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25" r:id="rId1"/>
  </p:sldMasterIdLst>
  <p:notesMasterIdLst>
    <p:notesMasterId r:id="rId13"/>
  </p:notesMasterIdLst>
  <p:sldIdLst>
    <p:sldId id="258" r:id="rId2"/>
    <p:sldId id="262" r:id="rId3"/>
    <p:sldId id="256" r:id="rId4"/>
    <p:sldId id="257" r:id="rId5"/>
    <p:sldId id="259" r:id="rId6"/>
    <p:sldId id="260" r:id="rId7"/>
    <p:sldId id="261" r:id="rId8"/>
    <p:sldId id="263" r:id="rId9"/>
    <p:sldId id="264" r:id="rId10"/>
    <p:sldId id="265" r:id="rId11"/>
    <p:sldId id="266" r:id="rId12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CA757D90-5F18-20DF-2057-163C411658F4}" name="Andreea Scarlat (2128314)" initials="A(" userId="S::2128314@student.uwtsd.ac.uk::03af8867-4e80-4973-812a-b404f1286320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A2717AA-4709-4488-A04F-8B867C931345}" v="223" dt="2022-10-07T10:35:17.748"/>
    <p1510:client id="{86D3B183-37B5-055F-88DC-09B0A66B880C}" v="5" dt="2022-10-11T16:35:40.949"/>
    <p1510:client id="{9092DB9A-6F29-02B4-BDE4-CAA96AFE45B9}" v="263" dt="2022-10-30T20:22:49"/>
    <p1510:client id="{DDB257C7-DAF8-B81B-6273-93DE073DA759}" v="858" dt="2022-10-30T19:34:18.008"/>
    <p1510:client id="{E570F674-D71C-BF1B-3680-4D907414E620}" v="399" dt="2022-10-07T11:28:24.929"/>
    <p1510:client id="{F4C34081-DD71-90EC-29B8-71D295C200CF}" v="286" dt="2022-10-28T08:44:42.25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20" Type="http://schemas.microsoft.com/office/2018/10/relationships/authors" Target="author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ndreea Scarlat (2128314)" userId="S::2128314@student.uwtsd.ac.uk::03af8867-4e80-4973-812a-b404f1286320" providerId="AD" clId="Web-{E570F674-D71C-BF1B-3680-4D907414E620}"/>
    <pc:docChg chg="addSld modSld sldOrd">
      <pc:chgData name="Andreea Scarlat (2128314)" userId="S::2128314@student.uwtsd.ac.uk::03af8867-4e80-4973-812a-b404f1286320" providerId="AD" clId="Web-{E570F674-D71C-BF1B-3680-4D907414E620}" dt="2022-10-07T11:28:24.929" v="420" actId="20577"/>
      <pc:docMkLst>
        <pc:docMk/>
      </pc:docMkLst>
      <pc:sldChg chg="addSp delSp modSp mod setBg setClrOvrMap">
        <pc:chgData name="Andreea Scarlat (2128314)" userId="S::2128314@student.uwtsd.ac.uk::03af8867-4e80-4973-812a-b404f1286320" providerId="AD" clId="Web-{E570F674-D71C-BF1B-3680-4D907414E620}" dt="2022-10-07T11:25:58.474" v="393" actId="20577"/>
        <pc:sldMkLst>
          <pc:docMk/>
          <pc:sldMk cId="109857222" sldId="256"/>
        </pc:sldMkLst>
        <pc:spChg chg="mod">
          <ac:chgData name="Andreea Scarlat (2128314)" userId="S::2128314@student.uwtsd.ac.uk::03af8867-4e80-4973-812a-b404f1286320" providerId="AD" clId="Web-{E570F674-D71C-BF1B-3680-4D907414E620}" dt="2022-10-07T10:44:21.060" v="40"/>
          <ac:spMkLst>
            <pc:docMk/>
            <pc:sldMk cId="109857222" sldId="256"/>
            <ac:spMk id="2" creationId="{00000000-0000-0000-0000-000000000000}"/>
          </ac:spMkLst>
        </pc:spChg>
        <pc:spChg chg="mod">
          <ac:chgData name="Andreea Scarlat (2128314)" userId="S::2128314@student.uwtsd.ac.uk::03af8867-4e80-4973-812a-b404f1286320" providerId="AD" clId="Web-{E570F674-D71C-BF1B-3680-4D907414E620}" dt="2022-10-07T11:25:58.474" v="393" actId="20577"/>
          <ac:spMkLst>
            <pc:docMk/>
            <pc:sldMk cId="109857222" sldId="256"/>
            <ac:spMk id="3" creationId="{00000000-0000-0000-0000-000000000000}"/>
          </ac:spMkLst>
        </pc:spChg>
        <pc:spChg chg="add del">
          <ac:chgData name="Andreea Scarlat (2128314)" userId="S::2128314@student.uwtsd.ac.uk::03af8867-4e80-4973-812a-b404f1286320" providerId="AD" clId="Web-{E570F674-D71C-BF1B-3680-4D907414E620}" dt="2022-10-07T10:43:03.793" v="29"/>
          <ac:spMkLst>
            <pc:docMk/>
            <pc:sldMk cId="109857222" sldId="256"/>
            <ac:spMk id="10" creationId="{DC14B3F1-8CC5-4623-94B0-4445E3775D41}"/>
          </ac:spMkLst>
        </pc:spChg>
        <pc:spChg chg="add del">
          <ac:chgData name="Andreea Scarlat (2128314)" userId="S::2128314@student.uwtsd.ac.uk::03af8867-4e80-4973-812a-b404f1286320" providerId="AD" clId="Web-{E570F674-D71C-BF1B-3680-4D907414E620}" dt="2022-10-07T10:43:08.902" v="31"/>
          <ac:spMkLst>
            <pc:docMk/>
            <pc:sldMk cId="109857222" sldId="256"/>
            <ac:spMk id="15" creationId="{E8A8EAB8-D2FF-444D-B34B-7D32F106AD0E}"/>
          </ac:spMkLst>
        </pc:spChg>
        <pc:spChg chg="add del">
          <ac:chgData name="Andreea Scarlat (2128314)" userId="S::2128314@student.uwtsd.ac.uk::03af8867-4e80-4973-812a-b404f1286320" providerId="AD" clId="Web-{E570F674-D71C-BF1B-3680-4D907414E620}" dt="2022-10-07T10:44:03.794" v="33"/>
          <ac:spMkLst>
            <pc:docMk/>
            <pc:sldMk cId="109857222" sldId="256"/>
            <ac:spMk id="19" creationId="{F64F6814-96D5-4463-898E-405CC0C40147}"/>
          </ac:spMkLst>
        </pc:spChg>
        <pc:spChg chg="add del">
          <ac:chgData name="Andreea Scarlat (2128314)" userId="S::2128314@student.uwtsd.ac.uk::03af8867-4e80-4973-812a-b404f1286320" providerId="AD" clId="Web-{E570F674-D71C-BF1B-3680-4D907414E620}" dt="2022-10-07T10:44:09.950" v="35"/>
          <ac:spMkLst>
            <pc:docMk/>
            <pc:sldMk cId="109857222" sldId="256"/>
            <ac:spMk id="22" creationId="{DC14B3F1-8CC5-4623-94B0-4445E3775D41}"/>
          </ac:spMkLst>
        </pc:spChg>
        <pc:spChg chg="add del">
          <ac:chgData name="Andreea Scarlat (2128314)" userId="S::2128314@student.uwtsd.ac.uk::03af8867-4e80-4973-812a-b404f1286320" providerId="AD" clId="Web-{E570F674-D71C-BF1B-3680-4D907414E620}" dt="2022-10-07T10:44:12.450" v="37"/>
          <ac:spMkLst>
            <pc:docMk/>
            <pc:sldMk cId="109857222" sldId="256"/>
            <ac:spMk id="25" creationId="{D2B783EE-0239-4717-BBEA-8C9EAC61C824}"/>
          </ac:spMkLst>
        </pc:spChg>
        <pc:spChg chg="add del">
          <ac:chgData name="Andreea Scarlat (2128314)" userId="S::2128314@student.uwtsd.ac.uk::03af8867-4e80-4973-812a-b404f1286320" providerId="AD" clId="Web-{E570F674-D71C-BF1B-3680-4D907414E620}" dt="2022-10-07T10:44:12.450" v="37"/>
          <ac:spMkLst>
            <pc:docMk/>
            <pc:sldMk cId="109857222" sldId="256"/>
            <ac:spMk id="26" creationId="{A7B99495-F43F-4D80-A44F-2CB4764EB90B}"/>
          </ac:spMkLst>
        </pc:spChg>
        <pc:spChg chg="add del">
          <ac:chgData name="Andreea Scarlat (2128314)" userId="S::2128314@student.uwtsd.ac.uk::03af8867-4e80-4973-812a-b404f1286320" providerId="AD" clId="Web-{E570F674-D71C-BF1B-3680-4D907414E620}" dt="2022-10-07T10:44:12.450" v="37"/>
          <ac:spMkLst>
            <pc:docMk/>
            <pc:sldMk cId="109857222" sldId="256"/>
            <ac:spMk id="27" creationId="{70BEB1E7-2F88-40BC-B73D-42E5B6F80BFC}"/>
          </ac:spMkLst>
        </pc:spChg>
        <pc:spChg chg="add del">
          <ac:chgData name="Andreea Scarlat (2128314)" userId="S::2128314@student.uwtsd.ac.uk::03af8867-4e80-4973-812a-b404f1286320" providerId="AD" clId="Web-{E570F674-D71C-BF1B-3680-4D907414E620}" dt="2022-10-07T10:44:21.060" v="39"/>
          <ac:spMkLst>
            <pc:docMk/>
            <pc:sldMk cId="109857222" sldId="256"/>
            <ac:spMk id="29" creationId="{99F1FFA9-D672-408C-9220-ADEEC6ABDD09}"/>
          </ac:spMkLst>
        </pc:spChg>
        <pc:spChg chg="add">
          <ac:chgData name="Andreea Scarlat (2128314)" userId="S::2128314@student.uwtsd.ac.uk::03af8867-4e80-4973-812a-b404f1286320" providerId="AD" clId="Web-{E570F674-D71C-BF1B-3680-4D907414E620}" dt="2022-10-07T10:44:21.060" v="40"/>
          <ac:spMkLst>
            <pc:docMk/>
            <pc:sldMk cId="109857222" sldId="256"/>
            <ac:spMk id="31" creationId="{DC14B3F1-8CC5-4623-94B0-4445E3775D41}"/>
          </ac:spMkLst>
        </pc:spChg>
        <pc:picChg chg="mod ord">
          <ac:chgData name="Andreea Scarlat (2128314)" userId="S::2128314@student.uwtsd.ac.uk::03af8867-4e80-4973-812a-b404f1286320" providerId="AD" clId="Web-{E570F674-D71C-BF1B-3680-4D907414E620}" dt="2022-10-07T10:44:21.060" v="40"/>
          <ac:picMkLst>
            <pc:docMk/>
            <pc:sldMk cId="109857222" sldId="256"/>
            <ac:picMk id="4" creationId="{0E2CA0D8-7C40-55AA-E69A-3726E133A645}"/>
          </ac:picMkLst>
        </pc:picChg>
        <pc:picChg chg="mod">
          <ac:chgData name="Andreea Scarlat (2128314)" userId="S::2128314@student.uwtsd.ac.uk::03af8867-4e80-4973-812a-b404f1286320" providerId="AD" clId="Web-{E570F674-D71C-BF1B-3680-4D907414E620}" dt="2022-10-07T10:44:21.060" v="40"/>
          <ac:picMkLst>
            <pc:docMk/>
            <pc:sldMk cId="109857222" sldId="256"/>
            <ac:picMk id="5" creationId="{E41030B5-37B3-0A7B-CE57-59BBCAE68F3D}"/>
          </ac:picMkLst>
        </pc:picChg>
        <pc:cxnChg chg="add del">
          <ac:chgData name="Andreea Scarlat (2128314)" userId="S::2128314@student.uwtsd.ac.uk::03af8867-4e80-4973-812a-b404f1286320" providerId="AD" clId="Web-{E570F674-D71C-BF1B-3680-4D907414E620}" dt="2022-10-07T10:43:03.793" v="29"/>
          <ac:cxnSpMkLst>
            <pc:docMk/>
            <pc:sldMk cId="109857222" sldId="256"/>
            <ac:cxnSpMk id="12" creationId="{B8EC0F70-6AFD-45BE-8F70-52888FC304F7}"/>
          </ac:cxnSpMkLst>
        </pc:cxnChg>
        <pc:cxnChg chg="add del">
          <ac:chgData name="Andreea Scarlat (2128314)" userId="S::2128314@student.uwtsd.ac.uk::03af8867-4e80-4973-812a-b404f1286320" providerId="AD" clId="Web-{E570F674-D71C-BF1B-3680-4D907414E620}" dt="2022-10-07T10:43:08.902" v="31"/>
          <ac:cxnSpMkLst>
            <pc:docMk/>
            <pc:sldMk cId="109857222" sldId="256"/>
            <ac:cxnSpMk id="14" creationId="{CA240C79-242E-4918-9F28-B101847D1CC6}"/>
          </ac:cxnSpMkLst>
        </pc:cxnChg>
        <pc:cxnChg chg="add del">
          <ac:chgData name="Andreea Scarlat (2128314)" userId="S::2128314@student.uwtsd.ac.uk::03af8867-4e80-4973-812a-b404f1286320" providerId="AD" clId="Web-{E570F674-D71C-BF1B-3680-4D907414E620}" dt="2022-10-07T10:43:08.902" v="31"/>
          <ac:cxnSpMkLst>
            <pc:docMk/>
            <pc:sldMk cId="109857222" sldId="256"/>
            <ac:cxnSpMk id="16" creationId="{F11AD06B-AB20-4097-8606-5DA00DBACE88}"/>
          </ac:cxnSpMkLst>
        </pc:cxnChg>
        <pc:cxnChg chg="add del">
          <ac:chgData name="Andreea Scarlat (2128314)" userId="S::2128314@student.uwtsd.ac.uk::03af8867-4e80-4973-812a-b404f1286320" providerId="AD" clId="Web-{E570F674-D71C-BF1B-3680-4D907414E620}" dt="2022-10-07T10:43:08.902" v="31"/>
          <ac:cxnSpMkLst>
            <pc:docMk/>
            <pc:sldMk cId="109857222" sldId="256"/>
            <ac:cxnSpMk id="17" creationId="{EEA38897-7BA3-4408-8083-3235339C4A60}"/>
          </ac:cxnSpMkLst>
        </pc:cxnChg>
        <pc:cxnChg chg="add del">
          <ac:chgData name="Andreea Scarlat (2128314)" userId="S::2128314@student.uwtsd.ac.uk::03af8867-4e80-4973-812a-b404f1286320" providerId="AD" clId="Web-{E570F674-D71C-BF1B-3680-4D907414E620}" dt="2022-10-07T10:44:03.794" v="33"/>
          <ac:cxnSpMkLst>
            <pc:docMk/>
            <pc:sldMk cId="109857222" sldId="256"/>
            <ac:cxnSpMk id="20" creationId="{B0EB58AB-4EF7-4CA1-8EBA-CC57F99AF8D3}"/>
          </ac:cxnSpMkLst>
        </pc:cxnChg>
        <pc:cxnChg chg="add del">
          <ac:chgData name="Andreea Scarlat (2128314)" userId="S::2128314@student.uwtsd.ac.uk::03af8867-4e80-4973-812a-b404f1286320" providerId="AD" clId="Web-{E570F674-D71C-BF1B-3680-4D907414E620}" dt="2022-10-07T10:44:09.950" v="35"/>
          <ac:cxnSpMkLst>
            <pc:docMk/>
            <pc:sldMk cId="109857222" sldId="256"/>
            <ac:cxnSpMk id="23" creationId="{B8EC0F70-6AFD-45BE-8F70-52888FC304F7}"/>
          </ac:cxnSpMkLst>
        </pc:cxnChg>
        <pc:cxnChg chg="add">
          <ac:chgData name="Andreea Scarlat (2128314)" userId="S::2128314@student.uwtsd.ac.uk::03af8867-4e80-4973-812a-b404f1286320" providerId="AD" clId="Web-{E570F674-D71C-BF1B-3680-4D907414E620}" dt="2022-10-07T10:44:21.060" v="40"/>
          <ac:cxnSpMkLst>
            <pc:docMk/>
            <pc:sldMk cId="109857222" sldId="256"/>
            <ac:cxnSpMk id="32" creationId="{B8EC0F70-6AFD-45BE-8F70-52888FC304F7}"/>
          </ac:cxnSpMkLst>
        </pc:cxnChg>
      </pc:sldChg>
      <pc:sldChg chg="addSp delSp modSp mod setBg setClrOvrMap">
        <pc:chgData name="Andreea Scarlat (2128314)" userId="S::2128314@student.uwtsd.ac.uk::03af8867-4e80-4973-812a-b404f1286320" providerId="AD" clId="Web-{E570F674-D71C-BF1B-3680-4D907414E620}" dt="2022-10-07T11:26:21.912" v="398" actId="20577"/>
        <pc:sldMkLst>
          <pc:docMk/>
          <pc:sldMk cId="3167212547" sldId="257"/>
        </pc:sldMkLst>
        <pc:spChg chg="mod">
          <ac:chgData name="Andreea Scarlat (2128314)" userId="S::2128314@student.uwtsd.ac.uk::03af8867-4e80-4973-812a-b404f1286320" providerId="AD" clId="Web-{E570F674-D71C-BF1B-3680-4D907414E620}" dt="2022-10-07T11:15:44.839" v="337" actId="20577"/>
          <ac:spMkLst>
            <pc:docMk/>
            <pc:sldMk cId="3167212547" sldId="257"/>
            <ac:spMk id="2" creationId="{674B560D-E6AA-9AD3-78A2-5AE5A14A7EA7}"/>
          </ac:spMkLst>
        </pc:spChg>
        <pc:spChg chg="mod ord">
          <ac:chgData name="Andreea Scarlat (2128314)" userId="S::2128314@student.uwtsd.ac.uk::03af8867-4e80-4973-812a-b404f1286320" providerId="AD" clId="Web-{E570F674-D71C-BF1B-3680-4D907414E620}" dt="2022-10-07T11:26:21.912" v="398" actId="20577"/>
          <ac:spMkLst>
            <pc:docMk/>
            <pc:sldMk cId="3167212547" sldId="257"/>
            <ac:spMk id="3" creationId="{D6925474-C82B-8979-C1EE-7CF4231F4AB5}"/>
          </ac:spMkLst>
        </pc:spChg>
        <pc:spChg chg="add del">
          <ac:chgData name="Andreea Scarlat (2128314)" userId="S::2128314@student.uwtsd.ac.uk::03af8867-4e80-4973-812a-b404f1286320" providerId="AD" clId="Web-{E570F674-D71C-BF1B-3680-4D907414E620}" dt="2022-10-07T10:44:40.341" v="42"/>
          <ac:spMkLst>
            <pc:docMk/>
            <pc:sldMk cId="3167212547" sldId="257"/>
            <ac:spMk id="11" creationId="{F64F6814-96D5-4463-898E-405CC0C40147}"/>
          </ac:spMkLst>
        </pc:spChg>
        <pc:spChg chg="add del">
          <ac:chgData name="Andreea Scarlat (2128314)" userId="S::2128314@student.uwtsd.ac.uk::03af8867-4e80-4973-812a-b404f1286320" providerId="AD" clId="Web-{E570F674-D71C-BF1B-3680-4D907414E620}" dt="2022-10-07T10:44:50.794" v="44"/>
          <ac:spMkLst>
            <pc:docMk/>
            <pc:sldMk cId="3167212547" sldId="257"/>
            <ac:spMk id="15" creationId="{5E52985E-2553-471E-82AA-5ED7A329890A}"/>
          </ac:spMkLst>
        </pc:spChg>
        <pc:spChg chg="add del">
          <ac:chgData name="Andreea Scarlat (2128314)" userId="S::2128314@student.uwtsd.ac.uk::03af8867-4e80-4973-812a-b404f1286320" providerId="AD" clId="Web-{E570F674-D71C-BF1B-3680-4D907414E620}" dt="2022-10-07T10:44:57.357" v="46"/>
          <ac:spMkLst>
            <pc:docMk/>
            <pc:sldMk cId="3167212547" sldId="257"/>
            <ac:spMk id="18" creationId="{99899462-FC16-43B0-966B-FCA263450716}"/>
          </ac:spMkLst>
        </pc:spChg>
        <pc:spChg chg="add">
          <ac:chgData name="Andreea Scarlat (2128314)" userId="S::2128314@student.uwtsd.ac.uk::03af8867-4e80-4973-812a-b404f1286320" providerId="AD" clId="Web-{E570F674-D71C-BF1B-3680-4D907414E620}" dt="2022-10-07T10:44:57.373" v="47"/>
          <ac:spMkLst>
            <pc:docMk/>
            <pc:sldMk cId="3167212547" sldId="257"/>
            <ac:spMk id="21" creationId="{2B39286B-772E-4B31-95F0-33484AFAA6E6}"/>
          </ac:spMkLst>
        </pc:spChg>
        <pc:picChg chg="del">
          <ac:chgData name="Andreea Scarlat (2128314)" userId="S::2128314@student.uwtsd.ac.uk::03af8867-4e80-4973-812a-b404f1286320" providerId="AD" clId="Web-{E570F674-D71C-BF1B-3680-4D907414E620}" dt="2022-10-07T10:35:49.442" v="0"/>
          <ac:picMkLst>
            <pc:docMk/>
            <pc:sldMk cId="3167212547" sldId="257"/>
            <ac:picMk id="4" creationId="{8D44A34E-9F9E-6425-5C64-1E348146FCCD}"/>
          </ac:picMkLst>
        </pc:picChg>
        <pc:picChg chg="add mod">
          <ac:chgData name="Andreea Scarlat (2128314)" userId="S::2128314@student.uwtsd.ac.uk::03af8867-4e80-4973-812a-b404f1286320" providerId="AD" clId="Web-{E570F674-D71C-BF1B-3680-4D907414E620}" dt="2022-10-07T10:46:12.452" v="57"/>
          <ac:picMkLst>
            <pc:docMk/>
            <pc:sldMk cId="3167212547" sldId="257"/>
            <ac:picMk id="5" creationId="{68C1B58D-1700-2350-3CA3-30831B419F00}"/>
          </ac:picMkLst>
        </pc:picChg>
        <pc:picChg chg="add mod">
          <ac:chgData name="Andreea Scarlat (2128314)" userId="S::2128314@student.uwtsd.ac.uk::03af8867-4e80-4973-812a-b404f1286320" providerId="AD" clId="Web-{E570F674-D71C-BF1B-3680-4D907414E620}" dt="2022-10-07T10:45:38.826" v="53" actId="1076"/>
          <ac:picMkLst>
            <pc:docMk/>
            <pc:sldMk cId="3167212547" sldId="257"/>
            <ac:picMk id="6" creationId="{78842235-F669-8007-8773-ED76B090C9C9}"/>
          </ac:picMkLst>
        </pc:picChg>
        <pc:cxnChg chg="add del">
          <ac:chgData name="Andreea Scarlat (2128314)" userId="S::2128314@student.uwtsd.ac.uk::03af8867-4e80-4973-812a-b404f1286320" providerId="AD" clId="Web-{E570F674-D71C-BF1B-3680-4D907414E620}" dt="2022-10-07T10:44:40.341" v="42"/>
          <ac:cxnSpMkLst>
            <pc:docMk/>
            <pc:sldMk cId="3167212547" sldId="257"/>
            <ac:cxnSpMk id="13" creationId="{B0EB58AB-4EF7-4CA1-8EBA-CC57F99AF8D3}"/>
          </ac:cxnSpMkLst>
        </pc:cxnChg>
        <pc:cxnChg chg="add del">
          <ac:chgData name="Andreea Scarlat (2128314)" userId="S::2128314@student.uwtsd.ac.uk::03af8867-4e80-4973-812a-b404f1286320" providerId="AD" clId="Web-{E570F674-D71C-BF1B-3680-4D907414E620}" dt="2022-10-07T10:44:50.794" v="44"/>
          <ac:cxnSpMkLst>
            <pc:docMk/>
            <pc:sldMk cId="3167212547" sldId="257"/>
            <ac:cxnSpMk id="16" creationId="{DAE3ABC6-4042-4293-A7DF-F01181363B7E}"/>
          </ac:cxnSpMkLst>
        </pc:cxnChg>
        <pc:cxnChg chg="add del">
          <ac:chgData name="Andreea Scarlat (2128314)" userId="S::2128314@student.uwtsd.ac.uk::03af8867-4e80-4973-812a-b404f1286320" providerId="AD" clId="Web-{E570F674-D71C-BF1B-3680-4D907414E620}" dt="2022-10-07T10:44:57.357" v="46"/>
          <ac:cxnSpMkLst>
            <pc:docMk/>
            <pc:sldMk cId="3167212547" sldId="257"/>
            <ac:cxnSpMk id="19" creationId="{AAFEA932-2DF1-410C-A00A-7A1E7DBF7511}"/>
          </ac:cxnSpMkLst>
        </pc:cxnChg>
        <pc:cxnChg chg="add">
          <ac:chgData name="Andreea Scarlat (2128314)" userId="S::2128314@student.uwtsd.ac.uk::03af8867-4e80-4973-812a-b404f1286320" providerId="AD" clId="Web-{E570F674-D71C-BF1B-3680-4D907414E620}" dt="2022-10-07T10:44:57.373" v="47"/>
          <ac:cxnSpMkLst>
            <pc:docMk/>
            <pc:sldMk cId="3167212547" sldId="257"/>
            <ac:cxnSpMk id="22" creationId="{A09C8DBD-F121-4020-B35E-15E2E49719B1}"/>
          </ac:cxnSpMkLst>
        </pc:cxnChg>
      </pc:sldChg>
      <pc:sldChg chg="addSp delSp modSp new mod ord setBg addAnim delAnim setClrOvrMap delDesignElem chgLayout">
        <pc:chgData name="Andreea Scarlat (2128314)" userId="S::2128314@student.uwtsd.ac.uk::03af8867-4e80-4973-812a-b404f1286320" providerId="AD" clId="Web-{E570F674-D71C-BF1B-3680-4D907414E620}" dt="2022-10-07T10:58:51.605" v="187"/>
        <pc:sldMkLst>
          <pc:docMk/>
          <pc:sldMk cId="295142312" sldId="258"/>
        </pc:sldMkLst>
        <pc:spChg chg="del mod">
          <ac:chgData name="Andreea Scarlat (2128314)" userId="S::2128314@student.uwtsd.ac.uk::03af8867-4e80-4973-812a-b404f1286320" providerId="AD" clId="Web-{E570F674-D71C-BF1B-3680-4D907414E620}" dt="2022-10-07T10:47:38.485" v="60"/>
          <ac:spMkLst>
            <pc:docMk/>
            <pc:sldMk cId="295142312" sldId="258"/>
            <ac:spMk id="2" creationId="{C8C8C186-00A0-7F93-112E-EF63B7A6EEDF}"/>
          </ac:spMkLst>
        </pc:spChg>
        <pc:spChg chg="del mod">
          <ac:chgData name="Andreea Scarlat (2128314)" userId="S::2128314@student.uwtsd.ac.uk::03af8867-4e80-4973-812a-b404f1286320" providerId="AD" clId="Web-{E570F674-D71C-BF1B-3680-4D907414E620}" dt="2022-10-07T10:47:38.485" v="60"/>
          <ac:spMkLst>
            <pc:docMk/>
            <pc:sldMk cId="295142312" sldId="258"/>
            <ac:spMk id="3" creationId="{233DD793-E4B7-4226-E635-85E28508A808}"/>
          </ac:spMkLst>
        </pc:spChg>
        <pc:spChg chg="add mod">
          <ac:chgData name="Andreea Scarlat (2128314)" userId="S::2128314@student.uwtsd.ac.uk::03af8867-4e80-4973-812a-b404f1286320" providerId="AD" clId="Web-{E570F674-D71C-BF1B-3680-4D907414E620}" dt="2022-10-07T10:58:51.605" v="187"/>
          <ac:spMkLst>
            <pc:docMk/>
            <pc:sldMk cId="295142312" sldId="258"/>
            <ac:spMk id="4" creationId="{247C2883-CA60-A2A1-509C-786F3CDCBE48}"/>
          </ac:spMkLst>
        </pc:spChg>
        <pc:spChg chg="add del">
          <ac:chgData name="Andreea Scarlat (2128314)" userId="S::2128314@student.uwtsd.ac.uk::03af8867-4e80-4973-812a-b404f1286320" providerId="AD" clId="Web-{E570F674-D71C-BF1B-3680-4D907414E620}" dt="2022-10-07T10:47:38.485" v="60"/>
          <ac:spMkLst>
            <pc:docMk/>
            <pc:sldMk cId="295142312" sldId="258"/>
            <ac:spMk id="8" creationId="{4E65CDE2-194C-4A17-9E3C-017E8A8970E2}"/>
          </ac:spMkLst>
        </pc:spChg>
        <pc:spChg chg="add del">
          <ac:chgData name="Andreea Scarlat (2128314)" userId="S::2128314@student.uwtsd.ac.uk::03af8867-4e80-4973-812a-b404f1286320" providerId="AD" clId="Web-{E570F674-D71C-BF1B-3680-4D907414E620}" dt="2022-10-07T10:58:51.605" v="187"/>
          <ac:spMkLst>
            <pc:docMk/>
            <pc:sldMk cId="295142312" sldId="258"/>
            <ac:spMk id="9" creationId="{787F4F1C-8D3D-4EC1-B72D-A0470A5A08B8}"/>
          </ac:spMkLst>
        </pc:spChg>
        <pc:spChg chg="add del">
          <ac:chgData name="Andreea Scarlat (2128314)" userId="S::2128314@student.uwtsd.ac.uk::03af8867-4e80-4973-812a-b404f1286320" providerId="AD" clId="Web-{E570F674-D71C-BF1B-3680-4D907414E620}" dt="2022-10-07T10:58:13.323" v="178"/>
          <ac:spMkLst>
            <pc:docMk/>
            <pc:sldMk cId="295142312" sldId="258"/>
            <ac:spMk id="22" creationId="{E49CC64F-7275-4E33-961B-0C5CDC439875}"/>
          </ac:spMkLst>
        </pc:spChg>
        <pc:spChg chg="add del">
          <ac:chgData name="Andreea Scarlat (2128314)" userId="S::2128314@student.uwtsd.ac.uk::03af8867-4e80-4973-812a-b404f1286320" providerId="AD" clId="Web-{E570F674-D71C-BF1B-3680-4D907414E620}" dt="2022-10-07T10:58:42.323" v="182"/>
          <ac:spMkLst>
            <pc:docMk/>
            <pc:sldMk cId="295142312" sldId="258"/>
            <ac:spMk id="24" creationId="{BCC55ACC-A2F6-403C-A3A4-D59B3734D45F}"/>
          </ac:spMkLst>
        </pc:spChg>
        <pc:spChg chg="add del">
          <ac:chgData name="Andreea Scarlat (2128314)" userId="S::2128314@student.uwtsd.ac.uk::03af8867-4e80-4973-812a-b404f1286320" providerId="AD" clId="Web-{E570F674-D71C-BF1B-3680-4D907414E620}" dt="2022-10-07T10:58:51.605" v="186"/>
          <ac:spMkLst>
            <pc:docMk/>
            <pc:sldMk cId="295142312" sldId="258"/>
            <ac:spMk id="26" creationId="{1DB7C82F-AB7E-4F0C-B829-FA1B9C415180}"/>
          </ac:spMkLst>
        </pc:spChg>
        <pc:spChg chg="add">
          <ac:chgData name="Andreea Scarlat (2128314)" userId="S::2128314@student.uwtsd.ac.uk::03af8867-4e80-4973-812a-b404f1286320" providerId="AD" clId="Web-{E570F674-D71C-BF1B-3680-4D907414E620}" dt="2022-10-07T10:58:51.605" v="187"/>
          <ac:spMkLst>
            <pc:docMk/>
            <pc:sldMk cId="295142312" sldId="258"/>
            <ac:spMk id="28" creationId="{8537B233-9CDD-4A90-AABB-A8963DEE4FBC}"/>
          </ac:spMkLst>
        </pc:spChg>
        <pc:grpChg chg="add del">
          <ac:chgData name="Andreea Scarlat (2128314)" userId="S::2128314@student.uwtsd.ac.uk::03af8867-4e80-4973-812a-b404f1286320" providerId="AD" clId="Web-{E570F674-D71C-BF1B-3680-4D907414E620}" dt="2022-10-07T10:58:51.605" v="187"/>
          <ac:grpSpMkLst>
            <pc:docMk/>
            <pc:sldMk cId="295142312" sldId="258"/>
            <ac:grpSpMk id="11" creationId="{D1E3DD61-64DB-46AD-B249-E273CD86B051}"/>
          </ac:grpSpMkLst>
        </pc:grpChg>
        <pc:picChg chg="add mod">
          <ac:chgData name="Andreea Scarlat (2128314)" userId="S::2128314@student.uwtsd.ac.uk::03af8867-4e80-4973-812a-b404f1286320" providerId="AD" clId="Web-{E570F674-D71C-BF1B-3680-4D907414E620}" dt="2022-10-07T10:58:51.605" v="187"/>
          <ac:picMkLst>
            <pc:docMk/>
            <pc:sldMk cId="295142312" sldId="258"/>
            <ac:picMk id="5" creationId="{B4647833-21F8-39C2-D189-6FB492C44F2A}"/>
          </ac:picMkLst>
        </pc:picChg>
        <pc:cxnChg chg="add del">
          <ac:chgData name="Andreea Scarlat (2128314)" userId="S::2128314@student.uwtsd.ac.uk::03af8867-4e80-4973-812a-b404f1286320" providerId="AD" clId="Web-{E570F674-D71C-BF1B-3680-4D907414E620}" dt="2022-10-07T10:47:38.485" v="60"/>
          <ac:cxnSpMkLst>
            <pc:docMk/>
            <pc:sldMk cId="295142312" sldId="258"/>
            <ac:cxnSpMk id="10" creationId="{F2AE495E-2AAF-4BC1-87A5-331009D82896}"/>
          </ac:cxnSpMkLst>
        </pc:cxnChg>
        <pc:cxnChg chg="add">
          <ac:chgData name="Andreea Scarlat (2128314)" userId="S::2128314@student.uwtsd.ac.uk::03af8867-4e80-4973-812a-b404f1286320" providerId="AD" clId="Web-{E570F674-D71C-BF1B-3680-4D907414E620}" dt="2022-10-07T10:58:51.605" v="187"/>
          <ac:cxnSpMkLst>
            <pc:docMk/>
            <pc:sldMk cId="295142312" sldId="258"/>
            <ac:cxnSpMk id="29" creationId="{040575EE-C594-4566-BC00-663004E52AB5}"/>
          </ac:cxnSpMkLst>
        </pc:cxnChg>
      </pc:sldChg>
      <pc:sldChg chg="addSp delSp modSp new mod setBg setClrOvrMap">
        <pc:chgData name="Andreea Scarlat (2128314)" userId="S::2128314@student.uwtsd.ac.uk::03af8867-4e80-4973-812a-b404f1286320" providerId="AD" clId="Web-{E570F674-D71C-BF1B-3680-4D907414E620}" dt="2022-10-07T11:28:24.929" v="420" actId="20577"/>
        <pc:sldMkLst>
          <pc:docMk/>
          <pc:sldMk cId="3600933075" sldId="259"/>
        </pc:sldMkLst>
        <pc:spChg chg="mod">
          <ac:chgData name="Andreea Scarlat (2128314)" userId="S::2128314@student.uwtsd.ac.uk::03af8867-4e80-4973-812a-b404f1286320" providerId="AD" clId="Web-{E570F674-D71C-BF1B-3680-4D907414E620}" dt="2022-10-07T11:15:57.824" v="339" actId="20577"/>
          <ac:spMkLst>
            <pc:docMk/>
            <pc:sldMk cId="3600933075" sldId="259"/>
            <ac:spMk id="2" creationId="{D93C4B56-17E9-FC15-874C-7151B9F8691C}"/>
          </ac:spMkLst>
        </pc:spChg>
        <pc:spChg chg="mod">
          <ac:chgData name="Andreea Scarlat (2128314)" userId="S::2128314@student.uwtsd.ac.uk::03af8867-4e80-4973-812a-b404f1286320" providerId="AD" clId="Web-{E570F674-D71C-BF1B-3680-4D907414E620}" dt="2022-10-07T11:28:24.929" v="420" actId="20577"/>
          <ac:spMkLst>
            <pc:docMk/>
            <pc:sldMk cId="3600933075" sldId="259"/>
            <ac:spMk id="3" creationId="{F9EF3C82-AA8B-BF23-125D-AA82C8B53F1C}"/>
          </ac:spMkLst>
        </pc:spChg>
        <pc:spChg chg="add del">
          <ac:chgData name="Andreea Scarlat (2128314)" userId="S::2128314@student.uwtsd.ac.uk::03af8867-4e80-4973-812a-b404f1286320" providerId="AD" clId="Web-{E570F674-D71C-BF1B-3680-4D907414E620}" dt="2022-10-07T11:06:02.018" v="285"/>
          <ac:spMkLst>
            <pc:docMk/>
            <pc:sldMk cId="3600933075" sldId="259"/>
            <ac:spMk id="10" creationId="{DC14B3F1-8CC5-4623-94B0-4445E3775D41}"/>
          </ac:spMkLst>
        </pc:spChg>
        <pc:spChg chg="add del">
          <ac:chgData name="Andreea Scarlat (2128314)" userId="S::2128314@student.uwtsd.ac.uk::03af8867-4e80-4973-812a-b404f1286320" providerId="AD" clId="Web-{E570F674-D71C-BF1B-3680-4D907414E620}" dt="2022-10-07T11:08:32.567" v="321"/>
          <ac:spMkLst>
            <pc:docMk/>
            <pc:sldMk cId="3600933075" sldId="259"/>
            <ac:spMk id="17" creationId="{DC14B3F1-8CC5-4623-94B0-4445E3775D41}"/>
          </ac:spMkLst>
        </pc:spChg>
        <pc:spChg chg="add">
          <ac:chgData name="Andreea Scarlat (2128314)" userId="S::2128314@student.uwtsd.ac.uk::03af8867-4e80-4973-812a-b404f1286320" providerId="AD" clId="Web-{E570F674-D71C-BF1B-3680-4D907414E620}" dt="2022-10-07T11:08:32.567" v="321"/>
          <ac:spMkLst>
            <pc:docMk/>
            <pc:sldMk cId="3600933075" sldId="259"/>
            <ac:spMk id="24" creationId="{DC14B3F1-8CC5-4623-94B0-4445E3775D41}"/>
          </ac:spMkLst>
        </pc:spChg>
        <pc:picChg chg="add mod">
          <ac:chgData name="Andreea Scarlat (2128314)" userId="S::2128314@student.uwtsd.ac.uk::03af8867-4e80-4973-812a-b404f1286320" providerId="AD" clId="Web-{E570F674-D71C-BF1B-3680-4D907414E620}" dt="2022-10-07T11:04:30.454" v="280"/>
          <ac:picMkLst>
            <pc:docMk/>
            <pc:sldMk cId="3600933075" sldId="259"/>
            <ac:picMk id="4" creationId="{6A9A429A-60C8-84A3-FD67-FB9729AADDD1}"/>
          </ac:picMkLst>
        </pc:picChg>
        <pc:picChg chg="add del mod">
          <ac:chgData name="Andreea Scarlat (2128314)" userId="S::2128314@student.uwtsd.ac.uk::03af8867-4e80-4973-812a-b404f1286320" providerId="AD" clId="Web-{E570F674-D71C-BF1B-3680-4D907414E620}" dt="2022-10-07T11:04:55.423" v="283"/>
          <ac:picMkLst>
            <pc:docMk/>
            <pc:sldMk cId="3600933075" sldId="259"/>
            <ac:picMk id="5" creationId="{67C3E3E4-3F5C-3081-68D9-B3CFACCAF2DD}"/>
          </ac:picMkLst>
        </pc:picChg>
        <pc:picChg chg="add mod">
          <ac:chgData name="Andreea Scarlat (2128314)" userId="S::2128314@student.uwtsd.ac.uk::03af8867-4e80-4973-812a-b404f1286320" providerId="AD" clId="Web-{E570F674-D71C-BF1B-3680-4D907414E620}" dt="2022-10-07T11:06:02.018" v="285"/>
          <ac:picMkLst>
            <pc:docMk/>
            <pc:sldMk cId="3600933075" sldId="259"/>
            <ac:picMk id="6" creationId="{7F6395FF-377B-D4CD-A704-103ECB04A31F}"/>
          </ac:picMkLst>
        </pc:picChg>
        <pc:cxnChg chg="add del">
          <ac:chgData name="Andreea Scarlat (2128314)" userId="S::2128314@student.uwtsd.ac.uk::03af8867-4e80-4973-812a-b404f1286320" providerId="AD" clId="Web-{E570F674-D71C-BF1B-3680-4D907414E620}" dt="2022-10-07T11:06:02.018" v="285"/>
          <ac:cxnSpMkLst>
            <pc:docMk/>
            <pc:sldMk cId="3600933075" sldId="259"/>
            <ac:cxnSpMk id="12" creationId="{B8EC0F70-6AFD-45BE-8F70-52888FC304F7}"/>
          </ac:cxnSpMkLst>
        </pc:cxnChg>
        <pc:cxnChg chg="add del">
          <ac:chgData name="Andreea Scarlat (2128314)" userId="S::2128314@student.uwtsd.ac.uk::03af8867-4e80-4973-812a-b404f1286320" providerId="AD" clId="Web-{E570F674-D71C-BF1B-3680-4D907414E620}" dt="2022-10-07T11:08:32.567" v="321"/>
          <ac:cxnSpMkLst>
            <pc:docMk/>
            <pc:sldMk cId="3600933075" sldId="259"/>
            <ac:cxnSpMk id="19" creationId="{B8EC0F70-6AFD-45BE-8F70-52888FC304F7}"/>
          </ac:cxnSpMkLst>
        </pc:cxnChg>
        <pc:cxnChg chg="add">
          <ac:chgData name="Andreea Scarlat (2128314)" userId="S::2128314@student.uwtsd.ac.uk::03af8867-4e80-4973-812a-b404f1286320" providerId="AD" clId="Web-{E570F674-D71C-BF1B-3680-4D907414E620}" dt="2022-10-07T11:08:32.567" v="321"/>
          <ac:cxnSpMkLst>
            <pc:docMk/>
            <pc:sldMk cId="3600933075" sldId="259"/>
            <ac:cxnSpMk id="26" creationId="{B8EC0F70-6AFD-45BE-8F70-52888FC304F7}"/>
          </ac:cxnSpMkLst>
        </pc:cxnChg>
      </pc:sldChg>
    </pc:docChg>
  </pc:docChgLst>
  <pc:docChgLst>
    <pc:chgData name="Andreea Scarlat (2128314)" userId="S::2128314@student.uwtsd.ac.uk::03af8867-4e80-4973-812a-b404f1286320" providerId="AD" clId="Web-{9092DB9A-6F29-02B4-BDE4-CAA96AFE45B9}"/>
    <pc:docChg chg="addSld modSld addMainMaster delMainMaster">
      <pc:chgData name="Andreea Scarlat (2128314)" userId="S::2128314@student.uwtsd.ac.uk::03af8867-4e80-4973-812a-b404f1286320" providerId="AD" clId="Web-{9092DB9A-6F29-02B4-BDE4-CAA96AFE45B9}" dt="2022-10-30T20:22:49" v="283" actId="20577"/>
      <pc:docMkLst>
        <pc:docMk/>
      </pc:docMkLst>
      <pc:sldChg chg="addSp modSp mod setBg modClrScheme setClrOvrMap chgLayout">
        <pc:chgData name="Andreea Scarlat (2128314)" userId="S::2128314@student.uwtsd.ac.uk::03af8867-4e80-4973-812a-b404f1286320" providerId="AD" clId="Web-{9092DB9A-6F29-02B4-BDE4-CAA96AFE45B9}" dt="2022-10-30T20:19:19.697" v="257" actId="20577"/>
        <pc:sldMkLst>
          <pc:docMk/>
          <pc:sldMk cId="109857222" sldId="256"/>
        </pc:sldMkLst>
        <pc:spChg chg="mod ord">
          <ac:chgData name="Andreea Scarlat (2128314)" userId="S::2128314@student.uwtsd.ac.uk::03af8867-4e80-4973-812a-b404f1286320" providerId="AD" clId="Web-{9092DB9A-6F29-02B4-BDE4-CAA96AFE45B9}" dt="2022-10-30T19:39:46.296" v="18"/>
          <ac:spMkLst>
            <pc:docMk/>
            <pc:sldMk cId="109857222" sldId="256"/>
            <ac:spMk id="2" creationId="{00000000-0000-0000-0000-000000000000}"/>
          </ac:spMkLst>
        </pc:spChg>
        <pc:spChg chg="mod ord">
          <ac:chgData name="Andreea Scarlat (2128314)" userId="S::2128314@student.uwtsd.ac.uk::03af8867-4e80-4973-812a-b404f1286320" providerId="AD" clId="Web-{9092DB9A-6F29-02B4-BDE4-CAA96AFE45B9}" dt="2022-10-30T20:19:19.697" v="257" actId="20577"/>
          <ac:spMkLst>
            <pc:docMk/>
            <pc:sldMk cId="109857222" sldId="256"/>
            <ac:spMk id="3" creationId="{00000000-0000-0000-0000-000000000000}"/>
          </ac:spMkLst>
        </pc:spChg>
        <pc:spChg chg="add">
          <ac:chgData name="Andreea Scarlat (2128314)" userId="S::2128314@student.uwtsd.ac.uk::03af8867-4e80-4973-812a-b404f1286320" providerId="AD" clId="Web-{9092DB9A-6F29-02B4-BDE4-CAA96AFE45B9}" dt="2022-10-30T19:39:46.296" v="18"/>
          <ac:spMkLst>
            <pc:docMk/>
            <pc:sldMk cId="109857222" sldId="256"/>
            <ac:spMk id="7" creationId="{394842B0-684D-44CC-B4BC-D13331CFD290}"/>
          </ac:spMkLst>
        </pc:spChg>
        <pc:spChg chg="add">
          <ac:chgData name="Andreea Scarlat (2128314)" userId="S::2128314@student.uwtsd.ac.uk::03af8867-4e80-4973-812a-b404f1286320" providerId="AD" clId="Web-{9092DB9A-6F29-02B4-BDE4-CAA96AFE45B9}" dt="2022-10-30T19:39:46.296" v="18"/>
          <ac:spMkLst>
            <pc:docMk/>
            <pc:sldMk cId="109857222" sldId="256"/>
            <ac:spMk id="8" creationId="{4C2A3DC3-F495-4B99-9FF3-3FB30D63235E}"/>
          </ac:spMkLst>
        </pc:spChg>
        <pc:picChg chg="mod">
          <ac:chgData name="Andreea Scarlat (2128314)" userId="S::2128314@student.uwtsd.ac.uk::03af8867-4e80-4973-812a-b404f1286320" providerId="AD" clId="Web-{9092DB9A-6F29-02B4-BDE4-CAA96AFE45B9}" dt="2022-10-30T19:39:46.296" v="18"/>
          <ac:picMkLst>
            <pc:docMk/>
            <pc:sldMk cId="109857222" sldId="256"/>
            <ac:picMk id="4" creationId="{0E2CA0D8-7C40-55AA-E69A-3726E133A645}"/>
          </ac:picMkLst>
        </pc:picChg>
        <pc:picChg chg="mod ord">
          <ac:chgData name="Andreea Scarlat (2128314)" userId="S::2128314@student.uwtsd.ac.uk::03af8867-4e80-4973-812a-b404f1286320" providerId="AD" clId="Web-{9092DB9A-6F29-02B4-BDE4-CAA96AFE45B9}" dt="2022-10-30T19:39:46.296" v="18"/>
          <ac:picMkLst>
            <pc:docMk/>
            <pc:sldMk cId="109857222" sldId="256"/>
            <ac:picMk id="5" creationId="{E41030B5-37B3-0A7B-CE57-59BBCAE68F3D}"/>
          </ac:picMkLst>
        </pc:picChg>
      </pc:sldChg>
      <pc:sldChg chg="addSp delSp modSp mod setBg modClrScheme setClrOvrMap chgLayout">
        <pc:chgData name="Andreea Scarlat (2128314)" userId="S::2128314@student.uwtsd.ac.uk::03af8867-4e80-4973-812a-b404f1286320" providerId="AD" clId="Web-{9092DB9A-6F29-02B4-BDE4-CAA96AFE45B9}" dt="2022-10-30T20:19:32.869" v="260" actId="20577"/>
        <pc:sldMkLst>
          <pc:docMk/>
          <pc:sldMk cId="3167212547" sldId="257"/>
        </pc:sldMkLst>
        <pc:spChg chg="mod ord">
          <ac:chgData name="Andreea Scarlat (2128314)" userId="S::2128314@student.uwtsd.ac.uk::03af8867-4e80-4973-812a-b404f1286320" providerId="AD" clId="Web-{9092DB9A-6F29-02B4-BDE4-CAA96AFE45B9}" dt="2022-10-30T19:39:59.625" v="21"/>
          <ac:spMkLst>
            <pc:docMk/>
            <pc:sldMk cId="3167212547" sldId="257"/>
            <ac:spMk id="2" creationId="{674B560D-E6AA-9AD3-78A2-5AE5A14A7EA7}"/>
          </ac:spMkLst>
        </pc:spChg>
        <pc:spChg chg="mod ord">
          <ac:chgData name="Andreea Scarlat (2128314)" userId="S::2128314@student.uwtsd.ac.uk::03af8867-4e80-4973-812a-b404f1286320" providerId="AD" clId="Web-{9092DB9A-6F29-02B4-BDE4-CAA96AFE45B9}" dt="2022-10-30T20:19:32.869" v="260" actId="20577"/>
          <ac:spMkLst>
            <pc:docMk/>
            <pc:sldMk cId="3167212547" sldId="257"/>
            <ac:spMk id="3" creationId="{D6925474-C82B-8979-C1EE-7CF4231F4AB5}"/>
          </ac:spMkLst>
        </pc:spChg>
        <pc:spChg chg="add del">
          <ac:chgData name="Andreea Scarlat (2128314)" userId="S::2128314@student.uwtsd.ac.uk::03af8867-4e80-4973-812a-b404f1286320" providerId="AD" clId="Web-{9092DB9A-6F29-02B4-BDE4-CAA96AFE45B9}" dt="2022-10-30T19:39:59.609" v="20"/>
          <ac:spMkLst>
            <pc:docMk/>
            <pc:sldMk cId="3167212547" sldId="257"/>
            <ac:spMk id="8" creationId="{394842B0-684D-44CC-B4BC-D13331CFD290}"/>
          </ac:spMkLst>
        </pc:spChg>
        <pc:spChg chg="add del">
          <ac:chgData name="Andreea Scarlat (2128314)" userId="S::2128314@student.uwtsd.ac.uk::03af8867-4e80-4973-812a-b404f1286320" providerId="AD" clId="Web-{9092DB9A-6F29-02B4-BDE4-CAA96AFE45B9}" dt="2022-10-30T19:39:59.609" v="20"/>
          <ac:spMkLst>
            <pc:docMk/>
            <pc:sldMk cId="3167212547" sldId="257"/>
            <ac:spMk id="9" creationId="{4C2A3DC3-F495-4B99-9FF3-3FB30D63235E}"/>
          </ac:spMkLst>
        </pc:spChg>
        <pc:spChg chg="add">
          <ac:chgData name="Andreea Scarlat (2128314)" userId="S::2128314@student.uwtsd.ac.uk::03af8867-4e80-4973-812a-b404f1286320" providerId="AD" clId="Web-{9092DB9A-6F29-02B4-BDE4-CAA96AFE45B9}" dt="2022-10-30T19:39:59.625" v="21"/>
          <ac:spMkLst>
            <pc:docMk/>
            <pc:sldMk cId="3167212547" sldId="257"/>
            <ac:spMk id="12" creationId="{99F1FFA9-D672-408C-9220-ADEEC6ABDD09}"/>
          </ac:spMkLst>
        </pc:spChg>
        <pc:picChg chg="mod ord">
          <ac:chgData name="Andreea Scarlat (2128314)" userId="S::2128314@student.uwtsd.ac.uk::03af8867-4e80-4973-812a-b404f1286320" providerId="AD" clId="Web-{9092DB9A-6F29-02B4-BDE4-CAA96AFE45B9}" dt="2022-10-30T19:39:59.625" v="21"/>
          <ac:picMkLst>
            <pc:docMk/>
            <pc:sldMk cId="3167212547" sldId="257"/>
            <ac:picMk id="5" creationId="{68C1B58D-1700-2350-3CA3-30831B419F00}"/>
          </ac:picMkLst>
        </pc:picChg>
        <pc:picChg chg="mod">
          <ac:chgData name="Andreea Scarlat (2128314)" userId="S::2128314@student.uwtsd.ac.uk::03af8867-4e80-4973-812a-b404f1286320" providerId="AD" clId="Web-{9092DB9A-6F29-02B4-BDE4-CAA96AFE45B9}" dt="2022-10-30T19:39:59.625" v="21"/>
          <ac:picMkLst>
            <pc:docMk/>
            <pc:sldMk cId="3167212547" sldId="257"/>
            <ac:picMk id="6" creationId="{78842235-F669-8007-8773-ED76B090C9C9}"/>
          </ac:picMkLst>
        </pc:picChg>
      </pc:sldChg>
      <pc:sldChg chg="addSp modSp mod setBg modClrScheme addAnim setClrOvrMap chgLayout">
        <pc:chgData name="Andreea Scarlat (2128314)" userId="S::2128314@student.uwtsd.ac.uk::03af8867-4e80-4973-812a-b404f1286320" providerId="AD" clId="Web-{9092DB9A-6F29-02B4-BDE4-CAA96AFE45B9}" dt="2022-10-30T19:39:32.984" v="17"/>
        <pc:sldMkLst>
          <pc:docMk/>
          <pc:sldMk cId="295142312" sldId="258"/>
        </pc:sldMkLst>
        <pc:spChg chg="mod ord">
          <ac:chgData name="Andreea Scarlat (2128314)" userId="S::2128314@student.uwtsd.ac.uk::03af8867-4e80-4973-812a-b404f1286320" providerId="AD" clId="Web-{9092DB9A-6F29-02B4-BDE4-CAA96AFE45B9}" dt="2022-10-30T19:39:32.968" v="16"/>
          <ac:spMkLst>
            <pc:docMk/>
            <pc:sldMk cId="295142312" sldId="258"/>
            <ac:spMk id="4" creationId="{247C2883-CA60-A2A1-509C-786F3CDCBE48}"/>
          </ac:spMkLst>
        </pc:spChg>
        <pc:spChg chg="add">
          <ac:chgData name="Andreea Scarlat (2128314)" userId="S::2128314@student.uwtsd.ac.uk::03af8867-4e80-4973-812a-b404f1286320" providerId="AD" clId="Web-{9092DB9A-6F29-02B4-BDE4-CAA96AFE45B9}" dt="2022-10-30T19:39:32.968" v="16"/>
          <ac:spMkLst>
            <pc:docMk/>
            <pc:sldMk cId="295142312" sldId="258"/>
            <ac:spMk id="7" creationId="{8D0D6D3E-D7F9-4591-9CA9-DDF4DB1F73DA}"/>
          </ac:spMkLst>
        </pc:spChg>
        <pc:spChg chg="add">
          <ac:chgData name="Andreea Scarlat (2128314)" userId="S::2128314@student.uwtsd.ac.uk::03af8867-4e80-4973-812a-b404f1286320" providerId="AD" clId="Web-{9092DB9A-6F29-02B4-BDE4-CAA96AFE45B9}" dt="2022-10-30T19:39:32.968" v="16"/>
          <ac:spMkLst>
            <pc:docMk/>
            <pc:sldMk cId="295142312" sldId="258"/>
            <ac:spMk id="12" creationId="{C4C9F2B0-1044-46EB-8AEB-C3BFFDE6C2CC}"/>
          </ac:spMkLst>
        </pc:spChg>
        <pc:spChg chg="add">
          <ac:chgData name="Andreea Scarlat (2128314)" userId="S::2128314@student.uwtsd.ac.uk::03af8867-4e80-4973-812a-b404f1286320" providerId="AD" clId="Web-{9092DB9A-6F29-02B4-BDE4-CAA96AFE45B9}" dt="2022-10-30T19:39:32.968" v="16"/>
          <ac:spMkLst>
            <pc:docMk/>
            <pc:sldMk cId="295142312" sldId="258"/>
            <ac:spMk id="14" creationId="{D28B54C3-B57B-472A-B96E-1FCB67093DC2}"/>
          </ac:spMkLst>
        </pc:spChg>
        <pc:spChg chg="add">
          <ac:chgData name="Andreea Scarlat (2128314)" userId="S::2128314@student.uwtsd.ac.uk::03af8867-4e80-4973-812a-b404f1286320" providerId="AD" clId="Web-{9092DB9A-6F29-02B4-BDE4-CAA96AFE45B9}" dt="2022-10-30T19:39:32.968" v="16"/>
          <ac:spMkLst>
            <pc:docMk/>
            <pc:sldMk cId="295142312" sldId="258"/>
            <ac:spMk id="16" creationId="{7DB3C429-F8DA-49B9-AF84-21996FCF78B5}"/>
          </ac:spMkLst>
        </pc:spChg>
        <pc:picChg chg="mod">
          <ac:chgData name="Andreea Scarlat (2128314)" userId="S::2128314@student.uwtsd.ac.uk::03af8867-4e80-4973-812a-b404f1286320" providerId="AD" clId="Web-{9092DB9A-6F29-02B4-BDE4-CAA96AFE45B9}" dt="2022-10-30T19:39:32.968" v="16"/>
          <ac:picMkLst>
            <pc:docMk/>
            <pc:sldMk cId="295142312" sldId="258"/>
            <ac:picMk id="5" creationId="{B4647833-21F8-39C2-D189-6FB492C44F2A}"/>
          </ac:picMkLst>
        </pc:picChg>
      </pc:sldChg>
      <pc:sldChg chg="addSp modSp mod setBg modClrScheme setClrOvrMap chgLayout">
        <pc:chgData name="Andreea Scarlat (2128314)" userId="S::2128314@student.uwtsd.ac.uk::03af8867-4e80-4973-812a-b404f1286320" providerId="AD" clId="Web-{9092DB9A-6F29-02B4-BDE4-CAA96AFE45B9}" dt="2022-10-30T20:19:49.994" v="263" actId="20577"/>
        <pc:sldMkLst>
          <pc:docMk/>
          <pc:sldMk cId="3600933075" sldId="259"/>
        </pc:sldMkLst>
        <pc:spChg chg="mod ord">
          <ac:chgData name="Andreea Scarlat (2128314)" userId="S::2128314@student.uwtsd.ac.uk::03af8867-4e80-4973-812a-b404f1286320" providerId="AD" clId="Web-{9092DB9A-6F29-02B4-BDE4-CAA96AFE45B9}" dt="2022-10-30T19:40:06.188" v="22"/>
          <ac:spMkLst>
            <pc:docMk/>
            <pc:sldMk cId="3600933075" sldId="259"/>
            <ac:spMk id="2" creationId="{D93C4B56-17E9-FC15-874C-7151B9F8691C}"/>
          </ac:spMkLst>
        </pc:spChg>
        <pc:spChg chg="mod ord">
          <ac:chgData name="Andreea Scarlat (2128314)" userId="S::2128314@student.uwtsd.ac.uk::03af8867-4e80-4973-812a-b404f1286320" providerId="AD" clId="Web-{9092DB9A-6F29-02B4-BDE4-CAA96AFE45B9}" dt="2022-10-30T20:19:49.994" v="263" actId="20577"/>
          <ac:spMkLst>
            <pc:docMk/>
            <pc:sldMk cId="3600933075" sldId="259"/>
            <ac:spMk id="3" creationId="{F9EF3C82-AA8B-BF23-125D-AA82C8B53F1C}"/>
          </ac:spMkLst>
        </pc:spChg>
        <pc:spChg chg="add">
          <ac:chgData name="Andreea Scarlat (2128314)" userId="S::2128314@student.uwtsd.ac.uk::03af8867-4e80-4973-812a-b404f1286320" providerId="AD" clId="Web-{9092DB9A-6F29-02B4-BDE4-CAA96AFE45B9}" dt="2022-10-30T19:40:06.188" v="22"/>
          <ac:spMkLst>
            <pc:docMk/>
            <pc:sldMk cId="3600933075" sldId="259"/>
            <ac:spMk id="11" creationId="{99F1FFA9-D672-408C-9220-ADEEC6ABDD09}"/>
          </ac:spMkLst>
        </pc:spChg>
        <pc:picChg chg="mod ord">
          <ac:chgData name="Andreea Scarlat (2128314)" userId="S::2128314@student.uwtsd.ac.uk::03af8867-4e80-4973-812a-b404f1286320" providerId="AD" clId="Web-{9092DB9A-6F29-02B4-BDE4-CAA96AFE45B9}" dt="2022-10-30T19:40:06.188" v="22"/>
          <ac:picMkLst>
            <pc:docMk/>
            <pc:sldMk cId="3600933075" sldId="259"/>
            <ac:picMk id="4" creationId="{6A9A429A-60C8-84A3-FD67-FB9729AADDD1}"/>
          </ac:picMkLst>
        </pc:picChg>
        <pc:picChg chg="mod">
          <ac:chgData name="Andreea Scarlat (2128314)" userId="S::2128314@student.uwtsd.ac.uk::03af8867-4e80-4973-812a-b404f1286320" providerId="AD" clId="Web-{9092DB9A-6F29-02B4-BDE4-CAA96AFE45B9}" dt="2022-10-30T19:40:06.188" v="22"/>
          <ac:picMkLst>
            <pc:docMk/>
            <pc:sldMk cId="3600933075" sldId="259"/>
            <ac:picMk id="6" creationId="{7F6395FF-377B-D4CD-A704-103ECB04A31F}"/>
          </ac:picMkLst>
        </pc:picChg>
      </pc:sldChg>
      <pc:sldChg chg="addSp delSp modSp mod setBg modClrScheme delDesignElem chgLayout">
        <pc:chgData name="Andreea Scarlat (2128314)" userId="S::2128314@student.uwtsd.ac.uk::03af8867-4e80-4973-812a-b404f1286320" providerId="AD" clId="Web-{9092DB9A-6F29-02B4-BDE4-CAA96AFE45B9}" dt="2022-10-30T20:20:03.698" v="266" actId="20577"/>
        <pc:sldMkLst>
          <pc:docMk/>
          <pc:sldMk cId="2919597712" sldId="260"/>
        </pc:sldMkLst>
        <pc:spChg chg="mod ord">
          <ac:chgData name="Andreea Scarlat (2128314)" userId="S::2128314@student.uwtsd.ac.uk::03af8867-4e80-4973-812a-b404f1286320" providerId="AD" clId="Web-{9092DB9A-6F29-02B4-BDE4-CAA96AFE45B9}" dt="2022-10-30T19:40:11.891" v="23"/>
          <ac:spMkLst>
            <pc:docMk/>
            <pc:sldMk cId="2919597712" sldId="260"/>
            <ac:spMk id="2" creationId="{A482F7C6-C4D7-64CA-7507-4B254E39FE71}"/>
          </ac:spMkLst>
        </pc:spChg>
        <pc:spChg chg="mod ord">
          <ac:chgData name="Andreea Scarlat (2128314)" userId="S::2128314@student.uwtsd.ac.uk::03af8867-4e80-4973-812a-b404f1286320" providerId="AD" clId="Web-{9092DB9A-6F29-02B4-BDE4-CAA96AFE45B9}" dt="2022-10-30T20:20:03.698" v="266" actId="20577"/>
          <ac:spMkLst>
            <pc:docMk/>
            <pc:sldMk cId="2919597712" sldId="260"/>
            <ac:spMk id="3" creationId="{09114875-C4A2-F1CF-86C1-99A79FA6098D}"/>
          </ac:spMkLst>
        </pc:spChg>
        <pc:spChg chg="del">
          <ac:chgData name="Andreea Scarlat (2128314)" userId="S::2128314@student.uwtsd.ac.uk::03af8867-4e80-4973-812a-b404f1286320" providerId="AD" clId="Web-{9092DB9A-6F29-02B4-BDE4-CAA96AFE45B9}" dt="2022-10-30T19:37:13.933" v="0"/>
          <ac:spMkLst>
            <pc:docMk/>
            <pc:sldMk cId="2919597712" sldId="260"/>
            <ac:spMk id="7" creationId="{A2A1E25D-508A-4EE7-9B89-71BC1BEEFD59}"/>
          </ac:spMkLst>
        </pc:spChg>
        <pc:spChg chg="del">
          <ac:chgData name="Andreea Scarlat (2128314)" userId="S::2128314@student.uwtsd.ac.uk::03af8867-4e80-4973-812a-b404f1286320" providerId="AD" clId="Web-{9092DB9A-6F29-02B4-BDE4-CAA96AFE45B9}" dt="2022-10-30T19:37:13.933" v="0"/>
          <ac:spMkLst>
            <pc:docMk/>
            <pc:sldMk cId="2919597712" sldId="260"/>
            <ac:spMk id="8" creationId="{6FD9ED33-B960-4F9D-8023-20D830625358}"/>
          </ac:spMkLst>
        </pc:spChg>
        <pc:spChg chg="add">
          <ac:chgData name="Andreea Scarlat (2128314)" userId="S::2128314@student.uwtsd.ac.uk::03af8867-4e80-4973-812a-b404f1286320" providerId="AD" clId="Web-{9092DB9A-6F29-02B4-BDE4-CAA96AFE45B9}" dt="2022-10-30T19:40:11.891" v="23"/>
          <ac:spMkLst>
            <pc:docMk/>
            <pc:sldMk cId="2919597712" sldId="260"/>
            <ac:spMk id="9" creationId="{99F1FFA9-D672-408C-9220-ADEEC6ABDD09}"/>
          </ac:spMkLst>
        </pc:spChg>
        <pc:grpChg chg="del">
          <ac:chgData name="Andreea Scarlat (2128314)" userId="S::2128314@student.uwtsd.ac.uk::03af8867-4e80-4973-812a-b404f1286320" providerId="AD" clId="Web-{9092DB9A-6F29-02B4-BDE4-CAA96AFE45B9}" dt="2022-10-30T19:37:13.933" v="0"/>
          <ac:grpSpMkLst>
            <pc:docMk/>
            <pc:sldMk cId="2919597712" sldId="260"/>
            <ac:grpSpMk id="14" creationId="{48248BD7-AE40-49AB-844D-ABD40D80B2B9}"/>
          </ac:grpSpMkLst>
        </pc:grpChg>
        <pc:picChg chg="mod">
          <ac:chgData name="Andreea Scarlat (2128314)" userId="S::2128314@student.uwtsd.ac.uk::03af8867-4e80-4973-812a-b404f1286320" providerId="AD" clId="Web-{9092DB9A-6F29-02B4-BDE4-CAA96AFE45B9}" dt="2022-10-30T19:40:11.891" v="23"/>
          <ac:picMkLst>
            <pc:docMk/>
            <pc:sldMk cId="2919597712" sldId="260"/>
            <ac:picMk id="4" creationId="{644FDF0E-4421-844A-458D-D66C14D23955}"/>
          </ac:picMkLst>
        </pc:picChg>
        <pc:picChg chg="mod">
          <ac:chgData name="Andreea Scarlat (2128314)" userId="S::2128314@student.uwtsd.ac.uk::03af8867-4e80-4973-812a-b404f1286320" providerId="AD" clId="Web-{9092DB9A-6F29-02B4-BDE4-CAA96AFE45B9}" dt="2022-10-30T19:40:11.891" v="23"/>
          <ac:picMkLst>
            <pc:docMk/>
            <pc:sldMk cId="2919597712" sldId="260"/>
            <ac:picMk id="5" creationId="{DDD6A441-A68F-C640-BDC8-2E07242FEAC9}"/>
          </ac:picMkLst>
        </pc:picChg>
      </pc:sldChg>
      <pc:sldChg chg="addSp delSp modSp mod setBg modClrScheme delDesignElem chgLayout">
        <pc:chgData name="Andreea Scarlat (2128314)" userId="S::2128314@student.uwtsd.ac.uk::03af8867-4e80-4973-812a-b404f1286320" providerId="AD" clId="Web-{9092DB9A-6F29-02B4-BDE4-CAA96AFE45B9}" dt="2022-10-30T20:20:22.230" v="269" actId="20577"/>
        <pc:sldMkLst>
          <pc:docMk/>
          <pc:sldMk cId="731701160" sldId="261"/>
        </pc:sldMkLst>
        <pc:spChg chg="mod ord">
          <ac:chgData name="Andreea Scarlat (2128314)" userId="S::2128314@student.uwtsd.ac.uk::03af8867-4e80-4973-812a-b404f1286320" providerId="AD" clId="Web-{9092DB9A-6F29-02B4-BDE4-CAA96AFE45B9}" dt="2022-10-30T19:40:38.188" v="28"/>
          <ac:spMkLst>
            <pc:docMk/>
            <pc:sldMk cId="731701160" sldId="261"/>
            <ac:spMk id="2" creationId="{398EC720-1F46-71C1-A4F8-8E6826D29068}"/>
          </ac:spMkLst>
        </pc:spChg>
        <pc:spChg chg="mod ord">
          <ac:chgData name="Andreea Scarlat (2128314)" userId="S::2128314@student.uwtsd.ac.uk::03af8867-4e80-4973-812a-b404f1286320" providerId="AD" clId="Web-{9092DB9A-6F29-02B4-BDE4-CAA96AFE45B9}" dt="2022-10-30T20:20:22.230" v="269" actId="20577"/>
          <ac:spMkLst>
            <pc:docMk/>
            <pc:sldMk cId="731701160" sldId="261"/>
            <ac:spMk id="3" creationId="{CCB6BB87-35F3-BF67-6342-AD84E220DBBA}"/>
          </ac:spMkLst>
        </pc:spChg>
        <pc:spChg chg="del">
          <ac:chgData name="Andreea Scarlat (2128314)" userId="S::2128314@student.uwtsd.ac.uk::03af8867-4e80-4973-812a-b404f1286320" providerId="AD" clId="Web-{9092DB9A-6F29-02B4-BDE4-CAA96AFE45B9}" dt="2022-10-30T19:37:13.933" v="0"/>
          <ac:spMkLst>
            <pc:docMk/>
            <pc:sldMk cId="731701160" sldId="261"/>
            <ac:spMk id="7" creationId="{A2A1E25D-508A-4EE7-9B89-71BC1BEEFD59}"/>
          </ac:spMkLst>
        </pc:spChg>
        <pc:spChg chg="del">
          <ac:chgData name="Andreea Scarlat (2128314)" userId="S::2128314@student.uwtsd.ac.uk::03af8867-4e80-4973-812a-b404f1286320" providerId="AD" clId="Web-{9092DB9A-6F29-02B4-BDE4-CAA96AFE45B9}" dt="2022-10-30T19:37:13.933" v="0"/>
          <ac:spMkLst>
            <pc:docMk/>
            <pc:sldMk cId="731701160" sldId="261"/>
            <ac:spMk id="8" creationId="{6FD9ED33-B960-4F9D-8023-20D830625358}"/>
          </ac:spMkLst>
        </pc:spChg>
        <pc:spChg chg="add del">
          <ac:chgData name="Andreea Scarlat (2128314)" userId="S::2128314@student.uwtsd.ac.uk::03af8867-4e80-4973-812a-b404f1286320" providerId="AD" clId="Web-{9092DB9A-6F29-02B4-BDE4-CAA96AFE45B9}" dt="2022-10-30T19:40:26.532" v="25"/>
          <ac:spMkLst>
            <pc:docMk/>
            <pc:sldMk cId="731701160" sldId="261"/>
            <ac:spMk id="9" creationId="{BF0F4E97-E194-4493-885A-6C7C34A446DB}"/>
          </ac:spMkLst>
        </pc:spChg>
        <pc:spChg chg="add del">
          <ac:chgData name="Andreea Scarlat (2128314)" userId="S::2128314@student.uwtsd.ac.uk::03af8867-4e80-4973-812a-b404f1286320" providerId="AD" clId="Web-{9092DB9A-6F29-02B4-BDE4-CAA96AFE45B9}" dt="2022-10-30T19:40:26.532" v="25"/>
          <ac:spMkLst>
            <pc:docMk/>
            <pc:sldMk cId="731701160" sldId="261"/>
            <ac:spMk id="11" creationId="{9CF7FE1C-8BC5-4B0C-A2BC-93AB72C90FDD}"/>
          </ac:spMkLst>
        </pc:spChg>
        <pc:spChg chg="add del">
          <ac:chgData name="Andreea Scarlat (2128314)" userId="S::2128314@student.uwtsd.ac.uk::03af8867-4e80-4973-812a-b404f1286320" providerId="AD" clId="Web-{9092DB9A-6F29-02B4-BDE4-CAA96AFE45B9}" dt="2022-10-30T19:40:38.173" v="27"/>
          <ac:spMkLst>
            <pc:docMk/>
            <pc:sldMk cId="731701160" sldId="261"/>
            <ac:spMk id="13" creationId="{129F4FEF-3F4E-4042-8E6D-C24E201FB31A}"/>
          </ac:spMkLst>
        </pc:spChg>
        <pc:spChg chg="add">
          <ac:chgData name="Andreea Scarlat (2128314)" userId="S::2128314@student.uwtsd.ac.uk::03af8867-4e80-4973-812a-b404f1286320" providerId="AD" clId="Web-{9092DB9A-6F29-02B4-BDE4-CAA96AFE45B9}" dt="2022-10-30T19:40:38.188" v="28"/>
          <ac:spMkLst>
            <pc:docMk/>
            <pc:sldMk cId="731701160" sldId="261"/>
            <ac:spMk id="15" creationId="{861AF017-741B-4CC0-B7C2-C9B94E5B81FF}"/>
          </ac:spMkLst>
        </pc:spChg>
        <pc:spChg chg="add">
          <ac:chgData name="Andreea Scarlat (2128314)" userId="S::2128314@student.uwtsd.ac.uk::03af8867-4e80-4973-812a-b404f1286320" providerId="AD" clId="Web-{9092DB9A-6F29-02B4-BDE4-CAA96AFE45B9}" dt="2022-10-30T19:40:38.188" v="28"/>
          <ac:spMkLst>
            <pc:docMk/>
            <pc:sldMk cId="731701160" sldId="261"/>
            <ac:spMk id="16" creationId="{5FC9E5C3-B8DC-4532-8C1F-4D5331C64C08}"/>
          </ac:spMkLst>
        </pc:spChg>
        <pc:grpChg chg="del">
          <ac:chgData name="Andreea Scarlat (2128314)" userId="S::2128314@student.uwtsd.ac.uk::03af8867-4e80-4973-812a-b404f1286320" providerId="AD" clId="Web-{9092DB9A-6F29-02B4-BDE4-CAA96AFE45B9}" dt="2022-10-30T19:37:13.933" v="0"/>
          <ac:grpSpMkLst>
            <pc:docMk/>
            <pc:sldMk cId="731701160" sldId="261"/>
            <ac:grpSpMk id="14" creationId="{48248BD7-AE40-49AB-844D-ABD40D80B2B9}"/>
          </ac:grpSpMkLst>
        </pc:grpChg>
        <pc:grpChg chg="add">
          <ac:chgData name="Andreea Scarlat (2128314)" userId="S::2128314@student.uwtsd.ac.uk::03af8867-4e80-4973-812a-b404f1286320" providerId="AD" clId="Web-{9092DB9A-6F29-02B4-BDE4-CAA96AFE45B9}" dt="2022-10-30T19:40:38.188" v="28"/>
          <ac:grpSpMkLst>
            <pc:docMk/>
            <pc:sldMk cId="731701160" sldId="261"/>
            <ac:grpSpMk id="17" creationId="{D2A542E6-1924-4FE2-89D1-3CB19468C1F6}"/>
          </ac:grpSpMkLst>
        </pc:grpChg>
        <pc:picChg chg="mod ord">
          <ac:chgData name="Andreea Scarlat (2128314)" userId="S::2128314@student.uwtsd.ac.uk::03af8867-4e80-4973-812a-b404f1286320" providerId="AD" clId="Web-{9092DB9A-6F29-02B4-BDE4-CAA96AFE45B9}" dt="2022-10-30T19:40:38.188" v="28"/>
          <ac:picMkLst>
            <pc:docMk/>
            <pc:sldMk cId="731701160" sldId="261"/>
            <ac:picMk id="4" creationId="{8810A919-F8FE-87B7-0E6A-AA282C4DC30B}"/>
          </ac:picMkLst>
        </pc:picChg>
        <pc:picChg chg="mod">
          <ac:chgData name="Andreea Scarlat (2128314)" userId="S::2128314@student.uwtsd.ac.uk::03af8867-4e80-4973-812a-b404f1286320" providerId="AD" clId="Web-{9092DB9A-6F29-02B4-BDE4-CAA96AFE45B9}" dt="2022-10-30T19:40:38.188" v="28"/>
          <ac:picMkLst>
            <pc:docMk/>
            <pc:sldMk cId="731701160" sldId="261"/>
            <ac:picMk id="5" creationId="{ADCF89D4-E5E2-6823-AD4D-A6375C090CCC}"/>
          </ac:picMkLst>
        </pc:picChg>
      </pc:sldChg>
      <pc:sldChg chg="addSp delSp modSp mod setBg modClrScheme delDesignElem chgLayout">
        <pc:chgData name="Andreea Scarlat (2128314)" userId="S::2128314@student.uwtsd.ac.uk::03af8867-4e80-4973-812a-b404f1286320" providerId="AD" clId="Web-{9092DB9A-6F29-02B4-BDE4-CAA96AFE45B9}" dt="2022-10-30T20:17:36.194" v="254" actId="1076"/>
        <pc:sldMkLst>
          <pc:docMk/>
          <pc:sldMk cId="1137915314" sldId="262"/>
        </pc:sldMkLst>
        <pc:spChg chg="mod ord">
          <ac:chgData name="Andreea Scarlat (2128314)" userId="S::2128314@student.uwtsd.ac.uk::03af8867-4e80-4973-812a-b404f1286320" providerId="AD" clId="Web-{9092DB9A-6F29-02B4-BDE4-CAA96AFE45B9}" dt="2022-10-30T19:39:25.093" v="15"/>
          <ac:spMkLst>
            <pc:docMk/>
            <pc:sldMk cId="1137915314" sldId="262"/>
            <ac:spMk id="2" creationId="{685678C1-069D-2F5C-AB11-10C730F509C9}"/>
          </ac:spMkLst>
        </pc:spChg>
        <pc:spChg chg="del">
          <ac:chgData name="Andreea Scarlat (2128314)" userId="S::2128314@student.uwtsd.ac.uk::03af8867-4e80-4973-812a-b404f1286320" providerId="AD" clId="Web-{9092DB9A-6F29-02B4-BDE4-CAA96AFE45B9}" dt="2022-10-30T19:37:13.933" v="0"/>
          <ac:spMkLst>
            <pc:docMk/>
            <pc:sldMk cId="1137915314" sldId="262"/>
            <ac:spMk id="9" creationId="{94C52C56-BEF2-4E22-8C8E-A7AC96B03A72}"/>
          </ac:spMkLst>
        </pc:spChg>
        <pc:spChg chg="del">
          <ac:chgData name="Andreea Scarlat (2128314)" userId="S::2128314@student.uwtsd.ac.uk::03af8867-4e80-4973-812a-b404f1286320" providerId="AD" clId="Web-{9092DB9A-6F29-02B4-BDE4-CAA96AFE45B9}" dt="2022-10-30T19:37:13.933" v="0"/>
          <ac:spMkLst>
            <pc:docMk/>
            <pc:sldMk cId="1137915314" sldId="262"/>
            <ac:spMk id="11" creationId="{42285737-90EE-47DC-AC80-8AE156B11969}"/>
          </ac:spMkLst>
        </pc:spChg>
        <pc:spChg chg="add">
          <ac:chgData name="Andreea Scarlat (2128314)" userId="S::2128314@student.uwtsd.ac.uk::03af8867-4e80-4973-812a-b404f1286320" providerId="AD" clId="Web-{9092DB9A-6F29-02B4-BDE4-CAA96AFE45B9}" dt="2022-10-30T19:39:25.093" v="15"/>
          <ac:spMkLst>
            <pc:docMk/>
            <pc:sldMk cId="1137915314" sldId="262"/>
            <ac:spMk id="30" creationId="{9228552E-C8B1-4A80-8448-0787CE0FC704}"/>
          </ac:spMkLst>
        </pc:spChg>
        <pc:spChg chg="add del">
          <ac:chgData name="Andreea Scarlat (2128314)" userId="S::2128314@student.uwtsd.ac.uk::03af8867-4e80-4973-812a-b404f1286320" providerId="AD" clId="Web-{9092DB9A-6F29-02B4-BDE4-CAA96AFE45B9}" dt="2022-10-30T19:37:37.012" v="2"/>
          <ac:spMkLst>
            <pc:docMk/>
            <pc:sldMk cId="1137915314" sldId="262"/>
            <ac:spMk id="33" creationId="{42285737-90EE-47DC-AC80-8AE156B11969}"/>
          </ac:spMkLst>
        </pc:spChg>
        <pc:grpChg chg="del">
          <ac:chgData name="Andreea Scarlat (2128314)" userId="S::2128314@student.uwtsd.ac.uk::03af8867-4e80-4973-812a-b404f1286320" providerId="AD" clId="Web-{9092DB9A-6F29-02B4-BDE4-CAA96AFE45B9}" dt="2022-10-30T19:37:13.933" v="0"/>
          <ac:grpSpMkLst>
            <pc:docMk/>
            <pc:sldMk cId="1137915314" sldId="262"/>
            <ac:grpSpMk id="13" creationId="{B57BDC17-F1B3-455F-BBF1-680AA1F25C06}"/>
          </ac:grpSpMkLst>
        </pc:grpChg>
        <pc:grpChg chg="add del">
          <ac:chgData name="Andreea Scarlat (2128314)" userId="S::2128314@student.uwtsd.ac.uk::03af8867-4e80-4973-812a-b404f1286320" providerId="AD" clId="Web-{9092DB9A-6F29-02B4-BDE4-CAA96AFE45B9}" dt="2022-10-30T19:37:37.012" v="2"/>
          <ac:grpSpMkLst>
            <pc:docMk/>
            <pc:sldMk cId="1137915314" sldId="262"/>
            <ac:grpSpMk id="35" creationId="{B57BDC17-F1B3-455F-BBF1-680AA1F25C06}"/>
          </ac:grpSpMkLst>
        </pc:grpChg>
        <pc:graphicFrameChg chg="mod ord modGraphic">
          <ac:chgData name="Andreea Scarlat (2128314)" userId="S::2128314@student.uwtsd.ac.uk::03af8867-4e80-4973-812a-b404f1286320" providerId="AD" clId="Web-{9092DB9A-6F29-02B4-BDE4-CAA96AFE45B9}" dt="2022-10-30T20:17:36.194" v="254" actId="1076"/>
          <ac:graphicFrameMkLst>
            <pc:docMk/>
            <pc:sldMk cId="1137915314" sldId="262"/>
            <ac:graphicFrameMk id="28" creationId="{E19BA7C7-C1F8-1D6B-9304-EBA1D8F2A676}"/>
          </ac:graphicFrameMkLst>
        </pc:graphicFrameChg>
      </pc:sldChg>
      <pc:sldChg chg="mod modClrScheme chgLayout">
        <pc:chgData name="Andreea Scarlat (2128314)" userId="S::2128314@student.uwtsd.ac.uk::03af8867-4e80-4973-812a-b404f1286320" providerId="AD" clId="Web-{9092DB9A-6F29-02B4-BDE4-CAA96AFE45B9}" dt="2022-10-30T19:39:17.905" v="14"/>
        <pc:sldMkLst>
          <pc:docMk/>
          <pc:sldMk cId="2377107673" sldId="263"/>
        </pc:sldMkLst>
      </pc:sldChg>
      <pc:sldChg chg="addSp modSp mod setBg modClrScheme chgLayout">
        <pc:chgData name="Andreea Scarlat (2128314)" userId="S::2128314@student.uwtsd.ac.uk::03af8867-4e80-4973-812a-b404f1286320" providerId="AD" clId="Web-{9092DB9A-6F29-02B4-BDE4-CAA96AFE45B9}" dt="2022-10-30T19:56:11.844" v="124" actId="20577"/>
        <pc:sldMkLst>
          <pc:docMk/>
          <pc:sldMk cId="2042573712" sldId="264"/>
        </pc:sldMkLst>
        <pc:spChg chg="mod ord">
          <ac:chgData name="Andreea Scarlat (2128314)" userId="S::2128314@student.uwtsd.ac.uk::03af8867-4e80-4973-812a-b404f1286320" providerId="AD" clId="Web-{9092DB9A-6F29-02B4-BDE4-CAA96AFE45B9}" dt="2022-10-30T19:46:53.907" v="71"/>
          <ac:spMkLst>
            <pc:docMk/>
            <pc:sldMk cId="2042573712" sldId="264"/>
            <ac:spMk id="2" creationId="{20F4E4E3-C1F0-55E5-675C-59A234C84324}"/>
          </ac:spMkLst>
        </pc:spChg>
        <pc:spChg chg="mod ord">
          <ac:chgData name="Andreea Scarlat (2128314)" userId="S::2128314@student.uwtsd.ac.uk::03af8867-4e80-4973-812a-b404f1286320" providerId="AD" clId="Web-{9092DB9A-6F29-02B4-BDE4-CAA96AFE45B9}" dt="2022-10-30T19:56:11.844" v="124" actId="20577"/>
          <ac:spMkLst>
            <pc:docMk/>
            <pc:sldMk cId="2042573712" sldId="264"/>
            <ac:spMk id="3" creationId="{E8BE7F3D-AB0B-316B-5259-9C536496B5EE}"/>
          </ac:spMkLst>
        </pc:spChg>
        <pc:spChg chg="add">
          <ac:chgData name="Andreea Scarlat (2128314)" userId="S::2128314@student.uwtsd.ac.uk::03af8867-4e80-4973-812a-b404f1286320" providerId="AD" clId="Web-{9092DB9A-6F29-02B4-BDE4-CAA96AFE45B9}" dt="2022-10-30T19:46:53.907" v="71"/>
          <ac:spMkLst>
            <pc:docMk/>
            <pc:sldMk cId="2042573712" sldId="264"/>
            <ac:spMk id="8" creationId="{100EDD19-6802-4EC3-95CE-CFFAB042CFD6}"/>
          </ac:spMkLst>
        </pc:spChg>
        <pc:spChg chg="add">
          <ac:chgData name="Andreea Scarlat (2128314)" userId="S::2128314@student.uwtsd.ac.uk::03af8867-4e80-4973-812a-b404f1286320" providerId="AD" clId="Web-{9092DB9A-6F29-02B4-BDE4-CAA96AFE45B9}" dt="2022-10-30T19:46:53.907" v="71"/>
          <ac:spMkLst>
            <pc:docMk/>
            <pc:sldMk cId="2042573712" sldId="264"/>
            <ac:spMk id="10" creationId="{DB17E863-922E-4C26-BD64-E8FD41D28661}"/>
          </ac:spMkLst>
        </pc:spChg>
      </pc:sldChg>
      <pc:sldChg chg="addSp modSp new mod setBg">
        <pc:chgData name="Andreea Scarlat (2128314)" userId="S::2128314@student.uwtsd.ac.uk::03af8867-4e80-4973-812a-b404f1286320" providerId="AD" clId="Web-{9092DB9A-6F29-02B4-BDE4-CAA96AFE45B9}" dt="2022-10-30T20:10:41.292" v="218"/>
        <pc:sldMkLst>
          <pc:docMk/>
          <pc:sldMk cId="2736758081" sldId="265"/>
        </pc:sldMkLst>
        <pc:spChg chg="mod">
          <ac:chgData name="Andreea Scarlat (2128314)" userId="S::2128314@student.uwtsd.ac.uk::03af8867-4e80-4973-812a-b404f1286320" providerId="AD" clId="Web-{9092DB9A-6F29-02B4-BDE4-CAA96AFE45B9}" dt="2022-10-30T20:10:41.292" v="218"/>
          <ac:spMkLst>
            <pc:docMk/>
            <pc:sldMk cId="2736758081" sldId="265"/>
            <ac:spMk id="2" creationId="{3C22DF0A-869E-4780-014D-618F416A00A4}"/>
          </ac:spMkLst>
        </pc:spChg>
        <pc:spChg chg="mod">
          <ac:chgData name="Andreea Scarlat (2128314)" userId="S::2128314@student.uwtsd.ac.uk::03af8867-4e80-4973-812a-b404f1286320" providerId="AD" clId="Web-{9092DB9A-6F29-02B4-BDE4-CAA96AFE45B9}" dt="2022-10-30T20:10:41.292" v="218"/>
          <ac:spMkLst>
            <pc:docMk/>
            <pc:sldMk cId="2736758081" sldId="265"/>
            <ac:spMk id="3" creationId="{3221BC09-8FE1-76B9-0FD6-46D0A6563904}"/>
          </ac:spMkLst>
        </pc:spChg>
        <pc:spChg chg="add">
          <ac:chgData name="Andreea Scarlat (2128314)" userId="S::2128314@student.uwtsd.ac.uk::03af8867-4e80-4973-812a-b404f1286320" providerId="AD" clId="Web-{9092DB9A-6F29-02B4-BDE4-CAA96AFE45B9}" dt="2022-10-30T20:10:41.292" v="218"/>
          <ac:spMkLst>
            <pc:docMk/>
            <pc:sldMk cId="2736758081" sldId="265"/>
            <ac:spMk id="9" creationId="{F13C74B1-5B17-4795-BED0-7140497B445A}"/>
          </ac:spMkLst>
        </pc:spChg>
        <pc:spChg chg="add">
          <ac:chgData name="Andreea Scarlat (2128314)" userId="S::2128314@student.uwtsd.ac.uk::03af8867-4e80-4973-812a-b404f1286320" providerId="AD" clId="Web-{9092DB9A-6F29-02B4-BDE4-CAA96AFE45B9}" dt="2022-10-30T20:10:41.292" v="218"/>
          <ac:spMkLst>
            <pc:docMk/>
            <pc:sldMk cId="2736758081" sldId="265"/>
            <ac:spMk id="11" creationId="{D4974D33-8DC5-464E-8C6D-BE58F0669C17}"/>
          </ac:spMkLst>
        </pc:spChg>
        <pc:picChg chg="add">
          <ac:chgData name="Andreea Scarlat (2128314)" userId="S::2128314@student.uwtsd.ac.uk::03af8867-4e80-4973-812a-b404f1286320" providerId="AD" clId="Web-{9092DB9A-6F29-02B4-BDE4-CAA96AFE45B9}" dt="2022-10-30T20:10:41.292" v="218"/>
          <ac:picMkLst>
            <pc:docMk/>
            <pc:sldMk cId="2736758081" sldId="265"/>
            <ac:picMk id="5" creationId="{B2AB4CC4-61B2-04A6-7B8D-9916774E90EE}"/>
          </ac:picMkLst>
        </pc:picChg>
      </pc:sldChg>
      <pc:sldChg chg="addSp modSp new mod setBg">
        <pc:chgData name="Andreea Scarlat (2128314)" userId="S::2128314@student.uwtsd.ac.uk::03af8867-4e80-4973-812a-b404f1286320" providerId="AD" clId="Web-{9092DB9A-6F29-02B4-BDE4-CAA96AFE45B9}" dt="2022-10-30T20:22:49" v="283" actId="20577"/>
        <pc:sldMkLst>
          <pc:docMk/>
          <pc:sldMk cId="3958933498" sldId="266"/>
        </pc:sldMkLst>
        <pc:spChg chg="mod">
          <ac:chgData name="Andreea Scarlat (2128314)" userId="S::2128314@student.uwtsd.ac.uk::03af8867-4e80-4973-812a-b404f1286320" providerId="AD" clId="Web-{9092DB9A-6F29-02B4-BDE4-CAA96AFE45B9}" dt="2022-10-30T20:15:01.565" v="219"/>
          <ac:spMkLst>
            <pc:docMk/>
            <pc:sldMk cId="3958933498" sldId="266"/>
            <ac:spMk id="2" creationId="{E92690A7-B728-E3F4-F7C8-099E69F9E210}"/>
          </ac:spMkLst>
        </pc:spChg>
        <pc:spChg chg="mod">
          <ac:chgData name="Andreea Scarlat (2128314)" userId="S::2128314@student.uwtsd.ac.uk::03af8867-4e80-4973-812a-b404f1286320" providerId="AD" clId="Web-{9092DB9A-6F29-02B4-BDE4-CAA96AFE45B9}" dt="2022-10-30T20:22:49" v="283" actId="20577"/>
          <ac:spMkLst>
            <pc:docMk/>
            <pc:sldMk cId="3958933498" sldId="266"/>
            <ac:spMk id="3" creationId="{9A248F52-AAB3-6219-39E6-C427265ED48E}"/>
          </ac:spMkLst>
        </pc:spChg>
        <pc:spChg chg="add">
          <ac:chgData name="Andreea Scarlat (2128314)" userId="S::2128314@student.uwtsd.ac.uk::03af8867-4e80-4973-812a-b404f1286320" providerId="AD" clId="Web-{9092DB9A-6F29-02B4-BDE4-CAA96AFE45B9}" dt="2022-10-30T20:15:01.565" v="219"/>
          <ac:spMkLst>
            <pc:docMk/>
            <pc:sldMk cId="3958933498" sldId="266"/>
            <ac:spMk id="9" creationId="{F13C74B1-5B17-4795-BED0-7140497B445A}"/>
          </ac:spMkLst>
        </pc:spChg>
        <pc:spChg chg="add">
          <ac:chgData name="Andreea Scarlat (2128314)" userId="S::2128314@student.uwtsd.ac.uk::03af8867-4e80-4973-812a-b404f1286320" providerId="AD" clId="Web-{9092DB9A-6F29-02B4-BDE4-CAA96AFE45B9}" dt="2022-10-30T20:15:01.565" v="219"/>
          <ac:spMkLst>
            <pc:docMk/>
            <pc:sldMk cId="3958933498" sldId="266"/>
            <ac:spMk id="11" creationId="{D4974D33-8DC5-464E-8C6D-BE58F0669C17}"/>
          </ac:spMkLst>
        </pc:spChg>
        <pc:picChg chg="add">
          <ac:chgData name="Andreea Scarlat (2128314)" userId="S::2128314@student.uwtsd.ac.uk::03af8867-4e80-4973-812a-b404f1286320" providerId="AD" clId="Web-{9092DB9A-6F29-02B4-BDE4-CAA96AFE45B9}" dt="2022-10-30T20:15:01.565" v="219"/>
          <ac:picMkLst>
            <pc:docMk/>
            <pc:sldMk cId="3958933498" sldId="266"/>
            <ac:picMk id="5" creationId="{411D57CF-C8C4-20FB-243B-C9F77CABA575}"/>
          </ac:picMkLst>
        </pc:picChg>
      </pc:sldChg>
      <pc:sldMasterChg chg="del delSldLayout">
        <pc:chgData name="Andreea Scarlat (2128314)" userId="S::2128314@student.uwtsd.ac.uk::03af8867-4e80-4973-812a-b404f1286320" providerId="AD" clId="Web-{9092DB9A-6F29-02B4-BDE4-CAA96AFE45B9}" dt="2022-10-30T19:37:13.933" v="0"/>
        <pc:sldMasterMkLst>
          <pc:docMk/>
          <pc:sldMasterMk cId="2807416139" sldId="2147483857"/>
        </pc:sldMasterMkLst>
        <pc:sldLayoutChg chg="del">
          <pc:chgData name="Andreea Scarlat (2128314)" userId="S::2128314@student.uwtsd.ac.uk::03af8867-4e80-4973-812a-b404f1286320" providerId="AD" clId="Web-{9092DB9A-6F29-02B4-BDE4-CAA96AFE45B9}" dt="2022-10-30T19:37:13.933" v="0"/>
          <pc:sldLayoutMkLst>
            <pc:docMk/>
            <pc:sldMasterMk cId="2807416139" sldId="2147483857"/>
            <pc:sldLayoutMk cId="2055652498" sldId="2147483858"/>
          </pc:sldLayoutMkLst>
        </pc:sldLayoutChg>
        <pc:sldLayoutChg chg="del">
          <pc:chgData name="Andreea Scarlat (2128314)" userId="S::2128314@student.uwtsd.ac.uk::03af8867-4e80-4973-812a-b404f1286320" providerId="AD" clId="Web-{9092DB9A-6F29-02B4-BDE4-CAA96AFE45B9}" dt="2022-10-30T19:37:13.933" v="0"/>
          <pc:sldLayoutMkLst>
            <pc:docMk/>
            <pc:sldMasterMk cId="2807416139" sldId="2147483857"/>
            <pc:sldLayoutMk cId="3294283492" sldId="2147483859"/>
          </pc:sldLayoutMkLst>
        </pc:sldLayoutChg>
        <pc:sldLayoutChg chg="del">
          <pc:chgData name="Andreea Scarlat (2128314)" userId="S::2128314@student.uwtsd.ac.uk::03af8867-4e80-4973-812a-b404f1286320" providerId="AD" clId="Web-{9092DB9A-6F29-02B4-BDE4-CAA96AFE45B9}" dt="2022-10-30T19:37:13.933" v="0"/>
          <pc:sldLayoutMkLst>
            <pc:docMk/>
            <pc:sldMasterMk cId="2807416139" sldId="2147483857"/>
            <pc:sldLayoutMk cId="254144249" sldId="2147483860"/>
          </pc:sldLayoutMkLst>
        </pc:sldLayoutChg>
        <pc:sldLayoutChg chg="del">
          <pc:chgData name="Andreea Scarlat (2128314)" userId="S::2128314@student.uwtsd.ac.uk::03af8867-4e80-4973-812a-b404f1286320" providerId="AD" clId="Web-{9092DB9A-6F29-02B4-BDE4-CAA96AFE45B9}" dt="2022-10-30T19:37:13.933" v="0"/>
          <pc:sldLayoutMkLst>
            <pc:docMk/>
            <pc:sldMasterMk cId="2807416139" sldId="2147483857"/>
            <pc:sldLayoutMk cId="1659011849" sldId="2147483861"/>
          </pc:sldLayoutMkLst>
        </pc:sldLayoutChg>
        <pc:sldLayoutChg chg="del">
          <pc:chgData name="Andreea Scarlat (2128314)" userId="S::2128314@student.uwtsd.ac.uk::03af8867-4e80-4973-812a-b404f1286320" providerId="AD" clId="Web-{9092DB9A-6F29-02B4-BDE4-CAA96AFE45B9}" dt="2022-10-30T19:37:13.933" v="0"/>
          <pc:sldLayoutMkLst>
            <pc:docMk/>
            <pc:sldMasterMk cId="2807416139" sldId="2147483857"/>
            <pc:sldLayoutMk cId="652839313" sldId="2147483862"/>
          </pc:sldLayoutMkLst>
        </pc:sldLayoutChg>
        <pc:sldLayoutChg chg="del">
          <pc:chgData name="Andreea Scarlat (2128314)" userId="S::2128314@student.uwtsd.ac.uk::03af8867-4e80-4973-812a-b404f1286320" providerId="AD" clId="Web-{9092DB9A-6F29-02B4-BDE4-CAA96AFE45B9}" dt="2022-10-30T19:37:13.933" v="0"/>
          <pc:sldLayoutMkLst>
            <pc:docMk/>
            <pc:sldMasterMk cId="2807416139" sldId="2147483857"/>
            <pc:sldLayoutMk cId="2526255431" sldId="2147483863"/>
          </pc:sldLayoutMkLst>
        </pc:sldLayoutChg>
        <pc:sldLayoutChg chg="del">
          <pc:chgData name="Andreea Scarlat (2128314)" userId="S::2128314@student.uwtsd.ac.uk::03af8867-4e80-4973-812a-b404f1286320" providerId="AD" clId="Web-{9092DB9A-6F29-02B4-BDE4-CAA96AFE45B9}" dt="2022-10-30T19:37:13.933" v="0"/>
          <pc:sldLayoutMkLst>
            <pc:docMk/>
            <pc:sldMasterMk cId="2807416139" sldId="2147483857"/>
            <pc:sldLayoutMk cId="4036779017" sldId="2147483864"/>
          </pc:sldLayoutMkLst>
        </pc:sldLayoutChg>
        <pc:sldLayoutChg chg="del">
          <pc:chgData name="Andreea Scarlat (2128314)" userId="S::2128314@student.uwtsd.ac.uk::03af8867-4e80-4973-812a-b404f1286320" providerId="AD" clId="Web-{9092DB9A-6F29-02B4-BDE4-CAA96AFE45B9}" dt="2022-10-30T19:37:13.933" v="0"/>
          <pc:sldLayoutMkLst>
            <pc:docMk/>
            <pc:sldMasterMk cId="2807416139" sldId="2147483857"/>
            <pc:sldLayoutMk cId="4188240271" sldId="2147483865"/>
          </pc:sldLayoutMkLst>
        </pc:sldLayoutChg>
        <pc:sldLayoutChg chg="del">
          <pc:chgData name="Andreea Scarlat (2128314)" userId="S::2128314@student.uwtsd.ac.uk::03af8867-4e80-4973-812a-b404f1286320" providerId="AD" clId="Web-{9092DB9A-6F29-02B4-BDE4-CAA96AFE45B9}" dt="2022-10-30T19:37:13.933" v="0"/>
          <pc:sldLayoutMkLst>
            <pc:docMk/>
            <pc:sldMasterMk cId="2807416139" sldId="2147483857"/>
            <pc:sldLayoutMk cId="124835319" sldId="2147483866"/>
          </pc:sldLayoutMkLst>
        </pc:sldLayoutChg>
        <pc:sldLayoutChg chg="del">
          <pc:chgData name="Andreea Scarlat (2128314)" userId="S::2128314@student.uwtsd.ac.uk::03af8867-4e80-4973-812a-b404f1286320" providerId="AD" clId="Web-{9092DB9A-6F29-02B4-BDE4-CAA96AFE45B9}" dt="2022-10-30T19:37:13.933" v="0"/>
          <pc:sldLayoutMkLst>
            <pc:docMk/>
            <pc:sldMasterMk cId="2807416139" sldId="2147483857"/>
            <pc:sldLayoutMk cId="1590209961" sldId="2147483867"/>
          </pc:sldLayoutMkLst>
        </pc:sldLayoutChg>
        <pc:sldLayoutChg chg="del">
          <pc:chgData name="Andreea Scarlat (2128314)" userId="S::2128314@student.uwtsd.ac.uk::03af8867-4e80-4973-812a-b404f1286320" providerId="AD" clId="Web-{9092DB9A-6F29-02B4-BDE4-CAA96AFE45B9}" dt="2022-10-30T19:37:13.933" v="0"/>
          <pc:sldLayoutMkLst>
            <pc:docMk/>
            <pc:sldMasterMk cId="2807416139" sldId="2147483857"/>
            <pc:sldLayoutMk cId="581594507" sldId="2147483868"/>
          </pc:sldLayoutMkLst>
        </pc:sldLayoutChg>
        <pc:sldLayoutChg chg="del">
          <pc:chgData name="Andreea Scarlat (2128314)" userId="S::2128314@student.uwtsd.ac.uk::03af8867-4e80-4973-812a-b404f1286320" providerId="AD" clId="Web-{9092DB9A-6F29-02B4-BDE4-CAA96AFE45B9}" dt="2022-10-30T19:37:13.933" v="0"/>
          <pc:sldLayoutMkLst>
            <pc:docMk/>
            <pc:sldMasterMk cId="2807416139" sldId="2147483857"/>
            <pc:sldLayoutMk cId="3469299860" sldId="2147483869"/>
          </pc:sldLayoutMkLst>
        </pc:sldLayoutChg>
        <pc:sldLayoutChg chg="del">
          <pc:chgData name="Andreea Scarlat (2128314)" userId="S::2128314@student.uwtsd.ac.uk::03af8867-4e80-4973-812a-b404f1286320" providerId="AD" clId="Web-{9092DB9A-6F29-02B4-BDE4-CAA96AFE45B9}" dt="2022-10-30T19:37:13.933" v="0"/>
          <pc:sldLayoutMkLst>
            <pc:docMk/>
            <pc:sldMasterMk cId="2807416139" sldId="2147483857"/>
            <pc:sldLayoutMk cId="3410211615" sldId="2147483870"/>
          </pc:sldLayoutMkLst>
        </pc:sldLayoutChg>
        <pc:sldLayoutChg chg="del">
          <pc:chgData name="Andreea Scarlat (2128314)" userId="S::2128314@student.uwtsd.ac.uk::03af8867-4e80-4973-812a-b404f1286320" providerId="AD" clId="Web-{9092DB9A-6F29-02B4-BDE4-CAA96AFE45B9}" dt="2022-10-30T19:37:13.933" v="0"/>
          <pc:sldLayoutMkLst>
            <pc:docMk/>
            <pc:sldMasterMk cId="2807416139" sldId="2147483857"/>
            <pc:sldLayoutMk cId="2534380832" sldId="2147483871"/>
          </pc:sldLayoutMkLst>
        </pc:sldLayoutChg>
        <pc:sldLayoutChg chg="del">
          <pc:chgData name="Andreea Scarlat (2128314)" userId="S::2128314@student.uwtsd.ac.uk::03af8867-4e80-4973-812a-b404f1286320" providerId="AD" clId="Web-{9092DB9A-6F29-02B4-BDE4-CAA96AFE45B9}" dt="2022-10-30T19:37:13.933" v="0"/>
          <pc:sldLayoutMkLst>
            <pc:docMk/>
            <pc:sldMasterMk cId="2807416139" sldId="2147483857"/>
            <pc:sldLayoutMk cId="3069985323" sldId="2147483872"/>
          </pc:sldLayoutMkLst>
        </pc:sldLayoutChg>
        <pc:sldLayoutChg chg="del">
          <pc:chgData name="Andreea Scarlat (2128314)" userId="S::2128314@student.uwtsd.ac.uk::03af8867-4e80-4973-812a-b404f1286320" providerId="AD" clId="Web-{9092DB9A-6F29-02B4-BDE4-CAA96AFE45B9}" dt="2022-10-30T19:37:13.933" v="0"/>
          <pc:sldLayoutMkLst>
            <pc:docMk/>
            <pc:sldMasterMk cId="2807416139" sldId="2147483857"/>
            <pc:sldLayoutMk cId="337378829" sldId="2147483873"/>
          </pc:sldLayoutMkLst>
        </pc:sldLayoutChg>
        <pc:sldLayoutChg chg="del">
          <pc:chgData name="Andreea Scarlat (2128314)" userId="S::2128314@student.uwtsd.ac.uk::03af8867-4e80-4973-812a-b404f1286320" providerId="AD" clId="Web-{9092DB9A-6F29-02B4-BDE4-CAA96AFE45B9}" dt="2022-10-30T19:37:13.933" v="0"/>
          <pc:sldLayoutMkLst>
            <pc:docMk/>
            <pc:sldMasterMk cId="2807416139" sldId="2147483857"/>
            <pc:sldLayoutMk cId="1146298280" sldId="2147483874"/>
          </pc:sldLayoutMkLst>
        </pc:sldLayoutChg>
      </pc:sldMasterChg>
      <pc:sldMasterChg chg="add del addSldLayout delSldLayout modSldLayout">
        <pc:chgData name="Andreea Scarlat (2128314)" userId="S::2128314@student.uwtsd.ac.uk::03af8867-4e80-4973-812a-b404f1286320" providerId="AD" clId="Web-{9092DB9A-6F29-02B4-BDE4-CAA96AFE45B9}" dt="2022-10-30T19:37:37.012" v="2"/>
        <pc:sldMasterMkLst>
          <pc:docMk/>
          <pc:sldMasterMk cId="1255489833" sldId="2147483875"/>
        </pc:sldMasterMkLst>
        <pc:sldLayoutChg chg="add del mod replId">
          <pc:chgData name="Andreea Scarlat (2128314)" userId="S::2128314@student.uwtsd.ac.uk::03af8867-4e80-4973-812a-b404f1286320" providerId="AD" clId="Web-{9092DB9A-6F29-02B4-BDE4-CAA96AFE45B9}" dt="2022-10-30T19:37:37.012" v="2"/>
          <pc:sldLayoutMkLst>
            <pc:docMk/>
            <pc:sldMasterMk cId="1255489833" sldId="2147483875"/>
            <pc:sldLayoutMk cId="2609271292" sldId="2147483876"/>
          </pc:sldLayoutMkLst>
        </pc:sldLayoutChg>
        <pc:sldLayoutChg chg="add del mod replId">
          <pc:chgData name="Andreea Scarlat (2128314)" userId="S::2128314@student.uwtsd.ac.uk::03af8867-4e80-4973-812a-b404f1286320" providerId="AD" clId="Web-{9092DB9A-6F29-02B4-BDE4-CAA96AFE45B9}" dt="2022-10-30T19:37:37.012" v="2"/>
          <pc:sldLayoutMkLst>
            <pc:docMk/>
            <pc:sldMasterMk cId="1255489833" sldId="2147483875"/>
            <pc:sldLayoutMk cId="1008749517" sldId="2147483877"/>
          </pc:sldLayoutMkLst>
        </pc:sldLayoutChg>
        <pc:sldLayoutChg chg="add del mod replId">
          <pc:chgData name="Andreea Scarlat (2128314)" userId="S::2128314@student.uwtsd.ac.uk::03af8867-4e80-4973-812a-b404f1286320" providerId="AD" clId="Web-{9092DB9A-6F29-02B4-BDE4-CAA96AFE45B9}" dt="2022-10-30T19:37:37.012" v="2"/>
          <pc:sldLayoutMkLst>
            <pc:docMk/>
            <pc:sldMasterMk cId="1255489833" sldId="2147483875"/>
            <pc:sldLayoutMk cId="1185176074" sldId="2147483878"/>
          </pc:sldLayoutMkLst>
        </pc:sldLayoutChg>
        <pc:sldLayoutChg chg="add del mod replId">
          <pc:chgData name="Andreea Scarlat (2128314)" userId="S::2128314@student.uwtsd.ac.uk::03af8867-4e80-4973-812a-b404f1286320" providerId="AD" clId="Web-{9092DB9A-6F29-02B4-BDE4-CAA96AFE45B9}" dt="2022-10-30T19:37:37.012" v="2"/>
          <pc:sldLayoutMkLst>
            <pc:docMk/>
            <pc:sldMasterMk cId="1255489833" sldId="2147483875"/>
            <pc:sldLayoutMk cId="4126693312" sldId="2147483879"/>
          </pc:sldLayoutMkLst>
        </pc:sldLayoutChg>
        <pc:sldLayoutChg chg="add del mod replId">
          <pc:chgData name="Andreea Scarlat (2128314)" userId="S::2128314@student.uwtsd.ac.uk::03af8867-4e80-4973-812a-b404f1286320" providerId="AD" clId="Web-{9092DB9A-6F29-02B4-BDE4-CAA96AFE45B9}" dt="2022-10-30T19:37:37.012" v="2"/>
          <pc:sldLayoutMkLst>
            <pc:docMk/>
            <pc:sldMasterMk cId="1255489833" sldId="2147483875"/>
            <pc:sldLayoutMk cId="3926310794" sldId="2147483880"/>
          </pc:sldLayoutMkLst>
        </pc:sldLayoutChg>
        <pc:sldLayoutChg chg="add del mod replId">
          <pc:chgData name="Andreea Scarlat (2128314)" userId="S::2128314@student.uwtsd.ac.uk::03af8867-4e80-4973-812a-b404f1286320" providerId="AD" clId="Web-{9092DB9A-6F29-02B4-BDE4-CAA96AFE45B9}" dt="2022-10-30T19:37:37.012" v="2"/>
          <pc:sldLayoutMkLst>
            <pc:docMk/>
            <pc:sldMasterMk cId="1255489833" sldId="2147483875"/>
            <pc:sldLayoutMk cId="806320117" sldId="2147483881"/>
          </pc:sldLayoutMkLst>
        </pc:sldLayoutChg>
        <pc:sldLayoutChg chg="add del mod replId">
          <pc:chgData name="Andreea Scarlat (2128314)" userId="S::2128314@student.uwtsd.ac.uk::03af8867-4e80-4973-812a-b404f1286320" providerId="AD" clId="Web-{9092DB9A-6F29-02B4-BDE4-CAA96AFE45B9}" dt="2022-10-30T19:37:37.012" v="2"/>
          <pc:sldLayoutMkLst>
            <pc:docMk/>
            <pc:sldMasterMk cId="1255489833" sldId="2147483875"/>
            <pc:sldLayoutMk cId="282269497" sldId="2147483882"/>
          </pc:sldLayoutMkLst>
        </pc:sldLayoutChg>
        <pc:sldLayoutChg chg="add del mod replId">
          <pc:chgData name="Andreea Scarlat (2128314)" userId="S::2128314@student.uwtsd.ac.uk::03af8867-4e80-4973-812a-b404f1286320" providerId="AD" clId="Web-{9092DB9A-6F29-02B4-BDE4-CAA96AFE45B9}" dt="2022-10-30T19:37:37.012" v="2"/>
          <pc:sldLayoutMkLst>
            <pc:docMk/>
            <pc:sldMasterMk cId="1255489833" sldId="2147483875"/>
            <pc:sldLayoutMk cId="3938547625" sldId="2147483883"/>
          </pc:sldLayoutMkLst>
        </pc:sldLayoutChg>
        <pc:sldLayoutChg chg="add del mod replId">
          <pc:chgData name="Andreea Scarlat (2128314)" userId="S::2128314@student.uwtsd.ac.uk::03af8867-4e80-4973-812a-b404f1286320" providerId="AD" clId="Web-{9092DB9A-6F29-02B4-BDE4-CAA96AFE45B9}" dt="2022-10-30T19:37:37.012" v="2"/>
          <pc:sldLayoutMkLst>
            <pc:docMk/>
            <pc:sldMasterMk cId="1255489833" sldId="2147483875"/>
            <pc:sldLayoutMk cId="2178358529" sldId="2147483884"/>
          </pc:sldLayoutMkLst>
        </pc:sldLayoutChg>
        <pc:sldLayoutChg chg="add del mod replId">
          <pc:chgData name="Andreea Scarlat (2128314)" userId="S::2128314@student.uwtsd.ac.uk::03af8867-4e80-4973-812a-b404f1286320" providerId="AD" clId="Web-{9092DB9A-6F29-02B4-BDE4-CAA96AFE45B9}" dt="2022-10-30T19:37:37.012" v="2"/>
          <pc:sldLayoutMkLst>
            <pc:docMk/>
            <pc:sldMasterMk cId="1255489833" sldId="2147483875"/>
            <pc:sldLayoutMk cId="4120199877" sldId="2147483885"/>
          </pc:sldLayoutMkLst>
        </pc:sldLayoutChg>
        <pc:sldLayoutChg chg="add del mod replId">
          <pc:chgData name="Andreea Scarlat (2128314)" userId="S::2128314@student.uwtsd.ac.uk::03af8867-4e80-4973-812a-b404f1286320" providerId="AD" clId="Web-{9092DB9A-6F29-02B4-BDE4-CAA96AFE45B9}" dt="2022-10-30T19:37:37.012" v="2"/>
          <pc:sldLayoutMkLst>
            <pc:docMk/>
            <pc:sldMasterMk cId="1255489833" sldId="2147483875"/>
            <pc:sldLayoutMk cId="3262546012" sldId="2147483886"/>
          </pc:sldLayoutMkLst>
        </pc:sldLayoutChg>
      </pc:sldMasterChg>
      <pc:sldMasterChg chg="add del addSldLayout delSldLayout modSldLayout">
        <pc:chgData name="Andreea Scarlat (2128314)" userId="S::2128314@student.uwtsd.ac.uk::03af8867-4e80-4973-812a-b404f1286320" providerId="AD" clId="Web-{9092DB9A-6F29-02B4-BDE4-CAA96AFE45B9}" dt="2022-10-30T19:37:41.559" v="3"/>
        <pc:sldMasterMkLst>
          <pc:docMk/>
          <pc:sldMasterMk cId="1063504166" sldId="2147483887"/>
        </pc:sldMasterMkLst>
        <pc:sldLayoutChg chg="add del mod replId">
          <pc:chgData name="Andreea Scarlat (2128314)" userId="S::2128314@student.uwtsd.ac.uk::03af8867-4e80-4973-812a-b404f1286320" providerId="AD" clId="Web-{9092DB9A-6F29-02B4-BDE4-CAA96AFE45B9}" dt="2022-10-30T19:37:41.559" v="3"/>
          <pc:sldLayoutMkLst>
            <pc:docMk/>
            <pc:sldMasterMk cId="1063504166" sldId="2147483887"/>
            <pc:sldLayoutMk cId="2601215341" sldId="2147483888"/>
          </pc:sldLayoutMkLst>
        </pc:sldLayoutChg>
        <pc:sldLayoutChg chg="add del mod replId">
          <pc:chgData name="Andreea Scarlat (2128314)" userId="S::2128314@student.uwtsd.ac.uk::03af8867-4e80-4973-812a-b404f1286320" providerId="AD" clId="Web-{9092DB9A-6F29-02B4-BDE4-CAA96AFE45B9}" dt="2022-10-30T19:37:41.559" v="3"/>
          <pc:sldLayoutMkLst>
            <pc:docMk/>
            <pc:sldMasterMk cId="1063504166" sldId="2147483887"/>
            <pc:sldLayoutMk cId="1379485199" sldId="2147483889"/>
          </pc:sldLayoutMkLst>
        </pc:sldLayoutChg>
        <pc:sldLayoutChg chg="add del mod replId">
          <pc:chgData name="Andreea Scarlat (2128314)" userId="S::2128314@student.uwtsd.ac.uk::03af8867-4e80-4973-812a-b404f1286320" providerId="AD" clId="Web-{9092DB9A-6F29-02B4-BDE4-CAA96AFE45B9}" dt="2022-10-30T19:37:41.559" v="3"/>
          <pc:sldLayoutMkLst>
            <pc:docMk/>
            <pc:sldMasterMk cId="1063504166" sldId="2147483887"/>
            <pc:sldLayoutMk cId="282899765" sldId="2147483890"/>
          </pc:sldLayoutMkLst>
        </pc:sldLayoutChg>
        <pc:sldLayoutChg chg="add del mod replId">
          <pc:chgData name="Andreea Scarlat (2128314)" userId="S::2128314@student.uwtsd.ac.uk::03af8867-4e80-4973-812a-b404f1286320" providerId="AD" clId="Web-{9092DB9A-6F29-02B4-BDE4-CAA96AFE45B9}" dt="2022-10-30T19:37:41.559" v="3"/>
          <pc:sldLayoutMkLst>
            <pc:docMk/>
            <pc:sldMasterMk cId="1063504166" sldId="2147483887"/>
            <pc:sldLayoutMk cId="1137229265" sldId="2147483891"/>
          </pc:sldLayoutMkLst>
        </pc:sldLayoutChg>
        <pc:sldLayoutChg chg="add del mod replId">
          <pc:chgData name="Andreea Scarlat (2128314)" userId="S::2128314@student.uwtsd.ac.uk::03af8867-4e80-4973-812a-b404f1286320" providerId="AD" clId="Web-{9092DB9A-6F29-02B4-BDE4-CAA96AFE45B9}" dt="2022-10-30T19:37:41.559" v="3"/>
          <pc:sldLayoutMkLst>
            <pc:docMk/>
            <pc:sldMasterMk cId="1063504166" sldId="2147483887"/>
            <pc:sldLayoutMk cId="3708854228" sldId="2147483892"/>
          </pc:sldLayoutMkLst>
        </pc:sldLayoutChg>
        <pc:sldLayoutChg chg="add del mod replId">
          <pc:chgData name="Andreea Scarlat (2128314)" userId="S::2128314@student.uwtsd.ac.uk::03af8867-4e80-4973-812a-b404f1286320" providerId="AD" clId="Web-{9092DB9A-6F29-02B4-BDE4-CAA96AFE45B9}" dt="2022-10-30T19:37:41.559" v="3"/>
          <pc:sldLayoutMkLst>
            <pc:docMk/>
            <pc:sldMasterMk cId="1063504166" sldId="2147483887"/>
            <pc:sldLayoutMk cId="763102405" sldId="2147483893"/>
          </pc:sldLayoutMkLst>
        </pc:sldLayoutChg>
        <pc:sldLayoutChg chg="add del mod replId">
          <pc:chgData name="Andreea Scarlat (2128314)" userId="S::2128314@student.uwtsd.ac.uk::03af8867-4e80-4973-812a-b404f1286320" providerId="AD" clId="Web-{9092DB9A-6F29-02B4-BDE4-CAA96AFE45B9}" dt="2022-10-30T19:37:41.559" v="3"/>
          <pc:sldLayoutMkLst>
            <pc:docMk/>
            <pc:sldMasterMk cId="1063504166" sldId="2147483887"/>
            <pc:sldLayoutMk cId="3919434172" sldId="2147483894"/>
          </pc:sldLayoutMkLst>
        </pc:sldLayoutChg>
        <pc:sldLayoutChg chg="add del mod replId">
          <pc:chgData name="Andreea Scarlat (2128314)" userId="S::2128314@student.uwtsd.ac.uk::03af8867-4e80-4973-812a-b404f1286320" providerId="AD" clId="Web-{9092DB9A-6F29-02B4-BDE4-CAA96AFE45B9}" dt="2022-10-30T19:37:41.559" v="3"/>
          <pc:sldLayoutMkLst>
            <pc:docMk/>
            <pc:sldMasterMk cId="1063504166" sldId="2147483887"/>
            <pc:sldLayoutMk cId="1121782394" sldId="2147483895"/>
          </pc:sldLayoutMkLst>
        </pc:sldLayoutChg>
        <pc:sldLayoutChg chg="add del mod replId">
          <pc:chgData name="Andreea Scarlat (2128314)" userId="S::2128314@student.uwtsd.ac.uk::03af8867-4e80-4973-812a-b404f1286320" providerId="AD" clId="Web-{9092DB9A-6F29-02B4-BDE4-CAA96AFE45B9}" dt="2022-10-30T19:37:41.559" v="3"/>
          <pc:sldLayoutMkLst>
            <pc:docMk/>
            <pc:sldMasterMk cId="1063504166" sldId="2147483887"/>
            <pc:sldLayoutMk cId="139594566" sldId="2147483896"/>
          </pc:sldLayoutMkLst>
        </pc:sldLayoutChg>
        <pc:sldLayoutChg chg="add del mod replId">
          <pc:chgData name="Andreea Scarlat (2128314)" userId="S::2128314@student.uwtsd.ac.uk::03af8867-4e80-4973-812a-b404f1286320" providerId="AD" clId="Web-{9092DB9A-6F29-02B4-BDE4-CAA96AFE45B9}" dt="2022-10-30T19:37:41.559" v="3"/>
          <pc:sldLayoutMkLst>
            <pc:docMk/>
            <pc:sldMasterMk cId="1063504166" sldId="2147483887"/>
            <pc:sldLayoutMk cId="2060693999" sldId="2147483897"/>
          </pc:sldLayoutMkLst>
        </pc:sldLayoutChg>
        <pc:sldLayoutChg chg="add del mod replId">
          <pc:chgData name="Andreea Scarlat (2128314)" userId="S::2128314@student.uwtsd.ac.uk::03af8867-4e80-4973-812a-b404f1286320" providerId="AD" clId="Web-{9092DB9A-6F29-02B4-BDE4-CAA96AFE45B9}" dt="2022-10-30T19:37:41.559" v="3"/>
          <pc:sldLayoutMkLst>
            <pc:docMk/>
            <pc:sldMasterMk cId="1063504166" sldId="2147483887"/>
            <pc:sldLayoutMk cId="2475395412" sldId="2147483898"/>
          </pc:sldLayoutMkLst>
        </pc:sldLayoutChg>
      </pc:sldMasterChg>
      <pc:sldMasterChg chg="add del addSldLayout delSldLayout modSldLayout">
        <pc:chgData name="Andreea Scarlat (2128314)" userId="S::2128314@student.uwtsd.ac.uk::03af8867-4e80-4973-812a-b404f1286320" providerId="AD" clId="Web-{9092DB9A-6F29-02B4-BDE4-CAA96AFE45B9}" dt="2022-10-30T19:37:51.668" v="4"/>
        <pc:sldMasterMkLst>
          <pc:docMk/>
          <pc:sldMasterMk cId="3521637250" sldId="2147483899"/>
        </pc:sldMasterMkLst>
        <pc:sldLayoutChg chg="add del mod replId">
          <pc:chgData name="Andreea Scarlat (2128314)" userId="S::2128314@student.uwtsd.ac.uk::03af8867-4e80-4973-812a-b404f1286320" providerId="AD" clId="Web-{9092DB9A-6F29-02B4-BDE4-CAA96AFE45B9}" dt="2022-10-30T19:37:51.668" v="4"/>
          <pc:sldLayoutMkLst>
            <pc:docMk/>
            <pc:sldMasterMk cId="3521637250" sldId="2147483899"/>
            <pc:sldLayoutMk cId="3201832484" sldId="2147483900"/>
          </pc:sldLayoutMkLst>
        </pc:sldLayoutChg>
        <pc:sldLayoutChg chg="add del mod replId">
          <pc:chgData name="Andreea Scarlat (2128314)" userId="S::2128314@student.uwtsd.ac.uk::03af8867-4e80-4973-812a-b404f1286320" providerId="AD" clId="Web-{9092DB9A-6F29-02B4-BDE4-CAA96AFE45B9}" dt="2022-10-30T19:37:51.668" v="4"/>
          <pc:sldLayoutMkLst>
            <pc:docMk/>
            <pc:sldMasterMk cId="3521637250" sldId="2147483899"/>
            <pc:sldLayoutMk cId="3492408207" sldId="2147483901"/>
          </pc:sldLayoutMkLst>
        </pc:sldLayoutChg>
        <pc:sldLayoutChg chg="add del mod replId">
          <pc:chgData name="Andreea Scarlat (2128314)" userId="S::2128314@student.uwtsd.ac.uk::03af8867-4e80-4973-812a-b404f1286320" providerId="AD" clId="Web-{9092DB9A-6F29-02B4-BDE4-CAA96AFE45B9}" dt="2022-10-30T19:37:51.668" v="4"/>
          <pc:sldLayoutMkLst>
            <pc:docMk/>
            <pc:sldMasterMk cId="3521637250" sldId="2147483899"/>
            <pc:sldLayoutMk cId="2777286696" sldId="2147483902"/>
          </pc:sldLayoutMkLst>
        </pc:sldLayoutChg>
        <pc:sldLayoutChg chg="add del mod replId">
          <pc:chgData name="Andreea Scarlat (2128314)" userId="S::2128314@student.uwtsd.ac.uk::03af8867-4e80-4973-812a-b404f1286320" providerId="AD" clId="Web-{9092DB9A-6F29-02B4-BDE4-CAA96AFE45B9}" dt="2022-10-30T19:37:51.668" v="4"/>
          <pc:sldLayoutMkLst>
            <pc:docMk/>
            <pc:sldMasterMk cId="3521637250" sldId="2147483899"/>
            <pc:sldLayoutMk cId="1708590004" sldId="2147483903"/>
          </pc:sldLayoutMkLst>
        </pc:sldLayoutChg>
        <pc:sldLayoutChg chg="add del mod replId">
          <pc:chgData name="Andreea Scarlat (2128314)" userId="S::2128314@student.uwtsd.ac.uk::03af8867-4e80-4973-812a-b404f1286320" providerId="AD" clId="Web-{9092DB9A-6F29-02B4-BDE4-CAA96AFE45B9}" dt="2022-10-30T19:37:51.668" v="4"/>
          <pc:sldLayoutMkLst>
            <pc:docMk/>
            <pc:sldMasterMk cId="3521637250" sldId="2147483899"/>
            <pc:sldLayoutMk cId="1376370056" sldId="2147483904"/>
          </pc:sldLayoutMkLst>
        </pc:sldLayoutChg>
        <pc:sldLayoutChg chg="add del mod replId">
          <pc:chgData name="Andreea Scarlat (2128314)" userId="S::2128314@student.uwtsd.ac.uk::03af8867-4e80-4973-812a-b404f1286320" providerId="AD" clId="Web-{9092DB9A-6F29-02B4-BDE4-CAA96AFE45B9}" dt="2022-10-30T19:37:51.668" v="4"/>
          <pc:sldLayoutMkLst>
            <pc:docMk/>
            <pc:sldMasterMk cId="3521637250" sldId="2147483899"/>
            <pc:sldLayoutMk cId="328329597" sldId="2147483905"/>
          </pc:sldLayoutMkLst>
        </pc:sldLayoutChg>
        <pc:sldLayoutChg chg="add del mod replId">
          <pc:chgData name="Andreea Scarlat (2128314)" userId="S::2128314@student.uwtsd.ac.uk::03af8867-4e80-4973-812a-b404f1286320" providerId="AD" clId="Web-{9092DB9A-6F29-02B4-BDE4-CAA96AFE45B9}" dt="2022-10-30T19:37:51.668" v="4"/>
          <pc:sldLayoutMkLst>
            <pc:docMk/>
            <pc:sldMasterMk cId="3521637250" sldId="2147483899"/>
            <pc:sldLayoutMk cId="1495885758" sldId="2147483906"/>
          </pc:sldLayoutMkLst>
        </pc:sldLayoutChg>
        <pc:sldLayoutChg chg="add del mod replId">
          <pc:chgData name="Andreea Scarlat (2128314)" userId="S::2128314@student.uwtsd.ac.uk::03af8867-4e80-4973-812a-b404f1286320" providerId="AD" clId="Web-{9092DB9A-6F29-02B4-BDE4-CAA96AFE45B9}" dt="2022-10-30T19:37:51.668" v="4"/>
          <pc:sldLayoutMkLst>
            <pc:docMk/>
            <pc:sldMasterMk cId="3521637250" sldId="2147483899"/>
            <pc:sldLayoutMk cId="792052483" sldId="2147483907"/>
          </pc:sldLayoutMkLst>
        </pc:sldLayoutChg>
        <pc:sldLayoutChg chg="add del mod replId">
          <pc:chgData name="Andreea Scarlat (2128314)" userId="S::2128314@student.uwtsd.ac.uk::03af8867-4e80-4973-812a-b404f1286320" providerId="AD" clId="Web-{9092DB9A-6F29-02B4-BDE4-CAA96AFE45B9}" dt="2022-10-30T19:37:51.668" v="4"/>
          <pc:sldLayoutMkLst>
            <pc:docMk/>
            <pc:sldMasterMk cId="3521637250" sldId="2147483899"/>
            <pc:sldLayoutMk cId="311583944" sldId="2147483908"/>
          </pc:sldLayoutMkLst>
        </pc:sldLayoutChg>
        <pc:sldLayoutChg chg="add del mod replId">
          <pc:chgData name="Andreea Scarlat (2128314)" userId="S::2128314@student.uwtsd.ac.uk::03af8867-4e80-4973-812a-b404f1286320" providerId="AD" clId="Web-{9092DB9A-6F29-02B4-BDE4-CAA96AFE45B9}" dt="2022-10-30T19:37:51.668" v="4"/>
          <pc:sldLayoutMkLst>
            <pc:docMk/>
            <pc:sldMasterMk cId="3521637250" sldId="2147483899"/>
            <pc:sldLayoutMk cId="2119108834" sldId="2147483909"/>
          </pc:sldLayoutMkLst>
        </pc:sldLayoutChg>
        <pc:sldLayoutChg chg="add del mod replId">
          <pc:chgData name="Andreea Scarlat (2128314)" userId="S::2128314@student.uwtsd.ac.uk::03af8867-4e80-4973-812a-b404f1286320" providerId="AD" clId="Web-{9092DB9A-6F29-02B4-BDE4-CAA96AFE45B9}" dt="2022-10-30T19:37:51.668" v="4"/>
          <pc:sldLayoutMkLst>
            <pc:docMk/>
            <pc:sldMasterMk cId="3521637250" sldId="2147483899"/>
            <pc:sldLayoutMk cId="4200339890" sldId="2147483910"/>
          </pc:sldLayoutMkLst>
        </pc:sldLayoutChg>
      </pc:sldMasterChg>
      <pc:sldMasterChg chg="add del addSldLayout delSldLayout modSldLayout">
        <pc:chgData name="Andreea Scarlat (2128314)" userId="S::2128314@student.uwtsd.ac.uk::03af8867-4e80-4973-812a-b404f1286320" providerId="AD" clId="Web-{9092DB9A-6F29-02B4-BDE4-CAA96AFE45B9}" dt="2022-10-30T19:37:56.231" v="5"/>
        <pc:sldMasterMkLst>
          <pc:docMk/>
          <pc:sldMasterMk cId="90381970" sldId="2147483911"/>
        </pc:sldMasterMkLst>
        <pc:sldLayoutChg chg="add del mod replId">
          <pc:chgData name="Andreea Scarlat (2128314)" userId="S::2128314@student.uwtsd.ac.uk::03af8867-4e80-4973-812a-b404f1286320" providerId="AD" clId="Web-{9092DB9A-6F29-02B4-BDE4-CAA96AFE45B9}" dt="2022-10-30T19:37:56.231" v="5"/>
          <pc:sldLayoutMkLst>
            <pc:docMk/>
            <pc:sldMasterMk cId="90381970" sldId="2147483911"/>
            <pc:sldLayoutMk cId="1914266292" sldId="2147483912"/>
          </pc:sldLayoutMkLst>
        </pc:sldLayoutChg>
        <pc:sldLayoutChg chg="add del mod replId">
          <pc:chgData name="Andreea Scarlat (2128314)" userId="S::2128314@student.uwtsd.ac.uk::03af8867-4e80-4973-812a-b404f1286320" providerId="AD" clId="Web-{9092DB9A-6F29-02B4-BDE4-CAA96AFE45B9}" dt="2022-10-30T19:37:56.231" v="5"/>
          <pc:sldLayoutMkLst>
            <pc:docMk/>
            <pc:sldMasterMk cId="90381970" sldId="2147483911"/>
            <pc:sldLayoutMk cId="3767801503" sldId="2147483913"/>
          </pc:sldLayoutMkLst>
        </pc:sldLayoutChg>
        <pc:sldLayoutChg chg="add del mod replId">
          <pc:chgData name="Andreea Scarlat (2128314)" userId="S::2128314@student.uwtsd.ac.uk::03af8867-4e80-4973-812a-b404f1286320" providerId="AD" clId="Web-{9092DB9A-6F29-02B4-BDE4-CAA96AFE45B9}" dt="2022-10-30T19:37:56.231" v="5"/>
          <pc:sldLayoutMkLst>
            <pc:docMk/>
            <pc:sldMasterMk cId="90381970" sldId="2147483911"/>
            <pc:sldLayoutMk cId="4262152542" sldId="2147483914"/>
          </pc:sldLayoutMkLst>
        </pc:sldLayoutChg>
        <pc:sldLayoutChg chg="add del mod replId">
          <pc:chgData name="Andreea Scarlat (2128314)" userId="S::2128314@student.uwtsd.ac.uk::03af8867-4e80-4973-812a-b404f1286320" providerId="AD" clId="Web-{9092DB9A-6F29-02B4-BDE4-CAA96AFE45B9}" dt="2022-10-30T19:37:56.231" v="5"/>
          <pc:sldLayoutMkLst>
            <pc:docMk/>
            <pc:sldMasterMk cId="90381970" sldId="2147483911"/>
            <pc:sldLayoutMk cId="3701187114" sldId="2147483915"/>
          </pc:sldLayoutMkLst>
        </pc:sldLayoutChg>
        <pc:sldLayoutChg chg="add del mod replId">
          <pc:chgData name="Andreea Scarlat (2128314)" userId="S::2128314@student.uwtsd.ac.uk::03af8867-4e80-4973-812a-b404f1286320" providerId="AD" clId="Web-{9092DB9A-6F29-02B4-BDE4-CAA96AFE45B9}" dt="2022-10-30T19:37:56.231" v="5"/>
          <pc:sldLayoutMkLst>
            <pc:docMk/>
            <pc:sldMasterMk cId="90381970" sldId="2147483911"/>
            <pc:sldLayoutMk cId="3435168328" sldId="2147483916"/>
          </pc:sldLayoutMkLst>
        </pc:sldLayoutChg>
        <pc:sldLayoutChg chg="add del mod replId">
          <pc:chgData name="Andreea Scarlat (2128314)" userId="S::2128314@student.uwtsd.ac.uk::03af8867-4e80-4973-812a-b404f1286320" providerId="AD" clId="Web-{9092DB9A-6F29-02B4-BDE4-CAA96AFE45B9}" dt="2022-10-30T19:37:56.231" v="5"/>
          <pc:sldLayoutMkLst>
            <pc:docMk/>
            <pc:sldMasterMk cId="90381970" sldId="2147483911"/>
            <pc:sldLayoutMk cId="1586449843" sldId="2147483917"/>
          </pc:sldLayoutMkLst>
        </pc:sldLayoutChg>
        <pc:sldLayoutChg chg="add del mod replId">
          <pc:chgData name="Andreea Scarlat (2128314)" userId="S::2128314@student.uwtsd.ac.uk::03af8867-4e80-4973-812a-b404f1286320" providerId="AD" clId="Web-{9092DB9A-6F29-02B4-BDE4-CAA96AFE45B9}" dt="2022-10-30T19:37:56.231" v="5"/>
          <pc:sldLayoutMkLst>
            <pc:docMk/>
            <pc:sldMasterMk cId="90381970" sldId="2147483911"/>
            <pc:sldLayoutMk cId="354724864" sldId="2147483918"/>
          </pc:sldLayoutMkLst>
        </pc:sldLayoutChg>
        <pc:sldLayoutChg chg="add del mod replId">
          <pc:chgData name="Andreea Scarlat (2128314)" userId="S::2128314@student.uwtsd.ac.uk::03af8867-4e80-4973-812a-b404f1286320" providerId="AD" clId="Web-{9092DB9A-6F29-02B4-BDE4-CAA96AFE45B9}" dt="2022-10-30T19:37:56.231" v="5"/>
          <pc:sldLayoutMkLst>
            <pc:docMk/>
            <pc:sldMasterMk cId="90381970" sldId="2147483911"/>
            <pc:sldLayoutMk cId="3496910430" sldId="2147483919"/>
          </pc:sldLayoutMkLst>
        </pc:sldLayoutChg>
        <pc:sldLayoutChg chg="add del mod replId">
          <pc:chgData name="Andreea Scarlat (2128314)" userId="S::2128314@student.uwtsd.ac.uk::03af8867-4e80-4973-812a-b404f1286320" providerId="AD" clId="Web-{9092DB9A-6F29-02B4-BDE4-CAA96AFE45B9}" dt="2022-10-30T19:37:56.231" v="5"/>
          <pc:sldLayoutMkLst>
            <pc:docMk/>
            <pc:sldMasterMk cId="90381970" sldId="2147483911"/>
            <pc:sldLayoutMk cId="691577235" sldId="2147483920"/>
          </pc:sldLayoutMkLst>
        </pc:sldLayoutChg>
        <pc:sldLayoutChg chg="add del mod replId">
          <pc:chgData name="Andreea Scarlat (2128314)" userId="S::2128314@student.uwtsd.ac.uk::03af8867-4e80-4973-812a-b404f1286320" providerId="AD" clId="Web-{9092DB9A-6F29-02B4-BDE4-CAA96AFE45B9}" dt="2022-10-30T19:37:56.231" v="5"/>
          <pc:sldLayoutMkLst>
            <pc:docMk/>
            <pc:sldMasterMk cId="90381970" sldId="2147483911"/>
            <pc:sldLayoutMk cId="1195117295" sldId="2147483921"/>
          </pc:sldLayoutMkLst>
        </pc:sldLayoutChg>
        <pc:sldLayoutChg chg="add del mod replId">
          <pc:chgData name="Andreea Scarlat (2128314)" userId="S::2128314@student.uwtsd.ac.uk::03af8867-4e80-4973-812a-b404f1286320" providerId="AD" clId="Web-{9092DB9A-6F29-02B4-BDE4-CAA96AFE45B9}" dt="2022-10-30T19:37:56.231" v="5"/>
          <pc:sldLayoutMkLst>
            <pc:docMk/>
            <pc:sldMasterMk cId="90381970" sldId="2147483911"/>
            <pc:sldLayoutMk cId="955189424" sldId="2147483922"/>
          </pc:sldLayoutMkLst>
        </pc:sldLayoutChg>
      </pc:sldMasterChg>
      <pc:sldMasterChg chg="add del addSldLayout delSldLayout modSldLayout">
        <pc:chgData name="Andreea Scarlat (2128314)" userId="S::2128314@student.uwtsd.ac.uk::03af8867-4e80-4973-812a-b404f1286320" providerId="AD" clId="Web-{9092DB9A-6F29-02B4-BDE4-CAA96AFE45B9}" dt="2022-10-30T19:38:01.840" v="6"/>
        <pc:sldMasterMkLst>
          <pc:docMk/>
          <pc:sldMasterMk cId="1687160750" sldId="2147483923"/>
        </pc:sldMasterMkLst>
        <pc:sldLayoutChg chg="add del mod replId">
          <pc:chgData name="Andreea Scarlat (2128314)" userId="S::2128314@student.uwtsd.ac.uk::03af8867-4e80-4973-812a-b404f1286320" providerId="AD" clId="Web-{9092DB9A-6F29-02B4-BDE4-CAA96AFE45B9}" dt="2022-10-30T19:38:01.840" v="6"/>
          <pc:sldLayoutMkLst>
            <pc:docMk/>
            <pc:sldMasterMk cId="1687160750" sldId="2147483923"/>
            <pc:sldLayoutMk cId="276021115" sldId="2147483924"/>
          </pc:sldLayoutMkLst>
        </pc:sldLayoutChg>
        <pc:sldLayoutChg chg="add del mod replId">
          <pc:chgData name="Andreea Scarlat (2128314)" userId="S::2128314@student.uwtsd.ac.uk::03af8867-4e80-4973-812a-b404f1286320" providerId="AD" clId="Web-{9092DB9A-6F29-02B4-BDE4-CAA96AFE45B9}" dt="2022-10-30T19:38:01.840" v="6"/>
          <pc:sldLayoutMkLst>
            <pc:docMk/>
            <pc:sldMasterMk cId="1687160750" sldId="2147483923"/>
            <pc:sldLayoutMk cId="3202077271" sldId="2147483925"/>
          </pc:sldLayoutMkLst>
        </pc:sldLayoutChg>
        <pc:sldLayoutChg chg="add del mod replId">
          <pc:chgData name="Andreea Scarlat (2128314)" userId="S::2128314@student.uwtsd.ac.uk::03af8867-4e80-4973-812a-b404f1286320" providerId="AD" clId="Web-{9092DB9A-6F29-02B4-BDE4-CAA96AFE45B9}" dt="2022-10-30T19:38:01.840" v="6"/>
          <pc:sldLayoutMkLst>
            <pc:docMk/>
            <pc:sldMasterMk cId="1687160750" sldId="2147483923"/>
            <pc:sldLayoutMk cId="279401368" sldId="2147483926"/>
          </pc:sldLayoutMkLst>
        </pc:sldLayoutChg>
        <pc:sldLayoutChg chg="add del mod replId">
          <pc:chgData name="Andreea Scarlat (2128314)" userId="S::2128314@student.uwtsd.ac.uk::03af8867-4e80-4973-812a-b404f1286320" providerId="AD" clId="Web-{9092DB9A-6F29-02B4-BDE4-CAA96AFE45B9}" dt="2022-10-30T19:38:01.840" v="6"/>
          <pc:sldLayoutMkLst>
            <pc:docMk/>
            <pc:sldMasterMk cId="1687160750" sldId="2147483923"/>
            <pc:sldLayoutMk cId="1924084644" sldId="2147483927"/>
          </pc:sldLayoutMkLst>
        </pc:sldLayoutChg>
        <pc:sldLayoutChg chg="add del mod replId">
          <pc:chgData name="Andreea Scarlat (2128314)" userId="S::2128314@student.uwtsd.ac.uk::03af8867-4e80-4973-812a-b404f1286320" providerId="AD" clId="Web-{9092DB9A-6F29-02B4-BDE4-CAA96AFE45B9}" dt="2022-10-30T19:38:01.840" v="6"/>
          <pc:sldLayoutMkLst>
            <pc:docMk/>
            <pc:sldMasterMk cId="1687160750" sldId="2147483923"/>
            <pc:sldLayoutMk cId="1407458746" sldId="2147483928"/>
          </pc:sldLayoutMkLst>
        </pc:sldLayoutChg>
        <pc:sldLayoutChg chg="add del mod replId">
          <pc:chgData name="Andreea Scarlat (2128314)" userId="S::2128314@student.uwtsd.ac.uk::03af8867-4e80-4973-812a-b404f1286320" providerId="AD" clId="Web-{9092DB9A-6F29-02B4-BDE4-CAA96AFE45B9}" dt="2022-10-30T19:38:01.840" v="6"/>
          <pc:sldLayoutMkLst>
            <pc:docMk/>
            <pc:sldMasterMk cId="1687160750" sldId="2147483923"/>
            <pc:sldLayoutMk cId="2134618600" sldId="2147483929"/>
          </pc:sldLayoutMkLst>
        </pc:sldLayoutChg>
        <pc:sldLayoutChg chg="add del mod replId">
          <pc:chgData name="Andreea Scarlat (2128314)" userId="S::2128314@student.uwtsd.ac.uk::03af8867-4e80-4973-812a-b404f1286320" providerId="AD" clId="Web-{9092DB9A-6F29-02B4-BDE4-CAA96AFE45B9}" dt="2022-10-30T19:38:01.840" v="6"/>
          <pc:sldLayoutMkLst>
            <pc:docMk/>
            <pc:sldMasterMk cId="1687160750" sldId="2147483923"/>
            <pc:sldLayoutMk cId="1714970521" sldId="2147483930"/>
          </pc:sldLayoutMkLst>
        </pc:sldLayoutChg>
        <pc:sldLayoutChg chg="add del mod replId">
          <pc:chgData name="Andreea Scarlat (2128314)" userId="S::2128314@student.uwtsd.ac.uk::03af8867-4e80-4973-812a-b404f1286320" providerId="AD" clId="Web-{9092DB9A-6F29-02B4-BDE4-CAA96AFE45B9}" dt="2022-10-30T19:38:01.840" v="6"/>
          <pc:sldLayoutMkLst>
            <pc:docMk/>
            <pc:sldMasterMk cId="1687160750" sldId="2147483923"/>
            <pc:sldLayoutMk cId="3818881596" sldId="2147483931"/>
          </pc:sldLayoutMkLst>
        </pc:sldLayoutChg>
        <pc:sldLayoutChg chg="add del mod replId">
          <pc:chgData name="Andreea Scarlat (2128314)" userId="S::2128314@student.uwtsd.ac.uk::03af8867-4e80-4973-812a-b404f1286320" providerId="AD" clId="Web-{9092DB9A-6F29-02B4-BDE4-CAA96AFE45B9}" dt="2022-10-30T19:38:01.840" v="6"/>
          <pc:sldLayoutMkLst>
            <pc:docMk/>
            <pc:sldMasterMk cId="1687160750" sldId="2147483923"/>
            <pc:sldLayoutMk cId="1345026160" sldId="2147483932"/>
          </pc:sldLayoutMkLst>
        </pc:sldLayoutChg>
        <pc:sldLayoutChg chg="add del mod replId">
          <pc:chgData name="Andreea Scarlat (2128314)" userId="S::2128314@student.uwtsd.ac.uk::03af8867-4e80-4973-812a-b404f1286320" providerId="AD" clId="Web-{9092DB9A-6F29-02B4-BDE4-CAA96AFE45B9}" dt="2022-10-30T19:38:01.840" v="6"/>
          <pc:sldLayoutMkLst>
            <pc:docMk/>
            <pc:sldMasterMk cId="1687160750" sldId="2147483923"/>
            <pc:sldLayoutMk cId="2961472054" sldId="2147483933"/>
          </pc:sldLayoutMkLst>
        </pc:sldLayoutChg>
        <pc:sldLayoutChg chg="add del mod replId">
          <pc:chgData name="Andreea Scarlat (2128314)" userId="S::2128314@student.uwtsd.ac.uk::03af8867-4e80-4973-812a-b404f1286320" providerId="AD" clId="Web-{9092DB9A-6F29-02B4-BDE4-CAA96AFE45B9}" dt="2022-10-30T19:38:01.840" v="6"/>
          <pc:sldLayoutMkLst>
            <pc:docMk/>
            <pc:sldMasterMk cId="1687160750" sldId="2147483923"/>
            <pc:sldLayoutMk cId="616704767" sldId="2147483934"/>
          </pc:sldLayoutMkLst>
        </pc:sldLayoutChg>
      </pc:sldMasterChg>
      <pc:sldMasterChg chg="add del addSldLayout delSldLayout modSldLayout">
        <pc:chgData name="Andreea Scarlat (2128314)" userId="S::2128314@student.uwtsd.ac.uk::03af8867-4e80-4973-812a-b404f1286320" providerId="AD" clId="Web-{9092DB9A-6F29-02B4-BDE4-CAA96AFE45B9}" dt="2022-10-30T19:38:24.060" v="8"/>
        <pc:sldMasterMkLst>
          <pc:docMk/>
          <pc:sldMasterMk cId="1000738532" sldId="2147483935"/>
        </pc:sldMasterMkLst>
        <pc:sldLayoutChg chg="add del mod replId">
          <pc:chgData name="Andreea Scarlat (2128314)" userId="S::2128314@student.uwtsd.ac.uk::03af8867-4e80-4973-812a-b404f1286320" providerId="AD" clId="Web-{9092DB9A-6F29-02B4-BDE4-CAA96AFE45B9}" dt="2022-10-30T19:38:24.060" v="8"/>
          <pc:sldLayoutMkLst>
            <pc:docMk/>
            <pc:sldMasterMk cId="1000738532" sldId="2147483935"/>
            <pc:sldLayoutMk cId="4092271724" sldId="2147483936"/>
          </pc:sldLayoutMkLst>
        </pc:sldLayoutChg>
        <pc:sldLayoutChg chg="add del mod replId">
          <pc:chgData name="Andreea Scarlat (2128314)" userId="S::2128314@student.uwtsd.ac.uk::03af8867-4e80-4973-812a-b404f1286320" providerId="AD" clId="Web-{9092DB9A-6F29-02B4-BDE4-CAA96AFE45B9}" dt="2022-10-30T19:38:24.060" v="8"/>
          <pc:sldLayoutMkLst>
            <pc:docMk/>
            <pc:sldMasterMk cId="1000738532" sldId="2147483935"/>
            <pc:sldLayoutMk cId="3847706153" sldId="2147483937"/>
          </pc:sldLayoutMkLst>
        </pc:sldLayoutChg>
        <pc:sldLayoutChg chg="add del mod replId">
          <pc:chgData name="Andreea Scarlat (2128314)" userId="S::2128314@student.uwtsd.ac.uk::03af8867-4e80-4973-812a-b404f1286320" providerId="AD" clId="Web-{9092DB9A-6F29-02B4-BDE4-CAA96AFE45B9}" dt="2022-10-30T19:38:24.060" v="8"/>
          <pc:sldLayoutMkLst>
            <pc:docMk/>
            <pc:sldMasterMk cId="1000738532" sldId="2147483935"/>
            <pc:sldLayoutMk cId="2638522432" sldId="2147483938"/>
          </pc:sldLayoutMkLst>
        </pc:sldLayoutChg>
        <pc:sldLayoutChg chg="add del mod replId">
          <pc:chgData name="Andreea Scarlat (2128314)" userId="S::2128314@student.uwtsd.ac.uk::03af8867-4e80-4973-812a-b404f1286320" providerId="AD" clId="Web-{9092DB9A-6F29-02B4-BDE4-CAA96AFE45B9}" dt="2022-10-30T19:38:24.060" v="8"/>
          <pc:sldLayoutMkLst>
            <pc:docMk/>
            <pc:sldMasterMk cId="1000738532" sldId="2147483935"/>
            <pc:sldLayoutMk cId="1618202301" sldId="2147483939"/>
          </pc:sldLayoutMkLst>
        </pc:sldLayoutChg>
        <pc:sldLayoutChg chg="add del mod replId">
          <pc:chgData name="Andreea Scarlat (2128314)" userId="S::2128314@student.uwtsd.ac.uk::03af8867-4e80-4973-812a-b404f1286320" providerId="AD" clId="Web-{9092DB9A-6F29-02B4-BDE4-CAA96AFE45B9}" dt="2022-10-30T19:38:24.060" v="8"/>
          <pc:sldLayoutMkLst>
            <pc:docMk/>
            <pc:sldMasterMk cId="1000738532" sldId="2147483935"/>
            <pc:sldLayoutMk cId="485135204" sldId="2147483940"/>
          </pc:sldLayoutMkLst>
        </pc:sldLayoutChg>
        <pc:sldLayoutChg chg="add del mod replId">
          <pc:chgData name="Andreea Scarlat (2128314)" userId="S::2128314@student.uwtsd.ac.uk::03af8867-4e80-4973-812a-b404f1286320" providerId="AD" clId="Web-{9092DB9A-6F29-02B4-BDE4-CAA96AFE45B9}" dt="2022-10-30T19:38:24.060" v="8"/>
          <pc:sldLayoutMkLst>
            <pc:docMk/>
            <pc:sldMasterMk cId="1000738532" sldId="2147483935"/>
            <pc:sldLayoutMk cId="983735859" sldId="2147483941"/>
          </pc:sldLayoutMkLst>
        </pc:sldLayoutChg>
        <pc:sldLayoutChg chg="add del mod replId">
          <pc:chgData name="Andreea Scarlat (2128314)" userId="S::2128314@student.uwtsd.ac.uk::03af8867-4e80-4973-812a-b404f1286320" providerId="AD" clId="Web-{9092DB9A-6F29-02B4-BDE4-CAA96AFE45B9}" dt="2022-10-30T19:38:24.060" v="8"/>
          <pc:sldLayoutMkLst>
            <pc:docMk/>
            <pc:sldMasterMk cId="1000738532" sldId="2147483935"/>
            <pc:sldLayoutMk cId="196095809" sldId="2147483942"/>
          </pc:sldLayoutMkLst>
        </pc:sldLayoutChg>
        <pc:sldLayoutChg chg="add del mod replId">
          <pc:chgData name="Andreea Scarlat (2128314)" userId="S::2128314@student.uwtsd.ac.uk::03af8867-4e80-4973-812a-b404f1286320" providerId="AD" clId="Web-{9092DB9A-6F29-02B4-BDE4-CAA96AFE45B9}" dt="2022-10-30T19:38:24.060" v="8"/>
          <pc:sldLayoutMkLst>
            <pc:docMk/>
            <pc:sldMasterMk cId="1000738532" sldId="2147483935"/>
            <pc:sldLayoutMk cId="4142370257" sldId="2147483943"/>
          </pc:sldLayoutMkLst>
        </pc:sldLayoutChg>
        <pc:sldLayoutChg chg="add del mod replId">
          <pc:chgData name="Andreea Scarlat (2128314)" userId="S::2128314@student.uwtsd.ac.uk::03af8867-4e80-4973-812a-b404f1286320" providerId="AD" clId="Web-{9092DB9A-6F29-02B4-BDE4-CAA96AFE45B9}" dt="2022-10-30T19:38:24.060" v="8"/>
          <pc:sldLayoutMkLst>
            <pc:docMk/>
            <pc:sldMasterMk cId="1000738532" sldId="2147483935"/>
            <pc:sldLayoutMk cId="4131530342" sldId="2147483944"/>
          </pc:sldLayoutMkLst>
        </pc:sldLayoutChg>
        <pc:sldLayoutChg chg="add del mod replId">
          <pc:chgData name="Andreea Scarlat (2128314)" userId="S::2128314@student.uwtsd.ac.uk::03af8867-4e80-4973-812a-b404f1286320" providerId="AD" clId="Web-{9092DB9A-6F29-02B4-BDE4-CAA96AFE45B9}" dt="2022-10-30T19:38:24.060" v="8"/>
          <pc:sldLayoutMkLst>
            <pc:docMk/>
            <pc:sldMasterMk cId="1000738532" sldId="2147483935"/>
            <pc:sldLayoutMk cId="2934194931" sldId="2147483945"/>
          </pc:sldLayoutMkLst>
        </pc:sldLayoutChg>
        <pc:sldLayoutChg chg="add del mod replId">
          <pc:chgData name="Andreea Scarlat (2128314)" userId="S::2128314@student.uwtsd.ac.uk::03af8867-4e80-4973-812a-b404f1286320" providerId="AD" clId="Web-{9092DB9A-6F29-02B4-BDE4-CAA96AFE45B9}" dt="2022-10-30T19:38:24.060" v="8"/>
          <pc:sldLayoutMkLst>
            <pc:docMk/>
            <pc:sldMasterMk cId="1000738532" sldId="2147483935"/>
            <pc:sldLayoutMk cId="1542790798" sldId="2147483946"/>
          </pc:sldLayoutMkLst>
        </pc:sldLayoutChg>
        <pc:sldLayoutChg chg="add del mod replId">
          <pc:chgData name="Andreea Scarlat (2128314)" userId="S::2128314@student.uwtsd.ac.uk::03af8867-4e80-4973-812a-b404f1286320" providerId="AD" clId="Web-{9092DB9A-6F29-02B4-BDE4-CAA96AFE45B9}" dt="2022-10-30T19:38:24.060" v="8"/>
          <pc:sldLayoutMkLst>
            <pc:docMk/>
            <pc:sldMasterMk cId="1000738532" sldId="2147483935"/>
            <pc:sldLayoutMk cId="2781420909" sldId="2147483947"/>
          </pc:sldLayoutMkLst>
        </pc:sldLayoutChg>
        <pc:sldLayoutChg chg="add del mod replId">
          <pc:chgData name="Andreea Scarlat (2128314)" userId="S::2128314@student.uwtsd.ac.uk::03af8867-4e80-4973-812a-b404f1286320" providerId="AD" clId="Web-{9092DB9A-6F29-02B4-BDE4-CAA96AFE45B9}" dt="2022-10-30T19:38:24.060" v="8"/>
          <pc:sldLayoutMkLst>
            <pc:docMk/>
            <pc:sldMasterMk cId="1000738532" sldId="2147483935"/>
            <pc:sldLayoutMk cId="641340350" sldId="2147483948"/>
          </pc:sldLayoutMkLst>
        </pc:sldLayoutChg>
        <pc:sldLayoutChg chg="add del mod replId">
          <pc:chgData name="Andreea Scarlat (2128314)" userId="S::2128314@student.uwtsd.ac.uk::03af8867-4e80-4973-812a-b404f1286320" providerId="AD" clId="Web-{9092DB9A-6F29-02B4-BDE4-CAA96AFE45B9}" dt="2022-10-30T19:38:24.060" v="8"/>
          <pc:sldLayoutMkLst>
            <pc:docMk/>
            <pc:sldMasterMk cId="1000738532" sldId="2147483935"/>
            <pc:sldLayoutMk cId="2199018793" sldId="2147483949"/>
          </pc:sldLayoutMkLst>
        </pc:sldLayoutChg>
        <pc:sldLayoutChg chg="add del mod replId">
          <pc:chgData name="Andreea Scarlat (2128314)" userId="S::2128314@student.uwtsd.ac.uk::03af8867-4e80-4973-812a-b404f1286320" providerId="AD" clId="Web-{9092DB9A-6F29-02B4-BDE4-CAA96AFE45B9}" dt="2022-10-30T19:38:24.060" v="8"/>
          <pc:sldLayoutMkLst>
            <pc:docMk/>
            <pc:sldMasterMk cId="1000738532" sldId="2147483935"/>
            <pc:sldLayoutMk cId="4153699227" sldId="2147483950"/>
          </pc:sldLayoutMkLst>
        </pc:sldLayoutChg>
        <pc:sldLayoutChg chg="add del mod replId">
          <pc:chgData name="Andreea Scarlat (2128314)" userId="S::2128314@student.uwtsd.ac.uk::03af8867-4e80-4973-812a-b404f1286320" providerId="AD" clId="Web-{9092DB9A-6F29-02B4-BDE4-CAA96AFE45B9}" dt="2022-10-30T19:38:24.060" v="8"/>
          <pc:sldLayoutMkLst>
            <pc:docMk/>
            <pc:sldMasterMk cId="1000738532" sldId="2147483935"/>
            <pc:sldLayoutMk cId="1033565709" sldId="2147483951"/>
          </pc:sldLayoutMkLst>
        </pc:sldLayoutChg>
        <pc:sldLayoutChg chg="add del mod replId">
          <pc:chgData name="Andreea Scarlat (2128314)" userId="S::2128314@student.uwtsd.ac.uk::03af8867-4e80-4973-812a-b404f1286320" providerId="AD" clId="Web-{9092DB9A-6F29-02B4-BDE4-CAA96AFE45B9}" dt="2022-10-30T19:38:24.060" v="8"/>
          <pc:sldLayoutMkLst>
            <pc:docMk/>
            <pc:sldMasterMk cId="1000738532" sldId="2147483935"/>
            <pc:sldLayoutMk cId="815966820" sldId="2147483952"/>
          </pc:sldLayoutMkLst>
        </pc:sldLayoutChg>
      </pc:sldMasterChg>
      <pc:sldMasterChg chg="add del addSldLayout delSldLayout modSldLayout">
        <pc:chgData name="Andreea Scarlat (2128314)" userId="S::2128314@student.uwtsd.ac.uk::03af8867-4e80-4973-812a-b404f1286320" providerId="AD" clId="Web-{9092DB9A-6F29-02B4-BDE4-CAA96AFE45B9}" dt="2022-10-30T19:38:32.388" v="9"/>
        <pc:sldMasterMkLst>
          <pc:docMk/>
          <pc:sldMasterMk cId="3086262871" sldId="2147483953"/>
        </pc:sldMasterMkLst>
        <pc:sldLayoutChg chg="add del mod replId">
          <pc:chgData name="Andreea Scarlat (2128314)" userId="S::2128314@student.uwtsd.ac.uk::03af8867-4e80-4973-812a-b404f1286320" providerId="AD" clId="Web-{9092DB9A-6F29-02B4-BDE4-CAA96AFE45B9}" dt="2022-10-30T19:38:32.388" v="9"/>
          <pc:sldLayoutMkLst>
            <pc:docMk/>
            <pc:sldMasterMk cId="3086262871" sldId="2147483953"/>
            <pc:sldLayoutMk cId="1330364863" sldId="2147483954"/>
          </pc:sldLayoutMkLst>
        </pc:sldLayoutChg>
        <pc:sldLayoutChg chg="add del mod replId">
          <pc:chgData name="Andreea Scarlat (2128314)" userId="S::2128314@student.uwtsd.ac.uk::03af8867-4e80-4973-812a-b404f1286320" providerId="AD" clId="Web-{9092DB9A-6F29-02B4-BDE4-CAA96AFE45B9}" dt="2022-10-30T19:38:32.388" v="9"/>
          <pc:sldLayoutMkLst>
            <pc:docMk/>
            <pc:sldMasterMk cId="3086262871" sldId="2147483953"/>
            <pc:sldLayoutMk cId="1027472340" sldId="2147483955"/>
          </pc:sldLayoutMkLst>
        </pc:sldLayoutChg>
        <pc:sldLayoutChg chg="add del mod replId">
          <pc:chgData name="Andreea Scarlat (2128314)" userId="S::2128314@student.uwtsd.ac.uk::03af8867-4e80-4973-812a-b404f1286320" providerId="AD" clId="Web-{9092DB9A-6F29-02B4-BDE4-CAA96AFE45B9}" dt="2022-10-30T19:38:32.388" v="9"/>
          <pc:sldLayoutMkLst>
            <pc:docMk/>
            <pc:sldMasterMk cId="3086262871" sldId="2147483953"/>
            <pc:sldLayoutMk cId="28729418" sldId="2147483956"/>
          </pc:sldLayoutMkLst>
        </pc:sldLayoutChg>
        <pc:sldLayoutChg chg="add del mod replId">
          <pc:chgData name="Andreea Scarlat (2128314)" userId="S::2128314@student.uwtsd.ac.uk::03af8867-4e80-4973-812a-b404f1286320" providerId="AD" clId="Web-{9092DB9A-6F29-02B4-BDE4-CAA96AFE45B9}" dt="2022-10-30T19:38:32.388" v="9"/>
          <pc:sldLayoutMkLst>
            <pc:docMk/>
            <pc:sldMasterMk cId="3086262871" sldId="2147483953"/>
            <pc:sldLayoutMk cId="1035020353" sldId="2147483957"/>
          </pc:sldLayoutMkLst>
        </pc:sldLayoutChg>
        <pc:sldLayoutChg chg="add del mod replId">
          <pc:chgData name="Andreea Scarlat (2128314)" userId="S::2128314@student.uwtsd.ac.uk::03af8867-4e80-4973-812a-b404f1286320" providerId="AD" clId="Web-{9092DB9A-6F29-02B4-BDE4-CAA96AFE45B9}" dt="2022-10-30T19:38:32.388" v="9"/>
          <pc:sldLayoutMkLst>
            <pc:docMk/>
            <pc:sldMasterMk cId="3086262871" sldId="2147483953"/>
            <pc:sldLayoutMk cId="1096139356" sldId="2147483958"/>
          </pc:sldLayoutMkLst>
        </pc:sldLayoutChg>
        <pc:sldLayoutChg chg="add del mod replId">
          <pc:chgData name="Andreea Scarlat (2128314)" userId="S::2128314@student.uwtsd.ac.uk::03af8867-4e80-4973-812a-b404f1286320" providerId="AD" clId="Web-{9092DB9A-6F29-02B4-BDE4-CAA96AFE45B9}" dt="2022-10-30T19:38:32.388" v="9"/>
          <pc:sldLayoutMkLst>
            <pc:docMk/>
            <pc:sldMasterMk cId="3086262871" sldId="2147483953"/>
            <pc:sldLayoutMk cId="3833274666" sldId="2147483959"/>
          </pc:sldLayoutMkLst>
        </pc:sldLayoutChg>
        <pc:sldLayoutChg chg="add del mod replId">
          <pc:chgData name="Andreea Scarlat (2128314)" userId="S::2128314@student.uwtsd.ac.uk::03af8867-4e80-4973-812a-b404f1286320" providerId="AD" clId="Web-{9092DB9A-6F29-02B4-BDE4-CAA96AFE45B9}" dt="2022-10-30T19:38:32.388" v="9"/>
          <pc:sldLayoutMkLst>
            <pc:docMk/>
            <pc:sldMasterMk cId="3086262871" sldId="2147483953"/>
            <pc:sldLayoutMk cId="2778270439" sldId="2147483960"/>
          </pc:sldLayoutMkLst>
        </pc:sldLayoutChg>
        <pc:sldLayoutChg chg="add del mod replId">
          <pc:chgData name="Andreea Scarlat (2128314)" userId="S::2128314@student.uwtsd.ac.uk::03af8867-4e80-4973-812a-b404f1286320" providerId="AD" clId="Web-{9092DB9A-6F29-02B4-BDE4-CAA96AFE45B9}" dt="2022-10-30T19:38:32.388" v="9"/>
          <pc:sldLayoutMkLst>
            <pc:docMk/>
            <pc:sldMasterMk cId="3086262871" sldId="2147483953"/>
            <pc:sldLayoutMk cId="1259115509" sldId="2147483961"/>
          </pc:sldLayoutMkLst>
        </pc:sldLayoutChg>
        <pc:sldLayoutChg chg="add del mod replId">
          <pc:chgData name="Andreea Scarlat (2128314)" userId="S::2128314@student.uwtsd.ac.uk::03af8867-4e80-4973-812a-b404f1286320" providerId="AD" clId="Web-{9092DB9A-6F29-02B4-BDE4-CAA96AFE45B9}" dt="2022-10-30T19:38:32.388" v="9"/>
          <pc:sldLayoutMkLst>
            <pc:docMk/>
            <pc:sldMasterMk cId="3086262871" sldId="2147483953"/>
            <pc:sldLayoutMk cId="4041754858" sldId="2147483962"/>
          </pc:sldLayoutMkLst>
        </pc:sldLayoutChg>
        <pc:sldLayoutChg chg="add del mod replId">
          <pc:chgData name="Andreea Scarlat (2128314)" userId="S::2128314@student.uwtsd.ac.uk::03af8867-4e80-4973-812a-b404f1286320" providerId="AD" clId="Web-{9092DB9A-6F29-02B4-BDE4-CAA96AFE45B9}" dt="2022-10-30T19:38:32.388" v="9"/>
          <pc:sldLayoutMkLst>
            <pc:docMk/>
            <pc:sldMasterMk cId="3086262871" sldId="2147483953"/>
            <pc:sldLayoutMk cId="833470365" sldId="2147483963"/>
          </pc:sldLayoutMkLst>
        </pc:sldLayoutChg>
        <pc:sldLayoutChg chg="add del mod replId">
          <pc:chgData name="Andreea Scarlat (2128314)" userId="S::2128314@student.uwtsd.ac.uk::03af8867-4e80-4973-812a-b404f1286320" providerId="AD" clId="Web-{9092DB9A-6F29-02B4-BDE4-CAA96AFE45B9}" dt="2022-10-30T19:38:32.388" v="9"/>
          <pc:sldLayoutMkLst>
            <pc:docMk/>
            <pc:sldMasterMk cId="3086262871" sldId="2147483953"/>
            <pc:sldLayoutMk cId="894045768" sldId="2147483964"/>
          </pc:sldLayoutMkLst>
        </pc:sldLayoutChg>
      </pc:sldMasterChg>
      <pc:sldMasterChg chg="add del addSldLayout delSldLayout modSldLayout">
        <pc:chgData name="Andreea Scarlat (2128314)" userId="S::2128314@student.uwtsd.ac.uk::03af8867-4e80-4973-812a-b404f1286320" providerId="AD" clId="Web-{9092DB9A-6F29-02B4-BDE4-CAA96AFE45B9}" dt="2022-10-30T19:38:43.451" v="10"/>
        <pc:sldMasterMkLst>
          <pc:docMk/>
          <pc:sldMasterMk cId="610810630" sldId="2147483965"/>
        </pc:sldMasterMkLst>
        <pc:sldLayoutChg chg="add del mod replId">
          <pc:chgData name="Andreea Scarlat (2128314)" userId="S::2128314@student.uwtsd.ac.uk::03af8867-4e80-4973-812a-b404f1286320" providerId="AD" clId="Web-{9092DB9A-6F29-02B4-BDE4-CAA96AFE45B9}" dt="2022-10-30T19:38:43.451" v="10"/>
          <pc:sldLayoutMkLst>
            <pc:docMk/>
            <pc:sldMasterMk cId="610810630" sldId="2147483965"/>
            <pc:sldLayoutMk cId="959685961" sldId="2147483966"/>
          </pc:sldLayoutMkLst>
        </pc:sldLayoutChg>
        <pc:sldLayoutChg chg="add del mod replId">
          <pc:chgData name="Andreea Scarlat (2128314)" userId="S::2128314@student.uwtsd.ac.uk::03af8867-4e80-4973-812a-b404f1286320" providerId="AD" clId="Web-{9092DB9A-6F29-02B4-BDE4-CAA96AFE45B9}" dt="2022-10-30T19:38:43.451" v="10"/>
          <pc:sldLayoutMkLst>
            <pc:docMk/>
            <pc:sldMasterMk cId="610810630" sldId="2147483965"/>
            <pc:sldLayoutMk cId="855005798" sldId="2147483967"/>
          </pc:sldLayoutMkLst>
        </pc:sldLayoutChg>
        <pc:sldLayoutChg chg="add del mod replId">
          <pc:chgData name="Andreea Scarlat (2128314)" userId="S::2128314@student.uwtsd.ac.uk::03af8867-4e80-4973-812a-b404f1286320" providerId="AD" clId="Web-{9092DB9A-6F29-02B4-BDE4-CAA96AFE45B9}" dt="2022-10-30T19:38:43.451" v="10"/>
          <pc:sldLayoutMkLst>
            <pc:docMk/>
            <pc:sldMasterMk cId="610810630" sldId="2147483965"/>
            <pc:sldLayoutMk cId="2822304758" sldId="2147483968"/>
          </pc:sldLayoutMkLst>
        </pc:sldLayoutChg>
        <pc:sldLayoutChg chg="add del mod replId">
          <pc:chgData name="Andreea Scarlat (2128314)" userId="S::2128314@student.uwtsd.ac.uk::03af8867-4e80-4973-812a-b404f1286320" providerId="AD" clId="Web-{9092DB9A-6F29-02B4-BDE4-CAA96AFE45B9}" dt="2022-10-30T19:38:43.451" v="10"/>
          <pc:sldLayoutMkLst>
            <pc:docMk/>
            <pc:sldMasterMk cId="610810630" sldId="2147483965"/>
            <pc:sldLayoutMk cId="2358775307" sldId="2147483969"/>
          </pc:sldLayoutMkLst>
        </pc:sldLayoutChg>
        <pc:sldLayoutChg chg="add del mod replId">
          <pc:chgData name="Andreea Scarlat (2128314)" userId="S::2128314@student.uwtsd.ac.uk::03af8867-4e80-4973-812a-b404f1286320" providerId="AD" clId="Web-{9092DB9A-6F29-02B4-BDE4-CAA96AFE45B9}" dt="2022-10-30T19:38:43.451" v="10"/>
          <pc:sldLayoutMkLst>
            <pc:docMk/>
            <pc:sldMasterMk cId="610810630" sldId="2147483965"/>
            <pc:sldLayoutMk cId="2667716060" sldId="2147483970"/>
          </pc:sldLayoutMkLst>
        </pc:sldLayoutChg>
        <pc:sldLayoutChg chg="add del mod replId">
          <pc:chgData name="Andreea Scarlat (2128314)" userId="S::2128314@student.uwtsd.ac.uk::03af8867-4e80-4973-812a-b404f1286320" providerId="AD" clId="Web-{9092DB9A-6F29-02B4-BDE4-CAA96AFE45B9}" dt="2022-10-30T19:38:43.451" v="10"/>
          <pc:sldLayoutMkLst>
            <pc:docMk/>
            <pc:sldMasterMk cId="610810630" sldId="2147483965"/>
            <pc:sldLayoutMk cId="2922029566" sldId="2147483971"/>
          </pc:sldLayoutMkLst>
        </pc:sldLayoutChg>
        <pc:sldLayoutChg chg="add del mod replId">
          <pc:chgData name="Andreea Scarlat (2128314)" userId="S::2128314@student.uwtsd.ac.uk::03af8867-4e80-4973-812a-b404f1286320" providerId="AD" clId="Web-{9092DB9A-6F29-02B4-BDE4-CAA96AFE45B9}" dt="2022-10-30T19:38:43.451" v="10"/>
          <pc:sldLayoutMkLst>
            <pc:docMk/>
            <pc:sldMasterMk cId="610810630" sldId="2147483965"/>
            <pc:sldLayoutMk cId="3135465834" sldId="2147483972"/>
          </pc:sldLayoutMkLst>
        </pc:sldLayoutChg>
        <pc:sldLayoutChg chg="add del mod replId">
          <pc:chgData name="Andreea Scarlat (2128314)" userId="S::2128314@student.uwtsd.ac.uk::03af8867-4e80-4973-812a-b404f1286320" providerId="AD" clId="Web-{9092DB9A-6F29-02B4-BDE4-CAA96AFE45B9}" dt="2022-10-30T19:38:43.451" v="10"/>
          <pc:sldLayoutMkLst>
            <pc:docMk/>
            <pc:sldMasterMk cId="610810630" sldId="2147483965"/>
            <pc:sldLayoutMk cId="3295038602" sldId="2147483973"/>
          </pc:sldLayoutMkLst>
        </pc:sldLayoutChg>
        <pc:sldLayoutChg chg="add del mod replId">
          <pc:chgData name="Andreea Scarlat (2128314)" userId="S::2128314@student.uwtsd.ac.uk::03af8867-4e80-4973-812a-b404f1286320" providerId="AD" clId="Web-{9092DB9A-6F29-02B4-BDE4-CAA96AFE45B9}" dt="2022-10-30T19:38:43.451" v="10"/>
          <pc:sldLayoutMkLst>
            <pc:docMk/>
            <pc:sldMasterMk cId="610810630" sldId="2147483965"/>
            <pc:sldLayoutMk cId="4116208396" sldId="2147483974"/>
          </pc:sldLayoutMkLst>
        </pc:sldLayoutChg>
        <pc:sldLayoutChg chg="add del mod replId">
          <pc:chgData name="Andreea Scarlat (2128314)" userId="S::2128314@student.uwtsd.ac.uk::03af8867-4e80-4973-812a-b404f1286320" providerId="AD" clId="Web-{9092DB9A-6F29-02B4-BDE4-CAA96AFE45B9}" dt="2022-10-30T19:38:43.451" v="10"/>
          <pc:sldLayoutMkLst>
            <pc:docMk/>
            <pc:sldMasterMk cId="610810630" sldId="2147483965"/>
            <pc:sldLayoutMk cId="2224030557" sldId="2147483975"/>
          </pc:sldLayoutMkLst>
        </pc:sldLayoutChg>
        <pc:sldLayoutChg chg="add del mod replId">
          <pc:chgData name="Andreea Scarlat (2128314)" userId="S::2128314@student.uwtsd.ac.uk::03af8867-4e80-4973-812a-b404f1286320" providerId="AD" clId="Web-{9092DB9A-6F29-02B4-BDE4-CAA96AFE45B9}" dt="2022-10-30T19:38:43.451" v="10"/>
          <pc:sldLayoutMkLst>
            <pc:docMk/>
            <pc:sldMasterMk cId="610810630" sldId="2147483965"/>
            <pc:sldLayoutMk cId="1026753210" sldId="2147483976"/>
          </pc:sldLayoutMkLst>
        </pc:sldLayoutChg>
      </pc:sldMasterChg>
      <pc:sldMasterChg chg="add del addSldLayout delSldLayout modSldLayout">
        <pc:chgData name="Andreea Scarlat (2128314)" userId="S::2128314@student.uwtsd.ac.uk::03af8867-4e80-4973-812a-b404f1286320" providerId="AD" clId="Web-{9092DB9A-6F29-02B4-BDE4-CAA96AFE45B9}" dt="2022-10-30T19:38:53.607" v="11"/>
        <pc:sldMasterMkLst>
          <pc:docMk/>
          <pc:sldMasterMk cId="560172780" sldId="2147483977"/>
        </pc:sldMasterMkLst>
        <pc:sldLayoutChg chg="add del mod replId">
          <pc:chgData name="Andreea Scarlat (2128314)" userId="S::2128314@student.uwtsd.ac.uk::03af8867-4e80-4973-812a-b404f1286320" providerId="AD" clId="Web-{9092DB9A-6F29-02B4-BDE4-CAA96AFE45B9}" dt="2022-10-30T19:38:53.607" v="11"/>
          <pc:sldLayoutMkLst>
            <pc:docMk/>
            <pc:sldMasterMk cId="560172780" sldId="2147483977"/>
            <pc:sldLayoutMk cId="697646892" sldId="2147483978"/>
          </pc:sldLayoutMkLst>
        </pc:sldLayoutChg>
        <pc:sldLayoutChg chg="add del mod replId">
          <pc:chgData name="Andreea Scarlat (2128314)" userId="S::2128314@student.uwtsd.ac.uk::03af8867-4e80-4973-812a-b404f1286320" providerId="AD" clId="Web-{9092DB9A-6F29-02B4-BDE4-CAA96AFE45B9}" dt="2022-10-30T19:38:53.607" v="11"/>
          <pc:sldLayoutMkLst>
            <pc:docMk/>
            <pc:sldMasterMk cId="560172780" sldId="2147483977"/>
            <pc:sldLayoutMk cId="1153641408" sldId="2147483979"/>
          </pc:sldLayoutMkLst>
        </pc:sldLayoutChg>
        <pc:sldLayoutChg chg="add del mod replId">
          <pc:chgData name="Andreea Scarlat (2128314)" userId="S::2128314@student.uwtsd.ac.uk::03af8867-4e80-4973-812a-b404f1286320" providerId="AD" clId="Web-{9092DB9A-6F29-02B4-BDE4-CAA96AFE45B9}" dt="2022-10-30T19:38:53.607" v="11"/>
          <pc:sldLayoutMkLst>
            <pc:docMk/>
            <pc:sldMasterMk cId="560172780" sldId="2147483977"/>
            <pc:sldLayoutMk cId="25924387" sldId="2147483980"/>
          </pc:sldLayoutMkLst>
        </pc:sldLayoutChg>
        <pc:sldLayoutChg chg="add del mod replId">
          <pc:chgData name="Andreea Scarlat (2128314)" userId="S::2128314@student.uwtsd.ac.uk::03af8867-4e80-4973-812a-b404f1286320" providerId="AD" clId="Web-{9092DB9A-6F29-02B4-BDE4-CAA96AFE45B9}" dt="2022-10-30T19:38:53.607" v="11"/>
          <pc:sldLayoutMkLst>
            <pc:docMk/>
            <pc:sldMasterMk cId="560172780" sldId="2147483977"/>
            <pc:sldLayoutMk cId="1960340855" sldId="2147483981"/>
          </pc:sldLayoutMkLst>
        </pc:sldLayoutChg>
        <pc:sldLayoutChg chg="add del mod replId">
          <pc:chgData name="Andreea Scarlat (2128314)" userId="S::2128314@student.uwtsd.ac.uk::03af8867-4e80-4973-812a-b404f1286320" providerId="AD" clId="Web-{9092DB9A-6F29-02B4-BDE4-CAA96AFE45B9}" dt="2022-10-30T19:38:53.607" v="11"/>
          <pc:sldLayoutMkLst>
            <pc:docMk/>
            <pc:sldMasterMk cId="560172780" sldId="2147483977"/>
            <pc:sldLayoutMk cId="541103641" sldId="2147483982"/>
          </pc:sldLayoutMkLst>
        </pc:sldLayoutChg>
        <pc:sldLayoutChg chg="add del mod replId">
          <pc:chgData name="Andreea Scarlat (2128314)" userId="S::2128314@student.uwtsd.ac.uk::03af8867-4e80-4973-812a-b404f1286320" providerId="AD" clId="Web-{9092DB9A-6F29-02B4-BDE4-CAA96AFE45B9}" dt="2022-10-30T19:38:53.607" v="11"/>
          <pc:sldLayoutMkLst>
            <pc:docMk/>
            <pc:sldMasterMk cId="560172780" sldId="2147483977"/>
            <pc:sldLayoutMk cId="3029588757" sldId="2147483983"/>
          </pc:sldLayoutMkLst>
        </pc:sldLayoutChg>
        <pc:sldLayoutChg chg="add del mod replId">
          <pc:chgData name="Andreea Scarlat (2128314)" userId="S::2128314@student.uwtsd.ac.uk::03af8867-4e80-4973-812a-b404f1286320" providerId="AD" clId="Web-{9092DB9A-6F29-02B4-BDE4-CAA96AFE45B9}" dt="2022-10-30T19:38:53.607" v="11"/>
          <pc:sldLayoutMkLst>
            <pc:docMk/>
            <pc:sldMasterMk cId="560172780" sldId="2147483977"/>
            <pc:sldLayoutMk cId="2351671392" sldId="2147483984"/>
          </pc:sldLayoutMkLst>
        </pc:sldLayoutChg>
        <pc:sldLayoutChg chg="add del mod replId">
          <pc:chgData name="Andreea Scarlat (2128314)" userId="S::2128314@student.uwtsd.ac.uk::03af8867-4e80-4973-812a-b404f1286320" providerId="AD" clId="Web-{9092DB9A-6F29-02B4-BDE4-CAA96AFE45B9}" dt="2022-10-30T19:38:53.607" v="11"/>
          <pc:sldLayoutMkLst>
            <pc:docMk/>
            <pc:sldMasterMk cId="560172780" sldId="2147483977"/>
            <pc:sldLayoutMk cId="3038646033" sldId="2147483985"/>
          </pc:sldLayoutMkLst>
        </pc:sldLayoutChg>
        <pc:sldLayoutChg chg="add del mod replId">
          <pc:chgData name="Andreea Scarlat (2128314)" userId="S::2128314@student.uwtsd.ac.uk::03af8867-4e80-4973-812a-b404f1286320" providerId="AD" clId="Web-{9092DB9A-6F29-02B4-BDE4-CAA96AFE45B9}" dt="2022-10-30T19:38:53.607" v="11"/>
          <pc:sldLayoutMkLst>
            <pc:docMk/>
            <pc:sldMasterMk cId="560172780" sldId="2147483977"/>
            <pc:sldLayoutMk cId="3113099560" sldId="2147483986"/>
          </pc:sldLayoutMkLst>
        </pc:sldLayoutChg>
        <pc:sldLayoutChg chg="add del mod replId">
          <pc:chgData name="Andreea Scarlat (2128314)" userId="S::2128314@student.uwtsd.ac.uk::03af8867-4e80-4973-812a-b404f1286320" providerId="AD" clId="Web-{9092DB9A-6F29-02B4-BDE4-CAA96AFE45B9}" dt="2022-10-30T19:38:53.607" v="11"/>
          <pc:sldLayoutMkLst>
            <pc:docMk/>
            <pc:sldMasterMk cId="560172780" sldId="2147483977"/>
            <pc:sldLayoutMk cId="3778954320" sldId="2147483987"/>
          </pc:sldLayoutMkLst>
        </pc:sldLayoutChg>
        <pc:sldLayoutChg chg="add del mod replId">
          <pc:chgData name="Andreea Scarlat (2128314)" userId="S::2128314@student.uwtsd.ac.uk::03af8867-4e80-4973-812a-b404f1286320" providerId="AD" clId="Web-{9092DB9A-6F29-02B4-BDE4-CAA96AFE45B9}" dt="2022-10-30T19:38:53.607" v="11"/>
          <pc:sldLayoutMkLst>
            <pc:docMk/>
            <pc:sldMasterMk cId="560172780" sldId="2147483977"/>
            <pc:sldLayoutMk cId="930827082" sldId="2147483988"/>
          </pc:sldLayoutMkLst>
        </pc:sldLayoutChg>
      </pc:sldMasterChg>
      <pc:sldMasterChg chg="add del addSldLayout delSldLayout modSldLayout">
        <pc:chgData name="Andreea Scarlat (2128314)" userId="S::2128314@student.uwtsd.ac.uk::03af8867-4e80-4973-812a-b404f1286320" providerId="AD" clId="Web-{9092DB9A-6F29-02B4-BDE4-CAA96AFE45B9}" dt="2022-10-30T19:39:01.608" v="12"/>
        <pc:sldMasterMkLst>
          <pc:docMk/>
          <pc:sldMasterMk cId="2783993580" sldId="2147483989"/>
        </pc:sldMasterMkLst>
        <pc:sldLayoutChg chg="add del mod replId">
          <pc:chgData name="Andreea Scarlat (2128314)" userId="S::2128314@student.uwtsd.ac.uk::03af8867-4e80-4973-812a-b404f1286320" providerId="AD" clId="Web-{9092DB9A-6F29-02B4-BDE4-CAA96AFE45B9}" dt="2022-10-30T19:39:01.608" v="12"/>
          <pc:sldLayoutMkLst>
            <pc:docMk/>
            <pc:sldMasterMk cId="2783993580" sldId="2147483989"/>
            <pc:sldLayoutMk cId="1936239309" sldId="2147483990"/>
          </pc:sldLayoutMkLst>
        </pc:sldLayoutChg>
        <pc:sldLayoutChg chg="add del mod replId">
          <pc:chgData name="Andreea Scarlat (2128314)" userId="S::2128314@student.uwtsd.ac.uk::03af8867-4e80-4973-812a-b404f1286320" providerId="AD" clId="Web-{9092DB9A-6F29-02B4-BDE4-CAA96AFE45B9}" dt="2022-10-30T19:39:01.608" v="12"/>
          <pc:sldLayoutMkLst>
            <pc:docMk/>
            <pc:sldMasterMk cId="2783993580" sldId="2147483989"/>
            <pc:sldLayoutMk cId="2532240770" sldId="2147483991"/>
          </pc:sldLayoutMkLst>
        </pc:sldLayoutChg>
        <pc:sldLayoutChg chg="add del mod replId">
          <pc:chgData name="Andreea Scarlat (2128314)" userId="S::2128314@student.uwtsd.ac.uk::03af8867-4e80-4973-812a-b404f1286320" providerId="AD" clId="Web-{9092DB9A-6F29-02B4-BDE4-CAA96AFE45B9}" dt="2022-10-30T19:39:01.608" v="12"/>
          <pc:sldLayoutMkLst>
            <pc:docMk/>
            <pc:sldMasterMk cId="2783993580" sldId="2147483989"/>
            <pc:sldLayoutMk cId="76966859" sldId="2147483992"/>
          </pc:sldLayoutMkLst>
        </pc:sldLayoutChg>
        <pc:sldLayoutChg chg="add del mod replId">
          <pc:chgData name="Andreea Scarlat (2128314)" userId="S::2128314@student.uwtsd.ac.uk::03af8867-4e80-4973-812a-b404f1286320" providerId="AD" clId="Web-{9092DB9A-6F29-02B4-BDE4-CAA96AFE45B9}" dt="2022-10-30T19:39:01.608" v="12"/>
          <pc:sldLayoutMkLst>
            <pc:docMk/>
            <pc:sldMasterMk cId="2783993580" sldId="2147483989"/>
            <pc:sldLayoutMk cId="3781536804" sldId="2147483993"/>
          </pc:sldLayoutMkLst>
        </pc:sldLayoutChg>
        <pc:sldLayoutChg chg="add del mod replId">
          <pc:chgData name="Andreea Scarlat (2128314)" userId="S::2128314@student.uwtsd.ac.uk::03af8867-4e80-4973-812a-b404f1286320" providerId="AD" clId="Web-{9092DB9A-6F29-02B4-BDE4-CAA96AFE45B9}" dt="2022-10-30T19:39:01.608" v="12"/>
          <pc:sldLayoutMkLst>
            <pc:docMk/>
            <pc:sldMasterMk cId="2783993580" sldId="2147483989"/>
            <pc:sldLayoutMk cId="115949561" sldId="2147483994"/>
          </pc:sldLayoutMkLst>
        </pc:sldLayoutChg>
        <pc:sldLayoutChg chg="add del mod replId">
          <pc:chgData name="Andreea Scarlat (2128314)" userId="S::2128314@student.uwtsd.ac.uk::03af8867-4e80-4973-812a-b404f1286320" providerId="AD" clId="Web-{9092DB9A-6F29-02B4-BDE4-CAA96AFE45B9}" dt="2022-10-30T19:39:01.608" v="12"/>
          <pc:sldLayoutMkLst>
            <pc:docMk/>
            <pc:sldMasterMk cId="2783993580" sldId="2147483989"/>
            <pc:sldLayoutMk cId="2308696368" sldId="2147483995"/>
          </pc:sldLayoutMkLst>
        </pc:sldLayoutChg>
        <pc:sldLayoutChg chg="add del mod replId">
          <pc:chgData name="Andreea Scarlat (2128314)" userId="S::2128314@student.uwtsd.ac.uk::03af8867-4e80-4973-812a-b404f1286320" providerId="AD" clId="Web-{9092DB9A-6F29-02B4-BDE4-CAA96AFE45B9}" dt="2022-10-30T19:39:01.608" v="12"/>
          <pc:sldLayoutMkLst>
            <pc:docMk/>
            <pc:sldMasterMk cId="2783993580" sldId="2147483989"/>
            <pc:sldLayoutMk cId="2431962379" sldId="2147483996"/>
          </pc:sldLayoutMkLst>
        </pc:sldLayoutChg>
        <pc:sldLayoutChg chg="add del mod replId">
          <pc:chgData name="Andreea Scarlat (2128314)" userId="S::2128314@student.uwtsd.ac.uk::03af8867-4e80-4973-812a-b404f1286320" providerId="AD" clId="Web-{9092DB9A-6F29-02B4-BDE4-CAA96AFE45B9}" dt="2022-10-30T19:39:01.608" v="12"/>
          <pc:sldLayoutMkLst>
            <pc:docMk/>
            <pc:sldMasterMk cId="2783993580" sldId="2147483989"/>
            <pc:sldLayoutMk cId="1726959409" sldId="2147483997"/>
          </pc:sldLayoutMkLst>
        </pc:sldLayoutChg>
        <pc:sldLayoutChg chg="add del mod replId">
          <pc:chgData name="Andreea Scarlat (2128314)" userId="S::2128314@student.uwtsd.ac.uk::03af8867-4e80-4973-812a-b404f1286320" providerId="AD" clId="Web-{9092DB9A-6F29-02B4-BDE4-CAA96AFE45B9}" dt="2022-10-30T19:39:01.608" v="12"/>
          <pc:sldLayoutMkLst>
            <pc:docMk/>
            <pc:sldMasterMk cId="2783993580" sldId="2147483989"/>
            <pc:sldLayoutMk cId="2527823137" sldId="2147483998"/>
          </pc:sldLayoutMkLst>
        </pc:sldLayoutChg>
        <pc:sldLayoutChg chg="add del mod replId">
          <pc:chgData name="Andreea Scarlat (2128314)" userId="S::2128314@student.uwtsd.ac.uk::03af8867-4e80-4973-812a-b404f1286320" providerId="AD" clId="Web-{9092DB9A-6F29-02B4-BDE4-CAA96AFE45B9}" dt="2022-10-30T19:39:01.608" v="12"/>
          <pc:sldLayoutMkLst>
            <pc:docMk/>
            <pc:sldMasterMk cId="2783993580" sldId="2147483989"/>
            <pc:sldLayoutMk cId="3705686758" sldId="2147483999"/>
          </pc:sldLayoutMkLst>
        </pc:sldLayoutChg>
        <pc:sldLayoutChg chg="add del mod replId">
          <pc:chgData name="Andreea Scarlat (2128314)" userId="S::2128314@student.uwtsd.ac.uk::03af8867-4e80-4973-812a-b404f1286320" providerId="AD" clId="Web-{9092DB9A-6F29-02B4-BDE4-CAA96AFE45B9}" dt="2022-10-30T19:39:01.608" v="12"/>
          <pc:sldLayoutMkLst>
            <pc:docMk/>
            <pc:sldMasterMk cId="2783993580" sldId="2147483989"/>
            <pc:sldLayoutMk cId="1903995340" sldId="2147484000"/>
          </pc:sldLayoutMkLst>
        </pc:sldLayoutChg>
      </pc:sldMasterChg>
      <pc:sldMasterChg chg="add del addSldLayout delSldLayout modSldLayout">
        <pc:chgData name="Andreea Scarlat (2128314)" userId="S::2128314@student.uwtsd.ac.uk::03af8867-4e80-4973-812a-b404f1286320" providerId="AD" clId="Web-{9092DB9A-6F29-02B4-BDE4-CAA96AFE45B9}" dt="2022-10-30T19:39:07.889" v="13"/>
        <pc:sldMasterMkLst>
          <pc:docMk/>
          <pc:sldMasterMk cId="3834574509" sldId="2147484001"/>
        </pc:sldMasterMkLst>
        <pc:sldLayoutChg chg="add del mod replId">
          <pc:chgData name="Andreea Scarlat (2128314)" userId="S::2128314@student.uwtsd.ac.uk::03af8867-4e80-4973-812a-b404f1286320" providerId="AD" clId="Web-{9092DB9A-6F29-02B4-BDE4-CAA96AFE45B9}" dt="2022-10-30T19:39:07.889" v="13"/>
          <pc:sldLayoutMkLst>
            <pc:docMk/>
            <pc:sldMasterMk cId="3834574509" sldId="2147484001"/>
            <pc:sldLayoutMk cId="2044390460" sldId="2147484002"/>
          </pc:sldLayoutMkLst>
        </pc:sldLayoutChg>
        <pc:sldLayoutChg chg="add del mod replId">
          <pc:chgData name="Andreea Scarlat (2128314)" userId="S::2128314@student.uwtsd.ac.uk::03af8867-4e80-4973-812a-b404f1286320" providerId="AD" clId="Web-{9092DB9A-6F29-02B4-BDE4-CAA96AFE45B9}" dt="2022-10-30T19:39:07.889" v="13"/>
          <pc:sldLayoutMkLst>
            <pc:docMk/>
            <pc:sldMasterMk cId="3834574509" sldId="2147484001"/>
            <pc:sldLayoutMk cId="4057106844" sldId="2147484003"/>
          </pc:sldLayoutMkLst>
        </pc:sldLayoutChg>
        <pc:sldLayoutChg chg="add del mod replId">
          <pc:chgData name="Andreea Scarlat (2128314)" userId="S::2128314@student.uwtsd.ac.uk::03af8867-4e80-4973-812a-b404f1286320" providerId="AD" clId="Web-{9092DB9A-6F29-02B4-BDE4-CAA96AFE45B9}" dt="2022-10-30T19:39:07.889" v="13"/>
          <pc:sldLayoutMkLst>
            <pc:docMk/>
            <pc:sldMasterMk cId="3834574509" sldId="2147484001"/>
            <pc:sldLayoutMk cId="259790095" sldId="2147484004"/>
          </pc:sldLayoutMkLst>
        </pc:sldLayoutChg>
        <pc:sldLayoutChg chg="add del mod replId">
          <pc:chgData name="Andreea Scarlat (2128314)" userId="S::2128314@student.uwtsd.ac.uk::03af8867-4e80-4973-812a-b404f1286320" providerId="AD" clId="Web-{9092DB9A-6F29-02B4-BDE4-CAA96AFE45B9}" dt="2022-10-30T19:39:07.889" v="13"/>
          <pc:sldLayoutMkLst>
            <pc:docMk/>
            <pc:sldMasterMk cId="3834574509" sldId="2147484001"/>
            <pc:sldLayoutMk cId="1325228176" sldId="2147484005"/>
          </pc:sldLayoutMkLst>
        </pc:sldLayoutChg>
        <pc:sldLayoutChg chg="add del mod replId">
          <pc:chgData name="Andreea Scarlat (2128314)" userId="S::2128314@student.uwtsd.ac.uk::03af8867-4e80-4973-812a-b404f1286320" providerId="AD" clId="Web-{9092DB9A-6F29-02B4-BDE4-CAA96AFE45B9}" dt="2022-10-30T19:39:07.889" v="13"/>
          <pc:sldLayoutMkLst>
            <pc:docMk/>
            <pc:sldMasterMk cId="3834574509" sldId="2147484001"/>
            <pc:sldLayoutMk cId="3590827439" sldId="2147484006"/>
          </pc:sldLayoutMkLst>
        </pc:sldLayoutChg>
        <pc:sldLayoutChg chg="add del mod replId">
          <pc:chgData name="Andreea Scarlat (2128314)" userId="S::2128314@student.uwtsd.ac.uk::03af8867-4e80-4973-812a-b404f1286320" providerId="AD" clId="Web-{9092DB9A-6F29-02B4-BDE4-CAA96AFE45B9}" dt="2022-10-30T19:39:07.889" v="13"/>
          <pc:sldLayoutMkLst>
            <pc:docMk/>
            <pc:sldMasterMk cId="3834574509" sldId="2147484001"/>
            <pc:sldLayoutMk cId="2887618839" sldId="2147484007"/>
          </pc:sldLayoutMkLst>
        </pc:sldLayoutChg>
        <pc:sldLayoutChg chg="add del mod replId">
          <pc:chgData name="Andreea Scarlat (2128314)" userId="S::2128314@student.uwtsd.ac.uk::03af8867-4e80-4973-812a-b404f1286320" providerId="AD" clId="Web-{9092DB9A-6F29-02B4-BDE4-CAA96AFE45B9}" dt="2022-10-30T19:39:07.889" v="13"/>
          <pc:sldLayoutMkLst>
            <pc:docMk/>
            <pc:sldMasterMk cId="3834574509" sldId="2147484001"/>
            <pc:sldLayoutMk cId="1928113238" sldId="2147484008"/>
          </pc:sldLayoutMkLst>
        </pc:sldLayoutChg>
        <pc:sldLayoutChg chg="add del mod replId">
          <pc:chgData name="Andreea Scarlat (2128314)" userId="S::2128314@student.uwtsd.ac.uk::03af8867-4e80-4973-812a-b404f1286320" providerId="AD" clId="Web-{9092DB9A-6F29-02B4-BDE4-CAA96AFE45B9}" dt="2022-10-30T19:39:07.889" v="13"/>
          <pc:sldLayoutMkLst>
            <pc:docMk/>
            <pc:sldMasterMk cId="3834574509" sldId="2147484001"/>
            <pc:sldLayoutMk cId="3244512410" sldId="2147484009"/>
          </pc:sldLayoutMkLst>
        </pc:sldLayoutChg>
        <pc:sldLayoutChg chg="add del mod replId">
          <pc:chgData name="Andreea Scarlat (2128314)" userId="S::2128314@student.uwtsd.ac.uk::03af8867-4e80-4973-812a-b404f1286320" providerId="AD" clId="Web-{9092DB9A-6F29-02B4-BDE4-CAA96AFE45B9}" dt="2022-10-30T19:39:07.889" v="13"/>
          <pc:sldLayoutMkLst>
            <pc:docMk/>
            <pc:sldMasterMk cId="3834574509" sldId="2147484001"/>
            <pc:sldLayoutMk cId="3109981792" sldId="2147484010"/>
          </pc:sldLayoutMkLst>
        </pc:sldLayoutChg>
        <pc:sldLayoutChg chg="add del mod replId">
          <pc:chgData name="Andreea Scarlat (2128314)" userId="S::2128314@student.uwtsd.ac.uk::03af8867-4e80-4973-812a-b404f1286320" providerId="AD" clId="Web-{9092DB9A-6F29-02B4-BDE4-CAA96AFE45B9}" dt="2022-10-30T19:39:07.889" v="13"/>
          <pc:sldLayoutMkLst>
            <pc:docMk/>
            <pc:sldMasterMk cId="3834574509" sldId="2147484001"/>
            <pc:sldLayoutMk cId="219272903" sldId="2147484011"/>
          </pc:sldLayoutMkLst>
        </pc:sldLayoutChg>
        <pc:sldLayoutChg chg="add del mod replId">
          <pc:chgData name="Andreea Scarlat (2128314)" userId="S::2128314@student.uwtsd.ac.uk::03af8867-4e80-4973-812a-b404f1286320" providerId="AD" clId="Web-{9092DB9A-6F29-02B4-BDE4-CAA96AFE45B9}" dt="2022-10-30T19:39:07.889" v="13"/>
          <pc:sldLayoutMkLst>
            <pc:docMk/>
            <pc:sldMasterMk cId="3834574509" sldId="2147484001"/>
            <pc:sldLayoutMk cId="597439876" sldId="2147484012"/>
          </pc:sldLayoutMkLst>
        </pc:sldLayoutChg>
      </pc:sldMasterChg>
      <pc:sldMasterChg chg="add del addSldLayout delSldLayout modSldLayout">
        <pc:chgData name="Andreea Scarlat (2128314)" userId="S::2128314@student.uwtsd.ac.uk::03af8867-4e80-4973-812a-b404f1286320" providerId="AD" clId="Web-{9092DB9A-6F29-02B4-BDE4-CAA96AFE45B9}" dt="2022-10-30T19:39:17.905" v="14"/>
        <pc:sldMasterMkLst>
          <pc:docMk/>
          <pc:sldMasterMk cId="2810170518" sldId="2147484013"/>
        </pc:sldMasterMkLst>
        <pc:sldLayoutChg chg="add del mod replId">
          <pc:chgData name="Andreea Scarlat (2128314)" userId="S::2128314@student.uwtsd.ac.uk::03af8867-4e80-4973-812a-b404f1286320" providerId="AD" clId="Web-{9092DB9A-6F29-02B4-BDE4-CAA96AFE45B9}" dt="2022-10-30T19:39:17.905" v="14"/>
          <pc:sldLayoutMkLst>
            <pc:docMk/>
            <pc:sldMasterMk cId="2810170518" sldId="2147484013"/>
            <pc:sldLayoutMk cId="2875772061" sldId="2147484014"/>
          </pc:sldLayoutMkLst>
        </pc:sldLayoutChg>
        <pc:sldLayoutChg chg="add del mod replId">
          <pc:chgData name="Andreea Scarlat (2128314)" userId="S::2128314@student.uwtsd.ac.uk::03af8867-4e80-4973-812a-b404f1286320" providerId="AD" clId="Web-{9092DB9A-6F29-02B4-BDE4-CAA96AFE45B9}" dt="2022-10-30T19:39:17.905" v="14"/>
          <pc:sldLayoutMkLst>
            <pc:docMk/>
            <pc:sldMasterMk cId="2810170518" sldId="2147484013"/>
            <pc:sldLayoutMk cId="2987748732" sldId="2147484015"/>
          </pc:sldLayoutMkLst>
        </pc:sldLayoutChg>
        <pc:sldLayoutChg chg="add del mod replId">
          <pc:chgData name="Andreea Scarlat (2128314)" userId="S::2128314@student.uwtsd.ac.uk::03af8867-4e80-4973-812a-b404f1286320" providerId="AD" clId="Web-{9092DB9A-6F29-02B4-BDE4-CAA96AFE45B9}" dt="2022-10-30T19:39:17.905" v="14"/>
          <pc:sldLayoutMkLst>
            <pc:docMk/>
            <pc:sldMasterMk cId="2810170518" sldId="2147484013"/>
            <pc:sldLayoutMk cId="3804392055" sldId="2147484016"/>
          </pc:sldLayoutMkLst>
        </pc:sldLayoutChg>
        <pc:sldLayoutChg chg="add del mod replId">
          <pc:chgData name="Andreea Scarlat (2128314)" userId="S::2128314@student.uwtsd.ac.uk::03af8867-4e80-4973-812a-b404f1286320" providerId="AD" clId="Web-{9092DB9A-6F29-02B4-BDE4-CAA96AFE45B9}" dt="2022-10-30T19:39:17.905" v="14"/>
          <pc:sldLayoutMkLst>
            <pc:docMk/>
            <pc:sldMasterMk cId="2810170518" sldId="2147484013"/>
            <pc:sldLayoutMk cId="126818969" sldId="2147484017"/>
          </pc:sldLayoutMkLst>
        </pc:sldLayoutChg>
        <pc:sldLayoutChg chg="add del mod replId">
          <pc:chgData name="Andreea Scarlat (2128314)" userId="S::2128314@student.uwtsd.ac.uk::03af8867-4e80-4973-812a-b404f1286320" providerId="AD" clId="Web-{9092DB9A-6F29-02B4-BDE4-CAA96AFE45B9}" dt="2022-10-30T19:39:17.905" v="14"/>
          <pc:sldLayoutMkLst>
            <pc:docMk/>
            <pc:sldMasterMk cId="2810170518" sldId="2147484013"/>
            <pc:sldLayoutMk cId="2645301267" sldId="2147484018"/>
          </pc:sldLayoutMkLst>
        </pc:sldLayoutChg>
        <pc:sldLayoutChg chg="add del mod replId">
          <pc:chgData name="Andreea Scarlat (2128314)" userId="S::2128314@student.uwtsd.ac.uk::03af8867-4e80-4973-812a-b404f1286320" providerId="AD" clId="Web-{9092DB9A-6F29-02B4-BDE4-CAA96AFE45B9}" dt="2022-10-30T19:39:17.905" v="14"/>
          <pc:sldLayoutMkLst>
            <pc:docMk/>
            <pc:sldMasterMk cId="2810170518" sldId="2147484013"/>
            <pc:sldLayoutMk cId="1672562443" sldId="2147484019"/>
          </pc:sldLayoutMkLst>
        </pc:sldLayoutChg>
        <pc:sldLayoutChg chg="add del mod replId">
          <pc:chgData name="Andreea Scarlat (2128314)" userId="S::2128314@student.uwtsd.ac.uk::03af8867-4e80-4973-812a-b404f1286320" providerId="AD" clId="Web-{9092DB9A-6F29-02B4-BDE4-CAA96AFE45B9}" dt="2022-10-30T19:39:17.905" v="14"/>
          <pc:sldLayoutMkLst>
            <pc:docMk/>
            <pc:sldMasterMk cId="2810170518" sldId="2147484013"/>
            <pc:sldLayoutMk cId="154229719" sldId="2147484020"/>
          </pc:sldLayoutMkLst>
        </pc:sldLayoutChg>
        <pc:sldLayoutChg chg="add del mod replId">
          <pc:chgData name="Andreea Scarlat (2128314)" userId="S::2128314@student.uwtsd.ac.uk::03af8867-4e80-4973-812a-b404f1286320" providerId="AD" clId="Web-{9092DB9A-6F29-02B4-BDE4-CAA96AFE45B9}" dt="2022-10-30T19:39:17.905" v="14"/>
          <pc:sldLayoutMkLst>
            <pc:docMk/>
            <pc:sldMasterMk cId="2810170518" sldId="2147484013"/>
            <pc:sldLayoutMk cId="1528003580" sldId="2147484021"/>
          </pc:sldLayoutMkLst>
        </pc:sldLayoutChg>
        <pc:sldLayoutChg chg="add del mod replId">
          <pc:chgData name="Andreea Scarlat (2128314)" userId="S::2128314@student.uwtsd.ac.uk::03af8867-4e80-4973-812a-b404f1286320" providerId="AD" clId="Web-{9092DB9A-6F29-02B4-BDE4-CAA96AFE45B9}" dt="2022-10-30T19:39:17.905" v="14"/>
          <pc:sldLayoutMkLst>
            <pc:docMk/>
            <pc:sldMasterMk cId="2810170518" sldId="2147484013"/>
            <pc:sldLayoutMk cId="1325154392" sldId="2147484022"/>
          </pc:sldLayoutMkLst>
        </pc:sldLayoutChg>
        <pc:sldLayoutChg chg="add del mod replId">
          <pc:chgData name="Andreea Scarlat (2128314)" userId="S::2128314@student.uwtsd.ac.uk::03af8867-4e80-4973-812a-b404f1286320" providerId="AD" clId="Web-{9092DB9A-6F29-02B4-BDE4-CAA96AFE45B9}" dt="2022-10-30T19:39:17.905" v="14"/>
          <pc:sldLayoutMkLst>
            <pc:docMk/>
            <pc:sldMasterMk cId="2810170518" sldId="2147484013"/>
            <pc:sldLayoutMk cId="596478351" sldId="2147484023"/>
          </pc:sldLayoutMkLst>
        </pc:sldLayoutChg>
        <pc:sldLayoutChg chg="add del mod replId">
          <pc:chgData name="Andreea Scarlat (2128314)" userId="S::2128314@student.uwtsd.ac.uk::03af8867-4e80-4973-812a-b404f1286320" providerId="AD" clId="Web-{9092DB9A-6F29-02B4-BDE4-CAA96AFE45B9}" dt="2022-10-30T19:39:17.905" v="14"/>
          <pc:sldLayoutMkLst>
            <pc:docMk/>
            <pc:sldMasterMk cId="2810170518" sldId="2147484013"/>
            <pc:sldLayoutMk cId="1755710853" sldId="2147484024"/>
          </pc:sldLayoutMkLst>
        </pc:sldLayoutChg>
      </pc:sldMasterChg>
      <pc:sldMasterChg chg="add addSldLayout modSldLayout">
        <pc:chgData name="Andreea Scarlat (2128314)" userId="S::2128314@student.uwtsd.ac.uk::03af8867-4e80-4973-812a-b404f1286320" providerId="AD" clId="Web-{9092DB9A-6F29-02B4-BDE4-CAA96AFE45B9}" dt="2022-10-30T19:39:17.905" v="14"/>
        <pc:sldMasterMkLst>
          <pc:docMk/>
          <pc:sldMasterMk cId="1599150753" sldId="2147484025"/>
        </pc:sldMasterMkLst>
        <pc:sldLayoutChg chg="add mod replId">
          <pc:chgData name="Andreea Scarlat (2128314)" userId="S::2128314@student.uwtsd.ac.uk::03af8867-4e80-4973-812a-b404f1286320" providerId="AD" clId="Web-{9092DB9A-6F29-02B4-BDE4-CAA96AFE45B9}" dt="2022-10-30T19:39:17.905" v="14"/>
          <pc:sldLayoutMkLst>
            <pc:docMk/>
            <pc:sldMasterMk cId="1599150753" sldId="2147484025"/>
            <pc:sldLayoutMk cId="879665744" sldId="2147484026"/>
          </pc:sldLayoutMkLst>
        </pc:sldLayoutChg>
        <pc:sldLayoutChg chg="add mod replId">
          <pc:chgData name="Andreea Scarlat (2128314)" userId="S::2128314@student.uwtsd.ac.uk::03af8867-4e80-4973-812a-b404f1286320" providerId="AD" clId="Web-{9092DB9A-6F29-02B4-BDE4-CAA96AFE45B9}" dt="2022-10-30T19:39:17.905" v="14"/>
          <pc:sldLayoutMkLst>
            <pc:docMk/>
            <pc:sldMasterMk cId="1599150753" sldId="2147484025"/>
            <pc:sldLayoutMk cId="3485061159" sldId="2147484027"/>
          </pc:sldLayoutMkLst>
        </pc:sldLayoutChg>
        <pc:sldLayoutChg chg="add mod replId">
          <pc:chgData name="Andreea Scarlat (2128314)" userId="S::2128314@student.uwtsd.ac.uk::03af8867-4e80-4973-812a-b404f1286320" providerId="AD" clId="Web-{9092DB9A-6F29-02B4-BDE4-CAA96AFE45B9}" dt="2022-10-30T19:39:17.905" v="14"/>
          <pc:sldLayoutMkLst>
            <pc:docMk/>
            <pc:sldMasterMk cId="1599150753" sldId="2147484025"/>
            <pc:sldLayoutMk cId="1561596222" sldId="2147484028"/>
          </pc:sldLayoutMkLst>
        </pc:sldLayoutChg>
        <pc:sldLayoutChg chg="add mod replId">
          <pc:chgData name="Andreea Scarlat (2128314)" userId="S::2128314@student.uwtsd.ac.uk::03af8867-4e80-4973-812a-b404f1286320" providerId="AD" clId="Web-{9092DB9A-6F29-02B4-BDE4-CAA96AFE45B9}" dt="2022-10-30T19:39:17.905" v="14"/>
          <pc:sldLayoutMkLst>
            <pc:docMk/>
            <pc:sldMasterMk cId="1599150753" sldId="2147484025"/>
            <pc:sldLayoutMk cId="3899337630" sldId="2147484029"/>
          </pc:sldLayoutMkLst>
        </pc:sldLayoutChg>
        <pc:sldLayoutChg chg="add mod replId">
          <pc:chgData name="Andreea Scarlat (2128314)" userId="S::2128314@student.uwtsd.ac.uk::03af8867-4e80-4973-812a-b404f1286320" providerId="AD" clId="Web-{9092DB9A-6F29-02B4-BDE4-CAA96AFE45B9}" dt="2022-10-30T19:39:17.905" v="14"/>
          <pc:sldLayoutMkLst>
            <pc:docMk/>
            <pc:sldMasterMk cId="1599150753" sldId="2147484025"/>
            <pc:sldLayoutMk cId="3815961804" sldId="2147484030"/>
          </pc:sldLayoutMkLst>
        </pc:sldLayoutChg>
        <pc:sldLayoutChg chg="add mod replId">
          <pc:chgData name="Andreea Scarlat (2128314)" userId="S::2128314@student.uwtsd.ac.uk::03af8867-4e80-4973-812a-b404f1286320" providerId="AD" clId="Web-{9092DB9A-6F29-02B4-BDE4-CAA96AFE45B9}" dt="2022-10-30T19:39:17.905" v="14"/>
          <pc:sldLayoutMkLst>
            <pc:docMk/>
            <pc:sldMasterMk cId="1599150753" sldId="2147484025"/>
            <pc:sldLayoutMk cId="3314491753" sldId="2147484031"/>
          </pc:sldLayoutMkLst>
        </pc:sldLayoutChg>
        <pc:sldLayoutChg chg="add mod replId">
          <pc:chgData name="Andreea Scarlat (2128314)" userId="S::2128314@student.uwtsd.ac.uk::03af8867-4e80-4973-812a-b404f1286320" providerId="AD" clId="Web-{9092DB9A-6F29-02B4-BDE4-CAA96AFE45B9}" dt="2022-10-30T19:39:17.905" v="14"/>
          <pc:sldLayoutMkLst>
            <pc:docMk/>
            <pc:sldMasterMk cId="1599150753" sldId="2147484025"/>
            <pc:sldLayoutMk cId="3512030701" sldId="2147484032"/>
          </pc:sldLayoutMkLst>
        </pc:sldLayoutChg>
        <pc:sldLayoutChg chg="add mod replId">
          <pc:chgData name="Andreea Scarlat (2128314)" userId="S::2128314@student.uwtsd.ac.uk::03af8867-4e80-4973-812a-b404f1286320" providerId="AD" clId="Web-{9092DB9A-6F29-02B4-BDE4-CAA96AFE45B9}" dt="2022-10-30T19:39:17.905" v="14"/>
          <pc:sldLayoutMkLst>
            <pc:docMk/>
            <pc:sldMasterMk cId="1599150753" sldId="2147484025"/>
            <pc:sldLayoutMk cId="4087725287" sldId="2147484033"/>
          </pc:sldLayoutMkLst>
        </pc:sldLayoutChg>
        <pc:sldLayoutChg chg="add mod replId">
          <pc:chgData name="Andreea Scarlat (2128314)" userId="S::2128314@student.uwtsd.ac.uk::03af8867-4e80-4973-812a-b404f1286320" providerId="AD" clId="Web-{9092DB9A-6F29-02B4-BDE4-CAA96AFE45B9}" dt="2022-10-30T19:39:17.905" v="14"/>
          <pc:sldLayoutMkLst>
            <pc:docMk/>
            <pc:sldMasterMk cId="1599150753" sldId="2147484025"/>
            <pc:sldLayoutMk cId="3914501144" sldId="2147484034"/>
          </pc:sldLayoutMkLst>
        </pc:sldLayoutChg>
        <pc:sldLayoutChg chg="add mod replId">
          <pc:chgData name="Andreea Scarlat (2128314)" userId="S::2128314@student.uwtsd.ac.uk::03af8867-4e80-4973-812a-b404f1286320" providerId="AD" clId="Web-{9092DB9A-6F29-02B4-BDE4-CAA96AFE45B9}" dt="2022-10-30T19:39:17.905" v="14"/>
          <pc:sldLayoutMkLst>
            <pc:docMk/>
            <pc:sldMasterMk cId="1599150753" sldId="2147484025"/>
            <pc:sldLayoutMk cId="177105821" sldId="2147484035"/>
          </pc:sldLayoutMkLst>
        </pc:sldLayoutChg>
        <pc:sldLayoutChg chg="add mod replId">
          <pc:chgData name="Andreea Scarlat (2128314)" userId="S::2128314@student.uwtsd.ac.uk::03af8867-4e80-4973-812a-b404f1286320" providerId="AD" clId="Web-{9092DB9A-6F29-02B4-BDE4-CAA96AFE45B9}" dt="2022-10-30T19:39:17.905" v="14"/>
          <pc:sldLayoutMkLst>
            <pc:docMk/>
            <pc:sldMasterMk cId="1599150753" sldId="2147484025"/>
            <pc:sldLayoutMk cId="3823183979" sldId="2147484036"/>
          </pc:sldLayoutMkLst>
        </pc:sldLayoutChg>
      </pc:sldMasterChg>
    </pc:docChg>
  </pc:docChgLst>
  <pc:docChgLst>
    <pc:chgData name="Andreea Scarlat (2128314)" userId="S::2128314@student.uwtsd.ac.uk::03af8867-4e80-4973-812a-b404f1286320" providerId="AD" clId="Web-{4E33593D-DF34-3D10-6876-29C48D4F8E22}"/>
    <pc:docChg chg="modSld">
      <pc:chgData name="Andreea Scarlat (2128314)" userId="S::2128314@student.uwtsd.ac.uk::03af8867-4e80-4973-812a-b404f1286320" providerId="AD" clId="Web-{4E33593D-DF34-3D10-6876-29C48D4F8E22}" dt="2022-10-12T16:28:24.790" v="0"/>
      <pc:docMkLst>
        <pc:docMk/>
      </pc:docMkLst>
      <pc:sldChg chg="modNotes">
        <pc:chgData name="Andreea Scarlat (2128314)" userId="S::2128314@student.uwtsd.ac.uk::03af8867-4e80-4973-812a-b404f1286320" providerId="AD" clId="Web-{4E33593D-DF34-3D10-6876-29C48D4F8E22}" dt="2022-10-12T16:28:24.790" v="0"/>
        <pc:sldMkLst>
          <pc:docMk/>
          <pc:sldMk cId="295142312" sldId="258"/>
        </pc:sldMkLst>
      </pc:sldChg>
    </pc:docChg>
  </pc:docChgLst>
  <pc:docChgLst>
    <pc:chgData name="Andreea Scarlat (2128314)" userId="S::2128314@student.uwtsd.ac.uk::03af8867-4e80-4973-812a-b404f1286320" providerId="AD" clId="Web-{F4C34081-DD71-90EC-29B8-71D295C200CF}"/>
    <pc:docChg chg="mod addSld modSld sldOrd">
      <pc:chgData name="Andreea Scarlat (2128314)" userId="S::2128314@student.uwtsd.ac.uk::03af8867-4e80-4973-812a-b404f1286320" providerId="AD" clId="Web-{F4C34081-DD71-90EC-29B8-71D295C200CF}" dt="2022-10-28T08:44:45.647" v="295"/>
      <pc:docMkLst>
        <pc:docMk/>
      </pc:docMkLst>
      <pc:sldChg chg="modSp">
        <pc:chgData name="Andreea Scarlat (2128314)" userId="S::2128314@student.uwtsd.ac.uk::03af8867-4e80-4973-812a-b404f1286320" providerId="AD" clId="Web-{F4C34081-DD71-90EC-29B8-71D295C200CF}" dt="2022-10-28T08:25:55.005" v="242" actId="20577"/>
        <pc:sldMkLst>
          <pc:docMk/>
          <pc:sldMk cId="109857222" sldId="256"/>
        </pc:sldMkLst>
        <pc:spChg chg="mod">
          <ac:chgData name="Andreea Scarlat (2128314)" userId="S::2128314@student.uwtsd.ac.uk::03af8867-4e80-4973-812a-b404f1286320" providerId="AD" clId="Web-{F4C34081-DD71-90EC-29B8-71D295C200CF}" dt="2022-10-28T08:25:55.005" v="242" actId="20577"/>
          <ac:spMkLst>
            <pc:docMk/>
            <pc:sldMk cId="109857222" sldId="256"/>
            <ac:spMk id="3" creationId="{00000000-0000-0000-0000-000000000000}"/>
          </ac:spMkLst>
        </pc:spChg>
      </pc:sldChg>
      <pc:sldChg chg="modSp">
        <pc:chgData name="Andreea Scarlat (2128314)" userId="S::2128314@student.uwtsd.ac.uk::03af8867-4e80-4973-812a-b404f1286320" providerId="AD" clId="Web-{F4C34081-DD71-90EC-29B8-71D295C200CF}" dt="2022-10-28T08:25:42.380" v="240" actId="20577"/>
        <pc:sldMkLst>
          <pc:docMk/>
          <pc:sldMk cId="3167212547" sldId="257"/>
        </pc:sldMkLst>
        <pc:spChg chg="mod">
          <ac:chgData name="Andreea Scarlat (2128314)" userId="S::2128314@student.uwtsd.ac.uk::03af8867-4e80-4973-812a-b404f1286320" providerId="AD" clId="Web-{F4C34081-DD71-90EC-29B8-71D295C200CF}" dt="2022-10-28T08:25:42.380" v="240" actId="20577"/>
          <ac:spMkLst>
            <pc:docMk/>
            <pc:sldMk cId="3167212547" sldId="257"/>
            <ac:spMk id="3" creationId="{D6925474-C82B-8979-C1EE-7CF4231F4AB5}"/>
          </ac:spMkLst>
        </pc:spChg>
      </pc:sldChg>
      <pc:sldChg chg="modSp">
        <pc:chgData name="Andreea Scarlat (2128314)" userId="S::2128314@student.uwtsd.ac.uk::03af8867-4e80-4973-812a-b404f1286320" providerId="AD" clId="Web-{F4C34081-DD71-90EC-29B8-71D295C200CF}" dt="2022-10-28T08:25:25.692" v="238" actId="20577"/>
        <pc:sldMkLst>
          <pc:docMk/>
          <pc:sldMk cId="3600933075" sldId="259"/>
        </pc:sldMkLst>
        <pc:spChg chg="mod">
          <ac:chgData name="Andreea Scarlat (2128314)" userId="S::2128314@student.uwtsd.ac.uk::03af8867-4e80-4973-812a-b404f1286320" providerId="AD" clId="Web-{F4C34081-DD71-90EC-29B8-71D295C200CF}" dt="2022-10-28T08:25:25.692" v="238" actId="20577"/>
          <ac:spMkLst>
            <pc:docMk/>
            <pc:sldMk cId="3600933075" sldId="259"/>
            <ac:spMk id="3" creationId="{F9EF3C82-AA8B-BF23-125D-AA82C8B53F1C}"/>
          </ac:spMkLst>
        </pc:spChg>
      </pc:sldChg>
      <pc:sldChg chg="addSp delSp modSp mod setBg setClrOvrMap addCm delCm">
        <pc:chgData name="Andreea Scarlat (2128314)" userId="S::2128314@student.uwtsd.ac.uk::03af8867-4e80-4973-812a-b404f1286320" providerId="AD" clId="Web-{F4C34081-DD71-90EC-29B8-71D295C200CF}" dt="2022-10-28T08:44:45.647" v="295"/>
        <pc:sldMkLst>
          <pc:docMk/>
          <pc:sldMk cId="2919597712" sldId="260"/>
        </pc:sldMkLst>
        <pc:spChg chg="mod">
          <ac:chgData name="Andreea Scarlat (2128314)" userId="S::2128314@student.uwtsd.ac.uk::03af8867-4e80-4973-812a-b404f1286320" providerId="AD" clId="Web-{F4C34081-DD71-90EC-29B8-71D295C200CF}" dt="2022-10-28T08:44:45.647" v="295"/>
          <ac:spMkLst>
            <pc:docMk/>
            <pc:sldMk cId="2919597712" sldId="260"/>
            <ac:spMk id="2" creationId="{A482F7C6-C4D7-64CA-7507-4B254E39FE71}"/>
          </ac:spMkLst>
        </pc:spChg>
        <pc:spChg chg="mod">
          <ac:chgData name="Andreea Scarlat (2128314)" userId="S::2128314@student.uwtsd.ac.uk::03af8867-4e80-4973-812a-b404f1286320" providerId="AD" clId="Web-{F4C34081-DD71-90EC-29B8-71D295C200CF}" dt="2022-10-28T08:44:45.647" v="295"/>
          <ac:spMkLst>
            <pc:docMk/>
            <pc:sldMk cId="2919597712" sldId="260"/>
            <ac:spMk id="3" creationId="{09114875-C4A2-F1CF-86C1-99A79FA6098D}"/>
          </ac:spMkLst>
        </pc:spChg>
        <pc:spChg chg="add del">
          <ac:chgData name="Andreea Scarlat (2128314)" userId="S::2128314@student.uwtsd.ac.uk::03af8867-4e80-4973-812a-b404f1286320" providerId="AD" clId="Web-{F4C34081-DD71-90EC-29B8-71D295C200CF}" dt="2022-10-28T08:33:14.330" v="265"/>
          <ac:spMkLst>
            <pc:docMk/>
            <pc:sldMk cId="2919597712" sldId="260"/>
            <ac:spMk id="10" creationId="{DC14B3F1-8CC5-4623-94B0-4445E3775D41}"/>
          </ac:spMkLst>
        </pc:spChg>
        <pc:spChg chg="add del">
          <ac:chgData name="Andreea Scarlat (2128314)" userId="S::2128314@student.uwtsd.ac.uk::03af8867-4e80-4973-812a-b404f1286320" providerId="AD" clId="Web-{F4C34081-DD71-90EC-29B8-71D295C200CF}" dt="2022-10-28T08:44:05.568" v="293"/>
          <ac:spMkLst>
            <pc:docMk/>
            <pc:sldMk cId="2919597712" sldId="260"/>
            <ac:spMk id="17" creationId="{E8A8EAB8-D2FF-444D-B34B-7D32F106AD0E}"/>
          </ac:spMkLst>
        </pc:spChg>
        <pc:spChg chg="add del">
          <ac:chgData name="Andreea Scarlat (2128314)" userId="S::2128314@student.uwtsd.ac.uk::03af8867-4e80-4973-812a-b404f1286320" providerId="AD" clId="Web-{F4C34081-DD71-90EC-29B8-71D295C200CF}" dt="2022-10-28T08:43:55.005" v="290"/>
          <ac:spMkLst>
            <pc:docMk/>
            <pc:sldMk cId="2919597712" sldId="260"/>
            <ac:spMk id="28" creationId="{E8A8EAB8-D2FF-444D-B34B-7D32F106AD0E}"/>
          </ac:spMkLst>
        </pc:spChg>
        <pc:spChg chg="add del">
          <ac:chgData name="Andreea Scarlat (2128314)" userId="S::2128314@student.uwtsd.ac.uk::03af8867-4e80-4973-812a-b404f1286320" providerId="AD" clId="Web-{F4C34081-DD71-90EC-29B8-71D295C200CF}" dt="2022-10-28T08:44:05.552" v="292"/>
          <ac:spMkLst>
            <pc:docMk/>
            <pc:sldMk cId="2919597712" sldId="260"/>
            <ac:spMk id="36" creationId="{2C6A2225-94AF-4BC4-98F4-77746E7B10A9}"/>
          </ac:spMkLst>
        </pc:spChg>
        <pc:spChg chg="add del">
          <ac:chgData name="Andreea Scarlat (2128314)" userId="S::2128314@student.uwtsd.ac.uk::03af8867-4e80-4973-812a-b404f1286320" providerId="AD" clId="Web-{F4C34081-DD71-90EC-29B8-71D295C200CF}" dt="2022-10-28T08:44:05.552" v="292"/>
          <ac:spMkLst>
            <pc:docMk/>
            <pc:sldMk cId="2919597712" sldId="260"/>
            <ac:spMk id="37" creationId="{648F5915-2CE1-4F74-88C5-D4366893D2DF}"/>
          </ac:spMkLst>
        </pc:spChg>
        <pc:spChg chg="add del">
          <ac:chgData name="Andreea Scarlat (2128314)" userId="S::2128314@student.uwtsd.ac.uk::03af8867-4e80-4973-812a-b404f1286320" providerId="AD" clId="Web-{F4C34081-DD71-90EC-29B8-71D295C200CF}" dt="2022-10-28T08:44:45.647" v="295"/>
          <ac:spMkLst>
            <pc:docMk/>
            <pc:sldMk cId="2919597712" sldId="260"/>
            <ac:spMk id="39" creationId="{68A4132F-DEC6-4332-A00C-A11AD4519B6C}"/>
          </ac:spMkLst>
        </pc:spChg>
        <pc:spChg chg="add del">
          <ac:chgData name="Andreea Scarlat (2128314)" userId="S::2128314@student.uwtsd.ac.uk::03af8867-4e80-4973-812a-b404f1286320" providerId="AD" clId="Web-{F4C34081-DD71-90EC-29B8-71D295C200CF}" dt="2022-10-28T08:44:45.647" v="295"/>
          <ac:spMkLst>
            <pc:docMk/>
            <pc:sldMk cId="2919597712" sldId="260"/>
            <ac:spMk id="40" creationId="{9B38642C-62C4-4E31-A5D3-BB1DD8CA3942}"/>
          </ac:spMkLst>
        </pc:spChg>
        <pc:spChg chg="add del">
          <ac:chgData name="Andreea Scarlat (2128314)" userId="S::2128314@student.uwtsd.ac.uk::03af8867-4e80-4973-812a-b404f1286320" providerId="AD" clId="Web-{F4C34081-DD71-90EC-29B8-71D295C200CF}" dt="2022-10-28T08:44:45.647" v="295"/>
          <ac:spMkLst>
            <pc:docMk/>
            <pc:sldMk cId="2919597712" sldId="260"/>
            <ac:spMk id="41" creationId="{A9F66240-8C38-4069-A5C9-2D3FCD97EDAD}"/>
          </ac:spMkLst>
        </pc:spChg>
        <pc:spChg chg="add">
          <ac:chgData name="Andreea Scarlat (2128314)" userId="S::2128314@student.uwtsd.ac.uk::03af8867-4e80-4973-812a-b404f1286320" providerId="AD" clId="Web-{F4C34081-DD71-90EC-29B8-71D295C200CF}" dt="2022-10-28T08:44:45.647" v="295"/>
          <ac:spMkLst>
            <pc:docMk/>
            <pc:sldMk cId="2919597712" sldId="260"/>
            <ac:spMk id="46" creationId="{DC14B3F1-8CC5-4623-94B0-4445E3775D41}"/>
          </ac:spMkLst>
        </pc:spChg>
        <pc:picChg chg="add mod ord">
          <ac:chgData name="Andreea Scarlat (2128314)" userId="S::2128314@student.uwtsd.ac.uk::03af8867-4e80-4973-812a-b404f1286320" providerId="AD" clId="Web-{F4C34081-DD71-90EC-29B8-71D295C200CF}" dt="2022-10-28T08:44:45.647" v="295"/>
          <ac:picMkLst>
            <pc:docMk/>
            <pc:sldMk cId="2919597712" sldId="260"/>
            <ac:picMk id="4" creationId="{644FDF0E-4421-844A-458D-D66C14D23955}"/>
          </ac:picMkLst>
        </pc:picChg>
        <pc:picChg chg="add mod ord">
          <ac:chgData name="Andreea Scarlat (2128314)" userId="S::2128314@student.uwtsd.ac.uk::03af8867-4e80-4973-812a-b404f1286320" providerId="AD" clId="Web-{F4C34081-DD71-90EC-29B8-71D295C200CF}" dt="2022-10-28T08:44:45.647" v="295"/>
          <ac:picMkLst>
            <pc:docMk/>
            <pc:sldMk cId="2919597712" sldId="260"/>
            <ac:picMk id="5" creationId="{DDD6A441-A68F-C640-BDC8-2E07242FEAC9}"/>
          </ac:picMkLst>
        </pc:picChg>
        <pc:cxnChg chg="add del">
          <ac:chgData name="Andreea Scarlat (2128314)" userId="S::2128314@student.uwtsd.ac.uk::03af8867-4e80-4973-812a-b404f1286320" providerId="AD" clId="Web-{F4C34081-DD71-90EC-29B8-71D295C200CF}" dt="2022-10-28T08:33:14.330" v="265"/>
          <ac:cxnSpMkLst>
            <pc:docMk/>
            <pc:sldMk cId="2919597712" sldId="260"/>
            <ac:cxnSpMk id="12" creationId="{B8EC0F70-6AFD-45BE-8F70-52888FC304F7}"/>
          </ac:cxnSpMkLst>
        </pc:cxnChg>
        <pc:cxnChg chg="add del">
          <ac:chgData name="Andreea Scarlat (2128314)" userId="S::2128314@student.uwtsd.ac.uk::03af8867-4e80-4973-812a-b404f1286320" providerId="AD" clId="Web-{F4C34081-DD71-90EC-29B8-71D295C200CF}" dt="2022-10-28T08:44:05.568" v="293"/>
          <ac:cxnSpMkLst>
            <pc:docMk/>
            <pc:sldMk cId="2919597712" sldId="260"/>
            <ac:cxnSpMk id="19" creationId="{EEA38897-7BA3-4408-8083-3235339C4A60}"/>
          </ac:cxnSpMkLst>
        </pc:cxnChg>
        <pc:cxnChg chg="add del">
          <ac:chgData name="Andreea Scarlat (2128314)" userId="S::2128314@student.uwtsd.ac.uk::03af8867-4e80-4973-812a-b404f1286320" providerId="AD" clId="Web-{F4C34081-DD71-90EC-29B8-71D295C200CF}" dt="2022-10-28T08:44:05.568" v="293"/>
          <ac:cxnSpMkLst>
            <pc:docMk/>
            <pc:sldMk cId="2919597712" sldId="260"/>
            <ac:cxnSpMk id="21" creationId="{CA240C79-242E-4918-9F28-B101847D1CC6}"/>
          </ac:cxnSpMkLst>
        </pc:cxnChg>
        <pc:cxnChg chg="add del">
          <ac:chgData name="Andreea Scarlat (2128314)" userId="S::2128314@student.uwtsd.ac.uk::03af8867-4e80-4973-812a-b404f1286320" providerId="AD" clId="Web-{F4C34081-DD71-90EC-29B8-71D295C200CF}" dt="2022-10-28T08:44:05.568" v="293"/>
          <ac:cxnSpMkLst>
            <pc:docMk/>
            <pc:sldMk cId="2919597712" sldId="260"/>
            <ac:cxnSpMk id="23" creationId="{F11AD06B-AB20-4097-8606-5DA00DBACE88}"/>
          </ac:cxnSpMkLst>
        </pc:cxnChg>
        <pc:cxnChg chg="add del">
          <ac:chgData name="Andreea Scarlat (2128314)" userId="S::2128314@student.uwtsd.ac.uk::03af8867-4e80-4973-812a-b404f1286320" providerId="AD" clId="Web-{F4C34081-DD71-90EC-29B8-71D295C200CF}" dt="2022-10-28T08:43:55.005" v="290"/>
          <ac:cxnSpMkLst>
            <pc:docMk/>
            <pc:sldMk cId="2919597712" sldId="260"/>
            <ac:cxnSpMk id="30" creationId="{EEA38897-7BA3-4408-8083-3235339C4A60}"/>
          </ac:cxnSpMkLst>
        </pc:cxnChg>
        <pc:cxnChg chg="add del">
          <ac:chgData name="Andreea Scarlat (2128314)" userId="S::2128314@student.uwtsd.ac.uk::03af8867-4e80-4973-812a-b404f1286320" providerId="AD" clId="Web-{F4C34081-DD71-90EC-29B8-71D295C200CF}" dt="2022-10-28T08:43:55.005" v="290"/>
          <ac:cxnSpMkLst>
            <pc:docMk/>
            <pc:sldMk cId="2919597712" sldId="260"/>
            <ac:cxnSpMk id="32" creationId="{CA240C79-242E-4918-9F28-B101847D1CC6}"/>
          </ac:cxnSpMkLst>
        </pc:cxnChg>
        <pc:cxnChg chg="add del">
          <ac:chgData name="Andreea Scarlat (2128314)" userId="S::2128314@student.uwtsd.ac.uk::03af8867-4e80-4973-812a-b404f1286320" providerId="AD" clId="Web-{F4C34081-DD71-90EC-29B8-71D295C200CF}" dt="2022-10-28T08:43:55.005" v="290"/>
          <ac:cxnSpMkLst>
            <pc:docMk/>
            <pc:sldMk cId="2919597712" sldId="260"/>
            <ac:cxnSpMk id="34" creationId="{F11AD06B-AB20-4097-8606-5DA00DBACE88}"/>
          </ac:cxnSpMkLst>
        </pc:cxnChg>
        <pc:cxnChg chg="add">
          <ac:chgData name="Andreea Scarlat (2128314)" userId="S::2128314@student.uwtsd.ac.uk::03af8867-4e80-4973-812a-b404f1286320" providerId="AD" clId="Web-{F4C34081-DD71-90EC-29B8-71D295C200CF}" dt="2022-10-28T08:44:45.647" v="295"/>
          <ac:cxnSpMkLst>
            <pc:docMk/>
            <pc:sldMk cId="2919597712" sldId="260"/>
            <ac:cxnSpMk id="48" creationId="{B8EC0F70-6AFD-45BE-8F70-52888FC304F7}"/>
          </ac:cxnSpMkLst>
        </pc:cxnChg>
      </pc:sldChg>
      <pc:sldChg chg="addSp modSp new mod setBg setClrOvrMap">
        <pc:chgData name="Andreea Scarlat (2128314)" userId="S::2128314@student.uwtsd.ac.uk::03af8867-4e80-4973-812a-b404f1286320" providerId="AD" clId="Web-{F4C34081-DD71-90EC-29B8-71D295C200CF}" dt="2022-10-28T08:37:39.885" v="272" actId="20577"/>
        <pc:sldMkLst>
          <pc:docMk/>
          <pc:sldMk cId="731701160" sldId="261"/>
        </pc:sldMkLst>
        <pc:spChg chg="mod">
          <ac:chgData name="Andreea Scarlat (2128314)" userId="S::2128314@student.uwtsd.ac.uk::03af8867-4e80-4973-812a-b404f1286320" providerId="AD" clId="Web-{F4C34081-DD71-90EC-29B8-71D295C200CF}" dt="2022-10-28T08:29:35.058" v="251"/>
          <ac:spMkLst>
            <pc:docMk/>
            <pc:sldMk cId="731701160" sldId="261"/>
            <ac:spMk id="2" creationId="{398EC720-1F46-71C1-A4F8-8E6826D29068}"/>
          </ac:spMkLst>
        </pc:spChg>
        <pc:spChg chg="mod">
          <ac:chgData name="Andreea Scarlat (2128314)" userId="S::2128314@student.uwtsd.ac.uk::03af8867-4e80-4973-812a-b404f1286320" providerId="AD" clId="Web-{F4C34081-DD71-90EC-29B8-71D295C200CF}" dt="2022-10-28T08:37:39.885" v="272" actId="20577"/>
          <ac:spMkLst>
            <pc:docMk/>
            <pc:sldMk cId="731701160" sldId="261"/>
            <ac:spMk id="3" creationId="{CCB6BB87-35F3-BF67-6342-AD84E220DBBA}"/>
          </ac:spMkLst>
        </pc:spChg>
        <pc:spChg chg="add">
          <ac:chgData name="Andreea Scarlat (2128314)" userId="S::2128314@student.uwtsd.ac.uk::03af8867-4e80-4973-812a-b404f1286320" providerId="AD" clId="Web-{F4C34081-DD71-90EC-29B8-71D295C200CF}" dt="2022-10-28T08:29:35.058" v="251"/>
          <ac:spMkLst>
            <pc:docMk/>
            <pc:sldMk cId="731701160" sldId="261"/>
            <ac:spMk id="10" creationId="{DC14B3F1-8CC5-4623-94B0-4445E3775D41}"/>
          </ac:spMkLst>
        </pc:spChg>
        <pc:picChg chg="add mod">
          <ac:chgData name="Andreea Scarlat (2128314)" userId="S::2128314@student.uwtsd.ac.uk::03af8867-4e80-4973-812a-b404f1286320" providerId="AD" clId="Web-{F4C34081-DD71-90EC-29B8-71D295C200CF}" dt="2022-10-28T08:29:35.058" v="251"/>
          <ac:picMkLst>
            <pc:docMk/>
            <pc:sldMk cId="731701160" sldId="261"/>
            <ac:picMk id="4" creationId="{8810A919-F8FE-87B7-0E6A-AA282C4DC30B}"/>
          </ac:picMkLst>
        </pc:picChg>
        <pc:picChg chg="add mod">
          <ac:chgData name="Andreea Scarlat (2128314)" userId="S::2128314@student.uwtsd.ac.uk::03af8867-4e80-4973-812a-b404f1286320" providerId="AD" clId="Web-{F4C34081-DD71-90EC-29B8-71D295C200CF}" dt="2022-10-28T08:29:35.058" v="251"/>
          <ac:picMkLst>
            <pc:docMk/>
            <pc:sldMk cId="731701160" sldId="261"/>
            <ac:picMk id="5" creationId="{ADCF89D4-E5E2-6823-AD4D-A6375C090CCC}"/>
          </ac:picMkLst>
        </pc:picChg>
        <pc:cxnChg chg="add">
          <ac:chgData name="Andreea Scarlat (2128314)" userId="S::2128314@student.uwtsd.ac.uk::03af8867-4e80-4973-812a-b404f1286320" providerId="AD" clId="Web-{F4C34081-DD71-90EC-29B8-71D295C200CF}" dt="2022-10-28T08:29:35.058" v="251"/>
          <ac:cxnSpMkLst>
            <pc:docMk/>
            <pc:sldMk cId="731701160" sldId="261"/>
            <ac:cxnSpMk id="12" creationId="{B8EC0F70-6AFD-45BE-8F70-52888FC304F7}"/>
          </ac:cxnSpMkLst>
        </pc:cxnChg>
      </pc:sldChg>
      <pc:sldChg chg="modSp new ord">
        <pc:chgData name="Andreea Scarlat (2128314)" userId="S::2128314@student.uwtsd.ac.uk::03af8867-4e80-4973-812a-b404f1286320" providerId="AD" clId="Web-{F4C34081-DD71-90EC-29B8-71D295C200CF}" dt="2022-10-28T08:30:18.716" v="262" actId="20577"/>
        <pc:sldMkLst>
          <pc:docMk/>
          <pc:sldMk cId="1137915314" sldId="262"/>
        </pc:sldMkLst>
        <pc:spChg chg="mod">
          <ac:chgData name="Andreea Scarlat (2128314)" userId="S::2128314@student.uwtsd.ac.uk::03af8867-4e80-4973-812a-b404f1286320" providerId="AD" clId="Web-{F4C34081-DD71-90EC-29B8-71D295C200CF}" dt="2022-10-28T08:30:11.528" v="261" actId="20577"/>
          <ac:spMkLst>
            <pc:docMk/>
            <pc:sldMk cId="1137915314" sldId="262"/>
            <ac:spMk id="2" creationId="{685678C1-069D-2F5C-AB11-10C730F509C9}"/>
          </ac:spMkLst>
        </pc:spChg>
        <pc:spChg chg="mod">
          <ac:chgData name="Andreea Scarlat (2128314)" userId="S::2128314@student.uwtsd.ac.uk::03af8867-4e80-4973-812a-b404f1286320" providerId="AD" clId="Web-{F4C34081-DD71-90EC-29B8-71D295C200CF}" dt="2022-10-28T08:30:18.716" v="262" actId="20577"/>
          <ac:spMkLst>
            <pc:docMk/>
            <pc:sldMk cId="1137915314" sldId="262"/>
            <ac:spMk id="3" creationId="{7B768DC9-7023-A6E1-31A7-4C4DE21284BE}"/>
          </ac:spMkLst>
        </pc:spChg>
      </pc:sldChg>
    </pc:docChg>
  </pc:docChgLst>
  <pc:docChgLst>
    <pc:chgData name="Andreea Scarlat (2128314)" userId="S::2128314@student.uwtsd.ac.uk::03af8867-4e80-4973-812a-b404f1286320" providerId="AD" clId="Web-{86D3B183-37B5-055F-88DC-09B0A66B880C}"/>
    <pc:docChg chg="addSld modSld">
      <pc:chgData name="Andreea Scarlat (2128314)" userId="S::2128314@student.uwtsd.ac.uk::03af8867-4e80-4973-812a-b404f1286320" providerId="AD" clId="Web-{86D3B183-37B5-055F-88DC-09B0A66B880C}" dt="2022-10-11T16:35:38.262" v="3" actId="20577"/>
      <pc:docMkLst>
        <pc:docMk/>
      </pc:docMkLst>
      <pc:sldChg chg="modSp new">
        <pc:chgData name="Andreea Scarlat (2128314)" userId="S::2128314@student.uwtsd.ac.uk::03af8867-4e80-4973-812a-b404f1286320" providerId="AD" clId="Web-{86D3B183-37B5-055F-88DC-09B0A66B880C}" dt="2022-10-11T16:35:38.262" v="3" actId="20577"/>
        <pc:sldMkLst>
          <pc:docMk/>
          <pc:sldMk cId="2919597712" sldId="260"/>
        </pc:sldMkLst>
        <pc:spChg chg="mod">
          <ac:chgData name="Andreea Scarlat (2128314)" userId="S::2128314@student.uwtsd.ac.uk::03af8867-4e80-4973-812a-b404f1286320" providerId="AD" clId="Web-{86D3B183-37B5-055F-88DC-09B0A66B880C}" dt="2022-10-11T16:35:38.262" v="3" actId="20577"/>
          <ac:spMkLst>
            <pc:docMk/>
            <pc:sldMk cId="2919597712" sldId="260"/>
            <ac:spMk id="2" creationId="{A482F7C6-C4D7-64CA-7507-4B254E39FE71}"/>
          </ac:spMkLst>
        </pc:spChg>
      </pc:sldChg>
    </pc:docChg>
  </pc:docChgLst>
  <pc:docChgLst>
    <pc:chgData name="Andreea Scarlat (2128314)" userId="S::2128314@student.uwtsd.ac.uk::03af8867-4e80-4973-812a-b404f1286320" providerId="AD" clId="Web-{DDB257C7-DAF8-B81B-6273-93DE073DA759}"/>
    <pc:docChg chg="addSld delSld modSld sldOrd addMainMaster delMainMaster">
      <pc:chgData name="Andreea Scarlat (2128314)" userId="S::2128314@student.uwtsd.ac.uk::03af8867-4e80-4973-812a-b404f1286320" providerId="AD" clId="Web-{DDB257C7-DAF8-B81B-6273-93DE073DA759}" dt="2022-10-30T19:35:23.247" v="646"/>
      <pc:docMkLst>
        <pc:docMk/>
      </pc:docMkLst>
      <pc:sldChg chg="delSp modSp mod modClrScheme delDesignElem chgLayout">
        <pc:chgData name="Andreea Scarlat (2128314)" userId="S::2128314@student.uwtsd.ac.uk::03af8867-4e80-4973-812a-b404f1286320" providerId="AD" clId="Web-{DDB257C7-DAF8-B81B-6273-93DE073DA759}" dt="2022-10-30T19:34:18.008" v="637"/>
        <pc:sldMkLst>
          <pc:docMk/>
          <pc:sldMk cId="109857222" sldId="256"/>
        </pc:sldMkLst>
        <pc:spChg chg="mod ord">
          <ac:chgData name="Andreea Scarlat (2128314)" userId="S::2128314@student.uwtsd.ac.uk::03af8867-4e80-4973-812a-b404f1286320" providerId="AD" clId="Web-{DDB257C7-DAF8-B81B-6273-93DE073DA759}" dt="2022-10-30T19:34:18.008" v="637"/>
          <ac:spMkLst>
            <pc:docMk/>
            <pc:sldMk cId="109857222" sldId="256"/>
            <ac:spMk id="2" creationId="{00000000-0000-0000-0000-000000000000}"/>
          </ac:spMkLst>
        </pc:spChg>
        <pc:spChg chg="mod ord">
          <ac:chgData name="Andreea Scarlat (2128314)" userId="S::2128314@student.uwtsd.ac.uk::03af8867-4e80-4973-812a-b404f1286320" providerId="AD" clId="Web-{DDB257C7-DAF8-B81B-6273-93DE073DA759}" dt="2022-10-30T19:34:18.008" v="637"/>
          <ac:spMkLst>
            <pc:docMk/>
            <pc:sldMk cId="109857222" sldId="256"/>
            <ac:spMk id="3" creationId="{00000000-0000-0000-0000-000000000000}"/>
          </ac:spMkLst>
        </pc:spChg>
        <pc:spChg chg="del">
          <ac:chgData name="Andreea Scarlat (2128314)" userId="S::2128314@student.uwtsd.ac.uk::03af8867-4e80-4973-812a-b404f1286320" providerId="AD" clId="Web-{DDB257C7-DAF8-B81B-6273-93DE073DA759}" dt="2022-10-30T19:33:30.817" v="632"/>
          <ac:spMkLst>
            <pc:docMk/>
            <pc:sldMk cId="109857222" sldId="256"/>
            <ac:spMk id="31" creationId="{DC14B3F1-8CC5-4623-94B0-4445E3775D41}"/>
          </ac:spMkLst>
        </pc:spChg>
        <pc:cxnChg chg="del">
          <ac:chgData name="Andreea Scarlat (2128314)" userId="S::2128314@student.uwtsd.ac.uk::03af8867-4e80-4973-812a-b404f1286320" providerId="AD" clId="Web-{DDB257C7-DAF8-B81B-6273-93DE073DA759}" dt="2022-10-30T19:33:30.817" v="632"/>
          <ac:cxnSpMkLst>
            <pc:docMk/>
            <pc:sldMk cId="109857222" sldId="256"/>
            <ac:cxnSpMk id="32" creationId="{B8EC0F70-6AFD-45BE-8F70-52888FC304F7}"/>
          </ac:cxnSpMkLst>
        </pc:cxnChg>
      </pc:sldChg>
      <pc:sldChg chg="delSp modSp mod modClrScheme delDesignElem chgLayout">
        <pc:chgData name="Andreea Scarlat (2128314)" userId="S::2128314@student.uwtsd.ac.uk::03af8867-4e80-4973-812a-b404f1286320" providerId="AD" clId="Web-{DDB257C7-DAF8-B81B-6273-93DE073DA759}" dt="2022-10-30T19:34:18.008" v="637"/>
        <pc:sldMkLst>
          <pc:docMk/>
          <pc:sldMk cId="3167212547" sldId="257"/>
        </pc:sldMkLst>
        <pc:spChg chg="mod ord">
          <ac:chgData name="Andreea Scarlat (2128314)" userId="S::2128314@student.uwtsd.ac.uk::03af8867-4e80-4973-812a-b404f1286320" providerId="AD" clId="Web-{DDB257C7-DAF8-B81B-6273-93DE073DA759}" dt="2022-10-30T19:34:18.008" v="637"/>
          <ac:spMkLst>
            <pc:docMk/>
            <pc:sldMk cId="3167212547" sldId="257"/>
            <ac:spMk id="2" creationId="{674B560D-E6AA-9AD3-78A2-5AE5A14A7EA7}"/>
          </ac:spMkLst>
        </pc:spChg>
        <pc:spChg chg="mod ord">
          <ac:chgData name="Andreea Scarlat (2128314)" userId="S::2128314@student.uwtsd.ac.uk::03af8867-4e80-4973-812a-b404f1286320" providerId="AD" clId="Web-{DDB257C7-DAF8-B81B-6273-93DE073DA759}" dt="2022-10-30T19:34:18.008" v="637"/>
          <ac:spMkLst>
            <pc:docMk/>
            <pc:sldMk cId="3167212547" sldId="257"/>
            <ac:spMk id="3" creationId="{D6925474-C82B-8979-C1EE-7CF4231F4AB5}"/>
          </ac:spMkLst>
        </pc:spChg>
        <pc:spChg chg="del">
          <ac:chgData name="Andreea Scarlat (2128314)" userId="S::2128314@student.uwtsd.ac.uk::03af8867-4e80-4973-812a-b404f1286320" providerId="AD" clId="Web-{DDB257C7-DAF8-B81B-6273-93DE073DA759}" dt="2022-10-30T19:33:30.817" v="632"/>
          <ac:spMkLst>
            <pc:docMk/>
            <pc:sldMk cId="3167212547" sldId="257"/>
            <ac:spMk id="21" creationId="{2B39286B-772E-4B31-95F0-33484AFAA6E6}"/>
          </ac:spMkLst>
        </pc:spChg>
        <pc:cxnChg chg="del">
          <ac:chgData name="Andreea Scarlat (2128314)" userId="S::2128314@student.uwtsd.ac.uk::03af8867-4e80-4973-812a-b404f1286320" providerId="AD" clId="Web-{DDB257C7-DAF8-B81B-6273-93DE073DA759}" dt="2022-10-30T19:33:30.817" v="632"/>
          <ac:cxnSpMkLst>
            <pc:docMk/>
            <pc:sldMk cId="3167212547" sldId="257"/>
            <ac:cxnSpMk id="22" creationId="{A09C8DBD-F121-4020-B35E-15E2E49719B1}"/>
          </ac:cxnSpMkLst>
        </pc:cxnChg>
      </pc:sldChg>
      <pc:sldChg chg="delSp modSp mod modClrScheme delDesignElem chgLayout">
        <pc:chgData name="Andreea Scarlat (2128314)" userId="S::2128314@student.uwtsd.ac.uk::03af8867-4e80-4973-812a-b404f1286320" providerId="AD" clId="Web-{DDB257C7-DAF8-B81B-6273-93DE073DA759}" dt="2022-10-30T19:34:18.008" v="637"/>
        <pc:sldMkLst>
          <pc:docMk/>
          <pc:sldMk cId="295142312" sldId="258"/>
        </pc:sldMkLst>
        <pc:spChg chg="mod ord">
          <ac:chgData name="Andreea Scarlat (2128314)" userId="S::2128314@student.uwtsd.ac.uk::03af8867-4e80-4973-812a-b404f1286320" providerId="AD" clId="Web-{DDB257C7-DAF8-B81B-6273-93DE073DA759}" dt="2022-10-30T19:34:18.008" v="637"/>
          <ac:spMkLst>
            <pc:docMk/>
            <pc:sldMk cId="295142312" sldId="258"/>
            <ac:spMk id="4" creationId="{247C2883-CA60-A2A1-509C-786F3CDCBE48}"/>
          </ac:spMkLst>
        </pc:spChg>
        <pc:spChg chg="del">
          <ac:chgData name="Andreea Scarlat (2128314)" userId="S::2128314@student.uwtsd.ac.uk::03af8867-4e80-4973-812a-b404f1286320" providerId="AD" clId="Web-{DDB257C7-DAF8-B81B-6273-93DE073DA759}" dt="2022-10-30T19:33:30.817" v="632"/>
          <ac:spMkLst>
            <pc:docMk/>
            <pc:sldMk cId="295142312" sldId="258"/>
            <ac:spMk id="28" creationId="{8537B233-9CDD-4A90-AABB-A8963DEE4FBC}"/>
          </ac:spMkLst>
        </pc:spChg>
        <pc:cxnChg chg="del">
          <ac:chgData name="Andreea Scarlat (2128314)" userId="S::2128314@student.uwtsd.ac.uk::03af8867-4e80-4973-812a-b404f1286320" providerId="AD" clId="Web-{DDB257C7-DAF8-B81B-6273-93DE073DA759}" dt="2022-10-30T19:33:30.817" v="632"/>
          <ac:cxnSpMkLst>
            <pc:docMk/>
            <pc:sldMk cId="295142312" sldId="258"/>
            <ac:cxnSpMk id="29" creationId="{040575EE-C594-4566-BC00-663004E52AB5}"/>
          </ac:cxnSpMkLst>
        </pc:cxnChg>
      </pc:sldChg>
      <pc:sldChg chg="delSp modSp mod modClrScheme delDesignElem chgLayout">
        <pc:chgData name="Andreea Scarlat (2128314)" userId="S::2128314@student.uwtsd.ac.uk::03af8867-4e80-4973-812a-b404f1286320" providerId="AD" clId="Web-{DDB257C7-DAF8-B81B-6273-93DE073DA759}" dt="2022-10-30T19:34:18.008" v="637"/>
        <pc:sldMkLst>
          <pc:docMk/>
          <pc:sldMk cId="3600933075" sldId="259"/>
        </pc:sldMkLst>
        <pc:spChg chg="mod ord">
          <ac:chgData name="Andreea Scarlat (2128314)" userId="S::2128314@student.uwtsd.ac.uk::03af8867-4e80-4973-812a-b404f1286320" providerId="AD" clId="Web-{DDB257C7-DAF8-B81B-6273-93DE073DA759}" dt="2022-10-30T19:34:18.008" v="637"/>
          <ac:spMkLst>
            <pc:docMk/>
            <pc:sldMk cId="3600933075" sldId="259"/>
            <ac:spMk id="2" creationId="{D93C4B56-17E9-FC15-874C-7151B9F8691C}"/>
          </ac:spMkLst>
        </pc:spChg>
        <pc:spChg chg="mod ord">
          <ac:chgData name="Andreea Scarlat (2128314)" userId="S::2128314@student.uwtsd.ac.uk::03af8867-4e80-4973-812a-b404f1286320" providerId="AD" clId="Web-{DDB257C7-DAF8-B81B-6273-93DE073DA759}" dt="2022-10-30T19:34:18.008" v="637"/>
          <ac:spMkLst>
            <pc:docMk/>
            <pc:sldMk cId="3600933075" sldId="259"/>
            <ac:spMk id="3" creationId="{F9EF3C82-AA8B-BF23-125D-AA82C8B53F1C}"/>
          </ac:spMkLst>
        </pc:spChg>
        <pc:spChg chg="del">
          <ac:chgData name="Andreea Scarlat (2128314)" userId="S::2128314@student.uwtsd.ac.uk::03af8867-4e80-4973-812a-b404f1286320" providerId="AD" clId="Web-{DDB257C7-DAF8-B81B-6273-93DE073DA759}" dt="2022-10-30T19:33:30.817" v="632"/>
          <ac:spMkLst>
            <pc:docMk/>
            <pc:sldMk cId="3600933075" sldId="259"/>
            <ac:spMk id="24" creationId="{DC14B3F1-8CC5-4623-94B0-4445E3775D41}"/>
          </ac:spMkLst>
        </pc:spChg>
        <pc:cxnChg chg="del">
          <ac:chgData name="Andreea Scarlat (2128314)" userId="S::2128314@student.uwtsd.ac.uk::03af8867-4e80-4973-812a-b404f1286320" providerId="AD" clId="Web-{DDB257C7-DAF8-B81B-6273-93DE073DA759}" dt="2022-10-30T19:33:30.817" v="632"/>
          <ac:cxnSpMkLst>
            <pc:docMk/>
            <pc:sldMk cId="3600933075" sldId="259"/>
            <ac:cxnSpMk id="26" creationId="{B8EC0F70-6AFD-45BE-8F70-52888FC304F7}"/>
          </ac:cxnSpMkLst>
        </pc:cxnChg>
      </pc:sldChg>
      <pc:sldChg chg="addSp delSp modSp mod setBg modClrScheme setClrOvrMap delDesignElem chgLayout">
        <pc:chgData name="Andreea Scarlat (2128314)" userId="S::2128314@student.uwtsd.ac.uk::03af8867-4e80-4973-812a-b404f1286320" providerId="AD" clId="Web-{DDB257C7-DAF8-B81B-6273-93DE073DA759}" dt="2022-10-30T19:34:37.587" v="639"/>
        <pc:sldMkLst>
          <pc:docMk/>
          <pc:sldMk cId="2919597712" sldId="260"/>
        </pc:sldMkLst>
        <pc:spChg chg="mod ord">
          <ac:chgData name="Andreea Scarlat (2128314)" userId="S::2128314@student.uwtsd.ac.uk::03af8867-4e80-4973-812a-b404f1286320" providerId="AD" clId="Web-{DDB257C7-DAF8-B81B-6273-93DE073DA759}" dt="2022-10-30T19:34:37.587" v="639"/>
          <ac:spMkLst>
            <pc:docMk/>
            <pc:sldMk cId="2919597712" sldId="260"/>
            <ac:spMk id="2" creationId="{A482F7C6-C4D7-64CA-7507-4B254E39FE71}"/>
          </ac:spMkLst>
        </pc:spChg>
        <pc:spChg chg="mod ord">
          <ac:chgData name="Andreea Scarlat (2128314)" userId="S::2128314@student.uwtsd.ac.uk::03af8867-4e80-4973-812a-b404f1286320" providerId="AD" clId="Web-{DDB257C7-DAF8-B81B-6273-93DE073DA759}" dt="2022-10-30T19:34:37.587" v="639"/>
          <ac:spMkLst>
            <pc:docMk/>
            <pc:sldMk cId="2919597712" sldId="260"/>
            <ac:spMk id="3" creationId="{09114875-C4A2-F1CF-86C1-99A79FA6098D}"/>
          </ac:spMkLst>
        </pc:spChg>
        <pc:spChg chg="add">
          <ac:chgData name="Andreea Scarlat (2128314)" userId="S::2128314@student.uwtsd.ac.uk::03af8867-4e80-4973-812a-b404f1286320" providerId="AD" clId="Web-{DDB257C7-DAF8-B81B-6273-93DE073DA759}" dt="2022-10-30T19:34:37.587" v="639"/>
          <ac:spMkLst>
            <pc:docMk/>
            <pc:sldMk cId="2919597712" sldId="260"/>
            <ac:spMk id="7" creationId="{A2A1E25D-508A-4EE7-9B89-71BC1BEEFD59}"/>
          </ac:spMkLst>
        </pc:spChg>
        <pc:spChg chg="add">
          <ac:chgData name="Andreea Scarlat (2128314)" userId="S::2128314@student.uwtsd.ac.uk::03af8867-4e80-4973-812a-b404f1286320" providerId="AD" clId="Web-{DDB257C7-DAF8-B81B-6273-93DE073DA759}" dt="2022-10-30T19:34:37.587" v="639"/>
          <ac:spMkLst>
            <pc:docMk/>
            <pc:sldMk cId="2919597712" sldId="260"/>
            <ac:spMk id="8" creationId="{6FD9ED33-B960-4F9D-8023-20D830625358}"/>
          </ac:spMkLst>
        </pc:spChg>
        <pc:spChg chg="del">
          <ac:chgData name="Andreea Scarlat (2128314)" userId="S::2128314@student.uwtsd.ac.uk::03af8867-4e80-4973-812a-b404f1286320" providerId="AD" clId="Web-{DDB257C7-DAF8-B81B-6273-93DE073DA759}" dt="2022-10-30T19:33:30.817" v="632"/>
          <ac:spMkLst>
            <pc:docMk/>
            <pc:sldMk cId="2919597712" sldId="260"/>
            <ac:spMk id="46" creationId="{DC14B3F1-8CC5-4623-94B0-4445E3775D41}"/>
          </ac:spMkLst>
        </pc:spChg>
        <pc:grpChg chg="add">
          <ac:chgData name="Andreea Scarlat (2128314)" userId="S::2128314@student.uwtsd.ac.uk::03af8867-4e80-4973-812a-b404f1286320" providerId="AD" clId="Web-{DDB257C7-DAF8-B81B-6273-93DE073DA759}" dt="2022-10-30T19:34:37.587" v="639"/>
          <ac:grpSpMkLst>
            <pc:docMk/>
            <pc:sldMk cId="2919597712" sldId="260"/>
            <ac:grpSpMk id="14" creationId="{48248BD7-AE40-49AB-844D-ABD40D80B2B9}"/>
          </ac:grpSpMkLst>
        </pc:grpChg>
        <pc:picChg chg="mod ord">
          <ac:chgData name="Andreea Scarlat (2128314)" userId="S::2128314@student.uwtsd.ac.uk::03af8867-4e80-4973-812a-b404f1286320" providerId="AD" clId="Web-{DDB257C7-DAF8-B81B-6273-93DE073DA759}" dt="2022-10-30T19:34:37.587" v="639"/>
          <ac:picMkLst>
            <pc:docMk/>
            <pc:sldMk cId="2919597712" sldId="260"/>
            <ac:picMk id="4" creationId="{644FDF0E-4421-844A-458D-D66C14D23955}"/>
          </ac:picMkLst>
        </pc:picChg>
        <pc:picChg chg="mod">
          <ac:chgData name="Andreea Scarlat (2128314)" userId="S::2128314@student.uwtsd.ac.uk::03af8867-4e80-4973-812a-b404f1286320" providerId="AD" clId="Web-{DDB257C7-DAF8-B81B-6273-93DE073DA759}" dt="2022-10-30T19:34:37.587" v="639"/>
          <ac:picMkLst>
            <pc:docMk/>
            <pc:sldMk cId="2919597712" sldId="260"/>
            <ac:picMk id="5" creationId="{DDD6A441-A68F-C640-BDC8-2E07242FEAC9}"/>
          </ac:picMkLst>
        </pc:picChg>
        <pc:cxnChg chg="del">
          <ac:chgData name="Andreea Scarlat (2128314)" userId="S::2128314@student.uwtsd.ac.uk::03af8867-4e80-4973-812a-b404f1286320" providerId="AD" clId="Web-{DDB257C7-DAF8-B81B-6273-93DE073DA759}" dt="2022-10-30T19:33:30.817" v="632"/>
          <ac:cxnSpMkLst>
            <pc:docMk/>
            <pc:sldMk cId="2919597712" sldId="260"/>
            <ac:cxnSpMk id="48" creationId="{B8EC0F70-6AFD-45BE-8F70-52888FC304F7}"/>
          </ac:cxnSpMkLst>
        </pc:cxnChg>
      </pc:sldChg>
      <pc:sldChg chg="addSp delSp modSp mod setBg modClrScheme setClrOvrMap delDesignElem chgLayout">
        <pc:chgData name="Andreea Scarlat (2128314)" userId="S::2128314@student.uwtsd.ac.uk::03af8867-4e80-4973-812a-b404f1286320" providerId="AD" clId="Web-{DDB257C7-DAF8-B81B-6273-93DE073DA759}" dt="2022-10-30T19:34:26.915" v="638"/>
        <pc:sldMkLst>
          <pc:docMk/>
          <pc:sldMk cId="731701160" sldId="261"/>
        </pc:sldMkLst>
        <pc:spChg chg="mod ord">
          <ac:chgData name="Andreea Scarlat (2128314)" userId="S::2128314@student.uwtsd.ac.uk::03af8867-4e80-4973-812a-b404f1286320" providerId="AD" clId="Web-{DDB257C7-DAF8-B81B-6273-93DE073DA759}" dt="2022-10-30T19:34:26.915" v="638"/>
          <ac:spMkLst>
            <pc:docMk/>
            <pc:sldMk cId="731701160" sldId="261"/>
            <ac:spMk id="2" creationId="{398EC720-1F46-71C1-A4F8-8E6826D29068}"/>
          </ac:spMkLst>
        </pc:spChg>
        <pc:spChg chg="mod ord">
          <ac:chgData name="Andreea Scarlat (2128314)" userId="S::2128314@student.uwtsd.ac.uk::03af8867-4e80-4973-812a-b404f1286320" providerId="AD" clId="Web-{DDB257C7-DAF8-B81B-6273-93DE073DA759}" dt="2022-10-30T19:34:26.915" v="638"/>
          <ac:spMkLst>
            <pc:docMk/>
            <pc:sldMk cId="731701160" sldId="261"/>
            <ac:spMk id="3" creationId="{CCB6BB87-35F3-BF67-6342-AD84E220DBBA}"/>
          </ac:spMkLst>
        </pc:spChg>
        <pc:spChg chg="add">
          <ac:chgData name="Andreea Scarlat (2128314)" userId="S::2128314@student.uwtsd.ac.uk::03af8867-4e80-4973-812a-b404f1286320" providerId="AD" clId="Web-{DDB257C7-DAF8-B81B-6273-93DE073DA759}" dt="2022-10-30T19:34:26.915" v="638"/>
          <ac:spMkLst>
            <pc:docMk/>
            <pc:sldMk cId="731701160" sldId="261"/>
            <ac:spMk id="7" creationId="{A2A1E25D-508A-4EE7-9B89-71BC1BEEFD59}"/>
          </ac:spMkLst>
        </pc:spChg>
        <pc:spChg chg="add">
          <ac:chgData name="Andreea Scarlat (2128314)" userId="S::2128314@student.uwtsd.ac.uk::03af8867-4e80-4973-812a-b404f1286320" providerId="AD" clId="Web-{DDB257C7-DAF8-B81B-6273-93DE073DA759}" dt="2022-10-30T19:34:26.915" v="638"/>
          <ac:spMkLst>
            <pc:docMk/>
            <pc:sldMk cId="731701160" sldId="261"/>
            <ac:spMk id="8" creationId="{6FD9ED33-B960-4F9D-8023-20D830625358}"/>
          </ac:spMkLst>
        </pc:spChg>
        <pc:spChg chg="del">
          <ac:chgData name="Andreea Scarlat (2128314)" userId="S::2128314@student.uwtsd.ac.uk::03af8867-4e80-4973-812a-b404f1286320" providerId="AD" clId="Web-{DDB257C7-DAF8-B81B-6273-93DE073DA759}" dt="2022-10-30T19:33:30.817" v="632"/>
          <ac:spMkLst>
            <pc:docMk/>
            <pc:sldMk cId="731701160" sldId="261"/>
            <ac:spMk id="10" creationId="{DC14B3F1-8CC5-4623-94B0-4445E3775D41}"/>
          </ac:spMkLst>
        </pc:spChg>
        <pc:grpChg chg="add">
          <ac:chgData name="Andreea Scarlat (2128314)" userId="S::2128314@student.uwtsd.ac.uk::03af8867-4e80-4973-812a-b404f1286320" providerId="AD" clId="Web-{DDB257C7-DAF8-B81B-6273-93DE073DA759}" dt="2022-10-30T19:34:26.915" v="638"/>
          <ac:grpSpMkLst>
            <pc:docMk/>
            <pc:sldMk cId="731701160" sldId="261"/>
            <ac:grpSpMk id="14" creationId="{48248BD7-AE40-49AB-844D-ABD40D80B2B9}"/>
          </ac:grpSpMkLst>
        </pc:grpChg>
        <pc:picChg chg="mod ord">
          <ac:chgData name="Andreea Scarlat (2128314)" userId="S::2128314@student.uwtsd.ac.uk::03af8867-4e80-4973-812a-b404f1286320" providerId="AD" clId="Web-{DDB257C7-DAF8-B81B-6273-93DE073DA759}" dt="2022-10-30T19:34:26.915" v="638"/>
          <ac:picMkLst>
            <pc:docMk/>
            <pc:sldMk cId="731701160" sldId="261"/>
            <ac:picMk id="4" creationId="{8810A919-F8FE-87B7-0E6A-AA282C4DC30B}"/>
          </ac:picMkLst>
        </pc:picChg>
        <pc:picChg chg="mod">
          <ac:chgData name="Andreea Scarlat (2128314)" userId="S::2128314@student.uwtsd.ac.uk::03af8867-4e80-4973-812a-b404f1286320" providerId="AD" clId="Web-{DDB257C7-DAF8-B81B-6273-93DE073DA759}" dt="2022-10-30T19:34:26.915" v="638"/>
          <ac:picMkLst>
            <pc:docMk/>
            <pc:sldMk cId="731701160" sldId="261"/>
            <ac:picMk id="5" creationId="{ADCF89D4-E5E2-6823-AD4D-A6375C090CCC}"/>
          </ac:picMkLst>
        </pc:picChg>
        <pc:cxnChg chg="del">
          <ac:chgData name="Andreea Scarlat (2128314)" userId="S::2128314@student.uwtsd.ac.uk::03af8867-4e80-4973-812a-b404f1286320" providerId="AD" clId="Web-{DDB257C7-DAF8-B81B-6273-93DE073DA759}" dt="2022-10-30T19:33:30.817" v="632"/>
          <ac:cxnSpMkLst>
            <pc:docMk/>
            <pc:sldMk cId="731701160" sldId="261"/>
            <ac:cxnSpMk id="12" creationId="{B8EC0F70-6AFD-45BE-8F70-52888FC304F7}"/>
          </ac:cxnSpMkLst>
        </pc:cxnChg>
      </pc:sldChg>
      <pc:sldChg chg="addSp delSp modSp mod setBg modClrScheme setClrOvrMap delDesignElem chgLayout">
        <pc:chgData name="Andreea Scarlat (2128314)" userId="S::2128314@student.uwtsd.ac.uk::03af8867-4e80-4973-812a-b404f1286320" providerId="AD" clId="Web-{DDB257C7-DAF8-B81B-6273-93DE073DA759}" dt="2022-10-30T19:35:23.247" v="646"/>
        <pc:sldMkLst>
          <pc:docMk/>
          <pc:sldMk cId="1137915314" sldId="262"/>
        </pc:sldMkLst>
        <pc:spChg chg="mod ord">
          <ac:chgData name="Andreea Scarlat (2128314)" userId="S::2128314@student.uwtsd.ac.uk::03af8867-4e80-4973-812a-b404f1286320" providerId="AD" clId="Web-{DDB257C7-DAF8-B81B-6273-93DE073DA759}" dt="2022-10-30T19:35:23.247" v="646"/>
          <ac:spMkLst>
            <pc:docMk/>
            <pc:sldMk cId="1137915314" sldId="262"/>
            <ac:spMk id="2" creationId="{685678C1-069D-2F5C-AB11-10C730F509C9}"/>
          </ac:spMkLst>
        </pc:spChg>
        <pc:spChg chg="del mod ord">
          <ac:chgData name="Andreea Scarlat (2128314)" userId="S::2128314@student.uwtsd.ac.uk::03af8867-4e80-4973-812a-b404f1286320" providerId="AD" clId="Web-{DDB257C7-DAF8-B81B-6273-93DE073DA759}" dt="2022-10-30T19:35:23.247" v="646"/>
          <ac:spMkLst>
            <pc:docMk/>
            <pc:sldMk cId="1137915314" sldId="262"/>
            <ac:spMk id="3" creationId="{7B768DC9-7023-A6E1-31A7-4C4DE21284BE}"/>
          </ac:spMkLst>
        </pc:spChg>
        <pc:spChg chg="add del">
          <ac:chgData name="Andreea Scarlat (2128314)" userId="S::2128314@student.uwtsd.ac.uk::03af8867-4e80-4973-812a-b404f1286320" providerId="AD" clId="Web-{DDB257C7-DAF8-B81B-6273-93DE073DA759}" dt="2022-10-30T19:35:05.605" v="641"/>
          <ac:spMkLst>
            <pc:docMk/>
            <pc:sldMk cId="1137915314" sldId="262"/>
            <ac:spMk id="5" creationId="{99CAC3B1-4879-424D-8F15-206277196159}"/>
          </ac:spMkLst>
        </pc:spChg>
        <pc:spChg chg="add del">
          <ac:chgData name="Andreea Scarlat (2128314)" userId="S::2128314@student.uwtsd.ac.uk::03af8867-4e80-4973-812a-b404f1286320" providerId="AD" clId="Web-{DDB257C7-DAF8-B81B-6273-93DE073DA759}" dt="2022-10-30T19:33:30.817" v="632"/>
          <ac:spMkLst>
            <pc:docMk/>
            <pc:sldMk cId="1137915314" sldId="262"/>
            <ac:spMk id="8" creationId="{70DFC902-7D23-471A-B557-B6B6917D7A0D}"/>
          </ac:spMkLst>
        </pc:spChg>
        <pc:spChg chg="add">
          <ac:chgData name="Andreea Scarlat (2128314)" userId="S::2128314@student.uwtsd.ac.uk::03af8867-4e80-4973-812a-b404f1286320" providerId="AD" clId="Web-{DDB257C7-DAF8-B81B-6273-93DE073DA759}" dt="2022-10-30T19:35:23.247" v="646"/>
          <ac:spMkLst>
            <pc:docMk/>
            <pc:sldMk cId="1137915314" sldId="262"/>
            <ac:spMk id="9" creationId="{94C52C56-BEF2-4E22-8C8E-A7AC96B03A72}"/>
          </ac:spMkLst>
        </pc:spChg>
        <pc:spChg chg="add del">
          <ac:chgData name="Andreea Scarlat (2128314)" userId="S::2128314@student.uwtsd.ac.uk::03af8867-4e80-4973-812a-b404f1286320" providerId="AD" clId="Web-{DDB257C7-DAF8-B81B-6273-93DE073DA759}" dt="2022-10-30T19:33:30.817" v="632"/>
          <ac:spMkLst>
            <pc:docMk/>
            <pc:sldMk cId="1137915314" sldId="262"/>
            <ac:spMk id="10" creationId="{A55D5633-D557-4DCA-982C-FF36EB7A1C00}"/>
          </ac:spMkLst>
        </pc:spChg>
        <pc:spChg chg="add">
          <ac:chgData name="Andreea Scarlat (2128314)" userId="S::2128314@student.uwtsd.ac.uk::03af8867-4e80-4973-812a-b404f1286320" providerId="AD" clId="Web-{DDB257C7-DAF8-B81B-6273-93DE073DA759}" dt="2022-10-30T19:35:23.247" v="646"/>
          <ac:spMkLst>
            <pc:docMk/>
            <pc:sldMk cId="1137915314" sldId="262"/>
            <ac:spMk id="11" creationId="{42285737-90EE-47DC-AC80-8AE156B11969}"/>
          </ac:spMkLst>
        </pc:spChg>
        <pc:spChg chg="add del">
          <ac:chgData name="Andreea Scarlat (2128314)" userId="S::2128314@student.uwtsd.ac.uk::03af8867-4e80-4973-812a-b404f1286320" providerId="AD" clId="Web-{DDB257C7-DAF8-B81B-6273-93DE073DA759}" dt="2022-10-30T19:33:30.817" v="632"/>
          <ac:spMkLst>
            <pc:docMk/>
            <pc:sldMk cId="1137915314" sldId="262"/>
            <ac:spMk id="12" creationId="{450D3AD2-FA80-415F-A9CE-54D884561CD7}"/>
          </ac:spMkLst>
        </pc:spChg>
        <pc:spChg chg="add del">
          <ac:chgData name="Andreea Scarlat (2128314)" userId="S::2128314@student.uwtsd.ac.uk::03af8867-4e80-4973-812a-b404f1286320" providerId="AD" clId="Web-{DDB257C7-DAF8-B81B-6273-93DE073DA759}" dt="2022-10-30T19:35:18.121" v="643"/>
          <ac:spMkLst>
            <pc:docMk/>
            <pc:sldMk cId="1137915314" sldId="262"/>
            <ac:spMk id="19" creationId="{C8643778-7F6C-4E8D-84D1-D5CDB9928191}"/>
          </ac:spMkLst>
        </pc:spChg>
        <pc:spChg chg="add del">
          <ac:chgData name="Andreea Scarlat (2128314)" userId="S::2128314@student.uwtsd.ac.uk::03af8867-4e80-4973-812a-b404f1286320" providerId="AD" clId="Web-{DDB257C7-DAF8-B81B-6273-93DE073DA759}" dt="2022-10-30T19:35:18.121" v="643"/>
          <ac:spMkLst>
            <pc:docMk/>
            <pc:sldMk cId="1137915314" sldId="262"/>
            <ac:spMk id="20" creationId="{1D22F88D-6907-48AF-B024-346E855E0D96}"/>
          </ac:spMkLst>
        </pc:spChg>
        <pc:spChg chg="add del">
          <ac:chgData name="Andreea Scarlat (2128314)" userId="S::2128314@student.uwtsd.ac.uk::03af8867-4e80-4973-812a-b404f1286320" providerId="AD" clId="Web-{DDB257C7-DAF8-B81B-6273-93DE073DA759}" dt="2022-10-30T19:35:23.231" v="645"/>
          <ac:spMkLst>
            <pc:docMk/>
            <pc:sldMk cId="1137915314" sldId="262"/>
            <ac:spMk id="23" creationId="{99CAC3B1-4879-424D-8F15-206277196159}"/>
          </ac:spMkLst>
        </pc:spChg>
        <pc:grpChg chg="add del">
          <ac:chgData name="Andreea Scarlat (2128314)" userId="S::2128314@student.uwtsd.ac.uk::03af8867-4e80-4973-812a-b404f1286320" providerId="AD" clId="Web-{DDB257C7-DAF8-B81B-6273-93DE073DA759}" dt="2022-10-30T19:35:05.605" v="641"/>
          <ac:grpSpMkLst>
            <pc:docMk/>
            <pc:sldMk cId="1137915314" sldId="262"/>
            <ac:grpSpMk id="6" creationId="{4B8492CB-DFBA-4A82-9778-F21493DA36C1}"/>
          </ac:grpSpMkLst>
        </pc:grpChg>
        <pc:grpChg chg="add">
          <ac:chgData name="Andreea Scarlat (2128314)" userId="S::2128314@student.uwtsd.ac.uk::03af8867-4e80-4973-812a-b404f1286320" providerId="AD" clId="Web-{DDB257C7-DAF8-B81B-6273-93DE073DA759}" dt="2022-10-30T19:35:23.247" v="646"/>
          <ac:grpSpMkLst>
            <pc:docMk/>
            <pc:sldMk cId="1137915314" sldId="262"/>
            <ac:grpSpMk id="13" creationId="{B57BDC17-F1B3-455F-BBF1-680AA1F25C06}"/>
          </ac:grpSpMkLst>
        </pc:grpChg>
        <pc:grpChg chg="add del">
          <ac:chgData name="Andreea Scarlat (2128314)" userId="S::2128314@student.uwtsd.ac.uk::03af8867-4e80-4973-812a-b404f1286320" providerId="AD" clId="Web-{DDB257C7-DAF8-B81B-6273-93DE073DA759}" dt="2022-10-30T19:35:18.121" v="643"/>
          <ac:grpSpMkLst>
            <pc:docMk/>
            <pc:sldMk cId="1137915314" sldId="262"/>
            <ac:grpSpMk id="21" creationId="{F3842748-48B5-4DD0-A06A-A31C74024A99}"/>
          </ac:grpSpMkLst>
        </pc:grpChg>
        <pc:grpChg chg="add del">
          <ac:chgData name="Andreea Scarlat (2128314)" userId="S::2128314@student.uwtsd.ac.uk::03af8867-4e80-4973-812a-b404f1286320" providerId="AD" clId="Web-{DDB257C7-DAF8-B81B-6273-93DE073DA759}" dt="2022-10-30T19:35:23.231" v="645"/>
          <ac:grpSpMkLst>
            <pc:docMk/>
            <pc:sldMk cId="1137915314" sldId="262"/>
            <ac:grpSpMk id="24" creationId="{4B8492CB-DFBA-4A82-9778-F21493DA36C1}"/>
          </ac:grpSpMkLst>
        </pc:grpChg>
        <pc:graphicFrameChg chg="add">
          <ac:chgData name="Andreea Scarlat (2128314)" userId="S::2128314@student.uwtsd.ac.uk::03af8867-4e80-4973-812a-b404f1286320" providerId="AD" clId="Web-{DDB257C7-DAF8-B81B-6273-93DE073DA759}" dt="2022-10-30T19:35:23.247" v="646"/>
          <ac:graphicFrameMkLst>
            <pc:docMk/>
            <pc:sldMk cId="1137915314" sldId="262"/>
            <ac:graphicFrameMk id="28" creationId="{E19BA7C7-C1F8-1D6B-9304-EBA1D8F2A676}"/>
          </ac:graphicFrameMkLst>
        </pc:graphicFrameChg>
      </pc:sldChg>
      <pc:sldChg chg="addSp delSp modSp new del ord">
        <pc:chgData name="Andreea Scarlat (2128314)" userId="S::2128314@student.uwtsd.ac.uk::03af8867-4e80-4973-812a-b404f1286320" providerId="AD" clId="Web-{DDB257C7-DAF8-B81B-6273-93DE073DA759}" dt="2022-10-30T13:40:32.427" v="52"/>
        <pc:sldMkLst>
          <pc:docMk/>
          <pc:sldMk cId="1377062416" sldId="263"/>
        </pc:sldMkLst>
        <pc:spChg chg="mod">
          <ac:chgData name="Andreea Scarlat (2128314)" userId="S::2128314@student.uwtsd.ac.uk::03af8867-4e80-4973-812a-b404f1286320" providerId="AD" clId="Web-{DDB257C7-DAF8-B81B-6273-93DE073DA759}" dt="2022-10-30T13:35:22.606" v="38" actId="14100"/>
          <ac:spMkLst>
            <pc:docMk/>
            <pc:sldMk cId="1377062416" sldId="263"/>
            <ac:spMk id="2" creationId="{065792FF-F212-48C2-D1A3-B25182EED298}"/>
          </ac:spMkLst>
        </pc:spChg>
        <pc:spChg chg="del mod">
          <ac:chgData name="Andreea Scarlat (2128314)" userId="S::2128314@student.uwtsd.ac.uk::03af8867-4e80-4973-812a-b404f1286320" providerId="AD" clId="Web-{DDB257C7-DAF8-B81B-6273-93DE073DA759}" dt="2022-10-30T13:34:40.588" v="15"/>
          <ac:spMkLst>
            <pc:docMk/>
            <pc:sldMk cId="1377062416" sldId="263"/>
            <ac:spMk id="3" creationId="{87530CE3-2A09-A617-FEE3-82A33128F0C1}"/>
          </ac:spMkLst>
        </pc:spChg>
        <pc:spChg chg="add del mod">
          <ac:chgData name="Andreea Scarlat (2128314)" userId="S::2128314@student.uwtsd.ac.uk::03af8867-4e80-4973-812a-b404f1286320" providerId="AD" clId="Web-{DDB257C7-DAF8-B81B-6273-93DE073DA759}" dt="2022-10-30T13:38:56.534" v="44"/>
          <ac:spMkLst>
            <pc:docMk/>
            <pc:sldMk cId="1377062416" sldId="263"/>
            <ac:spMk id="6" creationId="{2D8C0C3F-D40C-E886-DF73-E908103DB69C}"/>
          </ac:spMkLst>
        </pc:spChg>
        <pc:spChg chg="add del mod">
          <ac:chgData name="Andreea Scarlat (2128314)" userId="S::2128314@student.uwtsd.ac.uk::03af8867-4e80-4973-812a-b404f1286320" providerId="AD" clId="Web-{DDB257C7-DAF8-B81B-6273-93DE073DA759}" dt="2022-10-30T13:39:05.050" v="46"/>
          <ac:spMkLst>
            <pc:docMk/>
            <pc:sldMk cId="1377062416" sldId="263"/>
            <ac:spMk id="9" creationId="{75C99C19-7B4C-FD3C-5EFC-E61094E04F7D}"/>
          </ac:spMkLst>
        </pc:spChg>
        <pc:spChg chg="add">
          <ac:chgData name="Andreea Scarlat (2128314)" userId="S::2128314@student.uwtsd.ac.uk::03af8867-4e80-4973-812a-b404f1286320" providerId="AD" clId="Web-{DDB257C7-DAF8-B81B-6273-93DE073DA759}" dt="2022-10-30T13:39:48.160" v="47"/>
          <ac:spMkLst>
            <pc:docMk/>
            <pc:sldMk cId="1377062416" sldId="263"/>
            <ac:spMk id="17" creationId="{0E77B4C4-9086-2ECA-86C8-29EE74D569A8}"/>
          </ac:spMkLst>
        </pc:spChg>
        <pc:spChg chg="add mod">
          <ac:chgData name="Andreea Scarlat (2128314)" userId="S::2128314@student.uwtsd.ac.uk::03af8867-4e80-4973-812a-b404f1286320" providerId="AD" clId="Web-{DDB257C7-DAF8-B81B-6273-93DE073DA759}" dt="2022-10-30T13:39:54.566" v="48"/>
          <ac:spMkLst>
            <pc:docMk/>
            <pc:sldMk cId="1377062416" sldId="263"/>
            <ac:spMk id="19" creationId="{B4144546-0C51-E377-1E21-8704165DFA82}"/>
          </ac:spMkLst>
        </pc:spChg>
        <pc:spChg chg="add del mod">
          <ac:chgData name="Andreea Scarlat (2128314)" userId="S::2128314@student.uwtsd.ac.uk::03af8867-4e80-4973-812a-b404f1286320" providerId="AD" clId="Web-{DDB257C7-DAF8-B81B-6273-93DE073DA759}" dt="2022-10-30T13:40:26.411" v="51"/>
          <ac:spMkLst>
            <pc:docMk/>
            <pc:sldMk cId="1377062416" sldId="263"/>
            <ac:spMk id="20" creationId="{39AC506F-D40A-AC31-7087-68AE560C28D0}"/>
          </ac:spMkLst>
        </pc:spChg>
        <pc:graphicFrameChg chg="add del mod ord modGraphic">
          <ac:chgData name="Andreea Scarlat (2128314)" userId="S::2128314@student.uwtsd.ac.uk::03af8867-4e80-4973-812a-b404f1286320" providerId="AD" clId="Web-{DDB257C7-DAF8-B81B-6273-93DE073DA759}" dt="2022-10-30T13:39:54.566" v="48"/>
          <ac:graphicFrameMkLst>
            <pc:docMk/>
            <pc:sldMk cId="1377062416" sldId="263"/>
            <ac:graphicFrameMk id="10" creationId="{AD88E282-87FB-D11F-956A-6989B18734C7}"/>
          </ac:graphicFrameMkLst>
        </pc:graphicFrameChg>
        <pc:picChg chg="add del mod ord">
          <ac:chgData name="Andreea Scarlat (2128314)" userId="S::2128314@student.uwtsd.ac.uk::03af8867-4e80-4973-812a-b404f1286320" providerId="AD" clId="Web-{DDB257C7-DAF8-B81B-6273-93DE073DA759}" dt="2022-10-30T13:37:57.626" v="43"/>
          <ac:picMkLst>
            <pc:docMk/>
            <pc:sldMk cId="1377062416" sldId="263"/>
            <ac:picMk id="4" creationId="{36FA2742-6E79-5894-6819-C3435E2DA5A9}"/>
          </ac:picMkLst>
        </pc:picChg>
        <pc:picChg chg="add del mod ord">
          <ac:chgData name="Andreea Scarlat (2128314)" userId="S::2128314@student.uwtsd.ac.uk::03af8867-4e80-4973-812a-b404f1286320" providerId="AD" clId="Web-{DDB257C7-DAF8-B81B-6273-93DE073DA759}" dt="2022-10-30T13:39:02.003" v="45"/>
          <ac:picMkLst>
            <pc:docMk/>
            <pc:sldMk cId="1377062416" sldId="263"/>
            <ac:picMk id="7" creationId="{DEBADAE8-47E0-5AA6-71FA-8E7DD6178B3E}"/>
          </ac:picMkLst>
        </pc:picChg>
      </pc:sldChg>
      <pc:sldChg chg="addSp delSp modSp new del">
        <pc:chgData name="Andreea Scarlat (2128314)" userId="S::2128314@student.uwtsd.ac.uk::03af8867-4e80-4973-812a-b404f1286320" providerId="AD" clId="Web-{DDB257C7-DAF8-B81B-6273-93DE073DA759}" dt="2022-10-30T13:41:25.631" v="62"/>
        <pc:sldMkLst>
          <pc:docMk/>
          <pc:sldMk cId="1582352428" sldId="263"/>
        </pc:sldMkLst>
        <pc:spChg chg="del">
          <ac:chgData name="Andreea Scarlat (2128314)" userId="S::2128314@student.uwtsd.ac.uk::03af8867-4e80-4973-812a-b404f1286320" providerId="AD" clId="Web-{DDB257C7-DAF8-B81B-6273-93DE073DA759}" dt="2022-10-30T13:40:44.302" v="54"/>
          <ac:spMkLst>
            <pc:docMk/>
            <pc:sldMk cId="1582352428" sldId="263"/>
            <ac:spMk id="3" creationId="{F32DDD28-1693-5696-6DCE-FF077D93E109}"/>
          </ac:spMkLst>
        </pc:spChg>
        <pc:spChg chg="add mod">
          <ac:chgData name="Andreea Scarlat (2128314)" userId="S::2128314@student.uwtsd.ac.uk::03af8867-4e80-4973-812a-b404f1286320" providerId="AD" clId="Web-{DDB257C7-DAF8-B81B-6273-93DE073DA759}" dt="2022-10-30T13:41:23.819" v="61" actId="20577"/>
          <ac:spMkLst>
            <pc:docMk/>
            <pc:sldMk cId="1582352428" sldId="263"/>
            <ac:spMk id="5" creationId="{84C6CCDC-5AE6-9B30-031A-1AAF2E48CE18}"/>
          </ac:spMkLst>
        </pc:spChg>
        <pc:picChg chg="add mod ord">
          <ac:chgData name="Andreea Scarlat (2128314)" userId="S::2128314@student.uwtsd.ac.uk::03af8867-4e80-4973-812a-b404f1286320" providerId="AD" clId="Web-{DDB257C7-DAF8-B81B-6273-93DE073DA759}" dt="2022-10-30T13:40:44.302" v="54"/>
          <ac:picMkLst>
            <pc:docMk/>
            <pc:sldMk cId="1582352428" sldId="263"/>
            <ac:picMk id="4" creationId="{2CDB9EF9-2F1B-D6AB-F597-A9DF84BB48F5}"/>
          </ac:picMkLst>
        </pc:picChg>
      </pc:sldChg>
      <pc:sldChg chg="addSp delSp modSp new mod setBg modClrScheme setClrOvrMap delDesignElem chgLayout">
        <pc:chgData name="Andreea Scarlat (2128314)" userId="S::2128314@student.uwtsd.ac.uk::03af8867-4e80-4973-812a-b404f1286320" providerId="AD" clId="Web-{DDB257C7-DAF8-B81B-6273-93DE073DA759}" dt="2022-10-30T19:34:18.008" v="637"/>
        <pc:sldMkLst>
          <pc:docMk/>
          <pc:sldMk cId="2377107673" sldId="263"/>
        </pc:sldMkLst>
        <pc:spChg chg="add mod">
          <ac:chgData name="Andreea Scarlat (2128314)" userId="S::2128314@student.uwtsd.ac.uk::03af8867-4e80-4973-812a-b404f1286320" providerId="AD" clId="Web-{DDB257C7-DAF8-B81B-6273-93DE073DA759}" dt="2022-10-30T15:16:16.332" v="347" actId="1076"/>
          <ac:spMkLst>
            <pc:docMk/>
            <pc:sldMk cId="2377107673" sldId="263"/>
            <ac:spMk id="2" creationId="{1407AE32-5A47-25B9-0371-423A88C3D96C}"/>
          </ac:spMkLst>
        </pc:spChg>
        <pc:spChg chg="del">
          <ac:chgData name="Andreea Scarlat (2128314)" userId="S::2128314@student.uwtsd.ac.uk::03af8867-4e80-4973-812a-b404f1286320" providerId="AD" clId="Web-{DDB257C7-DAF8-B81B-6273-93DE073DA759}" dt="2022-10-30T13:44:09.779" v="65"/>
          <ac:spMkLst>
            <pc:docMk/>
            <pc:sldMk cId="2377107673" sldId="263"/>
            <ac:spMk id="2" creationId="{2C2634C4-2C05-5E0E-23B3-097F7E038A1A}"/>
          </ac:spMkLst>
        </pc:spChg>
        <pc:spChg chg="add mod">
          <ac:chgData name="Andreea Scarlat (2128314)" userId="S::2128314@student.uwtsd.ac.uk::03af8867-4e80-4973-812a-b404f1286320" providerId="AD" clId="Web-{DDB257C7-DAF8-B81B-6273-93DE073DA759}" dt="2022-10-30T15:17:37.616" v="355" actId="1076"/>
          <ac:spMkLst>
            <pc:docMk/>
            <pc:sldMk cId="2377107673" sldId="263"/>
            <ac:spMk id="3" creationId="{020EC87F-DC0A-A9D2-E53F-94514088446F}"/>
          </ac:spMkLst>
        </pc:spChg>
        <pc:spChg chg="del">
          <ac:chgData name="Andreea Scarlat (2128314)" userId="S::2128314@student.uwtsd.ac.uk::03af8867-4e80-4973-812a-b404f1286320" providerId="AD" clId="Web-{DDB257C7-DAF8-B81B-6273-93DE073DA759}" dt="2022-10-30T13:43:35.950" v="64"/>
          <ac:spMkLst>
            <pc:docMk/>
            <pc:sldMk cId="2377107673" sldId="263"/>
            <ac:spMk id="3" creationId="{40EF84B9-68FF-5254-DB77-5CE65F1B6DA2}"/>
          </ac:spMkLst>
        </pc:spChg>
        <pc:spChg chg="add mod">
          <ac:chgData name="Andreea Scarlat (2128314)" userId="S::2128314@student.uwtsd.ac.uk::03af8867-4e80-4973-812a-b404f1286320" providerId="AD" clId="Web-{DDB257C7-DAF8-B81B-6273-93DE073DA759}" dt="2022-10-30T15:21:27.154" v="370" actId="1076"/>
          <ac:spMkLst>
            <pc:docMk/>
            <pc:sldMk cId="2377107673" sldId="263"/>
            <ac:spMk id="4" creationId="{79762CAB-90E9-E613-EBE7-6EBF2E198716}"/>
          </ac:spMkLst>
        </pc:spChg>
        <pc:spChg chg="add mod">
          <ac:chgData name="Andreea Scarlat (2128314)" userId="S::2128314@student.uwtsd.ac.uk::03af8867-4e80-4973-812a-b404f1286320" providerId="AD" clId="Web-{DDB257C7-DAF8-B81B-6273-93DE073DA759}" dt="2022-10-30T15:26:46.997" v="383" actId="1076"/>
          <ac:spMkLst>
            <pc:docMk/>
            <pc:sldMk cId="2377107673" sldId="263"/>
            <ac:spMk id="5" creationId="{8B1B41DA-DCCD-F712-4CC5-C5F0250843EE}"/>
          </ac:spMkLst>
        </pc:spChg>
        <pc:spChg chg="add mod">
          <ac:chgData name="Andreea Scarlat (2128314)" userId="S::2128314@student.uwtsd.ac.uk::03af8867-4e80-4973-812a-b404f1286320" providerId="AD" clId="Web-{DDB257C7-DAF8-B81B-6273-93DE073DA759}" dt="2022-10-30T15:30:54.958" v="410" actId="1076"/>
          <ac:spMkLst>
            <pc:docMk/>
            <pc:sldMk cId="2377107673" sldId="263"/>
            <ac:spMk id="6" creationId="{42F1EBBA-9EDE-4EF2-921A-260361C55A25}"/>
          </ac:spMkLst>
        </pc:spChg>
        <pc:spChg chg="add del mod">
          <ac:chgData name="Andreea Scarlat (2128314)" userId="S::2128314@student.uwtsd.ac.uk::03af8867-4e80-4973-812a-b404f1286320" providerId="AD" clId="Web-{DDB257C7-DAF8-B81B-6273-93DE073DA759}" dt="2022-10-30T13:44:22.357" v="69"/>
          <ac:spMkLst>
            <pc:docMk/>
            <pc:sldMk cId="2377107673" sldId="263"/>
            <ac:spMk id="6" creationId="{5AA96F64-E9D0-CD74-25CE-2952B1140A50}"/>
          </ac:spMkLst>
        </pc:spChg>
        <pc:spChg chg="add mod">
          <ac:chgData name="Andreea Scarlat (2128314)" userId="S::2128314@student.uwtsd.ac.uk::03af8867-4e80-4973-812a-b404f1286320" providerId="AD" clId="Web-{DDB257C7-DAF8-B81B-6273-93DE073DA759}" dt="2022-10-30T19:22:27.239" v="545" actId="1076"/>
          <ac:spMkLst>
            <pc:docMk/>
            <pc:sldMk cId="2377107673" sldId="263"/>
            <ac:spMk id="7" creationId="{F4B63A09-5244-866D-0A30-6C9E944063CB}"/>
          </ac:spMkLst>
        </pc:spChg>
        <pc:spChg chg="add mod">
          <ac:chgData name="Andreea Scarlat (2128314)" userId="S::2128314@student.uwtsd.ac.uk::03af8867-4e80-4973-812a-b404f1286320" providerId="AD" clId="Web-{DDB257C7-DAF8-B81B-6273-93DE073DA759}" dt="2022-10-30T13:58:36.306" v="79" actId="1076"/>
          <ac:spMkLst>
            <pc:docMk/>
            <pc:sldMk cId="2377107673" sldId="263"/>
            <ac:spMk id="8" creationId="{9E6C9E05-A3D3-87E0-5952-FE8AC7305EE6}"/>
          </ac:spMkLst>
        </pc:spChg>
        <pc:spChg chg="add mod">
          <ac:chgData name="Andreea Scarlat (2128314)" userId="S::2128314@student.uwtsd.ac.uk::03af8867-4e80-4973-812a-b404f1286320" providerId="AD" clId="Web-{DDB257C7-DAF8-B81B-6273-93DE073DA759}" dt="2022-10-30T16:08:49.696" v="450" actId="1076"/>
          <ac:spMkLst>
            <pc:docMk/>
            <pc:sldMk cId="2377107673" sldId="263"/>
            <ac:spMk id="9" creationId="{32127D0D-DA05-F396-FB1B-875C327D7E03}"/>
          </ac:spMkLst>
        </pc:spChg>
        <pc:spChg chg="add del">
          <ac:chgData name="Andreea Scarlat (2128314)" userId="S::2128314@student.uwtsd.ac.uk::03af8867-4e80-4973-812a-b404f1286320" providerId="AD" clId="Web-{DDB257C7-DAF8-B81B-6273-93DE073DA759}" dt="2022-10-30T13:44:22.357" v="69"/>
          <ac:spMkLst>
            <pc:docMk/>
            <pc:sldMk cId="2377107673" sldId="263"/>
            <ac:spMk id="9" creationId="{AB8C311F-7253-4AED-9701-7FC0708C41C7}"/>
          </ac:spMkLst>
        </pc:spChg>
        <pc:spChg chg="add mod">
          <ac:chgData name="Andreea Scarlat (2128314)" userId="S::2128314@student.uwtsd.ac.uk::03af8867-4e80-4973-812a-b404f1286320" providerId="AD" clId="Web-{DDB257C7-DAF8-B81B-6273-93DE073DA759}" dt="2022-10-30T13:59:37.432" v="83" actId="1076"/>
          <ac:spMkLst>
            <pc:docMk/>
            <pc:sldMk cId="2377107673" sldId="263"/>
            <ac:spMk id="10" creationId="{0914B0AA-3B61-3E62-5761-151856BF04E3}"/>
          </ac:spMkLst>
        </pc:spChg>
        <pc:spChg chg="add mod">
          <ac:chgData name="Andreea Scarlat (2128314)" userId="S::2128314@student.uwtsd.ac.uk::03af8867-4e80-4973-812a-b404f1286320" providerId="AD" clId="Web-{DDB257C7-DAF8-B81B-6273-93DE073DA759}" dt="2022-10-30T16:11:08.512" v="463" actId="20577"/>
          <ac:spMkLst>
            <pc:docMk/>
            <pc:sldMk cId="2377107673" sldId="263"/>
            <ac:spMk id="11" creationId="{B116AFE4-942F-5262-EF8A-D9178834FE16}"/>
          </ac:spMkLst>
        </pc:spChg>
        <pc:spChg chg="add del">
          <ac:chgData name="Andreea Scarlat (2128314)" userId="S::2128314@student.uwtsd.ac.uk::03af8867-4e80-4973-812a-b404f1286320" providerId="AD" clId="Web-{DDB257C7-DAF8-B81B-6273-93DE073DA759}" dt="2022-10-30T13:44:22.357" v="69"/>
          <ac:spMkLst>
            <pc:docMk/>
            <pc:sldMk cId="2377107673" sldId="263"/>
            <ac:spMk id="11" creationId="{E2384209-CB15-4CDF-9D31-C44FD9A3F20D}"/>
          </ac:spMkLst>
        </pc:spChg>
        <pc:spChg chg="add del">
          <ac:chgData name="Andreea Scarlat (2128314)" userId="S::2128314@student.uwtsd.ac.uk::03af8867-4e80-4973-812a-b404f1286320" providerId="AD" clId="Web-{DDB257C7-DAF8-B81B-6273-93DE073DA759}" dt="2022-10-30T13:44:22.357" v="69"/>
          <ac:spMkLst>
            <pc:docMk/>
            <pc:sldMk cId="2377107673" sldId="263"/>
            <ac:spMk id="13" creationId="{2633B3B5-CC90-43F0-8714-D31D1F3F0209}"/>
          </ac:spMkLst>
        </pc:spChg>
        <pc:spChg chg="add mod">
          <ac:chgData name="Andreea Scarlat (2128314)" userId="S::2128314@student.uwtsd.ac.uk::03af8867-4e80-4973-812a-b404f1286320" providerId="AD" clId="Web-{DDB257C7-DAF8-B81B-6273-93DE073DA759}" dt="2022-10-30T16:16:18.631" v="475" actId="1076"/>
          <ac:spMkLst>
            <pc:docMk/>
            <pc:sldMk cId="2377107673" sldId="263"/>
            <ac:spMk id="13" creationId="{962B7F18-F846-1C15-9CA3-8B1D1DC59493}"/>
          </ac:spMkLst>
        </pc:spChg>
        <pc:spChg chg="add mod">
          <ac:chgData name="Andreea Scarlat (2128314)" userId="S::2128314@student.uwtsd.ac.uk::03af8867-4e80-4973-812a-b404f1286320" providerId="AD" clId="Web-{DDB257C7-DAF8-B81B-6273-93DE073DA759}" dt="2022-10-30T16:26:30.996" v="494" actId="1076"/>
          <ac:spMkLst>
            <pc:docMk/>
            <pc:sldMk cId="2377107673" sldId="263"/>
            <ac:spMk id="15" creationId="{A78A51BC-8446-0521-CA55-A44B5EEB1B62}"/>
          </ac:spMkLst>
        </pc:spChg>
        <pc:spChg chg="add del">
          <ac:chgData name="Andreea Scarlat (2128314)" userId="S::2128314@student.uwtsd.ac.uk::03af8867-4e80-4973-812a-b404f1286320" providerId="AD" clId="Web-{DDB257C7-DAF8-B81B-6273-93DE073DA759}" dt="2022-10-30T13:44:22.357" v="69"/>
          <ac:spMkLst>
            <pc:docMk/>
            <pc:sldMk cId="2377107673" sldId="263"/>
            <ac:spMk id="15" creationId="{A8D57A06-A426-446D-B02C-A2DC6B62E45E}"/>
          </ac:spMkLst>
        </pc:spChg>
        <pc:spChg chg="add del">
          <ac:chgData name="Andreea Scarlat (2128314)" userId="S::2128314@student.uwtsd.ac.uk::03af8867-4e80-4973-812a-b404f1286320" providerId="AD" clId="Web-{DDB257C7-DAF8-B81B-6273-93DE073DA759}" dt="2022-10-30T13:44:22.357" v="68"/>
          <ac:spMkLst>
            <pc:docMk/>
            <pc:sldMk cId="2377107673" sldId="263"/>
            <ac:spMk id="20" creationId="{2B566528-1B12-4246-9431-5C2D7D081168}"/>
          </ac:spMkLst>
        </pc:spChg>
        <pc:spChg chg="add mod">
          <ac:chgData name="Andreea Scarlat (2128314)" userId="S::2128314@student.uwtsd.ac.uk::03af8867-4e80-4973-812a-b404f1286320" providerId="AD" clId="Web-{DDB257C7-DAF8-B81B-6273-93DE073DA759}" dt="2022-10-30T16:44:14.933" v="509" actId="1076"/>
          <ac:spMkLst>
            <pc:docMk/>
            <pc:sldMk cId="2377107673" sldId="263"/>
            <ac:spMk id="20" creationId="{60956B9D-7B8C-AB6F-0EAE-AF324E44DD6D}"/>
          </ac:spMkLst>
        </pc:spChg>
        <pc:spChg chg="add mod">
          <ac:chgData name="Andreea Scarlat (2128314)" userId="S::2128314@student.uwtsd.ac.uk::03af8867-4e80-4973-812a-b404f1286320" providerId="AD" clId="Web-{DDB257C7-DAF8-B81B-6273-93DE073DA759}" dt="2022-10-30T14:07:40.820" v="161" actId="20577"/>
          <ac:spMkLst>
            <pc:docMk/>
            <pc:sldMk cId="2377107673" sldId="263"/>
            <ac:spMk id="21" creationId="{D6B99AE6-5C3C-B795-3954-641766A1A5BB}"/>
          </ac:spMkLst>
        </pc:spChg>
        <pc:spChg chg="add del">
          <ac:chgData name="Andreea Scarlat (2128314)" userId="S::2128314@student.uwtsd.ac.uk::03af8867-4e80-4973-812a-b404f1286320" providerId="AD" clId="Web-{DDB257C7-DAF8-B81B-6273-93DE073DA759}" dt="2022-10-30T13:44:22.357" v="68"/>
          <ac:spMkLst>
            <pc:docMk/>
            <pc:sldMk cId="2377107673" sldId="263"/>
            <ac:spMk id="22" creationId="{2E80C965-DB6D-4F81-9E9E-B027384D0BD6}"/>
          </ac:spMkLst>
        </pc:spChg>
        <pc:spChg chg="add mod">
          <ac:chgData name="Andreea Scarlat (2128314)" userId="S::2128314@student.uwtsd.ac.uk::03af8867-4e80-4973-812a-b404f1286320" providerId="AD" clId="Web-{DDB257C7-DAF8-B81B-6273-93DE073DA759}" dt="2022-10-30T19:17:56.533" v="524" actId="1076"/>
          <ac:spMkLst>
            <pc:docMk/>
            <pc:sldMk cId="2377107673" sldId="263"/>
            <ac:spMk id="22" creationId="{89F2B5BF-4811-B633-86E1-BECF9C69E9FA}"/>
          </ac:spMkLst>
        </pc:spChg>
        <pc:spChg chg="add mod">
          <ac:chgData name="Andreea Scarlat (2128314)" userId="S::2128314@student.uwtsd.ac.uk::03af8867-4e80-4973-812a-b404f1286320" providerId="AD" clId="Web-{DDB257C7-DAF8-B81B-6273-93DE073DA759}" dt="2022-10-30T14:08:24.353" v="172" actId="20577"/>
          <ac:spMkLst>
            <pc:docMk/>
            <pc:sldMk cId="2377107673" sldId="263"/>
            <ac:spMk id="23" creationId="{C93815AB-EA72-FF8F-C9F3-66B0C3200D4C}"/>
          </ac:spMkLst>
        </pc:spChg>
        <pc:spChg chg="add del">
          <ac:chgData name="Andreea Scarlat (2128314)" userId="S::2128314@student.uwtsd.ac.uk::03af8867-4e80-4973-812a-b404f1286320" providerId="AD" clId="Web-{DDB257C7-DAF8-B81B-6273-93DE073DA759}" dt="2022-10-30T13:44:22.357" v="68"/>
          <ac:spMkLst>
            <pc:docMk/>
            <pc:sldMk cId="2377107673" sldId="263"/>
            <ac:spMk id="24" creationId="{A580F890-B085-4E95-96AA-55AEBEC5CE6E}"/>
          </ac:spMkLst>
        </pc:spChg>
        <pc:spChg chg="add mod">
          <ac:chgData name="Andreea Scarlat (2128314)" userId="S::2128314@student.uwtsd.ac.uk::03af8867-4e80-4973-812a-b404f1286320" providerId="AD" clId="Web-{DDB257C7-DAF8-B81B-6273-93DE073DA759}" dt="2022-10-30T19:25:52.847" v="574" actId="14100"/>
          <ac:spMkLst>
            <pc:docMk/>
            <pc:sldMk cId="2377107673" sldId="263"/>
            <ac:spMk id="24" creationId="{AC68FD66-B57E-D1BE-49FD-1687F6F5ADFE}"/>
          </ac:spMkLst>
        </pc:spChg>
        <pc:spChg chg="add mod">
          <ac:chgData name="Andreea Scarlat (2128314)" userId="S::2128314@student.uwtsd.ac.uk::03af8867-4e80-4973-812a-b404f1286320" providerId="AD" clId="Web-{DDB257C7-DAF8-B81B-6273-93DE073DA759}" dt="2022-10-30T19:22:50.897" v="547" actId="1076"/>
          <ac:spMkLst>
            <pc:docMk/>
            <pc:sldMk cId="2377107673" sldId="263"/>
            <ac:spMk id="25" creationId="{0718D157-2970-B7E3-EFC3-82594A64AF78}"/>
          </ac:spMkLst>
        </pc:spChg>
        <pc:spChg chg="add del">
          <ac:chgData name="Andreea Scarlat (2128314)" userId="S::2128314@student.uwtsd.ac.uk::03af8867-4e80-4973-812a-b404f1286320" providerId="AD" clId="Web-{DDB257C7-DAF8-B81B-6273-93DE073DA759}" dt="2022-10-30T13:44:22.357" v="68"/>
          <ac:spMkLst>
            <pc:docMk/>
            <pc:sldMk cId="2377107673" sldId="263"/>
            <ac:spMk id="26" creationId="{D3F51FEB-38FB-4F6C-9F7B-2F2AFAB65463}"/>
          </ac:spMkLst>
        </pc:spChg>
        <pc:spChg chg="add mod">
          <ac:chgData name="Andreea Scarlat (2128314)" userId="S::2128314@student.uwtsd.ac.uk::03af8867-4e80-4973-812a-b404f1286320" providerId="AD" clId="Web-{DDB257C7-DAF8-B81B-6273-93DE073DA759}" dt="2022-10-30T14:10:11.480" v="198" actId="20577"/>
          <ac:spMkLst>
            <pc:docMk/>
            <pc:sldMk cId="2377107673" sldId="263"/>
            <ac:spMk id="27" creationId="{E3A553BF-0719-110F-C0A5-DC1FE4A7A14B}"/>
          </ac:spMkLst>
        </pc:spChg>
        <pc:spChg chg="add del">
          <ac:chgData name="Andreea Scarlat (2128314)" userId="S::2128314@student.uwtsd.ac.uk::03af8867-4e80-4973-812a-b404f1286320" providerId="AD" clId="Web-{DDB257C7-DAF8-B81B-6273-93DE073DA759}" dt="2022-10-30T13:44:22.357" v="68"/>
          <ac:spMkLst>
            <pc:docMk/>
            <pc:sldMk cId="2377107673" sldId="263"/>
            <ac:spMk id="28" creationId="{1E547BA6-BAE0-43BB-A7CA-60F69CE252F0}"/>
          </ac:spMkLst>
        </pc:spChg>
        <pc:spChg chg="add del mod">
          <ac:chgData name="Andreea Scarlat (2128314)" userId="S::2128314@student.uwtsd.ac.uk::03af8867-4e80-4973-812a-b404f1286320" providerId="AD" clId="Web-{DDB257C7-DAF8-B81B-6273-93DE073DA759}" dt="2022-10-30T14:10:52.153" v="209"/>
          <ac:spMkLst>
            <pc:docMk/>
            <pc:sldMk cId="2377107673" sldId="263"/>
            <ac:spMk id="29" creationId="{32C90D1B-CBCF-4C66-8263-85C84C9A6AE7}"/>
          </ac:spMkLst>
        </pc:spChg>
        <pc:spChg chg="add del">
          <ac:chgData name="Andreea Scarlat (2128314)" userId="S::2128314@student.uwtsd.ac.uk::03af8867-4e80-4973-812a-b404f1286320" providerId="AD" clId="Web-{DDB257C7-DAF8-B81B-6273-93DE073DA759}" dt="2022-10-30T13:53:36.825" v="71"/>
          <ac:spMkLst>
            <pc:docMk/>
            <pc:sldMk cId="2377107673" sldId="263"/>
            <ac:spMk id="30" creationId="{66B332A4-D438-4773-A77F-5ED49A448D9D}"/>
          </ac:spMkLst>
        </pc:spChg>
        <pc:spChg chg="add del">
          <ac:chgData name="Andreea Scarlat (2128314)" userId="S::2128314@student.uwtsd.ac.uk::03af8867-4e80-4973-812a-b404f1286320" providerId="AD" clId="Web-{DDB257C7-DAF8-B81B-6273-93DE073DA759}" dt="2022-10-30T13:53:36.825" v="71"/>
          <ac:spMkLst>
            <pc:docMk/>
            <pc:sldMk cId="2377107673" sldId="263"/>
            <ac:spMk id="31" creationId="{DF9AD32D-FF05-44F4-BD4D-9CEE89B71EB9}"/>
          </ac:spMkLst>
        </pc:spChg>
        <pc:spChg chg="add del mod">
          <ac:chgData name="Andreea Scarlat (2128314)" userId="S::2128314@student.uwtsd.ac.uk::03af8867-4e80-4973-812a-b404f1286320" providerId="AD" clId="Web-{DDB257C7-DAF8-B81B-6273-93DE073DA759}" dt="2022-10-30T14:11:44.717" v="222"/>
          <ac:spMkLst>
            <pc:docMk/>
            <pc:sldMk cId="2377107673" sldId="263"/>
            <ac:spMk id="32" creationId="{24A40DD2-D422-AB80-E086-F11E5E1832BF}"/>
          </ac:spMkLst>
        </pc:spChg>
        <pc:spChg chg="add mod">
          <ac:chgData name="Andreea Scarlat (2128314)" userId="S::2128314@student.uwtsd.ac.uk::03af8867-4e80-4973-812a-b404f1286320" providerId="AD" clId="Web-{DDB257C7-DAF8-B81B-6273-93DE073DA759}" dt="2022-10-30T14:09:08.744" v="185" actId="1076"/>
          <ac:spMkLst>
            <pc:docMk/>
            <pc:sldMk cId="2377107673" sldId="263"/>
            <ac:spMk id="33" creationId="{709FD5E3-09B9-A37C-D502-69350E6C5CF0}"/>
          </ac:spMkLst>
        </pc:spChg>
        <pc:spChg chg="add del mod">
          <ac:chgData name="Andreea Scarlat (2128314)" userId="S::2128314@student.uwtsd.ac.uk::03af8867-4e80-4973-812a-b404f1286320" providerId="AD" clId="Web-{DDB257C7-DAF8-B81B-6273-93DE073DA759}" dt="2022-10-30T19:24:13.434" v="553"/>
          <ac:spMkLst>
            <pc:docMk/>
            <pc:sldMk cId="2377107673" sldId="263"/>
            <ac:spMk id="34" creationId="{A9386745-48B4-F574-1A13-8E23EE9D56DF}"/>
          </ac:spMkLst>
        </pc:spChg>
        <pc:spChg chg="add mod">
          <ac:chgData name="Andreea Scarlat (2128314)" userId="S::2128314@student.uwtsd.ac.uk::03af8867-4e80-4973-812a-b404f1286320" providerId="AD" clId="Web-{DDB257C7-DAF8-B81B-6273-93DE073DA759}" dt="2022-10-30T14:10:01.402" v="196" actId="14100"/>
          <ac:spMkLst>
            <pc:docMk/>
            <pc:sldMk cId="2377107673" sldId="263"/>
            <ac:spMk id="35" creationId="{90A2A9D0-552F-27EF-A511-BB1B047F7F7D}"/>
          </ac:spMkLst>
        </pc:spChg>
        <pc:spChg chg="add del">
          <ac:chgData name="Andreea Scarlat (2128314)" userId="S::2128314@student.uwtsd.ac.uk::03af8867-4e80-4973-812a-b404f1286320" providerId="AD" clId="Web-{DDB257C7-DAF8-B81B-6273-93DE073DA759}" dt="2022-10-30T19:33:30.817" v="632"/>
          <ac:spMkLst>
            <pc:docMk/>
            <pc:sldMk cId="2377107673" sldId="263"/>
            <ac:spMk id="36" creationId="{42A4FC2C-047E-45A5-965D-8E1E3BF09BC6}"/>
          </ac:spMkLst>
        </pc:spChg>
        <pc:spChg chg="add mod">
          <ac:chgData name="Andreea Scarlat (2128314)" userId="S::2128314@student.uwtsd.ac.uk::03af8867-4e80-4973-812a-b404f1286320" providerId="AD" clId="Web-{DDB257C7-DAF8-B81B-6273-93DE073DA759}" dt="2022-10-30T14:10:46.419" v="207" actId="1076"/>
          <ac:spMkLst>
            <pc:docMk/>
            <pc:sldMk cId="2377107673" sldId="263"/>
            <ac:spMk id="37" creationId="{80F108D4-9177-5D15-2264-4535AB9EADE4}"/>
          </ac:spMkLst>
        </pc:spChg>
        <pc:spChg chg="add mod">
          <ac:chgData name="Andreea Scarlat (2128314)" userId="S::2128314@student.uwtsd.ac.uk::03af8867-4e80-4973-812a-b404f1286320" providerId="AD" clId="Web-{DDB257C7-DAF8-B81B-6273-93DE073DA759}" dt="2022-10-30T14:11:35.451" v="219" actId="1076"/>
          <ac:spMkLst>
            <pc:docMk/>
            <pc:sldMk cId="2377107673" sldId="263"/>
            <ac:spMk id="38" creationId="{2088CB03-E51A-D7AF-07F7-A3492EEEC5F5}"/>
          </ac:spMkLst>
        </pc:spChg>
        <pc:spChg chg="add mod">
          <ac:chgData name="Andreea Scarlat (2128314)" userId="S::2128314@student.uwtsd.ac.uk::03af8867-4e80-4973-812a-b404f1286320" providerId="AD" clId="Web-{DDB257C7-DAF8-B81B-6273-93DE073DA759}" dt="2022-10-30T14:12:37.859" v="233" actId="1076"/>
          <ac:spMkLst>
            <pc:docMk/>
            <pc:sldMk cId="2377107673" sldId="263"/>
            <ac:spMk id="39" creationId="{29AD60D3-A51A-FB6D-80A5-C8E066F837AC}"/>
          </ac:spMkLst>
        </pc:spChg>
        <pc:spChg chg="add mod">
          <ac:chgData name="Andreea Scarlat (2128314)" userId="S::2128314@student.uwtsd.ac.uk::03af8867-4e80-4973-812a-b404f1286320" providerId="AD" clId="Web-{DDB257C7-DAF8-B81B-6273-93DE073DA759}" dt="2022-10-30T15:26:54.107" v="384" actId="1076"/>
          <ac:spMkLst>
            <pc:docMk/>
            <pc:sldMk cId="2377107673" sldId="263"/>
            <ac:spMk id="52" creationId="{6125C203-7C6A-D2B6-9EAB-B1FCD4751776}"/>
          </ac:spMkLst>
        </pc:spChg>
        <pc:spChg chg="add del mod">
          <ac:chgData name="Andreea Scarlat (2128314)" userId="S::2128314@student.uwtsd.ac.uk::03af8867-4e80-4973-812a-b404f1286320" providerId="AD" clId="Web-{DDB257C7-DAF8-B81B-6273-93DE073DA759}" dt="2022-10-30T15:24:08.128" v="371"/>
          <ac:spMkLst>
            <pc:docMk/>
            <pc:sldMk cId="2377107673" sldId="263"/>
            <ac:spMk id="53" creationId="{E2CBEEF6-D0D7-BF9D-32B6-210F862F9F96}"/>
          </ac:spMkLst>
        </pc:spChg>
        <pc:spChg chg="add mod">
          <ac:chgData name="Andreea Scarlat (2128314)" userId="S::2128314@student.uwtsd.ac.uk::03af8867-4e80-4973-812a-b404f1286320" providerId="AD" clId="Web-{DDB257C7-DAF8-B81B-6273-93DE073DA759}" dt="2022-10-30T14:27:19.486" v="321" actId="1076"/>
          <ac:spMkLst>
            <pc:docMk/>
            <pc:sldMk cId="2377107673" sldId="263"/>
            <ac:spMk id="54" creationId="{22C00F81-A955-BC63-1B6D-F664B690E4AF}"/>
          </ac:spMkLst>
        </pc:spChg>
        <pc:picChg chg="add del mod ord">
          <ac:chgData name="Andreea Scarlat (2128314)" userId="S::2128314@student.uwtsd.ac.uk::03af8867-4e80-4973-812a-b404f1286320" providerId="AD" clId="Web-{DDB257C7-DAF8-B81B-6273-93DE073DA759}" dt="2022-10-30T13:44:16.154" v="66"/>
          <ac:picMkLst>
            <pc:docMk/>
            <pc:sldMk cId="2377107673" sldId="263"/>
            <ac:picMk id="4" creationId="{482FDE92-3C3E-2162-6414-AB8DDB40C223}"/>
          </ac:picMkLst>
        </pc:picChg>
        <pc:picChg chg="add del mod">
          <ac:chgData name="Andreea Scarlat (2128314)" userId="S::2128314@student.uwtsd.ac.uk::03af8867-4e80-4973-812a-b404f1286320" providerId="AD" clId="Web-{DDB257C7-DAF8-B81B-6273-93DE073DA759}" dt="2022-10-30T13:54:23.737" v="72"/>
          <ac:picMkLst>
            <pc:docMk/>
            <pc:sldMk cId="2377107673" sldId="263"/>
            <ac:picMk id="7" creationId="{A3EDC8BD-618D-151D-1479-0F89D8491E35}"/>
          </ac:picMkLst>
        </pc:picChg>
        <pc:cxnChg chg="add mod">
          <ac:chgData name="Andreea Scarlat (2128314)" userId="S::2128314@student.uwtsd.ac.uk::03af8867-4e80-4973-812a-b404f1286320" providerId="AD" clId="Web-{DDB257C7-DAF8-B81B-6273-93DE073DA759}" dt="2022-10-30T14:00:04.339" v="87" actId="1076"/>
          <ac:cxnSpMkLst>
            <pc:docMk/>
            <pc:sldMk cId="2377107673" sldId="263"/>
            <ac:cxnSpMk id="12" creationId="{EDD8AC1A-BC2B-1BCF-3832-C7CDCB0E76A7}"/>
          </ac:cxnSpMkLst>
        </pc:cxnChg>
        <pc:cxnChg chg="add mod">
          <ac:chgData name="Andreea Scarlat (2128314)" userId="S::2128314@student.uwtsd.ac.uk::03af8867-4e80-4973-812a-b404f1286320" providerId="AD" clId="Web-{DDB257C7-DAF8-B81B-6273-93DE073DA759}" dt="2022-10-30T14:00:32.778" v="90" actId="14100"/>
          <ac:cxnSpMkLst>
            <pc:docMk/>
            <pc:sldMk cId="2377107673" sldId="263"/>
            <ac:cxnSpMk id="14" creationId="{452E9001-C046-6318-5E9C-0DABC766599C}"/>
          </ac:cxnSpMkLst>
        </pc:cxnChg>
        <pc:cxnChg chg="add mod">
          <ac:chgData name="Andreea Scarlat (2128314)" userId="S::2128314@student.uwtsd.ac.uk::03af8867-4e80-4973-812a-b404f1286320" providerId="AD" clId="Web-{DDB257C7-DAF8-B81B-6273-93DE073DA759}" dt="2022-10-30T14:01:00.794" v="93" actId="14100"/>
          <ac:cxnSpMkLst>
            <pc:docMk/>
            <pc:sldMk cId="2377107673" sldId="263"/>
            <ac:cxnSpMk id="16" creationId="{831EF7A9-3243-9589-A6A2-8150756DF8EC}"/>
          </ac:cxnSpMkLst>
        </pc:cxnChg>
        <pc:cxnChg chg="add mod">
          <ac:chgData name="Andreea Scarlat (2128314)" userId="S::2128314@student.uwtsd.ac.uk::03af8867-4e80-4973-812a-b404f1286320" providerId="AD" clId="Web-{DDB257C7-DAF8-B81B-6273-93DE073DA759}" dt="2022-10-30T14:01:39.232" v="97" actId="14100"/>
          <ac:cxnSpMkLst>
            <pc:docMk/>
            <pc:sldMk cId="2377107673" sldId="263"/>
            <ac:cxnSpMk id="17" creationId="{8EBF9521-9075-059D-3EBE-7E3AC79439C4}"/>
          </ac:cxnSpMkLst>
        </pc:cxnChg>
        <pc:cxnChg chg="add mod">
          <ac:chgData name="Andreea Scarlat (2128314)" userId="S::2128314@student.uwtsd.ac.uk::03af8867-4e80-4973-812a-b404f1286320" providerId="AD" clId="Web-{DDB257C7-DAF8-B81B-6273-93DE073DA759}" dt="2022-10-30T14:01:55.608" v="101" actId="14100"/>
          <ac:cxnSpMkLst>
            <pc:docMk/>
            <pc:sldMk cId="2377107673" sldId="263"/>
            <ac:cxnSpMk id="18" creationId="{DD727D80-C7B3-CB97-5ACC-D81CB7FF5A0E}"/>
          </ac:cxnSpMkLst>
        </pc:cxnChg>
        <pc:cxnChg chg="add mod">
          <ac:chgData name="Andreea Scarlat (2128314)" userId="S::2128314@student.uwtsd.ac.uk::03af8867-4e80-4973-812a-b404f1286320" providerId="AD" clId="Web-{DDB257C7-DAF8-B81B-6273-93DE073DA759}" dt="2022-10-30T14:02:12.217" v="105" actId="14100"/>
          <ac:cxnSpMkLst>
            <pc:docMk/>
            <pc:sldMk cId="2377107673" sldId="263"/>
            <ac:cxnSpMk id="19" creationId="{D302C7FB-6EF6-C62D-4D09-87E8C23BB447}"/>
          </ac:cxnSpMkLst>
        </pc:cxnChg>
        <pc:cxnChg chg="add mod">
          <ac:chgData name="Andreea Scarlat (2128314)" userId="S::2128314@student.uwtsd.ac.uk::03af8867-4e80-4973-812a-b404f1286320" providerId="AD" clId="Web-{DDB257C7-DAF8-B81B-6273-93DE073DA759}" dt="2022-10-30T14:13:48.798" v="238" actId="14100"/>
          <ac:cxnSpMkLst>
            <pc:docMk/>
            <pc:sldMk cId="2377107673" sldId="263"/>
            <ac:cxnSpMk id="40" creationId="{58E12B30-330C-12D5-639B-38E47C848F68}"/>
          </ac:cxnSpMkLst>
        </pc:cxnChg>
        <pc:cxnChg chg="add mod">
          <ac:chgData name="Andreea Scarlat (2128314)" userId="S::2128314@student.uwtsd.ac.uk::03af8867-4e80-4973-812a-b404f1286320" providerId="AD" clId="Web-{DDB257C7-DAF8-B81B-6273-93DE073DA759}" dt="2022-10-30T14:14:19.815" v="244" actId="14100"/>
          <ac:cxnSpMkLst>
            <pc:docMk/>
            <pc:sldMk cId="2377107673" sldId="263"/>
            <ac:cxnSpMk id="41" creationId="{F415D3CF-9017-8B1C-C6A8-32D352A11C2E}"/>
          </ac:cxnSpMkLst>
        </pc:cxnChg>
        <pc:cxnChg chg="add mod">
          <ac:chgData name="Andreea Scarlat (2128314)" userId="S::2128314@student.uwtsd.ac.uk::03af8867-4e80-4973-812a-b404f1286320" providerId="AD" clId="Web-{DDB257C7-DAF8-B81B-6273-93DE073DA759}" dt="2022-10-30T14:16:32.126" v="251" actId="14100"/>
          <ac:cxnSpMkLst>
            <pc:docMk/>
            <pc:sldMk cId="2377107673" sldId="263"/>
            <ac:cxnSpMk id="42" creationId="{79F19FF8-2F4F-0C27-A750-3BC87EE5B27E}"/>
          </ac:cxnSpMkLst>
        </pc:cxnChg>
        <pc:cxnChg chg="add mod">
          <ac:chgData name="Andreea Scarlat (2128314)" userId="S::2128314@student.uwtsd.ac.uk::03af8867-4e80-4973-812a-b404f1286320" providerId="AD" clId="Web-{DDB257C7-DAF8-B81B-6273-93DE073DA759}" dt="2022-10-30T14:16:56.924" v="255" actId="1076"/>
          <ac:cxnSpMkLst>
            <pc:docMk/>
            <pc:sldMk cId="2377107673" sldId="263"/>
            <ac:cxnSpMk id="43" creationId="{EDA8A1A5-B8E5-4392-7117-87BE35062B54}"/>
          </ac:cxnSpMkLst>
        </pc:cxnChg>
        <pc:cxnChg chg="add mod">
          <ac:chgData name="Andreea Scarlat (2128314)" userId="S::2128314@student.uwtsd.ac.uk::03af8867-4e80-4973-812a-b404f1286320" providerId="AD" clId="Web-{DDB257C7-DAF8-B81B-6273-93DE073DA759}" dt="2022-10-30T14:17:19.518" v="258" actId="14100"/>
          <ac:cxnSpMkLst>
            <pc:docMk/>
            <pc:sldMk cId="2377107673" sldId="263"/>
            <ac:cxnSpMk id="44" creationId="{EEF4A5BD-051C-A9C5-9453-404CB191BD9E}"/>
          </ac:cxnSpMkLst>
        </pc:cxnChg>
        <pc:cxnChg chg="add mod">
          <ac:chgData name="Andreea Scarlat (2128314)" userId="S::2128314@student.uwtsd.ac.uk::03af8867-4e80-4973-812a-b404f1286320" providerId="AD" clId="Web-{DDB257C7-DAF8-B81B-6273-93DE073DA759}" dt="2022-10-30T19:22:59.366" v="549" actId="14100"/>
          <ac:cxnSpMkLst>
            <pc:docMk/>
            <pc:sldMk cId="2377107673" sldId="263"/>
            <ac:cxnSpMk id="45" creationId="{6DB0AD94-1081-AF55-8E14-F1F8EC0A1BA0}"/>
          </ac:cxnSpMkLst>
        </pc:cxnChg>
        <pc:cxnChg chg="add mod">
          <ac:chgData name="Andreea Scarlat (2128314)" userId="S::2128314@student.uwtsd.ac.uk::03af8867-4e80-4973-812a-b404f1286320" providerId="AD" clId="Web-{DDB257C7-DAF8-B81B-6273-93DE073DA759}" dt="2022-10-30T14:18:39.895" v="272" actId="14100"/>
          <ac:cxnSpMkLst>
            <pc:docMk/>
            <pc:sldMk cId="2377107673" sldId="263"/>
            <ac:cxnSpMk id="46" creationId="{C92CFCD2-5811-B265-DF9C-8F2F16B2B63E}"/>
          </ac:cxnSpMkLst>
        </pc:cxnChg>
        <pc:cxnChg chg="add mod">
          <ac:chgData name="Andreea Scarlat (2128314)" userId="S::2128314@student.uwtsd.ac.uk::03af8867-4e80-4973-812a-b404f1286320" providerId="AD" clId="Web-{DDB257C7-DAF8-B81B-6273-93DE073DA759}" dt="2022-10-30T14:18:56.677" v="275" actId="14100"/>
          <ac:cxnSpMkLst>
            <pc:docMk/>
            <pc:sldMk cId="2377107673" sldId="263"/>
            <ac:cxnSpMk id="47" creationId="{FA96DFB0-D023-6210-E70E-52FF249B52A5}"/>
          </ac:cxnSpMkLst>
        </pc:cxnChg>
        <pc:cxnChg chg="add mod">
          <ac:chgData name="Andreea Scarlat (2128314)" userId="S::2128314@student.uwtsd.ac.uk::03af8867-4e80-4973-812a-b404f1286320" providerId="AD" clId="Web-{DDB257C7-DAF8-B81B-6273-93DE073DA759}" dt="2022-10-30T14:19:39.459" v="282" actId="1076"/>
          <ac:cxnSpMkLst>
            <pc:docMk/>
            <pc:sldMk cId="2377107673" sldId="263"/>
            <ac:cxnSpMk id="48" creationId="{87481CD6-0DD8-4BFC-F0B5-C89F1C8F1C75}"/>
          </ac:cxnSpMkLst>
        </pc:cxnChg>
        <pc:cxnChg chg="add mod">
          <ac:chgData name="Andreea Scarlat (2128314)" userId="S::2128314@student.uwtsd.ac.uk::03af8867-4e80-4973-812a-b404f1286320" providerId="AD" clId="Web-{DDB257C7-DAF8-B81B-6273-93DE073DA759}" dt="2022-10-30T14:19:44.068" v="283" actId="1076"/>
          <ac:cxnSpMkLst>
            <pc:docMk/>
            <pc:sldMk cId="2377107673" sldId="263"/>
            <ac:cxnSpMk id="49" creationId="{DD69FFC2-E7C2-CBAF-0AD1-0BC2B7EA3ECA}"/>
          </ac:cxnSpMkLst>
        </pc:cxnChg>
        <pc:cxnChg chg="add mod">
          <ac:chgData name="Andreea Scarlat (2128314)" userId="S::2128314@student.uwtsd.ac.uk::03af8867-4e80-4973-812a-b404f1286320" providerId="AD" clId="Web-{DDB257C7-DAF8-B81B-6273-93DE073DA759}" dt="2022-10-30T15:16:24.207" v="348" actId="1076"/>
          <ac:cxnSpMkLst>
            <pc:docMk/>
            <pc:sldMk cId="2377107673" sldId="263"/>
            <ac:cxnSpMk id="50" creationId="{7570B1AA-1055-0505-3ED1-A876DF0AA62F}"/>
          </ac:cxnSpMkLst>
        </pc:cxnChg>
        <pc:cxnChg chg="add mod">
          <ac:chgData name="Andreea Scarlat (2128314)" userId="S::2128314@student.uwtsd.ac.uk::03af8867-4e80-4973-812a-b404f1286320" providerId="AD" clId="Web-{DDB257C7-DAF8-B81B-6273-93DE073DA759}" dt="2022-10-30T14:21:07.805" v="291" actId="14100"/>
          <ac:cxnSpMkLst>
            <pc:docMk/>
            <pc:sldMk cId="2377107673" sldId="263"/>
            <ac:cxnSpMk id="51" creationId="{3D3A725C-7C15-2D72-4C96-90B0064AC31F}"/>
          </ac:cxnSpMkLst>
        </pc:cxnChg>
      </pc:sldChg>
      <pc:sldChg chg="addSp modSp new del ord">
        <pc:chgData name="Andreea Scarlat (2128314)" userId="S::2128314@student.uwtsd.ac.uk::03af8867-4e80-4973-812a-b404f1286320" providerId="AD" clId="Web-{DDB257C7-DAF8-B81B-6273-93DE073DA759}" dt="2022-10-30T13:34:18.900" v="12"/>
        <pc:sldMkLst>
          <pc:docMk/>
          <pc:sldMk cId="1040302832" sldId="264"/>
        </pc:sldMkLst>
        <pc:picChg chg="add mod">
          <ac:chgData name="Andreea Scarlat (2128314)" userId="S::2128314@student.uwtsd.ac.uk::03af8867-4e80-4973-812a-b404f1286320" providerId="AD" clId="Web-{DDB257C7-DAF8-B81B-6273-93DE073DA759}" dt="2022-10-30T13:34:05.806" v="11"/>
          <ac:picMkLst>
            <pc:docMk/>
            <pc:sldMk cId="1040302832" sldId="264"/>
            <ac:picMk id="2" creationId="{9F1F60B4-585F-5037-592F-09A4DBCF2576}"/>
          </ac:picMkLst>
        </pc:picChg>
      </pc:sldChg>
      <pc:sldChg chg="modSp new mod modClrScheme chgLayout">
        <pc:chgData name="Andreea Scarlat (2128314)" userId="S::2128314@student.uwtsd.ac.uk::03af8867-4e80-4973-812a-b404f1286320" providerId="AD" clId="Web-{DDB257C7-DAF8-B81B-6273-93DE073DA759}" dt="2022-10-30T19:34:18.008" v="637"/>
        <pc:sldMkLst>
          <pc:docMk/>
          <pc:sldMk cId="2042573712" sldId="264"/>
        </pc:sldMkLst>
        <pc:spChg chg="mod ord">
          <ac:chgData name="Andreea Scarlat (2128314)" userId="S::2128314@student.uwtsd.ac.uk::03af8867-4e80-4973-812a-b404f1286320" providerId="AD" clId="Web-{DDB257C7-DAF8-B81B-6273-93DE073DA759}" dt="2022-10-30T19:34:18.008" v="637"/>
          <ac:spMkLst>
            <pc:docMk/>
            <pc:sldMk cId="2042573712" sldId="264"/>
            <ac:spMk id="2" creationId="{20F4E4E3-C1F0-55E5-675C-59A234C84324}"/>
          </ac:spMkLst>
        </pc:spChg>
        <pc:spChg chg="mod ord">
          <ac:chgData name="Andreea Scarlat (2128314)" userId="S::2128314@student.uwtsd.ac.uk::03af8867-4e80-4973-812a-b404f1286320" providerId="AD" clId="Web-{DDB257C7-DAF8-B81B-6273-93DE073DA759}" dt="2022-10-30T19:34:18.008" v="637"/>
          <ac:spMkLst>
            <pc:docMk/>
            <pc:sldMk cId="2042573712" sldId="264"/>
            <ac:spMk id="3" creationId="{E8BE7F3D-AB0B-316B-5259-9C536496B5EE}"/>
          </ac:spMkLst>
        </pc:spChg>
      </pc:sldChg>
      <pc:sldMasterChg chg="del delSldLayout">
        <pc:chgData name="Andreea Scarlat (2128314)" userId="S::2128314@student.uwtsd.ac.uk::03af8867-4e80-4973-812a-b404f1286320" providerId="AD" clId="Web-{DDB257C7-DAF8-B81B-6273-93DE073DA759}" dt="2022-10-30T19:33:30.817" v="632"/>
        <pc:sldMasterMkLst>
          <pc:docMk/>
          <pc:sldMasterMk cId="2747387182" sldId="2147483779"/>
        </pc:sldMasterMkLst>
        <pc:sldLayoutChg chg="del">
          <pc:chgData name="Andreea Scarlat (2128314)" userId="S::2128314@student.uwtsd.ac.uk::03af8867-4e80-4973-812a-b404f1286320" providerId="AD" clId="Web-{DDB257C7-DAF8-B81B-6273-93DE073DA759}" dt="2022-10-30T19:33:30.817" v="632"/>
          <pc:sldLayoutMkLst>
            <pc:docMk/>
            <pc:sldMasterMk cId="2747387182" sldId="2147483779"/>
            <pc:sldLayoutMk cId="1792473198" sldId="2147483780"/>
          </pc:sldLayoutMkLst>
        </pc:sldLayoutChg>
        <pc:sldLayoutChg chg="del">
          <pc:chgData name="Andreea Scarlat (2128314)" userId="S::2128314@student.uwtsd.ac.uk::03af8867-4e80-4973-812a-b404f1286320" providerId="AD" clId="Web-{DDB257C7-DAF8-B81B-6273-93DE073DA759}" dt="2022-10-30T19:33:30.817" v="632"/>
          <pc:sldLayoutMkLst>
            <pc:docMk/>
            <pc:sldMasterMk cId="2747387182" sldId="2147483779"/>
            <pc:sldLayoutMk cId="1979366359" sldId="2147483781"/>
          </pc:sldLayoutMkLst>
        </pc:sldLayoutChg>
        <pc:sldLayoutChg chg="del">
          <pc:chgData name="Andreea Scarlat (2128314)" userId="S::2128314@student.uwtsd.ac.uk::03af8867-4e80-4973-812a-b404f1286320" providerId="AD" clId="Web-{DDB257C7-DAF8-B81B-6273-93DE073DA759}" dt="2022-10-30T19:33:30.817" v="632"/>
          <pc:sldLayoutMkLst>
            <pc:docMk/>
            <pc:sldMasterMk cId="2747387182" sldId="2147483779"/>
            <pc:sldLayoutMk cId="3335238472" sldId="2147483782"/>
          </pc:sldLayoutMkLst>
        </pc:sldLayoutChg>
        <pc:sldLayoutChg chg="del">
          <pc:chgData name="Andreea Scarlat (2128314)" userId="S::2128314@student.uwtsd.ac.uk::03af8867-4e80-4973-812a-b404f1286320" providerId="AD" clId="Web-{DDB257C7-DAF8-B81B-6273-93DE073DA759}" dt="2022-10-30T19:33:30.817" v="632"/>
          <pc:sldLayoutMkLst>
            <pc:docMk/>
            <pc:sldMasterMk cId="2747387182" sldId="2147483779"/>
            <pc:sldLayoutMk cId="1967586222" sldId="2147483783"/>
          </pc:sldLayoutMkLst>
        </pc:sldLayoutChg>
        <pc:sldLayoutChg chg="del">
          <pc:chgData name="Andreea Scarlat (2128314)" userId="S::2128314@student.uwtsd.ac.uk::03af8867-4e80-4973-812a-b404f1286320" providerId="AD" clId="Web-{DDB257C7-DAF8-B81B-6273-93DE073DA759}" dt="2022-10-30T19:33:30.817" v="632"/>
          <pc:sldLayoutMkLst>
            <pc:docMk/>
            <pc:sldMasterMk cId="2747387182" sldId="2147483779"/>
            <pc:sldLayoutMk cId="2847665124" sldId="2147483784"/>
          </pc:sldLayoutMkLst>
        </pc:sldLayoutChg>
        <pc:sldLayoutChg chg="del">
          <pc:chgData name="Andreea Scarlat (2128314)" userId="S::2128314@student.uwtsd.ac.uk::03af8867-4e80-4973-812a-b404f1286320" providerId="AD" clId="Web-{DDB257C7-DAF8-B81B-6273-93DE073DA759}" dt="2022-10-30T19:33:30.817" v="632"/>
          <pc:sldLayoutMkLst>
            <pc:docMk/>
            <pc:sldMasterMk cId="2747387182" sldId="2147483779"/>
            <pc:sldLayoutMk cId="923084408" sldId="2147483785"/>
          </pc:sldLayoutMkLst>
        </pc:sldLayoutChg>
        <pc:sldLayoutChg chg="del">
          <pc:chgData name="Andreea Scarlat (2128314)" userId="S::2128314@student.uwtsd.ac.uk::03af8867-4e80-4973-812a-b404f1286320" providerId="AD" clId="Web-{DDB257C7-DAF8-B81B-6273-93DE073DA759}" dt="2022-10-30T19:33:30.817" v="632"/>
          <pc:sldLayoutMkLst>
            <pc:docMk/>
            <pc:sldMasterMk cId="2747387182" sldId="2147483779"/>
            <pc:sldLayoutMk cId="97982570" sldId="2147483786"/>
          </pc:sldLayoutMkLst>
        </pc:sldLayoutChg>
        <pc:sldLayoutChg chg="del">
          <pc:chgData name="Andreea Scarlat (2128314)" userId="S::2128314@student.uwtsd.ac.uk::03af8867-4e80-4973-812a-b404f1286320" providerId="AD" clId="Web-{DDB257C7-DAF8-B81B-6273-93DE073DA759}" dt="2022-10-30T19:33:30.817" v="632"/>
          <pc:sldLayoutMkLst>
            <pc:docMk/>
            <pc:sldMasterMk cId="2747387182" sldId="2147483779"/>
            <pc:sldLayoutMk cId="1770733359" sldId="2147483787"/>
          </pc:sldLayoutMkLst>
        </pc:sldLayoutChg>
        <pc:sldLayoutChg chg="del">
          <pc:chgData name="Andreea Scarlat (2128314)" userId="S::2128314@student.uwtsd.ac.uk::03af8867-4e80-4973-812a-b404f1286320" providerId="AD" clId="Web-{DDB257C7-DAF8-B81B-6273-93DE073DA759}" dt="2022-10-30T19:33:30.817" v="632"/>
          <pc:sldLayoutMkLst>
            <pc:docMk/>
            <pc:sldMasterMk cId="2747387182" sldId="2147483779"/>
            <pc:sldLayoutMk cId="36694685" sldId="2147483788"/>
          </pc:sldLayoutMkLst>
        </pc:sldLayoutChg>
        <pc:sldLayoutChg chg="del">
          <pc:chgData name="Andreea Scarlat (2128314)" userId="S::2128314@student.uwtsd.ac.uk::03af8867-4e80-4973-812a-b404f1286320" providerId="AD" clId="Web-{DDB257C7-DAF8-B81B-6273-93DE073DA759}" dt="2022-10-30T19:33:30.817" v="632"/>
          <pc:sldLayoutMkLst>
            <pc:docMk/>
            <pc:sldMasterMk cId="2747387182" sldId="2147483779"/>
            <pc:sldLayoutMk cId="3241119920" sldId="2147483789"/>
          </pc:sldLayoutMkLst>
        </pc:sldLayoutChg>
        <pc:sldLayoutChg chg="del">
          <pc:chgData name="Andreea Scarlat (2128314)" userId="S::2128314@student.uwtsd.ac.uk::03af8867-4e80-4973-812a-b404f1286320" providerId="AD" clId="Web-{DDB257C7-DAF8-B81B-6273-93DE073DA759}" dt="2022-10-30T19:33:30.817" v="632"/>
          <pc:sldLayoutMkLst>
            <pc:docMk/>
            <pc:sldMasterMk cId="2747387182" sldId="2147483779"/>
            <pc:sldLayoutMk cId="1079612854" sldId="2147483790"/>
          </pc:sldLayoutMkLst>
        </pc:sldLayoutChg>
      </pc:sldMasterChg>
      <pc:sldMasterChg chg="add del addSldLayout delSldLayout modSldLayout">
        <pc:chgData name="Andreea Scarlat (2128314)" userId="S::2128314@student.uwtsd.ac.uk::03af8867-4e80-4973-812a-b404f1286320" providerId="AD" clId="Web-{DDB257C7-DAF8-B81B-6273-93DE073DA759}" dt="2022-10-30T19:33:38.411" v="633"/>
        <pc:sldMasterMkLst>
          <pc:docMk/>
          <pc:sldMasterMk cId="1620552224" sldId="2147483791"/>
        </pc:sldMasterMkLst>
        <pc:sldLayoutChg chg="add del mod replId">
          <pc:chgData name="Andreea Scarlat (2128314)" userId="S::2128314@student.uwtsd.ac.uk::03af8867-4e80-4973-812a-b404f1286320" providerId="AD" clId="Web-{DDB257C7-DAF8-B81B-6273-93DE073DA759}" dt="2022-10-30T19:33:38.411" v="633"/>
          <pc:sldLayoutMkLst>
            <pc:docMk/>
            <pc:sldMasterMk cId="1620552224" sldId="2147483791"/>
            <pc:sldLayoutMk cId="483122626" sldId="2147483792"/>
          </pc:sldLayoutMkLst>
        </pc:sldLayoutChg>
        <pc:sldLayoutChg chg="add del mod replId">
          <pc:chgData name="Andreea Scarlat (2128314)" userId="S::2128314@student.uwtsd.ac.uk::03af8867-4e80-4973-812a-b404f1286320" providerId="AD" clId="Web-{DDB257C7-DAF8-B81B-6273-93DE073DA759}" dt="2022-10-30T19:33:38.411" v="633"/>
          <pc:sldLayoutMkLst>
            <pc:docMk/>
            <pc:sldMasterMk cId="1620552224" sldId="2147483791"/>
            <pc:sldLayoutMk cId="1716118962" sldId="2147483793"/>
          </pc:sldLayoutMkLst>
        </pc:sldLayoutChg>
        <pc:sldLayoutChg chg="add del mod replId">
          <pc:chgData name="Andreea Scarlat (2128314)" userId="S::2128314@student.uwtsd.ac.uk::03af8867-4e80-4973-812a-b404f1286320" providerId="AD" clId="Web-{DDB257C7-DAF8-B81B-6273-93DE073DA759}" dt="2022-10-30T19:33:38.411" v="633"/>
          <pc:sldLayoutMkLst>
            <pc:docMk/>
            <pc:sldMasterMk cId="1620552224" sldId="2147483791"/>
            <pc:sldLayoutMk cId="1800248569" sldId="2147483794"/>
          </pc:sldLayoutMkLst>
        </pc:sldLayoutChg>
        <pc:sldLayoutChg chg="add del mod replId">
          <pc:chgData name="Andreea Scarlat (2128314)" userId="S::2128314@student.uwtsd.ac.uk::03af8867-4e80-4973-812a-b404f1286320" providerId="AD" clId="Web-{DDB257C7-DAF8-B81B-6273-93DE073DA759}" dt="2022-10-30T19:33:38.411" v="633"/>
          <pc:sldLayoutMkLst>
            <pc:docMk/>
            <pc:sldMasterMk cId="1620552224" sldId="2147483791"/>
            <pc:sldLayoutMk cId="3363679415" sldId="2147483795"/>
          </pc:sldLayoutMkLst>
        </pc:sldLayoutChg>
        <pc:sldLayoutChg chg="add del mod replId">
          <pc:chgData name="Andreea Scarlat (2128314)" userId="S::2128314@student.uwtsd.ac.uk::03af8867-4e80-4973-812a-b404f1286320" providerId="AD" clId="Web-{DDB257C7-DAF8-B81B-6273-93DE073DA759}" dt="2022-10-30T19:33:38.411" v="633"/>
          <pc:sldLayoutMkLst>
            <pc:docMk/>
            <pc:sldMasterMk cId="1620552224" sldId="2147483791"/>
            <pc:sldLayoutMk cId="3406730883" sldId="2147483796"/>
          </pc:sldLayoutMkLst>
        </pc:sldLayoutChg>
        <pc:sldLayoutChg chg="add del mod replId">
          <pc:chgData name="Andreea Scarlat (2128314)" userId="S::2128314@student.uwtsd.ac.uk::03af8867-4e80-4973-812a-b404f1286320" providerId="AD" clId="Web-{DDB257C7-DAF8-B81B-6273-93DE073DA759}" dt="2022-10-30T19:33:38.411" v="633"/>
          <pc:sldLayoutMkLst>
            <pc:docMk/>
            <pc:sldMasterMk cId="1620552224" sldId="2147483791"/>
            <pc:sldLayoutMk cId="1274992432" sldId="2147483797"/>
          </pc:sldLayoutMkLst>
        </pc:sldLayoutChg>
        <pc:sldLayoutChg chg="add del mod replId">
          <pc:chgData name="Andreea Scarlat (2128314)" userId="S::2128314@student.uwtsd.ac.uk::03af8867-4e80-4973-812a-b404f1286320" providerId="AD" clId="Web-{DDB257C7-DAF8-B81B-6273-93DE073DA759}" dt="2022-10-30T19:33:38.411" v="633"/>
          <pc:sldLayoutMkLst>
            <pc:docMk/>
            <pc:sldMasterMk cId="1620552224" sldId="2147483791"/>
            <pc:sldLayoutMk cId="3639766907" sldId="2147483798"/>
          </pc:sldLayoutMkLst>
        </pc:sldLayoutChg>
        <pc:sldLayoutChg chg="add del mod replId">
          <pc:chgData name="Andreea Scarlat (2128314)" userId="S::2128314@student.uwtsd.ac.uk::03af8867-4e80-4973-812a-b404f1286320" providerId="AD" clId="Web-{DDB257C7-DAF8-B81B-6273-93DE073DA759}" dt="2022-10-30T19:33:38.411" v="633"/>
          <pc:sldLayoutMkLst>
            <pc:docMk/>
            <pc:sldMasterMk cId="1620552224" sldId="2147483791"/>
            <pc:sldLayoutMk cId="2051473845" sldId="2147483799"/>
          </pc:sldLayoutMkLst>
        </pc:sldLayoutChg>
        <pc:sldLayoutChg chg="add del mod replId">
          <pc:chgData name="Andreea Scarlat (2128314)" userId="S::2128314@student.uwtsd.ac.uk::03af8867-4e80-4973-812a-b404f1286320" providerId="AD" clId="Web-{DDB257C7-DAF8-B81B-6273-93DE073DA759}" dt="2022-10-30T19:33:38.411" v="633"/>
          <pc:sldLayoutMkLst>
            <pc:docMk/>
            <pc:sldMasterMk cId="1620552224" sldId="2147483791"/>
            <pc:sldLayoutMk cId="2107533772" sldId="2147483800"/>
          </pc:sldLayoutMkLst>
        </pc:sldLayoutChg>
        <pc:sldLayoutChg chg="add del mod replId">
          <pc:chgData name="Andreea Scarlat (2128314)" userId="S::2128314@student.uwtsd.ac.uk::03af8867-4e80-4973-812a-b404f1286320" providerId="AD" clId="Web-{DDB257C7-DAF8-B81B-6273-93DE073DA759}" dt="2022-10-30T19:33:38.411" v="633"/>
          <pc:sldLayoutMkLst>
            <pc:docMk/>
            <pc:sldMasterMk cId="1620552224" sldId="2147483791"/>
            <pc:sldLayoutMk cId="358126967" sldId="2147483801"/>
          </pc:sldLayoutMkLst>
        </pc:sldLayoutChg>
        <pc:sldLayoutChg chg="add del mod replId">
          <pc:chgData name="Andreea Scarlat (2128314)" userId="S::2128314@student.uwtsd.ac.uk::03af8867-4e80-4973-812a-b404f1286320" providerId="AD" clId="Web-{DDB257C7-DAF8-B81B-6273-93DE073DA759}" dt="2022-10-30T19:33:38.411" v="633"/>
          <pc:sldLayoutMkLst>
            <pc:docMk/>
            <pc:sldMasterMk cId="1620552224" sldId="2147483791"/>
            <pc:sldLayoutMk cId="1748818686" sldId="2147483802"/>
          </pc:sldLayoutMkLst>
        </pc:sldLayoutChg>
      </pc:sldMasterChg>
      <pc:sldMasterChg chg="add del addSldLayout delSldLayout modSldLayout">
        <pc:chgData name="Andreea Scarlat (2128314)" userId="S::2128314@student.uwtsd.ac.uk::03af8867-4e80-4973-812a-b404f1286320" providerId="AD" clId="Web-{DDB257C7-DAF8-B81B-6273-93DE073DA759}" dt="2022-10-30T19:33:49.803" v="634"/>
        <pc:sldMasterMkLst>
          <pc:docMk/>
          <pc:sldMasterMk cId="2266782995" sldId="2147483803"/>
        </pc:sldMasterMkLst>
        <pc:sldLayoutChg chg="add del mod replId">
          <pc:chgData name="Andreea Scarlat (2128314)" userId="S::2128314@student.uwtsd.ac.uk::03af8867-4e80-4973-812a-b404f1286320" providerId="AD" clId="Web-{DDB257C7-DAF8-B81B-6273-93DE073DA759}" dt="2022-10-30T19:33:49.803" v="634"/>
          <pc:sldLayoutMkLst>
            <pc:docMk/>
            <pc:sldMasterMk cId="2266782995" sldId="2147483803"/>
            <pc:sldLayoutMk cId="1286615243" sldId="2147483804"/>
          </pc:sldLayoutMkLst>
        </pc:sldLayoutChg>
        <pc:sldLayoutChg chg="add del mod replId">
          <pc:chgData name="Andreea Scarlat (2128314)" userId="S::2128314@student.uwtsd.ac.uk::03af8867-4e80-4973-812a-b404f1286320" providerId="AD" clId="Web-{DDB257C7-DAF8-B81B-6273-93DE073DA759}" dt="2022-10-30T19:33:49.803" v="634"/>
          <pc:sldLayoutMkLst>
            <pc:docMk/>
            <pc:sldMasterMk cId="2266782995" sldId="2147483803"/>
            <pc:sldLayoutMk cId="322974399" sldId="2147483805"/>
          </pc:sldLayoutMkLst>
        </pc:sldLayoutChg>
        <pc:sldLayoutChg chg="add del mod replId">
          <pc:chgData name="Andreea Scarlat (2128314)" userId="S::2128314@student.uwtsd.ac.uk::03af8867-4e80-4973-812a-b404f1286320" providerId="AD" clId="Web-{DDB257C7-DAF8-B81B-6273-93DE073DA759}" dt="2022-10-30T19:33:49.803" v="634"/>
          <pc:sldLayoutMkLst>
            <pc:docMk/>
            <pc:sldMasterMk cId="2266782995" sldId="2147483803"/>
            <pc:sldLayoutMk cId="3747700969" sldId="2147483806"/>
          </pc:sldLayoutMkLst>
        </pc:sldLayoutChg>
        <pc:sldLayoutChg chg="add del mod replId">
          <pc:chgData name="Andreea Scarlat (2128314)" userId="S::2128314@student.uwtsd.ac.uk::03af8867-4e80-4973-812a-b404f1286320" providerId="AD" clId="Web-{DDB257C7-DAF8-B81B-6273-93DE073DA759}" dt="2022-10-30T19:33:49.803" v="634"/>
          <pc:sldLayoutMkLst>
            <pc:docMk/>
            <pc:sldMasterMk cId="2266782995" sldId="2147483803"/>
            <pc:sldLayoutMk cId="2498645937" sldId="2147483807"/>
          </pc:sldLayoutMkLst>
        </pc:sldLayoutChg>
        <pc:sldLayoutChg chg="add del mod replId">
          <pc:chgData name="Andreea Scarlat (2128314)" userId="S::2128314@student.uwtsd.ac.uk::03af8867-4e80-4973-812a-b404f1286320" providerId="AD" clId="Web-{DDB257C7-DAF8-B81B-6273-93DE073DA759}" dt="2022-10-30T19:33:49.803" v="634"/>
          <pc:sldLayoutMkLst>
            <pc:docMk/>
            <pc:sldMasterMk cId="2266782995" sldId="2147483803"/>
            <pc:sldLayoutMk cId="555195945" sldId="2147483808"/>
          </pc:sldLayoutMkLst>
        </pc:sldLayoutChg>
        <pc:sldLayoutChg chg="add del mod replId">
          <pc:chgData name="Andreea Scarlat (2128314)" userId="S::2128314@student.uwtsd.ac.uk::03af8867-4e80-4973-812a-b404f1286320" providerId="AD" clId="Web-{DDB257C7-DAF8-B81B-6273-93DE073DA759}" dt="2022-10-30T19:33:49.803" v="634"/>
          <pc:sldLayoutMkLst>
            <pc:docMk/>
            <pc:sldMasterMk cId="2266782995" sldId="2147483803"/>
            <pc:sldLayoutMk cId="3939118935" sldId="2147483809"/>
          </pc:sldLayoutMkLst>
        </pc:sldLayoutChg>
        <pc:sldLayoutChg chg="add del mod replId">
          <pc:chgData name="Andreea Scarlat (2128314)" userId="S::2128314@student.uwtsd.ac.uk::03af8867-4e80-4973-812a-b404f1286320" providerId="AD" clId="Web-{DDB257C7-DAF8-B81B-6273-93DE073DA759}" dt="2022-10-30T19:33:49.803" v="634"/>
          <pc:sldLayoutMkLst>
            <pc:docMk/>
            <pc:sldMasterMk cId="2266782995" sldId="2147483803"/>
            <pc:sldLayoutMk cId="1806248500" sldId="2147483810"/>
          </pc:sldLayoutMkLst>
        </pc:sldLayoutChg>
        <pc:sldLayoutChg chg="add del mod replId">
          <pc:chgData name="Andreea Scarlat (2128314)" userId="S::2128314@student.uwtsd.ac.uk::03af8867-4e80-4973-812a-b404f1286320" providerId="AD" clId="Web-{DDB257C7-DAF8-B81B-6273-93DE073DA759}" dt="2022-10-30T19:33:49.803" v="634"/>
          <pc:sldLayoutMkLst>
            <pc:docMk/>
            <pc:sldMasterMk cId="2266782995" sldId="2147483803"/>
            <pc:sldLayoutMk cId="2446127560" sldId="2147483811"/>
          </pc:sldLayoutMkLst>
        </pc:sldLayoutChg>
        <pc:sldLayoutChg chg="add del mod replId">
          <pc:chgData name="Andreea Scarlat (2128314)" userId="S::2128314@student.uwtsd.ac.uk::03af8867-4e80-4973-812a-b404f1286320" providerId="AD" clId="Web-{DDB257C7-DAF8-B81B-6273-93DE073DA759}" dt="2022-10-30T19:33:49.803" v="634"/>
          <pc:sldLayoutMkLst>
            <pc:docMk/>
            <pc:sldMasterMk cId="2266782995" sldId="2147483803"/>
            <pc:sldLayoutMk cId="1231439076" sldId="2147483812"/>
          </pc:sldLayoutMkLst>
        </pc:sldLayoutChg>
        <pc:sldLayoutChg chg="add del mod replId">
          <pc:chgData name="Andreea Scarlat (2128314)" userId="S::2128314@student.uwtsd.ac.uk::03af8867-4e80-4973-812a-b404f1286320" providerId="AD" clId="Web-{DDB257C7-DAF8-B81B-6273-93DE073DA759}" dt="2022-10-30T19:33:49.803" v="634"/>
          <pc:sldLayoutMkLst>
            <pc:docMk/>
            <pc:sldMasterMk cId="2266782995" sldId="2147483803"/>
            <pc:sldLayoutMk cId="2270925003" sldId="2147483813"/>
          </pc:sldLayoutMkLst>
        </pc:sldLayoutChg>
        <pc:sldLayoutChg chg="add del mod replId">
          <pc:chgData name="Andreea Scarlat (2128314)" userId="S::2128314@student.uwtsd.ac.uk::03af8867-4e80-4973-812a-b404f1286320" providerId="AD" clId="Web-{DDB257C7-DAF8-B81B-6273-93DE073DA759}" dt="2022-10-30T19:33:49.803" v="634"/>
          <pc:sldLayoutMkLst>
            <pc:docMk/>
            <pc:sldMasterMk cId="2266782995" sldId="2147483803"/>
            <pc:sldLayoutMk cId="3854250956" sldId="2147483814"/>
          </pc:sldLayoutMkLst>
        </pc:sldLayoutChg>
      </pc:sldMasterChg>
      <pc:sldMasterChg chg="add del addSldLayout delSldLayout modSldLayout">
        <pc:chgData name="Andreea Scarlat (2128314)" userId="S::2128314@student.uwtsd.ac.uk::03af8867-4e80-4973-812a-b404f1286320" providerId="AD" clId="Web-{DDB257C7-DAF8-B81B-6273-93DE073DA759}" dt="2022-10-30T19:34:02.288" v="635"/>
        <pc:sldMasterMkLst>
          <pc:docMk/>
          <pc:sldMasterMk cId="1333909728" sldId="2147483815"/>
        </pc:sldMasterMkLst>
        <pc:sldLayoutChg chg="add del mod replId">
          <pc:chgData name="Andreea Scarlat (2128314)" userId="S::2128314@student.uwtsd.ac.uk::03af8867-4e80-4973-812a-b404f1286320" providerId="AD" clId="Web-{DDB257C7-DAF8-B81B-6273-93DE073DA759}" dt="2022-10-30T19:34:02.288" v="635"/>
          <pc:sldLayoutMkLst>
            <pc:docMk/>
            <pc:sldMasterMk cId="1333909728" sldId="2147483815"/>
            <pc:sldLayoutMk cId="3926681569" sldId="2147483816"/>
          </pc:sldLayoutMkLst>
        </pc:sldLayoutChg>
        <pc:sldLayoutChg chg="add del mod replId">
          <pc:chgData name="Andreea Scarlat (2128314)" userId="S::2128314@student.uwtsd.ac.uk::03af8867-4e80-4973-812a-b404f1286320" providerId="AD" clId="Web-{DDB257C7-DAF8-B81B-6273-93DE073DA759}" dt="2022-10-30T19:34:02.288" v="635"/>
          <pc:sldLayoutMkLst>
            <pc:docMk/>
            <pc:sldMasterMk cId="1333909728" sldId="2147483815"/>
            <pc:sldLayoutMk cId="3215637317" sldId="2147483817"/>
          </pc:sldLayoutMkLst>
        </pc:sldLayoutChg>
        <pc:sldLayoutChg chg="add del mod replId">
          <pc:chgData name="Andreea Scarlat (2128314)" userId="S::2128314@student.uwtsd.ac.uk::03af8867-4e80-4973-812a-b404f1286320" providerId="AD" clId="Web-{DDB257C7-DAF8-B81B-6273-93DE073DA759}" dt="2022-10-30T19:34:02.288" v="635"/>
          <pc:sldLayoutMkLst>
            <pc:docMk/>
            <pc:sldMasterMk cId="1333909728" sldId="2147483815"/>
            <pc:sldLayoutMk cId="2176692806" sldId="2147483818"/>
          </pc:sldLayoutMkLst>
        </pc:sldLayoutChg>
        <pc:sldLayoutChg chg="add del mod replId">
          <pc:chgData name="Andreea Scarlat (2128314)" userId="S::2128314@student.uwtsd.ac.uk::03af8867-4e80-4973-812a-b404f1286320" providerId="AD" clId="Web-{DDB257C7-DAF8-B81B-6273-93DE073DA759}" dt="2022-10-30T19:34:02.288" v="635"/>
          <pc:sldLayoutMkLst>
            <pc:docMk/>
            <pc:sldMasterMk cId="1333909728" sldId="2147483815"/>
            <pc:sldLayoutMk cId="1684766453" sldId="2147483819"/>
          </pc:sldLayoutMkLst>
        </pc:sldLayoutChg>
        <pc:sldLayoutChg chg="add del mod replId">
          <pc:chgData name="Andreea Scarlat (2128314)" userId="S::2128314@student.uwtsd.ac.uk::03af8867-4e80-4973-812a-b404f1286320" providerId="AD" clId="Web-{DDB257C7-DAF8-B81B-6273-93DE073DA759}" dt="2022-10-30T19:34:02.288" v="635"/>
          <pc:sldLayoutMkLst>
            <pc:docMk/>
            <pc:sldMasterMk cId="1333909728" sldId="2147483815"/>
            <pc:sldLayoutMk cId="460502970" sldId="2147483820"/>
          </pc:sldLayoutMkLst>
        </pc:sldLayoutChg>
        <pc:sldLayoutChg chg="add del mod replId">
          <pc:chgData name="Andreea Scarlat (2128314)" userId="S::2128314@student.uwtsd.ac.uk::03af8867-4e80-4973-812a-b404f1286320" providerId="AD" clId="Web-{DDB257C7-DAF8-B81B-6273-93DE073DA759}" dt="2022-10-30T19:34:02.288" v="635"/>
          <pc:sldLayoutMkLst>
            <pc:docMk/>
            <pc:sldMasterMk cId="1333909728" sldId="2147483815"/>
            <pc:sldLayoutMk cId="1916616262" sldId="2147483821"/>
          </pc:sldLayoutMkLst>
        </pc:sldLayoutChg>
        <pc:sldLayoutChg chg="add del mod replId">
          <pc:chgData name="Andreea Scarlat (2128314)" userId="S::2128314@student.uwtsd.ac.uk::03af8867-4e80-4973-812a-b404f1286320" providerId="AD" clId="Web-{DDB257C7-DAF8-B81B-6273-93DE073DA759}" dt="2022-10-30T19:34:02.288" v="635"/>
          <pc:sldLayoutMkLst>
            <pc:docMk/>
            <pc:sldMasterMk cId="1333909728" sldId="2147483815"/>
            <pc:sldLayoutMk cId="1426600960" sldId="2147483822"/>
          </pc:sldLayoutMkLst>
        </pc:sldLayoutChg>
        <pc:sldLayoutChg chg="add del mod replId">
          <pc:chgData name="Andreea Scarlat (2128314)" userId="S::2128314@student.uwtsd.ac.uk::03af8867-4e80-4973-812a-b404f1286320" providerId="AD" clId="Web-{DDB257C7-DAF8-B81B-6273-93DE073DA759}" dt="2022-10-30T19:34:02.288" v="635"/>
          <pc:sldLayoutMkLst>
            <pc:docMk/>
            <pc:sldMasterMk cId="1333909728" sldId="2147483815"/>
            <pc:sldLayoutMk cId="3174811" sldId="2147483823"/>
          </pc:sldLayoutMkLst>
        </pc:sldLayoutChg>
        <pc:sldLayoutChg chg="add del mod replId">
          <pc:chgData name="Andreea Scarlat (2128314)" userId="S::2128314@student.uwtsd.ac.uk::03af8867-4e80-4973-812a-b404f1286320" providerId="AD" clId="Web-{DDB257C7-DAF8-B81B-6273-93DE073DA759}" dt="2022-10-30T19:34:02.288" v="635"/>
          <pc:sldLayoutMkLst>
            <pc:docMk/>
            <pc:sldMasterMk cId="1333909728" sldId="2147483815"/>
            <pc:sldLayoutMk cId="226753741" sldId="2147483824"/>
          </pc:sldLayoutMkLst>
        </pc:sldLayoutChg>
        <pc:sldLayoutChg chg="add del mod replId">
          <pc:chgData name="Andreea Scarlat (2128314)" userId="S::2128314@student.uwtsd.ac.uk::03af8867-4e80-4973-812a-b404f1286320" providerId="AD" clId="Web-{DDB257C7-DAF8-B81B-6273-93DE073DA759}" dt="2022-10-30T19:34:02.288" v="635"/>
          <pc:sldLayoutMkLst>
            <pc:docMk/>
            <pc:sldMasterMk cId="1333909728" sldId="2147483815"/>
            <pc:sldLayoutMk cId="2728016543" sldId="2147483825"/>
          </pc:sldLayoutMkLst>
        </pc:sldLayoutChg>
        <pc:sldLayoutChg chg="add del mod replId">
          <pc:chgData name="Andreea Scarlat (2128314)" userId="S::2128314@student.uwtsd.ac.uk::03af8867-4e80-4973-812a-b404f1286320" providerId="AD" clId="Web-{DDB257C7-DAF8-B81B-6273-93DE073DA759}" dt="2022-10-30T19:34:02.288" v="635"/>
          <pc:sldLayoutMkLst>
            <pc:docMk/>
            <pc:sldMasterMk cId="1333909728" sldId="2147483815"/>
            <pc:sldLayoutMk cId="2284956935" sldId="2147483826"/>
          </pc:sldLayoutMkLst>
        </pc:sldLayoutChg>
      </pc:sldMasterChg>
      <pc:sldMasterChg chg="add del addSldLayout delSldLayout modSldLayout">
        <pc:chgData name="Andreea Scarlat (2128314)" userId="S::2128314@student.uwtsd.ac.uk::03af8867-4e80-4973-812a-b404f1286320" providerId="AD" clId="Web-{DDB257C7-DAF8-B81B-6273-93DE073DA759}" dt="2022-10-30T19:34:11.054" v="636"/>
        <pc:sldMasterMkLst>
          <pc:docMk/>
          <pc:sldMasterMk cId="1559629064" sldId="2147483827"/>
        </pc:sldMasterMkLst>
        <pc:sldLayoutChg chg="add del mod replId">
          <pc:chgData name="Andreea Scarlat (2128314)" userId="S::2128314@student.uwtsd.ac.uk::03af8867-4e80-4973-812a-b404f1286320" providerId="AD" clId="Web-{DDB257C7-DAF8-B81B-6273-93DE073DA759}" dt="2022-10-30T19:34:11.054" v="636"/>
          <pc:sldLayoutMkLst>
            <pc:docMk/>
            <pc:sldMasterMk cId="1559629064" sldId="2147483827"/>
            <pc:sldLayoutMk cId="471569000" sldId="2147483828"/>
          </pc:sldLayoutMkLst>
        </pc:sldLayoutChg>
        <pc:sldLayoutChg chg="add del mod replId">
          <pc:chgData name="Andreea Scarlat (2128314)" userId="S::2128314@student.uwtsd.ac.uk::03af8867-4e80-4973-812a-b404f1286320" providerId="AD" clId="Web-{DDB257C7-DAF8-B81B-6273-93DE073DA759}" dt="2022-10-30T19:34:11.054" v="636"/>
          <pc:sldLayoutMkLst>
            <pc:docMk/>
            <pc:sldMasterMk cId="1559629064" sldId="2147483827"/>
            <pc:sldLayoutMk cId="750424060" sldId="2147483829"/>
          </pc:sldLayoutMkLst>
        </pc:sldLayoutChg>
        <pc:sldLayoutChg chg="add del mod replId">
          <pc:chgData name="Andreea Scarlat (2128314)" userId="S::2128314@student.uwtsd.ac.uk::03af8867-4e80-4973-812a-b404f1286320" providerId="AD" clId="Web-{DDB257C7-DAF8-B81B-6273-93DE073DA759}" dt="2022-10-30T19:34:11.054" v="636"/>
          <pc:sldLayoutMkLst>
            <pc:docMk/>
            <pc:sldMasterMk cId="1559629064" sldId="2147483827"/>
            <pc:sldLayoutMk cId="2922238944" sldId="2147483830"/>
          </pc:sldLayoutMkLst>
        </pc:sldLayoutChg>
        <pc:sldLayoutChg chg="add del mod replId">
          <pc:chgData name="Andreea Scarlat (2128314)" userId="S::2128314@student.uwtsd.ac.uk::03af8867-4e80-4973-812a-b404f1286320" providerId="AD" clId="Web-{DDB257C7-DAF8-B81B-6273-93DE073DA759}" dt="2022-10-30T19:34:11.054" v="636"/>
          <pc:sldLayoutMkLst>
            <pc:docMk/>
            <pc:sldMasterMk cId="1559629064" sldId="2147483827"/>
            <pc:sldLayoutMk cId="1127450704" sldId="2147483831"/>
          </pc:sldLayoutMkLst>
        </pc:sldLayoutChg>
        <pc:sldLayoutChg chg="add del mod replId">
          <pc:chgData name="Andreea Scarlat (2128314)" userId="S::2128314@student.uwtsd.ac.uk::03af8867-4e80-4973-812a-b404f1286320" providerId="AD" clId="Web-{DDB257C7-DAF8-B81B-6273-93DE073DA759}" dt="2022-10-30T19:34:11.054" v="636"/>
          <pc:sldLayoutMkLst>
            <pc:docMk/>
            <pc:sldMasterMk cId="1559629064" sldId="2147483827"/>
            <pc:sldLayoutMk cId="2675605911" sldId="2147483832"/>
          </pc:sldLayoutMkLst>
        </pc:sldLayoutChg>
        <pc:sldLayoutChg chg="add del mod replId">
          <pc:chgData name="Andreea Scarlat (2128314)" userId="S::2128314@student.uwtsd.ac.uk::03af8867-4e80-4973-812a-b404f1286320" providerId="AD" clId="Web-{DDB257C7-DAF8-B81B-6273-93DE073DA759}" dt="2022-10-30T19:34:11.054" v="636"/>
          <pc:sldLayoutMkLst>
            <pc:docMk/>
            <pc:sldMasterMk cId="1559629064" sldId="2147483827"/>
            <pc:sldLayoutMk cId="3491237946" sldId="2147483833"/>
          </pc:sldLayoutMkLst>
        </pc:sldLayoutChg>
        <pc:sldLayoutChg chg="add del mod replId">
          <pc:chgData name="Andreea Scarlat (2128314)" userId="S::2128314@student.uwtsd.ac.uk::03af8867-4e80-4973-812a-b404f1286320" providerId="AD" clId="Web-{DDB257C7-DAF8-B81B-6273-93DE073DA759}" dt="2022-10-30T19:34:11.054" v="636"/>
          <pc:sldLayoutMkLst>
            <pc:docMk/>
            <pc:sldMasterMk cId="1559629064" sldId="2147483827"/>
            <pc:sldLayoutMk cId="563668514" sldId="2147483834"/>
          </pc:sldLayoutMkLst>
        </pc:sldLayoutChg>
        <pc:sldLayoutChg chg="add del mod replId">
          <pc:chgData name="Andreea Scarlat (2128314)" userId="S::2128314@student.uwtsd.ac.uk::03af8867-4e80-4973-812a-b404f1286320" providerId="AD" clId="Web-{DDB257C7-DAF8-B81B-6273-93DE073DA759}" dt="2022-10-30T19:34:11.054" v="636"/>
          <pc:sldLayoutMkLst>
            <pc:docMk/>
            <pc:sldMasterMk cId="1559629064" sldId="2147483827"/>
            <pc:sldLayoutMk cId="1217998954" sldId="2147483835"/>
          </pc:sldLayoutMkLst>
        </pc:sldLayoutChg>
        <pc:sldLayoutChg chg="add del mod replId">
          <pc:chgData name="Andreea Scarlat (2128314)" userId="S::2128314@student.uwtsd.ac.uk::03af8867-4e80-4973-812a-b404f1286320" providerId="AD" clId="Web-{DDB257C7-DAF8-B81B-6273-93DE073DA759}" dt="2022-10-30T19:34:11.054" v="636"/>
          <pc:sldLayoutMkLst>
            <pc:docMk/>
            <pc:sldMasterMk cId="1559629064" sldId="2147483827"/>
            <pc:sldLayoutMk cId="1255374536" sldId="2147483836"/>
          </pc:sldLayoutMkLst>
        </pc:sldLayoutChg>
        <pc:sldLayoutChg chg="add del mod replId">
          <pc:chgData name="Andreea Scarlat (2128314)" userId="S::2128314@student.uwtsd.ac.uk::03af8867-4e80-4973-812a-b404f1286320" providerId="AD" clId="Web-{DDB257C7-DAF8-B81B-6273-93DE073DA759}" dt="2022-10-30T19:34:11.054" v="636"/>
          <pc:sldLayoutMkLst>
            <pc:docMk/>
            <pc:sldMasterMk cId="1559629064" sldId="2147483827"/>
            <pc:sldLayoutMk cId="1315126756" sldId="2147483837"/>
          </pc:sldLayoutMkLst>
        </pc:sldLayoutChg>
        <pc:sldLayoutChg chg="add del mod replId">
          <pc:chgData name="Andreea Scarlat (2128314)" userId="S::2128314@student.uwtsd.ac.uk::03af8867-4e80-4973-812a-b404f1286320" providerId="AD" clId="Web-{DDB257C7-DAF8-B81B-6273-93DE073DA759}" dt="2022-10-30T19:34:11.054" v="636"/>
          <pc:sldLayoutMkLst>
            <pc:docMk/>
            <pc:sldMasterMk cId="1559629064" sldId="2147483827"/>
            <pc:sldLayoutMk cId="1103959932" sldId="2147483838"/>
          </pc:sldLayoutMkLst>
        </pc:sldLayoutChg>
      </pc:sldMasterChg>
      <pc:sldMasterChg chg="add del addSldLayout delSldLayout modSldLayout">
        <pc:chgData name="Andreea Scarlat (2128314)" userId="S::2128314@student.uwtsd.ac.uk::03af8867-4e80-4973-812a-b404f1286320" providerId="AD" clId="Web-{DDB257C7-DAF8-B81B-6273-93DE073DA759}" dt="2022-10-30T19:34:18.008" v="637"/>
        <pc:sldMasterMkLst>
          <pc:docMk/>
          <pc:sldMasterMk cId="805334509" sldId="2147483839"/>
        </pc:sldMasterMkLst>
        <pc:sldLayoutChg chg="add del mod replId">
          <pc:chgData name="Andreea Scarlat (2128314)" userId="S::2128314@student.uwtsd.ac.uk::03af8867-4e80-4973-812a-b404f1286320" providerId="AD" clId="Web-{DDB257C7-DAF8-B81B-6273-93DE073DA759}" dt="2022-10-30T19:34:18.008" v="637"/>
          <pc:sldLayoutMkLst>
            <pc:docMk/>
            <pc:sldMasterMk cId="805334509" sldId="2147483839"/>
            <pc:sldLayoutMk cId="774833520" sldId="2147483840"/>
          </pc:sldLayoutMkLst>
        </pc:sldLayoutChg>
        <pc:sldLayoutChg chg="add del mod replId">
          <pc:chgData name="Andreea Scarlat (2128314)" userId="S::2128314@student.uwtsd.ac.uk::03af8867-4e80-4973-812a-b404f1286320" providerId="AD" clId="Web-{DDB257C7-DAF8-B81B-6273-93DE073DA759}" dt="2022-10-30T19:34:18.008" v="637"/>
          <pc:sldLayoutMkLst>
            <pc:docMk/>
            <pc:sldMasterMk cId="805334509" sldId="2147483839"/>
            <pc:sldLayoutMk cId="1131796834" sldId="2147483841"/>
          </pc:sldLayoutMkLst>
        </pc:sldLayoutChg>
        <pc:sldLayoutChg chg="add del mod replId">
          <pc:chgData name="Andreea Scarlat (2128314)" userId="S::2128314@student.uwtsd.ac.uk::03af8867-4e80-4973-812a-b404f1286320" providerId="AD" clId="Web-{DDB257C7-DAF8-B81B-6273-93DE073DA759}" dt="2022-10-30T19:34:18.008" v="637"/>
          <pc:sldLayoutMkLst>
            <pc:docMk/>
            <pc:sldMasterMk cId="805334509" sldId="2147483839"/>
            <pc:sldLayoutMk cId="3661689577" sldId="2147483842"/>
          </pc:sldLayoutMkLst>
        </pc:sldLayoutChg>
        <pc:sldLayoutChg chg="add del mod replId">
          <pc:chgData name="Andreea Scarlat (2128314)" userId="S::2128314@student.uwtsd.ac.uk::03af8867-4e80-4973-812a-b404f1286320" providerId="AD" clId="Web-{DDB257C7-DAF8-B81B-6273-93DE073DA759}" dt="2022-10-30T19:34:18.008" v="637"/>
          <pc:sldLayoutMkLst>
            <pc:docMk/>
            <pc:sldMasterMk cId="805334509" sldId="2147483839"/>
            <pc:sldLayoutMk cId="385990043" sldId="2147483843"/>
          </pc:sldLayoutMkLst>
        </pc:sldLayoutChg>
        <pc:sldLayoutChg chg="add del mod replId">
          <pc:chgData name="Andreea Scarlat (2128314)" userId="S::2128314@student.uwtsd.ac.uk::03af8867-4e80-4973-812a-b404f1286320" providerId="AD" clId="Web-{DDB257C7-DAF8-B81B-6273-93DE073DA759}" dt="2022-10-30T19:34:18.008" v="637"/>
          <pc:sldLayoutMkLst>
            <pc:docMk/>
            <pc:sldMasterMk cId="805334509" sldId="2147483839"/>
            <pc:sldLayoutMk cId="770540638" sldId="2147483844"/>
          </pc:sldLayoutMkLst>
        </pc:sldLayoutChg>
        <pc:sldLayoutChg chg="add del mod replId">
          <pc:chgData name="Andreea Scarlat (2128314)" userId="S::2128314@student.uwtsd.ac.uk::03af8867-4e80-4973-812a-b404f1286320" providerId="AD" clId="Web-{DDB257C7-DAF8-B81B-6273-93DE073DA759}" dt="2022-10-30T19:34:18.008" v="637"/>
          <pc:sldLayoutMkLst>
            <pc:docMk/>
            <pc:sldMasterMk cId="805334509" sldId="2147483839"/>
            <pc:sldLayoutMk cId="4257798181" sldId="2147483845"/>
          </pc:sldLayoutMkLst>
        </pc:sldLayoutChg>
        <pc:sldLayoutChg chg="add del mod replId">
          <pc:chgData name="Andreea Scarlat (2128314)" userId="S::2128314@student.uwtsd.ac.uk::03af8867-4e80-4973-812a-b404f1286320" providerId="AD" clId="Web-{DDB257C7-DAF8-B81B-6273-93DE073DA759}" dt="2022-10-30T19:34:18.008" v="637"/>
          <pc:sldLayoutMkLst>
            <pc:docMk/>
            <pc:sldMasterMk cId="805334509" sldId="2147483839"/>
            <pc:sldLayoutMk cId="3809079250" sldId="2147483846"/>
          </pc:sldLayoutMkLst>
        </pc:sldLayoutChg>
        <pc:sldLayoutChg chg="add del mod replId">
          <pc:chgData name="Andreea Scarlat (2128314)" userId="S::2128314@student.uwtsd.ac.uk::03af8867-4e80-4973-812a-b404f1286320" providerId="AD" clId="Web-{DDB257C7-DAF8-B81B-6273-93DE073DA759}" dt="2022-10-30T19:34:18.008" v="637"/>
          <pc:sldLayoutMkLst>
            <pc:docMk/>
            <pc:sldMasterMk cId="805334509" sldId="2147483839"/>
            <pc:sldLayoutMk cId="4115375749" sldId="2147483847"/>
          </pc:sldLayoutMkLst>
        </pc:sldLayoutChg>
        <pc:sldLayoutChg chg="add del mod replId">
          <pc:chgData name="Andreea Scarlat (2128314)" userId="S::2128314@student.uwtsd.ac.uk::03af8867-4e80-4973-812a-b404f1286320" providerId="AD" clId="Web-{DDB257C7-DAF8-B81B-6273-93DE073DA759}" dt="2022-10-30T19:34:18.008" v="637"/>
          <pc:sldLayoutMkLst>
            <pc:docMk/>
            <pc:sldMasterMk cId="805334509" sldId="2147483839"/>
            <pc:sldLayoutMk cId="4288707077" sldId="2147483848"/>
          </pc:sldLayoutMkLst>
        </pc:sldLayoutChg>
        <pc:sldLayoutChg chg="add del mod replId">
          <pc:chgData name="Andreea Scarlat (2128314)" userId="S::2128314@student.uwtsd.ac.uk::03af8867-4e80-4973-812a-b404f1286320" providerId="AD" clId="Web-{DDB257C7-DAF8-B81B-6273-93DE073DA759}" dt="2022-10-30T19:34:18.008" v="637"/>
          <pc:sldLayoutMkLst>
            <pc:docMk/>
            <pc:sldMasterMk cId="805334509" sldId="2147483839"/>
            <pc:sldLayoutMk cId="299298719" sldId="2147483849"/>
          </pc:sldLayoutMkLst>
        </pc:sldLayoutChg>
        <pc:sldLayoutChg chg="add del mod replId">
          <pc:chgData name="Andreea Scarlat (2128314)" userId="S::2128314@student.uwtsd.ac.uk::03af8867-4e80-4973-812a-b404f1286320" providerId="AD" clId="Web-{DDB257C7-DAF8-B81B-6273-93DE073DA759}" dt="2022-10-30T19:34:18.008" v="637"/>
          <pc:sldLayoutMkLst>
            <pc:docMk/>
            <pc:sldMasterMk cId="805334509" sldId="2147483839"/>
            <pc:sldLayoutMk cId="1246638827" sldId="2147483850"/>
          </pc:sldLayoutMkLst>
        </pc:sldLayoutChg>
        <pc:sldLayoutChg chg="add del mod replId">
          <pc:chgData name="Andreea Scarlat (2128314)" userId="S::2128314@student.uwtsd.ac.uk::03af8867-4e80-4973-812a-b404f1286320" providerId="AD" clId="Web-{DDB257C7-DAF8-B81B-6273-93DE073DA759}" dt="2022-10-30T19:34:18.008" v="637"/>
          <pc:sldLayoutMkLst>
            <pc:docMk/>
            <pc:sldMasterMk cId="805334509" sldId="2147483839"/>
            <pc:sldLayoutMk cId="1289190715" sldId="2147483851"/>
          </pc:sldLayoutMkLst>
        </pc:sldLayoutChg>
        <pc:sldLayoutChg chg="add del mod replId">
          <pc:chgData name="Andreea Scarlat (2128314)" userId="S::2128314@student.uwtsd.ac.uk::03af8867-4e80-4973-812a-b404f1286320" providerId="AD" clId="Web-{DDB257C7-DAF8-B81B-6273-93DE073DA759}" dt="2022-10-30T19:34:18.008" v="637"/>
          <pc:sldLayoutMkLst>
            <pc:docMk/>
            <pc:sldMasterMk cId="805334509" sldId="2147483839"/>
            <pc:sldLayoutMk cId="1959765536" sldId="2147483852"/>
          </pc:sldLayoutMkLst>
        </pc:sldLayoutChg>
        <pc:sldLayoutChg chg="add del mod replId">
          <pc:chgData name="Andreea Scarlat (2128314)" userId="S::2128314@student.uwtsd.ac.uk::03af8867-4e80-4973-812a-b404f1286320" providerId="AD" clId="Web-{DDB257C7-DAF8-B81B-6273-93DE073DA759}" dt="2022-10-30T19:34:18.008" v="637"/>
          <pc:sldLayoutMkLst>
            <pc:docMk/>
            <pc:sldMasterMk cId="805334509" sldId="2147483839"/>
            <pc:sldLayoutMk cId="976606868" sldId="2147483853"/>
          </pc:sldLayoutMkLst>
        </pc:sldLayoutChg>
        <pc:sldLayoutChg chg="add del mod replId">
          <pc:chgData name="Andreea Scarlat (2128314)" userId="S::2128314@student.uwtsd.ac.uk::03af8867-4e80-4973-812a-b404f1286320" providerId="AD" clId="Web-{DDB257C7-DAF8-B81B-6273-93DE073DA759}" dt="2022-10-30T19:34:18.008" v="637"/>
          <pc:sldLayoutMkLst>
            <pc:docMk/>
            <pc:sldMasterMk cId="805334509" sldId="2147483839"/>
            <pc:sldLayoutMk cId="1383261578" sldId="2147483854"/>
          </pc:sldLayoutMkLst>
        </pc:sldLayoutChg>
        <pc:sldLayoutChg chg="add del mod replId">
          <pc:chgData name="Andreea Scarlat (2128314)" userId="S::2128314@student.uwtsd.ac.uk::03af8867-4e80-4973-812a-b404f1286320" providerId="AD" clId="Web-{DDB257C7-DAF8-B81B-6273-93DE073DA759}" dt="2022-10-30T19:34:18.008" v="637"/>
          <pc:sldLayoutMkLst>
            <pc:docMk/>
            <pc:sldMasterMk cId="805334509" sldId="2147483839"/>
            <pc:sldLayoutMk cId="2212891267" sldId="2147483855"/>
          </pc:sldLayoutMkLst>
        </pc:sldLayoutChg>
        <pc:sldLayoutChg chg="add del mod replId">
          <pc:chgData name="Andreea Scarlat (2128314)" userId="S::2128314@student.uwtsd.ac.uk::03af8867-4e80-4973-812a-b404f1286320" providerId="AD" clId="Web-{DDB257C7-DAF8-B81B-6273-93DE073DA759}" dt="2022-10-30T19:34:18.008" v="637"/>
          <pc:sldLayoutMkLst>
            <pc:docMk/>
            <pc:sldMasterMk cId="805334509" sldId="2147483839"/>
            <pc:sldLayoutMk cId="513228992" sldId="2147483856"/>
          </pc:sldLayoutMkLst>
        </pc:sldLayoutChg>
      </pc:sldMasterChg>
      <pc:sldMasterChg chg="add addSldLayout modSldLayout">
        <pc:chgData name="Andreea Scarlat (2128314)" userId="S::2128314@student.uwtsd.ac.uk::03af8867-4e80-4973-812a-b404f1286320" providerId="AD" clId="Web-{DDB257C7-DAF8-B81B-6273-93DE073DA759}" dt="2022-10-30T19:34:18.008" v="637"/>
        <pc:sldMasterMkLst>
          <pc:docMk/>
          <pc:sldMasterMk cId="2807416139" sldId="2147483857"/>
        </pc:sldMasterMkLst>
        <pc:sldLayoutChg chg="add mod replId">
          <pc:chgData name="Andreea Scarlat (2128314)" userId="S::2128314@student.uwtsd.ac.uk::03af8867-4e80-4973-812a-b404f1286320" providerId="AD" clId="Web-{DDB257C7-DAF8-B81B-6273-93DE073DA759}" dt="2022-10-30T19:34:18.008" v="637"/>
          <pc:sldLayoutMkLst>
            <pc:docMk/>
            <pc:sldMasterMk cId="2807416139" sldId="2147483857"/>
            <pc:sldLayoutMk cId="2055652498" sldId="2147483858"/>
          </pc:sldLayoutMkLst>
        </pc:sldLayoutChg>
        <pc:sldLayoutChg chg="add mod replId">
          <pc:chgData name="Andreea Scarlat (2128314)" userId="S::2128314@student.uwtsd.ac.uk::03af8867-4e80-4973-812a-b404f1286320" providerId="AD" clId="Web-{DDB257C7-DAF8-B81B-6273-93DE073DA759}" dt="2022-10-30T19:34:18.008" v="637"/>
          <pc:sldLayoutMkLst>
            <pc:docMk/>
            <pc:sldMasterMk cId="2807416139" sldId="2147483857"/>
            <pc:sldLayoutMk cId="3294283492" sldId="2147483859"/>
          </pc:sldLayoutMkLst>
        </pc:sldLayoutChg>
        <pc:sldLayoutChg chg="add mod replId">
          <pc:chgData name="Andreea Scarlat (2128314)" userId="S::2128314@student.uwtsd.ac.uk::03af8867-4e80-4973-812a-b404f1286320" providerId="AD" clId="Web-{DDB257C7-DAF8-B81B-6273-93DE073DA759}" dt="2022-10-30T19:34:18.008" v="637"/>
          <pc:sldLayoutMkLst>
            <pc:docMk/>
            <pc:sldMasterMk cId="2807416139" sldId="2147483857"/>
            <pc:sldLayoutMk cId="254144249" sldId="2147483860"/>
          </pc:sldLayoutMkLst>
        </pc:sldLayoutChg>
        <pc:sldLayoutChg chg="add mod replId">
          <pc:chgData name="Andreea Scarlat (2128314)" userId="S::2128314@student.uwtsd.ac.uk::03af8867-4e80-4973-812a-b404f1286320" providerId="AD" clId="Web-{DDB257C7-DAF8-B81B-6273-93DE073DA759}" dt="2022-10-30T19:34:18.008" v="637"/>
          <pc:sldLayoutMkLst>
            <pc:docMk/>
            <pc:sldMasterMk cId="2807416139" sldId="2147483857"/>
            <pc:sldLayoutMk cId="1659011849" sldId="2147483861"/>
          </pc:sldLayoutMkLst>
        </pc:sldLayoutChg>
        <pc:sldLayoutChg chg="add mod replId">
          <pc:chgData name="Andreea Scarlat (2128314)" userId="S::2128314@student.uwtsd.ac.uk::03af8867-4e80-4973-812a-b404f1286320" providerId="AD" clId="Web-{DDB257C7-DAF8-B81B-6273-93DE073DA759}" dt="2022-10-30T19:34:18.008" v="637"/>
          <pc:sldLayoutMkLst>
            <pc:docMk/>
            <pc:sldMasterMk cId="2807416139" sldId="2147483857"/>
            <pc:sldLayoutMk cId="652839313" sldId="2147483862"/>
          </pc:sldLayoutMkLst>
        </pc:sldLayoutChg>
        <pc:sldLayoutChg chg="add mod replId">
          <pc:chgData name="Andreea Scarlat (2128314)" userId="S::2128314@student.uwtsd.ac.uk::03af8867-4e80-4973-812a-b404f1286320" providerId="AD" clId="Web-{DDB257C7-DAF8-B81B-6273-93DE073DA759}" dt="2022-10-30T19:34:18.008" v="637"/>
          <pc:sldLayoutMkLst>
            <pc:docMk/>
            <pc:sldMasterMk cId="2807416139" sldId="2147483857"/>
            <pc:sldLayoutMk cId="2526255431" sldId="2147483863"/>
          </pc:sldLayoutMkLst>
        </pc:sldLayoutChg>
        <pc:sldLayoutChg chg="add mod replId">
          <pc:chgData name="Andreea Scarlat (2128314)" userId="S::2128314@student.uwtsd.ac.uk::03af8867-4e80-4973-812a-b404f1286320" providerId="AD" clId="Web-{DDB257C7-DAF8-B81B-6273-93DE073DA759}" dt="2022-10-30T19:34:18.008" v="637"/>
          <pc:sldLayoutMkLst>
            <pc:docMk/>
            <pc:sldMasterMk cId="2807416139" sldId="2147483857"/>
            <pc:sldLayoutMk cId="4036779017" sldId="2147483864"/>
          </pc:sldLayoutMkLst>
        </pc:sldLayoutChg>
        <pc:sldLayoutChg chg="add mod replId">
          <pc:chgData name="Andreea Scarlat (2128314)" userId="S::2128314@student.uwtsd.ac.uk::03af8867-4e80-4973-812a-b404f1286320" providerId="AD" clId="Web-{DDB257C7-DAF8-B81B-6273-93DE073DA759}" dt="2022-10-30T19:34:18.008" v="637"/>
          <pc:sldLayoutMkLst>
            <pc:docMk/>
            <pc:sldMasterMk cId="2807416139" sldId="2147483857"/>
            <pc:sldLayoutMk cId="4188240271" sldId="2147483865"/>
          </pc:sldLayoutMkLst>
        </pc:sldLayoutChg>
        <pc:sldLayoutChg chg="add mod replId">
          <pc:chgData name="Andreea Scarlat (2128314)" userId="S::2128314@student.uwtsd.ac.uk::03af8867-4e80-4973-812a-b404f1286320" providerId="AD" clId="Web-{DDB257C7-DAF8-B81B-6273-93DE073DA759}" dt="2022-10-30T19:34:18.008" v="637"/>
          <pc:sldLayoutMkLst>
            <pc:docMk/>
            <pc:sldMasterMk cId="2807416139" sldId="2147483857"/>
            <pc:sldLayoutMk cId="124835319" sldId="2147483866"/>
          </pc:sldLayoutMkLst>
        </pc:sldLayoutChg>
        <pc:sldLayoutChg chg="add mod replId">
          <pc:chgData name="Andreea Scarlat (2128314)" userId="S::2128314@student.uwtsd.ac.uk::03af8867-4e80-4973-812a-b404f1286320" providerId="AD" clId="Web-{DDB257C7-DAF8-B81B-6273-93DE073DA759}" dt="2022-10-30T19:34:18.008" v="637"/>
          <pc:sldLayoutMkLst>
            <pc:docMk/>
            <pc:sldMasterMk cId="2807416139" sldId="2147483857"/>
            <pc:sldLayoutMk cId="1590209961" sldId="2147483867"/>
          </pc:sldLayoutMkLst>
        </pc:sldLayoutChg>
        <pc:sldLayoutChg chg="add mod replId">
          <pc:chgData name="Andreea Scarlat (2128314)" userId="S::2128314@student.uwtsd.ac.uk::03af8867-4e80-4973-812a-b404f1286320" providerId="AD" clId="Web-{DDB257C7-DAF8-B81B-6273-93DE073DA759}" dt="2022-10-30T19:34:18.008" v="637"/>
          <pc:sldLayoutMkLst>
            <pc:docMk/>
            <pc:sldMasterMk cId="2807416139" sldId="2147483857"/>
            <pc:sldLayoutMk cId="581594507" sldId="2147483868"/>
          </pc:sldLayoutMkLst>
        </pc:sldLayoutChg>
        <pc:sldLayoutChg chg="add mod replId">
          <pc:chgData name="Andreea Scarlat (2128314)" userId="S::2128314@student.uwtsd.ac.uk::03af8867-4e80-4973-812a-b404f1286320" providerId="AD" clId="Web-{DDB257C7-DAF8-B81B-6273-93DE073DA759}" dt="2022-10-30T19:34:18.008" v="637"/>
          <pc:sldLayoutMkLst>
            <pc:docMk/>
            <pc:sldMasterMk cId="2807416139" sldId="2147483857"/>
            <pc:sldLayoutMk cId="3469299860" sldId="2147483869"/>
          </pc:sldLayoutMkLst>
        </pc:sldLayoutChg>
        <pc:sldLayoutChg chg="add mod replId">
          <pc:chgData name="Andreea Scarlat (2128314)" userId="S::2128314@student.uwtsd.ac.uk::03af8867-4e80-4973-812a-b404f1286320" providerId="AD" clId="Web-{DDB257C7-DAF8-B81B-6273-93DE073DA759}" dt="2022-10-30T19:34:18.008" v="637"/>
          <pc:sldLayoutMkLst>
            <pc:docMk/>
            <pc:sldMasterMk cId="2807416139" sldId="2147483857"/>
            <pc:sldLayoutMk cId="3410211615" sldId="2147483870"/>
          </pc:sldLayoutMkLst>
        </pc:sldLayoutChg>
        <pc:sldLayoutChg chg="add mod replId">
          <pc:chgData name="Andreea Scarlat (2128314)" userId="S::2128314@student.uwtsd.ac.uk::03af8867-4e80-4973-812a-b404f1286320" providerId="AD" clId="Web-{DDB257C7-DAF8-B81B-6273-93DE073DA759}" dt="2022-10-30T19:34:18.008" v="637"/>
          <pc:sldLayoutMkLst>
            <pc:docMk/>
            <pc:sldMasterMk cId="2807416139" sldId="2147483857"/>
            <pc:sldLayoutMk cId="2534380832" sldId="2147483871"/>
          </pc:sldLayoutMkLst>
        </pc:sldLayoutChg>
        <pc:sldLayoutChg chg="add mod replId">
          <pc:chgData name="Andreea Scarlat (2128314)" userId="S::2128314@student.uwtsd.ac.uk::03af8867-4e80-4973-812a-b404f1286320" providerId="AD" clId="Web-{DDB257C7-DAF8-B81B-6273-93DE073DA759}" dt="2022-10-30T19:34:18.008" v="637"/>
          <pc:sldLayoutMkLst>
            <pc:docMk/>
            <pc:sldMasterMk cId="2807416139" sldId="2147483857"/>
            <pc:sldLayoutMk cId="3069985323" sldId="2147483872"/>
          </pc:sldLayoutMkLst>
        </pc:sldLayoutChg>
        <pc:sldLayoutChg chg="add mod replId">
          <pc:chgData name="Andreea Scarlat (2128314)" userId="S::2128314@student.uwtsd.ac.uk::03af8867-4e80-4973-812a-b404f1286320" providerId="AD" clId="Web-{DDB257C7-DAF8-B81B-6273-93DE073DA759}" dt="2022-10-30T19:34:18.008" v="637"/>
          <pc:sldLayoutMkLst>
            <pc:docMk/>
            <pc:sldMasterMk cId="2807416139" sldId="2147483857"/>
            <pc:sldLayoutMk cId="337378829" sldId="2147483873"/>
          </pc:sldLayoutMkLst>
        </pc:sldLayoutChg>
        <pc:sldLayoutChg chg="add mod replId">
          <pc:chgData name="Andreea Scarlat (2128314)" userId="S::2128314@student.uwtsd.ac.uk::03af8867-4e80-4973-812a-b404f1286320" providerId="AD" clId="Web-{DDB257C7-DAF8-B81B-6273-93DE073DA759}" dt="2022-10-30T19:34:18.008" v="637"/>
          <pc:sldLayoutMkLst>
            <pc:docMk/>
            <pc:sldMasterMk cId="2807416139" sldId="2147483857"/>
            <pc:sldLayoutMk cId="1146298280" sldId="2147483874"/>
          </pc:sldLayoutMkLst>
        </pc:sldLayoutChg>
      </pc:sldMasterChg>
    </pc:docChg>
  </pc:docChgLst>
  <pc:docChgLst>
    <pc:chgData name="Andreea Scarlat (2128314)" userId="S::2128314@student.uwtsd.ac.uk::03af8867-4e80-4973-812a-b404f1286320" providerId="AD" clId="Web-{7A2717AA-4709-4488-A04F-8B867C931345}"/>
    <pc:docChg chg="addSld modSld addMainMaster delMainMaster">
      <pc:chgData name="Andreea Scarlat (2128314)" userId="S::2128314@student.uwtsd.ac.uk::03af8867-4e80-4973-812a-b404f1286320" providerId="AD" clId="Web-{7A2717AA-4709-4488-A04F-8B867C931345}" dt="2022-10-07T10:35:17.748" v="230" actId="14100"/>
      <pc:docMkLst>
        <pc:docMk/>
      </pc:docMkLst>
      <pc:sldChg chg="addSp modSp mod modClrScheme chgLayout">
        <pc:chgData name="Andreea Scarlat (2128314)" userId="S::2128314@student.uwtsd.ac.uk::03af8867-4e80-4973-812a-b404f1286320" providerId="AD" clId="Web-{7A2717AA-4709-4488-A04F-8B867C931345}" dt="2022-10-07T10:26:33.778" v="180"/>
        <pc:sldMkLst>
          <pc:docMk/>
          <pc:sldMk cId="109857222" sldId="256"/>
        </pc:sldMkLst>
        <pc:spChg chg="mod ord">
          <ac:chgData name="Andreea Scarlat (2128314)" userId="S::2128314@student.uwtsd.ac.uk::03af8867-4e80-4973-812a-b404f1286320" providerId="AD" clId="Web-{7A2717AA-4709-4488-A04F-8B867C931345}" dt="2022-10-07T10:26:33.778" v="180"/>
          <ac:spMkLst>
            <pc:docMk/>
            <pc:sldMk cId="109857222" sldId="256"/>
            <ac:spMk id="2" creationId="{00000000-0000-0000-0000-000000000000}"/>
          </ac:spMkLst>
        </pc:spChg>
        <pc:spChg chg="mod ord">
          <ac:chgData name="Andreea Scarlat (2128314)" userId="S::2128314@student.uwtsd.ac.uk::03af8867-4e80-4973-812a-b404f1286320" providerId="AD" clId="Web-{7A2717AA-4709-4488-A04F-8B867C931345}" dt="2022-10-07T10:26:33.778" v="180"/>
          <ac:spMkLst>
            <pc:docMk/>
            <pc:sldMk cId="109857222" sldId="256"/>
            <ac:spMk id="3" creationId="{00000000-0000-0000-0000-000000000000}"/>
          </ac:spMkLst>
        </pc:spChg>
        <pc:picChg chg="add mod">
          <ac:chgData name="Andreea Scarlat (2128314)" userId="S::2128314@student.uwtsd.ac.uk::03af8867-4e80-4973-812a-b404f1286320" providerId="AD" clId="Web-{7A2717AA-4709-4488-A04F-8B867C931345}" dt="2022-10-07T10:20:39.547" v="140"/>
          <ac:picMkLst>
            <pc:docMk/>
            <pc:sldMk cId="109857222" sldId="256"/>
            <ac:picMk id="4" creationId="{0E2CA0D8-7C40-55AA-E69A-3726E133A645}"/>
          </ac:picMkLst>
        </pc:picChg>
        <pc:picChg chg="add mod">
          <ac:chgData name="Andreea Scarlat (2128314)" userId="S::2128314@student.uwtsd.ac.uk::03af8867-4e80-4973-812a-b404f1286320" providerId="AD" clId="Web-{7A2717AA-4709-4488-A04F-8B867C931345}" dt="2022-10-07T10:21:44.065" v="144"/>
          <ac:picMkLst>
            <pc:docMk/>
            <pc:sldMk cId="109857222" sldId="256"/>
            <ac:picMk id="5" creationId="{E41030B5-37B3-0A7B-CE57-59BBCAE68F3D}"/>
          </ac:picMkLst>
        </pc:picChg>
      </pc:sldChg>
      <pc:sldChg chg="addSp modSp new mod modClrScheme chgLayout">
        <pc:chgData name="Andreea Scarlat (2128314)" userId="S::2128314@student.uwtsd.ac.uk::03af8867-4e80-4973-812a-b404f1286320" providerId="AD" clId="Web-{7A2717AA-4709-4488-A04F-8B867C931345}" dt="2022-10-07T10:35:17.748" v="230" actId="14100"/>
        <pc:sldMkLst>
          <pc:docMk/>
          <pc:sldMk cId="3167212547" sldId="257"/>
        </pc:sldMkLst>
        <pc:spChg chg="mod ord">
          <ac:chgData name="Andreea Scarlat (2128314)" userId="S::2128314@student.uwtsd.ac.uk::03af8867-4e80-4973-812a-b404f1286320" providerId="AD" clId="Web-{7A2717AA-4709-4488-A04F-8B867C931345}" dt="2022-10-07T10:26:33.778" v="180"/>
          <ac:spMkLst>
            <pc:docMk/>
            <pc:sldMk cId="3167212547" sldId="257"/>
            <ac:spMk id="2" creationId="{674B560D-E6AA-9AD3-78A2-5AE5A14A7EA7}"/>
          </ac:spMkLst>
        </pc:spChg>
        <pc:spChg chg="mod ord">
          <ac:chgData name="Andreea Scarlat (2128314)" userId="S::2128314@student.uwtsd.ac.uk::03af8867-4e80-4973-812a-b404f1286320" providerId="AD" clId="Web-{7A2717AA-4709-4488-A04F-8B867C931345}" dt="2022-10-07T10:34:21.449" v="220" actId="20577"/>
          <ac:spMkLst>
            <pc:docMk/>
            <pc:sldMk cId="3167212547" sldId="257"/>
            <ac:spMk id="3" creationId="{D6925474-C82B-8979-C1EE-7CF4231F4AB5}"/>
          </ac:spMkLst>
        </pc:spChg>
        <pc:picChg chg="add mod modCrop">
          <ac:chgData name="Andreea Scarlat (2128314)" userId="S::2128314@student.uwtsd.ac.uk::03af8867-4e80-4973-812a-b404f1286320" providerId="AD" clId="Web-{7A2717AA-4709-4488-A04F-8B867C931345}" dt="2022-10-07T10:35:17.748" v="230" actId="14100"/>
          <ac:picMkLst>
            <pc:docMk/>
            <pc:sldMk cId="3167212547" sldId="257"/>
            <ac:picMk id="4" creationId="{8D44A34E-9F9E-6425-5C64-1E348146FCCD}"/>
          </ac:picMkLst>
        </pc:picChg>
      </pc:sldChg>
      <pc:sldMasterChg chg="del delSldLayout">
        <pc:chgData name="Andreea Scarlat (2128314)" userId="S::2128314@student.uwtsd.ac.uk::03af8867-4e80-4973-812a-b404f1286320" providerId="AD" clId="Web-{7A2717AA-4709-4488-A04F-8B867C931345}" dt="2022-10-07T10:25:31.666" v="174"/>
        <pc:sldMasterMkLst>
          <pc:docMk/>
          <pc:sldMasterMk cId="2460954070" sldId="2147483660"/>
        </pc:sldMasterMkLst>
        <pc:sldLayoutChg chg="del">
          <pc:chgData name="Andreea Scarlat (2128314)" userId="S::2128314@student.uwtsd.ac.uk::03af8867-4e80-4973-812a-b404f1286320" providerId="AD" clId="Web-{7A2717AA-4709-4488-A04F-8B867C931345}" dt="2022-10-07T10:25:31.666" v="174"/>
          <pc:sldLayoutMkLst>
            <pc:docMk/>
            <pc:sldMasterMk cId="2460954070" sldId="2147483660"/>
            <pc:sldLayoutMk cId="2385387890" sldId="2147483661"/>
          </pc:sldLayoutMkLst>
        </pc:sldLayoutChg>
        <pc:sldLayoutChg chg="del">
          <pc:chgData name="Andreea Scarlat (2128314)" userId="S::2128314@student.uwtsd.ac.uk::03af8867-4e80-4973-812a-b404f1286320" providerId="AD" clId="Web-{7A2717AA-4709-4488-A04F-8B867C931345}" dt="2022-10-07T10:25:31.666" v="174"/>
          <pc:sldLayoutMkLst>
            <pc:docMk/>
            <pc:sldMasterMk cId="2460954070" sldId="2147483660"/>
            <pc:sldLayoutMk cId="949138452" sldId="2147483662"/>
          </pc:sldLayoutMkLst>
        </pc:sldLayoutChg>
        <pc:sldLayoutChg chg="del">
          <pc:chgData name="Andreea Scarlat (2128314)" userId="S::2128314@student.uwtsd.ac.uk::03af8867-4e80-4973-812a-b404f1286320" providerId="AD" clId="Web-{7A2717AA-4709-4488-A04F-8B867C931345}" dt="2022-10-07T10:25:31.666" v="174"/>
          <pc:sldLayoutMkLst>
            <pc:docMk/>
            <pc:sldMasterMk cId="2460954070" sldId="2147483660"/>
            <pc:sldLayoutMk cId="2591524520" sldId="2147483663"/>
          </pc:sldLayoutMkLst>
        </pc:sldLayoutChg>
        <pc:sldLayoutChg chg="del">
          <pc:chgData name="Andreea Scarlat (2128314)" userId="S::2128314@student.uwtsd.ac.uk::03af8867-4e80-4973-812a-b404f1286320" providerId="AD" clId="Web-{7A2717AA-4709-4488-A04F-8B867C931345}" dt="2022-10-07T10:25:31.666" v="174"/>
          <pc:sldLayoutMkLst>
            <pc:docMk/>
            <pc:sldMasterMk cId="2460954070" sldId="2147483660"/>
            <pc:sldLayoutMk cId="1203092039" sldId="2147483664"/>
          </pc:sldLayoutMkLst>
        </pc:sldLayoutChg>
        <pc:sldLayoutChg chg="del">
          <pc:chgData name="Andreea Scarlat (2128314)" userId="S::2128314@student.uwtsd.ac.uk::03af8867-4e80-4973-812a-b404f1286320" providerId="AD" clId="Web-{7A2717AA-4709-4488-A04F-8B867C931345}" dt="2022-10-07T10:25:31.666" v="174"/>
          <pc:sldLayoutMkLst>
            <pc:docMk/>
            <pc:sldMasterMk cId="2460954070" sldId="2147483660"/>
            <pc:sldLayoutMk cId="3733172339" sldId="2147483665"/>
          </pc:sldLayoutMkLst>
        </pc:sldLayoutChg>
        <pc:sldLayoutChg chg="del">
          <pc:chgData name="Andreea Scarlat (2128314)" userId="S::2128314@student.uwtsd.ac.uk::03af8867-4e80-4973-812a-b404f1286320" providerId="AD" clId="Web-{7A2717AA-4709-4488-A04F-8B867C931345}" dt="2022-10-07T10:25:31.666" v="174"/>
          <pc:sldLayoutMkLst>
            <pc:docMk/>
            <pc:sldMasterMk cId="2460954070" sldId="2147483660"/>
            <pc:sldLayoutMk cId="3210312558" sldId="2147483666"/>
          </pc:sldLayoutMkLst>
        </pc:sldLayoutChg>
        <pc:sldLayoutChg chg="del">
          <pc:chgData name="Andreea Scarlat (2128314)" userId="S::2128314@student.uwtsd.ac.uk::03af8867-4e80-4973-812a-b404f1286320" providerId="AD" clId="Web-{7A2717AA-4709-4488-A04F-8B867C931345}" dt="2022-10-07T10:25:31.666" v="174"/>
          <pc:sldLayoutMkLst>
            <pc:docMk/>
            <pc:sldMasterMk cId="2460954070" sldId="2147483660"/>
            <pc:sldLayoutMk cId="3146388984" sldId="2147483667"/>
          </pc:sldLayoutMkLst>
        </pc:sldLayoutChg>
        <pc:sldLayoutChg chg="del">
          <pc:chgData name="Andreea Scarlat (2128314)" userId="S::2128314@student.uwtsd.ac.uk::03af8867-4e80-4973-812a-b404f1286320" providerId="AD" clId="Web-{7A2717AA-4709-4488-A04F-8B867C931345}" dt="2022-10-07T10:25:31.666" v="174"/>
          <pc:sldLayoutMkLst>
            <pc:docMk/>
            <pc:sldMasterMk cId="2460954070" sldId="2147483660"/>
            <pc:sldLayoutMk cId="3171841454" sldId="2147483668"/>
          </pc:sldLayoutMkLst>
        </pc:sldLayoutChg>
        <pc:sldLayoutChg chg="del">
          <pc:chgData name="Andreea Scarlat (2128314)" userId="S::2128314@student.uwtsd.ac.uk::03af8867-4e80-4973-812a-b404f1286320" providerId="AD" clId="Web-{7A2717AA-4709-4488-A04F-8B867C931345}" dt="2022-10-07T10:25:31.666" v="174"/>
          <pc:sldLayoutMkLst>
            <pc:docMk/>
            <pc:sldMasterMk cId="2460954070" sldId="2147483660"/>
            <pc:sldLayoutMk cId="1718958274" sldId="2147483669"/>
          </pc:sldLayoutMkLst>
        </pc:sldLayoutChg>
        <pc:sldLayoutChg chg="del">
          <pc:chgData name="Andreea Scarlat (2128314)" userId="S::2128314@student.uwtsd.ac.uk::03af8867-4e80-4973-812a-b404f1286320" providerId="AD" clId="Web-{7A2717AA-4709-4488-A04F-8B867C931345}" dt="2022-10-07T10:25:31.666" v="174"/>
          <pc:sldLayoutMkLst>
            <pc:docMk/>
            <pc:sldMasterMk cId="2460954070" sldId="2147483660"/>
            <pc:sldLayoutMk cId="2202905451" sldId="2147483670"/>
          </pc:sldLayoutMkLst>
        </pc:sldLayoutChg>
        <pc:sldLayoutChg chg="del">
          <pc:chgData name="Andreea Scarlat (2128314)" userId="S::2128314@student.uwtsd.ac.uk::03af8867-4e80-4973-812a-b404f1286320" providerId="AD" clId="Web-{7A2717AA-4709-4488-A04F-8B867C931345}" dt="2022-10-07T10:25:31.666" v="174"/>
          <pc:sldLayoutMkLst>
            <pc:docMk/>
            <pc:sldMasterMk cId="2460954070" sldId="2147483660"/>
            <pc:sldLayoutMk cId="3479445657" sldId="2147483671"/>
          </pc:sldLayoutMkLst>
        </pc:sldLayoutChg>
      </pc:sldMasterChg>
      <pc:sldMasterChg chg="add del addSldLayout delSldLayout modSldLayout">
        <pc:chgData name="Andreea Scarlat (2128314)" userId="S::2128314@student.uwtsd.ac.uk::03af8867-4e80-4973-812a-b404f1286320" providerId="AD" clId="Web-{7A2717AA-4709-4488-A04F-8B867C931345}" dt="2022-10-07T10:25:46.745" v="175"/>
        <pc:sldMasterMkLst>
          <pc:docMk/>
          <pc:sldMasterMk cId="1337032077" sldId="2147483672"/>
        </pc:sldMasterMkLst>
        <pc:sldLayoutChg chg="add del mod replId">
          <pc:chgData name="Andreea Scarlat (2128314)" userId="S::2128314@student.uwtsd.ac.uk::03af8867-4e80-4973-812a-b404f1286320" providerId="AD" clId="Web-{7A2717AA-4709-4488-A04F-8B867C931345}" dt="2022-10-07T10:25:46.745" v="175"/>
          <pc:sldLayoutMkLst>
            <pc:docMk/>
            <pc:sldMasterMk cId="1337032077" sldId="2147483672"/>
            <pc:sldLayoutMk cId="661140189" sldId="2147483673"/>
          </pc:sldLayoutMkLst>
        </pc:sldLayoutChg>
        <pc:sldLayoutChg chg="add del mod replId">
          <pc:chgData name="Andreea Scarlat (2128314)" userId="S::2128314@student.uwtsd.ac.uk::03af8867-4e80-4973-812a-b404f1286320" providerId="AD" clId="Web-{7A2717AA-4709-4488-A04F-8B867C931345}" dt="2022-10-07T10:25:46.745" v="175"/>
          <pc:sldLayoutMkLst>
            <pc:docMk/>
            <pc:sldMasterMk cId="1337032077" sldId="2147483672"/>
            <pc:sldLayoutMk cId="839909648" sldId="2147483674"/>
          </pc:sldLayoutMkLst>
        </pc:sldLayoutChg>
        <pc:sldLayoutChg chg="add del mod replId">
          <pc:chgData name="Andreea Scarlat (2128314)" userId="S::2128314@student.uwtsd.ac.uk::03af8867-4e80-4973-812a-b404f1286320" providerId="AD" clId="Web-{7A2717AA-4709-4488-A04F-8B867C931345}" dt="2022-10-07T10:25:46.745" v="175"/>
          <pc:sldLayoutMkLst>
            <pc:docMk/>
            <pc:sldMasterMk cId="1337032077" sldId="2147483672"/>
            <pc:sldLayoutMk cId="2356672324" sldId="2147483675"/>
          </pc:sldLayoutMkLst>
        </pc:sldLayoutChg>
        <pc:sldLayoutChg chg="add del mod replId">
          <pc:chgData name="Andreea Scarlat (2128314)" userId="S::2128314@student.uwtsd.ac.uk::03af8867-4e80-4973-812a-b404f1286320" providerId="AD" clId="Web-{7A2717AA-4709-4488-A04F-8B867C931345}" dt="2022-10-07T10:25:46.745" v="175"/>
          <pc:sldLayoutMkLst>
            <pc:docMk/>
            <pc:sldMasterMk cId="1337032077" sldId="2147483672"/>
            <pc:sldLayoutMk cId="3434513276" sldId="2147483676"/>
          </pc:sldLayoutMkLst>
        </pc:sldLayoutChg>
        <pc:sldLayoutChg chg="add del mod replId">
          <pc:chgData name="Andreea Scarlat (2128314)" userId="S::2128314@student.uwtsd.ac.uk::03af8867-4e80-4973-812a-b404f1286320" providerId="AD" clId="Web-{7A2717AA-4709-4488-A04F-8B867C931345}" dt="2022-10-07T10:25:46.745" v="175"/>
          <pc:sldLayoutMkLst>
            <pc:docMk/>
            <pc:sldMasterMk cId="1337032077" sldId="2147483672"/>
            <pc:sldLayoutMk cId="1094703176" sldId="2147483677"/>
          </pc:sldLayoutMkLst>
        </pc:sldLayoutChg>
        <pc:sldLayoutChg chg="add del mod replId">
          <pc:chgData name="Andreea Scarlat (2128314)" userId="S::2128314@student.uwtsd.ac.uk::03af8867-4e80-4973-812a-b404f1286320" providerId="AD" clId="Web-{7A2717AA-4709-4488-A04F-8B867C931345}" dt="2022-10-07T10:25:46.745" v="175"/>
          <pc:sldLayoutMkLst>
            <pc:docMk/>
            <pc:sldMasterMk cId="1337032077" sldId="2147483672"/>
            <pc:sldLayoutMk cId="2946234906" sldId="2147483678"/>
          </pc:sldLayoutMkLst>
        </pc:sldLayoutChg>
        <pc:sldLayoutChg chg="add del mod replId">
          <pc:chgData name="Andreea Scarlat (2128314)" userId="S::2128314@student.uwtsd.ac.uk::03af8867-4e80-4973-812a-b404f1286320" providerId="AD" clId="Web-{7A2717AA-4709-4488-A04F-8B867C931345}" dt="2022-10-07T10:25:46.745" v="175"/>
          <pc:sldLayoutMkLst>
            <pc:docMk/>
            <pc:sldMasterMk cId="1337032077" sldId="2147483672"/>
            <pc:sldLayoutMk cId="3734094255" sldId="2147483679"/>
          </pc:sldLayoutMkLst>
        </pc:sldLayoutChg>
        <pc:sldLayoutChg chg="add del mod replId">
          <pc:chgData name="Andreea Scarlat (2128314)" userId="S::2128314@student.uwtsd.ac.uk::03af8867-4e80-4973-812a-b404f1286320" providerId="AD" clId="Web-{7A2717AA-4709-4488-A04F-8B867C931345}" dt="2022-10-07T10:25:46.745" v="175"/>
          <pc:sldLayoutMkLst>
            <pc:docMk/>
            <pc:sldMasterMk cId="1337032077" sldId="2147483672"/>
            <pc:sldLayoutMk cId="3751003795" sldId="2147483680"/>
          </pc:sldLayoutMkLst>
        </pc:sldLayoutChg>
        <pc:sldLayoutChg chg="add del mod replId">
          <pc:chgData name="Andreea Scarlat (2128314)" userId="S::2128314@student.uwtsd.ac.uk::03af8867-4e80-4973-812a-b404f1286320" providerId="AD" clId="Web-{7A2717AA-4709-4488-A04F-8B867C931345}" dt="2022-10-07T10:25:46.745" v="175"/>
          <pc:sldLayoutMkLst>
            <pc:docMk/>
            <pc:sldMasterMk cId="1337032077" sldId="2147483672"/>
            <pc:sldLayoutMk cId="1204610729" sldId="2147483681"/>
          </pc:sldLayoutMkLst>
        </pc:sldLayoutChg>
        <pc:sldLayoutChg chg="add del mod replId">
          <pc:chgData name="Andreea Scarlat (2128314)" userId="S::2128314@student.uwtsd.ac.uk::03af8867-4e80-4973-812a-b404f1286320" providerId="AD" clId="Web-{7A2717AA-4709-4488-A04F-8B867C931345}" dt="2022-10-07T10:25:46.745" v="175"/>
          <pc:sldLayoutMkLst>
            <pc:docMk/>
            <pc:sldMasterMk cId="1337032077" sldId="2147483672"/>
            <pc:sldLayoutMk cId="856156322" sldId="2147483682"/>
          </pc:sldLayoutMkLst>
        </pc:sldLayoutChg>
        <pc:sldLayoutChg chg="add del mod replId">
          <pc:chgData name="Andreea Scarlat (2128314)" userId="S::2128314@student.uwtsd.ac.uk::03af8867-4e80-4973-812a-b404f1286320" providerId="AD" clId="Web-{7A2717AA-4709-4488-A04F-8B867C931345}" dt="2022-10-07T10:25:46.745" v="175"/>
          <pc:sldLayoutMkLst>
            <pc:docMk/>
            <pc:sldMasterMk cId="1337032077" sldId="2147483672"/>
            <pc:sldLayoutMk cId="3338013671" sldId="2147483683"/>
          </pc:sldLayoutMkLst>
        </pc:sldLayoutChg>
        <pc:sldLayoutChg chg="add del mod replId">
          <pc:chgData name="Andreea Scarlat (2128314)" userId="S::2128314@student.uwtsd.ac.uk::03af8867-4e80-4973-812a-b404f1286320" providerId="AD" clId="Web-{7A2717AA-4709-4488-A04F-8B867C931345}" dt="2022-10-07T10:25:46.745" v="175"/>
          <pc:sldLayoutMkLst>
            <pc:docMk/>
            <pc:sldMasterMk cId="1337032077" sldId="2147483672"/>
            <pc:sldLayoutMk cId="2597556917" sldId="2147483684"/>
          </pc:sldLayoutMkLst>
        </pc:sldLayoutChg>
        <pc:sldLayoutChg chg="add del mod replId">
          <pc:chgData name="Andreea Scarlat (2128314)" userId="S::2128314@student.uwtsd.ac.uk::03af8867-4e80-4973-812a-b404f1286320" providerId="AD" clId="Web-{7A2717AA-4709-4488-A04F-8B867C931345}" dt="2022-10-07T10:25:46.745" v="175"/>
          <pc:sldLayoutMkLst>
            <pc:docMk/>
            <pc:sldMasterMk cId="1337032077" sldId="2147483672"/>
            <pc:sldLayoutMk cId="401336504" sldId="2147483685"/>
          </pc:sldLayoutMkLst>
        </pc:sldLayoutChg>
        <pc:sldLayoutChg chg="add del mod replId">
          <pc:chgData name="Andreea Scarlat (2128314)" userId="S::2128314@student.uwtsd.ac.uk::03af8867-4e80-4973-812a-b404f1286320" providerId="AD" clId="Web-{7A2717AA-4709-4488-A04F-8B867C931345}" dt="2022-10-07T10:25:46.745" v="175"/>
          <pc:sldLayoutMkLst>
            <pc:docMk/>
            <pc:sldMasterMk cId="1337032077" sldId="2147483672"/>
            <pc:sldLayoutMk cId="1882043385" sldId="2147483686"/>
          </pc:sldLayoutMkLst>
        </pc:sldLayoutChg>
        <pc:sldLayoutChg chg="add del mod replId">
          <pc:chgData name="Andreea Scarlat (2128314)" userId="S::2128314@student.uwtsd.ac.uk::03af8867-4e80-4973-812a-b404f1286320" providerId="AD" clId="Web-{7A2717AA-4709-4488-A04F-8B867C931345}" dt="2022-10-07T10:25:46.745" v="175"/>
          <pc:sldLayoutMkLst>
            <pc:docMk/>
            <pc:sldMasterMk cId="1337032077" sldId="2147483672"/>
            <pc:sldLayoutMk cId="3162850260" sldId="2147483687"/>
          </pc:sldLayoutMkLst>
        </pc:sldLayoutChg>
        <pc:sldLayoutChg chg="add del mod replId">
          <pc:chgData name="Andreea Scarlat (2128314)" userId="S::2128314@student.uwtsd.ac.uk::03af8867-4e80-4973-812a-b404f1286320" providerId="AD" clId="Web-{7A2717AA-4709-4488-A04F-8B867C931345}" dt="2022-10-07T10:25:46.745" v="175"/>
          <pc:sldLayoutMkLst>
            <pc:docMk/>
            <pc:sldMasterMk cId="1337032077" sldId="2147483672"/>
            <pc:sldLayoutMk cId="3917755938" sldId="2147483688"/>
          </pc:sldLayoutMkLst>
        </pc:sldLayoutChg>
        <pc:sldLayoutChg chg="add del mod replId">
          <pc:chgData name="Andreea Scarlat (2128314)" userId="S::2128314@student.uwtsd.ac.uk::03af8867-4e80-4973-812a-b404f1286320" providerId="AD" clId="Web-{7A2717AA-4709-4488-A04F-8B867C931345}" dt="2022-10-07T10:25:46.745" v="175"/>
          <pc:sldLayoutMkLst>
            <pc:docMk/>
            <pc:sldMasterMk cId="1337032077" sldId="2147483672"/>
            <pc:sldLayoutMk cId="522701519" sldId="2147483689"/>
          </pc:sldLayoutMkLst>
        </pc:sldLayoutChg>
      </pc:sldMasterChg>
      <pc:sldMasterChg chg="add del addSldLayout delSldLayout modSldLayout">
        <pc:chgData name="Andreea Scarlat (2128314)" userId="S::2128314@student.uwtsd.ac.uk::03af8867-4e80-4973-812a-b404f1286320" providerId="AD" clId="Web-{7A2717AA-4709-4488-A04F-8B867C931345}" dt="2022-10-07T10:25:50.136" v="176"/>
        <pc:sldMasterMkLst>
          <pc:docMk/>
          <pc:sldMasterMk cId="3993106002" sldId="2147483690"/>
        </pc:sldMasterMkLst>
        <pc:sldLayoutChg chg="add del mod replId">
          <pc:chgData name="Andreea Scarlat (2128314)" userId="S::2128314@student.uwtsd.ac.uk::03af8867-4e80-4973-812a-b404f1286320" providerId="AD" clId="Web-{7A2717AA-4709-4488-A04F-8B867C931345}" dt="2022-10-07T10:25:50.136" v="176"/>
          <pc:sldLayoutMkLst>
            <pc:docMk/>
            <pc:sldMasterMk cId="3993106002" sldId="2147483690"/>
            <pc:sldLayoutMk cId="3441537350" sldId="2147483691"/>
          </pc:sldLayoutMkLst>
        </pc:sldLayoutChg>
        <pc:sldLayoutChg chg="add del mod replId">
          <pc:chgData name="Andreea Scarlat (2128314)" userId="S::2128314@student.uwtsd.ac.uk::03af8867-4e80-4973-812a-b404f1286320" providerId="AD" clId="Web-{7A2717AA-4709-4488-A04F-8B867C931345}" dt="2022-10-07T10:25:50.136" v="176"/>
          <pc:sldLayoutMkLst>
            <pc:docMk/>
            <pc:sldMasterMk cId="3993106002" sldId="2147483690"/>
            <pc:sldLayoutMk cId="1256336295" sldId="2147483692"/>
          </pc:sldLayoutMkLst>
        </pc:sldLayoutChg>
        <pc:sldLayoutChg chg="add del mod replId">
          <pc:chgData name="Andreea Scarlat (2128314)" userId="S::2128314@student.uwtsd.ac.uk::03af8867-4e80-4973-812a-b404f1286320" providerId="AD" clId="Web-{7A2717AA-4709-4488-A04F-8B867C931345}" dt="2022-10-07T10:25:50.136" v="176"/>
          <pc:sldLayoutMkLst>
            <pc:docMk/>
            <pc:sldMasterMk cId="3993106002" sldId="2147483690"/>
            <pc:sldLayoutMk cId="600693989" sldId="2147483693"/>
          </pc:sldLayoutMkLst>
        </pc:sldLayoutChg>
        <pc:sldLayoutChg chg="add del mod replId">
          <pc:chgData name="Andreea Scarlat (2128314)" userId="S::2128314@student.uwtsd.ac.uk::03af8867-4e80-4973-812a-b404f1286320" providerId="AD" clId="Web-{7A2717AA-4709-4488-A04F-8B867C931345}" dt="2022-10-07T10:25:50.136" v="176"/>
          <pc:sldLayoutMkLst>
            <pc:docMk/>
            <pc:sldMasterMk cId="3993106002" sldId="2147483690"/>
            <pc:sldLayoutMk cId="3235714803" sldId="2147483694"/>
          </pc:sldLayoutMkLst>
        </pc:sldLayoutChg>
        <pc:sldLayoutChg chg="add del mod replId">
          <pc:chgData name="Andreea Scarlat (2128314)" userId="S::2128314@student.uwtsd.ac.uk::03af8867-4e80-4973-812a-b404f1286320" providerId="AD" clId="Web-{7A2717AA-4709-4488-A04F-8B867C931345}" dt="2022-10-07T10:25:50.136" v="176"/>
          <pc:sldLayoutMkLst>
            <pc:docMk/>
            <pc:sldMasterMk cId="3993106002" sldId="2147483690"/>
            <pc:sldLayoutMk cId="189892636" sldId="2147483695"/>
          </pc:sldLayoutMkLst>
        </pc:sldLayoutChg>
        <pc:sldLayoutChg chg="add del mod replId">
          <pc:chgData name="Andreea Scarlat (2128314)" userId="S::2128314@student.uwtsd.ac.uk::03af8867-4e80-4973-812a-b404f1286320" providerId="AD" clId="Web-{7A2717AA-4709-4488-A04F-8B867C931345}" dt="2022-10-07T10:25:50.136" v="176"/>
          <pc:sldLayoutMkLst>
            <pc:docMk/>
            <pc:sldMasterMk cId="3993106002" sldId="2147483690"/>
            <pc:sldLayoutMk cId="3591471490" sldId="2147483696"/>
          </pc:sldLayoutMkLst>
        </pc:sldLayoutChg>
        <pc:sldLayoutChg chg="add del mod replId">
          <pc:chgData name="Andreea Scarlat (2128314)" userId="S::2128314@student.uwtsd.ac.uk::03af8867-4e80-4973-812a-b404f1286320" providerId="AD" clId="Web-{7A2717AA-4709-4488-A04F-8B867C931345}" dt="2022-10-07T10:25:50.136" v="176"/>
          <pc:sldLayoutMkLst>
            <pc:docMk/>
            <pc:sldMasterMk cId="3993106002" sldId="2147483690"/>
            <pc:sldLayoutMk cId="4142320409" sldId="2147483697"/>
          </pc:sldLayoutMkLst>
        </pc:sldLayoutChg>
        <pc:sldLayoutChg chg="add del mod replId">
          <pc:chgData name="Andreea Scarlat (2128314)" userId="S::2128314@student.uwtsd.ac.uk::03af8867-4e80-4973-812a-b404f1286320" providerId="AD" clId="Web-{7A2717AA-4709-4488-A04F-8B867C931345}" dt="2022-10-07T10:25:50.136" v="176"/>
          <pc:sldLayoutMkLst>
            <pc:docMk/>
            <pc:sldMasterMk cId="3993106002" sldId="2147483690"/>
            <pc:sldLayoutMk cId="4289399955" sldId="2147483698"/>
          </pc:sldLayoutMkLst>
        </pc:sldLayoutChg>
        <pc:sldLayoutChg chg="add del mod replId">
          <pc:chgData name="Andreea Scarlat (2128314)" userId="S::2128314@student.uwtsd.ac.uk::03af8867-4e80-4973-812a-b404f1286320" providerId="AD" clId="Web-{7A2717AA-4709-4488-A04F-8B867C931345}" dt="2022-10-07T10:25:50.136" v="176"/>
          <pc:sldLayoutMkLst>
            <pc:docMk/>
            <pc:sldMasterMk cId="3993106002" sldId="2147483690"/>
            <pc:sldLayoutMk cId="2247698800" sldId="2147483699"/>
          </pc:sldLayoutMkLst>
        </pc:sldLayoutChg>
        <pc:sldLayoutChg chg="add del mod replId">
          <pc:chgData name="Andreea Scarlat (2128314)" userId="S::2128314@student.uwtsd.ac.uk::03af8867-4e80-4973-812a-b404f1286320" providerId="AD" clId="Web-{7A2717AA-4709-4488-A04F-8B867C931345}" dt="2022-10-07T10:25:50.136" v="176"/>
          <pc:sldLayoutMkLst>
            <pc:docMk/>
            <pc:sldMasterMk cId="3993106002" sldId="2147483690"/>
            <pc:sldLayoutMk cId="3267865884" sldId="2147483700"/>
          </pc:sldLayoutMkLst>
        </pc:sldLayoutChg>
        <pc:sldLayoutChg chg="add del mod replId">
          <pc:chgData name="Andreea Scarlat (2128314)" userId="S::2128314@student.uwtsd.ac.uk::03af8867-4e80-4973-812a-b404f1286320" providerId="AD" clId="Web-{7A2717AA-4709-4488-A04F-8B867C931345}" dt="2022-10-07T10:25:50.136" v="176"/>
          <pc:sldLayoutMkLst>
            <pc:docMk/>
            <pc:sldMasterMk cId="3993106002" sldId="2147483690"/>
            <pc:sldLayoutMk cId="2545703523" sldId="2147483701"/>
          </pc:sldLayoutMkLst>
        </pc:sldLayoutChg>
        <pc:sldLayoutChg chg="add del mod replId">
          <pc:chgData name="Andreea Scarlat (2128314)" userId="S::2128314@student.uwtsd.ac.uk::03af8867-4e80-4973-812a-b404f1286320" providerId="AD" clId="Web-{7A2717AA-4709-4488-A04F-8B867C931345}" dt="2022-10-07T10:25:50.136" v="176"/>
          <pc:sldLayoutMkLst>
            <pc:docMk/>
            <pc:sldMasterMk cId="3993106002" sldId="2147483690"/>
            <pc:sldLayoutMk cId="2466616829" sldId="2147483702"/>
          </pc:sldLayoutMkLst>
        </pc:sldLayoutChg>
        <pc:sldLayoutChg chg="add del mod replId">
          <pc:chgData name="Andreea Scarlat (2128314)" userId="S::2128314@student.uwtsd.ac.uk::03af8867-4e80-4973-812a-b404f1286320" providerId="AD" clId="Web-{7A2717AA-4709-4488-A04F-8B867C931345}" dt="2022-10-07T10:25:50.136" v="176"/>
          <pc:sldLayoutMkLst>
            <pc:docMk/>
            <pc:sldMasterMk cId="3993106002" sldId="2147483690"/>
            <pc:sldLayoutMk cId="2873005486" sldId="2147483703"/>
          </pc:sldLayoutMkLst>
        </pc:sldLayoutChg>
        <pc:sldLayoutChg chg="add del mod replId">
          <pc:chgData name="Andreea Scarlat (2128314)" userId="S::2128314@student.uwtsd.ac.uk::03af8867-4e80-4973-812a-b404f1286320" providerId="AD" clId="Web-{7A2717AA-4709-4488-A04F-8B867C931345}" dt="2022-10-07T10:25:50.136" v="176"/>
          <pc:sldLayoutMkLst>
            <pc:docMk/>
            <pc:sldMasterMk cId="3993106002" sldId="2147483690"/>
            <pc:sldLayoutMk cId="1888904434" sldId="2147483704"/>
          </pc:sldLayoutMkLst>
        </pc:sldLayoutChg>
        <pc:sldLayoutChg chg="add del mod replId">
          <pc:chgData name="Andreea Scarlat (2128314)" userId="S::2128314@student.uwtsd.ac.uk::03af8867-4e80-4973-812a-b404f1286320" providerId="AD" clId="Web-{7A2717AA-4709-4488-A04F-8B867C931345}" dt="2022-10-07T10:25:50.136" v="176"/>
          <pc:sldLayoutMkLst>
            <pc:docMk/>
            <pc:sldMasterMk cId="3993106002" sldId="2147483690"/>
            <pc:sldLayoutMk cId="3419482614" sldId="2147483705"/>
          </pc:sldLayoutMkLst>
        </pc:sldLayoutChg>
        <pc:sldLayoutChg chg="add del mod replId">
          <pc:chgData name="Andreea Scarlat (2128314)" userId="S::2128314@student.uwtsd.ac.uk::03af8867-4e80-4973-812a-b404f1286320" providerId="AD" clId="Web-{7A2717AA-4709-4488-A04F-8B867C931345}" dt="2022-10-07T10:25:50.136" v="176"/>
          <pc:sldLayoutMkLst>
            <pc:docMk/>
            <pc:sldMasterMk cId="3993106002" sldId="2147483690"/>
            <pc:sldLayoutMk cId="1941064896" sldId="2147483706"/>
          </pc:sldLayoutMkLst>
        </pc:sldLayoutChg>
        <pc:sldLayoutChg chg="add del mod replId">
          <pc:chgData name="Andreea Scarlat (2128314)" userId="S::2128314@student.uwtsd.ac.uk::03af8867-4e80-4973-812a-b404f1286320" providerId="AD" clId="Web-{7A2717AA-4709-4488-A04F-8B867C931345}" dt="2022-10-07T10:25:50.136" v="176"/>
          <pc:sldLayoutMkLst>
            <pc:docMk/>
            <pc:sldMasterMk cId="3993106002" sldId="2147483690"/>
            <pc:sldLayoutMk cId="2778341341" sldId="2147483707"/>
          </pc:sldLayoutMkLst>
        </pc:sldLayoutChg>
      </pc:sldMasterChg>
      <pc:sldMasterChg chg="add del addSldLayout delSldLayout modSldLayout">
        <pc:chgData name="Andreea Scarlat (2128314)" userId="S::2128314@student.uwtsd.ac.uk::03af8867-4e80-4973-812a-b404f1286320" providerId="AD" clId="Web-{7A2717AA-4709-4488-A04F-8B867C931345}" dt="2022-10-07T10:25:58.636" v="177"/>
        <pc:sldMasterMkLst>
          <pc:docMk/>
          <pc:sldMasterMk cId="2300013612" sldId="2147483708"/>
        </pc:sldMasterMkLst>
        <pc:sldLayoutChg chg="add del mod replId">
          <pc:chgData name="Andreea Scarlat (2128314)" userId="S::2128314@student.uwtsd.ac.uk::03af8867-4e80-4973-812a-b404f1286320" providerId="AD" clId="Web-{7A2717AA-4709-4488-A04F-8B867C931345}" dt="2022-10-07T10:25:58.636" v="177"/>
          <pc:sldLayoutMkLst>
            <pc:docMk/>
            <pc:sldMasterMk cId="2300013612" sldId="2147483708"/>
            <pc:sldLayoutMk cId="4255816503" sldId="2147483709"/>
          </pc:sldLayoutMkLst>
        </pc:sldLayoutChg>
        <pc:sldLayoutChg chg="add del mod replId">
          <pc:chgData name="Andreea Scarlat (2128314)" userId="S::2128314@student.uwtsd.ac.uk::03af8867-4e80-4973-812a-b404f1286320" providerId="AD" clId="Web-{7A2717AA-4709-4488-A04F-8B867C931345}" dt="2022-10-07T10:25:58.636" v="177"/>
          <pc:sldLayoutMkLst>
            <pc:docMk/>
            <pc:sldMasterMk cId="2300013612" sldId="2147483708"/>
            <pc:sldLayoutMk cId="2455354829" sldId="2147483710"/>
          </pc:sldLayoutMkLst>
        </pc:sldLayoutChg>
        <pc:sldLayoutChg chg="add del mod replId">
          <pc:chgData name="Andreea Scarlat (2128314)" userId="S::2128314@student.uwtsd.ac.uk::03af8867-4e80-4973-812a-b404f1286320" providerId="AD" clId="Web-{7A2717AA-4709-4488-A04F-8B867C931345}" dt="2022-10-07T10:25:58.636" v="177"/>
          <pc:sldLayoutMkLst>
            <pc:docMk/>
            <pc:sldMasterMk cId="2300013612" sldId="2147483708"/>
            <pc:sldLayoutMk cId="2047046095" sldId="2147483711"/>
          </pc:sldLayoutMkLst>
        </pc:sldLayoutChg>
        <pc:sldLayoutChg chg="add del mod replId">
          <pc:chgData name="Andreea Scarlat (2128314)" userId="S::2128314@student.uwtsd.ac.uk::03af8867-4e80-4973-812a-b404f1286320" providerId="AD" clId="Web-{7A2717AA-4709-4488-A04F-8B867C931345}" dt="2022-10-07T10:25:58.636" v="177"/>
          <pc:sldLayoutMkLst>
            <pc:docMk/>
            <pc:sldMasterMk cId="2300013612" sldId="2147483708"/>
            <pc:sldLayoutMk cId="3556412353" sldId="2147483712"/>
          </pc:sldLayoutMkLst>
        </pc:sldLayoutChg>
        <pc:sldLayoutChg chg="add del mod replId">
          <pc:chgData name="Andreea Scarlat (2128314)" userId="S::2128314@student.uwtsd.ac.uk::03af8867-4e80-4973-812a-b404f1286320" providerId="AD" clId="Web-{7A2717AA-4709-4488-A04F-8B867C931345}" dt="2022-10-07T10:25:58.636" v="177"/>
          <pc:sldLayoutMkLst>
            <pc:docMk/>
            <pc:sldMasterMk cId="2300013612" sldId="2147483708"/>
            <pc:sldLayoutMk cId="2201683404" sldId="2147483713"/>
          </pc:sldLayoutMkLst>
        </pc:sldLayoutChg>
        <pc:sldLayoutChg chg="add del mod replId">
          <pc:chgData name="Andreea Scarlat (2128314)" userId="S::2128314@student.uwtsd.ac.uk::03af8867-4e80-4973-812a-b404f1286320" providerId="AD" clId="Web-{7A2717AA-4709-4488-A04F-8B867C931345}" dt="2022-10-07T10:25:58.636" v="177"/>
          <pc:sldLayoutMkLst>
            <pc:docMk/>
            <pc:sldMasterMk cId="2300013612" sldId="2147483708"/>
            <pc:sldLayoutMk cId="577416954" sldId="2147483714"/>
          </pc:sldLayoutMkLst>
        </pc:sldLayoutChg>
        <pc:sldLayoutChg chg="add del mod replId">
          <pc:chgData name="Andreea Scarlat (2128314)" userId="S::2128314@student.uwtsd.ac.uk::03af8867-4e80-4973-812a-b404f1286320" providerId="AD" clId="Web-{7A2717AA-4709-4488-A04F-8B867C931345}" dt="2022-10-07T10:25:58.636" v="177"/>
          <pc:sldLayoutMkLst>
            <pc:docMk/>
            <pc:sldMasterMk cId="2300013612" sldId="2147483708"/>
            <pc:sldLayoutMk cId="3590477729" sldId="2147483715"/>
          </pc:sldLayoutMkLst>
        </pc:sldLayoutChg>
        <pc:sldLayoutChg chg="add del mod replId">
          <pc:chgData name="Andreea Scarlat (2128314)" userId="S::2128314@student.uwtsd.ac.uk::03af8867-4e80-4973-812a-b404f1286320" providerId="AD" clId="Web-{7A2717AA-4709-4488-A04F-8B867C931345}" dt="2022-10-07T10:25:58.636" v="177"/>
          <pc:sldLayoutMkLst>
            <pc:docMk/>
            <pc:sldMasterMk cId="2300013612" sldId="2147483708"/>
            <pc:sldLayoutMk cId="2020353783" sldId="2147483716"/>
          </pc:sldLayoutMkLst>
        </pc:sldLayoutChg>
        <pc:sldLayoutChg chg="add del mod replId">
          <pc:chgData name="Andreea Scarlat (2128314)" userId="S::2128314@student.uwtsd.ac.uk::03af8867-4e80-4973-812a-b404f1286320" providerId="AD" clId="Web-{7A2717AA-4709-4488-A04F-8B867C931345}" dt="2022-10-07T10:25:58.636" v="177"/>
          <pc:sldLayoutMkLst>
            <pc:docMk/>
            <pc:sldMasterMk cId="2300013612" sldId="2147483708"/>
            <pc:sldLayoutMk cId="2645684506" sldId="2147483717"/>
          </pc:sldLayoutMkLst>
        </pc:sldLayoutChg>
        <pc:sldLayoutChg chg="add del mod replId">
          <pc:chgData name="Andreea Scarlat (2128314)" userId="S::2128314@student.uwtsd.ac.uk::03af8867-4e80-4973-812a-b404f1286320" providerId="AD" clId="Web-{7A2717AA-4709-4488-A04F-8B867C931345}" dt="2022-10-07T10:25:58.636" v="177"/>
          <pc:sldLayoutMkLst>
            <pc:docMk/>
            <pc:sldMasterMk cId="2300013612" sldId="2147483708"/>
            <pc:sldLayoutMk cId="2805234215" sldId="2147483718"/>
          </pc:sldLayoutMkLst>
        </pc:sldLayoutChg>
        <pc:sldLayoutChg chg="add del mod replId">
          <pc:chgData name="Andreea Scarlat (2128314)" userId="S::2128314@student.uwtsd.ac.uk::03af8867-4e80-4973-812a-b404f1286320" providerId="AD" clId="Web-{7A2717AA-4709-4488-A04F-8B867C931345}" dt="2022-10-07T10:25:58.636" v="177"/>
          <pc:sldLayoutMkLst>
            <pc:docMk/>
            <pc:sldMasterMk cId="2300013612" sldId="2147483708"/>
            <pc:sldLayoutMk cId="1366808327" sldId="2147483719"/>
          </pc:sldLayoutMkLst>
        </pc:sldLayoutChg>
        <pc:sldLayoutChg chg="add del mod replId">
          <pc:chgData name="Andreea Scarlat (2128314)" userId="S::2128314@student.uwtsd.ac.uk::03af8867-4e80-4973-812a-b404f1286320" providerId="AD" clId="Web-{7A2717AA-4709-4488-A04F-8B867C931345}" dt="2022-10-07T10:25:58.636" v="177"/>
          <pc:sldLayoutMkLst>
            <pc:docMk/>
            <pc:sldMasterMk cId="2300013612" sldId="2147483708"/>
            <pc:sldLayoutMk cId="2602001094" sldId="2147483720"/>
          </pc:sldLayoutMkLst>
        </pc:sldLayoutChg>
        <pc:sldLayoutChg chg="add del mod replId">
          <pc:chgData name="Andreea Scarlat (2128314)" userId="S::2128314@student.uwtsd.ac.uk::03af8867-4e80-4973-812a-b404f1286320" providerId="AD" clId="Web-{7A2717AA-4709-4488-A04F-8B867C931345}" dt="2022-10-07T10:25:58.636" v="177"/>
          <pc:sldLayoutMkLst>
            <pc:docMk/>
            <pc:sldMasterMk cId="2300013612" sldId="2147483708"/>
            <pc:sldLayoutMk cId="165710401" sldId="2147483721"/>
          </pc:sldLayoutMkLst>
        </pc:sldLayoutChg>
        <pc:sldLayoutChg chg="add del mod replId">
          <pc:chgData name="Andreea Scarlat (2128314)" userId="S::2128314@student.uwtsd.ac.uk::03af8867-4e80-4973-812a-b404f1286320" providerId="AD" clId="Web-{7A2717AA-4709-4488-A04F-8B867C931345}" dt="2022-10-07T10:25:58.636" v="177"/>
          <pc:sldLayoutMkLst>
            <pc:docMk/>
            <pc:sldMasterMk cId="2300013612" sldId="2147483708"/>
            <pc:sldLayoutMk cId="4164900293" sldId="2147483722"/>
          </pc:sldLayoutMkLst>
        </pc:sldLayoutChg>
        <pc:sldLayoutChg chg="add del mod replId">
          <pc:chgData name="Andreea Scarlat (2128314)" userId="S::2128314@student.uwtsd.ac.uk::03af8867-4e80-4973-812a-b404f1286320" providerId="AD" clId="Web-{7A2717AA-4709-4488-A04F-8B867C931345}" dt="2022-10-07T10:25:58.636" v="177"/>
          <pc:sldLayoutMkLst>
            <pc:docMk/>
            <pc:sldMasterMk cId="2300013612" sldId="2147483708"/>
            <pc:sldLayoutMk cId="3739819184" sldId="2147483723"/>
          </pc:sldLayoutMkLst>
        </pc:sldLayoutChg>
        <pc:sldLayoutChg chg="add del mod replId">
          <pc:chgData name="Andreea Scarlat (2128314)" userId="S::2128314@student.uwtsd.ac.uk::03af8867-4e80-4973-812a-b404f1286320" providerId="AD" clId="Web-{7A2717AA-4709-4488-A04F-8B867C931345}" dt="2022-10-07T10:25:58.636" v="177"/>
          <pc:sldLayoutMkLst>
            <pc:docMk/>
            <pc:sldMasterMk cId="2300013612" sldId="2147483708"/>
            <pc:sldLayoutMk cId="1146531498" sldId="2147483724"/>
          </pc:sldLayoutMkLst>
        </pc:sldLayoutChg>
        <pc:sldLayoutChg chg="add del mod replId">
          <pc:chgData name="Andreea Scarlat (2128314)" userId="S::2128314@student.uwtsd.ac.uk::03af8867-4e80-4973-812a-b404f1286320" providerId="AD" clId="Web-{7A2717AA-4709-4488-A04F-8B867C931345}" dt="2022-10-07T10:25:58.636" v="177"/>
          <pc:sldLayoutMkLst>
            <pc:docMk/>
            <pc:sldMasterMk cId="2300013612" sldId="2147483708"/>
            <pc:sldLayoutMk cId="951061718" sldId="2147483725"/>
          </pc:sldLayoutMkLst>
        </pc:sldLayoutChg>
      </pc:sldMasterChg>
      <pc:sldMasterChg chg="add del addSldLayout delSldLayout modSldLayout">
        <pc:chgData name="Andreea Scarlat (2128314)" userId="S::2128314@student.uwtsd.ac.uk::03af8867-4e80-4973-812a-b404f1286320" providerId="AD" clId="Web-{7A2717AA-4709-4488-A04F-8B867C931345}" dt="2022-10-07T10:26:04.511" v="178"/>
        <pc:sldMasterMkLst>
          <pc:docMk/>
          <pc:sldMasterMk cId="2912679135" sldId="2147483726"/>
        </pc:sldMasterMkLst>
        <pc:sldLayoutChg chg="add del mod replId">
          <pc:chgData name="Andreea Scarlat (2128314)" userId="S::2128314@student.uwtsd.ac.uk::03af8867-4e80-4973-812a-b404f1286320" providerId="AD" clId="Web-{7A2717AA-4709-4488-A04F-8B867C931345}" dt="2022-10-07T10:26:04.511" v="178"/>
          <pc:sldLayoutMkLst>
            <pc:docMk/>
            <pc:sldMasterMk cId="2912679135" sldId="2147483726"/>
            <pc:sldLayoutMk cId="1417186848" sldId="2147483727"/>
          </pc:sldLayoutMkLst>
        </pc:sldLayoutChg>
        <pc:sldLayoutChg chg="add del mod replId">
          <pc:chgData name="Andreea Scarlat (2128314)" userId="S::2128314@student.uwtsd.ac.uk::03af8867-4e80-4973-812a-b404f1286320" providerId="AD" clId="Web-{7A2717AA-4709-4488-A04F-8B867C931345}" dt="2022-10-07T10:26:04.511" v="178"/>
          <pc:sldLayoutMkLst>
            <pc:docMk/>
            <pc:sldMasterMk cId="2912679135" sldId="2147483726"/>
            <pc:sldLayoutMk cId="1186725035" sldId="2147483728"/>
          </pc:sldLayoutMkLst>
        </pc:sldLayoutChg>
        <pc:sldLayoutChg chg="add del mod replId">
          <pc:chgData name="Andreea Scarlat (2128314)" userId="S::2128314@student.uwtsd.ac.uk::03af8867-4e80-4973-812a-b404f1286320" providerId="AD" clId="Web-{7A2717AA-4709-4488-A04F-8B867C931345}" dt="2022-10-07T10:26:04.511" v="178"/>
          <pc:sldLayoutMkLst>
            <pc:docMk/>
            <pc:sldMasterMk cId="2912679135" sldId="2147483726"/>
            <pc:sldLayoutMk cId="352026646" sldId="2147483729"/>
          </pc:sldLayoutMkLst>
        </pc:sldLayoutChg>
        <pc:sldLayoutChg chg="add del mod replId">
          <pc:chgData name="Andreea Scarlat (2128314)" userId="S::2128314@student.uwtsd.ac.uk::03af8867-4e80-4973-812a-b404f1286320" providerId="AD" clId="Web-{7A2717AA-4709-4488-A04F-8B867C931345}" dt="2022-10-07T10:26:04.511" v="178"/>
          <pc:sldLayoutMkLst>
            <pc:docMk/>
            <pc:sldMasterMk cId="2912679135" sldId="2147483726"/>
            <pc:sldLayoutMk cId="160079664" sldId="2147483730"/>
          </pc:sldLayoutMkLst>
        </pc:sldLayoutChg>
        <pc:sldLayoutChg chg="add del mod replId">
          <pc:chgData name="Andreea Scarlat (2128314)" userId="S::2128314@student.uwtsd.ac.uk::03af8867-4e80-4973-812a-b404f1286320" providerId="AD" clId="Web-{7A2717AA-4709-4488-A04F-8B867C931345}" dt="2022-10-07T10:26:04.511" v="178"/>
          <pc:sldLayoutMkLst>
            <pc:docMk/>
            <pc:sldMasterMk cId="2912679135" sldId="2147483726"/>
            <pc:sldLayoutMk cId="2869800634" sldId="2147483731"/>
          </pc:sldLayoutMkLst>
        </pc:sldLayoutChg>
        <pc:sldLayoutChg chg="add del mod replId">
          <pc:chgData name="Andreea Scarlat (2128314)" userId="S::2128314@student.uwtsd.ac.uk::03af8867-4e80-4973-812a-b404f1286320" providerId="AD" clId="Web-{7A2717AA-4709-4488-A04F-8B867C931345}" dt="2022-10-07T10:26:04.511" v="178"/>
          <pc:sldLayoutMkLst>
            <pc:docMk/>
            <pc:sldMasterMk cId="2912679135" sldId="2147483726"/>
            <pc:sldLayoutMk cId="2612463477" sldId="2147483732"/>
          </pc:sldLayoutMkLst>
        </pc:sldLayoutChg>
        <pc:sldLayoutChg chg="add del mod replId">
          <pc:chgData name="Andreea Scarlat (2128314)" userId="S::2128314@student.uwtsd.ac.uk::03af8867-4e80-4973-812a-b404f1286320" providerId="AD" clId="Web-{7A2717AA-4709-4488-A04F-8B867C931345}" dt="2022-10-07T10:26:04.511" v="178"/>
          <pc:sldLayoutMkLst>
            <pc:docMk/>
            <pc:sldMasterMk cId="2912679135" sldId="2147483726"/>
            <pc:sldLayoutMk cId="2468745022" sldId="2147483733"/>
          </pc:sldLayoutMkLst>
        </pc:sldLayoutChg>
        <pc:sldLayoutChg chg="add del mod replId">
          <pc:chgData name="Andreea Scarlat (2128314)" userId="S::2128314@student.uwtsd.ac.uk::03af8867-4e80-4973-812a-b404f1286320" providerId="AD" clId="Web-{7A2717AA-4709-4488-A04F-8B867C931345}" dt="2022-10-07T10:26:04.511" v="178"/>
          <pc:sldLayoutMkLst>
            <pc:docMk/>
            <pc:sldMasterMk cId="2912679135" sldId="2147483726"/>
            <pc:sldLayoutMk cId="3897480850" sldId="2147483734"/>
          </pc:sldLayoutMkLst>
        </pc:sldLayoutChg>
        <pc:sldLayoutChg chg="add del mod replId">
          <pc:chgData name="Andreea Scarlat (2128314)" userId="S::2128314@student.uwtsd.ac.uk::03af8867-4e80-4973-812a-b404f1286320" providerId="AD" clId="Web-{7A2717AA-4709-4488-A04F-8B867C931345}" dt="2022-10-07T10:26:04.511" v="178"/>
          <pc:sldLayoutMkLst>
            <pc:docMk/>
            <pc:sldMasterMk cId="2912679135" sldId="2147483726"/>
            <pc:sldLayoutMk cId="1040904209" sldId="2147483735"/>
          </pc:sldLayoutMkLst>
        </pc:sldLayoutChg>
        <pc:sldLayoutChg chg="add del mod replId">
          <pc:chgData name="Andreea Scarlat (2128314)" userId="S::2128314@student.uwtsd.ac.uk::03af8867-4e80-4973-812a-b404f1286320" providerId="AD" clId="Web-{7A2717AA-4709-4488-A04F-8B867C931345}" dt="2022-10-07T10:26:04.511" v="178"/>
          <pc:sldLayoutMkLst>
            <pc:docMk/>
            <pc:sldMasterMk cId="2912679135" sldId="2147483726"/>
            <pc:sldLayoutMk cId="2470322050" sldId="2147483736"/>
          </pc:sldLayoutMkLst>
        </pc:sldLayoutChg>
        <pc:sldLayoutChg chg="add del mod replId">
          <pc:chgData name="Andreea Scarlat (2128314)" userId="S::2128314@student.uwtsd.ac.uk::03af8867-4e80-4973-812a-b404f1286320" providerId="AD" clId="Web-{7A2717AA-4709-4488-A04F-8B867C931345}" dt="2022-10-07T10:26:04.511" v="178"/>
          <pc:sldLayoutMkLst>
            <pc:docMk/>
            <pc:sldMasterMk cId="2912679135" sldId="2147483726"/>
            <pc:sldLayoutMk cId="3309621098" sldId="2147483737"/>
          </pc:sldLayoutMkLst>
        </pc:sldLayoutChg>
        <pc:sldLayoutChg chg="add del mod replId">
          <pc:chgData name="Andreea Scarlat (2128314)" userId="S::2128314@student.uwtsd.ac.uk::03af8867-4e80-4973-812a-b404f1286320" providerId="AD" clId="Web-{7A2717AA-4709-4488-A04F-8B867C931345}" dt="2022-10-07T10:26:04.511" v="178"/>
          <pc:sldLayoutMkLst>
            <pc:docMk/>
            <pc:sldMasterMk cId="2912679135" sldId="2147483726"/>
            <pc:sldLayoutMk cId="488145163" sldId="2147483738"/>
          </pc:sldLayoutMkLst>
        </pc:sldLayoutChg>
        <pc:sldLayoutChg chg="add del mod replId">
          <pc:chgData name="Andreea Scarlat (2128314)" userId="S::2128314@student.uwtsd.ac.uk::03af8867-4e80-4973-812a-b404f1286320" providerId="AD" clId="Web-{7A2717AA-4709-4488-A04F-8B867C931345}" dt="2022-10-07T10:26:04.511" v="178"/>
          <pc:sldLayoutMkLst>
            <pc:docMk/>
            <pc:sldMasterMk cId="2912679135" sldId="2147483726"/>
            <pc:sldLayoutMk cId="1906902234" sldId="2147483739"/>
          </pc:sldLayoutMkLst>
        </pc:sldLayoutChg>
        <pc:sldLayoutChg chg="add del mod replId">
          <pc:chgData name="Andreea Scarlat (2128314)" userId="S::2128314@student.uwtsd.ac.uk::03af8867-4e80-4973-812a-b404f1286320" providerId="AD" clId="Web-{7A2717AA-4709-4488-A04F-8B867C931345}" dt="2022-10-07T10:26:04.511" v="178"/>
          <pc:sldLayoutMkLst>
            <pc:docMk/>
            <pc:sldMasterMk cId="2912679135" sldId="2147483726"/>
            <pc:sldLayoutMk cId="876540486" sldId="2147483740"/>
          </pc:sldLayoutMkLst>
        </pc:sldLayoutChg>
        <pc:sldLayoutChg chg="add del mod replId">
          <pc:chgData name="Andreea Scarlat (2128314)" userId="S::2128314@student.uwtsd.ac.uk::03af8867-4e80-4973-812a-b404f1286320" providerId="AD" clId="Web-{7A2717AA-4709-4488-A04F-8B867C931345}" dt="2022-10-07T10:26:04.511" v="178"/>
          <pc:sldLayoutMkLst>
            <pc:docMk/>
            <pc:sldMasterMk cId="2912679135" sldId="2147483726"/>
            <pc:sldLayoutMk cId="1393644149" sldId="2147483741"/>
          </pc:sldLayoutMkLst>
        </pc:sldLayoutChg>
        <pc:sldLayoutChg chg="add del mod replId">
          <pc:chgData name="Andreea Scarlat (2128314)" userId="S::2128314@student.uwtsd.ac.uk::03af8867-4e80-4973-812a-b404f1286320" providerId="AD" clId="Web-{7A2717AA-4709-4488-A04F-8B867C931345}" dt="2022-10-07T10:26:04.511" v="178"/>
          <pc:sldLayoutMkLst>
            <pc:docMk/>
            <pc:sldMasterMk cId="2912679135" sldId="2147483726"/>
            <pc:sldLayoutMk cId="650607831" sldId="2147483742"/>
          </pc:sldLayoutMkLst>
        </pc:sldLayoutChg>
        <pc:sldLayoutChg chg="add del mod replId">
          <pc:chgData name="Andreea Scarlat (2128314)" userId="S::2128314@student.uwtsd.ac.uk::03af8867-4e80-4973-812a-b404f1286320" providerId="AD" clId="Web-{7A2717AA-4709-4488-A04F-8B867C931345}" dt="2022-10-07T10:26:04.511" v="178"/>
          <pc:sldLayoutMkLst>
            <pc:docMk/>
            <pc:sldMasterMk cId="2912679135" sldId="2147483726"/>
            <pc:sldLayoutMk cId="564742097" sldId="2147483743"/>
          </pc:sldLayoutMkLst>
        </pc:sldLayoutChg>
      </pc:sldMasterChg>
      <pc:sldMasterChg chg="add del addSldLayout delSldLayout modSldLayout">
        <pc:chgData name="Andreea Scarlat (2128314)" userId="S::2128314@student.uwtsd.ac.uk::03af8867-4e80-4973-812a-b404f1286320" providerId="AD" clId="Web-{7A2717AA-4709-4488-A04F-8B867C931345}" dt="2022-10-07T10:26:19.027" v="179"/>
        <pc:sldMasterMkLst>
          <pc:docMk/>
          <pc:sldMasterMk cId="2930761737" sldId="2147483744"/>
        </pc:sldMasterMkLst>
        <pc:sldLayoutChg chg="add del mod replId">
          <pc:chgData name="Andreea Scarlat (2128314)" userId="S::2128314@student.uwtsd.ac.uk::03af8867-4e80-4973-812a-b404f1286320" providerId="AD" clId="Web-{7A2717AA-4709-4488-A04F-8B867C931345}" dt="2022-10-07T10:26:19.027" v="179"/>
          <pc:sldLayoutMkLst>
            <pc:docMk/>
            <pc:sldMasterMk cId="2930761737" sldId="2147483744"/>
            <pc:sldLayoutMk cId="1932875033" sldId="2147483745"/>
          </pc:sldLayoutMkLst>
        </pc:sldLayoutChg>
        <pc:sldLayoutChg chg="add del mod replId">
          <pc:chgData name="Andreea Scarlat (2128314)" userId="S::2128314@student.uwtsd.ac.uk::03af8867-4e80-4973-812a-b404f1286320" providerId="AD" clId="Web-{7A2717AA-4709-4488-A04F-8B867C931345}" dt="2022-10-07T10:26:19.027" v="179"/>
          <pc:sldLayoutMkLst>
            <pc:docMk/>
            <pc:sldMasterMk cId="2930761737" sldId="2147483744"/>
            <pc:sldLayoutMk cId="1169125902" sldId="2147483746"/>
          </pc:sldLayoutMkLst>
        </pc:sldLayoutChg>
        <pc:sldLayoutChg chg="add del mod replId">
          <pc:chgData name="Andreea Scarlat (2128314)" userId="S::2128314@student.uwtsd.ac.uk::03af8867-4e80-4973-812a-b404f1286320" providerId="AD" clId="Web-{7A2717AA-4709-4488-A04F-8B867C931345}" dt="2022-10-07T10:26:19.027" v="179"/>
          <pc:sldLayoutMkLst>
            <pc:docMk/>
            <pc:sldMasterMk cId="2930761737" sldId="2147483744"/>
            <pc:sldLayoutMk cId="1195754692" sldId="2147483747"/>
          </pc:sldLayoutMkLst>
        </pc:sldLayoutChg>
        <pc:sldLayoutChg chg="add del mod replId">
          <pc:chgData name="Andreea Scarlat (2128314)" userId="S::2128314@student.uwtsd.ac.uk::03af8867-4e80-4973-812a-b404f1286320" providerId="AD" clId="Web-{7A2717AA-4709-4488-A04F-8B867C931345}" dt="2022-10-07T10:26:19.027" v="179"/>
          <pc:sldLayoutMkLst>
            <pc:docMk/>
            <pc:sldMasterMk cId="2930761737" sldId="2147483744"/>
            <pc:sldLayoutMk cId="1242643105" sldId="2147483748"/>
          </pc:sldLayoutMkLst>
        </pc:sldLayoutChg>
        <pc:sldLayoutChg chg="add del mod replId">
          <pc:chgData name="Andreea Scarlat (2128314)" userId="S::2128314@student.uwtsd.ac.uk::03af8867-4e80-4973-812a-b404f1286320" providerId="AD" clId="Web-{7A2717AA-4709-4488-A04F-8B867C931345}" dt="2022-10-07T10:26:19.027" v="179"/>
          <pc:sldLayoutMkLst>
            <pc:docMk/>
            <pc:sldMasterMk cId="2930761737" sldId="2147483744"/>
            <pc:sldLayoutMk cId="807759859" sldId="2147483749"/>
          </pc:sldLayoutMkLst>
        </pc:sldLayoutChg>
        <pc:sldLayoutChg chg="add del mod replId">
          <pc:chgData name="Andreea Scarlat (2128314)" userId="S::2128314@student.uwtsd.ac.uk::03af8867-4e80-4973-812a-b404f1286320" providerId="AD" clId="Web-{7A2717AA-4709-4488-A04F-8B867C931345}" dt="2022-10-07T10:26:19.027" v="179"/>
          <pc:sldLayoutMkLst>
            <pc:docMk/>
            <pc:sldMasterMk cId="2930761737" sldId="2147483744"/>
            <pc:sldLayoutMk cId="1282315327" sldId="2147483750"/>
          </pc:sldLayoutMkLst>
        </pc:sldLayoutChg>
        <pc:sldLayoutChg chg="add del mod replId">
          <pc:chgData name="Andreea Scarlat (2128314)" userId="S::2128314@student.uwtsd.ac.uk::03af8867-4e80-4973-812a-b404f1286320" providerId="AD" clId="Web-{7A2717AA-4709-4488-A04F-8B867C931345}" dt="2022-10-07T10:26:19.027" v="179"/>
          <pc:sldLayoutMkLst>
            <pc:docMk/>
            <pc:sldMasterMk cId="2930761737" sldId="2147483744"/>
            <pc:sldLayoutMk cId="1869594490" sldId="2147483751"/>
          </pc:sldLayoutMkLst>
        </pc:sldLayoutChg>
        <pc:sldLayoutChg chg="add del mod replId">
          <pc:chgData name="Andreea Scarlat (2128314)" userId="S::2128314@student.uwtsd.ac.uk::03af8867-4e80-4973-812a-b404f1286320" providerId="AD" clId="Web-{7A2717AA-4709-4488-A04F-8B867C931345}" dt="2022-10-07T10:26:19.027" v="179"/>
          <pc:sldLayoutMkLst>
            <pc:docMk/>
            <pc:sldMasterMk cId="2930761737" sldId="2147483744"/>
            <pc:sldLayoutMk cId="852579372" sldId="2147483752"/>
          </pc:sldLayoutMkLst>
        </pc:sldLayoutChg>
        <pc:sldLayoutChg chg="add del mod replId">
          <pc:chgData name="Andreea Scarlat (2128314)" userId="S::2128314@student.uwtsd.ac.uk::03af8867-4e80-4973-812a-b404f1286320" providerId="AD" clId="Web-{7A2717AA-4709-4488-A04F-8B867C931345}" dt="2022-10-07T10:26:19.027" v="179"/>
          <pc:sldLayoutMkLst>
            <pc:docMk/>
            <pc:sldMasterMk cId="2930761737" sldId="2147483744"/>
            <pc:sldLayoutMk cId="3768385811" sldId="2147483753"/>
          </pc:sldLayoutMkLst>
        </pc:sldLayoutChg>
        <pc:sldLayoutChg chg="add del mod replId">
          <pc:chgData name="Andreea Scarlat (2128314)" userId="S::2128314@student.uwtsd.ac.uk::03af8867-4e80-4973-812a-b404f1286320" providerId="AD" clId="Web-{7A2717AA-4709-4488-A04F-8B867C931345}" dt="2022-10-07T10:26:19.027" v="179"/>
          <pc:sldLayoutMkLst>
            <pc:docMk/>
            <pc:sldMasterMk cId="2930761737" sldId="2147483744"/>
            <pc:sldLayoutMk cId="3011173087" sldId="2147483754"/>
          </pc:sldLayoutMkLst>
        </pc:sldLayoutChg>
        <pc:sldLayoutChg chg="add del mod replId">
          <pc:chgData name="Andreea Scarlat (2128314)" userId="S::2128314@student.uwtsd.ac.uk::03af8867-4e80-4973-812a-b404f1286320" providerId="AD" clId="Web-{7A2717AA-4709-4488-A04F-8B867C931345}" dt="2022-10-07T10:26:19.027" v="179"/>
          <pc:sldLayoutMkLst>
            <pc:docMk/>
            <pc:sldMasterMk cId="2930761737" sldId="2147483744"/>
            <pc:sldLayoutMk cId="3824010973" sldId="2147483755"/>
          </pc:sldLayoutMkLst>
        </pc:sldLayoutChg>
        <pc:sldLayoutChg chg="add del mod replId">
          <pc:chgData name="Andreea Scarlat (2128314)" userId="S::2128314@student.uwtsd.ac.uk::03af8867-4e80-4973-812a-b404f1286320" providerId="AD" clId="Web-{7A2717AA-4709-4488-A04F-8B867C931345}" dt="2022-10-07T10:26:19.027" v="179"/>
          <pc:sldLayoutMkLst>
            <pc:docMk/>
            <pc:sldMasterMk cId="2930761737" sldId="2147483744"/>
            <pc:sldLayoutMk cId="2667277801" sldId="2147483756"/>
          </pc:sldLayoutMkLst>
        </pc:sldLayoutChg>
        <pc:sldLayoutChg chg="add del mod replId">
          <pc:chgData name="Andreea Scarlat (2128314)" userId="S::2128314@student.uwtsd.ac.uk::03af8867-4e80-4973-812a-b404f1286320" providerId="AD" clId="Web-{7A2717AA-4709-4488-A04F-8B867C931345}" dt="2022-10-07T10:26:19.027" v="179"/>
          <pc:sldLayoutMkLst>
            <pc:docMk/>
            <pc:sldMasterMk cId="2930761737" sldId="2147483744"/>
            <pc:sldLayoutMk cId="2130350240" sldId="2147483757"/>
          </pc:sldLayoutMkLst>
        </pc:sldLayoutChg>
        <pc:sldLayoutChg chg="add del mod replId">
          <pc:chgData name="Andreea Scarlat (2128314)" userId="S::2128314@student.uwtsd.ac.uk::03af8867-4e80-4973-812a-b404f1286320" providerId="AD" clId="Web-{7A2717AA-4709-4488-A04F-8B867C931345}" dt="2022-10-07T10:26:19.027" v="179"/>
          <pc:sldLayoutMkLst>
            <pc:docMk/>
            <pc:sldMasterMk cId="2930761737" sldId="2147483744"/>
            <pc:sldLayoutMk cId="1991847869" sldId="2147483758"/>
          </pc:sldLayoutMkLst>
        </pc:sldLayoutChg>
        <pc:sldLayoutChg chg="add del mod replId">
          <pc:chgData name="Andreea Scarlat (2128314)" userId="S::2128314@student.uwtsd.ac.uk::03af8867-4e80-4973-812a-b404f1286320" providerId="AD" clId="Web-{7A2717AA-4709-4488-A04F-8B867C931345}" dt="2022-10-07T10:26:19.027" v="179"/>
          <pc:sldLayoutMkLst>
            <pc:docMk/>
            <pc:sldMasterMk cId="2930761737" sldId="2147483744"/>
            <pc:sldLayoutMk cId="552483552" sldId="2147483759"/>
          </pc:sldLayoutMkLst>
        </pc:sldLayoutChg>
        <pc:sldLayoutChg chg="add del mod replId">
          <pc:chgData name="Andreea Scarlat (2128314)" userId="S::2128314@student.uwtsd.ac.uk::03af8867-4e80-4973-812a-b404f1286320" providerId="AD" clId="Web-{7A2717AA-4709-4488-A04F-8B867C931345}" dt="2022-10-07T10:26:19.027" v="179"/>
          <pc:sldLayoutMkLst>
            <pc:docMk/>
            <pc:sldMasterMk cId="2930761737" sldId="2147483744"/>
            <pc:sldLayoutMk cId="62716888" sldId="2147483760"/>
          </pc:sldLayoutMkLst>
        </pc:sldLayoutChg>
        <pc:sldLayoutChg chg="add del mod replId">
          <pc:chgData name="Andreea Scarlat (2128314)" userId="S::2128314@student.uwtsd.ac.uk::03af8867-4e80-4973-812a-b404f1286320" providerId="AD" clId="Web-{7A2717AA-4709-4488-A04F-8B867C931345}" dt="2022-10-07T10:26:19.027" v="179"/>
          <pc:sldLayoutMkLst>
            <pc:docMk/>
            <pc:sldMasterMk cId="2930761737" sldId="2147483744"/>
            <pc:sldLayoutMk cId="773173895" sldId="2147483761"/>
          </pc:sldLayoutMkLst>
        </pc:sldLayoutChg>
      </pc:sldMasterChg>
      <pc:sldMasterChg chg="add del addSldLayout delSldLayout modSldLayout">
        <pc:chgData name="Andreea Scarlat (2128314)" userId="S::2128314@student.uwtsd.ac.uk::03af8867-4e80-4973-812a-b404f1286320" providerId="AD" clId="Web-{7A2717AA-4709-4488-A04F-8B867C931345}" dt="2022-10-07T10:26:33.778" v="180"/>
        <pc:sldMasterMkLst>
          <pc:docMk/>
          <pc:sldMasterMk cId="3029875969" sldId="2147483762"/>
        </pc:sldMasterMkLst>
        <pc:sldLayoutChg chg="add del mod replId">
          <pc:chgData name="Andreea Scarlat (2128314)" userId="S::2128314@student.uwtsd.ac.uk::03af8867-4e80-4973-812a-b404f1286320" providerId="AD" clId="Web-{7A2717AA-4709-4488-A04F-8B867C931345}" dt="2022-10-07T10:26:33.778" v="180"/>
          <pc:sldLayoutMkLst>
            <pc:docMk/>
            <pc:sldMasterMk cId="3029875969" sldId="2147483762"/>
            <pc:sldLayoutMk cId="2183985307" sldId="2147483763"/>
          </pc:sldLayoutMkLst>
        </pc:sldLayoutChg>
        <pc:sldLayoutChg chg="add del mod replId">
          <pc:chgData name="Andreea Scarlat (2128314)" userId="S::2128314@student.uwtsd.ac.uk::03af8867-4e80-4973-812a-b404f1286320" providerId="AD" clId="Web-{7A2717AA-4709-4488-A04F-8B867C931345}" dt="2022-10-07T10:26:33.778" v="180"/>
          <pc:sldLayoutMkLst>
            <pc:docMk/>
            <pc:sldMasterMk cId="3029875969" sldId="2147483762"/>
            <pc:sldLayoutMk cId="2945529714" sldId="2147483764"/>
          </pc:sldLayoutMkLst>
        </pc:sldLayoutChg>
        <pc:sldLayoutChg chg="add del mod replId">
          <pc:chgData name="Andreea Scarlat (2128314)" userId="S::2128314@student.uwtsd.ac.uk::03af8867-4e80-4973-812a-b404f1286320" providerId="AD" clId="Web-{7A2717AA-4709-4488-A04F-8B867C931345}" dt="2022-10-07T10:26:33.778" v="180"/>
          <pc:sldLayoutMkLst>
            <pc:docMk/>
            <pc:sldMasterMk cId="3029875969" sldId="2147483762"/>
            <pc:sldLayoutMk cId="748606197" sldId="2147483765"/>
          </pc:sldLayoutMkLst>
        </pc:sldLayoutChg>
        <pc:sldLayoutChg chg="add del mod replId">
          <pc:chgData name="Andreea Scarlat (2128314)" userId="S::2128314@student.uwtsd.ac.uk::03af8867-4e80-4973-812a-b404f1286320" providerId="AD" clId="Web-{7A2717AA-4709-4488-A04F-8B867C931345}" dt="2022-10-07T10:26:33.778" v="180"/>
          <pc:sldLayoutMkLst>
            <pc:docMk/>
            <pc:sldMasterMk cId="3029875969" sldId="2147483762"/>
            <pc:sldLayoutMk cId="3031045290" sldId="2147483766"/>
          </pc:sldLayoutMkLst>
        </pc:sldLayoutChg>
        <pc:sldLayoutChg chg="add del mod replId">
          <pc:chgData name="Andreea Scarlat (2128314)" userId="S::2128314@student.uwtsd.ac.uk::03af8867-4e80-4973-812a-b404f1286320" providerId="AD" clId="Web-{7A2717AA-4709-4488-A04F-8B867C931345}" dt="2022-10-07T10:26:33.778" v="180"/>
          <pc:sldLayoutMkLst>
            <pc:docMk/>
            <pc:sldMasterMk cId="3029875969" sldId="2147483762"/>
            <pc:sldLayoutMk cId="3668140717" sldId="2147483767"/>
          </pc:sldLayoutMkLst>
        </pc:sldLayoutChg>
        <pc:sldLayoutChg chg="add del mod replId">
          <pc:chgData name="Andreea Scarlat (2128314)" userId="S::2128314@student.uwtsd.ac.uk::03af8867-4e80-4973-812a-b404f1286320" providerId="AD" clId="Web-{7A2717AA-4709-4488-A04F-8B867C931345}" dt="2022-10-07T10:26:33.778" v="180"/>
          <pc:sldLayoutMkLst>
            <pc:docMk/>
            <pc:sldMasterMk cId="3029875969" sldId="2147483762"/>
            <pc:sldLayoutMk cId="2197483591" sldId="2147483768"/>
          </pc:sldLayoutMkLst>
        </pc:sldLayoutChg>
        <pc:sldLayoutChg chg="add del mod replId">
          <pc:chgData name="Andreea Scarlat (2128314)" userId="S::2128314@student.uwtsd.ac.uk::03af8867-4e80-4973-812a-b404f1286320" providerId="AD" clId="Web-{7A2717AA-4709-4488-A04F-8B867C931345}" dt="2022-10-07T10:26:33.778" v="180"/>
          <pc:sldLayoutMkLst>
            <pc:docMk/>
            <pc:sldMasterMk cId="3029875969" sldId="2147483762"/>
            <pc:sldLayoutMk cId="2505602157" sldId="2147483769"/>
          </pc:sldLayoutMkLst>
        </pc:sldLayoutChg>
        <pc:sldLayoutChg chg="add del mod replId">
          <pc:chgData name="Andreea Scarlat (2128314)" userId="S::2128314@student.uwtsd.ac.uk::03af8867-4e80-4973-812a-b404f1286320" providerId="AD" clId="Web-{7A2717AA-4709-4488-A04F-8B867C931345}" dt="2022-10-07T10:26:33.778" v="180"/>
          <pc:sldLayoutMkLst>
            <pc:docMk/>
            <pc:sldMasterMk cId="3029875969" sldId="2147483762"/>
            <pc:sldLayoutMk cId="3066947240" sldId="2147483770"/>
          </pc:sldLayoutMkLst>
        </pc:sldLayoutChg>
        <pc:sldLayoutChg chg="add del mod replId">
          <pc:chgData name="Andreea Scarlat (2128314)" userId="S::2128314@student.uwtsd.ac.uk::03af8867-4e80-4973-812a-b404f1286320" providerId="AD" clId="Web-{7A2717AA-4709-4488-A04F-8B867C931345}" dt="2022-10-07T10:26:33.778" v="180"/>
          <pc:sldLayoutMkLst>
            <pc:docMk/>
            <pc:sldMasterMk cId="3029875969" sldId="2147483762"/>
            <pc:sldLayoutMk cId="1389475305" sldId="2147483771"/>
          </pc:sldLayoutMkLst>
        </pc:sldLayoutChg>
        <pc:sldLayoutChg chg="add del mod replId">
          <pc:chgData name="Andreea Scarlat (2128314)" userId="S::2128314@student.uwtsd.ac.uk::03af8867-4e80-4973-812a-b404f1286320" providerId="AD" clId="Web-{7A2717AA-4709-4488-A04F-8B867C931345}" dt="2022-10-07T10:26:33.778" v="180"/>
          <pc:sldLayoutMkLst>
            <pc:docMk/>
            <pc:sldMasterMk cId="3029875969" sldId="2147483762"/>
            <pc:sldLayoutMk cId="1789084350" sldId="2147483772"/>
          </pc:sldLayoutMkLst>
        </pc:sldLayoutChg>
        <pc:sldLayoutChg chg="add del mod replId">
          <pc:chgData name="Andreea Scarlat (2128314)" userId="S::2128314@student.uwtsd.ac.uk::03af8867-4e80-4973-812a-b404f1286320" providerId="AD" clId="Web-{7A2717AA-4709-4488-A04F-8B867C931345}" dt="2022-10-07T10:26:33.778" v="180"/>
          <pc:sldLayoutMkLst>
            <pc:docMk/>
            <pc:sldMasterMk cId="3029875969" sldId="2147483762"/>
            <pc:sldLayoutMk cId="317214144" sldId="2147483773"/>
          </pc:sldLayoutMkLst>
        </pc:sldLayoutChg>
        <pc:sldLayoutChg chg="add del mod replId">
          <pc:chgData name="Andreea Scarlat (2128314)" userId="S::2128314@student.uwtsd.ac.uk::03af8867-4e80-4973-812a-b404f1286320" providerId="AD" clId="Web-{7A2717AA-4709-4488-A04F-8B867C931345}" dt="2022-10-07T10:26:33.778" v="180"/>
          <pc:sldLayoutMkLst>
            <pc:docMk/>
            <pc:sldMasterMk cId="3029875969" sldId="2147483762"/>
            <pc:sldLayoutMk cId="1725730381" sldId="2147483774"/>
          </pc:sldLayoutMkLst>
        </pc:sldLayoutChg>
        <pc:sldLayoutChg chg="add del mod replId">
          <pc:chgData name="Andreea Scarlat (2128314)" userId="S::2128314@student.uwtsd.ac.uk::03af8867-4e80-4973-812a-b404f1286320" providerId="AD" clId="Web-{7A2717AA-4709-4488-A04F-8B867C931345}" dt="2022-10-07T10:26:33.778" v="180"/>
          <pc:sldLayoutMkLst>
            <pc:docMk/>
            <pc:sldMasterMk cId="3029875969" sldId="2147483762"/>
            <pc:sldLayoutMk cId="3165084377" sldId="2147483775"/>
          </pc:sldLayoutMkLst>
        </pc:sldLayoutChg>
        <pc:sldLayoutChg chg="add del mod replId">
          <pc:chgData name="Andreea Scarlat (2128314)" userId="S::2128314@student.uwtsd.ac.uk::03af8867-4e80-4973-812a-b404f1286320" providerId="AD" clId="Web-{7A2717AA-4709-4488-A04F-8B867C931345}" dt="2022-10-07T10:26:33.778" v="180"/>
          <pc:sldLayoutMkLst>
            <pc:docMk/>
            <pc:sldMasterMk cId="3029875969" sldId="2147483762"/>
            <pc:sldLayoutMk cId="589014005" sldId="2147483776"/>
          </pc:sldLayoutMkLst>
        </pc:sldLayoutChg>
        <pc:sldLayoutChg chg="add del mod replId">
          <pc:chgData name="Andreea Scarlat (2128314)" userId="S::2128314@student.uwtsd.ac.uk::03af8867-4e80-4973-812a-b404f1286320" providerId="AD" clId="Web-{7A2717AA-4709-4488-A04F-8B867C931345}" dt="2022-10-07T10:26:33.778" v="180"/>
          <pc:sldLayoutMkLst>
            <pc:docMk/>
            <pc:sldMasterMk cId="3029875969" sldId="2147483762"/>
            <pc:sldLayoutMk cId="147535130" sldId="2147483777"/>
          </pc:sldLayoutMkLst>
        </pc:sldLayoutChg>
        <pc:sldLayoutChg chg="add del mod replId">
          <pc:chgData name="Andreea Scarlat (2128314)" userId="S::2128314@student.uwtsd.ac.uk::03af8867-4e80-4973-812a-b404f1286320" providerId="AD" clId="Web-{7A2717AA-4709-4488-A04F-8B867C931345}" dt="2022-10-07T10:26:33.778" v="180"/>
          <pc:sldLayoutMkLst>
            <pc:docMk/>
            <pc:sldMasterMk cId="3029875969" sldId="2147483762"/>
            <pc:sldLayoutMk cId="4139051433" sldId="2147483778"/>
          </pc:sldLayoutMkLst>
        </pc:sldLayoutChg>
      </pc:sldMasterChg>
      <pc:sldMasterChg chg="add addSldLayout modSldLayout">
        <pc:chgData name="Andreea Scarlat (2128314)" userId="S::2128314@student.uwtsd.ac.uk::03af8867-4e80-4973-812a-b404f1286320" providerId="AD" clId="Web-{7A2717AA-4709-4488-A04F-8B867C931345}" dt="2022-10-07T10:26:33.778" v="180"/>
        <pc:sldMasterMkLst>
          <pc:docMk/>
          <pc:sldMasterMk cId="2747387182" sldId="2147483779"/>
        </pc:sldMasterMkLst>
        <pc:sldLayoutChg chg="add mod replId">
          <pc:chgData name="Andreea Scarlat (2128314)" userId="S::2128314@student.uwtsd.ac.uk::03af8867-4e80-4973-812a-b404f1286320" providerId="AD" clId="Web-{7A2717AA-4709-4488-A04F-8B867C931345}" dt="2022-10-07T10:26:33.778" v="180"/>
          <pc:sldLayoutMkLst>
            <pc:docMk/>
            <pc:sldMasterMk cId="2747387182" sldId="2147483779"/>
            <pc:sldLayoutMk cId="1792473198" sldId="2147483780"/>
          </pc:sldLayoutMkLst>
        </pc:sldLayoutChg>
        <pc:sldLayoutChg chg="add mod replId">
          <pc:chgData name="Andreea Scarlat (2128314)" userId="S::2128314@student.uwtsd.ac.uk::03af8867-4e80-4973-812a-b404f1286320" providerId="AD" clId="Web-{7A2717AA-4709-4488-A04F-8B867C931345}" dt="2022-10-07T10:26:33.778" v="180"/>
          <pc:sldLayoutMkLst>
            <pc:docMk/>
            <pc:sldMasterMk cId="2747387182" sldId="2147483779"/>
            <pc:sldLayoutMk cId="1979366359" sldId="2147483781"/>
          </pc:sldLayoutMkLst>
        </pc:sldLayoutChg>
        <pc:sldLayoutChg chg="add mod replId">
          <pc:chgData name="Andreea Scarlat (2128314)" userId="S::2128314@student.uwtsd.ac.uk::03af8867-4e80-4973-812a-b404f1286320" providerId="AD" clId="Web-{7A2717AA-4709-4488-A04F-8B867C931345}" dt="2022-10-07T10:26:33.778" v="180"/>
          <pc:sldLayoutMkLst>
            <pc:docMk/>
            <pc:sldMasterMk cId="2747387182" sldId="2147483779"/>
            <pc:sldLayoutMk cId="3335238472" sldId="2147483782"/>
          </pc:sldLayoutMkLst>
        </pc:sldLayoutChg>
        <pc:sldLayoutChg chg="add mod replId">
          <pc:chgData name="Andreea Scarlat (2128314)" userId="S::2128314@student.uwtsd.ac.uk::03af8867-4e80-4973-812a-b404f1286320" providerId="AD" clId="Web-{7A2717AA-4709-4488-A04F-8B867C931345}" dt="2022-10-07T10:26:33.778" v="180"/>
          <pc:sldLayoutMkLst>
            <pc:docMk/>
            <pc:sldMasterMk cId="2747387182" sldId="2147483779"/>
            <pc:sldLayoutMk cId="1967586222" sldId="2147483783"/>
          </pc:sldLayoutMkLst>
        </pc:sldLayoutChg>
        <pc:sldLayoutChg chg="add mod replId">
          <pc:chgData name="Andreea Scarlat (2128314)" userId="S::2128314@student.uwtsd.ac.uk::03af8867-4e80-4973-812a-b404f1286320" providerId="AD" clId="Web-{7A2717AA-4709-4488-A04F-8B867C931345}" dt="2022-10-07T10:26:33.778" v="180"/>
          <pc:sldLayoutMkLst>
            <pc:docMk/>
            <pc:sldMasterMk cId="2747387182" sldId="2147483779"/>
            <pc:sldLayoutMk cId="2847665124" sldId="2147483784"/>
          </pc:sldLayoutMkLst>
        </pc:sldLayoutChg>
        <pc:sldLayoutChg chg="add mod replId">
          <pc:chgData name="Andreea Scarlat (2128314)" userId="S::2128314@student.uwtsd.ac.uk::03af8867-4e80-4973-812a-b404f1286320" providerId="AD" clId="Web-{7A2717AA-4709-4488-A04F-8B867C931345}" dt="2022-10-07T10:26:33.778" v="180"/>
          <pc:sldLayoutMkLst>
            <pc:docMk/>
            <pc:sldMasterMk cId="2747387182" sldId="2147483779"/>
            <pc:sldLayoutMk cId="923084408" sldId="2147483785"/>
          </pc:sldLayoutMkLst>
        </pc:sldLayoutChg>
        <pc:sldLayoutChg chg="add mod replId">
          <pc:chgData name="Andreea Scarlat (2128314)" userId="S::2128314@student.uwtsd.ac.uk::03af8867-4e80-4973-812a-b404f1286320" providerId="AD" clId="Web-{7A2717AA-4709-4488-A04F-8B867C931345}" dt="2022-10-07T10:26:33.778" v="180"/>
          <pc:sldLayoutMkLst>
            <pc:docMk/>
            <pc:sldMasterMk cId="2747387182" sldId="2147483779"/>
            <pc:sldLayoutMk cId="97982570" sldId="2147483786"/>
          </pc:sldLayoutMkLst>
        </pc:sldLayoutChg>
        <pc:sldLayoutChg chg="add mod replId">
          <pc:chgData name="Andreea Scarlat (2128314)" userId="S::2128314@student.uwtsd.ac.uk::03af8867-4e80-4973-812a-b404f1286320" providerId="AD" clId="Web-{7A2717AA-4709-4488-A04F-8B867C931345}" dt="2022-10-07T10:26:33.778" v="180"/>
          <pc:sldLayoutMkLst>
            <pc:docMk/>
            <pc:sldMasterMk cId="2747387182" sldId="2147483779"/>
            <pc:sldLayoutMk cId="1770733359" sldId="2147483787"/>
          </pc:sldLayoutMkLst>
        </pc:sldLayoutChg>
        <pc:sldLayoutChg chg="add mod replId">
          <pc:chgData name="Andreea Scarlat (2128314)" userId="S::2128314@student.uwtsd.ac.uk::03af8867-4e80-4973-812a-b404f1286320" providerId="AD" clId="Web-{7A2717AA-4709-4488-A04F-8B867C931345}" dt="2022-10-07T10:26:33.778" v="180"/>
          <pc:sldLayoutMkLst>
            <pc:docMk/>
            <pc:sldMasterMk cId="2747387182" sldId="2147483779"/>
            <pc:sldLayoutMk cId="36694685" sldId="2147483788"/>
          </pc:sldLayoutMkLst>
        </pc:sldLayoutChg>
        <pc:sldLayoutChg chg="add mod replId">
          <pc:chgData name="Andreea Scarlat (2128314)" userId="S::2128314@student.uwtsd.ac.uk::03af8867-4e80-4973-812a-b404f1286320" providerId="AD" clId="Web-{7A2717AA-4709-4488-A04F-8B867C931345}" dt="2022-10-07T10:26:33.778" v="180"/>
          <pc:sldLayoutMkLst>
            <pc:docMk/>
            <pc:sldMasterMk cId="2747387182" sldId="2147483779"/>
            <pc:sldLayoutMk cId="3241119920" sldId="2147483789"/>
          </pc:sldLayoutMkLst>
        </pc:sldLayoutChg>
        <pc:sldLayoutChg chg="add mod replId">
          <pc:chgData name="Andreea Scarlat (2128314)" userId="S::2128314@student.uwtsd.ac.uk::03af8867-4e80-4973-812a-b404f1286320" providerId="AD" clId="Web-{7A2717AA-4709-4488-A04F-8B867C931345}" dt="2022-10-07T10:26:33.778" v="180"/>
          <pc:sldLayoutMkLst>
            <pc:docMk/>
            <pc:sldMasterMk cId="2747387182" sldId="2147483779"/>
            <pc:sldLayoutMk cId="1079612854" sldId="2147483790"/>
          </pc:sldLayoutMkLst>
        </pc:sldLayoutChg>
      </pc:sldMaster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6_2">
  <dgm:title val=""/>
  <dgm:desc val=""/>
  <dgm:catLst>
    <dgm:cat type="accent6" pri="11200"/>
  </dgm:catLst>
  <dgm:styleLbl name="node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ln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74F30BA-E7FB-4623-ADED-6C7C2492A462}" type="doc">
      <dgm:prSet loTypeId="urn:microsoft.com/office/officeart/2008/layout/LinedList" loCatId="list" qsTypeId="urn:microsoft.com/office/officeart/2005/8/quickstyle/simple5" qsCatId="simple" csTypeId="urn:microsoft.com/office/officeart/2005/8/colors/accent6_2" csCatId="accent6"/>
      <dgm:spPr/>
      <dgm:t>
        <a:bodyPr/>
        <a:lstStyle/>
        <a:p>
          <a:endParaRPr lang="en-US"/>
        </a:p>
      </dgm:t>
    </dgm:pt>
    <dgm:pt modelId="{1048D498-7A37-4E3D-9186-BDF001D46AD0}">
      <dgm:prSet/>
      <dgm:spPr/>
      <dgm:t>
        <a:bodyPr/>
        <a:lstStyle/>
        <a:p>
          <a:r>
            <a:rPr lang="en-GB"/>
            <a:t>It is observed that the Torque Brand (shirt-maker) employs 50 employees, encountered issues caused by the decline of purchases because of pandemic restrictions and consumers performed from home.</a:t>
          </a:r>
          <a:endParaRPr lang="en-US"/>
        </a:p>
      </dgm:t>
    </dgm:pt>
    <dgm:pt modelId="{33705A26-3283-40CB-A95A-AE061428F880}" type="parTrans" cxnId="{5A4EB9E9-D982-4918-B433-7838C17CA012}">
      <dgm:prSet/>
      <dgm:spPr/>
      <dgm:t>
        <a:bodyPr/>
        <a:lstStyle/>
        <a:p>
          <a:endParaRPr lang="en-US"/>
        </a:p>
      </dgm:t>
    </dgm:pt>
    <dgm:pt modelId="{694E6654-217A-482D-9A3D-73C73647D310}" type="sibTrans" cxnId="{5A4EB9E9-D982-4918-B433-7838C17CA012}">
      <dgm:prSet/>
      <dgm:spPr/>
      <dgm:t>
        <a:bodyPr/>
        <a:lstStyle/>
        <a:p>
          <a:endParaRPr lang="en-US"/>
        </a:p>
      </dgm:t>
    </dgm:pt>
    <dgm:pt modelId="{28FE080A-9B41-473F-9E9E-3EDB40B79217}">
      <dgm:prSet/>
      <dgm:spPr/>
      <dgm:t>
        <a:bodyPr/>
        <a:lstStyle/>
        <a:p>
          <a:r>
            <a:rPr lang="en-GB"/>
            <a:t>Earlier to COVID-19, the organisation had expanded to run over 150 shops around the globe.</a:t>
          </a:r>
          <a:endParaRPr lang="en-US"/>
        </a:p>
      </dgm:t>
    </dgm:pt>
    <dgm:pt modelId="{64C34D1A-2F64-42F0-B0B5-3DEA620C67CD}" type="parTrans" cxnId="{483A34B0-8B3B-44B1-94CB-BB4033005AE3}">
      <dgm:prSet/>
      <dgm:spPr/>
      <dgm:t>
        <a:bodyPr/>
        <a:lstStyle/>
        <a:p>
          <a:endParaRPr lang="en-US"/>
        </a:p>
      </dgm:t>
    </dgm:pt>
    <dgm:pt modelId="{207572CB-BE5F-4058-B86E-6AE8752CFA0F}" type="sibTrans" cxnId="{483A34B0-8B3B-44B1-94CB-BB4033005AE3}">
      <dgm:prSet/>
      <dgm:spPr/>
      <dgm:t>
        <a:bodyPr/>
        <a:lstStyle/>
        <a:p>
          <a:endParaRPr lang="en-US"/>
        </a:p>
      </dgm:t>
    </dgm:pt>
    <dgm:pt modelId="{7BC058F6-8025-4D6A-B09D-59D2B7776CD2}">
      <dgm:prSet/>
      <dgm:spPr/>
      <dgm:t>
        <a:bodyPr/>
        <a:lstStyle/>
        <a:p>
          <a:r>
            <a:rPr lang="en-GB"/>
            <a:t>Over the COVID, the formalwear and apparel of men particularly was one of the big hit of retailer industry, as restriction of events and work-from-home meant demand for formal tailoring and suits waned. But, the organisation undergoing a substantial restructuring at the commence of COVID, the effect on this British company has been severe.</a:t>
          </a:r>
          <a:endParaRPr lang="en-US"/>
        </a:p>
      </dgm:t>
    </dgm:pt>
    <dgm:pt modelId="{92C26B69-E98F-42DF-A637-4E873AE8F6AE}" type="parTrans" cxnId="{B11C153D-375E-4948-9A0B-F435E2DAC2E6}">
      <dgm:prSet/>
      <dgm:spPr/>
      <dgm:t>
        <a:bodyPr/>
        <a:lstStyle/>
        <a:p>
          <a:endParaRPr lang="en-US"/>
        </a:p>
      </dgm:t>
    </dgm:pt>
    <dgm:pt modelId="{D527AB84-A95A-4EDA-A776-998983675089}" type="sibTrans" cxnId="{B11C153D-375E-4948-9A0B-F435E2DAC2E6}">
      <dgm:prSet/>
      <dgm:spPr/>
      <dgm:t>
        <a:bodyPr/>
        <a:lstStyle/>
        <a:p>
          <a:endParaRPr lang="en-US"/>
        </a:p>
      </dgm:t>
    </dgm:pt>
    <dgm:pt modelId="{34175637-FE2D-4193-AD29-62152BCA8BAD}" type="pres">
      <dgm:prSet presAssocID="{774F30BA-E7FB-4623-ADED-6C7C2492A462}" presName="vert0" presStyleCnt="0">
        <dgm:presLayoutVars>
          <dgm:dir/>
          <dgm:animOne val="branch"/>
          <dgm:animLvl val="lvl"/>
        </dgm:presLayoutVars>
      </dgm:prSet>
      <dgm:spPr/>
    </dgm:pt>
    <dgm:pt modelId="{D48D5B07-4F83-4554-A6D3-5718BB4F8905}" type="pres">
      <dgm:prSet presAssocID="{1048D498-7A37-4E3D-9186-BDF001D46AD0}" presName="thickLine" presStyleLbl="alignNode1" presStyleIdx="0" presStyleCnt="3"/>
      <dgm:spPr/>
    </dgm:pt>
    <dgm:pt modelId="{AEE9045E-E92F-48C3-9925-93DF7F05BF04}" type="pres">
      <dgm:prSet presAssocID="{1048D498-7A37-4E3D-9186-BDF001D46AD0}" presName="horz1" presStyleCnt="0"/>
      <dgm:spPr/>
    </dgm:pt>
    <dgm:pt modelId="{FACBD465-EA53-4967-AFE5-08481AFDCE42}" type="pres">
      <dgm:prSet presAssocID="{1048D498-7A37-4E3D-9186-BDF001D46AD0}" presName="tx1" presStyleLbl="revTx" presStyleIdx="0" presStyleCnt="3"/>
      <dgm:spPr/>
    </dgm:pt>
    <dgm:pt modelId="{33DD780E-872D-4C9A-9BCB-5B9F593EB526}" type="pres">
      <dgm:prSet presAssocID="{1048D498-7A37-4E3D-9186-BDF001D46AD0}" presName="vert1" presStyleCnt="0"/>
      <dgm:spPr/>
    </dgm:pt>
    <dgm:pt modelId="{E998C7B0-33E9-4428-98FB-C88778EB50A3}" type="pres">
      <dgm:prSet presAssocID="{28FE080A-9B41-473F-9E9E-3EDB40B79217}" presName="thickLine" presStyleLbl="alignNode1" presStyleIdx="1" presStyleCnt="3"/>
      <dgm:spPr/>
    </dgm:pt>
    <dgm:pt modelId="{7C90CD8F-5208-4A47-AC97-DF5CEF6FBF08}" type="pres">
      <dgm:prSet presAssocID="{28FE080A-9B41-473F-9E9E-3EDB40B79217}" presName="horz1" presStyleCnt="0"/>
      <dgm:spPr/>
    </dgm:pt>
    <dgm:pt modelId="{59F14552-D5E3-428A-9183-35F90AB196BF}" type="pres">
      <dgm:prSet presAssocID="{28FE080A-9B41-473F-9E9E-3EDB40B79217}" presName="tx1" presStyleLbl="revTx" presStyleIdx="1" presStyleCnt="3"/>
      <dgm:spPr/>
    </dgm:pt>
    <dgm:pt modelId="{E8DF6A6C-DDF1-4BAA-B830-819DA776776C}" type="pres">
      <dgm:prSet presAssocID="{28FE080A-9B41-473F-9E9E-3EDB40B79217}" presName="vert1" presStyleCnt="0"/>
      <dgm:spPr/>
    </dgm:pt>
    <dgm:pt modelId="{7B0E73E1-E450-4048-A316-2BB656038A63}" type="pres">
      <dgm:prSet presAssocID="{7BC058F6-8025-4D6A-B09D-59D2B7776CD2}" presName="thickLine" presStyleLbl="alignNode1" presStyleIdx="2" presStyleCnt="3"/>
      <dgm:spPr/>
    </dgm:pt>
    <dgm:pt modelId="{F826E31F-3661-4E93-B42B-D36DE26BD611}" type="pres">
      <dgm:prSet presAssocID="{7BC058F6-8025-4D6A-B09D-59D2B7776CD2}" presName="horz1" presStyleCnt="0"/>
      <dgm:spPr/>
    </dgm:pt>
    <dgm:pt modelId="{D093B481-FD3C-46FF-920A-E012F9AD21A5}" type="pres">
      <dgm:prSet presAssocID="{7BC058F6-8025-4D6A-B09D-59D2B7776CD2}" presName="tx1" presStyleLbl="revTx" presStyleIdx="2" presStyleCnt="3"/>
      <dgm:spPr/>
    </dgm:pt>
    <dgm:pt modelId="{D17AC1BB-DB2A-4EFE-98F8-2A3EB86C9DC7}" type="pres">
      <dgm:prSet presAssocID="{7BC058F6-8025-4D6A-B09D-59D2B7776CD2}" presName="vert1" presStyleCnt="0"/>
      <dgm:spPr/>
    </dgm:pt>
  </dgm:ptLst>
  <dgm:cxnLst>
    <dgm:cxn modelId="{69CCE21E-E8EB-4C9F-87B2-97096F7E3C16}" type="presOf" srcId="{28FE080A-9B41-473F-9E9E-3EDB40B79217}" destId="{59F14552-D5E3-428A-9183-35F90AB196BF}" srcOrd="0" destOrd="0" presId="urn:microsoft.com/office/officeart/2008/layout/LinedList"/>
    <dgm:cxn modelId="{B11C153D-375E-4948-9A0B-F435E2DAC2E6}" srcId="{774F30BA-E7FB-4623-ADED-6C7C2492A462}" destId="{7BC058F6-8025-4D6A-B09D-59D2B7776CD2}" srcOrd="2" destOrd="0" parTransId="{92C26B69-E98F-42DF-A637-4E873AE8F6AE}" sibTransId="{D527AB84-A95A-4EDA-A776-998983675089}"/>
    <dgm:cxn modelId="{130C71A2-6D1C-411D-A2C7-3232274A863F}" type="presOf" srcId="{7BC058F6-8025-4D6A-B09D-59D2B7776CD2}" destId="{D093B481-FD3C-46FF-920A-E012F9AD21A5}" srcOrd="0" destOrd="0" presId="urn:microsoft.com/office/officeart/2008/layout/LinedList"/>
    <dgm:cxn modelId="{483A34B0-8B3B-44B1-94CB-BB4033005AE3}" srcId="{774F30BA-E7FB-4623-ADED-6C7C2492A462}" destId="{28FE080A-9B41-473F-9E9E-3EDB40B79217}" srcOrd="1" destOrd="0" parTransId="{64C34D1A-2F64-42F0-B0B5-3DEA620C67CD}" sibTransId="{207572CB-BE5F-4058-B86E-6AE8752CFA0F}"/>
    <dgm:cxn modelId="{31F1D6D2-0884-4C70-8A30-74CB3B4A266C}" type="presOf" srcId="{774F30BA-E7FB-4623-ADED-6C7C2492A462}" destId="{34175637-FE2D-4193-AD29-62152BCA8BAD}" srcOrd="0" destOrd="0" presId="urn:microsoft.com/office/officeart/2008/layout/LinedList"/>
    <dgm:cxn modelId="{28D871E5-7C87-4B70-9904-10E1FB1A2D99}" type="presOf" srcId="{1048D498-7A37-4E3D-9186-BDF001D46AD0}" destId="{FACBD465-EA53-4967-AFE5-08481AFDCE42}" srcOrd="0" destOrd="0" presId="urn:microsoft.com/office/officeart/2008/layout/LinedList"/>
    <dgm:cxn modelId="{5A4EB9E9-D982-4918-B433-7838C17CA012}" srcId="{774F30BA-E7FB-4623-ADED-6C7C2492A462}" destId="{1048D498-7A37-4E3D-9186-BDF001D46AD0}" srcOrd="0" destOrd="0" parTransId="{33705A26-3283-40CB-A95A-AE061428F880}" sibTransId="{694E6654-217A-482D-9A3D-73C73647D310}"/>
    <dgm:cxn modelId="{6BFFAE12-3115-40A1-99BB-0C0062D12BEB}" type="presParOf" srcId="{34175637-FE2D-4193-AD29-62152BCA8BAD}" destId="{D48D5B07-4F83-4554-A6D3-5718BB4F8905}" srcOrd="0" destOrd="0" presId="urn:microsoft.com/office/officeart/2008/layout/LinedList"/>
    <dgm:cxn modelId="{88EE1BC7-9028-45B2-8102-8F404A9BDA33}" type="presParOf" srcId="{34175637-FE2D-4193-AD29-62152BCA8BAD}" destId="{AEE9045E-E92F-48C3-9925-93DF7F05BF04}" srcOrd="1" destOrd="0" presId="urn:microsoft.com/office/officeart/2008/layout/LinedList"/>
    <dgm:cxn modelId="{450F1CC8-7D21-4830-9D58-FC49A490D979}" type="presParOf" srcId="{AEE9045E-E92F-48C3-9925-93DF7F05BF04}" destId="{FACBD465-EA53-4967-AFE5-08481AFDCE42}" srcOrd="0" destOrd="0" presId="urn:microsoft.com/office/officeart/2008/layout/LinedList"/>
    <dgm:cxn modelId="{9BCAA311-E2C6-4F30-826E-B003F5BD7341}" type="presParOf" srcId="{AEE9045E-E92F-48C3-9925-93DF7F05BF04}" destId="{33DD780E-872D-4C9A-9BCB-5B9F593EB526}" srcOrd="1" destOrd="0" presId="urn:microsoft.com/office/officeart/2008/layout/LinedList"/>
    <dgm:cxn modelId="{78A51928-C200-48B6-8D9A-AE93BEADB62D}" type="presParOf" srcId="{34175637-FE2D-4193-AD29-62152BCA8BAD}" destId="{E998C7B0-33E9-4428-98FB-C88778EB50A3}" srcOrd="2" destOrd="0" presId="urn:microsoft.com/office/officeart/2008/layout/LinedList"/>
    <dgm:cxn modelId="{7D3993D9-2329-4A38-9730-6AAD6549C68D}" type="presParOf" srcId="{34175637-FE2D-4193-AD29-62152BCA8BAD}" destId="{7C90CD8F-5208-4A47-AC97-DF5CEF6FBF08}" srcOrd="3" destOrd="0" presId="urn:microsoft.com/office/officeart/2008/layout/LinedList"/>
    <dgm:cxn modelId="{32ECE614-CB86-4B14-80E3-27A4ADE1267F}" type="presParOf" srcId="{7C90CD8F-5208-4A47-AC97-DF5CEF6FBF08}" destId="{59F14552-D5E3-428A-9183-35F90AB196BF}" srcOrd="0" destOrd="0" presId="urn:microsoft.com/office/officeart/2008/layout/LinedList"/>
    <dgm:cxn modelId="{D25930D9-C84E-40BD-B653-CCF809956866}" type="presParOf" srcId="{7C90CD8F-5208-4A47-AC97-DF5CEF6FBF08}" destId="{E8DF6A6C-DDF1-4BAA-B830-819DA776776C}" srcOrd="1" destOrd="0" presId="urn:microsoft.com/office/officeart/2008/layout/LinedList"/>
    <dgm:cxn modelId="{5ED6F7B3-EEFE-4695-BE38-946A11B74239}" type="presParOf" srcId="{34175637-FE2D-4193-AD29-62152BCA8BAD}" destId="{7B0E73E1-E450-4048-A316-2BB656038A63}" srcOrd="4" destOrd="0" presId="urn:microsoft.com/office/officeart/2008/layout/LinedList"/>
    <dgm:cxn modelId="{FF0A1DC2-D081-4373-BC30-A3534144A940}" type="presParOf" srcId="{34175637-FE2D-4193-AD29-62152BCA8BAD}" destId="{F826E31F-3661-4E93-B42B-D36DE26BD611}" srcOrd="5" destOrd="0" presId="urn:microsoft.com/office/officeart/2008/layout/LinedList"/>
    <dgm:cxn modelId="{414CF817-4CCB-4233-B39D-F08F695045A9}" type="presParOf" srcId="{F826E31F-3661-4E93-B42B-D36DE26BD611}" destId="{D093B481-FD3C-46FF-920A-E012F9AD21A5}" srcOrd="0" destOrd="0" presId="urn:microsoft.com/office/officeart/2008/layout/LinedList"/>
    <dgm:cxn modelId="{7B28B4EB-D1FE-49E8-B5C5-C2B1D6E27BBE}" type="presParOf" srcId="{F826E31F-3661-4E93-B42B-D36DE26BD611}" destId="{D17AC1BB-DB2A-4EFE-98F8-2A3EB86C9DC7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48D5B07-4F83-4554-A6D3-5718BB4F8905}">
      <dsp:nvSpPr>
        <dsp:cNvPr id="0" name=""/>
        <dsp:cNvSpPr/>
      </dsp:nvSpPr>
      <dsp:spPr>
        <a:xfrm>
          <a:off x="0" y="2124"/>
          <a:ext cx="10515600" cy="0"/>
        </a:xfrm>
        <a:prstGeom prst="line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6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FACBD465-EA53-4967-AFE5-08481AFDCE42}">
      <dsp:nvSpPr>
        <dsp:cNvPr id="0" name=""/>
        <dsp:cNvSpPr/>
      </dsp:nvSpPr>
      <dsp:spPr>
        <a:xfrm>
          <a:off x="0" y="2124"/>
          <a:ext cx="10515600" cy="144902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t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It is observed that the Torque Brand (shirt-maker) employs 50 employees, encountered issues caused by the decline of purchases because of pandemic restrictions and consumers performed from home.</a:t>
          </a:r>
          <a:endParaRPr lang="en-US" sz="2200" kern="1200"/>
        </a:p>
      </dsp:txBody>
      <dsp:txXfrm>
        <a:off x="0" y="2124"/>
        <a:ext cx="10515600" cy="1449029"/>
      </dsp:txXfrm>
    </dsp:sp>
    <dsp:sp modelId="{E998C7B0-33E9-4428-98FB-C88778EB50A3}">
      <dsp:nvSpPr>
        <dsp:cNvPr id="0" name=""/>
        <dsp:cNvSpPr/>
      </dsp:nvSpPr>
      <dsp:spPr>
        <a:xfrm>
          <a:off x="0" y="1451154"/>
          <a:ext cx="10515600" cy="0"/>
        </a:xfrm>
        <a:prstGeom prst="line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6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59F14552-D5E3-428A-9183-35F90AB196BF}">
      <dsp:nvSpPr>
        <dsp:cNvPr id="0" name=""/>
        <dsp:cNvSpPr/>
      </dsp:nvSpPr>
      <dsp:spPr>
        <a:xfrm>
          <a:off x="0" y="1451154"/>
          <a:ext cx="10515600" cy="144902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t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Earlier to COVID-19, the organisation had expanded to run over 150 shops around the globe.</a:t>
          </a:r>
          <a:endParaRPr lang="en-US" sz="2200" kern="1200"/>
        </a:p>
      </dsp:txBody>
      <dsp:txXfrm>
        <a:off x="0" y="1451154"/>
        <a:ext cx="10515600" cy="1449029"/>
      </dsp:txXfrm>
    </dsp:sp>
    <dsp:sp modelId="{7B0E73E1-E450-4048-A316-2BB656038A63}">
      <dsp:nvSpPr>
        <dsp:cNvPr id="0" name=""/>
        <dsp:cNvSpPr/>
      </dsp:nvSpPr>
      <dsp:spPr>
        <a:xfrm>
          <a:off x="0" y="2900183"/>
          <a:ext cx="10515600" cy="0"/>
        </a:xfrm>
        <a:prstGeom prst="line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6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93B481-FD3C-46FF-920A-E012F9AD21A5}">
      <dsp:nvSpPr>
        <dsp:cNvPr id="0" name=""/>
        <dsp:cNvSpPr/>
      </dsp:nvSpPr>
      <dsp:spPr>
        <a:xfrm>
          <a:off x="0" y="2900183"/>
          <a:ext cx="10515600" cy="144902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t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Over the COVID, the formalwear and apparel of men particularly was one of the big hit of retailer industry, as restriction of events and work-from-home meant demand for formal tailoring and suits waned. But, the organisation undergoing a substantial restructuring at the commence of COVID, the effect on this British company has been severe.</a:t>
          </a:r>
          <a:endParaRPr lang="en-US" sz="2200" kern="1200"/>
        </a:p>
      </dsp:txBody>
      <dsp:txXfrm>
        <a:off x="0" y="2900183"/>
        <a:ext cx="10515600" cy="144902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5971FEE-3681-46F8-92D9-AF177B9A587E}" type="datetimeFigureOut">
              <a:t>10/30/2022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F2C737E-5BCE-47AC-A277-1A7D0C4D7DBC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99709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>
              <a:cs typeface="Calibri"/>
            </a:endParaRPr>
          </a:p>
          <a:p>
            <a:endParaRPr lang="en-US" dirty="0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F2C737E-5BCE-47AC-A277-1A7D0C4D7DBC}" type="slidenum"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082643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10/30/2022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796657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10/30/2022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850611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10/30/2022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615962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10/30/2022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993376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10/30/2022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159618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10/30/2022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144917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10/30/2022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120307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10/30/2022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877252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10/30/2022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145011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10/30/2022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71058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10/30/2022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231839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4DE79-268F-4C1A-8933-263129D2AF90}" type="datetimeFigureOut">
              <a:rPr lang="en-US" dirty="0"/>
              <a:t>10/30/2022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9915075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026" r:id="rId1"/>
    <p:sldLayoutId id="2147484027" r:id="rId2"/>
    <p:sldLayoutId id="2147484028" r:id="rId3"/>
    <p:sldLayoutId id="2147484029" r:id="rId4"/>
    <p:sldLayoutId id="2147484030" r:id="rId5"/>
    <p:sldLayoutId id="2147484031" r:id="rId6"/>
    <p:sldLayoutId id="2147484032" r:id="rId7"/>
    <p:sldLayoutId id="2147484033" r:id="rId8"/>
    <p:sldLayoutId id="2147484034" r:id="rId9"/>
    <p:sldLayoutId id="2147484035" r:id="rId10"/>
    <p:sldLayoutId id="2147484036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" name="Rectangle 9">
            <a:extLst>
              <a:ext uri="{FF2B5EF4-FFF2-40B4-BE49-F238E27FC236}">
                <a16:creationId xmlns:a16="http://schemas.microsoft.com/office/drawing/2014/main" id="{8D0D6D3E-D7F9-4591-9CA9-DDF4DB1F73D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"/>
            <a:ext cx="12192000" cy="685799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247C2883-CA60-A2A1-509C-786F3CDCBE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2639" y="1012536"/>
            <a:ext cx="4613300" cy="3163224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2300" b="1" u="sng"/>
              <a:t>NAME</a:t>
            </a:r>
            <a:r>
              <a:rPr lang="en-US" sz="2300"/>
              <a:t>: Andreea Scarlat</a:t>
            </a:r>
            <a:br>
              <a:rPr lang="en-US" sz="2300"/>
            </a:br>
            <a:br>
              <a:rPr lang="en-US" sz="2300"/>
            </a:br>
            <a:r>
              <a:rPr lang="en-US" sz="2300" b="1" u="sng"/>
              <a:t>STUDENT ID:</a:t>
            </a:r>
            <a:r>
              <a:rPr lang="en-US" sz="2300"/>
              <a:t> 2128314</a:t>
            </a:r>
            <a:br>
              <a:rPr lang="en-US" sz="2300"/>
            </a:br>
            <a:br>
              <a:rPr lang="en-US" sz="2300"/>
            </a:br>
            <a:r>
              <a:rPr lang="en-US" sz="2300" b="1" u="sng"/>
              <a:t>MODULE: </a:t>
            </a:r>
            <a:r>
              <a:rPr lang="en-US" sz="2300"/>
              <a:t>BMSW4004</a:t>
            </a:r>
            <a:br>
              <a:rPr lang="en-US" sz="2300"/>
            </a:br>
            <a:endParaRPr lang="en-US" sz="2300"/>
          </a:p>
          <a:p>
            <a:r>
              <a:rPr lang="en-US" sz="2300" b="1" u="sng"/>
              <a:t>LECTURED NAME: </a:t>
            </a:r>
            <a:r>
              <a:rPr lang="en-US" sz="2300"/>
              <a:t>Muhammad Islam</a:t>
            </a:r>
          </a:p>
          <a:p>
            <a:r>
              <a:rPr lang="en-US" sz="2300"/>
              <a:t> </a:t>
            </a:r>
            <a:br>
              <a:rPr lang="en-US" sz="2300"/>
            </a:br>
            <a:endParaRPr lang="en-US" sz="230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4C9F2B0-1044-46EB-8AEB-C3BFFDE6C2C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123336" y="-3"/>
            <a:ext cx="4068664" cy="6858000"/>
          </a:xfrm>
          <a:prstGeom prst="rect">
            <a:avLst/>
          </a:prstGeom>
          <a:gradFill>
            <a:gsLst>
              <a:gs pos="26000">
                <a:srgbClr val="000000"/>
              </a:gs>
              <a:gs pos="100000">
                <a:schemeClr val="accent1"/>
              </a:gs>
            </a:gsLst>
            <a:lin ang="9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D28B54C3-B57B-472A-B96E-1FCB67093D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123336" y="-3"/>
            <a:ext cx="3611463" cy="6858000"/>
          </a:xfrm>
          <a:prstGeom prst="rect">
            <a:avLst/>
          </a:prstGeom>
          <a:gradFill>
            <a:gsLst>
              <a:gs pos="0">
                <a:schemeClr val="accent1">
                  <a:lumMod val="75000"/>
                  <a:alpha val="56000"/>
                </a:schemeClr>
              </a:gs>
              <a:gs pos="100000">
                <a:srgbClr val="000000">
                  <a:alpha val="52000"/>
                </a:srgb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7DB3C429-F8DA-49B9-AF84-21996FCF78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8230721" y="-107390"/>
            <a:ext cx="3853890" cy="4068665"/>
          </a:xfrm>
          <a:prstGeom prst="rect">
            <a:avLst/>
          </a:prstGeom>
          <a:gradFill>
            <a:gsLst>
              <a:gs pos="0">
                <a:srgbClr val="000000">
                  <a:alpha val="34000"/>
                </a:srgbClr>
              </a:gs>
              <a:gs pos="96000">
                <a:schemeClr val="accent1">
                  <a:alpha val="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5" descr="Logo, company name&#10;&#10;Description automatically generated">
            <a:extLst>
              <a:ext uri="{FF2B5EF4-FFF2-40B4-BE49-F238E27FC236}">
                <a16:creationId xmlns:a16="http://schemas.microsoft.com/office/drawing/2014/main" id="{B4647833-21F8-39C2-D189-6FB492C44F2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-2" b="-2"/>
          <a:stretch/>
        </p:blipFill>
        <p:spPr>
          <a:xfrm>
            <a:off x="6096000" y="1012536"/>
            <a:ext cx="4756162" cy="4756162"/>
          </a:xfrm>
          <a:custGeom>
            <a:avLst/>
            <a:gdLst/>
            <a:ahLst/>
            <a:cxnLst/>
            <a:rect l="l" t="t" r="r" b="b"/>
            <a:pathLst>
              <a:path w="5031136" h="5031136">
                <a:moveTo>
                  <a:pt x="2515568" y="0"/>
                </a:moveTo>
                <a:cubicBezTo>
                  <a:pt x="3904878" y="0"/>
                  <a:pt x="5031136" y="1126258"/>
                  <a:pt x="5031136" y="2515568"/>
                </a:cubicBezTo>
                <a:cubicBezTo>
                  <a:pt x="5031136" y="3904878"/>
                  <a:pt x="3904878" y="5031136"/>
                  <a:pt x="2515568" y="5031136"/>
                </a:cubicBezTo>
                <a:cubicBezTo>
                  <a:pt x="1126258" y="5031136"/>
                  <a:pt x="0" y="3904878"/>
                  <a:pt x="0" y="2515568"/>
                </a:cubicBezTo>
                <a:cubicBezTo>
                  <a:pt x="0" y="1126258"/>
                  <a:pt x="1126258" y="0"/>
                  <a:pt x="2515568" y="0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951423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Rectangle 32">
            <a:extLst>
              <a:ext uri="{FF2B5EF4-FFF2-40B4-BE49-F238E27FC236}">
                <a16:creationId xmlns:a16="http://schemas.microsoft.com/office/drawing/2014/main" id="{9228552E-C8B1-4A80-8448-0787CE0FC7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85678C1-069D-2F5C-AB11-10C730F509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FFFFFF"/>
                </a:solidFill>
                <a:cs typeface="Calibri Light"/>
              </a:rPr>
              <a:t>Introduction</a:t>
            </a:r>
            <a:endParaRPr lang="en-GB">
              <a:solidFill>
                <a:srgbClr val="FFFFFF"/>
              </a:solidFill>
            </a:endParaRPr>
          </a:p>
        </p:txBody>
      </p:sp>
      <p:graphicFrame>
        <p:nvGraphicFramePr>
          <p:cNvPr id="28" name="Content Placeholder 2">
            <a:extLst>
              <a:ext uri="{FF2B5EF4-FFF2-40B4-BE49-F238E27FC236}">
                <a16:creationId xmlns:a16="http://schemas.microsoft.com/office/drawing/2014/main" id="{E19BA7C7-C1F8-1D6B-9304-EBA1D8F2A67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26797205"/>
              </p:ext>
            </p:extLst>
          </p:nvPr>
        </p:nvGraphicFramePr>
        <p:xfrm>
          <a:off x="1096505" y="1696472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13791531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" name="Rectangle 9">
            <a:extLst>
              <a:ext uri="{FF2B5EF4-FFF2-40B4-BE49-F238E27FC236}">
                <a16:creationId xmlns:a16="http://schemas.microsoft.com/office/drawing/2014/main" id="{394842B0-684D-44CC-B4BC-D13331CFD2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40080" y="329184"/>
            <a:ext cx="6894576" cy="1783080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l"/>
            <a:r>
              <a:rPr lang="en-US" sz="66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PESTEL 1</a:t>
            </a:r>
          </a:p>
        </p:txBody>
      </p:sp>
      <p:sp>
        <p:nvSpPr>
          <p:cNvPr id="8" name="sketch line">
            <a:extLst>
              <a:ext uri="{FF2B5EF4-FFF2-40B4-BE49-F238E27FC236}">
                <a16:creationId xmlns:a16="http://schemas.microsoft.com/office/drawing/2014/main" id="{4C2A3DC3-F495-4B99-9FF3-3FB30D6323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8952" y="2395728"/>
            <a:ext cx="4243589" cy="18288"/>
          </a:xfrm>
          <a:custGeom>
            <a:avLst/>
            <a:gdLst>
              <a:gd name="connsiteX0" fmla="*/ 0 w 4243589"/>
              <a:gd name="connsiteY0" fmla="*/ 0 h 18288"/>
              <a:gd name="connsiteX1" fmla="*/ 478919 w 4243589"/>
              <a:gd name="connsiteY1" fmla="*/ 0 h 18288"/>
              <a:gd name="connsiteX2" fmla="*/ 957839 w 4243589"/>
              <a:gd name="connsiteY2" fmla="*/ 0 h 18288"/>
              <a:gd name="connsiteX3" fmla="*/ 1521630 w 4243589"/>
              <a:gd name="connsiteY3" fmla="*/ 0 h 18288"/>
              <a:gd name="connsiteX4" fmla="*/ 2212729 w 4243589"/>
              <a:gd name="connsiteY4" fmla="*/ 0 h 18288"/>
              <a:gd name="connsiteX5" fmla="*/ 2734084 w 4243589"/>
              <a:gd name="connsiteY5" fmla="*/ 0 h 18288"/>
              <a:gd name="connsiteX6" fmla="*/ 3255439 w 4243589"/>
              <a:gd name="connsiteY6" fmla="*/ 0 h 18288"/>
              <a:gd name="connsiteX7" fmla="*/ 4243589 w 4243589"/>
              <a:gd name="connsiteY7" fmla="*/ 0 h 18288"/>
              <a:gd name="connsiteX8" fmla="*/ 4243589 w 4243589"/>
              <a:gd name="connsiteY8" fmla="*/ 18288 h 18288"/>
              <a:gd name="connsiteX9" fmla="*/ 3594926 w 4243589"/>
              <a:gd name="connsiteY9" fmla="*/ 18288 h 18288"/>
              <a:gd name="connsiteX10" fmla="*/ 3073571 w 4243589"/>
              <a:gd name="connsiteY10" fmla="*/ 18288 h 18288"/>
              <a:gd name="connsiteX11" fmla="*/ 2552216 w 4243589"/>
              <a:gd name="connsiteY11" fmla="*/ 18288 h 18288"/>
              <a:gd name="connsiteX12" fmla="*/ 1903553 w 4243589"/>
              <a:gd name="connsiteY12" fmla="*/ 18288 h 18288"/>
              <a:gd name="connsiteX13" fmla="*/ 1212454 w 4243589"/>
              <a:gd name="connsiteY13" fmla="*/ 18288 h 18288"/>
              <a:gd name="connsiteX14" fmla="*/ 733535 w 4243589"/>
              <a:gd name="connsiteY14" fmla="*/ 18288 h 18288"/>
              <a:gd name="connsiteX15" fmla="*/ 0 w 4243589"/>
              <a:gd name="connsiteY15" fmla="*/ 18288 h 18288"/>
              <a:gd name="connsiteX16" fmla="*/ 0 w 4243589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3589" h="18288" fill="none" extrusionOk="0">
                <a:moveTo>
                  <a:pt x="0" y="0"/>
                </a:moveTo>
                <a:cubicBezTo>
                  <a:pt x="213395" y="-21006"/>
                  <a:pt x="307421" y="-18116"/>
                  <a:pt x="478919" y="0"/>
                </a:cubicBezTo>
                <a:cubicBezTo>
                  <a:pt x="650417" y="18116"/>
                  <a:pt x="831092" y="-21237"/>
                  <a:pt x="957839" y="0"/>
                </a:cubicBezTo>
                <a:cubicBezTo>
                  <a:pt x="1084586" y="21237"/>
                  <a:pt x="1301682" y="25124"/>
                  <a:pt x="1521630" y="0"/>
                </a:cubicBezTo>
                <a:cubicBezTo>
                  <a:pt x="1741578" y="-25124"/>
                  <a:pt x="1970269" y="-29139"/>
                  <a:pt x="2212729" y="0"/>
                </a:cubicBezTo>
                <a:cubicBezTo>
                  <a:pt x="2455189" y="29139"/>
                  <a:pt x="2558847" y="-4796"/>
                  <a:pt x="2734084" y="0"/>
                </a:cubicBezTo>
                <a:cubicBezTo>
                  <a:pt x="2909321" y="4796"/>
                  <a:pt x="3097217" y="-13409"/>
                  <a:pt x="3255439" y="0"/>
                </a:cubicBezTo>
                <a:cubicBezTo>
                  <a:pt x="3413662" y="13409"/>
                  <a:pt x="3979999" y="-10121"/>
                  <a:pt x="4243589" y="0"/>
                </a:cubicBezTo>
                <a:cubicBezTo>
                  <a:pt x="4244484" y="8974"/>
                  <a:pt x="4243043" y="9359"/>
                  <a:pt x="4243589" y="18288"/>
                </a:cubicBezTo>
                <a:cubicBezTo>
                  <a:pt x="4058777" y="31246"/>
                  <a:pt x="3910348" y="3158"/>
                  <a:pt x="3594926" y="18288"/>
                </a:cubicBezTo>
                <a:cubicBezTo>
                  <a:pt x="3279504" y="33418"/>
                  <a:pt x="3319955" y="-3977"/>
                  <a:pt x="3073571" y="18288"/>
                </a:cubicBezTo>
                <a:cubicBezTo>
                  <a:pt x="2827187" y="40553"/>
                  <a:pt x="2767387" y="1863"/>
                  <a:pt x="2552216" y="18288"/>
                </a:cubicBezTo>
                <a:cubicBezTo>
                  <a:pt x="2337046" y="34713"/>
                  <a:pt x="2181871" y="19527"/>
                  <a:pt x="1903553" y="18288"/>
                </a:cubicBezTo>
                <a:cubicBezTo>
                  <a:pt x="1625235" y="17049"/>
                  <a:pt x="1557672" y="24174"/>
                  <a:pt x="1212454" y="18288"/>
                </a:cubicBezTo>
                <a:cubicBezTo>
                  <a:pt x="867236" y="12402"/>
                  <a:pt x="874382" y="15627"/>
                  <a:pt x="733535" y="18288"/>
                </a:cubicBezTo>
                <a:cubicBezTo>
                  <a:pt x="592688" y="20949"/>
                  <a:pt x="183477" y="14753"/>
                  <a:pt x="0" y="18288"/>
                </a:cubicBezTo>
                <a:cubicBezTo>
                  <a:pt x="-229" y="14222"/>
                  <a:pt x="509" y="5816"/>
                  <a:pt x="0" y="0"/>
                </a:cubicBezTo>
                <a:close/>
              </a:path>
              <a:path w="4243589" h="18288" stroke="0" extrusionOk="0">
                <a:moveTo>
                  <a:pt x="0" y="0"/>
                </a:moveTo>
                <a:cubicBezTo>
                  <a:pt x="143690" y="16630"/>
                  <a:pt x="266667" y="14847"/>
                  <a:pt x="521355" y="0"/>
                </a:cubicBezTo>
                <a:cubicBezTo>
                  <a:pt x="776043" y="-14847"/>
                  <a:pt x="814491" y="-17363"/>
                  <a:pt x="1000275" y="0"/>
                </a:cubicBezTo>
                <a:cubicBezTo>
                  <a:pt x="1186059" y="17363"/>
                  <a:pt x="1352504" y="-23507"/>
                  <a:pt x="1521630" y="0"/>
                </a:cubicBezTo>
                <a:cubicBezTo>
                  <a:pt x="1690756" y="23507"/>
                  <a:pt x="1889525" y="5871"/>
                  <a:pt x="2127857" y="0"/>
                </a:cubicBezTo>
                <a:cubicBezTo>
                  <a:pt x="2366189" y="-5871"/>
                  <a:pt x="2620628" y="-27997"/>
                  <a:pt x="2776520" y="0"/>
                </a:cubicBezTo>
                <a:cubicBezTo>
                  <a:pt x="2932412" y="27997"/>
                  <a:pt x="3131683" y="-25073"/>
                  <a:pt x="3467618" y="0"/>
                </a:cubicBezTo>
                <a:cubicBezTo>
                  <a:pt x="3803553" y="25073"/>
                  <a:pt x="4017371" y="3071"/>
                  <a:pt x="4243589" y="0"/>
                </a:cubicBezTo>
                <a:cubicBezTo>
                  <a:pt x="4243134" y="6162"/>
                  <a:pt x="4243492" y="11775"/>
                  <a:pt x="4243589" y="18288"/>
                </a:cubicBezTo>
                <a:cubicBezTo>
                  <a:pt x="4017834" y="-5779"/>
                  <a:pt x="3834586" y="13376"/>
                  <a:pt x="3594926" y="18288"/>
                </a:cubicBezTo>
                <a:cubicBezTo>
                  <a:pt x="3355266" y="23200"/>
                  <a:pt x="3204179" y="2869"/>
                  <a:pt x="2903827" y="18288"/>
                </a:cubicBezTo>
                <a:cubicBezTo>
                  <a:pt x="2603475" y="33707"/>
                  <a:pt x="2526187" y="46187"/>
                  <a:pt x="2212729" y="18288"/>
                </a:cubicBezTo>
                <a:cubicBezTo>
                  <a:pt x="1899271" y="-9611"/>
                  <a:pt x="1966289" y="29692"/>
                  <a:pt x="1733809" y="18288"/>
                </a:cubicBezTo>
                <a:cubicBezTo>
                  <a:pt x="1501329" y="6884"/>
                  <a:pt x="1343612" y="12492"/>
                  <a:pt x="1085146" y="18288"/>
                </a:cubicBezTo>
                <a:cubicBezTo>
                  <a:pt x="826680" y="24084"/>
                  <a:pt x="778184" y="35607"/>
                  <a:pt x="521355" y="18288"/>
                </a:cubicBezTo>
                <a:cubicBezTo>
                  <a:pt x="264526" y="969"/>
                  <a:pt x="120277" y="4268"/>
                  <a:pt x="0" y="18288"/>
                </a:cubicBezTo>
                <a:cubicBezTo>
                  <a:pt x="766" y="10800"/>
                  <a:pt x="-457" y="818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40080" y="2706624"/>
            <a:ext cx="6894576" cy="3483864"/>
          </a:xfrm>
        </p:spPr>
        <p:txBody>
          <a:bodyPr vert="horz" lIns="91440" tIns="45720" rIns="91440" bIns="45720" rtlCol="0" anchor="t">
            <a:normAutofit/>
          </a:bodyPr>
          <a:lstStyle/>
          <a:p>
            <a:pPr indent="-228600" algn="l">
              <a:buFont typeface="Arial" panose="020B0604020202020204" pitchFamily="34" charset="0"/>
              <a:buChar char="•"/>
            </a:pPr>
            <a:r>
              <a:rPr lang="en-US" sz="1400" u="sng" dirty="0"/>
              <a:t>Politic:</a:t>
            </a:r>
            <a:endParaRPr lang="en-US" sz="1400" u="sng" dirty="0">
              <a:cs typeface="Calibri"/>
            </a:endParaRPr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 sz="1400" dirty="0"/>
              <a:t>Pandemic</a:t>
            </a:r>
            <a:endParaRPr lang="en-US" sz="1400" dirty="0">
              <a:cs typeface="Calibri"/>
            </a:endParaRPr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 sz="1400" dirty="0"/>
              <a:t>Staying at home</a:t>
            </a:r>
            <a:endParaRPr lang="en-US" sz="1400" dirty="0">
              <a:cs typeface="Calibri"/>
            </a:endParaRPr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 sz="1400" dirty="0"/>
              <a:t>People died</a:t>
            </a:r>
            <a:endParaRPr lang="en-US" sz="1400" dirty="0">
              <a:cs typeface="Calibri"/>
            </a:endParaRPr>
          </a:p>
          <a:p>
            <a:pPr indent="-228600" algn="l">
              <a:buFont typeface="Arial" panose="020B0604020202020204" pitchFamily="34" charset="0"/>
              <a:buChar char="•"/>
            </a:pPr>
            <a:endParaRPr lang="en-US" sz="1400"/>
          </a:p>
          <a:p>
            <a:pPr indent="-228600" algn="l">
              <a:buFont typeface="Arial" panose="020B0604020202020204" pitchFamily="34" charset="0"/>
              <a:buChar char="•"/>
            </a:pPr>
            <a:endParaRPr lang="en-US" sz="1400"/>
          </a:p>
          <a:p>
            <a:pPr indent="-228600" algn="l">
              <a:buFont typeface="Arial" panose="020B0604020202020204" pitchFamily="34" charset="0"/>
              <a:buChar char="•"/>
            </a:pPr>
            <a:endParaRPr lang="en-US" sz="1400"/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 sz="1400" u="sng" dirty="0"/>
              <a:t>Economical:</a:t>
            </a:r>
            <a:endParaRPr lang="en-US" sz="1400" u="sng" dirty="0">
              <a:cs typeface="Calibri"/>
            </a:endParaRPr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 sz="1400" dirty="0"/>
              <a:t>Inflation</a:t>
            </a:r>
            <a:endParaRPr lang="en-US" sz="1400" dirty="0">
              <a:cs typeface="Calibri"/>
            </a:endParaRPr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 sz="1400" dirty="0"/>
              <a:t>Rate has gone up</a:t>
            </a:r>
            <a:endParaRPr lang="en-US" sz="1400" dirty="0">
              <a:cs typeface="Calibri"/>
            </a:endParaRPr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 sz="1400" dirty="0"/>
              <a:t>Profit of loss</a:t>
            </a:r>
            <a:endParaRPr lang="en-US" sz="1400" dirty="0">
              <a:cs typeface="Calibri"/>
            </a:endParaRPr>
          </a:p>
          <a:p>
            <a:pPr indent="-228600" algn="l">
              <a:buFont typeface="Arial" panose="020B0604020202020204" pitchFamily="34" charset="0"/>
              <a:buChar char="•"/>
            </a:pPr>
            <a:endParaRPr lang="en-US" sz="1400"/>
          </a:p>
          <a:p>
            <a:pPr indent="-228600" algn="l">
              <a:buFont typeface="Arial" panose="020B0604020202020204" pitchFamily="34" charset="0"/>
              <a:buChar char="•"/>
            </a:pPr>
            <a:endParaRPr lang="en-US" sz="1400"/>
          </a:p>
          <a:p>
            <a:pPr indent="-228600" algn="l">
              <a:buFont typeface="Arial" panose="020B0604020202020204" pitchFamily="34" charset="0"/>
              <a:buChar char="•"/>
            </a:pPr>
            <a:endParaRPr lang="en-US" sz="1400"/>
          </a:p>
          <a:p>
            <a:pPr indent="-228600" algn="l">
              <a:buFont typeface="Arial" panose="020B0604020202020204" pitchFamily="34" charset="0"/>
              <a:buChar char="•"/>
            </a:pPr>
            <a:endParaRPr lang="en-US" sz="1400"/>
          </a:p>
        </p:txBody>
      </p:sp>
      <p:pic>
        <p:nvPicPr>
          <p:cNvPr id="4" name="Picture 4" descr="A picture containing background pattern&#10;&#10;Description automatically generated">
            <a:extLst>
              <a:ext uri="{FF2B5EF4-FFF2-40B4-BE49-F238E27FC236}">
                <a16:creationId xmlns:a16="http://schemas.microsoft.com/office/drawing/2014/main" id="{0E2CA0D8-7C40-55AA-E69A-3726E133A64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5401" r="10380" b="1"/>
          <a:stretch/>
        </p:blipFill>
        <p:spPr>
          <a:xfrm>
            <a:off x="8156454" y="-7"/>
            <a:ext cx="4035547" cy="4178808"/>
          </a:xfrm>
          <a:custGeom>
            <a:avLst/>
            <a:gdLst/>
            <a:ahLst/>
            <a:cxnLst/>
            <a:rect l="l" t="t" r="r" b="b"/>
            <a:pathLst>
              <a:path w="4035547" h="4178808">
                <a:moveTo>
                  <a:pt x="14988" y="0"/>
                </a:moveTo>
                <a:lnTo>
                  <a:pt x="4035547" y="0"/>
                </a:lnTo>
                <a:lnTo>
                  <a:pt x="4035547" y="4161794"/>
                </a:lnTo>
                <a:lnTo>
                  <a:pt x="3918602" y="4164199"/>
                </a:lnTo>
                <a:cubicBezTo>
                  <a:pt x="3673497" y="4178956"/>
                  <a:pt x="3428120" y="4172295"/>
                  <a:pt x="3183014" y="4175560"/>
                </a:cubicBezTo>
                <a:cubicBezTo>
                  <a:pt x="2855121" y="4180001"/>
                  <a:pt x="2527499" y="4168639"/>
                  <a:pt x="2199742" y="4167595"/>
                </a:cubicBezTo>
                <a:cubicBezTo>
                  <a:pt x="2132562" y="4167334"/>
                  <a:pt x="2065110" y="4170729"/>
                  <a:pt x="1998202" y="4175952"/>
                </a:cubicBezTo>
                <a:cubicBezTo>
                  <a:pt x="1905507" y="4183005"/>
                  <a:pt x="1814033" y="4174124"/>
                  <a:pt x="1722153" y="4165766"/>
                </a:cubicBezTo>
                <a:cubicBezTo>
                  <a:pt x="1611407" y="4155711"/>
                  <a:pt x="1500933" y="4164591"/>
                  <a:pt x="1390867" y="4176214"/>
                </a:cubicBezTo>
                <a:lnTo>
                  <a:pt x="1348076" y="4178808"/>
                </a:lnTo>
                <a:lnTo>
                  <a:pt x="597587" y="4178808"/>
                </a:lnTo>
                <a:lnTo>
                  <a:pt x="507890" y="4175773"/>
                </a:lnTo>
                <a:cubicBezTo>
                  <a:pt x="403218" y="4174810"/>
                  <a:pt x="298546" y="4175691"/>
                  <a:pt x="193840" y="4176214"/>
                </a:cubicBezTo>
                <a:lnTo>
                  <a:pt x="2757" y="4175742"/>
                </a:lnTo>
                <a:lnTo>
                  <a:pt x="2810" y="4034870"/>
                </a:lnTo>
                <a:cubicBezTo>
                  <a:pt x="5629" y="3979851"/>
                  <a:pt x="10539" y="3924896"/>
                  <a:pt x="15416" y="3870068"/>
                </a:cubicBezTo>
                <a:cubicBezTo>
                  <a:pt x="23018" y="3799731"/>
                  <a:pt x="25045" y="3728899"/>
                  <a:pt x="21498" y="3658244"/>
                </a:cubicBezTo>
                <a:cubicBezTo>
                  <a:pt x="17063" y="3602147"/>
                  <a:pt x="10095" y="3546050"/>
                  <a:pt x="8828" y="3489953"/>
                </a:cubicBezTo>
                <a:cubicBezTo>
                  <a:pt x="6548" y="3389688"/>
                  <a:pt x="7434" y="3289424"/>
                  <a:pt x="13262" y="3189160"/>
                </a:cubicBezTo>
                <a:cubicBezTo>
                  <a:pt x="16176" y="3138901"/>
                  <a:pt x="20864" y="3089150"/>
                  <a:pt x="22891" y="3038510"/>
                </a:cubicBezTo>
                <a:cubicBezTo>
                  <a:pt x="24918" y="2987870"/>
                  <a:pt x="28973" y="2936723"/>
                  <a:pt x="17444" y="2887098"/>
                </a:cubicBezTo>
                <a:cubicBezTo>
                  <a:pt x="-2068" y="2802699"/>
                  <a:pt x="12249" y="2718680"/>
                  <a:pt x="16430" y="2634534"/>
                </a:cubicBezTo>
                <a:cubicBezTo>
                  <a:pt x="18964" y="2582244"/>
                  <a:pt x="34168" y="2528685"/>
                  <a:pt x="20738" y="2477919"/>
                </a:cubicBezTo>
                <a:cubicBezTo>
                  <a:pt x="-421" y="2398342"/>
                  <a:pt x="13389" y="2320415"/>
                  <a:pt x="20738" y="2242107"/>
                </a:cubicBezTo>
                <a:cubicBezTo>
                  <a:pt x="29213" y="2168001"/>
                  <a:pt x="27718" y="2093082"/>
                  <a:pt x="16303" y="2019369"/>
                </a:cubicBezTo>
                <a:cubicBezTo>
                  <a:pt x="1986" y="1946239"/>
                  <a:pt x="1986" y="1871028"/>
                  <a:pt x="16303" y="1797899"/>
                </a:cubicBezTo>
                <a:cubicBezTo>
                  <a:pt x="28162" y="1737537"/>
                  <a:pt x="29530" y="1675589"/>
                  <a:pt x="20357" y="1614758"/>
                </a:cubicBezTo>
                <a:cubicBezTo>
                  <a:pt x="14149" y="1571226"/>
                  <a:pt x="3000" y="1527947"/>
                  <a:pt x="1480" y="1484415"/>
                </a:cubicBezTo>
                <a:cubicBezTo>
                  <a:pt x="-1662" y="1393377"/>
                  <a:pt x="200" y="1302238"/>
                  <a:pt x="7055" y="1211417"/>
                </a:cubicBezTo>
                <a:cubicBezTo>
                  <a:pt x="15036" y="1107980"/>
                  <a:pt x="30366" y="1004923"/>
                  <a:pt x="19724" y="900725"/>
                </a:cubicBezTo>
                <a:cubicBezTo>
                  <a:pt x="16050" y="864934"/>
                  <a:pt x="8575" y="829270"/>
                  <a:pt x="7815" y="793353"/>
                </a:cubicBezTo>
                <a:cubicBezTo>
                  <a:pt x="6168" y="726087"/>
                  <a:pt x="5407" y="659710"/>
                  <a:pt x="9208" y="590286"/>
                </a:cubicBezTo>
                <a:cubicBezTo>
                  <a:pt x="13009" y="520863"/>
                  <a:pt x="27452" y="450424"/>
                  <a:pt x="17697" y="382270"/>
                </a:cubicBezTo>
                <a:cubicBezTo>
                  <a:pt x="7941" y="314115"/>
                  <a:pt x="14276" y="247103"/>
                  <a:pt x="20611" y="180218"/>
                </a:cubicBezTo>
                <a:cubicBezTo>
                  <a:pt x="23652" y="148426"/>
                  <a:pt x="25711" y="116982"/>
                  <a:pt x="25156" y="85665"/>
                </a:cubicBezTo>
                <a:close/>
              </a:path>
            </a:pathLst>
          </a:custGeom>
          <a:solidFill>
            <a:srgbClr val="FFFFFF">
              <a:shade val="85000"/>
            </a:srgbClr>
          </a:solidFill>
        </p:spPr>
      </p:pic>
      <p:pic>
        <p:nvPicPr>
          <p:cNvPr id="5" name="Picture 5" descr="Diagram&#10;&#10;Description automatically generated">
            <a:extLst>
              <a:ext uri="{FF2B5EF4-FFF2-40B4-BE49-F238E27FC236}">
                <a16:creationId xmlns:a16="http://schemas.microsoft.com/office/drawing/2014/main" id="{E41030B5-37B3-0A7B-CE57-59BBCAE68F3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6261"/>
          <a:stretch/>
        </p:blipFill>
        <p:spPr>
          <a:xfrm>
            <a:off x="8144356" y="4267201"/>
            <a:ext cx="4047645" cy="2590808"/>
          </a:xfrm>
          <a:custGeom>
            <a:avLst/>
            <a:gdLst/>
            <a:ahLst/>
            <a:cxnLst/>
            <a:rect l="l" t="t" r="r" b="b"/>
            <a:pathLst>
              <a:path w="4047645" h="2495811">
                <a:moveTo>
                  <a:pt x="2441891" y="4"/>
                </a:moveTo>
                <a:cubicBezTo>
                  <a:pt x="2489381" y="-78"/>
                  <a:pt x="2536882" y="1163"/>
                  <a:pt x="2584383" y="4428"/>
                </a:cubicBezTo>
                <a:cubicBezTo>
                  <a:pt x="2744314" y="17813"/>
                  <a:pt x="2904989" y="21079"/>
                  <a:pt x="3065367" y="14222"/>
                </a:cubicBezTo>
                <a:cubicBezTo>
                  <a:pt x="3194244" y="5694"/>
                  <a:pt x="3323514" y="4206"/>
                  <a:pt x="3452568" y="9782"/>
                </a:cubicBezTo>
                <a:cubicBezTo>
                  <a:pt x="3572813" y="16442"/>
                  <a:pt x="3693059" y="23233"/>
                  <a:pt x="3813712" y="19315"/>
                </a:cubicBezTo>
                <a:cubicBezTo>
                  <a:pt x="3861755" y="17748"/>
                  <a:pt x="3909121" y="15789"/>
                  <a:pt x="3956758" y="13177"/>
                </a:cubicBezTo>
                <a:lnTo>
                  <a:pt x="4047645" y="9696"/>
                </a:lnTo>
                <a:lnTo>
                  <a:pt x="4047645" y="2495811"/>
                </a:lnTo>
                <a:lnTo>
                  <a:pt x="28177" y="2495811"/>
                </a:lnTo>
                <a:lnTo>
                  <a:pt x="28782" y="2485852"/>
                </a:lnTo>
                <a:cubicBezTo>
                  <a:pt x="31911" y="2365446"/>
                  <a:pt x="35027" y="2245002"/>
                  <a:pt x="38157" y="2124521"/>
                </a:cubicBezTo>
                <a:cubicBezTo>
                  <a:pt x="38284" y="2119444"/>
                  <a:pt x="39171" y="2114494"/>
                  <a:pt x="39171" y="2109417"/>
                </a:cubicBezTo>
                <a:cubicBezTo>
                  <a:pt x="48166" y="1995573"/>
                  <a:pt x="53107" y="1881729"/>
                  <a:pt x="18899" y="1770550"/>
                </a:cubicBezTo>
                <a:cubicBezTo>
                  <a:pt x="15871" y="1760104"/>
                  <a:pt x="14262" y="1749304"/>
                  <a:pt x="14084" y="1738440"/>
                </a:cubicBezTo>
                <a:cubicBezTo>
                  <a:pt x="12413" y="1641514"/>
                  <a:pt x="16644" y="1544587"/>
                  <a:pt x="26754" y="1448181"/>
                </a:cubicBezTo>
                <a:cubicBezTo>
                  <a:pt x="31949" y="1389038"/>
                  <a:pt x="26754" y="1329006"/>
                  <a:pt x="43478" y="1270498"/>
                </a:cubicBezTo>
                <a:cubicBezTo>
                  <a:pt x="50864" y="1241421"/>
                  <a:pt x="55109" y="1211634"/>
                  <a:pt x="56147" y="1181656"/>
                </a:cubicBezTo>
                <a:cubicBezTo>
                  <a:pt x="59948" y="1109060"/>
                  <a:pt x="38537" y="1040779"/>
                  <a:pt x="18139" y="972244"/>
                </a:cubicBezTo>
                <a:cubicBezTo>
                  <a:pt x="7370" y="935945"/>
                  <a:pt x="-5426" y="898886"/>
                  <a:pt x="2429" y="860811"/>
                </a:cubicBezTo>
                <a:cubicBezTo>
                  <a:pt x="16707" y="802251"/>
                  <a:pt x="24854" y="742359"/>
                  <a:pt x="26754" y="682112"/>
                </a:cubicBezTo>
                <a:cubicBezTo>
                  <a:pt x="26754" y="639468"/>
                  <a:pt x="16365" y="597712"/>
                  <a:pt x="20039" y="555195"/>
                </a:cubicBezTo>
                <a:cubicBezTo>
                  <a:pt x="28211" y="472712"/>
                  <a:pt x="30238" y="389734"/>
                  <a:pt x="26121" y="306946"/>
                </a:cubicBezTo>
                <a:cubicBezTo>
                  <a:pt x="26095" y="273846"/>
                  <a:pt x="29846" y="240848"/>
                  <a:pt x="37270" y="208585"/>
                </a:cubicBezTo>
                <a:cubicBezTo>
                  <a:pt x="46506" y="151651"/>
                  <a:pt x="48419" y="93777"/>
                  <a:pt x="42971" y="36360"/>
                </a:cubicBezTo>
                <a:lnTo>
                  <a:pt x="38853" y="8429"/>
                </a:lnTo>
                <a:lnTo>
                  <a:pt x="56649" y="7824"/>
                </a:lnTo>
                <a:cubicBezTo>
                  <a:pt x="210497" y="-156"/>
                  <a:pt x="364754" y="3162"/>
                  <a:pt x="518087" y="17748"/>
                </a:cubicBezTo>
                <a:cubicBezTo>
                  <a:pt x="626567" y="25440"/>
                  <a:pt x="735534" y="24213"/>
                  <a:pt x="843809" y="14092"/>
                </a:cubicBezTo>
                <a:cubicBezTo>
                  <a:pt x="1042499" y="-1711"/>
                  <a:pt x="1240782" y="10958"/>
                  <a:pt x="1439065" y="21666"/>
                </a:cubicBezTo>
                <a:cubicBezTo>
                  <a:pt x="1631105" y="32113"/>
                  <a:pt x="1823010" y="24408"/>
                  <a:pt x="2015050" y="17487"/>
                </a:cubicBezTo>
                <a:cubicBezTo>
                  <a:pt x="2157045" y="12394"/>
                  <a:pt x="2299420" y="249"/>
                  <a:pt x="2441891" y="4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0">
            <a:extLst>
              <a:ext uri="{FF2B5EF4-FFF2-40B4-BE49-F238E27FC236}">
                <a16:creationId xmlns:a16="http://schemas.microsoft.com/office/drawing/2014/main" id="{99F1FFA9-D672-408C-9220-ADEEC6ABDD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74B560D-E6AA-9AD3-78A2-5AE5A14A7E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365125"/>
            <a:ext cx="3816095" cy="1938076"/>
          </a:xfrm>
        </p:spPr>
        <p:txBody>
          <a:bodyPr>
            <a:normAutofit/>
          </a:bodyPr>
          <a:lstStyle/>
          <a:p>
            <a:r>
              <a:rPr lang="en-GB">
                <a:cs typeface="Calibri Light"/>
              </a:rPr>
              <a:t>PESTEL 2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925474-C82B-8979-C1EE-7CF4231F4A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1" y="2482589"/>
            <a:ext cx="3816096" cy="3694373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sz="1400" u="sng" dirty="0">
                <a:latin typeface="Arial"/>
                <a:cs typeface="Calibri" panose="020F0502020204030204"/>
              </a:rPr>
              <a:t>Social:</a:t>
            </a:r>
          </a:p>
          <a:p>
            <a:pPr marL="0" indent="0">
              <a:buNone/>
            </a:pPr>
            <a:r>
              <a:rPr lang="en-GB" sz="1400" dirty="0">
                <a:latin typeface="Arial"/>
                <a:cs typeface="Calibri" panose="020F0502020204030204"/>
              </a:rPr>
              <a:t>Lifestyle factors</a:t>
            </a:r>
          </a:p>
          <a:p>
            <a:pPr marL="0" indent="0">
              <a:buNone/>
            </a:pPr>
            <a:r>
              <a:rPr lang="en-GB" sz="1400" dirty="0">
                <a:latin typeface="Arial"/>
                <a:cs typeface="Calibri" panose="020F0502020204030204"/>
              </a:rPr>
              <a:t>Population</a:t>
            </a:r>
          </a:p>
          <a:p>
            <a:pPr marL="0" indent="0">
              <a:buNone/>
            </a:pPr>
            <a:r>
              <a:rPr lang="en-GB" sz="1400" dirty="0">
                <a:latin typeface="Arial"/>
                <a:cs typeface="Calibri" panose="020F0502020204030204"/>
              </a:rPr>
              <a:t>Work from home</a:t>
            </a:r>
          </a:p>
          <a:p>
            <a:pPr marL="0" indent="0">
              <a:buNone/>
            </a:pPr>
            <a:endParaRPr lang="en-GB" sz="1400">
              <a:latin typeface="Arial"/>
              <a:cs typeface="Calibri" panose="020F0502020204030204"/>
            </a:endParaRPr>
          </a:p>
          <a:p>
            <a:pPr marL="0" indent="0">
              <a:buNone/>
            </a:pPr>
            <a:endParaRPr lang="en-GB" sz="1400">
              <a:latin typeface="Arial"/>
              <a:cs typeface="Calibri" panose="020F0502020204030204"/>
            </a:endParaRPr>
          </a:p>
          <a:p>
            <a:pPr marL="0" indent="0">
              <a:buNone/>
            </a:pPr>
            <a:endParaRPr lang="en-GB" sz="1400">
              <a:latin typeface="Arial"/>
              <a:cs typeface="Calibri" panose="020F0502020204030204"/>
            </a:endParaRPr>
          </a:p>
          <a:p>
            <a:pPr marL="0" indent="0">
              <a:buNone/>
            </a:pPr>
            <a:r>
              <a:rPr lang="en-GB" sz="1400" u="sng" dirty="0">
                <a:latin typeface="Arial"/>
                <a:cs typeface="Calibri" panose="020F0502020204030204"/>
              </a:rPr>
              <a:t>Technological:</a:t>
            </a:r>
          </a:p>
          <a:p>
            <a:pPr marL="0" indent="0">
              <a:buNone/>
            </a:pPr>
            <a:r>
              <a:rPr lang="en-GB" sz="1400" dirty="0">
                <a:latin typeface="Arial"/>
                <a:cs typeface="Calibri" panose="020F0502020204030204"/>
              </a:rPr>
              <a:t>Innovation</a:t>
            </a:r>
          </a:p>
          <a:p>
            <a:pPr marL="0" indent="0">
              <a:buNone/>
            </a:pPr>
            <a:r>
              <a:rPr lang="en-GB" sz="1400" dirty="0">
                <a:latin typeface="Arial"/>
                <a:cs typeface="Calibri" panose="020F0502020204030204"/>
              </a:rPr>
              <a:t>Social networking</a:t>
            </a:r>
          </a:p>
          <a:p>
            <a:pPr marL="0" indent="0">
              <a:buNone/>
            </a:pPr>
            <a:r>
              <a:rPr lang="en-GB" sz="1400" dirty="0">
                <a:latin typeface="Arial"/>
                <a:cs typeface="Calibri" panose="020F0502020204030204"/>
              </a:rPr>
              <a:t>Security</a:t>
            </a:r>
          </a:p>
          <a:p>
            <a:pPr marL="0" indent="0">
              <a:buNone/>
            </a:pPr>
            <a:endParaRPr lang="en-GB" sz="1400">
              <a:latin typeface="Arial"/>
              <a:cs typeface="Calibri" panose="020F0502020204030204"/>
            </a:endParaRPr>
          </a:p>
          <a:p>
            <a:pPr marL="0" indent="0">
              <a:buNone/>
            </a:pPr>
            <a:endParaRPr lang="en-GB" sz="1400">
              <a:cs typeface="Calibri" panose="020F0502020204030204"/>
            </a:endParaRPr>
          </a:p>
        </p:txBody>
      </p:sp>
      <p:pic>
        <p:nvPicPr>
          <p:cNvPr id="6" name="Picture 6">
            <a:extLst>
              <a:ext uri="{FF2B5EF4-FFF2-40B4-BE49-F238E27FC236}">
                <a16:creationId xmlns:a16="http://schemas.microsoft.com/office/drawing/2014/main" id="{78842235-F669-8007-8773-ED76B090C9C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7280" r="-1" b="8230"/>
          <a:stretch/>
        </p:blipFill>
        <p:spPr>
          <a:xfrm>
            <a:off x="4904316" y="-4"/>
            <a:ext cx="7287684" cy="3694372"/>
          </a:xfrm>
          <a:custGeom>
            <a:avLst/>
            <a:gdLst/>
            <a:ahLst/>
            <a:cxnLst/>
            <a:rect l="l" t="t" r="r" b="b"/>
            <a:pathLst>
              <a:path w="7287684" h="3694372">
                <a:moveTo>
                  <a:pt x="1047969" y="0"/>
                </a:moveTo>
                <a:lnTo>
                  <a:pt x="7287684" y="0"/>
                </a:lnTo>
                <a:lnTo>
                  <a:pt x="7287684" y="814388"/>
                </a:lnTo>
                <a:lnTo>
                  <a:pt x="7287684" y="3694372"/>
                </a:lnTo>
                <a:lnTo>
                  <a:pt x="471411" y="3694372"/>
                </a:lnTo>
                <a:lnTo>
                  <a:pt x="470992" y="3686621"/>
                </a:lnTo>
                <a:cubicBezTo>
                  <a:pt x="458999" y="3642419"/>
                  <a:pt x="427907" y="3602236"/>
                  <a:pt x="376383" y="3554015"/>
                </a:cubicBezTo>
                <a:cubicBezTo>
                  <a:pt x="315976" y="3500438"/>
                  <a:pt x="255568" y="3454003"/>
                  <a:pt x="170288" y="3407569"/>
                </a:cubicBezTo>
                <a:cubicBezTo>
                  <a:pt x="365723" y="3382565"/>
                  <a:pt x="163181" y="3296841"/>
                  <a:pt x="230695" y="3243263"/>
                </a:cubicBezTo>
                <a:cubicBezTo>
                  <a:pt x="369276" y="3221831"/>
                  <a:pt x="479431" y="3393282"/>
                  <a:pt x="667759" y="3343275"/>
                </a:cubicBezTo>
                <a:cubicBezTo>
                  <a:pt x="440344" y="3196828"/>
                  <a:pt x="184501" y="3150393"/>
                  <a:pt x="17493" y="2953940"/>
                </a:cubicBezTo>
                <a:cubicBezTo>
                  <a:pt x="56580" y="2911078"/>
                  <a:pt x="95667" y="2953940"/>
                  <a:pt x="127647" y="2936081"/>
                </a:cubicBezTo>
                <a:cubicBezTo>
                  <a:pt x="127647" y="2925365"/>
                  <a:pt x="500751" y="2993232"/>
                  <a:pt x="522071" y="2714625"/>
                </a:cubicBezTo>
                <a:cubicBezTo>
                  <a:pt x="529178" y="2714625"/>
                  <a:pt x="536285" y="2714625"/>
                  <a:pt x="543391" y="2703909"/>
                </a:cubicBezTo>
                <a:cubicBezTo>
                  <a:pt x="582478" y="2664619"/>
                  <a:pt x="546945" y="2571750"/>
                  <a:pt x="610905" y="2564606"/>
                </a:cubicBezTo>
                <a:cubicBezTo>
                  <a:pt x="681973" y="2557462"/>
                  <a:pt x="749487" y="2525315"/>
                  <a:pt x="824107" y="2543175"/>
                </a:cubicBezTo>
                <a:cubicBezTo>
                  <a:pt x="880961" y="2557462"/>
                  <a:pt x="941368" y="2575322"/>
                  <a:pt x="1001776" y="2575322"/>
                </a:cubicBezTo>
                <a:cubicBezTo>
                  <a:pt x="1065736" y="2575322"/>
                  <a:pt x="1154570" y="2696766"/>
                  <a:pt x="1193658" y="2536031"/>
                </a:cubicBezTo>
                <a:cubicBezTo>
                  <a:pt x="1193658" y="2528888"/>
                  <a:pt x="1303812" y="2546747"/>
                  <a:pt x="1364219" y="2553891"/>
                </a:cubicBezTo>
                <a:cubicBezTo>
                  <a:pt x="1413966" y="2561035"/>
                  <a:pt x="1474374" y="2593181"/>
                  <a:pt x="1509907" y="2528888"/>
                </a:cubicBezTo>
                <a:cubicBezTo>
                  <a:pt x="1527674" y="2489596"/>
                  <a:pt x="1442393" y="2418159"/>
                  <a:pt x="1367772" y="2411015"/>
                </a:cubicBezTo>
                <a:cubicBezTo>
                  <a:pt x="1300259" y="2403872"/>
                  <a:pt x="1232745" y="2396728"/>
                  <a:pt x="1168784" y="2411015"/>
                </a:cubicBezTo>
                <a:cubicBezTo>
                  <a:pt x="1090610" y="2428875"/>
                  <a:pt x="1047969" y="2400300"/>
                  <a:pt x="1026649" y="2336007"/>
                </a:cubicBezTo>
                <a:cubicBezTo>
                  <a:pt x="1001776" y="2268141"/>
                  <a:pt x="955582" y="2232422"/>
                  <a:pt x="891621" y="2200275"/>
                </a:cubicBezTo>
                <a:cubicBezTo>
                  <a:pt x="735273" y="2121694"/>
                  <a:pt x="586032" y="2028825"/>
                  <a:pt x="415470" y="1982390"/>
                </a:cubicBezTo>
                <a:cubicBezTo>
                  <a:pt x="383490" y="1975246"/>
                  <a:pt x="344403" y="1960959"/>
                  <a:pt x="330189" y="1900238"/>
                </a:cubicBezTo>
                <a:cubicBezTo>
                  <a:pt x="792127" y="1993106"/>
                  <a:pt x="1211424" y="2232422"/>
                  <a:pt x="1687576" y="2218135"/>
                </a:cubicBezTo>
                <a:cubicBezTo>
                  <a:pt x="1559654" y="2143125"/>
                  <a:pt x="1406860" y="2139554"/>
                  <a:pt x="1268278" y="2085975"/>
                </a:cubicBezTo>
                <a:cubicBezTo>
                  <a:pt x="1367772" y="2046685"/>
                  <a:pt x="1460160" y="2089547"/>
                  <a:pt x="1552548" y="2110978"/>
                </a:cubicBezTo>
                <a:cubicBezTo>
                  <a:pt x="1630722" y="2128837"/>
                  <a:pt x="1701789" y="2132410"/>
                  <a:pt x="1708896" y="2021681"/>
                </a:cubicBezTo>
                <a:cubicBezTo>
                  <a:pt x="1708896" y="2010965"/>
                  <a:pt x="1708896" y="2003821"/>
                  <a:pt x="1708896" y="1993106"/>
                </a:cubicBezTo>
                <a:cubicBezTo>
                  <a:pt x="1680469" y="1946672"/>
                  <a:pt x="1641382" y="1925240"/>
                  <a:pt x="1591635" y="1910953"/>
                </a:cubicBezTo>
                <a:cubicBezTo>
                  <a:pt x="1563208" y="1903809"/>
                  <a:pt x="1524121" y="1889522"/>
                  <a:pt x="1524121" y="1857375"/>
                </a:cubicBezTo>
                <a:cubicBezTo>
                  <a:pt x="1527674" y="1735931"/>
                  <a:pt x="1431733" y="1700212"/>
                  <a:pt x="1339346" y="1664493"/>
                </a:cubicBezTo>
                <a:cubicBezTo>
                  <a:pt x="1389093" y="1603772"/>
                  <a:pt x="1431733" y="1646635"/>
                  <a:pt x="1470820" y="1643062"/>
                </a:cubicBezTo>
                <a:cubicBezTo>
                  <a:pt x="1495694" y="1639491"/>
                  <a:pt x="1520567" y="1635919"/>
                  <a:pt x="1520567" y="1603772"/>
                </a:cubicBezTo>
                <a:cubicBezTo>
                  <a:pt x="1520567" y="1578769"/>
                  <a:pt x="1509907" y="1546622"/>
                  <a:pt x="1485034" y="1546622"/>
                </a:cubicBezTo>
                <a:cubicBezTo>
                  <a:pt x="1328686" y="1543050"/>
                  <a:pt x="1239851" y="1371600"/>
                  <a:pt x="1076396" y="1371600"/>
                </a:cubicBezTo>
                <a:cubicBezTo>
                  <a:pt x="976902" y="1371600"/>
                  <a:pt x="1126144" y="1275159"/>
                  <a:pt x="1044416" y="1235869"/>
                </a:cubicBezTo>
                <a:cubicBezTo>
                  <a:pt x="1026649" y="1225153"/>
                  <a:pt x="1094163" y="1210866"/>
                  <a:pt x="1122590" y="1214437"/>
                </a:cubicBezTo>
                <a:cubicBezTo>
                  <a:pt x="1151017" y="1218009"/>
                  <a:pt x="1175891" y="1243013"/>
                  <a:pt x="1211424" y="1225153"/>
                </a:cubicBezTo>
                <a:cubicBezTo>
                  <a:pt x="1229191" y="1160860"/>
                  <a:pt x="1182997" y="1135856"/>
                  <a:pt x="1140357" y="1117997"/>
                </a:cubicBezTo>
                <a:cubicBezTo>
                  <a:pt x="1047969" y="1075135"/>
                  <a:pt x="955582" y="1025129"/>
                  <a:pt x="852534" y="1010841"/>
                </a:cubicBezTo>
                <a:cubicBezTo>
                  <a:pt x="817001" y="1007269"/>
                  <a:pt x="795680" y="989409"/>
                  <a:pt x="799234" y="953690"/>
                </a:cubicBezTo>
                <a:cubicBezTo>
                  <a:pt x="806340" y="907256"/>
                  <a:pt x="841874" y="921544"/>
                  <a:pt x="870301" y="925115"/>
                </a:cubicBezTo>
                <a:cubicBezTo>
                  <a:pt x="888068" y="928688"/>
                  <a:pt x="905835" y="939403"/>
                  <a:pt x="923602" y="914400"/>
                </a:cubicBezTo>
                <a:cubicBezTo>
                  <a:pt x="611794" y="724198"/>
                  <a:pt x="409919" y="684684"/>
                  <a:pt x="132090" y="589415"/>
                </a:cubicBezTo>
                <a:lnTo>
                  <a:pt x="31922" y="552917"/>
                </a:lnTo>
                <a:lnTo>
                  <a:pt x="26859" y="541335"/>
                </a:lnTo>
                <a:cubicBezTo>
                  <a:pt x="20137" y="534929"/>
                  <a:pt x="8953" y="532232"/>
                  <a:pt x="0" y="527681"/>
                </a:cubicBezTo>
                <a:cubicBezTo>
                  <a:pt x="5969" y="516305"/>
                  <a:pt x="7617" y="502963"/>
                  <a:pt x="17905" y="493550"/>
                </a:cubicBezTo>
                <a:cubicBezTo>
                  <a:pt x="23947" y="488022"/>
                  <a:pt x="35344" y="487159"/>
                  <a:pt x="44763" y="486724"/>
                </a:cubicBezTo>
                <a:lnTo>
                  <a:pt x="165722" y="483650"/>
                </a:lnTo>
                <a:lnTo>
                  <a:pt x="193385" y="498723"/>
                </a:lnTo>
                <a:cubicBezTo>
                  <a:pt x="210263" y="511671"/>
                  <a:pt x="227142" y="525066"/>
                  <a:pt x="315976" y="535781"/>
                </a:cubicBezTo>
                <a:cubicBezTo>
                  <a:pt x="401257" y="546497"/>
                  <a:pt x="479431" y="582216"/>
                  <a:pt x="575372" y="525066"/>
                </a:cubicBezTo>
                <a:cubicBezTo>
                  <a:pt x="639332" y="485775"/>
                  <a:pt x="742380" y="528637"/>
                  <a:pt x="820554" y="560785"/>
                </a:cubicBezTo>
                <a:cubicBezTo>
                  <a:pt x="884515" y="589360"/>
                  <a:pt x="948475" y="596503"/>
                  <a:pt x="1033756" y="560785"/>
                </a:cubicBezTo>
                <a:cubicBezTo>
                  <a:pt x="955582" y="539354"/>
                  <a:pt x="895175" y="521494"/>
                  <a:pt x="834767" y="507206"/>
                </a:cubicBezTo>
                <a:cubicBezTo>
                  <a:pt x="785020" y="496491"/>
                  <a:pt x="756593" y="471488"/>
                  <a:pt x="760147" y="417909"/>
                </a:cubicBezTo>
                <a:cubicBezTo>
                  <a:pt x="760147" y="389334"/>
                  <a:pt x="749487" y="350044"/>
                  <a:pt x="785020" y="335757"/>
                </a:cubicBezTo>
                <a:cubicBezTo>
                  <a:pt x="813447" y="321469"/>
                  <a:pt x="852534" y="335757"/>
                  <a:pt x="866748" y="360759"/>
                </a:cubicBezTo>
                <a:cubicBezTo>
                  <a:pt x="884515" y="407194"/>
                  <a:pt x="902281" y="450056"/>
                  <a:pt x="962689" y="453629"/>
                </a:cubicBezTo>
                <a:cubicBezTo>
                  <a:pt x="1044416" y="460771"/>
                  <a:pt x="998222" y="432197"/>
                  <a:pt x="984009" y="396478"/>
                </a:cubicBezTo>
                <a:cubicBezTo>
                  <a:pt x="969795" y="357188"/>
                  <a:pt x="1012436" y="346472"/>
                  <a:pt x="1040863" y="353615"/>
                </a:cubicBezTo>
                <a:cubicBezTo>
                  <a:pt x="1147464" y="385763"/>
                  <a:pt x="1257618" y="328613"/>
                  <a:pt x="1367772" y="375047"/>
                </a:cubicBezTo>
                <a:cubicBezTo>
                  <a:pt x="1339346" y="260747"/>
                  <a:pt x="1278938" y="210741"/>
                  <a:pt x="1151017" y="192881"/>
                </a:cubicBezTo>
                <a:cubicBezTo>
                  <a:pt x="1104823" y="189310"/>
                  <a:pt x="1055076" y="196453"/>
                  <a:pt x="1012436" y="164306"/>
                </a:cubicBezTo>
                <a:cubicBezTo>
                  <a:pt x="987562" y="146447"/>
                  <a:pt x="962689" y="125016"/>
                  <a:pt x="980456" y="89297"/>
                </a:cubicBezTo>
                <a:cubicBezTo>
                  <a:pt x="991116" y="64294"/>
                  <a:pt x="1019542" y="64294"/>
                  <a:pt x="1044416" y="71437"/>
                </a:cubicBezTo>
                <a:cubicBezTo>
                  <a:pt x="1147464" y="110728"/>
                  <a:pt x="1257618" y="121444"/>
                  <a:pt x="1364219" y="135731"/>
                </a:cubicBezTo>
                <a:cubicBezTo>
                  <a:pt x="1381986" y="139303"/>
                  <a:pt x="1399753" y="146447"/>
                  <a:pt x="1417520" y="110728"/>
                </a:cubicBezTo>
                <a:cubicBezTo>
                  <a:pt x="1293152" y="78581"/>
                  <a:pt x="1172337" y="35719"/>
                  <a:pt x="1047969" y="0"/>
                </a:cubicBezTo>
                <a:close/>
              </a:path>
            </a:pathLst>
          </a:custGeom>
          <a:solidFill>
            <a:srgbClr val="FFFFFF"/>
          </a:solidFill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5" name="Picture 5" descr="Diagram&#10;&#10;Description automatically generated">
            <a:extLst>
              <a:ext uri="{FF2B5EF4-FFF2-40B4-BE49-F238E27FC236}">
                <a16:creationId xmlns:a16="http://schemas.microsoft.com/office/drawing/2014/main" id="{68C1B58D-1700-2350-3CA3-30831B419F0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36833" b="8584"/>
          <a:stretch/>
        </p:blipFill>
        <p:spPr>
          <a:xfrm>
            <a:off x="4726728" y="3802961"/>
            <a:ext cx="7472381" cy="3055043"/>
          </a:xfrm>
          <a:custGeom>
            <a:avLst/>
            <a:gdLst/>
            <a:ahLst/>
            <a:cxnLst/>
            <a:rect l="l" t="t" r="r" b="b"/>
            <a:pathLst>
              <a:path w="7472381" h="3055043">
                <a:moveTo>
                  <a:pt x="638975" y="0"/>
                </a:moveTo>
                <a:lnTo>
                  <a:pt x="7472381" y="0"/>
                </a:lnTo>
                <a:lnTo>
                  <a:pt x="7472381" y="2579984"/>
                </a:lnTo>
                <a:lnTo>
                  <a:pt x="7472381" y="3055043"/>
                </a:lnTo>
                <a:lnTo>
                  <a:pt x="6992676" y="3055043"/>
                </a:lnTo>
                <a:lnTo>
                  <a:pt x="1946893" y="3055043"/>
                </a:lnTo>
                <a:cubicBezTo>
                  <a:pt x="1801205" y="2983605"/>
                  <a:pt x="1662624" y="2897880"/>
                  <a:pt x="1506276" y="2855018"/>
                </a:cubicBezTo>
                <a:cubicBezTo>
                  <a:pt x="1399675" y="2826443"/>
                  <a:pt x="1296627" y="2776437"/>
                  <a:pt x="1314394" y="2626417"/>
                </a:cubicBezTo>
                <a:cubicBezTo>
                  <a:pt x="1317947" y="2583555"/>
                  <a:pt x="1289520" y="2551409"/>
                  <a:pt x="1246880" y="2562124"/>
                </a:cubicBezTo>
                <a:cubicBezTo>
                  <a:pt x="1165153" y="2583555"/>
                  <a:pt x="1126065" y="2522833"/>
                  <a:pt x="1079872" y="2476399"/>
                </a:cubicBezTo>
                <a:cubicBezTo>
                  <a:pt x="998144" y="2394247"/>
                  <a:pt x="919970" y="2308520"/>
                  <a:pt x="788495" y="2294233"/>
                </a:cubicBezTo>
                <a:cubicBezTo>
                  <a:pt x="813369" y="2229939"/>
                  <a:pt x="856009" y="2237083"/>
                  <a:pt x="895097" y="2251371"/>
                </a:cubicBezTo>
                <a:cubicBezTo>
                  <a:pt x="998144" y="2287090"/>
                  <a:pt x="1101192" y="2326380"/>
                  <a:pt x="1204239" y="2362099"/>
                </a:cubicBezTo>
                <a:cubicBezTo>
                  <a:pt x="1271754" y="2383530"/>
                  <a:pt x="1339267" y="2415677"/>
                  <a:pt x="1428102" y="2390674"/>
                </a:cubicBezTo>
                <a:cubicBezTo>
                  <a:pt x="1349928" y="2262087"/>
                  <a:pt x="1218453" y="2237083"/>
                  <a:pt x="1111852" y="2197793"/>
                </a:cubicBezTo>
                <a:cubicBezTo>
                  <a:pt x="980377" y="2147787"/>
                  <a:pt x="902203" y="2054918"/>
                  <a:pt x="806262" y="1947762"/>
                </a:cubicBezTo>
                <a:cubicBezTo>
                  <a:pt x="902203" y="1919187"/>
                  <a:pt x="962610" y="1997768"/>
                  <a:pt x="1040785" y="1994196"/>
                </a:cubicBezTo>
                <a:cubicBezTo>
                  <a:pt x="1044338" y="1983480"/>
                  <a:pt x="1051445" y="1962049"/>
                  <a:pt x="1051445" y="1962049"/>
                </a:cubicBezTo>
                <a:cubicBezTo>
                  <a:pt x="923523" y="1904899"/>
                  <a:pt x="866670" y="1797743"/>
                  <a:pt x="845349" y="1665583"/>
                </a:cubicBezTo>
                <a:cubicBezTo>
                  <a:pt x="838243" y="1597718"/>
                  <a:pt x="792049" y="1576287"/>
                  <a:pt x="745855" y="1544140"/>
                </a:cubicBezTo>
                <a:cubicBezTo>
                  <a:pt x="589507" y="1433411"/>
                  <a:pt x="422499" y="1333399"/>
                  <a:pt x="291024" y="1183381"/>
                </a:cubicBezTo>
                <a:cubicBezTo>
                  <a:pt x="443819" y="1201239"/>
                  <a:pt x="564633" y="1301252"/>
                  <a:pt x="724535" y="1344115"/>
                </a:cubicBezTo>
                <a:cubicBezTo>
                  <a:pt x="596614" y="1179808"/>
                  <a:pt x="429605" y="1094083"/>
                  <a:pt x="276811" y="994071"/>
                </a:cubicBezTo>
                <a:cubicBezTo>
                  <a:pt x="205743" y="947637"/>
                  <a:pt x="141783" y="890486"/>
                  <a:pt x="60055" y="865484"/>
                </a:cubicBezTo>
                <a:cubicBezTo>
                  <a:pt x="31628" y="858340"/>
                  <a:pt x="-18119" y="840481"/>
                  <a:pt x="6755" y="790474"/>
                </a:cubicBezTo>
                <a:cubicBezTo>
                  <a:pt x="28075" y="747612"/>
                  <a:pt x="67162" y="761900"/>
                  <a:pt x="102696" y="772614"/>
                </a:cubicBezTo>
                <a:cubicBezTo>
                  <a:pt x="187976" y="801190"/>
                  <a:pt x="280364" y="801190"/>
                  <a:pt x="397625" y="801190"/>
                </a:cubicBezTo>
                <a:cubicBezTo>
                  <a:pt x="298131" y="665458"/>
                  <a:pt x="116909" y="708321"/>
                  <a:pt x="31628" y="565446"/>
                </a:cubicBezTo>
                <a:cubicBezTo>
                  <a:pt x="138229" y="540444"/>
                  <a:pt x="219957" y="590450"/>
                  <a:pt x="305237" y="601165"/>
                </a:cubicBezTo>
                <a:cubicBezTo>
                  <a:pt x="383412" y="611881"/>
                  <a:pt x="401178" y="586877"/>
                  <a:pt x="383412" y="508296"/>
                </a:cubicBezTo>
                <a:cubicBezTo>
                  <a:pt x="354985" y="386853"/>
                  <a:pt x="397625" y="326130"/>
                  <a:pt x="511333" y="358278"/>
                </a:cubicBezTo>
                <a:cubicBezTo>
                  <a:pt x="617934" y="390424"/>
                  <a:pt x="628594" y="343990"/>
                  <a:pt x="600167" y="276124"/>
                </a:cubicBezTo>
                <a:cubicBezTo>
                  <a:pt x="557527" y="176112"/>
                  <a:pt x="603720" y="97531"/>
                  <a:pt x="635701" y="11805"/>
                </a:cubicBezTo>
                <a:close/>
              </a:path>
            </a:pathLst>
          </a:custGeom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1672125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99F1FFA9-D672-408C-9220-ADEEC6ABDD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93C4B56-17E9-FC15-874C-7151B9F869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365125"/>
            <a:ext cx="3816095" cy="1938076"/>
          </a:xfrm>
        </p:spPr>
        <p:txBody>
          <a:bodyPr>
            <a:normAutofit/>
          </a:bodyPr>
          <a:lstStyle/>
          <a:p>
            <a:r>
              <a:rPr lang="en-GB">
                <a:cs typeface="Calibri Light"/>
              </a:rPr>
              <a:t> PESTEL 3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9EF3C82-AA8B-BF23-125D-AA82C8B53F1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1" y="2482589"/>
            <a:ext cx="3816096" cy="3694373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sz="1400" u="sng" dirty="0">
                <a:latin typeface="Arial"/>
                <a:cs typeface="Calibri" panose="020F0502020204030204"/>
              </a:rPr>
              <a:t>Legal:</a:t>
            </a:r>
            <a:endParaRPr lang="en-US" sz="1400" u="sng" dirty="0">
              <a:latin typeface="Arial"/>
              <a:cs typeface="Arial"/>
            </a:endParaRPr>
          </a:p>
          <a:p>
            <a:pPr marL="0" indent="0">
              <a:buNone/>
            </a:pPr>
            <a:r>
              <a:rPr lang="en-GB" sz="1400" dirty="0">
                <a:latin typeface="Arial"/>
                <a:cs typeface="Calibri" panose="020F0502020204030204"/>
              </a:rPr>
              <a:t>Health  and safety</a:t>
            </a:r>
          </a:p>
          <a:p>
            <a:pPr marL="0" indent="0">
              <a:buNone/>
            </a:pPr>
            <a:r>
              <a:rPr lang="en-GB" sz="1400" dirty="0">
                <a:latin typeface="Arial"/>
                <a:cs typeface="Calibri" panose="020F0502020204030204"/>
              </a:rPr>
              <a:t>Employment  low</a:t>
            </a:r>
          </a:p>
          <a:p>
            <a:pPr marL="0" indent="0">
              <a:buNone/>
            </a:pPr>
            <a:r>
              <a:rPr lang="en-GB" sz="1400" dirty="0">
                <a:latin typeface="Arial"/>
                <a:cs typeface="Calibri" panose="020F0502020204030204"/>
              </a:rPr>
              <a:t>Consumer safety</a:t>
            </a:r>
          </a:p>
          <a:p>
            <a:pPr marL="0" indent="0">
              <a:buNone/>
            </a:pPr>
            <a:endParaRPr lang="en-GB" sz="1400">
              <a:latin typeface="Arial"/>
              <a:cs typeface="Calibri" panose="020F0502020204030204"/>
            </a:endParaRPr>
          </a:p>
          <a:p>
            <a:pPr marL="0" indent="0">
              <a:buNone/>
            </a:pPr>
            <a:endParaRPr lang="en-GB" sz="1400">
              <a:latin typeface="Arial"/>
              <a:cs typeface="Calibri" panose="020F0502020204030204"/>
            </a:endParaRPr>
          </a:p>
          <a:p>
            <a:pPr marL="0" indent="0">
              <a:buNone/>
            </a:pPr>
            <a:endParaRPr lang="en-GB" sz="1400">
              <a:latin typeface="Arial"/>
              <a:cs typeface="Calibri" panose="020F0502020204030204"/>
            </a:endParaRPr>
          </a:p>
          <a:p>
            <a:pPr marL="0" indent="0">
              <a:buNone/>
            </a:pPr>
            <a:r>
              <a:rPr lang="en-GB" sz="1400" u="sng" dirty="0">
                <a:latin typeface="Arial"/>
                <a:cs typeface="Calibri" panose="020F0502020204030204"/>
              </a:rPr>
              <a:t>Environmental:</a:t>
            </a:r>
          </a:p>
          <a:p>
            <a:pPr marL="0" indent="0">
              <a:buNone/>
            </a:pPr>
            <a:r>
              <a:rPr lang="en-GB" sz="1400" dirty="0">
                <a:latin typeface="Arial"/>
                <a:cs typeface="Calibri" panose="020F0502020204030204"/>
              </a:rPr>
              <a:t>Restriction</a:t>
            </a:r>
          </a:p>
          <a:p>
            <a:pPr marL="0" indent="0">
              <a:buNone/>
            </a:pPr>
            <a:r>
              <a:rPr lang="en-GB" sz="1400" dirty="0">
                <a:latin typeface="Arial"/>
                <a:cs typeface="Calibri" panose="020F0502020204030204"/>
              </a:rPr>
              <a:t>Government regulations</a:t>
            </a:r>
          </a:p>
          <a:p>
            <a:pPr marL="0" indent="0">
              <a:buNone/>
            </a:pPr>
            <a:r>
              <a:rPr lang="en-GB" sz="1400" dirty="0">
                <a:latin typeface="Arial"/>
                <a:cs typeface="Calibri" panose="020F0502020204030204"/>
              </a:rPr>
              <a:t>Workplace health</a:t>
            </a:r>
          </a:p>
        </p:txBody>
      </p:sp>
      <p:pic>
        <p:nvPicPr>
          <p:cNvPr id="6" name="Picture 6" descr="A picture containing text, table, indoor&#10;&#10;Description automatically generated">
            <a:extLst>
              <a:ext uri="{FF2B5EF4-FFF2-40B4-BE49-F238E27FC236}">
                <a16:creationId xmlns:a16="http://schemas.microsoft.com/office/drawing/2014/main" id="{7F6395FF-377B-D4CD-A704-103ECB04A31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9836" r="-1" b="12572"/>
          <a:stretch/>
        </p:blipFill>
        <p:spPr>
          <a:xfrm>
            <a:off x="4904316" y="-4"/>
            <a:ext cx="7287684" cy="3694372"/>
          </a:xfrm>
          <a:custGeom>
            <a:avLst/>
            <a:gdLst/>
            <a:ahLst/>
            <a:cxnLst/>
            <a:rect l="l" t="t" r="r" b="b"/>
            <a:pathLst>
              <a:path w="7287684" h="3694372">
                <a:moveTo>
                  <a:pt x="1047969" y="0"/>
                </a:moveTo>
                <a:lnTo>
                  <a:pt x="7287684" y="0"/>
                </a:lnTo>
                <a:lnTo>
                  <a:pt x="7287684" y="814388"/>
                </a:lnTo>
                <a:lnTo>
                  <a:pt x="7287684" y="3694372"/>
                </a:lnTo>
                <a:lnTo>
                  <a:pt x="471411" y="3694372"/>
                </a:lnTo>
                <a:lnTo>
                  <a:pt x="470992" y="3686621"/>
                </a:lnTo>
                <a:cubicBezTo>
                  <a:pt x="458999" y="3642419"/>
                  <a:pt x="427907" y="3602236"/>
                  <a:pt x="376383" y="3554015"/>
                </a:cubicBezTo>
                <a:cubicBezTo>
                  <a:pt x="315976" y="3500438"/>
                  <a:pt x="255568" y="3454003"/>
                  <a:pt x="170288" y="3407569"/>
                </a:cubicBezTo>
                <a:cubicBezTo>
                  <a:pt x="365723" y="3382565"/>
                  <a:pt x="163181" y="3296841"/>
                  <a:pt x="230695" y="3243263"/>
                </a:cubicBezTo>
                <a:cubicBezTo>
                  <a:pt x="369276" y="3221831"/>
                  <a:pt x="479431" y="3393282"/>
                  <a:pt x="667759" y="3343275"/>
                </a:cubicBezTo>
                <a:cubicBezTo>
                  <a:pt x="440344" y="3196828"/>
                  <a:pt x="184501" y="3150393"/>
                  <a:pt x="17493" y="2953940"/>
                </a:cubicBezTo>
                <a:cubicBezTo>
                  <a:pt x="56580" y="2911078"/>
                  <a:pt x="95667" y="2953940"/>
                  <a:pt x="127647" y="2936081"/>
                </a:cubicBezTo>
                <a:cubicBezTo>
                  <a:pt x="127647" y="2925365"/>
                  <a:pt x="500751" y="2993232"/>
                  <a:pt x="522071" y="2714625"/>
                </a:cubicBezTo>
                <a:cubicBezTo>
                  <a:pt x="529178" y="2714625"/>
                  <a:pt x="536285" y="2714625"/>
                  <a:pt x="543391" y="2703909"/>
                </a:cubicBezTo>
                <a:cubicBezTo>
                  <a:pt x="582478" y="2664619"/>
                  <a:pt x="546945" y="2571750"/>
                  <a:pt x="610905" y="2564606"/>
                </a:cubicBezTo>
                <a:cubicBezTo>
                  <a:pt x="681973" y="2557462"/>
                  <a:pt x="749487" y="2525315"/>
                  <a:pt x="824107" y="2543175"/>
                </a:cubicBezTo>
                <a:cubicBezTo>
                  <a:pt x="880961" y="2557462"/>
                  <a:pt x="941368" y="2575322"/>
                  <a:pt x="1001776" y="2575322"/>
                </a:cubicBezTo>
                <a:cubicBezTo>
                  <a:pt x="1065736" y="2575322"/>
                  <a:pt x="1154570" y="2696766"/>
                  <a:pt x="1193658" y="2536031"/>
                </a:cubicBezTo>
                <a:cubicBezTo>
                  <a:pt x="1193658" y="2528888"/>
                  <a:pt x="1303812" y="2546747"/>
                  <a:pt x="1364219" y="2553891"/>
                </a:cubicBezTo>
                <a:cubicBezTo>
                  <a:pt x="1413966" y="2561035"/>
                  <a:pt x="1474374" y="2593181"/>
                  <a:pt x="1509907" y="2528888"/>
                </a:cubicBezTo>
                <a:cubicBezTo>
                  <a:pt x="1527674" y="2489596"/>
                  <a:pt x="1442393" y="2418159"/>
                  <a:pt x="1367772" y="2411015"/>
                </a:cubicBezTo>
                <a:cubicBezTo>
                  <a:pt x="1300259" y="2403872"/>
                  <a:pt x="1232745" y="2396728"/>
                  <a:pt x="1168784" y="2411015"/>
                </a:cubicBezTo>
                <a:cubicBezTo>
                  <a:pt x="1090610" y="2428875"/>
                  <a:pt x="1047969" y="2400300"/>
                  <a:pt x="1026649" y="2336007"/>
                </a:cubicBezTo>
                <a:cubicBezTo>
                  <a:pt x="1001776" y="2268141"/>
                  <a:pt x="955582" y="2232422"/>
                  <a:pt x="891621" y="2200275"/>
                </a:cubicBezTo>
                <a:cubicBezTo>
                  <a:pt x="735273" y="2121694"/>
                  <a:pt x="586032" y="2028825"/>
                  <a:pt x="415470" y="1982390"/>
                </a:cubicBezTo>
                <a:cubicBezTo>
                  <a:pt x="383490" y="1975246"/>
                  <a:pt x="344403" y="1960959"/>
                  <a:pt x="330189" y="1900238"/>
                </a:cubicBezTo>
                <a:cubicBezTo>
                  <a:pt x="792127" y="1993106"/>
                  <a:pt x="1211424" y="2232422"/>
                  <a:pt x="1687576" y="2218135"/>
                </a:cubicBezTo>
                <a:cubicBezTo>
                  <a:pt x="1559654" y="2143125"/>
                  <a:pt x="1406860" y="2139554"/>
                  <a:pt x="1268278" y="2085975"/>
                </a:cubicBezTo>
                <a:cubicBezTo>
                  <a:pt x="1367772" y="2046685"/>
                  <a:pt x="1460160" y="2089547"/>
                  <a:pt x="1552548" y="2110978"/>
                </a:cubicBezTo>
                <a:cubicBezTo>
                  <a:pt x="1630722" y="2128837"/>
                  <a:pt x="1701789" y="2132410"/>
                  <a:pt x="1708896" y="2021681"/>
                </a:cubicBezTo>
                <a:cubicBezTo>
                  <a:pt x="1708896" y="2010965"/>
                  <a:pt x="1708896" y="2003821"/>
                  <a:pt x="1708896" y="1993106"/>
                </a:cubicBezTo>
                <a:cubicBezTo>
                  <a:pt x="1680469" y="1946672"/>
                  <a:pt x="1641382" y="1925240"/>
                  <a:pt x="1591635" y="1910953"/>
                </a:cubicBezTo>
                <a:cubicBezTo>
                  <a:pt x="1563208" y="1903809"/>
                  <a:pt x="1524121" y="1889522"/>
                  <a:pt x="1524121" y="1857375"/>
                </a:cubicBezTo>
                <a:cubicBezTo>
                  <a:pt x="1527674" y="1735931"/>
                  <a:pt x="1431733" y="1700212"/>
                  <a:pt x="1339346" y="1664493"/>
                </a:cubicBezTo>
                <a:cubicBezTo>
                  <a:pt x="1389093" y="1603772"/>
                  <a:pt x="1431733" y="1646635"/>
                  <a:pt x="1470820" y="1643062"/>
                </a:cubicBezTo>
                <a:cubicBezTo>
                  <a:pt x="1495694" y="1639491"/>
                  <a:pt x="1520567" y="1635919"/>
                  <a:pt x="1520567" y="1603772"/>
                </a:cubicBezTo>
                <a:cubicBezTo>
                  <a:pt x="1520567" y="1578769"/>
                  <a:pt x="1509907" y="1546622"/>
                  <a:pt x="1485034" y="1546622"/>
                </a:cubicBezTo>
                <a:cubicBezTo>
                  <a:pt x="1328686" y="1543050"/>
                  <a:pt x="1239851" y="1371600"/>
                  <a:pt x="1076396" y="1371600"/>
                </a:cubicBezTo>
                <a:cubicBezTo>
                  <a:pt x="976902" y="1371600"/>
                  <a:pt x="1126144" y="1275159"/>
                  <a:pt x="1044416" y="1235869"/>
                </a:cubicBezTo>
                <a:cubicBezTo>
                  <a:pt x="1026649" y="1225153"/>
                  <a:pt x="1094163" y="1210866"/>
                  <a:pt x="1122590" y="1214437"/>
                </a:cubicBezTo>
                <a:cubicBezTo>
                  <a:pt x="1151017" y="1218009"/>
                  <a:pt x="1175891" y="1243013"/>
                  <a:pt x="1211424" y="1225153"/>
                </a:cubicBezTo>
                <a:cubicBezTo>
                  <a:pt x="1229191" y="1160860"/>
                  <a:pt x="1182997" y="1135856"/>
                  <a:pt x="1140357" y="1117997"/>
                </a:cubicBezTo>
                <a:cubicBezTo>
                  <a:pt x="1047969" y="1075135"/>
                  <a:pt x="955582" y="1025129"/>
                  <a:pt x="852534" y="1010841"/>
                </a:cubicBezTo>
                <a:cubicBezTo>
                  <a:pt x="817001" y="1007269"/>
                  <a:pt x="795680" y="989409"/>
                  <a:pt x="799234" y="953690"/>
                </a:cubicBezTo>
                <a:cubicBezTo>
                  <a:pt x="806340" y="907256"/>
                  <a:pt x="841874" y="921544"/>
                  <a:pt x="870301" y="925115"/>
                </a:cubicBezTo>
                <a:cubicBezTo>
                  <a:pt x="888068" y="928688"/>
                  <a:pt x="905835" y="939403"/>
                  <a:pt x="923602" y="914400"/>
                </a:cubicBezTo>
                <a:cubicBezTo>
                  <a:pt x="611794" y="724198"/>
                  <a:pt x="409919" y="684684"/>
                  <a:pt x="132090" y="589415"/>
                </a:cubicBezTo>
                <a:lnTo>
                  <a:pt x="31922" y="552917"/>
                </a:lnTo>
                <a:lnTo>
                  <a:pt x="26859" y="541335"/>
                </a:lnTo>
                <a:cubicBezTo>
                  <a:pt x="20137" y="534929"/>
                  <a:pt x="8953" y="532232"/>
                  <a:pt x="0" y="527681"/>
                </a:cubicBezTo>
                <a:cubicBezTo>
                  <a:pt x="5969" y="516305"/>
                  <a:pt x="7617" y="502963"/>
                  <a:pt x="17905" y="493550"/>
                </a:cubicBezTo>
                <a:cubicBezTo>
                  <a:pt x="23947" y="488022"/>
                  <a:pt x="35344" y="487159"/>
                  <a:pt x="44763" y="486724"/>
                </a:cubicBezTo>
                <a:lnTo>
                  <a:pt x="165722" y="483650"/>
                </a:lnTo>
                <a:lnTo>
                  <a:pt x="193385" y="498723"/>
                </a:lnTo>
                <a:cubicBezTo>
                  <a:pt x="210263" y="511671"/>
                  <a:pt x="227142" y="525066"/>
                  <a:pt x="315976" y="535781"/>
                </a:cubicBezTo>
                <a:cubicBezTo>
                  <a:pt x="401257" y="546497"/>
                  <a:pt x="479431" y="582216"/>
                  <a:pt x="575372" y="525066"/>
                </a:cubicBezTo>
                <a:cubicBezTo>
                  <a:pt x="639332" y="485775"/>
                  <a:pt x="742380" y="528637"/>
                  <a:pt x="820554" y="560785"/>
                </a:cubicBezTo>
                <a:cubicBezTo>
                  <a:pt x="884515" y="589360"/>
                  <a:pt x="948475" y="596503"/>
                  <a:pt x="1033756" y="560785"/>
                </a:cubicBezTo>
                <a:cubicBezTo>
                  <a:pt x="955582" y="539354"/>
                  <a:pt x="895175" y="521494"/>
                  <a:pt x="834767" y="507206"/>
                </a:cubicBezTo>
                <a:cubicBezTo>
                  <a:pt x="785020" y="496491"/>
                  <a:pt x="756593" y="471488"/>
                  <a:pt x="760147" y="417909"/>
                </a:cubicBezTo>
                <a:cubicBezTo>
                  <a:pt x="760147" y="389334"/>
                  <a:pt x="749487" y="350044"/>
                  <a:pt x="785020" y="335757"/>
                </a:cubicBezTo>
                <a:cubicBezTo>
                  <a:pt x="813447" y="321469"/>
                  <a:pt x="852534" y="335757"/>
                  <a:pt x="866748" y="360759"/>
                </a:cubicBezTo>
                <a:cubicBezTo>
                  <a:pt x="884515" y="407194"/>
                  <a:pt x="902281" y="450056"/>
                  <a:pt x="962689" y="453629"/>
                </a:cubicBezTo>
                <a:cubicBezTo>
                  <a:pt x="1044416" y="460771"/>
                  <a:pt x="998222" y="432197"/>
                  <a:pt x="984009" y="396478"/>
                </a:cubicBezTo>
                <a:cubicBezTo>
                  <a:pt x="969795" y="357188"/>
                  <a:pt x="1012436" y="346472"/>
                  <a:pt x="1040863" y="353615"/>
                </a:cubicBezTo>
                <a:cubicBezTo>
                  <a:pt x="1147464" y="385763"/>
                  <a:pt x="1257618" y="328613"/>
                  <a:pt x="1367772" y="375047"/>
                </a:cubicBezTo>
                <a:cubicBezTo>
                  <a:pt x="1339346" y="260747"/>
                  <a:pt x="1278938" y="210741"/>
                  <a:pt x="1151017" y="192881"/>
                </a:cubicBezTo>
                <a:cubicBezTo>
                  <a:pt x="1104823" y="189310"/>
                  <a:pt x="1055076" y="196453"/>
                  <a:pt x="1012436" y="164306"/>
                </a:cubicBezTo>
                <a:cubicBezTo>
                  <a:pt x="987562" y="146447"/>
                  <a:pt x="962689" y="125016"/>
                  <a:pt x="980456" y="89297"/>
                </a:cubicBezTo>
                <a:cubicBezTo>
                  <a:pt x="991116" y="64294"/>
                  <a:pt x="1019542" y="64294"/>
                  <a:pt x="1044416" y="71437"/>
                </a:cubicBezTo>
                <a:cubicBezTo>
                  <a:pt x="1147464" y="110728"/>
                  <a:pt x="1257618" y="121444"/>
                  <a:pt x="1364219" y="135731"/>
                </a:cubicBezTo>
                <a:cubicBezTo>
                  <a:pt x="1381986" y="139303"/>
                  <a:pt x="1399753" y="146447"/>
                  <a:pt x="1417520" y="110728"/>
                </a:cubicBezTo>
                <a:cubicBezTo>
                  <a:pt x="1293152" y="78581"/>
                  <a:pt x="1172337" y="35719"/>
                  <a:pt x="1047969" y="0"/>
                </a:cubicBezTo>
                <a:close/>
              </a:path>
            </a:pathLst>
          </a:custGeom>
        </p:spPr>
      </p:pic>
      <p:pic>
        <p:nvPicPr>
          <p:cNvPr id="4" name="Picture 4" descr="A picture containing text, newspaper&#10;&#10;Description automatically generated">
            <a:extLst>
              <a:ext uri="{FF2B5EF4-FFF2-40B4-BE49-F238E27FC236}">
                <a16:creationId xmlns:a16="http://schemas.microsoft.com/office/drawing/2014/main" id="{6A9A429A-60C8-84A3-FD67-FB9729AADDD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22717" b="22771"/>
          <a:stretch/>
        </p:blipFill>
        <p:spPr>
          <a:xfrm>
            <a:off x="4726728" y="3802961"/>
            <a:ext cx="7472381" cy="3055043"/>
          </a:xfrm>
          <a:custGeom>
            <a:avLst/>
            <a:gdLst/>
            <a:ahLst/>
            <a:cxnLst/>
            <a:rect l="l" t="t" r="r" b="b"/>
            <a:pathLst>
              <a:path w="7472381" h="3055043">
                <a:moveTo>
                  <a:pt x="638975" y="0"/>
                </a:moveTo>
                <a:lnTo>
                  <a:pt x="7472381" y="0"/>
                </a:lnTo>
                <a:lnTo>
                  <a:pt x="7472381" y="2579984"/>
                </a:lnTo>
                <a:lnTo>
                  <a:pt x="7472381" y="3055043"/>
                </a:lnTo>
                <a:lnTo>
                  <a:pt x="6992676" y="3055043"/>
                </a:lnTo>
                <a:lnTo>
                  <a:pt x="1946893" y="3055043"/>
                </a:lnTo>
                <a:cubicBezTo>
                  <a:pt x="1801205" y="2983605"/>
                  <a:pt x="1662624" y="2897880"/>
                  <a:pt x="1506276" y="2855018"/>
                </a:cubicBezTo>
                <a:cubicBezTo>
                  <a:pt x="1399675" y="2826443"/>
                  <a:pt x="1296627" y="2776437"/>
                  <a:pt x="1314394" y="2626417"/>
                </a:cubicBezTo>
                <a:cubicBezTo>
                  <a:pt x="1317947" y="2583555"/>
                  <a:pt x="1289520" y="2551409"/>
                  <a:pt x="1246880" y="2562124"/>
                </a:cubicBezTo>
                <a:cubicBezTo>
                  <a:pt x="1165153" y="2583555"/>
                  <a:pt x="1126065" y="2522833"/>
                  <a:pt x="1079872" y="2476399"/>
                </a:cubicBezTo>
                <a:cubicBezTo>
                  <a:pt x="998144" y="2394247"/>
                  <a:pt x="919970" y="2308520"/>
                  <a:pt x="788495" y="2294233"/>
                </a:cubicBezTo>
                <a:cubicBezTo>
                  <a:pt x="813369" y="2229939"/>
                  <a:pt x="856009" y="2237083"/>
                  <a:pt x="895097" y="2251371"/>
                </a:cubicBezTo>
                <a:cubicBezTo>
                  <a:pt x="998144" y="2287090"/>
                  <a:pt x="1101192" y="2326380"/>
                  <a:pt x="1204239" y="2362099"/>
                </a:cubicBezTo>
                <a:cubicBezTo>
                  <a:pt x="1271754" y="2383530"/>
                  <a:pt x="1339267" y="2415677"/>
                  <a:pt x="1428102" y="2390674"/>
                </a:cubicBezTo>
                <a:cubicBezTo>
                  <a:pt x="1349928" y="2262087"/>
                  <a:pt x="1218453" y="2237083"/>
                  <a:pt x="1111852" y="2197793"/>
                </a:cubicBezTo>
                <a:cubicBezTo>
                  <a:pt x="980377" y="2147787"/>
                  <a:pt x="902203" y="2054918"/>
                  <a:pt x="806262" y="1947762"/>
                </a:cubicBezTo>
                <a:cubicBezTo>
                  <a:pt x="902203" y="1919187"/>
                  <a:pt x="962610" y="1997768"/>
                  <a:pt x="1040785" y="1994196"/>
                </a:cubicBezTo>
                <a:cubicBezTo>
                  <a:pt x="1044338" y="1983480"/>
                  <a:pt x="1051445" y="1962049"/>
                  <a:pt x="1051445" y="1962049"/>
                </a:cubicBezTo>
                <a:cubicBezTo>
                  <a:pt x="923523" y="1904899"/>
                  <a:pt x="866670" y="1797743"/>
                  <a:pt x="845349" y="1665583"/>
                </a:cubicBezTo>
                <a:cubicBezTo>
                  <a:pt x="838243" y="1597718"/>
                  <a:pt x="792049" y="1576287"/>
                  <a:pt x="745855" y="1544140"/>
                </a:cubicBezTo>
                <a:cubicBezTo>
                  <a:pt x="589507" y="1433411"/>
                  <a:pt x="422499" y="1333399"/>
                  <a:pt x="291024" y="1183381"/>
                </a:cubicBezTo>
                <a:cubicBezTo>
                  <a:pt x="443819" y="1201239"/>
                  <a:pt x="564633" y="1301252"/>
                  <a:pt x="724535" y="1344115"/>
                </a:cubicBezTo>
                <a:cubicBezTo>
                  <a:pt x="596614" y="1179808"/>
                  <a:pt x="429605" y="1094083"/>
                  <a:pt x="276811" y="994071"/>
                </a:cubicBezTo>
                <a:cubicBezTo>
                  <a:pt x="205743" y="947637"/>
                  <a:pt x="141783" y="890486"/>
                  <a:pt x="60055" y="865484"/>
                </a:cubicBezTo>
                <a:cubicBezTo>
                  <a:pt x="31628" y="858340"/>
                  <a:pt x="-18119" y="840481"/>
                  <a:pt x="6755" y="790474"/>
                </a:cubicBezTo>
                <a:cubicBezTo>
                  <a:pt x="28075" y="747612"/>
                  <a:pt x="67162" y="761900"/>
                  <a:pt x="102696" y="772614"/>
                </a:cubicBezTo>
                <a:cubicBezTo>
                  <a:pt x="187976" y="801190"/>
                  <a:pt x="280364" y="801190"/>
                  <a:pt x="397625" y="801190"/>
                </a:cubicBezTo>
                <a:cubicBezTo>
                  <a:pt x="298131" y="665458"/>
                  <a:pt x="116909" y="708321"/>
                  <a:pt x="31628" y="565446"/>
                </a:cubicBezTo>
                <a:cubicBezTo>
                  <a:pt x="138229" y="540444"/>
                  <a:pt x="219957" y="590450"/>
                  <a:pt x="305237" y="601165"/>
                </a:cubicBezTo>
                <a:cubicBezTo>
                  <a:pt x="383412" y="611881"/>
                  <a:pt x="401178" y="586877"/>
                  <a:pt x="383412" y="508296"/>
                </a:cubicBezTo>
                <a:cubicBezTo>
                  <a:pt x="354985" y="386853"/>
                  <a:pt x="397625" y="326130"/>
                  <a:pt x="511333" y="358278"/>
                </a:cubicBezTo>
                <a:cubicBezTo>
                  <a:pt x="617934" y="390424"/>
                  <a:pt x="628594" y="343990"/>
                  <a:pt x="600167" y="276124"/>
                </a:cubicBezTo>
                <a:cubicBezTo>
                  <a:pt x="557527" y="176112"/>
                  <a:pt x="603720" y="97531"/>
                  <a:pt x="635701" y="11805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60093307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9">
            <a:extLst>
              <a:ext uri="{FF2B5EF4-FFF2-40B4-BE49-F238E27FC236}">
                <a16:creationId xmlns:a16="http://schemas.microsoft.com/office/drawing/2014/main" id="{99F1FFA9-D672-408C-9220-ADEEC6ABDD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482F7C6-C4D7-64CA-7507-4B254E39FE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365125"/>
            <a:ext cx="3816095" cy="1938076"/>
          </a:xfrm>
        </p:spPr>
        <p:txBody>
          <a:bodyPr>
            <a:normAutofit/>
          </a:bodyPr>
          <a:lstStyle/>
          <a:p>
            <a:r>
              <a:rPr lang="en-GB">
                <a:cs typeface="Calibri Light"/>
              </a:rPr>
              <a:t>SWOT 1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114875-C4A2-F1CF-86C1-99A79FA6098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1" y="2482589"/>
            <a:ext cx="3816096" cy="3694373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sz="2000" u="sng" dirty="0">
                <a:cs typeface="Calibri"/>
              </a:rPr>
              <a:t>Strengths:</a:t>
            </a:r>
          </a:p>
          <a:p>
            <a:pPr marL="0" indent="0">
              <a:buNone/>
            </a:pPr>
            <a:r>
              <a:rPr lang="en-GB" sz="2000" dirty="0">
                <a:cs typeface="Calibri"/>
              </a:rPr>
              <a:t>High profit margins</a:t>
            </a:r>
          </a:p>
          <a:p>
            <a:pPr marL="0" indent="0">
              <a:buNone/>
            </a:pPr>
            <a:r>
              <a:rPr lang="en-GB" sz="2000" dirty="0">
                <a:cs typeface="Calibri"/>
              </a:rPr>
              <a:t>Management team</a:t>
            </a:r>
          </a:p>
          <a:p>
            <a:pPr marL="0" indent="0">
              <a:buNone/>
            </a:pPr>
            <a:r>
              <a:rPr lang="en-GB" sz="2000" dirty="0">
                <a:cs typeface="Calibri"/>
              </a:rPr>
              <a:t>Experience</a:t>
            </a:r>
          </a:p>
          <a:p>
            <a:pPr marL="0" indent="0">
              <a:buNone/>
            </a:pPr>
            <a:endParaRPr lang="en-GB" sz="2000">
              <a:cs typeface="Calibri"/>
            </a:endParaRPr>
          </a:p>
          <a:p>
            <a:pPr marL="0" indent="0">
              <a:buNone/>
            </a:pPr>
            <a:r>
              <a:rPr lang="en-GB" sz="2000" u="sng" dirty="0">
                <a:cs typeface="Calibri"/>
              </a:rPr>
              <a:t>Weaknesses:</a:t>
            </a:r>
          </a:p>
          <a:p>
            <a:pPr marL="0" indent="0">
              <a:buNone/>
            </a:pPr>
            <a:r>
              <a:rPr lang="en-GB" sz="2000" dirty="0">
                <a:cs typeface="Calibri"/>
              </a:rPr>
              <a:t>Single brand strategy</a:t>
            </a:r>
          </a:p>
          <a:p>
            <a:pPr marL="0" indent="0">
              <a:buNone/>
            </a:pPr>
            <a:r>
              <a:rPr lang="en-GB" sz="2000" dirty="0">
                <a:cs typeface="Calibri"/>
              </a:rPr>
              <a:t>Inexperienced staff</a:t>
            </a:r>
          </a:p>
          <a:p>
            <a:pPr marL="0" indent="0">
              <a:buNone/>
            </a:pPr>
            <a:r>
              <a:rPr lang="en-GB" sz="2000" dirty="0">
                <a:cs typeface="Calibri"/>
              </a:rPr>
              <a:t>High setup cost</a:t>
            </a:r>
          </a:p>
          <a:p>
            <a:pPr marL="0" indent="0">
              <a:buNone/>
            </a:pPr>
            <a:endParaRPr lang="en-GB" sz="2000">
              <a:cs typeface="Calibri"/>
            </a:endParaRPr>
          </a:p>
          <a:p>
            <a:pPr marL="0" indent="0">
              <a:buNone/>
            </a:pPr>
            <a:endParaRPr lang="en-GB" sz="2000">
              <a:cs typeface="Calibri"/>
            </a:endParaRPr>
          </a:p>
          <a:p>
            <a:pPr marL="0" indent="0">
              <a:buNone/>
            </a:pPr>
            <a:endParaRPr lang="en-GB" sz="2000">
              <a:cs typeface="Calibri"/>
            </a:endParaRPr>
          </a:p>
        </p:txBody>
      </p:sp>
      <p:pic>
        <p:nvPicPr>
          <p:cNvPr id="5" name="Picture 5">
            <a:extLst>
              <a:ext uri="{FF2B5EF4-FFF2-40B4-BE49-F238E27FC236}">
                <a16:creationId xmlns:a16="http://schemas.microsoft.com/office/drawing/2014/main" id="{DDD6A441-A68F-C640-BDC8-2E07242FEAC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2027" r="-1" b="12027"/>
          <a:stretch/>
        </p:blipFill>
        <p:spPr>
          <a:xfrm>
            <a:off x="4904316" y="-4"/>
            <a:ext cx="7287684" cy="3694372"/>
          </a:xfrm>
          <a:custGeom>
            <a:avLst/>
            <a:gdLst/>
            <a:ahLst/>
            <a:cxnLst/>
            <a:rect l="l" t="t" r="r" b="b"/>
            <a:pathLst>
              <a:path w="7287684" h="3694372">
                <a:moveTo>
                  <a:pt x="1047969" y="0"/>
                </a:moveTo>
                <a:lnTo>
                  <a:pt x="7287684" y="0"/>
                </a:lnTo>
                <a:lnTo>
                  <a:pt x="7287684" y="814388"/>
                </a:lnTo>
                <a:lnTo>
                  <a:pt x="7287684" y="3694372"/>
                </a:lnTo>
                <a:lnTo>
                  <a:pt x="471411" y="3694372"/>
                </a:lnTo>
                <a:lnTo>
                  <a:pt x="470992" y="3686621"/>
                </a:lnTo>
                <a:cubicBezTo>
                  <a:pt x="458999" y="3642419"/>
                  <a:pt x="427907" y="3602236"/>
                  <a:pt x="376383" y="3554015"/>
                </a:cubicBezTo>
                <a:cubicBezTo>
                  <a:pt x="315976" y="3500438"/>
                  <a:pt x="255568" y="3454003"/>
                  <a:pt x="170288" y="3407569"/>
                </a:cubicBezTo>
                <a:cubicBezTo>
                  <a:pt x="365723" y="3382565"/>
                  <a:pt x="163181" y="3296841"/>
                  <a:pt x="230695" y="3243263"/>
                </a:cubicBezTo>
                <a:cubicBezTo>
                  <a:pt x="369276" y="3221831"/>
                  <a:pt x="479431" y="3393282"/>
                  <a:pt x="667759" y="3343275"/>
                </a:cubicBezTo>
                <a:cubicBezTo>
                  <a:pt x="440344" y="3196828"/>
                  <a:pt x="184501" y="3150393"/>
                  <a:pt x="17493" y="2953940"/>
                </a:cubicBezTo>
                <a:cubicBezTo>
                  <a:pt x="56580" y="2911078"/>
                  <a:pt x="95667" y="2953940"/>
                  <a:pt x="127647" y="2936081"/>
                </a:cubicBezTo>
                <a:cubicBezTo>
                  <a:pt x="127647" y="2925365"/>
                  <a:pt x="500751" y="2993232"/>
                  <a:pt x="522071" y="2714625"/>
                </a:cubicBezTo>
                <a:cubicBezTo>
                  <a:pt x="529178" y="2714625"/>
                  <a:pt x="536285" y="2714625"/>
                  <a:pt x="543391" y="2703909"/>
                </a:cubicBezTo>
                <a:cubicBezTo>
                  <a:pt x="582478" y="2664619"/>
                  <a:pt x="546945" y="2571750"/>
                  <a:pt x="610905" y="2564606"/>
                </a:cubicBezTo>
                <a:cubicBezTo>
                  <a:pt x="681973" y="2557462"/>
                  <a:pt x="749487" y="2525315"/>
                  <a:pt x="824107" y="2543175"/>
                </a:cubicBezTo>
                <a:cubicBezTo>
                  <a:pt x="880961" y="2557462"/>
                  <a:pt x="941368" y="2575322"/>
                  <a:pt x="1001776" y="2575322"/>
                </a:cubicBezTo>
                <a:cubicBezTo>
                  <a:pt x="1065736" y="2575322"/>
                  <a:pt x="1154570" y="2696766"/>
                  <a:pt x="1193658" y="2536031"/>
                </a:cubicBezTo>
                <a:cubicBezTo>
                  <a:pt x="1193658" y="2528888"/>
                  <a:pt x="1303812" y="2546747"/>
                  <a:pt x="1364219" y="2553891"/>
                </a:cubicBezTo>
                <a:cubicBezTo>
                  <a:pt x="1413966" y="2561035"/>
                  <a:pt x="1474374" y="2593181"/>
                  <a:pt x="1509907" y="2528888"/>
                </a:cubicBezTo>
                <a:cubicBezTo>
                  <a:pt x="1527674" y="2489596"/>
                  <a:pt x="1442393" y="2418159"/>
                  <a:pt x="1367772" y="2411015"/>
                </a:cubicBezTo>
                <a:cubicBezTo>
                  <a:pt x="1300259" y="2403872"/>
                  <a:pt x="1232745" y="2396728"/>
                  <a:pt x="1168784" y="2411015"/>
                </a:cubicBezTo>
                <a:cubicBezTo>
                  <a:pt x="1090610" y="2428875"/>
                  <a:pt x="1047969" y="2400300"/>
                  <a:pt x="1026649" y="2336007"/>
                </a:cubicBezTo>
                <a:cubicBezTo>
                  <a:pt x="1001776" y="2268141"/>
                  <a:pt x="955582" y="2232422"/>
                  <a:pt x="891621" y="2200275"/>
                </a:cubicBezTo>
                <a:cubicBezTo>
                  <a:pt x="735273" y="2121694"/>
                  <a:pt x="586032" y="2028825"/>
                  <a:pt x="415470" y="1982390"/>
                </a:cubicBezTo>
                <a:cubicBezTo>
                  <a:pt x="383490" y="1975246"/>
                  <a:pt x="344403" y="1960959"/>
                  <a:pt x="330189" y="1900238"/>
                </a:cubicBezTo>
                <a:cubicBezTo>
                  <a:pt x="792127" y="1993106"/>
                  <a:pt x="1211424" y="2232422"/>
                  <a:pt x="1687576" y="2218135"/>
                </a:cubicBezTo>
                <a:cubicBezTo>
                  <a:pt x="1559654" y="2143125"/>
                  <a:pt x="1406860" y="2139554"/>
                  <a:pt x="1268278" y="2085975"/>
                </a:cubicBezTo>
                <a:cubicBezTo>
                  <a:pt x="1367772" y="2046685"/>
                  <a:pt x="1460160" y="2089547"/>
                  <a:pt x="1552548" y="2110978"/>
                </a:cubicBezTo>
                <a:cubicBezTo>
                  <a:pt x="1630722" y="2128837"/>
                  <a:pt x="1701789" y="2132410"/>
                  <a:pt x="1708896" y="2021681"/>
                </a:cubicBezTo>
                <a:cubicBezTo>
                  <a:pt x="1708896" y="2010965"/>
                  <a:pt x="1708896" y="2003821"/>
                  <a:pt x="1708896" y="1993106"/>
                </a:cubicBezTo>
                <a:cubicBezTo>
                  <a:pt x="1680469" y="1946672"/>
                  <a:pt x="1641382" y="1925240"/>
                  <a:pt x="1591635" y="1910953"/>
                </a:cubicBezTo>
                <a:cubicBezTo>
                  <a:pt x="1563208" y="1903809"/>
                  <a:pt x="1524121" y="1889522"/>
                  <a:pt x="1524121" y="1857375"/>
                </a:cubicBezTo>
                <a:cubicBezTo>
                  <a:pt x="1527674" y="1735931"/>
                  <a:pt x="1431733" y="1700212"/>
                  <a:pt x="1339346" y="1664493"/>
                </a:cubicBezTo>
                <a:cubicBezTo>
                  <a:pt x="1389093" y="1603772"/>
                  <a:pt x="1431733" y="1646635"/>
                  <a:pt x="1470820" y="1643062"/>
                </a:cubicBezTo>
                <a:cubicBezTo>
                  <a:pt x="1495694" y="1639491"/>
                  <a:pt x="1520567" y="1635919"/>
                  <a:pt x="1520567" y="1603772"/>
                </a:cubicBezTo>
                <a:cubicBezTo>
                  <a:pt x="1520567" y="1578769"/>
                  <a:pt x="1509907" y="1546622"/>
                  <a:pt x="1485034" y="1546622"/>
                </a:cubicBezTo>
                <a:cubicBezTo>
                  <a:pt x="1328686" y="1543050"/>
                  <a:pt x="1239851" y="1371600"/>
                  <a:pt x="1076396" y="1371600"/>
                </a:cubicBezTo>
                <a:cubicBezTo>
                  <a:pt x="976902" y="1371600"/>
                  <a:pt x="1126144" y="1275159"/>
                  <a:pt x="1044416" y="1235869"/>
                </a:cubicBezTo>
                <a:cubicBezTo>
                  <a:pt x="1026649" y="1225153"/>
                  <a:pt x="1094163" y="1210866"/>
                  <a:pt x="1122590" y="1214437"/>
                </a:cubicBezTo>
                <a:cubicBezTo>
                  <a:pt x="1151017" y="1218009"/>
                  <a:pt x="1175891" y="1243013"/>
                  <a:pt x="1211424" y="1225153"/>
                </a:cubicBezTo>
                <a:cubicBezTo>
                  <a:pt x="1229191" y="1160860"/>
                  <a:pt x="1182997" y="1135856"/>
                  <a:pt x="1140357" y="1117997"/>
                </a:cubicBezTo>
                <a:cubicBezTo>
                  <a:pt x="1047969" y="1075135"/>
                  <a:pt x="955582" y="1025129"/>
                  <a:pt x="852534" y="1010841"/>
                </a:cubicBezTo>
                <a:cubicBezTo>
                  <a:pt x="817001" y="1007269"/>
                  <a:pt x="795680" y="989409"/>
                  <a:pt x="799234" y="953690"/>
                </a:cubicBezTo>
                <a:cubicBezTo>
                  <a:pt x="806340" y="907256"/>
                  <a:pt x="841874" y="921544"/>
                  <a:pt x="870301" y="925115"/>
                </a:cubicBezTo>
                <a:cubicBezTo>
                  <a:pt x="888068" y="928688"/>
                  <a:pt x="905835" y="939403"/>
                  <a:pt x="923602" y="914400"/>
                </a:cubicBezTo>
                <a:cubicBezTo>
                  <a:pt x="611794" y="724198"/>
                  <a:pt x="409919" y="684684"/>
                  <a:pt x="132090" y="589415"/>
                </a:cubicBezTo>
                <a:lnTo>
                  <a:pt x="31922" y="552917"/>
                </a:lnTo>
                <a:lnTo>
                  <a:pt x="26859" y="541335"/>
                </a:lnTo>
                <a:cubicBezTo>
                  <a:pt x="20137" y="534929"/>
                  <a:pt x="8953" y="532232"/>
                  <a:pt x="0" y="527681"/>
                </a:cubicBezTo>
                <a:cubicBezTo>
                  <a:pt x="5969" y="516305"/>
                  <a:pt x="7617" y="502963"/>
                  <a:pt x="17905" y="493550"/>
                </a:cubicBezTo>
                <a:cubicBezTo>
                  <a:pt x="23947" y="488022"/>
                  <a:pt x="35344" y="487159"/>
                  <a:pt x="44763" y="486724"/>
                </a:cubicBezTo>
                <a:lnTo>
                  <a:pt x="165722" y="483650"/>
                </a:lnTo>
                <a:lnTo>
                  <a:pt x="193385" y="498723"/>
                </a:lnTo>
                <a:cubicBezTo>
                  <a:pt x="210263" y="511671"/>
                  <a:pt x="227142" y="525066"/>
                  <a:pt x="315976" y="535781"/>
                </a:cubicBezTo>
                <a:cubicBezTo>
                  <a:pt x="401257" y="546497"/>
                  <a:pt x="479431" y="582216"/>
                  <a:pt x="575372" y="525066"/>
                </a:cubicBezTo>
                <a:cubicBezTo>
                  <a:pt x="639332" y="485775"/>
                  <a:pt x="742380" y="528637"/>
                  <a:pt x="820554" y="560785"/>
                </a:cubicBezTo>
                <a:cubicBezTo>
                  <a:pt x="884515" y="589360"/>
                  <a:pt x="948475" y="596503"/>
                  <a:pt x="1033756" y="560785"/>
                </a:cubicBezTo>
                <a:cubicBezTo>
                  <a:pt x="955582" y="539354"/>
                  <a:pt x="895175" y="521494"/>
                  <a:pt x="834767" y="507206"/>
                </a:cubicBezTo>
                <a:cubicBezTo>
                  <a:pt x="785020" y="496491"/>
                  <a:pt x="756593" y="471488"/>
                  <a:pt x="760147" y="417909"/>
                </a:cubicBezTo>
                <a:cubicBezTo>
                  <a:pt x="760147" y="389334"/>
                  <a:pt x="749487" y="350044"/>
                  <a:pt x="785020" y="335757"/>
                </a:cubicBezTo>
                <a:cubicBezTo>
                  <a:pt x="813447" y="321469"/>
                  <a:pt x="852534" y="335757"/>
                  <a:pt x="866748" y="360759"/>
                </a:cubicBezTo>
                <a:cubicBezTo>
                  <a:pt x="884515" y="407194"/>
                  <a:pt x="902281" y="450056"/>
                  <a:pt x="962689" y="453629"/>
                </a:cubicBezTo>
                <a:cubicBezTo>
                  <a:pt x="1044416" y="460771"/>
                  <a:pt x="998222" y="432197"/>
                  <a:pt x="984009" y="396478"/>
                </a:cubicBezTo>
                <a:cubicBezTo>
                  <a:pt x="969795" y="357188"/>
                  <a:pt x="1012436" y="346472"/>
                  <a:pt x="1040863" y="353615"/>
                </a:cubicBezTo>
                <a:cubicBezTo>
                  <a:pt x="1147464" y="385763"/>
                  <a:pt x="1257618" y="328613"/>
                  <a:pt x="1367772" y="375047"/>
                </a:cubicBezTo>
                <a:cubicBezTo>
                  <a:pt x="1339346" y="260747"/>
                  <a:pt x="1278938" y="210741"/>
                  <a:pt x="1151017" y="192881"/>
                </a:cubicBezTo>
                <a:cubicBezTo>
                  <a:pt x="1104823" y="189310"/>
                  <a:pt x="1055076" y="196453"/>
                  <a:pt x="1012436" y="164306"/>
                </a:cubicBezTo>
                <a:cubicBezTo>
                  <a:pt x="987562" y="146447"/>
                  <a:pt x="962689" y="125016"/>
                  <a:pt x="980456" y="89297"/>
                </a:cubicBezTo>
                <a:cubicBezTo>
                  <a:pt x="991116" y="64294"/>
                  <a:pt x="1019542" y="64294"/>
                  <a:pt x="1044416" y="71437"/>
                </a:cubicBezTo>
                <a:cubicBezTo>
                  <a:pt x="1147464" y="110728"/>
                  <a:pt x="1257618" y="121444"/>
                  <a:pt x="1364219" y="135731"/>
                </a:cubicBezTo>
                <a:cubicBezTo>
                  <a:pt x="1381986" y="139303"/>
                  <a:pt x="1399753" y="146447"/>
                  <a:pt x="1417520" y="110728"/>
                </a:cubicBezTo>
                <a:cubicBezTo>
                  <a:pt x="1293152" y="78581"/>
                  <a:pt x="1172337" y="35719"/>
                  <a:pt x="1047969" y="0"/>
                </a:cubicBezTo>
                <a:close/>
              </a:path>
            </a:pathLst>
          </a:custGeom>
        </p:spPr>
      </p:pic>
      <p:pic>
        <p:nvPicPr>
          <p:cNvPr id="4" name="Picture 4" descr="Diagram&#10;&#10;Description automatically generated">
            <a:extLst>
              <a:ext uri="{FF2B5EF4-FFF2-40B4-BE49-F238E27FC236}">
                <a16:creationId xmlns:a16="http://schemas.microsoft.com/office/drawing/2014/main" id="{644FDF0E-4421-844A-458D-D66C14D2395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4160" b="24590"/>
          <a:stretch/>
        </p:blipFill>
        <p:spPr>
          <a:xfrm>
            <a:off x="4726728" y="3802961"/>
            <a:ext cx="7472381" cy="3055043"/>
          </a:xfrm>
          <a:custGeom>
            <a:avLst/>
            <a:gdLst/>
            <a:ahLst/>
            <a:cxnLst/>
            <a:rect l="l" t="t" r="r" b="b"/>
            <a:pathLst>
              <a:path w="7472381" h="3055043">
                <a:moveTo>
                  <a:pt x="638975" y="0"/>
                </a:moveTo>
                <a:lnTo>
                  <a:pt x="7472381" y="0"/>
                </a:lnTo>
                <a:lnTo>
                  <a:pt x="7472381" y="2579984"/>
                </a:lnTo>
                <a:lnTo>
                  <a:pt x="7472381" y="3055043"/>
                </a:lnTo>
                <a:lnTo>
                  <a:pt x="6992676" y="3055043"/>
                </a:lnTo>
                <a:lnTo>
                  <a:pt x="1946893" y="3055043"/>
                </a:lnTo>
                <a:cubicBezTo>
                  <a:pt x="1801205" y="2983605"/>
                  <a:pt x="1662624" y="2897880"/>
                  <a:pt x="1506276" y="2855018"/>
                </a:cubicBezTo>
                <a:cubicBezTo>
                  <a:pt x="1399675" y="2826443"/>
                  <a:pt x="1296627" y="2776437"/>
                  <a:pt x="1314394" y="2626417"/>
                </a:cubicBezTo>
                <a:cubicBezTo>
                  <a:pt x="1317947" y="2583555"/>
                  <a:pt x="1289520" y="2551409"/>
                  <a:pt x="1246880" y="2562124"/>
                </a:cubicBezTo>
                <a:cubicBezTo>
                  <a:pt x="1165153" y="2583555"/>
                  <a:pt x="1126065" y="2522833"/>
                  <a:pt x="1079872" y="2476399"/>
                </a:cubicBezTo>
                <a:cubicBezTo>
                  <a:pt x="998144" y="2394247"/>
                  <a:pt x="919970" y="2308520"/>
                  <a:pt x="788495" y="2294233"/>
                </a:cubicBezTo>
                <a:cubicBezTo>
                  <a:pt x="813369" y="2229939"/>
                  <a:pt x="856009" y="2237083"/>
                  <a:pt x="895097" y="2251371"/>
                </a:cubicBezTo>
                <a:cubicBezTo>
                  <a:pt x="998144" y="2287090"/>
                  <a:pt x="1101192" y="2326380"/>
                  <a:pt x="1204239" y="2362099"/>
                </a:cubicBezTo>
                <a:cubicBezTo>
                  <a:pt x="1271754" y="2383530"/>
                  <a:pt x="1339267" y="2415677"/>
                  <a:pt x="1428102" y="2390674"/>
                </a:cubicBezTo>
                <a:cubicBezTo>
                  <a:pt x="1349928" y="2262087"/>
                  <a:pt x="1218453" y="2237083"/>
                  <a:pt x="1111852" y="2197793"/>
                </a:cubicBezTo>
                <a:cubicBezTo>
                  <a:pt x="980377" y="2147787"/>
                  <a:pt x="902203" y="2054918"/>
                  <a:pt x="806262" y="1947762"/>
                </a:cubicBezTo>
                <a:cubicBezTo>
                  <a:pt x="902203" y="1919187"/>
                  <a:pt x="962610" y="1997768"/>
                  <a:pt x="1040785" y="1994196"/>
                </a:cubicBezTo>
                <a:cubicBezTo>
                  <a:pt x="1044338" y="1983480"/>
                  <a:pt x="1051445" y="1962049"/>
                  <a:pt x="1051445" y="1962049"/>
                </a:cubicBezTo>
                <a:cubicBezTo>
                  <a:pt x="923523" y="1904899"/>
                  <a:pt x="866670" y="1797743"/>
                  <a:pt x="845349" y="1665583"/>
                </a:cubicBezTo>
                <a:cubicBezTo>
                  <a:pt x="838243" y="1597718"/>
                  <a:pt x="792049" y="1576287"/>
                  <a:pt x="745855" y="1544140"/>
                </a:cubicBezTo>
                <a:cubicBezTo>
                  <a:pt x="589507" y="1433411"/>
                  <a:pt x="422499" y="1333399"/>
                  <a:pt x="291024" y="1183381"/>
                </a:cubicBezTo>
                <a:cubicBezTo>
                  <a:pt x="443819" y="1201239"/>
                  <a:pt x="564633" y="1301252"/>
                  <a:pt x="724535" y="1344115"/>
                </a:cubicBezTo>
                <a:cubicBezTo>
                  <a:pt x="596614" y="1179808"/>
                  <a:pt x="429605" y="1094083"/>
                  <a:pt x="276811" y="994071"/>
                </a:cubicBezTo>
                <a:cubicBezTo>
                  <a:pt x="205743" y="947637"/>
                  <a:pt x="141783" y="890486"/>
                  <a:pt x="60055" y="865484"/>
                </a:cubicBezTo>
                <a:cubicBezTo>
                  <a:pt x="31628" y="858340"/>
                  <a:pt x="-18119" y="840481"/>
                  <a:pt x="6755" y="790474"/>
                </a:cubicBezTo>
                <a:cubicBezTo>
                  <a:pt x="28075" y="747612"/>
                  <a:pt x="67162" y="761900"/>
                  <a:pt x="102696" y="772614"/>
                </a:cubicBezTo>
                <a:cubicBezTo>
                  <a:pt x="187976" y="801190"/>
                  <a:pt x="280364" y="801190"/>
                  <a:pt x="397625" y="801190"/>
                </a:cubicBezTo>
                <a:cubicBezTo>
                  <a:pt x="298131" y="665458"/>
                  <a:pt x="116909" y="708321"/>
                  <a:pt x="31628" y="565446"/>
                </a:cubicBezTo>
                <a:cubicBezTo>
                  <a:pt x="138229" y="540444"/>
                  <a:pt x="219957" y="590450"/>
                  <a:pt x="305237" y="601165"/>
                </a:cubicBezTo>
                <a:cubicBezTo>
                  <a:pt x="383412" y="611881"/>
                  <a:pt x="401178" y="586877"/>
                  <a:pt x="383412" y="508296"/>
                </a:cubicBezTo>
                <a:cubicBezTo>
                  <a:pt x="354985" y="386853"/>
                  <a:pt x="397625" y="326130"/>
                  <a:pt x="511333" y="358278"/>
                </a:cubicBezTo>
                <a:cubicBezTo>
                  <a:pt x="617934" y="390424"/>
                  <a:pt x="628594" y="343990"/>
                  <a:pt x="600167" y="276124"/>
                </a:cubicBezTo>
                <a:cubicBezTo>
                  <a:pt x="557527" y="176112"/>
                  <a:pt x="603720" y="97531"/>
                  <a:pt x="635701" y="11805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91959771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Rectangle 9">
            <a:extLst>
              <a:ext uri="{FF2B5EF4-FFF2-40B4-BE49-F238E27FC236}">
                <a16:creationId xmlns:a16="http://schemas.microsoft.com/office/drawing/2014/main" id="{861AF017-741B-4CC0-B7C2-C9B94E5B81F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7" name="Group 11">
            <a:extLst>
              <a:ext uri="{FF2B5EF4-FFF2-40B4-BE49-F238E27FC236}">
                <a16:creationId xmlns:a16="http://schemas.microsoft.com/office/drawing/2014/main" id="{D2A542E6-1924-4FE2-89D1-3CB19468C1F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8" name="Rectangle 12">
              <a:extLst>
                <a:ext uri="{FF2B5EF4-FFF2-40B4-BE49-F238E27FC236}">
                  <a16:creationId xmlns:a16="http://schemas.microsoft.com/office/drawing/2014/main" id="{1F353183-2147-472B-AD7D-4A085FF6A42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Rectangle 13">
              <a:extLst>
                <a:ext uri="{FF2B5EF4-FFF2-40B4-BE49-F238E27FC236}">
                  <a16:creationId xmlns:a16="http://schemas.microsoft.com/office/drawing/2014/main" id="{FAAA42C8-A082-4DFD-A5F3-FC9EF825B1D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accent4">
                <a:lumMod val="75000"/>
                <a:alpha val="7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6" name="Rectangle 15">
            <a:extLst>
              <a:ext uri="{FF2B5EF4-FFF2-40B4-BE49-F238E27FC236}">
                <a16:creationId xmlns:a16="http://schemas.microsoft.com/office/drawing/2014/main" id="{5FC9E5C3-B8DC-4532-8C1F-4D5331C64C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3863975" y="-12"/>
            <a:ext cx="8328026" cy="6857998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98EC720-1F46-71C1-A4F8-8E6826D290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83337" y="469448"/>
            <a:ext cx="5256213" cy="539750"/>
          </a:xfrm>
        </p:spPr>
        <p:txBody>
          <a:bodyPr anchor="t">
            <a:normAutofit/>
          </a:bodyPr>
          <a:lstStyle/>
          <a:p>
            <a:r>
              <a:rPr lang="en-GB" sz="2200">
                <a:cs typeface="Calibri Light"/>
              </a:rPr>
              <a:t>SWOT 2</a:t>
            </a:r>
            <a:endParaRPr lang="en-GB" sz="2200"/>
          </a:p>
        </p:txBody>
      </p:sp>
      <p:pic>
        <p:nvPicPr>
          <p:cNvPr id="4" name="Picture 4" descr="Diagram&#10;&#10;Description automatically generated">
            <a:extLst>
              <a:ext uri="{FF2B5EF4-FFF2-40B4-BE49-F238E27FC236}">
                <a16:creationId xmlns:a16="http://schemas.microsoft.com/office/drawing/2014/main" id="{8810A919-F8FE-87B7-0E6A-AA282C4DC30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2156" r="3" b="8081"/>
          <a:stretch/>
        </p:blipFill>
        <p:spPr>
          <a:xfrm>
            <a:off x="550862" y="551479"/>
            <a:ext cx="5256213" cy="2790000"/>
          </a:xfrm>
          <a:prstGeom prst="rect">
            <a:avLst/>
          </a:prstGeom>
          <a:effectLst>
            <a:outerShdw blurRad="508000" dist="101600" dir="5400000" algn="tl" rotWithShape="0">
              <a:prstClr val="black">
                <a:alpha val="10000"/>
              </a:prstClr>
            </a:outerShdw>
          </a:effectLst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B6BB87-35F3-BF67-6342-AD84E220DBB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83338" y="2059200"/>
            <a:ext cx="5256214" cy="4276786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sz="2000" u="sng" dirty="0">
                <a:solidFill>
                  <a:schemeClr val="tx1">
                    <a:alpha val="60000"/>
                  </a:schemeClr>
                </a:solidFill>
                <a:cs typeface="Calibri" panose="020F0502020204030204"/>
              </a:rPr>
              <a:t>Opportunities:</a:t>
            </a:r>
          </a:p>
          <a:p>
            <a:pPr marL="0" indent="0">
              <a:buNone/>
            </a:pPr>
            <a:r>
              <a:rPr lang="en-GB" sz="2000" dirty="0">
                <a:solidFill>
                  <a:schemeClr val="tx1">
                    <a:alpha val="60000"/>
                  </a:schemeClr>
                </a:solidFill>
                <a:cs typeface="Calibri" panose="020F0502020204030204"/>
              </a:rPr>
              <a:t>Customer loyalty</a:t>
            </a:r>
          </a:p>
          <a:p>
            <a:pPr marL="0" indent="0">
              <a:buNone/>
            </a:pPr>
            <a:r>
              <a:rPr lang="en-GB" sz="2000" dirty="0">
                <a:solidFill>
                  <a:schemeClr val="tx1">
                    <a:alpha val="60000"/>
                  </a:schemeClr>
                </a:solidFill>
                <a:cs typeface="Calibri" panose="020F0502020204030204"/>
              </a:rPr>
              <a:t>Growing market</a:t>
            </a:r>
          </a:p>
          <a:p>
            <a:pPr marL="0" indent="0">
              <a:buNone/>
            </a:pPr>
            <a:r>
              <a:rPr lang="en-GB" sz="2000" dirty="0">
                <a:solidFill>
                  <a:schemeClr val="tx1">
                    <a:alpha val="60000"/>
                  </a:schemeClr>
                </a:solidFill>
                <a:cs typeface="Calibri" panose="020F0502020204030204"/>
              </a:rPr>
              <a:t>Support</a:t>
            </a:r>
          </a:p>
          <a:p>
            <a:pPr marL="0" indent="0">
              <a:buNone/>
            </a:pPr>
            <a:endParaRPr lang="en-GB" sz="2000">
              <a:solidFill>
                <a:schemeClr val="tx1">
                  <a:alpha val="60000"/>
                </a:schemeClr>
              </a:solidFill>
              <a:cs typeface="Calibri" panose="020F0502020204030204"/>
            </a:endParaRPr>
          </a:p>
          <a:p>
            <a:pPr marL="0" indent="0">
              <a:buNone/>
            </a:pPr>
            <a:r>
              <a:rPr lang="en-GB" sz="2000" u="sng" dirty="0">
                <a:solidFill>
                  <a:schemeClr val="tx1">
                    <a:alpha val="60000"/>
                  </a:schemeClr>
                </a:solidFill>
                <a:cs typeface="Calibri" panose="020F0502020204030204"/>
              </a:rPr>
              <a:t>Threats:</a:t>
            </a:r>
          </a:p>
          <a:p>
            <a:pPr marL="0" indent="0">
              <a:buNone/>
            </a:pPr>
            <a:r>
              <a:rPr lang="en-GB" sz="2000" dirty="0">
                <a:solidFill>
                  <a:schemeClr val="tx1">
                    <a:alpha val="60000"/>
                  </a:schemeClr>
                </a:solidFill>
                <a:cs typeface="Calibri" panose="020F0502020204030204"/>
              </a:rPr>
              <a:t>Strong competition </a:t>
            </a:r>
          </a:p>
          <a:p>
            <a:pPr marL="0" indent="0">
              <a:buNone/>
            </a:pPr>
            <a:r>
              <a:rPr lang="en-GB" sz="2000" dirty="0">
                <a:solidFill>
                  <a:schemeClr val="tx1">
                    <a:alpha val="60000"/>
                  </a:schemeClr>
                </a:solidFill>
                <a:cs typeface="Calibri" panose="020F0502020204030204"/>
              </a:rPr>
              <a:t>High taxes</a:t>
            </a:r>
          </a:p>
          <a:p>
            <a:pPr marL="0" indent="0">
              <a:buNone/>
            </a:pPr>
            <a:r>
              <a:rPr lang="en-GB" sz="2000" dirty="0">
                <a:solidFill>
                  <a:schemeClr val="tx1">
                    <a:alpha val="60000"/>
                  </a:schemeClr>
                </a:solidFill>
                <a:cs typeface="Calibri" panose="020F0502020204030204"/>
              </a:rPr>
              <a:t>Obstacles (Inflation)</a:t>
            </a:r>
          </a:p>
          <a:p>
            <a:pPr marL="0" indent="0">
              <a:buNone/>
            </a:pPr>
            <a:endParaRPr lang="en-GB" sz="2000">
              <a:solidFill>
                <a:schemeClr val="tx1">
                  <a:alpha val="60000"/>
                </a:schemeClr>
              </a:solidFill>
              <a:cs typeface="Calibri" panose="020F0502020204030204"/>
            </a:endParaRPr>
          </a:p>
          <a:p>
            <a:pPr marL="0" indent="0">
              <a:buNone/>
            </a:pPr>
            <a:endParaRPr lang="en-GB" sz="2000">
              <a:solidFill>
                <a:schemeClr val="tx1">
                  <a:alpha val="60000"/>
                </a:schemeClr>
              </a:solidFill>
              <a:cs typeface="Calibri" panose="020F0502020204030204"/>
            </a:endParaRPr>
          </a:p>
          <a:p>
            <a:pPr marL="0" indent="0">
              <a:buNone/>
            </a:pPr>
            <a:endParaRPr lang="en-GB" sz="2000">
              <a:solidFill>
                <a:schemeClr val="tx1">
                  <a:alpha val="60000"/>
                </a:schemeClr>
              </a:solidFill>
              <a:cs typeface="Calibri" panose="020F0502020204030204"/>
            </a:endParaRPr>
          </a:p>
          <a:p>
            <a:pPr marL="0" indent="0">
              <a:buNone/>
            </a:pPr>
            <a:endParaRPr lang="en-GB" sz="2000">
              <a:solidFill>
                <a:schemeClr val="tx1">
                  <a:alpha val="60000"/>
                </a:schemeClr>
              </a:solidFill>
              <a:cs typeface="Calibri" panose="020F0502020204030204"/>
            </a:endParaRPr>
          </a:p>
        </p:txBody>
      </p:sp>
      <p:pic>
        <p:nvPicPr>
          <p:cNvPr id="5" name="Picture 5" descr="A picture containing text&#10;&#10;Description automatically generated">
            <a:extLst>
              <a:ext uri="{FF2B5EF4-FFF2-40B4-BE49-F238E27FC236}">
                <a16:creationId xmlns:a16="http://schemas.microsoft.com/office/drawing/2014/main" id="{ADCF89D4-E5E2-6823-AD4D-A6375C090CC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1899" b="40394"/>
          <a:stretch/>
        </p:blipFill>
        <p:spPr>
          <a:xfrm>
            <a:off x="550862" y="3518725"/>
            <a:ext cx="5256000" cy="2790000"/>
          </a:xfrm>
          <a:prstGeom prst="rect">
            <a:avLst/>
          </a:prstGeom>
          <a:effectLst>
            <a:outerShdw blurRad="508000" dist="101600" dir="5400000" algn="tl" rotWithShape="0">
              <a:prstClr val="black">
                <a:alpha val="1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73170116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Arrow: Right 7">
            <a:extLst>
              <a:ext uri="{FF2B5EF4-FFF2-40B4-BE49-F238E27FC236}">
                <a16:creationId xmlns:a16="http://schemas.microsoft.com/office/drawing/2014/main" id="{9E6C9E05-A3D3-87E0-5952-FE8AC7305EE6}"/>
              </a:ext>
            </a:extLst>
          </p:cNvPr>
          <p:cNvSpPr/>
          <p:nvPr/>
        </p:nvSpPr>
        <p:spPr>
          <a:xfrm>
            <a:off x="114646" y="3014156"/>
            <a:ext cx="10883659" cy="81950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Arrow: Chevron 9">
            <a:extLst>
              <a:ext uri="{FF2B5EF4-FFF2-40B4-BE49-F238E27FC236}">
                <a16:creationId xmlns:a16="http://schemas.microsoft.com/office/drawing/2014/main" id="{0914B0AA-3B61-3E62-5761-151856BF04E3}"/>
              </a:ext>
            </a:extLst>
          </p:cNvPr>
          <p:cNvSpPr/>
          <p:nvPr/>
        </p:nvSpPr>
        <p:spPr>
          <a:xfrm>
            <a:off x="10870484" y="2682578"/>
            <a:ext cx="934528" cy="1495245"/>
          </a:xfrm>
          <a:prstGeom prst="chevr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EDD8AC1A-BC2B-1BCF-3832-C7CDCB0E76A7}"/>
              </a:ext>
            </a:extLst>
          </p:cNvPr>
          <p:cNvCxnSpPr/>
          <p:nvPr/>
        </p:nvCxnSpPr>
        <p:spPr>
          <a:xfrm>
            <a:off x="1999532" y="1374116"/>
            <a:ext cx="1797168" cy="1883433"/>
          </a:xfrm>
          <a:prstGeom prst="straightConnector1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452E9001-C046-6318-5E9C-0DABC766599C}"/>
              </a:ext>
            </a:extLst>
          </p:cNvPr>
          <p:cNvCxnSpPr/>
          <p:nvPr/>
        </p:nvCxnSpPr>
        <p:spPr>
          <a:xfrm>
            <a:off x="5291048" y="1215067"/>
            <a:ext cx="1782791" cy="1926565"/>
          </a:xfrm>
          <a:prstGeom prst="straightConnector1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831EF7A9-3243-9589-A6A2-8150756DF8EC}"/>
              </a:ext>
            </a:extLst>
          </p:cNvPr>
          <p:cNvCxnSpPr/>
          <p:nvPr/>
        </p:nvCxnSpPr>
        <p:spPr>
          <a:xfrm>
            <a:off x="8309395" y="1099150"/>
            <a:ext cx="1710904" cy="2041583"/>
          </a:xfrm>
          <a:prstGeom prst="straightConnector1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8EBF9521-9075-059D-3EBE-7E3AC79439C4}"/>
              </a:ext>
            </a:extLst>
          </p:cNvPr>
          <p:cNvCxnSpPr/>
          <p:nvPr/>
        </p:nvCxnSpPr>
        <p:spPr>
          <a:xfrm flipV="1">
            <a:off x="2140610" y="3700551"/>
            <a:ext cx="1653394" cy="1595886"/>
          </a:xfrm>
          <a:prstGeom prst="straightConnector1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>
            <a:extLst>
              <a:ext uri="{FF2B5EF4-FFF2-40B4-BE49-F238E27FC236}">
                <a16:creationId xmlns:a16="http://schemas.microsoft.com/office/drawing/2014/main" id="{DD727D80-C7B3-CB97-5ACC-D81CB7FF5A0E}"/>
              </a:ext>
            </a:extLst>
          </p:cNvPr>
          <p:cNvCxnSpPr/>
          <p:nvPr/>
        </p:nvCxnSpPr>
        <p:spPr>
          <a:xfrm flipV="1">
            <a:off x="5820315" y="3699653"/>
            <a:ext cx="1337093" cy="1768415"/>
          </a:xfrm>
          <a:prstGeom prst="straightConnector1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>
            <a:extLst>
              <a:ext uri="{FF2B5EF4-FFF2-40B4-BE49-F238E27FC236}">
                <a16:creationId xmlns:a16="http://schemas.microsoft.com/office/drawing/2014/main" id="{D302C7FB-6EF6-C62D-4D09-87E8C23BB447}"/>
              </a:ext>
            </a:extLst>
          </p:cNvPr>
          <p:cNvCxnSpPr/>
          <p:nvPr/>
        </p:nvCxnSpPr>
        <p:spPr>
          <a:xfrm flipV="1">
            <a:off x="8666133" y="3684377"/>
            <a:ext cx="1351470" cy="1639018"/>
          </a:xfrm>
          <a:prstGeom prst="straightConnector1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Box 20">
            <a:extLst>
              <a:ext uri="{FF2B5EF4-FFF2-40B4-BE49-F238E27FC236}">
                <a16:creationId xmlns:a16="http://schemas.microsoft.com/office/drawing/2014/main" id="{D6B99AE6-5C3C-B795-3954-641766A1A5BB}"/>
              </a:ext>
            </a:extLst>
          </p:cNvPr>
          <p:cNvSpPr txBox="1"/>
          <p:nvPr/>
        </p:nvSpPr>
        <p:spPr>
          <a:xfrm>
            <a:off x="350926" y="744541"/>
            <a:ext cx="1824896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endParaRPr lang="en-GB" dirty="0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C93815AB-EA72-FF8F-C9F3-66B0C3200D4C}"/>
              </a:ext>
            </a:extLst>
          </p:cNvPr>
          <p:cNvSpPr txBox="1"/>
          <p:nvPr/>
        </p:nvSpPr>
        <p:spPr>
          <a:xfrm>
            <a:off x="3652436" y="676469"/>
            <a:ext cx="1789393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endParaRPr lang="en-GB" dirty="0">
              <a:ea typeface="+mn-lt"/>
              <a:cs typeface="+mn-lt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0718D157-2970-B7E3-EFC3-82594A64AF78}"/>
              </a:ext>
            </a:extLst>
          </p:cNvPr>
          <p:cNvSpPr txBox="1"/>
          <p:nvPr/>
        </p:nvSpPr>
        <p:spPr>
          <a:xfrm>
            <a:off x="7111067" y="1930821"/>
            <a:ext cx="2025660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dirty="0">
                <a:cs typeface="Calibri"/>
              </a:rPr>
              <a:t>NON-ESSENTIAL  GOODS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E3A553BF-0719-110F-C0A5-DC1FE4A7A14B}"/>
              </a:ext>
            </a:extLst>
          </p:cNvPr>
          <p:cNvSpPr txBox="1"/>
          <p:nvPr/>
        </p:nvSpPr>
        <p:spPr>
          <a:xfrm>
            <a:off x="839755" y="5598367"/>
            <a:ext cx="1236306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endParaRPr lang="en-GB" dirty="0"/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709FD5E3-09B9-A37C-D502-69350E6C5CF0}"/>
              </a:ext>
            </a:extLst>
          </p:cNvPr>
          <p:cNvSpPr/>
          <p:nvPr/>
        </p:nvSpPr>
        <p:spPr>
          <a:xfrm>
            <a:off x="349731" y="558203"/>
            <a:ext cx="1509620" cy="6613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ea typeface="+mn-lt"/>
                <a:cs typeface="+mn-lt"/>
              </a:rPr>
              <a:t>MATERIAL</a:t>
            </a:r>
          </a:p>
          <a:p>
            <a:pPr algn="ctr"/>
            <a:endParaRPr lang="en-GB" dirty="0">
              <a:cs typeface="Calibri"/>
            </a:endParaRP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90A2A9D0-552F-27EF-A511-BB1B047F7F7D}"/>
              </a:ext>
            </a:extLst>
          </p:cNvPr>
          <p:cNvSpPr/>
          <p:nvPr/>
        </p:nvSpPr>
        <p:spPr>
          <a:xfrm>
            <a:off x="7119668" y="556405"/>
            <a:ext cx="1063923" cy="61822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cs typeface="Calibri"/>
              </a:rPr>
              <a:t>METHOD</a:t>
            </a:r>
            <a:endParaRPr lang="en-GB" dirty="0"/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80F108D4-9177-5D15-2264-4535AB9EADE4}"/>
              </a:ext>
            </a:extLst>
          </p:cNvPr>
          <p:cNvSpPr/>
          <p:nvPr/>
        </p:nvSpPr>
        <p:spPr>
          <a:xfrm>
            <a:off x="677712" y="5515695"/>
            <a:ext cx="1265206" cy="69011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cs typeface="Calibri"/>
              </a:rPr>
              <a:t>MACHINE</a:t>
            </a:r>
            <a:endParaRPr lang="en-GB" dirty="0"/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2088CB03-E51A-D7AF-07F7-A3492EEEC5F5}"/>
              </a:ext>
            </a:extLst>
          </p:cNvPr>
          <p:cNvSpPr/>
          <p:nvPr/>
        </p:nvSpPr>
        <p:spPr>
          <a:xfrm>
            <a:off x="4472437" y="5601059"/>
            <a:ext cx="1250829" cy="67573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cs typeface="Calibri"/>
              </a:rPr>
              <a:t>EMPLOYEE</a:t>
            </a:r>
            <a:endParaRPr lang="en-GB" dirty="0"/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29AD60D3-A51A-FB6D-80A5-C8E066F837AC}"/>
              </a:ext>
            </a:extLst>
          </p:cNvPr>
          <p:cNvSpPr/>
          <p:nvPr/>
        </p:nvSpPr>
        <p:spPr>
          <a:xfrm>
            <a:off x="7116973" y="5600161"/>
            <a:ext cx="1624640" cy="6326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cs typeface="Calibri"/>
              </a:rPr>
              <a:t>ENVIRONMENT</a:t>
            </a:r>
            <a:endParaRPr lang="en-GB" dirty="0"/>
          </a:p>
        </p:txBody>
      </p:sp>
      <p:cxnSp>
        <p:nvCxnSpPr>
          <p:cNvPr id="40" name="Straight Arrow Connector 39">
            <a:extLst>
              <a:ext uri="{FF2B5EF4-FFF2-40B4-BE49-F238E27FC236}">
                <a16:creationId xmlns:a16="http://schemas.microsoft.com/office/drawing/2014/main" id="{58E12B30-330C-12D5-639B-38E47C848F68}"/>
              </a:ext>
            </a:extLst>
          </p:cNvPr>
          <p:cNvCxnSpPr/>
          <p:nvPr/>
        </p:nvCxnSpPr>
        <p:spPr>
          <a:xfrm>
            <a:off x="545622" y="1918658"/>
            <a:ext cx="1797167" cy="14377"/>
          </a:xfrm>
          <a:prstGeom prst="straightConnector1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Arrow Connector 40">
            <a:extLst>
              <a:ext uri="{FF2B5EF4-FFF2-40B4-BE49-F238E27FC236}">
                <a16:creationId xmlns:a16="http://schemas.microsoft.com/office/drawing/2014/main" id="{F415D3CF-9017-8B1C-C6A8-32D352A11C2E}"/>
              </a:ext>
            </a:extLst>
          </p:cNvPr>
          <p:cNvCxnSpPr/>
          <p:nvPr/>
        </p:nvCxnSpPr>
        <p:spPr>
          <a:xfrm>
            <a:off x="472837" y="2579117"/>
            <a:ext cx="2300375" cy="28755"/>
          </a:xfrm>
          <a:prstGeom prst="straightConnector1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Arrow Connector 41">
            <a:extLst>
              <a:ext uri="{FF2B5EF4-FFF2-40B4-BE49-F238E27FC236}">
                <a16:creationId xmlns:a16="http://schemas.microsoft.com/office/drawing/2014/main" id="{79F19FF8-2F4F-0C27-A750-3BC87EE5B27E}"/>
              </a:ext>
            </a:extLst>
          </p:cNvPr>
          <p:cNvCxnSpPr/>
          <p:nvPr/>
        </p:nvCxnSpPr>
        <p:spPr>
          <a:xfrm flipV="1">
            <a:off x="3659218" y="1883611"/>
            <a:ext cx="1782791" cy="14379"/>
          </a:xfrm>
          <a:prstGeom prst="straightConnector1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Arrow Connector 42">
            <a:extLst>
              <a:ext uri="{FF2B5EF4-FFF2-40B4-BE49-F238E27FC236}">
                <a16:creationId xmlns:a16="http://schemas.microsoft.com/office/drawing/2014/main" id="{EDA8A1A5-B8E5-4392-7117-87BE35062B54}"/>
              </a:ext>
            </a:extLst>
          </p:cNvPr>
          <p:cNvCxnSpPr/>
          <p:nvPr/>
        </p:nvCxnSpPr>
        <p:spPr>
          <a:xfrm flipV="1">
            <a:off x="3960244" y="2572828"/>
            <a:ext cx="2214112" cy="28755"/>
          </a:xfrm>
          <a:prstGeom prst="straightConnector1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traight Arrow Connector 43">
            <a:extLst>
              <a:ext uri="{FF2B5EF4-FFF2-40B4-BE49-F238E27FC236}">
                <a16:creationId xmlns:a16="http://schemas.microsoft.com/office/drawing/2014/main" id="{EEF4A5BD-051C-A9C5-9453-404CB191BD9E}"/>
              </a:ext>
            </a:extLst>
          </p:cNvPr>
          <p:cNvCxnSpPr/>
          <p:nvPr/>
        </p:nvCxnSpPr>
        <p:spPr>
          <a:xfrm flipV="1">
            <a:off x="7107987" y="1853061"/>
            <a:ext cx="1509621" cy="14378"/>
          </a:xfrm>
          <a:prstGeom prst="straightConnector1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Arrow Connector 44">
            <a:extLst>
              <a:ext uri="{FF2B5EF4-FFF2-40B4-BE49-F238E27FC236}">
                <a16:creationId xmlns:a16="http://schemas.microsoft.com/office/drawing/2014/main" id="{6DB0AD94-1081-AF55-8E14-F1F8EC0A1BA0}"/>
              </a:ext>
            </a:extLst>
          </p:cNvPr>
          <p:cNvCxnSpPr/>
          <p:nvPr/>
        </p:nvCxnSpPr>
        <p:spPr>
          <a:xfrm>
            <a:off x="7088812" y="2639749"/>
            <a:ext cx="2517984" cy="2924"/>
          </a:xfrm>
          <a:prstGeom prst="straightConnector1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Straight Arrow Connector 45">
            <a:extLst>
              <a:ext uri="{FF2B5EF4-FFF2-40B4-BE49-F238E27FC236}">
                <a16:creationId xmlns:a16="http://schemas.microsoft.com/office/drawing/2014/main" id="{C92CFCD2-5811-B265-DF9C-8F2F16B2B63E}"/>
              </a:ext>
            </a:extLst>
          </p:cNvPr>
          <p:cNvCxnSpPr/>
          <p:nvPr/>
        </p:nvCxnSpPr>
        <p:spPr>
          <a:xfrm>
            <a:off x="995812" y="4281037"/>
            <a:ext cx="1912188" cy="0"/>
          </a:xfrm>
          <a:prstGeom prst="straightConnector1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Straight Arrow Connector 46">
            <a:extLst>
              <a:ext uri="{FF2B5EF4-FFF2-40B4-BE49-F238E27FC236}">
                <a16:creationId xmlns:a16="http://schemas.microsoft.com/office/drawing/2014/main" id="{FA96DFB0-D023-6210-E70E-52FF249B52A5}"/>
              </a:ext>
            </a:extLst>
          </p:cNvPr>
          <p:cNvCxnSpPr/>
          <p:nvPr/>
        </p:nvCxnSpPr>
        <p:spPr>
          <a:xfrm>
            <a:off x="462951" y="4955875"/>
            <a:ext cx="1811546" cy="14377"/>
          </a:xfrm>
          <a:prstGeom prst="straightConnector1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Arrow Connector 47">
            <a:extLst>
              <a:ext uri="{FF2B5EF4-FFF2-40B4-BE49-F238E27FC236}">
                <a16:creationId xmlns:a16="http://schemas.microsoft.com/office/drawing/2014/main" id="{87481CD6-0DD8-4BFC-F0B5-C89F1C8F1C75}"/>
              </a:ext>
            </a:extLst>
          </p:cNvPr>
          <p:cNvCxnSpPr/>
          <p:nvPr/>
        </p:nvCxnSpPr>
        <p:spPr>
          <a:xfrm flipV="1">
            <a:off x="4200166" y="4279240"/>
            <a:ext cx="2199734" cy="14377"/>
          </a:xfrm>
          <a:prstGeom prst="straightConnector1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Arrow Connector 48">
            <a:extLst>
              <a:ext uri="{FF2B5EF4-FFF2-40B4-BE49-F238E27FC236}">
                <a16:creationId xmlns:a16="http://schemas.microsoft.com/office/drawing/2014/main" id="{DD69FFC2-E7C2-CBAF-0AD1-0BC2B7EA3ECA}"/>
              </a:ext>
            </a:extLst>
          </p:cNvPr>
          <p:cNvCxnSpPr/>
          <p:nvPr/>
        </p:nvCxnSpPr>
        <p:spPr>
          <a:xfrm>
            <a:off x="3408512" y="4882191"/>
            <a:ext cx="2458527" cy="14377"/>
          </a:xfrm>
          <a:prstGeom prst="straightConnector1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Arrow Connector 49">
            <a:extLst>
              <a:ext uri="{FF2B5EF4-FFF2-40B4-BE49-F238E27FC236}">
                <a16:creationId xmlns:a16="http://schemas.microsoft.com/office/drawing/2014/main" id="{7570B1AA-1055-0505-3ED1-A876DF0AA62F}"/>
              </a:ext>
            </a:extLst>
          </p:cNvPr>
          <p:cNvCxnSpPr/>
          <p:nvPr/>
        </p:nvCxnSpPr>
        <p:spPr>
          <a:xfrm>
            <a:off x="7578510" y="4143905"/>
            <a:ext cx="1667773" cy="43132"/>
          </a:xfrm>
          <a:prstGeom prst="straightConnector1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Arrow Connector 50">
            <a:extLst>
              <a:ext uri="{FF2B5EF4-FFF2-40B4-BE49-F238E27FC236}">
                <a16:creationId xmlns:a16="http://schemas.microsoft.com/office/drawing/2014/main" id="{3D3A725C-7C15-2D72-4C96-90B0064AC31F}"/>
              </a:ext>
            </a:extLst>
          </p:cNvPr>
          <p:cNvCxnSpPr/>
          <p:nvPr/>
        </p:nvCxnSpPr>
        <p:spPr>
          <a:xfrm>
            <a:off x="6771017" y="4880393"/>
            <a:ext cx="1955319" cy="28755"/>
          </a:xfrm>
          <a:prstGeom prst="straightConnector1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TextBox 51">
            <a:extLst>
              <a:ext uri="{FF2B5EF4-FFF2-40B4-BE49-F238E27FC236}">
                <a16:creationId xmlns:a16="http://schemas.microsoft.com/office/drawing/2014/main" id="{6125C203-7C6A-D2B6-9EAB-B1FCD4751776}"/>
              </a:ext>
            </a:extLst>
          </p:cNvPr>
          <p:cNvSpPr txBox="1"/>
          <p:nvPr/>
        </p:nvSpPr>
        <p:spPr>
          <a:xfrm>
            <a:off x="580273" y="1626588"/>
            <a:ext cx="1719352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dirty="0">
                <a:cs typeface="Calibri"/>
              </a:rPr>
              <a:t>FABRIC COST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22C00F81-A955-BC63-1B6D-F664B690E4AF}"/>
              </a:ext>
            </a:extLst>
          </p:cNvPr>
          <p:cNvSpPr txBox="1"/>
          <p:nvPr/>
        </p:nvSpPr>
        <p:spPr>
          <a:xfrm>
            <a:off x="541645" y="2721868"/>
            <a:ext cx="2122714" cy="27991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endParaRPr lang="en-GB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407AE32-5A47-25B9-0371-423A88C3D96C}"/>
              </a:ext>
            </a:extLst>
          </p:cNvPr>
          <p:cNvSpPr txBox="1"/>
          <p:nvPr/>
        </p:nvSpPr>
        <p:spPr>
          <a:xfrm>
            <a:off x="6767593" y="4255576"/>
            <a:ext cx="2118101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dirty="0">
                <a:cs typeface="Calibri"/>
              </a:rPr>
              <a:t>DISAPPOINTING CUSTOMER SERVICE</a:t>
            </a:r>
            <a:endParaRPr lang="en-GB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20EC87F-DC0A-A9D2-E53F-94514088446F}"/>
              </a:ext>
            </a:extLst>
          </p:cNvPr>
          <p:cNvSpPr txBox="1"/>
          <p:nvPr/>
        </p:nvSpPr>
        <p:spPr>
          <a:xfrm>
            <a:off x="7968712" y="3874575"/>
            <a:ext cx="154983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GB" dirty="0">
                <a:cs typeface="Calibri"/>
              </a:rPr>
              <a:t>COVID-19</a:t>
            </a:r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9762CAB-90E9-E613-EBE7-6EBF2E198716}"/>
              </a:ext>
            </a:extLst>
          </p:cNvPr>
          <p:cNvSpPr txBox="1"/>
          <p:nvPr/>
        </p:nvSpPr>
        <p:spPr>
          <a:xfrm>
            <a:off x="6703017" y="5030490"/>
            <a:ext cx="2034151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dirty="0">
                <a:cs typeface="Calibri"/>
              </a:rPr>
              <a:t>RISING INFLATION</a:t>
            </a:r>
            <a:endParaRPr lang="en-GB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B1B41DA-DCCD-F712-4CC5-C5F0250843EE}"/>
              </a:ext>
            </a:extLst>
          </p:cNvPr>
          <p:cNvSpPr txBox="1"/>
          <p:nvPr/>
        </p:nvSpPr>
        <p:spPr>
          <a:xfrm>
            <a:off x="684508" y="2285999"/>
            <a:ext cx="1976033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dirty="0">
                <a:cs typeface="Calibri"/>
              </a:rPr>
              <a:t>SUPPLY CHAIN</a:t>
            </a:r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2F1EBBA-9EDE-4EF2-921A-260361C55A25}"/>
              </a:ext>
            </a:extLst>
          </p:cNvPr>
          <p:cNvSpPr txBox="1"/>
          <p:nvPr/>
        </p:nvSpPr>
        <p:spPr>
          <a:xfrm>
            <a:off x="2867186" y="1485254"/>
            <a:ext cx="2686372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dirty="0">
                <a:cs typeface="Calibri"/>
              </a:rPr>
              <a:t>RESTRICTIONS ON EVENTS</a:t>
            </a:r>
            <a:endParaRPr lang="en-GB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4B63A09-5244-866D-0A30-6C9E944063CB}"/>
              </a:ext>
            </a:extLst>
          </p:cNvPr>
          <p:cNvSpPr txBox="1"/>
          <p:nvPr/>
        </p:nvSpPr>
        <p:spPr>
          <a:xfrm>
            <a:off x="6967779" y="1511084"/>
            <a:ext cx="1917915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dirty="0">
                <a:cs typeface="Calibri"/>
              </a:rPr>
              <a:t>COST INCREASES</a:t>
            </a:r>
            <a:endParaRPr lang="en-GB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2127D0D-DA05-F396-FB1B-875C327D7E03}"/>
              </a:ext>
            </a:extLst>
          </p:cNvPr>
          <p:cNvSpPr txBox="1"/>
          <p:nvPr/>
        </p:nvSpPr>
        <p:spPr>
          <a:xfrm>
            <a:off x="3403169" y="4320153"/>
            <a:ext cx="2654084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" dirty="0">
                <a:latin typeface="Consolas"/>
              </a:rPr>
              <a:t>DISSATISFACTION WITH SALARY PAYMENT</a:t>
            </a:r>
            <a:endParaRPr lang="en-US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116AFE4-942F-5262-EF8A-D9178834FE16}"/>
              </a:ext>
            </a:extLst>
          </p:cNvPr>
          <p:cNvSpPr txBox="1"/>
          <p:nvPr/>
        </p:nvSpPr>
        <p:spPr>
          <a:xfrm>
            <a:off x="3467745" y="5036949"/>
            <a:ext cx="2324745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dirty="0">
                <a:cs typeface="Calibri"/>
              </a:rPr>
              <a:t>LACK QUALIFIED STAFF</a:t>
            </a:r>
            <a:endParaRPr lang="en-GB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62B7F18-F846-1C15-9CA3-8B1D1DC59493}"/>
              </a:ext>
            </a:extLst>
          </p:cNvPr>
          <p:cNvSpPr txBox="1"/>
          <p:nvPr/>
        </p:nvSpPr>
        <p:spPr>
          <a:xfrm>
            <a:off x="4190999" y="3952067"/>
            <a:ext cx="2402237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dirty="0">
                <a:cs typeface="Calibri"/>
              </a:rPr>
              <a:t>JOB INSECURITY</a:t>
            </a:r>
            <a:endParaRPr lang="en-GB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78A51BC-8446-0521-CA55-A44B5EEB1B62}"/>
              </a:ext>
            </a:extLst>
          </p:cNvPr>
          <p:cNvSpPr txBox="1"/>
          <p:nvPr/>
        </p:nvSpPr>
        <p:spPr>
          <a:xfrm>
            <a:off x="542440" y="3693763"/>
            <a:ext cx="2499101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dirty="0">
                <a:cs typeface="Calibri"/>
              </a:rPr>
              <a:t>LIMITED MAINTENANCE BUDGET</a:t>
            </a:r>
            <a:endParaRPr lang="en-GB" dirty="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60956B9D-7B8C-AB6F-0EAE-AF324E44DD6D}"/>
              </a:ext>
            </a:extLst>
          </p:cNvPr>
          <p:cNvSpPr txBox="1"/>
          <p:nvPr/>
        </p:nvSpPr>
        <p:spPr>
          <a:xfrm>
            <a:off x="684508" y="4584914"/>
            <a:ext cx="1627322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dirty="0">
                <a:cs typeface="Calibri"/>
              </a:rPr>
              <a:t>INFLATION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89F2B5BF-4811-B633-86E1-BECF9C69E9FA}"/>
              </a:ext>
            </a:extLst>
          </p:cNvPr>
          <p:cNvSpPr txBox="1"/>
          <p:nvPr/>
        </p:nvSpPr>
        <p:spPr>
          <a:xfrm>
            <a:off x="3700219" y="2208508"/>
            <a:ext cx="2886559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dirty="0">
                <a:cs typeface="Calibri"/>
              </a:rPr>
              <a:t>RESOURCES LIMITED</a:t>
            </a:r>
            <a:endParaRPr lang="en-GB" dirty="0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AC68FD66-B57E-D1BE-49FD-1687F6F5ADFE}"/>
              </a:ext>
            </a:extLst>
          </p:cNvPr>
          <p:cNvSpPr/>
          <p:nvPr/>
        </p:nvSpPr>
        <p:spPr>
          <a:xfrm>
            <a:off x="3392353" y="479963"/>
            <a:ext cx="1833965" cy="56827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cs typeface="Calibri"/>
              </a:rPr>
              <a:t>MEASUREMENTS</a:t>
            </a:r>
          </a:p>
        </p:txBody>
      </p:sp>
    </p:spTree>
    <p:extLst>
      <p:ext uri="{BB962C8B-B14F-4D97-AF65-F5344CB8AC3E}">
        <p14:creationId xmlns:p14="http://schemas.microsoft.com/office/powerpoint/2010/main" val="237710767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0F4E4E3-C1F0-55E5-675C-59A234C843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GB" sz="5400">
                <a:cs typeface="Calibri Light"/>
              </a:rPr>
              <a:t>Alternative solution</a:t>
            </a:r>
            <a:endParaRPr lang="en-GB" sz="5400"/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9036" y="1677373"/>
            <a:ext cx="10853928" cy="18288"/>
          </a:xfrm>
          <a:custGeom>
            <a:avLst/>
            <a:gdLst>
              <a:gd name="connsiteX0" fmla="*/ 0 w 10853928"/>
              <a:gd name="connsiteY0" fmla="*/ 0 h 18288"/>
              <a:gd name="connsiteX1" fmla="*/ 461292 w 10853928"/>
              <a:gd name="connsiteY1" fmla="*/ 0 h 18288"/>
              <a:gd name="connsiteX2" fmla="*/ 1139662 w 10853928"/>
              <a:gd name="connsiteY2" fmla="*/ 0 h 18288"/>
              <a:gd name="connsiteX3" fmla="*/ 1926572 w 10853928"/>
              <a:gd name="connsiteY3" fmla="*/ 0 h 18288"/>
              <a:gd name="connsiteX4" fmla="*/ 2279325 w 10853928"/>
              <a:gd name="connsiteY4" fmla="*/ 0 h 18288"/>
              <a:gd name="connsiteX5" fmla="*/ 2632078 w 10853928"/>
              <a:gd name="connsiteY5" fmla="*/ 0 h 18288"/>
              <a:gd name="connsiteX6" fmla="*/ 3527527 w 10853928"/>
              <a:gd name="connsiteY6" fmla="*/ 0 h 18288"/>
              <a:gd name="connsiteX7" fmla="*/ 4205897 w 10853928"/>
              <a:gd name="connsiteY7" fmla="*/ 0 h 18288"/>
              <a:gd name="connsiteX8" fmla="*/ 4558650 w 10853928"/>
              <a:gd name="connsiteY8" fmla="*/ 0 h 18288"/>
              <a:gd name="connsiteX9" fmla="*/ 5237020 w 10853928"/>
              <a:gd name="connsiteY9" fmla="*/ 0 h 18288"/>
              <a:gd name="connsiteX10" fmla="*/ 6132469 w 10853928"/>
              <a:gd name="connsiteY10" fmla="*/ 0 h 18288"/>
              <a:gd name="connsiteX11" fmla="*/ 6702301 w 10853928"/>
              <a:gd name="connsiteY11" fmla="*/ 0 h 18288"/>
              <a:gd name="connsiteX12" fmla="*/ 7272132 w 10853928"/>
              <a:gd name="connsiteY12" fmla="*/ 0 h 18288"/>
              <a:gd name="connsiteX13" fmla="*/ 7950502 w 10853928"/>
              <a:gd name="connsiteY13" fmla="*/ 0 h 18288"/>
              <a:gd name="connsiteX14" fmla="*/ 8737412 w 10853928"/>
              <a:gd name="connsiteY14" fmla="*/ 0 h 18288"/>
              <a:gd name="connsiteX15" fmla="*/ 9524322 w 10853928"/>
              <a:gd name="connsiteY15" fmla="*/ 0 h 18288"/>
              <a:gd name="connsiteX16" fmla="*/ 10853928 w 10853928"/>
              <a:gd name="connsiteY16" fmla="*/ 0 h 18288"/>
              <a:gd name="connsiteX17" fmla="*/ 10853928 w 10853928"/>
              <a:gd name="connsiteY17" fmla="*/ 18288 h 18288"/>
              <a:gd name="connsiteX18" fmla="*/ 10392636 w 10853928"/>
              <a:gd name="connsiteY18" fmla="*/ 18288 h 18288"/>
              <a:gd name="connsiteX19" fmla="*/ 9497187 w 10853928"/>
              <a:gd name="connsiteY19" fmla="*/ 18288 h 18288"/>
              <a:gd name="connsiteX20" fmla="*/ 8818817 w 10853928"/>
              <a:gd name="connsiteY20" fmla="*/ 18288 h 18288"/>
              <a:gd name="connsiteX21" fmla="*/ 8466064 w 10853928"/>
              <a:gd name="connsiteY21" fmla="*/ 18288 h 18288"/>
              <a:gd name="connsiteX22" fmla="*/ 7787693 w 10853928"/>
              <a:gd name="connsiteY22" fmla="*/ 18288 h 18288"/>
              <a:gd name="connsiteX23" fmla="*/ 7217862 w 10853928"/>
              <a:gd name="connsiteY23" fmla="*/ 18288 h 18288"/>
              <a:gd name="connsiteX24" fmla="*/ 6648031 w 10853928"/>
              <a:gd name="connsiteY24" fmla="*/ 18288 h 18288"/>
              <a:gd name="connsiteX25" fmla="*/ 6078200 w 10853928"/>
              <a:gd name="connsiteY25" fmla="*/ 18288 h 18288"/>
              <a:gd name="connsiteX26" fmla="*/ 5508368 w 10853928"/>
              <a:gd name="connsiteY26" fmla="*/ 18288 h 18288"/>
              <a:gd name="connsiteX27" fmla="*/ 4721459 w 10853928"/>
              <a:gd name="connsiteY27" fmla="*/ 18288 h 18288"/>
              <a:gd name="connsiteX28" fmla="*/ 4043088 w 10853928"/>
              <a:gd name="connsiteY28" fmla="*/ 18288 h 18288"/>
              <a:gd name="connsiteX29" fmla="*/ 3690336 w 10853928"/>
              <a:gd name="connsiteY29" fmla="*/ 18288 h 18288"/>
              <a:gd name="connsiteX30" fmla="*/ 3120504 w 10853928"/>
              <a:gd name="connsiteY30" fmla="*/ 18288 h 18288"/>
              <a:gd name="connsiteX31" fmla="*/ 2333595 w 10853928"/>
              <a:gd name="connsiteY31" fmla="*/ 18288 h 18288"/>
              <a:gd name="connsiteX32" fmla="*/ 1872303 w 10853928"/>
              <a:gd name="connsiteY32" fmla="*/ 18288 h 18288"/>
              <a:gd name="connsiteX33" fmla="*/ 976854 w 10853928"/>
              <a:gd name="connsiteY33" fmla="*/ 18288 h 18288"/>
              <a:gd name="connsiteX34" fmla="*/ 0 w 10853928"/>
              <a:gd name="connsiteY34" fmla="*/ 18288 h 18288"/>
              <a:gd name="connsiteX35" fmla="*/ 0 w 10853928"/>
              <a:gd name="connsiteY35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stroke="0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8BE7F3D-AB0B-316B-5259-9C536496B5E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9384"/>
            <a:ext cx="10515600" cy="4251960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buFont typeface="Wingdings" panose="020B0604020202020204" pitchFamily="34" charset="0"/>
              <a:buChar char="ü"/>
            </a:pPr>
            <a:r>
              <a:rPr lang="en-GB" sz="2200" dirty="0">
                <a:ea typeface="+mn-lt"/>
                <a:cs typeface="+mn-lt"/>
              </a:rPr>
              <a:t>The best bet for Torque Brand to overcome the issues is to ask pertinent queries, keep mind clear, and execute useful strategies.</a:t>
            </a:r>
            <a:endParaRPr lang="en-GB" sz="2200" dirty="0">
              <a:cs typeface="Calibri" panose="020F0502020204030204"/>
            </a:endParaRPr>
          </a:p>
          <a:p>
            <a:pPr>
              <a:buFont typeface="Wingdings" panose="020B0604020202020204" pitchFamily="34" charset="0"/>
              <a:buChar char="ü"/>
            </a:pPr>
            <a:r>
              <a:rPr lang="en-GB" sz="2200" dirty="0">
                <a:ea typeface="+mn-lt"/>
                <a:cs typeface="+mn-lt"/>
              </a:rPr>
              <a:t>As a consultant in company, it is suggested company to make effective collaboration and communication with suppliers, consumers, customers, and employees during pandemic.</a:t>
            </a:r>
            <a:endParaRPr lang="en-GB" sz="2200" dirty="0">
              <a:cs typeface="Calibri"/>
            </a:endParaRPr>
          </a:p>
          <a:p>
            <a:pPr>
              <a:buFont typeface="Wingdings" panose="020B0604020202020204" pitchFamily="34" charset="0"/>
              <a:buChar char="ü"/>
            </a:pPr>
            <a:r>
              <a:rPr lang="en-GB" sz="2200" dirty="0">
                <a:ea typeface="+mn-lt"/>
                <a:cs typeface="+mn-lt"/>
              </a:rPr>
              <a:t>It may facilitate Torque to have concise and clear message to them using digitalisation to take regular updates.</a:t>
            </a:r>
            <a:endParaRPr lang="en-GB" sz="2200" dirty="0">
              <a:cs typeface="Calibri" panose="020F0502020204030204"/>
            </a:endParaRPr>
          </a:p>
          <a:p>
            <a:pPr>
              <a:buFont typeface="Wingdings" panose="020B0604020202020204" pitchFamily="34" charset="0"/>
              <a:buChar char="ü"/>
            </a:pPr>
            <a:r>
              <a:rPr lang="en-GB" sz="2200" dirty="0">
                <a:ea typeface="+mn-lt"/>
                <a:cs typeface="+mn-lt"/>
              </a:rPr>
              <a:t>By using social media platforms company can recover the issue of supply chain and retailer may satisfy and deliver the resources and products timely and effectively.</a:t>
            </a:r>
            <a:endParaRPr lang="en-GB" sz="2200" dirty="0">
              <a:cs typeface="Calibri" panose="020F0502020204030204"/>
            </a:endParaRPr>
          </a:p>
          <a:p>
            <a:pPr>
              <a:buFont typeface="Wingdings" panose="020B0604020202020204" pitchFamily="34" charset="0"/>
              <a:buChar char="ü"/>
            </a:pPr>
            <a:r>
              <a:rPr lang="en-GB" sz="2200" dirty="0">
                <a:latin typeface="Calibri" panose="020F0502020204030204"/>
                <a:cs typeface="Calibri" panose="020F0502020204030204"/>
              </a:rPr>
              <a:t>To solve their problems about customer service because 21% on reviews are negative.</a:t>
            </a:r>
          </a:p>
          <a:p>
            <a:endParaRPr lang="en" sz="2200" dirty="0">
              <a:latin typeface="Consolas"/>
              <a:cs typeface="Calibri" panose="020F0502020204030204"/>
            </a:endParaRPr>
          </a:p>
          <a:p>
            <a:pPr>
              <a:buFont typeface="Wingdings" panose="020B0604020202020204" pitchFamily="34" charset="0"/>
              <a:buChar char="ü"/>
            </a:pPr>
            <a:endParaRPr lang="en-GB" sz="2200">
              <a:cs typeface="Calibri" panose="020F0502020204030204"/>
            </a:endParaRPr>
          </a:p>
          <a:p>
            <a:pPr>
              <a:buFont typeface="Wingdings" panose="020B0604020202020204" pitchFamily="34" charset="0"/>
              <a:buChar char="ü"/>
            </a:pPr>
            <a:endParaRPr lang="en-GB" sz="2200">
              <a:cs typeface="Calibri" panose="020F0502020204030204"/>
            </a:endParaRPr>
          </a:p>
          <a:p>
            <a:pPr>
              <a:buFont typeface="Wingdings" panose="020B0604020202020204" pitchFamily="34" charset="0"/>
              <a:buChar char="ü"/>
            </a:pPr>
            <a:endParaRPr lang="en-GB" sz="2200">
              <a:cs typeface="Calibri" panose="020F0502020204030204"/>
            </a:endParaRPr>
          </a:p>
          <a:p>
            <a:pPr>
              <a:buFont typeface="Wingdings" panose="020B0604020202020204" pitchFamily="34" charset="0"/>
              <a:buChar char="q"/>
            </a:pPr>
            <a:endParaRPr lang="en-GB" sz="2200">
              <a:cs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20425737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F13C74B1-5B17-4795-BED0-7140497B44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C22DF0A-869E-4780-014D-618F416A00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325369"/>
            <a:ext cx="4368602" cy="1956841"/>
          </a:xfrm>
        </p:spPr>
        <p:txBody>
          <a:bodyPr anchor="b">
            <a:normAutofit/>
          </a:bodyPr>
          <a:lstStyle/>
          <a:p>
            <a:r>
              <a:rPr lang="en-GB" sz="5400">
                <a:cs typeface="Calibri Light"/>
              </a:rPr>
              <a:t>Conclusion</a:t>
            </a:r>
            <a:endParaRPr lang="en-GB" sz="5400"/>
          </a:p>
        </p:txBody>
      </p:sp>
      <p:sp>
        <p:nvSpPr>
          <p:cNvPr id="11" name="sketchy line">
            <a:extLst>
              <a:ext uri="{FF2B5EF4-FFF2-40B4-BE49-F238E27FC236}">
                <a16:creationId xmlns:a16="http://schemas.microsoft.com/office/drawing/2014/main" id="{D4974D33-8DC5-464E-8C6D-BE58F0669C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80" y="2586994"/>
            <a:ext cx="3474720" cy="18288"/>
          </a:xfrm>
          <a:custGeom>
            <a:avLst/>
            <a:gdLst>
              <a:gd name="connsiteX0" fmla="*/ 0 w 3474720"/>
              <a:gd name="connsiteY0" fmla="*/ 0 h 18288"/>
              <a:gd name="connsiteX1" fmla="*/ 694944 w 3474720"/>
              <a:gd name="connsiteY1" fmla="*/ 0 h 18288"/>
              <a:gd name="connsiteX2" fmla="*/ 1355141 w 3474720"/>
              <a:gd name="connsiteY2" fmla="*/ 0 h 18288"/>
              <a:gd name="connsiteX3" fmla="*/ 2015338 w 3474720"/>
              <a:gd name="connsiteY3" fmla="*/ 0 h 18288"/>
              <a:gd name="connsiteX4" fmla="*/ 2779776 w 3474720"/>
              <a:gd name="connsiteY4" fmla="*/ 0 h 18288"/>
              <a:gd name="connsiteX5" fmla="*/ 3474720 w 3474720"/>
              <a:gd name="connsiteY5" fmla="*/ 0 h 18288"/>
              <a:gd name="connsiteX6" fmla="*/ 3474720 w 3474720"/>
              <a:gd name="connsiteY6" fmla="*/ 18288 h 18288"/>
              <a:gd name="connsiteX7" fmla="*/ 2779776 w 3474720"/>
              <a:gd name="connsiteY7" fmla="*/ 18288 h 18288"/>
              <a:gd name="connsiteX8" fmla="*/ 2189074 w 3474720"/>
              <a:gd name="connsiteY8" fmla="*/ 18288 h 18288"/>
              <a:gd name="connsiteX9" fmla="*/ 1528877 w 3474720"/>
              <a:gd name="connsiteY9" fmla="*/ 18288 h 18288"/>
              <a:gd name="connsiteX10" fmla="*/ 868680 w 3474720"/>
              <a:gd name="connsiteY10" fmla="*/ 18288 h 18288"/>
              <a:gd name="connsiteX11" fmla="*/ 0 w 3474720"/>
              <a:gd name="connsiteY11" fmla="*/ 18288 h 18288"/>
              <a:gd name="connsiteX12" fmla="*/ 0 w 3474720"/>
              <a:gd name="connsiteY12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474720" h="18288" fill="none" extrusionOk="0">
                <a:moveTo>
                  <a:pt x="0" y="0"/>
                </a:moveTo>
                <a:cubicBezTo>
                  <a:pt x="224454" y="-14544"/>
                  <a:pt x="495407" y="26540"/>
                  <a:pt x="694944" y="0"/>
                </a:cubicBezTo>
                <a:cubicBezTo>
                  <a:pt x="894481" y="-26540"/>
                  <a:pt x="1130063" y="24713"/>
                  <a:pt x="1355141" y="0"/>
                </a:cubicBezTo>
                <a:cubicBezTo>
                  <a:pt x="1580219" y="-24713"/>
                  <a:pt x="1820099" y="26695"/>
                  <a:pt x="2015338" y="0"/>
                </a:cubicBezTo>
                <a:cubicBezTo>
                  <a:pt x="2210577" y="-26695"/>
                  <a:pt x="2402045" y="165"/>
                  <a:pt x="2779776" y="0"/>
                </a:cubicBezTo>
                <a:cubicBezTo>
                  <a:pt x="3157507" y="-165"/>
                  <a:pt x="3286859" y="-15571"/>
                  <a:pt x="3474720" y="0"/>
                </a:cubicBezTo>
                <a:cubicBezTo>
                  <a:pt x="3474286" y="7551"/>
                  <a:pt x="3474253" y="9822"/>
                  <a:pt x="3474720" y="18288"/>
                </a:cubicBezTo>
                <a:cubicBezTo>
                  <a:pt x="3233904" y="29845"/>
                  <a:pt x="2945134" y="-5256"/>
                  <a:pt x="2779776" y="18288"/>
                </a:cubicBezTo>
                <a:cubicBezTo>
                  <a:pt x="2614418" y="41832"/>
                  <a:pt x="2339768" y="22709"/>
                  <a:pt x="2189074" y="18288"/>
                </a:cubicBezTo>
                <a:cubicBezTo>
                  <a:pt x="2038380" y="13867"/>
                  <a:pt x="1817434" y="-4947"/>
                  <a:pt x="1528877" y="18288"/>
                </a:cubicBezTo>
                <a:cubicBezTo>
                  <a:pt x="1240320" y="41523"/>
                  <a:pt x="1042447" y="37198"/>
                  <a:pt x="868680" y="18288"/>
                </a:cubicBezTo>
                <a:cubicBezTo>
                  <a:pt x="694913" y="-622"/>
                  <a:pt x="233232" y="44909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474720" h="18288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18178" y="11499"/>
                  <a:pt x="1096688" y="5123"/>
                  <a:pt x="1389888" y="0"/>
                </a:cubicBezTo>
                <a:cubicBezTo>
                  <a:pt x="1683088" y="-5123"/>
                  <a:pt x="1835981" y="-14038"/>
                  <a:pt x="1980590" y="0"/>
                </a:cubicBezTo>
                <a:cubicBezTo>
                  <a:pt x="2125199" y="14038"/>
                  <a:pt x="2396099" y="-7203"/>
                  <a:pt x="2571293" y="0"/>
                </a:cubicBezTo>
                <a:cubicBezTo>
                  <a:pt x="2746487" y="7203"/>
                  <a:pt x="3041609" y="-12036"/>
                  <a:pt x="3474720" y="0"/>
                </a:cubicBezTo>
                <a:cubicBezTo>
                  <a:pt x="3474638" y="4406"/>
                  <a:pt x="3474631" y="9982"/>
                  <a:pt x="3474720" y="18288"/>
                </a:cubicBezTo>
                <a:cubicBezTo>
                  <a:pt x="3324873" y="21876"/>
                  <a:pt x="3136771" y="12587"/>
                  <a:pt x="2814523" y="18288"/>
                </a:cubicBezTo>
                <a:cubicBezTo>
                  <a:pt x="2492275" y="23989"/>
                  <a:pt x="2294402" y="47111"/>
                  <a:pt x="2154326" y="18288"/>
                </a:cubicBezTo>
                <a:cubicBezTo>
                  <a:pt x="2014250" y="-10535"/>
                  <a:pt x="1820317" y="33903"/>
                  <a:pt x="1494130" y="18288"/>
                </a:cubicBezTo>
                <a:cubicBezTo>
                  <a:pt x="1167943" y="2673"/>
                  <a:pt x="948432" y="14868"/>
                  <a:pt x="729691" y="18288"/>
                </a:cubicBezTo>
                <a:cubicBezTo>
                  <a:pt x="510950" y="21708"/>
                  <a:pt x="264032" y="24354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221BC09-8FE1-76B9-0FD6-46D0A656390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0080" y="2872899"/>
            <a:ext cx="4243589" cy="3320668"/>
          </a:xfrm>
        </p:spPr>
        <p:txBody>
          <a:bodyPr vert="horz" lIns="91440" tIns="45720" rIns="91440" bIns="45720" rtlCol="0">
            <a:normAutofit/>
          </a:bodyPr>
          <a:lstStyle/>
          <a:p>
            <a:pPr>
              <a:buFont typeface="Wingdings" panose="020B0604020202020204" pitchFamily="34" charset="0"/>
              <a:buChar char="Ø"/>
            </a:pPr>
            <a:r>
              <a:rPr lang="en-GB" sz="2200">
                <a:ea typeface="+mn-lt"/>
                <a:cs typeface="+mn-lt"/>
              </a:rPr>
              <a:t>Get Organized. To achieve business success you need to be organized.</a:t>
            </a:r>
          </a:p>
          <a:p>
            <a:pPr>
              <a:buFont typeface="Wingdings" panose="020B0604020202020204" pitchFamily="34" charset="0"/>
              <a:buChar char="Ø"/>
            </a:pPr>
            <a:r>
              <a:rPr lang="en-GB" sz="2200">
                <a:cs typeface="Calibri" panose="020F0502020204030204"/>
              </a:rPr>
              <a:t>Be creative, always come up with new offers.</a:t>
            </a:r>
          </a:p>
          <a:p>
            <a:pPr>
              <a:buFont typeface="Wingdings" panose="020B0604020202020204" pitchFamily="34" charset="0"/>
              <a:buChar char="Ø"/>
            </a:pPr>
            <a:r>
              <a:rPr lang="en-GB" sz="2200">
                <a:ea typeface="+mn-lt"/>
                <a:cs typeface="+mn-lt"/>
              </a:rPr>
              <a:t>Improve your website, get active on social media.</a:t>
            </a:r>
          </a:p>
          <a:p>
            <a:pPr>
              <a:buFont typeface="Wingdings" panose="020B0604020202020204" pitchFamily="34" charset="0"/>
              <a:buChar char="Ø"/>
            </a:pPr>
            <a:r>
              <a:rPr lang="en-GB" sz="2200">
                <a:cs typeface="Calibri" panose="020F0502020204030204"/>
              </a:rPr>
              <a:t>Encourage feedback to your staff</a:t>
            </a:r>
          </a:p>
          <a:p>
            <a:pPr>
              <a:buFont typeface="Wingdings" panose="020B0604020202020204" pitchFamily="34" charset="0"/>
              <a:buChar char="Ø"/>
            </a:pPr>
            <a:endParaRPr lang="en-GB" sz="2200">
              <a:cs typeface="Calibri" panose="020F0502020204030204"/>
            </a:endParaRPr>
          </a:p>
          <a:p>
            <a:pPr>
              <a:buFont typeface="Wingdings" panose="020B0604020202020204" pitchFamily="34" charset="0"/>
              <a:buChar char="Ø"/>
            </a:pPr>
            <a:endParaRPr lang="en-GB" sz="2200">
              <a:cs typeface="Calibri" panose="020F0502020204030204"/>
            </a:endParaRPr>
          </a:p>
        </p:txBody>
      </p:sp>
      <p:pic>
        <p:nvPicPr>
          <p:cNvPr id="5" name="Picture 4" descr="Person holding a puzzle piece">
            <a:extLst>
              <a:ext uri="{FF2B5EF4-FFF2-40B4-BE49-F238E27FC236}">
                <a16:creationId xmlns:a16="http://schemas.microsoft.com/office/drawing/2014/main" id="{B2AB4CC4-61B2-04A6-7B8D-9916774E90E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6194" r="15979" b="8"/>
          <a:stretch/>
        </p:blipFill>
        <p:spPr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73675808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F13C74B1-5B17-4795-BED0-7140497B44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92690A7-B728-E3F4-F7C8-099E69F9E2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325369"/>
            <a:ext cx="4368602" cy="1956841"/>
          </a:xfrm>
        </p:spPr>
        <p:txBody>
          <a:bodyPr anchor="b">
            <a:normAutofit/>
          </a:bodyPr>
          <a:lstStyle/>
          <a:p>
            <a:r>
              <a:rPr lang="en-GB" sz="5400">
                <a:cs typeface="Calibri Light"/>
              </a:rPr>
              <a:t>References</a:t>
            </a:r>
            <a:endParaRPr lang="en-GB" sz="5400"/>
          </a:p>
        </p:txBody>
      </p:sp>
      <p:sp>
        <p:nvSpPr>
          <p:cNvPr id="11" name="sketchy line">
            <a:extLst>
              <a:ext uri="{FF2B5EF4-FFF2-40B4-BE49-F238E27FC236}">
                <a16:creationId xmlns:a16="http://schemas.microsoft.com/office/drawing/2014/main" id="{D4974D33-8DC5-464E-8C6D-BE58F0669C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80" y="2586994"/>
            <a:ext cx="3474720" cy="18288"/>
          </a:xfrm>
          <a:custGeom>
            <a:avLst/>
            <a:gdLst>
              <a:gd name="connsiteX0" fmla="*/ 0 w 3474720"/>
              <a:gd name="connsiteY0" fmla="*/ 0 h 18288"/>
              <a:gd name="connsiteX1" fmla="*/ 694944 w 3474720"/>
              <a:gd name="connsiteY1" fmla="*/ 0 h 18288"/>
              <a:gd name="connsiteX2" fmla="*/ 1355141 w 3474720"/>
              <a:gd name="connsiteY2" fmla="*/ 0 h 18288"/>
              <a:gd name="connsiteX3" fmla="*/ 2015338 w 3474720"/>
              <a:gd name="connsiteY3" fmla="*/ 0 h 18288"/>
              <a:gd name="connsiteX4" fmla="*/ 2779776 w 3474720"/>
              <a:gd name="connsiteY4" fmla="*/ 0 h 18288"/>
              <a:gd name="connsiteX5" fmla="*/ 3474720 w 3474720"/>
              <a:gd name="connsiteY5" fmla="*/ 0 h 18288"/>
              <a:gd name="connsiteX6" fmla="*/ 3474720 w 3474720"/>
              <a:gd name="connsiteY6" fmla="*/ 18288 h 18288"/>
              <a:gd name="connsiteX7" fmla="*/ 2779776 w 3474720"/>
              <a:gd name="connsiteY7" fmla="*/ 18288 h 18288"/>
              <a:gd name="connsiteX8" fmla="*/ 2189074 w 3474720"/>
              <a:gd name="connsiteY8" fmla="*/ 18288 h 18288"/>
              <a:gd name="connsiteX9" fmla="*/ 1528877 w 3474720"/>
              <a:gd name="connsiteY9" fmla="*/ 18288 h 18288"/>
              <a:gd name="connsiteX10" fmla="*/ 868680 w 3474720"/>
              <a:gd name="connsiteY10" fmla="*/ 18288 h 18288"/>
              <a:gd name="connsiteX11" fmla="*/ 0 w 3474720"/>
              <a:gd name="connsiteY11" fmla="*/ 18288 h 18288"/>
              <a:gd name="connsiteX12" fmla="*/ 0 w 3474720"/>
              <a:gd name="connsiteY12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474720" h="18288" fill="none" extrusionOk="0">
                <a:moveTo>
                  <a:pt x="0" y="0"/>
                </a:moveTo>
                <a:cubicBezTo>
                  <a:pt x="224454" y="-14544"/>
                  <a:pt x="495407" y="26540"/>
                  <a:pt x="694944" y="0"/>
                </a:cubicBezTo>
                <a:cubicBezTo>
                  <a:pt x="894481" y="-26540"/>
                  <a:pt x="1130063" y="24713"/>
                  <a:pt x="1355141" y="0"/>
                </a:cubicBezTo>
                <a:cubicBezTo>
                  <a:pt x="1580219" y="-24713"/>
                  <a:pt x="1820099" y="26695"/>
                  <a:pt x="2015338" y="0"/>
                </a:cubicBezTo>
                <a:cubicBezTo>
                  <a:pt x="2210577" y="-26695"/>
                  <a:pt x="2402045" y="165"/>
                  <a:pt x="2779776" y="0"/>
                </a:cubicBezTo>
                <a:cubicBezTo>
                  <a:pt x="3157507" y="-165"/>
                  <a:pt x="3286859" y="-15571"/>
                  <a:pt x="3474720" y="0"/>
                </a:cubicBezTo>
                <a:cubicBezTo>
                  <a:pt x="3474286" y="7551"/>
                  <a:pt x="3474253" y="9822"/>
                  <a:pt x="3474720" y="18288"/>
                </a:cubicBezTo>
                <a:cubicBezTo>
                  <a:pt x="3233904" y="29845"/>
                  <a:pt x="2945134" y="-5256"/>
                  <a:pt x="2779776" y="18288"/>
                </a:cubicBezTo>
                <a:cubicBezTo>
                  <a:pt x="2614418" y="41832"/>
                  <a:pt x="2339768" y="22709"/>
                  <a:pt x="2189074" y="18288"/>
                </a:cubicBezTo>
                <a:cubicBezTo>
                  <a:pt x="2038380" y="13867"/>
                  <a:pt x="1817434" y="-4947"/>
                  <a:pt x="1528877" y="18288"/>
                </a:cubicBezTo>
                <a:cubicBezTo>
                  <a:pt x="1240320" y="41523"/>
                  <a:pt x="1042447" y="37198"/>
                  <a:pt x="868680" y="18288"/>
                </a:cubicBezTo>
                <a:cubicBezTo>
                  <a:pt x="694913" y="-622"/>
                  <a:pt x="233232" y="44909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474720" h="18288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18178" y="11499"/>
                  <a:pt x="1096688" y="5123"/>
                  <a:pt x="1389888" y="0"/>
                </a:cubicBezTo>
                <a:cubicBezTo>
                  <a:pt x="1683088" y="-5123"/>
                  <a:pt x="1835981" y="-14038"/>
                  <a:pt x="1980590" y="0"/>
                </a:cubicBezTo>
                <a:cubicBezTo>
                  <a:pt x="2125199" y="14038"/>
                  <a:pt x="2396099" y="-7203"/>
                  <a:pt x="2571293" y="0"/>
                </a:cubicBezTo>
                <a:cubicBezTo>
                  <a:pt x="2746487" y="7203"/>
                  <a:pt x="3041609" y="-12036"/>
                  <a:pt x="3474720" y="0"/>
                </a:cubicBezTo>
                <a:cubicBezTo>
                  <a:pt x="3474638" y="4406"/>
                  <a:pt x="3474631" y="9982"/>
                  <a:pt x="3474720" y="18288"/>
                </a:cubicBezTo>
                <a:cubicBezTo>
                  <a:pt x="3324873" y="21876"/>
                  <a:pt x="3136771" y="12587"/>
                  <a:pt x="2814523" y="18288"/>
                </a:cubicBezTo>
                <a:cubicBezTo>
                  <a:pt x="2492275" y="23989"/>
                  <a:pt x="2294402" y="47111"/>
                  <a:pt x="2154326" y="18288"/>
                </a:cubicBezTo>
                <a:cubicBezTo>
                  <a:pt x="2014250" y="-10535"/>
                  <a:pt x="1820317" y="33903"/>
                  <a:pt x="1494130" y="18288"/>
                </a:cubicBezTo>
                <a:cubicBezTo>
                  <a:pt x="1167943" y="2673"/>
                  <a:pt x="948432" y="14868"/>
                  <a:pt x="729691" y="18288"/>
                </a:cubicBezTo>
                <a:cubicBezTo>
                  <a:pt x="510950" y="21708"/>
                  <a:pt x="264032" y="24354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A248F52-AAB3-6219-39E6-C427265ED4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0080" y="2872899"/>
            <a:ext cx="4243589" cy="332066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2200" dirty="0" err="1">
                <a:cs typeface="Calibri"/>
              </a:rPr>
              <a:t>Balgova</a:t>
            </a:r>
            <a:r>
              <a:rPr lang="en-GB" sz="2200" dirty="0">
                <a:cs typeface="Calibri"/>
              </a:rPr>
              <a:t> et al., 2021</a:t>
            </a:r>
          </a:p>
          <a:p>
            <a:r>
              <a:rPr lang="en-GB" sz="2200" dirty="0">
                <a:cs typeface="Calibri"/>
              </a:rPr>
              <a:t>Quarries Regulation 1999</a:t>
            </a:r>
          </a:p>
          <a:p>
            <a:r>
              <a:rPr lang="en-GB" sz="2200" dirty="0" err="1">
                <a:cs typeface="Calibri"/>
              </a:rPr>
              <a:t>Homeniuk</a:t>
            </a:r>
            <a:r>
              <a:rPr lang="en-GB" sz="2200" dirty="0">
                <a:cs typeface="Calibri"/>
              </a:rPr>
              <a:t> and Collins, 2021</a:t>
            </a:r>
            <a:endParaRPr lang="en-GB" dirty="0"/>
          </a:p>
          <a:p>
            <a:endParaRPr lang="en-GB" sz="2200" dirty="0">
              <a:cs typeface="Calibri"/>
            </a:endParaRPr>
          </a:p>
        </p:txBody>
      </p:sp>
      <p:pic>
        <p:nvPicPr>
          <p:cNvPr id="5" name="Picture 4" descr="Files in folders">
            <a:extLst>
              <a:ext uri="{FF2B5EF4-FFF2-40B4-BE49-F238E27FC236}">
                <a16:creationId xmlns:a16="http://schemas.microsoft.com/office/drawing/2014/main" id="{411D57CF-C8C4-20FB-243B-C9F77CABA57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4046" r="19099" b="-3"/>
          <a:stretch/>
        </p:blipFill>
        <p:spPr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95893349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11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Office Theme</vt:lpstr>
      <vt:lpstr>NAME: Andreea Scarlat  STUDENT ID: 2128314  MODULE: BMSW4004  LECTURED NAME: Muhammad Islam   </vt:lpstr>
      <vt:lpstr>Introduction</vt:lpstr>
      <vt:lpstr>PESTEL 1</vt:lpstr>
      <vt:lpstr>PESTEL 2</vt:lpstr>
      <vt:lpstr> PESTEL 3</vt:lpstr>
      <vt:lpstr>SWOT 1</vt:lpstr>
      <vt:lpstr>SWOT 2</vt:lpstr>
      <vt:lpstr>PowerPoint Presentation</vt:lpstr>
      <vt:lpstr>Alternative solution</vt:lpstr>
      <vt:lpstr>Conclusion</vt:lpstr>
      <vt:lpstr>References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/>
  <cp:revision>882</cp:revision>
  <dcterms:created xsi:type="dcterms:W3CDTF">2022-10-07T10:07:00Z</dcterms:created>
  <dcterms:modified xsi:type="dcterms:W3CDTF">2022-10-30T20:22:52Z</dcterms:modified>
</cp:coreProperties>
</file>