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handoutMasterIdLst>
    <p:handoutMasterId r:id="rId16"/>
  </p:handoutMasterIdLst>
  <p:sldIdLst>
    <p:sldId id="322" r:id="rId5"/>
    <p:sldId id="321" r:id="rId6"/>
    <p:sldId id="320" r:id="rId7"/>
    <p:sldId id="318" r:id="rId8"/>
    <p:sldId id="325" r:id="rId9"/>
    <p:sldId id="324" r:id="rId10"/>
    <p:sldId id="323" r:id="rId11"/>
    <p:sldId id="326" r:id="rId12"/>
    <p:sldId id="310" r:id="rId13"/>
    <p:sldId id="32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5B8BF"/>
    <a:srgbClr val="58696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E3FDE45-AF77-4B5C-9715-49D594BDF05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5388" autoAdjust="0"/>
  </p:normalViewPr>
  <p:slideViewPr>
    <p:cSldViewPr snapToGrid="0">
      <p:cViewPr varScale="1">
        <p:scale>
          <a:sx n="106" d="100"/>
          <a:sy n="106" d="100"/>
        </p:scale>
        <p:origin x="792" y="114"/>
      </p:cViewPr>
      <p:guideLst/>
    </p:cSldViewPr>
  </p:slideViewPr>
  <p:outlineViewPr>
    <p:cViewPr>
      <p:scale>
        <a:sx n="33" d="100"/>
        <a:sy n="33" d="100"/>
      </p:scale>
      <p:origin x="0" y="-7776"/>
    </p:cViewPr>
  </p:outlineViewPr>
  <p:notesTextViewPr>
    <p:cViewPr>
      <p:scale>
        <a:sx n="1" d="1"/>
        <a:sy n="1" d="1"/>
      </p:scale>
      <p:origin x="0" y="0"/>
    </p:cViewPr>
  </p:notesTextViewPr>
  <p:sorterViewPr>
    <p:cViewPr>
      <p:scale>
        <a:sx n="100" d="100"/>
        <a:sy n="100" d="100"/>
      </p:scale>
      <p:origin x="0" y="0"/>
    </p:cViewPr>
  </p:sorterViewPr>
  <p:notesViewPr>
    <p:cSldViewPr snapToGrid="0">
      <p:cViewPr>
        <p:scale>
          <a:sx n="1" d="2"/>
          <a:sy n="1" d="2"/>
        </p:scale>
        <p:origin x="3480" y="55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1A50702-3C68-4B14-B819-72B57D27F94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F0F4880-E690-44D0-8356-A9E7BDBAB0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BE6205E-B305-4B90-9534-3C5E99A0275E}" type="datetimeFigureOut">
              <a:rPr lang="en-US" smtClean="0"/>
              <a:t>10/21/2026</a:t>
            </a:fld>
            <a:endParaRPr lang="en-US" dirty="0"/>
          </a:p>
        </p:txBody>
      </p:sp>
      <p:sp>
        <p:nvSpPr>
          <p:cNvPr id="4" name="Footer Placeholder 3">
            <a:extLst>
              <a:ext uri="{FF2B5EF4-FFF2-40B4-BE49-F238E27FC236}">
                <a16:creationId xmlns:a16="http://schemas.microsoft.com/office/drawing/2014/main" id="{26B4ACF6-39FD-4B08-A7D5-5BFDC37B462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F7C9FD2-2C57-4DE7-8EA4-86DEE80B988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0AC623C-86E0-4A85-83FB-F4A716956FD4}" type="slidenum">
              <a:rPr lang="en-US" smtClean="0"/>
              <a:t>‹#›</a:t>
            </a:fld>
            <a:endParaRPr lang="en-US" dirty="0"/>
          </a:p>
        </p:txBody>
      </p:sp>
    </p:spTree>
    <p:extLst>
      <p:ext uri="{BB962C8B-B14F-4D97-AF65-F5344CB8AC3E}">
        <p14:creationId xmlns:p14="http://schemas.microsoft.com/office/powerpoint/2010/main" val="16939555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3722F1-E430-42A1-A473-1759336AECCE}" type="datetimeFigureOut">
              <a:rPr lang="en-US" smtClean="0"/>
              <a:t>10/21/2026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7D7554-D10C-4E29-B8E6-BB7111FA614F}" type="slidenum">
              <a:rPr lang="en-US" smtClean="0"/>
              <a:t>‹#›</a:t>
            </a:fld>
            <a:endParaRPr lang="en-US" dirty="0"/>
          </a:p>
        </p:txBody>
      </p:sp>
    </p:spTree>
    <p:extLst>
      <p:ext uri="{BB962C8B-B14F-4D97-AF65-F5344CB8AC3E}">
        <p14:creationId xmlns:p14="http://schemas.microsoft.com/office/powerpoint/2010/main" val="3517347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1">
    <p:bg>
      <p:bgPr>
        <a:solidFill>
          <a:schemeClr val="accent2">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1B5E70F-EF03-B535-2505-BC971E3BC36D}"/>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 name="Straight Connector 2">
            <a:extLst>
              <a:ext uri="{FF2B5EF4-FFF2-40B4-BE49-F238E27FC236}">
                <a16:creationId xmlns:a16="http://schemas.microsoft.com/office/drawing/2014/main" id="{8794424E-93DD-A404-D05E-EF6030A76D3B}"/>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B03A3B6B-5129-A46A-A20C-5D7BC706C9B1}"/>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a16="http://schemas.microsoft.com/office/drawing/2014/main" id="{24E401A1-8CEE-5E1B-343B-D737433AE63F}"/>
              </a:ext>
            </a:extLst>
          </p:cNvPr>
          <p:cNvSpPr>
            <a:spLocks noGrp="1"/>
          </p:cNvSpPr>
          <p:nvPr>
            <p:ph type="title" hasCustomPrompt="1"/>
          </p:nvPr>
        </p:nvSpPr>
        <p:spPr>
          <a:xfrm>
            <a:off x="1317615" y="690511"/>
            <a:ext cx="5185821" cy="5253089"/>
          </a:xfrm>
        </p:spPr>
        <p:txBody>
          <a:bodyPr anchor="b">
            <a:normAutofit/>
          </a:bodyPr>
          <a:lstStyle>
            <a:lvl1pPr>
              <a:defRPr sz="6000">
                <a:solidFill>
                  <a:schemeClr val="bg1"/>
                </a:solidFill>
              </a:defRPr>
            </a:lvl1pPr>
          </a:lstStyle>
          <a:p>
            <a:r>
              <a:rPr lang="en-US" dirty="0"/>
              <a:t>Click to add title</a:t>
            </a:r>
          </a:p>
        </p:txBody>
      </p:sp>
    </p:spTree>
    <p:extLst>
      <p:ext uri="{BB962C8B-B14F-4D97-AF65-F5344CB8AC3E}">
        <p14:creationId xmlns:p14="http://schemas.microsoft.com/office/powerpoint/2010/main" val="17845559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1">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55583" y="737115"/>
            <a:ext cx="4640418" cy="5407091"/>
          </a:xfrm>
        </p:spPr>
        <p:txBody>
          <a:bodyPr lIns="0">
            <a:normAutofit/>
          </a:bodyPr>
          <a:lstStyle>
            <a:lvl1pPr>
              <a:defRPr sz="3600"/>
            </a:lvl1pPr>
          </a:lstStyle>
          <a:p>
            <a:r>
              <a:rPr lang="en-US" dirty="0"/>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6388461" y="737115"/>
            <a:ext cx="4449712" cy="5407091"/>
          </a:xfrm>
        </p:spPr>
        <p:txBody>
          <a:bodyPr lIns="0" tIns="0" rIns="0" bIns="0" anchor="ctr">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0"/>
              </a:spcBef>
              <a:spcAft>
                <a:spcPts val="1200"/>
              </a:spcAft>
              <a:buFont typeface="Arial" panose="020B0604020202020204" pitchFamily="34" charset="0"/>
              <a:buChar char="•"/>
              <a:defRPr sz="2000"/>
            </a:lvl2pPr>
            <a:lvl3pPr marL="1143000" indent="-228600">
              <a:spcBef>
                <a:spcPts val="0"/>
              </a:spcBef>
              <a:spcAft>
                <a:spcPts val="1200"/>
              </a:spcAft>
              <a:buFont typeface="Arial" panose="020B0604020202020204" pitchFamily="34" charset="0"/>
              <a:buChar char="•"/>
              <a:defRPr sz="2000"/>
            </a:lvl3pPr>
            <a:lvl4pPr marL="1600200" indent="-228600">
              <a:spcBef>
                <a:spcPts val="0"/>
              </a:spcBef>
              <a:spcAft>
                <a:spcPts val="1200"/>
              </a:spcAft>
              <a:buFont typeface="Arial" panose="020B0604020202020204" pitchFamily="34" charset="0"/>
              <a:buChar char="•"/>
              <a:defRPr sz="2000"/>
            </a:lvl4pPr>
            <a:lvl5pPr marL="2057400" indent="-228600">
              <a:spcBef>
                <a:spcPts val="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45FE61D9-DA99-9DA5-5DD2-C4118066CA63}"/>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E64603E-965E-E3BF-203B-F4D99428203D}"/>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Slide Number Placeholder 5">
            <a:extLst>
              <a:ext uri="{FF2B5EF4-FFF2-40B4-BE49-F238E27FC236}">
                <a16:creationId xmlns:a16="http://schemas.microsoft.com/office/drawing/2014/main" id="{4E9F5D75-1D8F-F695-81F8-4A6D0C678215}"/>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3277245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Pictur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B6B956C-A124-5A7C-EBD4-CBB618B9BC1D}"/>
              </a:ext>
            </a:extLst>
          </p:cNvPr>
          <p:cNvSpPr>
            <a:spLocks noGrp="1"/>
          </p:cNvSpPr>
          <p:nvPr>
            <p:ph type="title" hasCustomPrompt="1"/>
          </p:nvPr>
        </p:nvSpPr>
        <p:spPr>
          <a:xfrm>
            <a:off x="1353827" y="1278294"/>
            <a:ext cx="5000318" cy="4904141"/>
          </a:xfrm>
        </p:spPr>
        <p:txBody>
          <a:bodyPr anchor="b">
            <a:normAutofit/>
          </a:bodyPr>
          <a:lstStyle>
            <a:lvl1pPr>
              <a:defRPr sz="3600"/>
            </a:lvl1pPr>
          </a:lstStyle>
          <a:p>
            <a:r>
              <a:rPr lang="en-US" dirty="0"/>
              <a:t>Click to add title</a:t>
            </a:r>
          </a:p>
        </p:txBody>
      </p:sp>
      <p:sp>
        <p:nvSpPr>
          <p:cNvPr id="12" name="Picture Placeholder 11">
            <a:extLst>
              <a:ext uri="{FF2B5EF4-FFF2-40B4-BE49-F238E27FC236}">
                <a16:creationId xmlns:a16="http://schemas.microsoft.com/office/drawing/2014/main" id="{2B92702B-E14C-886C-445A-349265F37592}"/>
              </a:ext>
            </a:extLst>
          </p:cNvPr>
          <p:cNvSpPr>
            <a:spLocks noGrp="1"/>
          </p:cNvSpPr>
          <p:nvPr>
            <p:ph type="pic" sz="quarter" idx="13"/>
          </p:nvPr>
        </p:nvSpPr>
        <p:spPr>
          <a:xfrm>
            <a:off x="6642169" y="-1"/>
            <a:ext cx="4635426" cy="6857999"/>
          </a:xfrm>
        </p:spPr>
        <p:txBody>
          <a:bodyPr>
            <a:normAutofit/>
          </a:bodyPr>
          <a:lstStyle>
            <a:lvl1pPr marL="0" indent="0" algn="ctr">
              <a:buNone/>
              <a:defRPr sz="2000"/>
            </a:lvl1pPr>
          </a:lstStyle>
          <a:p>
            <a:r>
              <a:rPr lang="en-US"/>
              <a:t>Click icon to add picture</a:t>
            </a:r>
            <a:endParaRPr lang="en-US" dirty="0"/>
          </a:p>
        </p:txBody>
      </p:sp>
      <p:sp>
        <p:nvSpPr>
          <p:cNvPr id="6" name="Rectangle 5">
            <a:extLst>
              <a:ext uri="{FF2B5EF4-FFF2-40B4-BE49-F238E27FC236}">
                <a16:creationId xmlns:a16="http://schemas.microsoft.com/office/drawing/2014/main" id="{49C76C37-CBD2-36CF-1413-53DD1CB4A545}"/>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510D1AAD-E663-5B8E-CE72-64C1DBF19CE0}"/>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 name="Straight Connector 7">
            <a:extLst>
              <a:ext uri="{FF2B5EF4-FFF2-40B4-BE49-F238E27FC236}">
                <a16:creationId xmlns:a16="http://schemas.microsoft.com/office/drawing/2014/main" id="{EC250190-89C1-EAA3-6C2A-15A60C6754F5}"/>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90299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Subtitl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B6B956C-A124-5A7C-EBD4-CBB618B9BC1D}"/>
              </a:ext>
            </a:extLst>
          </p:cNvPr>
          <p:cNvSpPr>
            <a:spLocks noGrp="1"/>
          </p:cNvSpPr>
          <p:nvPr>
            <p:ph type="title" hasCustomPrompt="1"/>
          </p:nvPr>
        </p:nvSpPr>
        <p:spPr>
          <a:xfrm>
            <a:off x="1353827" y="3508311"/>
            <a:ext cx="9923770" cy="1438762"/>
          </a:xfrm>
        </p:spPr>
        <p:txBody>
          <a:bodyPr anchor="b">
            <a:normAutofit/>
          </a:bodyPr>
          <a:lstStyle>
            <a:lvl1pPr>
              <a:defRPr sz="3600"/>
            </a:lvl1pPr>
          </a:lstStyle>
          <a:p>
            <a:r>
              <a:rPr lang="en-US" dirty="0"/>
              <a:t>Click to add title</a:t>
            </a:r>
          </a:p>
        </p:txBody>
      </p:sp>
      <p:sp>
        <p:nvSpPr>
          <p:cNvPr id="12" name="Picture Placeholder 11">
            <a:extLst>
              <a:ext uri="{FF2B5EF4-FFF2-40B4-BE49-F238E27FC236}">
                <a16:creationId xmlns:a16="http://schemas.microsoft.com/office/drawing/2014/main" id="{2B92702B-E14C-886C-445A-349265F37592}"/>
              </a:ext>
            </a:extLst>
          </p:cNvPr>
          <p:cNvSpPr>
            <a:spLocks noGrp="1"/>
          </p:cNvSpPr>
          <p:nvPr>
            <p:ph type="pic" sz="quarter" idx="13"/>
          </p:nvPr>
        </p:nvSpPr>
        <p:spPr>
          <a:xfrm>
            <a:off x="915600" y="0"/>
            <a:ext cx="10361995" cy="3429000"/>
          </a:xfrm>
        </p:spPr>
        <p:txBody>
          <a:bodyPr>
            <a:normAutofit/>
          </a:bodyPr>
          <a:lstStyle>
            <a:lvl1pPr marL="0" indent="0" algn="ctr">
              <a:buNone/>
              <a:defRPr sz="2000"/>
            </a:lvl1pPr>
          </a:lstStyle>
          <a:p>
            <a:r>
              <a:rPr lang="en-US"/>
              <a:t>Click icon to add picture</a:t>
            </a:r>
            <a:endParaRPr lang="en-US" dirty="0"/>
          </a:p>
        </p:txBody>
      </p:sp>
      <p:sp>
        <p:nvSpPr>
          <p:cNvPr id="6" name="Rectangle 5">
            <a:extLst>
              <a:ext uri="{FF2B5EF4-FFF2-40B4-BE49-F238E27FC236}">
                <a16:creationId xmlns:a16="http://schemas.microsoft.com/office/drawing/2014/main" id="{49C76C37-CBD2-36CF-1413-53DD1CB4A545}"/>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510D1AAD-E663-5B8E-CE72-64C1DBF19CE0}"/>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 name="Straight Connector 7">
            <a:extLst>
              <a:ext uri="{FF2B5EF4-FFF2-40B4-BE49-F238E27FC236}">
                <a16:creationId xmlns:a16="http://schemas.microsoft.com/office/drawing/2014/main" id="{EC250190-89C1-EAA3-6C2A-15A60C6754F5}"/>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10" name="Text Placeholder 12">
            <a:extLst>
              <a:ext uri="{FF2B5EF4-FFF2-40B4-BE49-F238E27FC236}">
                <a16:creationId xmlns:a16="http://schemas.microsoft.com/office/drawing/2014/main" id="{D179113D-0374-3934-841E-56AD5AFCF977}"/>
              </a:ext>
            </a:extLst>
          </p:cNvPr>
          <p:cNvSpPr>
            <a:spLocks noGrp="1"/>
          </p:cNvSpPr>
          <p:nvPr>
            <p:ph type="body" sz="quarter" idx="12" hasCustomPrompt="1"/>
          </p:nvPr>
        </p:nvSpPr>
        <p:spPr>
          <a:xfrm>
            <a:off x="1353828" y="5228488"/>
            <a:ext cx="9923770" cy="1368256"/>
          </a:xfrm>
          <a:prstGeom prst="rect">
            <a:avLst/>
          </a:prstGeom>
        </p:spPr>
        <p:txBody>
          <a:bodyPr anchor="t">
            <a:normAutofit/>
          </a:bodyPr>
          <a:lstStyle>
            <a:lvl1pPr marL="0" indent="0" algn="l">
              <a:lnSpc>
                <a:spcPct val="80000"/>
              </a:lnSpc>
              <a:spcBef>
                <a:spcPts val="0"/>
              </a:spcBef>
              <a:buNone/>
              <a:defRPr sz="2000" spc="0" baseline="0">
                <a:solidFill>
                  <a:schemeClr val="tx1"/>
                </a:solidFill>
                <a:latin typeface="+mn-lt"/>
              </a:defRPr>
            </a:lvl1pPr>
          </a:lstStyle>
          <a:p>
            <a:pPr lvl="0"/>
            <a:r>
              <a:rPr lang="en-US" dirty="0"/>
              <a:t>Click to add subtitle</a:t>
            </a:r>
          </a:p>
        </p:txBody>
      </p:sp>
    </p:spTree>
    <p:extLst>
      <p:ext uri="{BB962C8B-B14F-4D97-AF65-F5344CB8AC3E}">
        <p14:creationId xmlns:p14="http://schemas.microsoft.com/office/powerpoint/2010/main" val="3227224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5" y="503852"/>
            <a:ext cx="9150675" cy="1427585"/>
          </a:xfrm>
        </p:spPr>
        <p:txBody>
          <a:bodyPr lIns="0">
            <a:normAutofit/>
          </a:bodyPr>
          <a:lstStyle>
            <a:lvl1pPr>
              <a:defRPr sz="3600"/>
            </a:lvl1pPr>
          </a:lstStyle>
          <a:p>
            <a:r>
              <a:rPr lang="en-US" dirty="0"/>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1450153" y="2108722"/>
            <a:ext cx="8552264" cy="4119463"/>
          </a:xfrm>
        </p:spPr>
        <p:txBody>
          <a:bodyPr lIns="0" tIns="0" rIns="0" bIns="0">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0"/>
              </a:spcBef>
              <a:spcAft>
                <a:spcPts val="1200"/>
              </a:spcAft>
              <a:buFont typeface="Arial" panose="020B0604020202020204" pitchFamily="34" charset="0"/>
              <a:buChar char="•"/>
              <a:defRPr sz="2000"/>
            </a:lvl2pPr>
            <a:lvl3pPr marL="1143000" indent="-228600">
              <a:spcBef>
                <a:spcPts val="0"/>
              </a:spcBef>
              <a:spcAft>
                <a:spcPts val="1200"/>
              </a:spcAft>
              <a:buFont typeface="Arial" panose="020B0604020202020204" pitchFamily="34" charset="0"/>
              <a:buChar char="•"/>
              <a:defRPr sz="2000"/>
            </a:lvl3pPr>
            <a:lvl4pPr marL="1600200" indent="-228600">
              <a:spcBef>
                <a:spcPts val="0"/>
              </a:spcBef>
              <a:spcAft>
                <a:spcPts val="1200"/>
              </a:spcAft>
              <a:buFont typeface="Arial" panose="020B0604020202020204" pitchFamily="34" charset="0"/>
              <a:buChar char="•"/>
              <a:defRPr sz="2000"/>
            </a:lvl4pPr>
            <a:lvl5pPr marL="2057400" indent="-228600">
              <a:spcBef>
                <a:spcPts val="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45FE61D9-DA99-9DA5-5DD2-C4118066CA63}"/>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E64603E-965E-E3BF-203B-F4D99428203D}"/>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Slide Number Placeholder 5">
            <a:extLst>
              <a:ext uri="{FF2B5EF4-FFF2-40B4-BE49-F238E27FC236}">
                <a16:creationId xmlns:a16="http://schemas.microsoft.com/office/drawing/2014/main" id="{5DABAFC1-3E76-DCE6-3A6D-E0020C5BE864}"/>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1373596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6"/>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507175C5-CB2F-2BAC-3704-54DCD1BF043F}"/>
              </a:ext>
            </a:extLst>
          </p:cNvPr>
          <p:cNvSpPr>
            <a:spLocks noGrp="1"/>
          </p:cNvSpPr>
          <p:nvPr>
            <p:ph type="title" hasCustomPrompt="1"/>
          </p:nvPr>
        </p:nvSpPr>
        <p:spPr>
          <a:xfrm>
            <a:off x="1038031" y="1068169"/>
            <a:ext cx="10115939" cy="2681549"/>
          </a:xfrm>
        </p:spPr>
        <p:txBody>
          <a:bodyPr anchor="b"/>
          <a:lstStyle>
            <a:lvl1pPr algn="ctr">
              <a:defRPr>
                <a:solidFill>
                  <a:schemeClr val="bg1"/>
                </a:solidFill>
              </a:defRPr>
            </a:lvl1pPr>
          </a:lstStyle>
          <a:p>
            <a:r>
              <a:rPr lang="en-US" dirty="0"/>
              <a:t>Click to add title</a:t>
            </a:r>
          </a:p>
        </p:txBody>
      </p:sp>
      <p:sp>
        <p:nvSpPr>
          <p:cNvPr id="5" name="Rectangle 4">
            <a:extLst>
              <a:ext uri="{FF2B5EF4-FFF2-40B4-BE49-F238E27FC236}">
                <a16:creationId xmlns:a16="http://schemas.microsoft.com/office/drawing/2014/main" id="{3901905E-33E7-852F-94E3-8E100B3D1E4A}"/>
              </a:ext>
              <a:ext uri="{C183D7F6-B498-43B3-948B-1728B52AA6E4}">
                <adec:decorative xmlns:adec="http://schemas.microsoft.com/office/drawing/2017/decorative" val="1"/>
              </a:ext>
            </a:extLst>
          </p:cNvPr>
          <p:cNvSpPr/>
          <p:nvPr userDrawn="1"/>
        </p:nvSpPr>
        <p:spPr>
          <a:xfrm>
            <a:off x="914400" y="914400"/>
            <a:ext cx="10363200" cy="5029200"/>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1B7799F7-CBB1-9649-7D06-F7EEFD4F0183}"/>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B1AFC5CA-DB29-4B8C-C004-72E4EC761C3B}"/>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12">
            <a:extLst>
              <a:ext uri="{FF2B5EF4-FFF2-40B4-BE49-F238E27FC236}">
                <a16:creationId xmlns:a16="http://schemas.microsoft.com/office/drawing/2014/main" id="{E3CB2D2A-7172-87CE-D493-DAF52D62EBFC}"/>
              </a:ext>
            </a:extLst>
          </p:cNvPr>
          <p:cNvSpPr>
            <a:spLocks noGrp="1"/>
          </p:cNvSpPr>
          <p:nvPr>
            <p:ph type="body" sz="quarter" idx="12" hasCustomPrompt="1"/>
          </p:nvPr>
        </p:nvSpPr>
        <p:spPr>
          <a:xfrm>
            <a:off x="1038031" y="4027047"/>
            <a:ext cx="10115939" cy="1762783"/>
          </a:xfrm>
          <a:prstGeom prst="rect">
            <a:avLst/>
          </a:prstGeom>
        </p:spPr>
        <p:txBody>
          <a:bodyPr anchor="t">
            <a:normAutofit/>
          </a:bodyPr>
          <a:lstStyle>
            <a:lvl1pPr marL="0" indent="0" algn="ctr">
              <a:lnSpc>
                <a:spcPct val="80000"/>
              </a:lnSpc>
              <a:spcBef>
                <a:spcPts val="0"/>
              </a:spcBef>
              <a:buNone/>
              <a:defRPr sz="2000" spc="0" baseline="0">
                <a:solidFill>
                  <a:schemeClr val="bg1"/>
                </a:solidFill>
                <a:latin typeface="+mn-lt"/>
              </a:defRPr>
            </a:lvl1pPr>
          </a:lstStyle>
          <a:p>
            <a:pPr lvl="0"/>
            <a:r>
              <a:rPr lang="en-US" dirty="0"/>
              <a:t>Click to add subtitle</a:t>
            </a:r>
          </a:p>
        </p:txBody>
      </p:sp>
    </p:spTree>
    <p:extLst>
      <p:ext uri="{BB962C8B-B14F-4D97-AF65-F5344CB8AC3E}">
        <p14:creationId xmlns:p14="http://schemas.microsoft.com/office/powerpoint/2010/main" val="2069536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2 Content ">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1468814" y="2057401"/>
            <a:ext cx="4627186"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6668185" y="2057401"/>
            <a:ext cx="4609399"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100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Slide Number Placeholder 5">
            <a:extLst>
              <a:ext uri="{FF2B5EF4-FFF2-40B4-BE49-F238E27FC236}">
                <a16:creationId xmlns:a16="http://schemas.microsoft.com/office/drawing/2014/main" id="{1D40DF0B-6602-19D4-3110-4659C28780D5}"/>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2561720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2 Content 3">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4" name="Content Placeholder 7">
            <a:extLst>
              <a:ext uri="{FF2B5EF4-FFF2-40B4-BE49-F238E27FC236}">
                <a16:creationId xmlns:a16="http://schemas.microsoft.com/office/drawing/2014/main" id="{C355854D-70C0-E6E1-2A0C-284D00A21AEC}"/>
              </a:ext>
            </a:extLst>
          </p:cNvPr>
          <p:cNvSpPr>
            <a:spLocks noGrp="1"/>
          </p:cNvSpPr>
          <p:nvPr>
            <p:ph sz="quarter" idx="12" hasCustomPrompt="1"/>
          </p:nvPr>
        </p:nvSpPr>
        <p:spPr>
          <a:xfrm>
            <a:off x="1468815" y="2057401"/>
            <a:ext cx="3068678" cy="4119463"/>
          </a:xfrm>
        </p:spPr>
        <p:txBody>
          <a:bodyPr lIns="0">
            <a:normAutofit/>
          </a:bodyPr>
          <a:lstStyle>
            <a:lvl1pPr marL="320040" indent="-320040">
              <a:lnSpc>
                <a:spcPct val="100000"/>
              </a:lnSpc>
              <a:spcBef>
                <a:spcPts val="0"/>
              </a:spcBef>
              <a:spcAft>
                <a:spcPts val="1200"/>
              </a:spcAft>
              <a:buFont typeface="+mj-lt"/>
              <a:buAutoNum type="arabicPeriod"/>
              <a:defRPr sz="2000"/>
            </a:lvl1pPr>
            <a:lvl2pPr marL="457200" indent="-320040">
              <a:lnSpc>
                <a:spcPct val="100000"/>
              </a:lnSpc>
              <a:spcBef>
                <a:spcPts val="1000"/>
              </a:spcBef>
              <a:spcAft>
                <a:spcPts val="1200"/>
              </a:spcAft>
              <a:buFont typeface="+mj-lt"/>
              <a:buAutoNum type="alphaLcPeriod"/>
              <a:defRPr sz="2000"/>
            </a:lvl2pPr>
            <a:lvl3pPr marL="914400" indent="-320040">
              <a:spcBef>
                <a:spcPts val="1000"/>
              </a:spcBef>
              <a:spcAft>
                <a:spcPts val="1200"/>
              </a:spcAft>
              <a:buFont typeface="+mj-lt"/>
              <a:buAutoNum type="arabicParenR"/>
              <a:defRPr sz="2000"/>
            </a:lvl3pPr>
            <a:lvl4pPr marL="1371600" indent="-320040">
              <a:spcBef>
                <a:spcPts val="1000"/>
              </a:spcBef>
              <a:spcAft>
                <a:spcPts val="1200"/>
              </a:spcAft>
              <a:buFont typeface="+mj-lt"/>
              <a:buAutoNum type="alphaLcParenR"/>
              <a:defRPr sz="2000"/>
            </a:lvl4pPr>
            <a:lvl5pPr marL="1828800" indent="-320040">
              <a:spcBef>
                <a:spcPts val="1000"/>
              </a:spcBef>
              <a:spcAft>
                <a:spcPts val="1200"/>
              </a:spcAft>
              <a:buFont typeface="+mj-lt"/>
              <a:buAutoNum type="romanLcPeriod"/>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5191727" y="2057401"/>
            <a:ext cx="6085857"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100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Slide Number Placeholder 5">
            <a:extLst>
              <a:ext uri="{FF2B5EF4-FFF2-40B4-BE49-F238E27FC236}">
                <a16:creationId xmlns:a16="http://schemas.microsoft.com/office/drawing/2014/main" id="{D7B331F9-6D4A-5020-969F-E961AF374E19}"/>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2514237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Picture and Content">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8" name="Picture Placeholder 7">
            <a:extLst>
              <a:ext uri="{FF2B5EF4-FFF2-40B4-BE49-F238E27FC236}">
                <a16:creationId xmlns:a16="http://schemas.microsoft.com/office/drawing/2014/main" id="{357912CB-B8F8-1E65-094F-AD3220E6C79C}"/>
              </a:ext>
            </a:extLst>
          </p:cNvPr>
          <p:cNvSpPr>
            <a:spLocks noGrp="1"/>
          </p:cNvSpPr>
          <p:nvPr>
            <p:ph type="pic" sz="quarter" idx="12"/>
          </p:nvPr>
        </p:nvSpPr>
        <p:spPr>
          <a:xfrm>
            <a:off x="1503363" y="2061969"/>
            <a:ext cx="4592637" cy="4805362"/>
          </a:xfrm>
        </p:spPr>
        <p:txBody>
          <a:bodyPr>
            <a:normAutofit/>
          </a:bodyPr>
          <a:lstStyle>
            <a:lvl1pPr marL="0" indent="0" algn="ctr">
              <a:buNone/>
              <a:defRPr sz="2000"/>
            </a:lvl1pPr>
          </a:lstStyle>
          <a:p>
            <a:r>
              <a:rPr lang="en-US"/>
              <a:t>Click icon to add picture</a:t>
            </a:r>
            <a:endParaRPr lang="en-US" dirty="0"/>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6787262" y="2052736"/>
            <a:ext cx="4490320" cy="4800598"/>
          </a:xfrm>
        </p:spPr>
        <p:txBody>
          <a:bodyPr lIns="0">
            <a:normAutofit/>
          </a:bodyPr>
          <a:lstStyle>
            <a:lvl1pPr marL="0" indent="0">
              <a:lnSpc>
                <a:spcPct val="100000"/>
              </a:lnSpc>
              <a:spcBef>
                <a:spcPts val="1000"/>
              </a:spcBef>
              <a:spcAft>
                <a:spcPts val="1200"/>
              </a:spcAft>
              <a:buNone/>
              <a:defRPr sz="2000"/>
            </a:lvl1pPr>
            <a:lvl2pPr marL="800100" indent="-342900">
              <a:lnSpc>
                <a:spcPct val="100000"/>
              </a:lnSpc>
              <a:spcBef>
                <a:spcPts val="1000"/>
              </a:spcBef>
              <a:spcAft>
                <a:spcPts val="1200"/>
              </a:spcAft>
              <a:buFont typeface="Arial" panose="020B0604020202020204" pitchFamily="34" charset="0"/>
              <a:buChar char="•"/>
              <a:defRPr sz="2000"/>
            </a:lvl2pPr>
            <a:lvl3pPr marL="1257300" indent="-342900">
              <a:spcBef>
                <a:spcPts val="1000"/>
              </a:spcBef>
              <a:spcAft>
                <a:spcPts val="1200"/>
              </a:spcAft>
              <a:buFont typeface="Arial" panose="020B0604020202020204" pitchFamily="34" charset="0"/>
              <a:buChar char="•"/>
              <a:defRPr sz="2000"/>
            </a:lvl3pPr>
            <a:lvl4pPr marL="1714500" indent="-342900">
              <a:spcBef>
                <a:spcPts val="1000"/>
              </a:spcBef>
              <a:spcAft>
                <a:spcPts val="1200"/>
              </a:spcAft>
              <a:buFont typeface="Arial" panose="020B0604020202020204" pitchFamily="34" charset="0"/>
              <a:buChar char="•"/>
              <a:defRPr sz="2000"/>
            </a:lvl4pPr>
            <a:lvl5pPr marL="2171700" indent="-3429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Slide Number Placeholder 5">
            <a:extLst>
              <a:ext uri="{FF2B5EF4-FFF2-40B4-BE49-F238E27FC236}">
                <a16:creationId xmlns:a16="http://schemas.microsoft.com/office/drawing/2014/main" id="{8809D86D-3DDE-CA24-4CAA-DF6944B9BCBB}"/>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61074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Table">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1468814" y="2057400"/>
            <a:ext cx="3091027" cy="3867538"/>
          </a:xfrm>
        </p:spPr>
        <p:txBody>
          <a:bodyPr lIns="0">
            <a:normAutofit/>
          </a:bodyPr>
          <a:lstStyle>
            <a:lvl1pPr marL="0" indent="0">
              <a:lnSpc>
                <a:spcPct val="100000"/>
              </a:lnSpc>
              <a:spcBef>
                <a:spcPts val="0"/>
              </a:spcBef>
              <a:spcAft>
                <a:spcPts val="1200"/>
              </a:spcAft>
              <a:buNone/>
              <a:defRPr sz="2000"/>
            </a:lvl1pPr>
            <a:lvl2pPr marL="800100" indent="-342900">
              <a:lnSpc>
                <a:spcPct val="100000"/>
              </a:lnSpc>
              <a:spcBef>
                <a:spcPts val="0"/>
              </a:spcBef>
              <a:spcAft>
                <a:spcPts val="1200"/>
              </a:spcAft>
              <a:buFont typeface="Arial" panose="020B0604020202020204" pitchFamily="34" charset="0"/>
              <a:buChar char="•"/>
              <a:defRPr sz="2000"/>
            </a:lvl2pPr>
            <a:lvl3pPr marL="1257300" indent="-342900">
              <a:spcBef>
                <a:spcPts val="0"/>
              </a:spcBef>
              <a:spcAft>
                <a:spcPts val="1200"/>
              </a:spcAft>
              <a:buFont typeface="Arial" panose="020B0604020202020204" pitchFamily="34" charset="0"/>
              <a:buChar char="•"/>
              <a:defRPr sz="2000"/>
            </a:lvl3pPr>
            <a:lvl4pPr marL="1714500" indent="-342900">
              <a:spcBef>
                <a:spcPts val="0"/>
              </a:spcBef>
              <a:spcAft>
                <a:spcPts val="1200"/>
              </a:spcAft>
              <a:buFont typeface="Arial" panose="020B0604020202020204" pitchFamily="34" charset="0"/>
              <a:buChar char="•"/>
              <a:defRPr sz="2000"/>
            </a:lvl4pPr>
            <a:lvl5pPr marL="2171700" indent="-342900">
              <a:spcBef>
                <a:spcPts val="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Table Placeholder 13">
            <a:extLst>
              <a:ext uri="{FF2B5EF4-FFF2-40B4-BE49-F238E27FC236}">
                <a16:creationId xmlns:a16="http://schemas.microsoft.com/office/drawing/2014/main" id="{EA708189-1532-1BDD-104F-4D8556146CEE}"/>
              </a:ext>
            </a:extLst>
          </p:cNvPr>
          <p:cNvSpPr>
            <a:spLocks noGrp="1"/>
          </p:cNvSpPr>
          <p:nvPr>
            <p:ph type="tbl" sz="quarter" idx="12"/>
          </p:nvPr>
        </p:nvSpPr>
        <p:spPr>
          <a:xfrm>
            <a:off x="5097463" y="2051976"/>
            <a:ext cx="6180137" cy="3867538"/>
          </a:xfrm>
        </p:spPr>
        <p:txBody>
          <a:bodyPr>
            <a:normAutofit/>
          </a:bodyPr>
          <a:lstStyle>
            <a:lvl1pPr>
              <a:defRPr sz="2000"/>
            </a:lvl1pPr>
          </a:lstStyle>
          <a:p>
            <a:r>
              <a:rPr lang="en-US"/>
              <a:t>Click icon to add table</a:t>
            </a:r>
            <a:endParaRPr lang="en-US" dirty="0"/>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5">
            <a:extLst>
              <a:ext uri="{FF2B5EF4-FFF2-40B4-BE49-F238E27FC236}">
                <a16:creationId xmlns:a16="http://schemas.microsoft.com/office/drawing/2014/main" id="{6E0EC71B-95A1-C740-6B1F-F8DF02E2D164}"/>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3409299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2 Content 2">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8" name="Content Placeholder 7">
            <a:extLst>
              <a:ext uri="{FF2B5EF4-FFF2-40B4-BE49-F238E27FC236}">
                <a16:creationId xmlns:a16="http://schemas.microsoft.com/office/drawing/2014/main" id="{8B0AB10A-3CAB-D4C0-3CB1-401461802BD3}"/>
              </a:ext>
            </a:extLst>
          </p:cNvPr>
          <p:cNvSpPr>
            <a:spLocks noGrp="1"/>
          </p:cNvSpPr>
          <p:nvPr>
            <p:ph sz="quarter" idx="10" hasCustomPrompt="1"/>
          </p:nvPr>
        </p:nvSpPr>
        <p:spPr>
          <a:xfrm>
            <a:off x="1468814" y="2066731"/>
            <a:ext cx="6452876" cy="3867538"/>
          </a:xfrm>
        </p:spPr>
        <p:txBody>
          <a:bodyPr lIns="0">
            <a:normAutofit/>
          </a:bodyPr>
          <a:lstStyle>
            <a:lvl1pPr>
              <a:lnSpc>
                <a:spcPct val="100000"/>
              </a:lnSpc>
              <a:spcAft>
                <a:spcPts val="600"/>
              </a:spcAft>
              <a:defRPr sz="2000"/>
            </a:lvl1pPr>
            <a:lvl2pPr>
              <a:lnSpc>
                <a:spcPct val="100000"/>
              </a:lnSpc>
              <a:spcAft>
                <a:spcPts val="600"/>
              </a:spcAft>
              <a:defRPr sz="2000"/>
            </a:lvl2pPr>
            <a:lvl3pPr>
              <a:lnSpc>
                <a:spcPct val="100000"/>
              </a:lnSpc>
              <a:spcBef>
                <a:spcPts val="1000"/>
              </a:spcBef>
              <a:spcAft>
                <a:spcPts val="600"/>
              </a:spcAft>
              <a:defRPr sz="2000"/>
            </a:lvl3pPr>
            <a:lvl4pPr>
              <a:lnSpc>
                <a:spcPct val="100000"/>
              </a:lnSpc>
              <a:spcAft>
                <a:spcPts val="1200"/>
              </a:spcAft>
              <a:defRPr sz="2000"/>
            </a:lvl4pPr>
            <a:lvl5pP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Content Placeholder 7">
            <a:extLst>
              <a:ext uri="{FF2B5EF4-FFF2-40B4-BE49-F238E27FC236}">
                <a16:creationId xmlns:a16="http://schemas.microsoft.com/office/drawing/2014/main" id="{7DBA8ADB-B20F-8404-46AB-AF67E25C7C75}"/>
              </a:ext>
            </a:extLst>
          </p:cNvPr>
          <p:cNvSpPr>
            <a:spLocks noGrp="1"/>
          </p:cNvSpPr>
          <p:nvPr>
            <p:ph sz="quarter" idx="11" hasCustomPrompt="1"/>
          </p:nvPr>
        </p:nvSpPr>
        <p:spPr>
          <a:xfrm>
            <a:off x="8169196" y="2066731"/>
            <a:ext cx="3108391" cy="3867538"/>
          </a:xfrm>
        </p:spPr>
        <p:txBody>
          <a:bodyPr lIns="0">
            <a:normAutofit/>
          </a:bodyPr>
          <a:lstStyle>
            <a:lvl1pPr marL="0" indent="0">
              <a:lnSpc>
                <a:spcPct val="100000"/>
              </a:lnSpc>
              <a:spcAft>
                <a:spcPts val="600"/>
              </a:spcAft>
              <a:buNone/>
              <a:defRPr sz="2000"/>
            </a:lvl1pPr>
            <a:lvl2pPr marL="800100" indent="-342900">
              <a:lnSpc>
                <a:spcPct val="100000"/>
              </a:lnSpc>
              <a:spcAft>
                <a:spcPts val="600"/>
              </a:spcAft>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Slide Number Placeholder 5">
            <a:extLst>
              <a:ext uri="{FF2B5EF4-FFF2-40B4-BE49-F238E27FC236}">
                <a16:creationId xmlns:a16="http://schemas.microsoft.com/office/drawing/2014/main" id="{8814D5F7-E70A-5F97-5C8F-95B9E1B6D492}"/>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8528140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Table">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9" name="Table Placeholder 8">
            <a:extLst>
              <a:ext uri="{FF2B5EF4-FFF2-40B4-BE49-F238E27FC236}">
                <a16:creationId xmlns:a16="http://schemas.microsoft.com/office/drawing/2014/main" id="{CB43608F-0A38-CF4A-4B3B-F1212E786FDE}"/>
              </a:ext>
            </a:extLst>
          </p:cNvPr>
          <p:cNvSpPr>
            <a:spLocks noGrp="1"/>
          </p:cNvSpPr>
          <p:nvPr>
            <p:ph type="tbl" sz="quarter" idx="10"/>
          </p:nvPr>
        </p:nvSpPr>
        <p:spPr>
          <a:xfrm>
            <a:off x="1487488" y="2057400"/>
            <a:ext cx="9790112" cy="3886200"/>
          </a:xfrm>
        </p:spPr>
        <p:txBody>
          <a:bodyPr>
            <a:normAutofit/>
          </a:bodyPr>
          <a:lstStyle>
            <a:lvl1pPr>
              <a:defRPr sz="2400"/>
            </a:lvl1pPr>
          </a:lstStyle>
          <a:p>
            <a:r>
              <a:rPr lang="en-US"/>
              <a:t>Click icon to add table</a:t>
            </a:r>
            <a:endParaRPr lang="en-US" dirty="0"/>
          </a:p>
        </p:txBody>
      </p:sp>
      <p:sp>
        <p:nvSpPr>
          <p:cNvPr id="2" name="Slide Number Placeholder 5">
            <a:extLst>
              <a:ext uri="{FF2B5EF4-FFF2-40B4-BE49-F238E27FC236}">
                <a16:creationId xmlns:a16="http://schemas.microsoft.com/office/drawing/2014/main" id="{05DA3688-07D1-82D9-6818-C95E9A69C2F1}"/>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26913572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1">
    <p:bg>
      <p:bgPr>
        <a:solidFill>
          <a:schemeClr val="accent2">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1B5E70F-EF03-B535-2505-BC971E3BC36D}"/>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 name="Straight Connector 2">
            <a:extLst>
              <a:ext uri="{FF2B5EF4-FFF2-40B4-BE49-F238E27FC236}">
                <a16:creationId xmlns:a16="http://schemas.microsoft.com/office/drawing/2014/main" id="{8794424E-93DD-A404-D05E-EF6030A76D3B}"/>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B03A3B6B-5129-A46A-A20C-5D7BC706C9B1}"/>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a16="http://schemas.microsoft.com/office/drawing/2014/main" id="{24E401A1-8CEE-5E1B-343B-D737433AE63F}"/>
              </a:ext>
            </a:extLst>
          </p:cNvPr>
          <p:cNvSpPr>
            <a:spLocks noGrp="1"/>
          </p:cNvSpPr>
          <p:nvPr>
            <p:ph type="title" hasCustomPrompt="1"/>
          </p:nvPr>
        </p:nvSpPr>
        <p:spPr>
          <a:xfrm>
            <a:off x="1317614" y="690511"/>
            <a:ext cx="4964671" cy="5253089"/>
          </a:xfrm>
        </p:spPr>
        <p:txBody>
          <a:bodyPr anchor="b">
            <a:normAutofit/>
          </a:bodyPr>
          <a:lstStyle>
            <a:lvl1pPr>
              <a:defRPr sz="6000">
                <a:solidFill>
                  <a:schemeClr val="bg1"/>
                </a:solidFill>
              </a:defRPr>
            </a:lvl1pPr>
          </a:lstStyle>
          <a:p>
            <a:r>
              <a:rPr lang="en-US" dirty="0"/>
              <a:t>Click to add title</a:t>
            </a:r>
          </a:p>
        </p:txBody>
      </p:sp>
      <p:sp>
        <p:nvSpPr>
          <p:cNvPr id="10" name="Content Placeholder 9">
            <a:extLst>
              <a:ext uri="{FF2B5EF4-FFF2-40B4-BE49-F238E27FC236}">
                <a16:creationId xmlns:a16="http://schemas.microsoft.com/office/drawing/2014/main" id="{AD608249-3D60-D3B2-68C5-778D0EA18F2D}"/>
              </a:ext>
            </a:extLst>
          </p:cNvPr>
          <p:cNvSpPr>
            <a:spLocks noGrp="1"/>
          </p:cNvSpPr>
          <p:nvPr>
            <p:ph sz="quarter" idx="10" hasCustomPrompt="1"/>
          </p:nvPr>
        </p:nvSpPr>
        <p:spPr>
          <a:xfrm>
            <a:off x="6282286" y="690465"/>
            <a:ext cx="4784372" cy="5253089"/>
          </a:xfrm>
        </p:spPr>
        <p:txBody>
          <a:bodyPr anchor="ctr">
            <a:normAutofit/>
          </a:bodyPr>
          <a:lstStyle>
            <a:lvl1pPr marL="0" indent="0">
              <a:lnSpc>
                <a:spcPct val="100000"/>
              </a:lnSpc>
              <a:spcBef>
                <a:spcPts val="0"/>
              </a:spcBef>
              <a:spcAft>
                <a:spcPts val="1200"/>
              </a:spcAft>
              <a:buNone/>
              <a:defRPr sz="2000">
                <a:solidFill>
                  <a:schemeClr val="bg1"/>
                </a:solidFill>
              </a:defRPr>
            </a:lvl1pPr>
            <a:lvl2pPr marL="742950" indent="-285750">
              <a:lnSpc>
                <a:spcPct val="100000"/>
              </a:lnSpc>
              <a:spcBef>
                <a:spcPts val="0"/>
              </a:spcBef>
              <a:spcAft>
                <a:spcPts val="1200"/>
              </a:spcAft>
              <a:buFont typeface="Arial" panose="020B0604020202020204" pitchFamily="34" charset="0"/>
              <a:buChar char="•"/>
              <a:defRPr sz="1800">
                <a:solidFill>
                  <a:schemeClr val="bg1"/>
                </a:solidFill>
              </a:defRPr>
            </a:lvl2pPr>
            <a:lvl3pPr marL="1200150" indent="-285750">
              <a:lnSpc>
                <a:spcPct val="100000"/>
              </a:lnSpc>
              <a:spcBef>
                <a:spcPts val="0"/>
              </a:spcBef>
              <a:spcAft>
                <a:spcPts val="1200"/>
              </a:spcAft>
              <a:buFont typeface="Arial" panose="020B0604020202020204" pitchFamily="34" charset="0"/>
              <a:buChar char="•"/>
              <a:defRPr sz="1600">
                <a:solidFill>
                  <a:schemeClr val="bg1"/>
                </a:solidFill>
              </a:defRPr>
            </a:lvl3pPr>
            <a:lvl4pPr marL="1657350" indent="-285750">
              <a:lnSpc>
                <a:spcPct val="100000"/>
              </a:lnSpc>
              <a:spcBef>
                <a:spcPts val="0"/>
              </a:spcBef>
              <a:spcAft>
                <a:spcPts val="1200"/>
              </a:spcAft>
              <a:buFont typeface="Arial" panose="020B0604020202020204" pitchFamily="34" charset="0"/>
              <a:buChar char="•"/>
              <a:defRPr sz="1400">
                <a:solidFill>
                  <a:schemeClr val="bg1"/>
                </a:solidFill>
              </a:defRPr>
            </a:lvl4pPr>
            <a:lvl5pPr marL="2114550" indent="-285750">
              <a:lnSpc>
                <a:spcPct val="100000"/>
              </a:lnSpc>
              <a:spcBef>
                <a:spcPts val="0"/>
              </a:spcBef>
              <a:spcAft>
                <a:spcPts val="1200"/>
              </a:spcAft>
              <a:buFont typeface="Arial" panose="020B0604020202020204" pitchFamily="34" charset="0"/>
              <a:buChar char="•"/>
              <a:defRPr sz="14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64374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82F216-62F1-7E0B-63FD-51C27CDAA1B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E61F31D-B959-2AD8-9208-FF08B574DB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F32C8C7-5C6C-400B-AEC0-4D8178161B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b="0" cap="all" spc="150" baseline="0">
                <a:solidFill>
                  <a:schemeClr val="bg2">
                    <a:lumMod val="50000"/>
                  </a:schemeClr>
                </a:solidFill>
                <a:latin typeface="Univers Light" panose="020B0403020202020204" pitchFamily="34" charset="0"/>
              </a:defRPr>
            </a:lvl1pPr>
          </a:lstStyle>
          <a:p>
            <a:endParaRPr lang="en-US" dirty="0"/>
          </a:p>
        </p:txBody>
      </p:sp>
      <p:sp>
        <p:nvSpPr>
          <p:cNvPr id="5" name="Footer Placeholder 4">
            <a:extLst>
              <a:ext uri="{FF2B5EF4-FFF2-40B4-BE49-F238E27FC236}">
                <a16:creationId xmlns:a16="http://schemas.microsoft.com/office/drawing/2014/main" id="{4B7105D6-7B52-4B7D-9473-BCD571A93A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b="0" cap="all" spc="150" baseline="0">
                <a:solidFill>
                  <a:schemeClr val="bg2">
                    <a:lumMod val="50000"/>
                  </a:schemeClr>
                </a:solidFill>
                <a:latin typeface="Univers Light" panose="020B0403020202020204" pitchFamily="34" charset="0"/>
              </a:defRPr>
            </a:lvl1pPr>
          </a:lstStyle>
          <a:p>
            <a:endParaRPr lang="en-US" dirty="0"/>
          </a:p>
        </p:txBody>
      </p:sp>
      <p:sp>
        <p:nvSpPr>
          <p:cNvPr id="6" name="Slide Number Placeholder 5">
            <a:extLst>
              <a:ext uri="{FF2B5EF4-FFF2-40B4-BE49-F238E27FC236}">
                <a16:creationId xmlns:a16="http://schemas.microsoft.com/office/drawing/2014/main" id="{B13EAA0A-7090-4FA3-AD1C-CD4570404021}"/>
              </a:ext>
            </a:extLst>
          </p:cNvPr>
          <p:cNvSpPr>
            <a:spLocks noGrp="1"/>
          </p:cNvSpPr>
          <p:nvPr>
            <p:ph type="sldNum" sz="quarter" idx="4"/>
          </p:nvPr>
        </p:nvSpPr>
        <p:spPr>
          <a:xfrm>
            <a:off x="412136" y="5943601"/>
            <a:ext cx="968983" cy="651912"/>
          </a:xfrm>
          <a:prstGeom prst="rect">
            <a:avLst/>
          </a:prstGeom>
        </p:spPr>
        <p:txBody>
          <a:bodyPr vert="horz" lIns="91440" tIns="45720" rIns="91440" bIns="45720" rtlCol="0" anchor="ctr"/>
          <a:lstStyle>
            <a:lvl1pPr algn="ctr">
              <a:defRPr sz="1200" b="1" spc="150" baseline="0">
                <a:solidFill>
                  <a:schemeClr val="tx1"/>
                </a:solidFill>
                <a:latin typeface="+mn-lt"/>
              </a:defRPr>
            </a:lvl1p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737433849"/>
      </p:ext>
    </p:extLst>
  </p:cSld>
  <p:clrMap bg1="lt1" tx1="dk1" bg2="lt2" tx2="dk2" accent1="accent1" accent2="accent2" accent3="accent3" accent4="accent4" accent5="accent5" accent6="accent6" hlink="hlink" folHlink="folHlink"/>
  <p:sldLayoutIdLst>
    <p:sldLayoutId id="2147483694" r:id="rId1"/>
    <p:sldLayoutId id="2147483693" r:id="rId2"/>
    <p:sldLayoutId id="2147483692" r:id="rId3"/>
    <p:sldLayoutId id="2147483691" r:id="rId4"/>
    <p:sldLayoutId id="2147483690" r:id="rId5"/>
    <p:sldLayoutId id="2147483689" r:id="rId6"/>
    <p:sldLayoutId id="2147483688" r:id="rId7"/>
    <p:sldLayoutId id="2147483687" r:id="rId8"/>
    <p:sldLayoutId id="2147483686" r:id="rId9"/>
    <p:sldLayoutId id="2147483685" r:id="rId10"/>
    <p:sldLayoutId id="2147483684" r:id="rId11"/>
    <p:sldLayoutId id="2147483682" r:id="rId12"/>
    <p:sldLayoutId id="2147483681"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hyperlink" Target="https://www.rcot.co.uk/explore-resources/children-young-people-families/OT-children-and-young-people" TargetMode="External"/><Relationship Id="rId2" Type="http://schemas.openxmlformats.org/officeDocument/2006/relationships/hyperlink" Target="https://uk.indeed.com/q-childrens-occupational-therapist-l-birmingham-jobs.html"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54C9E-20FB-B999-9303-C71D1334BAD7}"/>
              </a:ext>
            </a:extLst>
          </p:cNvPr>
          <p:cNvSpPr>
            <a:spLocks noGrp="1"/>
          </p:cNvSpPr>
          <p:nvPr>
            <p:ph type="title"/>
          </p:nvPr>
        </p:nvSpPr>
        <p:spPr>
          <a:xfrm>
            <a:off x="1666567" y="1740309"/>
            <a:ext cx="9320981" cy="3067665"/>
          </a:xfrm>
        </p:spPr>
        <p:txBody>
          <a:bodyPr/>
          <a:lstStyle/>
          <a:p>
            <a:pPr algn="ctr"/>
            <a:r>
              <a:rPr lang="en-US" dirty="0">
                <a:latin typeface="Arial" panose="020B0604020202020204" pitchFamily="34" charset="0"/>
                <a:cs typeface="Arial" panose="020B0604020202020204" pitchFamily="34" charset="0"/>
              </a:rPr>
              <a:t>Professional development within Health and Social care</a:t>
            </a:r>
          </a:p>
        </p:txBody>
      </p:sp>
      <p:sp>
        <p:nvSpPr>
          <p:cNvPr id="4" name="TextBox 3">
            <a:extLst>
              <a:ext uri="{FF2B5EF4-FFF2-40B4-BE49-F238E27FC236}">
                <a16:creationId xmlns:a16="http://schemas.microsoft.com/office/drawing/2014/main" id="{46407084-C5A2-BE26-388B-D7EC94E03F4E}"/>
              </a:ext>
            </a:extLst>
          </p:cNvPr>
          <p:cNvSpPr txBox="1"/>
          <p:nvPr/>
        </p:nvSpPr>
        <p:spPr>
          <a:xfrm>
            <a:off x="3731341" y="5073586"/>
            <a:ext cx="5191432" cy="1477328"/>
          </a:xfrm>
          <a:prstGeom prst="rect">
            <a:avLst/>
          </a:prstGeom>
          <a:noFill/>
        </p:spPr>
        <p:txBody>
          <a:bodyPr wrap="square" rtlCol="0">
            <a:spAutoFit/>
          </a:bodyPr>
          <a:lstStyle/>
          <a:p>
            <a:pPr algn="ctr"/>
            <a:r>
              <a:rPr lang="en-US" dirty="0">
                <a:solidFill>
                  <a:schemeClr val="bg1"/>
                </a:solidFill>
                <a:latin typeface="Arial" panose="020B0604020202020204" pitchFamily="34" charset="0"/>
                <a:cs typeface="Arial" panose="020B0604020202020204" pitchFamily="34" charset="0"/>
              </a:rPr>
              <a:t>By: Katrina Khakh</a:t>
            </a:r>
            <a:br>
              <a:rPr lang="en-US" dirty="0">
                <a:solidFill>
                  <a:schemeClr val="bg1"/>
                </a:solidFill>
                <a:latin typeface="Arial" panose="020B0604020202020204" pitchFamily="34" charset="0"/>
                <a:cs typeface="Arial" panose="020B0604020202020204" pitchFamily="34" charset="0"/>
              </a:rPr>
            </a:br>
            <a:r>
              <a:rPr lang="en-US" dirty="0">
                <a:solidFill>
                  <a:schemeClr val="bg1"/>
                </a:solidFill>
                <a:latin typeface="Arial" panose="020B0604020202020204" pitchFamily="34" charset="0"/>
                <a:cs typeface="Arial" panose="020B0604020202020204" pitchFamily="34" charset="0"/>
              </a:rPr>
              <a:t>Student ID: 2417736</a:t>
            </a:r>
            <a:br>
              <a:rPr lang="en-US" dirty="0">
                <a:solidFill>
                  <a:schemeClr val="bg1"/>
                </a:solidFill>
                <a:latin typeface="Arial" panose="020B0604020202020204" pitchFamily="34" charset="0"/>
                <a:cs typeface="Arial" panose="020B0604020202020204" pitchFamily="34" charset="0"/>
              </a:rPr>
            </a:br>
            <a:r>
              <a:rPr lang="en-US" dirty="0">
                <a:solidFill>
                  <a:schemeClr val="bg1"/>
                </a:solidFill>
                <a:latin typeface="Arial" panose="020B0604020202020204" pitchFamily="34" charset="0"/>
                <a:cs typeface="Arial" panose="020B0604020202020204" pitchFamily="34" charset="0"/>
              </a:rPr>
              <a:t>Lecturer: Rizwan Nadim</a:t>
            </a:r>
          </a:p>
          <a:p>
            <a:pPr algn="ctr"/>
            <a:r>
              <a:rPr lang="en-US" dirty="0">
                <a:solidFill>
                  <a:schemeClr val="bg1"/>
                </a:solidFill>
                <a:latin typeface="Arial" panose="020B0604020202020204" pitchFamily="34" charset="0"/>
                <a:cs typeface="Arial" panose="020B0604020202020204" pitchFamily="34" charset="0"/>
              </a:rPr>
              <a:t>Module Code: LCHS4009</a:t>
            </a:r>
          </a:p>
          <a:p>
            <a:pPr algn="ctr"/>
            <a:endParaRPr lang="en-GB" dirty="0">
              <a:solidFill>
                <a:schemeClr val="bg1"/>
              </a:solidFill>
            </a:endParaRPr>
          </a:p>
        </p:txBody>
      </p:sp>
      <p:pic>
        <p:nvPicPr>
          <p:cNvPr id="7" name="Picture 6" descr="Discover University of Wales Trinity Saint David">
            <a:extLst>
              <a:ext uri="{FF2B5EF4-FFF2-40B4-BE49-F238E27FC236}">
                <a16:creationId xmlns:a16="http://schemas.microsoft.com/office/drawing/2014/main" id="{5FA6489B-5099-1C9D-89BF-CE514962090C}"/>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1034115" y="6262529"/>
            <a:ext cx="1782828" cy="595471"/>
          </a:xfrm>
          <a:prstGeom prst="rect">
            <a:avLst/>
          </a:prstGeom>
          <a:noFill/>
          <a:ln>
            <a:noFill/>
          </a:ln>
        </p:spPr>
      </p:pic>
    </p:spTree>
    <p:extLst>
      <p:ext uri="{BB962C8B-B14F-4D97-AF65-F5344CB8AC3E}">
        <p14:creationId xmlns:p14="http://schemas.microsoft.com/office/powerpoint/2010/main" val="33788224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455583" y="737115"/>
            <a:ext cx="4640418" cy="5407091"/>
          </a:xfrm>
        </p:spPr>
        <p:txBody>
          <a:bodyPr/>
          <a:lstStyle/>
          <a:p>
            <a:r>
              <a:rPr lang="en-US"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02BA04E6-CD61-B962-4287-DEC1993C32D6}"/>
              </a:ext>
            </a:extLst>
          </p:cNvPr>
          <p:cNvSpPr>
            <a:spLocks noGrp="1"/>
          </p:cNvSpPr>
          <p:nvPr>
            <p:ph sz="quarter" idx="12"/>
          </p:nvPr>
        </p:nvSpPr>
        <p:spPr>
          <a:xfrm>
            <a:off x="6388461" y="737115"/>
            <a:ext cx="4449712" cy="5407091"/>
          </a:xfrm>
        </p:spPr>
        <p:txBody>
          <a:bodyPr/>
          <a:lstStyle/>
          <a:p>
            <a:pPr marL="0" indent="0" algn="ctr">
              <a:buNone/>
            </a:pPr>
            <a:endParaRPr lang="en-US" dirty="0">
              <a:latin typeface="Arial" panose="020B0604020202020204" pitchFamily="34" charset="0"/>
              <a:cs typeface="Arial" panose="020B0604020202020204" pitchFamily="34" charset="0"/>
            </a:endParaRPr>
          </a:p>
          <a:p>
            <a:pPr marL="0" indent="0" algn="ctr">
              <a:buNone/>
            </a:pPr>
            <a:r>
              <a:rPr lang="en-US" dirty="0">
                <a:latin typeface="Arial" panose="020B0604020202020204" pitchFamily="34" charset="0"/>
                <a:cs typeface="Arial" panose="020B0604020202020204" pitchFamily="34" charset="0"/>
              </a:rPr>
              <a:t>This presentation will examine my current skills and allow me to evaluate my readiness for a career in the Health and Social sector as well as establish health and social care employment goals and to develop an action plan.</a:t>
            </a:r>
          </a:p>
          <a:p>
            <a:pPr marL="0" indent="0" algn="ctr">
              <a:buNone/>
            </a:pPr>
            <a:r>
              <a:rPr lang="en-US" dirty="0">
                <a:latin typeface="Arial" panose="020B0604020202020204" pitchFamily="34" charset="0"/>
                <a:cs typeface="Arial" panose="020B0604020202020204" pitchFamily="34" charset="0"/>
              </a:rPr>
              <a:t>Referring to (Indeed, 2026), I have identified a current vacancy for a pediatric occupational therapist and will be completing a personal SWOT analysis, evaluating my own strengths, weaknesses, opportunities and threats in relation to the skills and qualities required for this profession. </a:t>
            </a:r>
          </a:p>
          <a:p>
            <a:pPr marL="0" indent="0" algn="ctr">
              <a:buNone/>
            </a:pPr>
            <a:endParaRPr lang="en-US" dirty="0"/>
          </a:p>
        </p:txBody>
      </p:sp>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p:txBody>
          <a:bodyPr/>
          <a:lstStyle/>
          <a:p>
            <a:fld id="{18D65601-5AE2-46FC-B138-694DDD2B510D}" type="slidenum">
              <a:rPr lang="en-US" smtClean="0"/>
              <a:pPr/>
              <a:t>2</a:t>
            </a:fld>
            <a:endParaRPr lang="en-US" dirty="0"/>
          </a:p>
        </p:txBody>
      </p:sp>
    </p:spTree>
    <p:extLst>
      <p:ext uri="{BB962C8B-B14F-4D97-AF65-F5344CB8AC3E}">
        <p14:creationId xmlns:p14="http://schemas.microsoft.com/office/powerpoint/2010/main" val="1607455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9D0E47E-D228-15EB-5886-33E9AA181D03}"/>
              </a:ext>
            </a:extLst>
          </p:cNvPr>
          <p:cNvSpPr>
            <a:spLocks noGrp="1"/>
          </p:cNvSpPr>
          <p:nvPr>
            <p:ph type="title"/>
          </p:nvPr>
        </p:nvSpPr>
        <p:spPr>
          <a:xfrm>
            <a:off x="1257938" y="262487"/>
            <a:ext cx="4640418" cy="2412864"/>
          </a:xfrm>
        </p:spPr>
        <p:txBody>
          <a:bodyPr anchor="ctr">
            <a:normAutofit/>
          </a:bodyPr>
          <a:lstStyle/>
          <a:p>
            <a:r>
              <a:rPr lang="en-US" dirty="0" err="1">
                <a:latin typeface="Arial" panose="020B0604020202020204" pitchFamily="34" charset="0"/>
                <a:cs typeface="Arial" panose="020B0604020202020204" pitchFamily="34" charset="0"/>
              </a:rPr>
              <a:t>Pediactric</a:t>
            </a:r>
            <a:r>
              <a:rPr lang="en-US" dirty="0">
                <a:latin typeface="Arial" panose="020B0604020202020204" pitchFamily="34" charset="0"/>
                <a:cs typeface="Arial" panose="020B0604020202020204" pitchFamily="34" charset="0"/>
              </a:rPr>
              <a:t> Occupational Therapist</a:t>
            </a:r>
          </a:p>
        </p:txBody>
      </p:sp>
      <p:pic>
        <p:nvPicPr>
          <p:cNvPr id="12" name="Content Placeholder 11" descr="Children's Occupational Therapy Services - Support for Development">
            <a:extLst>
              <a:ext uri="{FF2B5EF4-FFF2-40B4-BE49-F238E27FC236}">
                <a16:creationId xmlns:a16="http://schemas.microsoft.com/office/drawing/2014/main" id="{47ADA8FC-FE7C-6619-3646-4E58DFFE924F}"/>
              </a:ext>
            </a:extLst>
          </p:cNvPr>
          <p:cNvPicPr>
            <a:picLocks noGrp="1" noChangeAspect="1"/>
          </p:cNvPicPr>
          <p:nvPr>
            <p:ph sz="quarter" idx="12"/>
          </p:nvPr>
        </p:nvPicPr>
        <p:blipFill>
          <a:blip r:embed="rId2"/>
          <a:stretch>
            <a:fillRect/>
          </a:stretch>
        </p:blipFill>
        <p:spPr>
          <a:xfrm>
            <a:off x="6388100" y="1956858"/>
            <a:ext cx="4449763" cy="2966508"/>
          </a:xfrm>
          <a:prstGeom prst="rect">
            <a:avLst/>
          </a:prstGeom>
        </p:spPr>
      </p:pic>
      <p:sp>
        <p:nvSpPr>
          <p:cNvPr id="15" name="Slide Number Placeholder 4">
            <a:extLst>
              <a:ext uri="{FF2B5EF4-FFF2-40B4-BE49-F238E27FC236}">
                <a16:creationId xmlns:a16="http://schemas.microsoft.com/office/drawing/2014/main" id="{0FA02BDE-C2D5-4655-873E-71056B5B0C7B}"/>
              </a:ext>
            </a:extLst>
          </p:cNvPr>
          <p:cNvSpPr>
            <a:spLocks noGrp="1"/>
          </p:cNvSpPr>
          <p:nvPr>
            <p:ph type="sldNum" sz="quarter" idx="15"/>
          </p:nvPr>
        </p:nvSpPr>
        <p:spPr/>
        <p:txBody>
          <a:bodyPr/>
          <a:lstStyle/>
          <a:p>
            <a:pPr>
              <a:spcAft>
                <a:spcPts val="600"/>
              </a:spcAft>
            </a:pPr>
            <a:fld id="{18D65601-5AE2-46FC-B138-694DDD2B510D}" type="slidenum">
              <a:rPr lang="en-US" smtClean="0"/>
              <a:pPr>
                <a:spcAft>
                  <a:spcPts val="600"/>
                </a:spcAft>
              </a:pPr>
              <a:t>3</a:t>
            </a:fld>
            <a:endParaRPr lang="en-US"/>
          </a:p>
        </p:txBody>
      </p:sp>
      <p:sp>
        <p:nvSpPr>
          <p:cNvPr id="13" name="Content Placeholder 3">
            <a:extLst>
              <a:ext uri="{FF2B5EF4-FFF2-40B4-BE49-F238E27FC236}">
                <a16:creationId xmlns:a16="http://schemas.microsoft.com/office/drawing/2014/main" id="{236643E9-3293-7807-DDF9-4098FD0F8129}"/>
              </a:ext>
            </a:extLst>
          </p:cNvPr>
          <p:cNvSpPr>
            <a:spLocks noGrp="1"/>
          </p:cNvSpPr>
          <p:nvPr>
            <p:ph sz="quarter" idx="4294967295"/>
          </p:nvPr>
        </p:nvSpPr>
        <p:spPr>
          <a:xfrm>
            <a:off x="1257938" y="2402407"/>
            <a:ext cx="4824412" cy="3867150"/>
          </a:xfrm>
        </p:spPr>
        <p:txBody>
          <a:bodyPr>
            <a:normAutofit/>
          </a:bodyPr>
          <a:lstStyle/>
          <a:p>
            <a:pPr marL="0" indent="0">
              <a:buNone/>
            </a:pPr>
            <a:r>
              <a:rPr lang="en-US" sz="2400" dirty="0">
                <a:latin typeface="Arial" panose="020B0604020202020204" pitchFamily="34" charset="0"/>
                <a:cs typeface="Arial" panose="020B0604020202020204" pitchFamily="34" charset="0"/>
              </a:rPr>
              <a:t>According to Royal College of Occupational Therapy (2025), a pediatric occupational therapist is a healthcare profession who works with children to support their development and abilities to take part in everyday activities such as eating, playing and dressing and even participating in school activities.</a:t>
            </a:r>
          </a:p>
        </p:txBody>
      </p:sp>
    </p:spTree>
    <p:extLst>
      <p:ext uri="{BB962C8B-B14F-4D97-AF65-F5344CB8AC3E}">
        <p14:creationId xmlns:p14="http://schemas.microsoft.com/office/powerpoint/2010/main" val="37521184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EBC60-AA38-5DEF-3160-0CAA68F3D28C}"/>
              </a:ext>
            </a:extLst>
          </p:cNvPr>
          <p:cNvSpPr>
            <a:spLocks noGrp="1"/>
          </p:cNvSpPr>
          <p:nvPr>
            <p:ph type="title"/>
          </p:nvPr>
        </p:nvSpPr>
        <p:spPr>
          <a:xfrm>
            <a:off x="1468815" y="503852"/>
            <a:ext cx="9150675" cy="1427585"/>
          </a:xfrm>
        </p:spPr>
        <p:txBody>
          <a:bodyPr/>
          <a:lstStyle/>
          <a:p>
            <a:r>
              <a:rPr lang="en-US" dirty="0">
                <a:latin typeface="Arial" panose="020B0604020202020204" pitchFamily="34" charset="0"/>
                <a:cs typeface="Arial" panose="020B0604020202020204" pitchFamily="34" charset="0"/>
              </a:rPr>
              <a:t>Strengths</a:t>
            </a:r>
            <a:endParaRPr lang="en-ZA"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EBEE570-1B5E-FFD1-485D-D77E4E6FE7C0}"/>
              </a:ext>
            </a:extLst>
          </p:cNvPr>
          <p:cNvSpPr>
            <a:spLocks noGrp="1"/>
          </p:cNvSpPr>
          <p:nvPr>
            <p:ph sz="quarter" idx="12"/>
          </p:nvPr>
        </p:nvSpPr>
        <p:spPr>
          <a:xfrm>
            <a:off x="1450153" y="2108722"/>
            <a:ext cx="8552264" cy="4119463"/>
          </a:xfrm>
        </p:spPr>
        <p:txBody>
          <a:bodyPr>
            <a:normAutofit fontScale="92500" lnSpcReduction="10000"/>
          </a:bodyPr>
          <a:lstStyle/>
          <a:p>
            <a:r>
              <a:rPr lang="en-US" dirty="0">
                <a:latin typeface="Arial" panose="020B0604020202020204" pitchFamily="34" charset="0"/>
                <a:cs typeface="Arial" panose="020B0604020202020204" pitchFamily="34" charset="0"/>
              </a:rPr>
              <a:t>I am currently studying </a:t>
            </a:r>
            <a:r>
              <a:rPr lang="en-US" b="1" dirty="0">
                <a:latin typeface="Arial" panose="020B0604020202020204" pitchFamily="34" charset="0"/>
                <a:cs typeface="Arial" panose="020B0604020202020204" pitchFamily="34" charset="0"/>
              </a:rPr>
              <a:t>Level 4 Health &amp; Social Care</a:t>
            </a:r>
            <a:r>
              <a:rPr lang="en-US" dirty="0">
                <a:latin typeface="Arial" panose="020B0604020202020204" pitchFamily="34" charset="0"/>
                <a:cs typeface="Arial" panose="020B0604020202020204" pitchFamily="34" charset="0"/>
              </a:rPr>
              <a:t>, giving me a foundation in health and care and helping to develop an understanding of person-centered care.</a:t>
            </a:r>
          </a:p>
          <a:p>
            <a:r>
              <a:rPr lang="en-US" b="1" dirty="0">
                <a:latin typeface="Arial" panose="020B0604020202020204" pitchFamily="34" charset="0"/>
                <a:cs typeface="Arial" panose="020B0604020202020204" pitchFamily="34" charset="0"/>
              </a:rPr>
              <a:t>Experience of working with and caring for children</a:t>
            </a:r>
            <a:r>
              <a:rPr lang="en-US" dirty="0">
                <a:latin typeface="Arial" panose="020B0604020202020204" pitchFamily="34" charset="0"/>
                <a:cs typeface="Arial" panose="020B0604020202020204" pitchFamily="34" charset="0"/>
              </a:rPr>
              <a:t> gives me an understanding of children's different needs.</a:t>
            </a:r>
          </a:p>
          <a:p>
            <a:r>
              <a:rPr lang="en-US" b="1" dirty="0">
                <a:latin typeface="Arial" panose="020B0604020202020204" pitchFamily="34" charset="0"/>
                <a:cs typeface="Arial" panose="020B0604020202020204" pitchFamily="34" charset="0"/>
              </a:rPr>
              <a:t>Good communication </a:t>
            </a:r>
            <a:r>
              <a:rPr lang="en-US" dirty="0">
                <a:latin typeface="Arial" panose="020B0604020202020204" pitchFamily="34" charset="0"/>
                <a:cs typeface="Arial" panose="020B0604020202020204" pitchFamily="34" charset="0"/>
              </a:rPr>
              <a:t>and </a:t>
            </a:r>
            <a:r>
              <a:rPr lang="en-US" b="1" dirty="0">
                <a:latin typeface="Arial" panose="020B0604020202020204" pitchFamily="34" charset="0"/>
                <a:cs typeface="Arial" panose="020B0604020202020204" pitchFamily="34" charset="0"/>
              </a:rPr>
              <a:t>listening skills</a:t>
            </a:r>
            <a:r>
              <a:rPr lang="en-US" dirty="0">
                <a:latin typeface="Arial" panose="020B0604020202020204" pitchFamily="34" charset="0"/>
                <a:cs typeface="Arial" panose="020B0604020202020204" pitchFamily="34" charset="0"/>
              </a:rPr>
              <a:t>, gained from working with children aged 0-6 years and working with vulnerable families. </a:t>
            </a:r>
          </a:p>
          <a:p>
            <a:r>
              <a:rPr lang="en-US" dirty="0">
                <a:latin typeface="Arial" panose="020B0604020202020204" pitchFamily="34" charset="0"/>
                <a:cs typeface="Arial" panose="020B0604020202020204" pitchFamily="34" charset="0"/>
              </a:rPr>
              <a:t>Naturally patient and empathetic</a:t>
            </a:r>
          </a:p>
          <a:p>
            <a:r>
              <a:rPr lang="en-US" dirty="0">
                <a:latin typeface="Arial" panose="020B0604020202020204" pitchFamily="34" charset="0"/>
                <a:cs typeface="Arial" panose="020B0604020202020204" pitchFamily="34" charset="0"/>
              </a:rPr>
              <a:t>Willingness to learn and develop new skills.</a:t>
            </a:r>
          </a:p>
          <a:p>
            <a:r>
              <a:rPr lang="en-US" b="1" dirty="0">
                <a:latin typeface="Arial" panose="020B0604020202020204" pitchFamily="34" charset="0"/>
                <a:cs typeface="Arial" panose="020B0604020202020204" pitchFamily="34" charset="0"/>
              </a:rPr>
              <a:t>Personal experience </a:t>
            </a:r>
            <a:r>
              <a:rPr lang="en-US" dirty="0">
                <a:latin typeface="Arial" panose="020B0604020202020204" pitchFamily="34" charset="0"/>
                <a:cs typeface="Arial" panose="020B0604020202020204" pitchFamily="34" charset="0"/>
              </a:rPr>
              <a:t>with my own daughter who has suspected autism/ADHD, giving me some understanding of the struggles other families may experience.</a:t>
            </a:r>
          </a:p>
          <a:p>
            <a:endParaRPr lang="en-US" dirty="0"/>
          </a:p>
        </p:txBody>
      </p:sp>
      <p:sp>
        <p:nvSpPr>
          <p:cNvPr id="4" name="Slide Number Placeholder 3">
            <a:extLst>
              <a:ext uri="{FF2B5EF4-FFF2-40B4-BE49-F238E27FC236}">
                <a16:creationId xmlns:a16="http://schemas.microsoft.com/office/drawing/2014/main" id="{527C964F-E2D5-D8E7-C513-C47A7E409DF3}"/>
              </a:ext>
            </a:extLst>
          </p:cNvPr>
          <p:cNvSpPr>
            <a:spLocks noGrp="1"/>
          </p:cNvSpPr>
          <p:nvPr>
            <p:ph type="sldNum" sz="quarter" idx="15"/>
          </p:nvPr>
        </p:nvSpPr>
        <p:spPr/>
        <p:txBody>
          <a:bodyPr/>
          <a:lstStyle/>
          <a:p>
            <a:fld id="{18D65601-5AE2-46FC-B138-694DDD2B510D}" type="slidenum">
              <a:rPr lang="en-US" smtClean="0"/>
              <a:pPr/>
              <a:t>4</a:t>
            </a:fld>
            <a:endParaRPr lang="en-US" dirty="0"/>
          </a:p>
        </p:txBody>
      </p:sp>
    </p:spTree>
    <p:extLst>
      <p:ext uri="{BB962C8B-B14F-4D97-AF65-F5344CB8AC3E}">
        <p14:creationId xmlns:p14="http://schemas.microsoft.com/office/powerpoint/2010/main" val="29061523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471046-316F-4D10-99D0-1767CD1222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19CC1F-3DCB-B63F-D75E-E54B42BD0608}"/>
              </a:ext>
            </a:extLst>
          </p:cNvPr>
          <p:cNvSpPr>
            <a:spLocks noGrp="1"/>
          </p:cNvSpPr>
          <p:nvPr>
            <p:ph type="title"/>
          </p:nvPr>
        </p:nvSpPr>
        <p:spPr>
          <a:xfrm>
            <a:off x="1468815" y="503852"/>
            <a:ext cx="9150675" cy="1427585"/>
          </a:xfrm>
        </p:spPr>
        <p:txBody>
          <a:bodyPr/>
          <a:lstStyle/>
          <a:p>
            <a:r>
              <a:rPr lang="en-US" dirty="0">
                <a:latin typeface="Arial" panose="020B0604020202020204" pitchFamily="34" charset="0"/>
                <a:cs typeface="Arial" panose="020B0604020202020204" pitchFamily="34" charset="0"/>
              </a:rPr>
              <a:t>Weaknesses</a:t>
            </a:r>
            <a:endParaRPr lang="en-ZA"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1D15F07-63F0-1CA0-9667-D13A31ED3044}"/>
              </a:ext>
            </a:extLst>
          </p:cNvPr>
          <p:cNvSpPr>
            <a:spLocks noGrp="1"/>
          </p:cNvSpPr>
          <p:nvPr>
            <p:ph sz="quarter" idx="12"/>
          </p:nvPr>
        </p:nvSpPr>
        <p:spPr>
          <a:xfrm>
            <a:off x="1450153" y="2108722"/>
            <a:ext cx="8552264" cy="4119463"/>
          </a:xfrm>
        </p:spPr>
        <p:txBody>
          <a:bodyPr/>
          <a:lstStyle/>
          <a:p>
            <a:r>
              <a:rPr lang="en-US" b="1" dirty="0">
                <a:latin typeface="Arial" panose="020B0604020202020204" pitchFamily="34" charset="0"/>
                <a:cs typeface="Arial" panose="020B0604020202020204" pitchFamily="34" charset="0"/>
              </a:rPr>
              <a:t>I do not hold a degree in occupational therapy </a:t>
            </a:r>
            <a:r>
              <a:rPr lang="en-US" dirty="0">
                <a:latin typeface="Arial" panose="020B0604020202020204" pitchFamily="34" charset="0"/>
                <a:cs typeface="Arial" panose="020B0604020202020204" pitchFamily="34" charset="0"/>
              </a:rPr>
              <a:t>and have little Occupational therapy experience at present which means I need to develop my knowledge of occupational interventions and assessments for children.</a:t>
            </a:r>
          </a:p>
          <a:p>
            <a:r>
              <a:rPr lang="en-US" dirty="0">
                <a:latin typeface="Arial" panose="020B0604020202020204" pitchFamily="34" charset="0"/>
                <a:cs typeface="Arial" panose="020B0604020202020204" pitchFamily="34" charset="0"/>
              </a:rPr>
              <a:t>I would need to </a:t>
            </a:r>
            <a:r>
              <a:rPr lang="en-US" b="1" dirty="0">
                <a:latin typeface="Arial" panose="020B0604020202020204" pitchFamily="34" charset="0"/>
                <a:cs typeface="Arial" panose="020B0604020202020204" pitchFamily="34" charset="0"/>
              </a:rPr>
              <a:t>gain more exposure to the profession </a:t>
            </a:r>
            <a:r>
              <a:rPr lang="en-US" dirty="0">
                <a:latin typeface="Arial" panose="020B0604020202020204" pitchFamily="34" charset="0"/>
                <a:cs typeface="Arial" panose="020B0604020202020204" pitchFamily="34" charset="0"/>
              </a:rPr>
              <a:t>before I could properly understand the roles and responsibilities of this job. This could also lead to </a:t>
            </a:r>
            <a:r>
              <a:rPr lang="en-US" b="1" dirty="0">
                <a:latin typeface="Arial" panose="020B0604020202020204" pitchFamily="34" charset="0"/>
                <a:cs typeface="Arial" panose="020B0604020202020204" pitchFamily="34" charset="0"/>
              </a:rPr>
              <a:t>a lack of confidence in me </a:t>
            </a:r>
            <a:r>
              <a:rPr lang="en-US" dirty="0">
                <a:latin typeface="Arial" panose="020B0604020202020204" pitchFamily="34" charset="0"/>
                <a:cs typeface="Arial" panose="020B0604020202020204" pitchFamily="34" charset="0"/>
              </a:rPr>
              <a:t>until I gain further knowledge and understanding of everyday procedures.</a:t>
            </a:r>
          </a:p>
          <a:p>
            <a:r>
              <a:rPr lang="en-US" dirty="0">
                <a:latin typeface="Arial" panose="020B0604020202020204" pitchFamily="34" charset="0"/>
                <a:cs typeface="Arial" panose="020B0604020202020204" pitchFamily="34" charset="0"/>
              </a:rPr>
              <a:t>Balancing family life, university and career development can be quite difficult.</a:t>
            </a:r>
          </a:p>
        </p:txBody>
      </p:sp>
      <p:sp>
        <p:nvSpPr>
          <p:cNvPr id="4" name="Slide Number Placeholder 3">
            <a:extLst>
              <a:ext uri="{FF2B5EF4-FFF2-40B4-BE49-F238E27FC236}">
                <a16:creationId xmlns:a16="http://schemas.microsoft.com/office/drawing/2014/main" id="{D43AABDC-44C1-828B-F81A-7B9BFDE3D367}"/>
              </a:ext>
            </a:extLst>
          </p:cNvPr>
          <p:cNvSpPr>
            <a:spLocks noGrp="1"/>
          </p:cNvSpPr>
          <p:nvPr>
            <p:ph type="sldNum" sz="quarter" idx="15"/>
          </p:nvPr>
        </p:nvSpPr>
        <p:spPr/>
        <p:txBody>
          <a:bodyPr/>
          <a:lstStyle/>
          <a:p>
            <a:fld id="{18D65601-5AE2-46FC-B138-694DDD2B510D}" type="slidenum">
              <a:rPr lang="en-US" smtClean="0"/>
              <a:pPr/>
              <a:t>5</a:t>
            </a:fld>
            <a:endParaRPr lang="en-US" dirty="0"/>
          </a:p>
        </p:txBody>
      </p:sp>
    </p:spTree>
    <p:extLst>
      <p:ext uri="{BB962C8B-B14F-4D97-AF65-F5344CB8AC3E}">
        <p14:creationId xmlns:p14="http://schemas.microsoft.com/office/powerpoint/2010/main" val="32956242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6B3887-53D0-091D-6A35-DDF33054E3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3077FE-335F-C48F-74F4-3A66C526811C}"/>
              </a:ext>
            </a:extLst>
          </p:cNvPr>
          <p:cNvSpPr>
            <a:spLocks noGrp="1"/>
          </p:cNvSpPr>
          <p:nvPr>
            <p:ph type="title"/>
          </p:nvPr>
        </p:nvSpPr>
        <p:spPr>
          <a:xfrm>
            <a:off x="1468815" y="503852"/>
            <a:ext cx="9150675" cy="1427585"/>
          </a:xfrm>
        </p:spPr>
        <p:txBody>
          <a:bodyPr/>
          <a:lstStyle/>
          <a:p>
            <a:r>
              <a:rPr lang="en-US" dirty="0">
                <a:latin typeface="Arial" panose="020B0604020202020204" pitchFamily="34" charset="0"/>
                <a:cs typeface="Arial" panose="020B0604020202020204" pitchFamily="34" charset="0"/>
              </a:rPr>
              <a:t>Opportunities </a:t>
            </a:r>
            <a:endParaRPr lang="en-ZA"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D6BC21E-BB1D-D3FA-ACD5-9DF45DCF5523}"/>
              </a:ext>
            </a:extLst>
          </p:cNvPr>
          <p:cNvSpPr>
            <a:spLocks noGrp="1"/>
          </p:cNvSpPr>
          <p:nvPr>
            <p:ph sz="quarter" idx="12"/>
          </p:nvPr>
        </p:nvSpPr>
        <p:spPr>
          <a:xfrm>
            <a:off x="1450153" y="2108722"/>
            <a:ext cx="8552264" cy="4119463"/>
          </a:xfrm>
        </p:spPr>
        <p:txBody>
          <a:bodyPr/>
          <a:lstStyle/>
          <a:p>
            <a:r>
              <a:rPr lang="en-US" dirty="0">
                <a:latin typeface="Arial" panose="020B0604020202020204" pitchFamily="34" charset="0"/>
                <a:cs typeface="Arial" panose="020B0604020202020204" pitchFamily="34" charset="0"/>
              </a:rPr>
              <a:t>My current level 4 qualification could provide a foundation for progressing into further study. </a:t>
            </a:r>
          </a:p>
          <a:p>
            <a:r>
              <a:rPr lang="en-US" dirty="0">
                <a:latin typeface="Arial" panose="020B0604020202020204" pitchFamily="34" charset="0"/>
                <a:cs typeface="Arial" panose="020B0604020202020204" pitchFamily="34" charset="0"/>
              </a:rPr>
              <a:t>I can further </a:t>
            </a:r>
            <a:r>
              <a:rPr lang="en-US" b="1" dirty="0">
                <a:latin typeface="Arial" panose="020B0604020202020204" pitchFamily="34" charset="0"/>
                <a:cs typeface="Arial" panose="020B0604020202020204" pitchFamily="34" charset="0"/>
              </a:rPr>
              <a:t>develop my understanding</a:t>
            </a:r>
            <a:r>
              <a:rPr lang="en-US" dirty="0">
                <a:latin typeface="Arial" panose="020B0604020202020204" pitchFamily="34" charset="0"/>
                <a:cs typeface="Arial" panose="020B0604020202020204" pitchFamily="34" charset="0"/>
              </a:rPr>
              <a:t> of child development, working with SEND, disabilities and therapeutic interventions. </a:t>
            </a:r>
          </a:p>
          <a:p>
            <a:r>
              <a:rPr lang="en-US" dirty="0">
                <a:latin typeface="Arial" panose="020B0604020202020204" pitchFamily="34" charset="0"/>
                <a:cs typeface="Arial" panose="020B0604020202020204" pitchFamily="34" charset="0"/>
              </a:rPr>
              <a:t>I can develop transferable skills such as </a:t>
            </a:r>
            <a:r>
              <a:rPr lang="en-US" b="1" dirty="0">
                <a:latin typeface="Arial" panose="020B0604020202020204" pitchFamily="34" charset="0"/>
                <a:cs typeface="Arial" panose="020B0604020202020204" pitchFamily="34" charset="0"/>
              </a:rPr>
              <a:t>communication, teamwork, problem solving and safeguarding.</a:t>
            </a:r>
          </a:p>
          <a:p>
            <a:r>
              <a:rPr lang="en-US" dirty="0">
                <a:latin typeface="Arial" panose="020B0604020202020204" pitchFamily="34" charset="0"/>
                <a:cs typeface="Arial" panose="020B0604020202020204" pitchFamily="34" charset="0"/>
              </a:rPr>
              <a:t>Becoming an OT could provide opportunities to work in settings such as schools, hospitals, community and children services</a:t>
            </a:r>
          </a:p>
          <a:p>
            <a:r>
              <a:rPr lang="en-US" dirty="0">
                <a:latin typeface="Arial" panose="020B0604020202020204" pitchFamily="34" charset="0"/>
                <a:cs typeface="Arial" panose="020B0604020202020204" pitchFamily="34" charset="0"/>
              </a:rPr>
              <a:t>I gain relevant experience through care work, support work, health care assistant roles and volunteering with children. </a:t>
            </a:r>
          </a:p>
          <a:p>
            <a:endParaRPr lang="en-US" dirty="0"/>
          </a:p>
          <a:p>
            <a:endParaRPr lang="en-US" dirty="0"/>
          </a:p>
        </p:txBody>
      </p:sp>
      <p:sp>
        <p:nvSpPr>
          <p:cNvPr id="4" name="Slide Number Placeholder 3">
            <a:extLst>
              <a:ext uri="{FF2B5EF4-FFF2-40B4-BE49-F238E27FC236}">
                <a16:creationId xmlns:a16="http://schemas.microsoft.com/office/drawing/2014/main" id="{3EAE2239-066B-B88F-0944-DEB596CA4E01}"/>
              </a:ext>
            </a:extLst>
          </p:cNvPr>
          <p:cNvSpPr>
            <a:spLocks noGrp="1"/>
          </p:cNvSpPr>
          <p:nvPr>
            <p:ph type="sldNum" sz="quarter" idx="15"/>
          </p:nvPr>
        </p:nvSpPr>
        <p:spPr/>
        <p:txBody>
          <a:bodyPr/>
          <a:lstStyle/>
          <a:p>
            <a:fld id="{18D65601-5AE2-46FC-B138-694DDD2B510D}" type="slidenum">
              <a:rPr lang="en-US" smtClean="0"/>
              <a:pPr/>
              <a:t>6</a:t>
            </a:fld>
            <a:endParaRPr lang="en-US" dirty="0"/>
          </a:p>
        </p:txBody>
      </p:sp>
    </p:spTree>
    <p:extLst>
      <p:ext uri="{BB962C8B-B14F-4D97-AF65-F5344CB8AC3E}">
        <p14:creationId xmlns:p14="http://schemas.microsoft.com/office/powerpoint/2010/main" val="17537112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BFBA6E-9EFA-CE98-5FE0-D630D5152B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0F03D6-9364-6DCA-C74E-18F2E12ABD84}"/>
              </a:ext>
            </a:extLst>
          </p:cNvPr>
          <p:cNvSpPr>
            <a:spLocks noGrp="1"/>
          </p:cNvSpPr>
          <p:nvPr>
            <p:ph type="title"/>
          </p:nvPr>
        </p:nvSpPr>
        <p:spPr>
          <a:xfrm>
            <a:off x="1468815" y="503852"/>
            <a:ext cx="9150675" cy="1427585"/>
          </a:xfrm>
        </p:spPr>
        <p:txBody>
          <a:bodyPr/>
          <a:lstStyle/>
          <a:p>
            <a:r>
              <a:rPr lang="en-US" dirty="0">
                <a:latin typeface="Arial" panose="020B0604020202020204" pitchFamily="34" charset="0"/>
                <a:cs typeface="Arial" panose="020B0604020202020204" pitchFamily="34" charset="0"/>
              </a:rPr>
              <a:t>Threats</a:t>
            </a:r>
            <a:endParaRPr lang="en-ZA"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A6EE9B9-40F5-47E0-DCA2-374F1526FAF7}"/>
              </a:ext>
            </a:extLst>
          </p:cNvPr>
          <p:cNvSpPr>
            <a:spLocks noGrp="1"/>
          </p:cNvSpPr>
          <p:nvPr>
            <p:ph sz="quarter" idx="12"/>
          </p:nvPr>
        </p:nvSpPr>
        <p:spPr>
          <a:xfrm>
            <a:off x="1450153" y="2108722"/>
            <a:ext cx="8552264" cy="4119463"/>
          </a:xfrm>
        </p:spPr>
        <p:txBody>
          <a:bodyPr/>
          <a:lstStyle/>
          <a:p>
            <a:r>
              <a:rPr lang="en-US" dirty="0">
                <a:latin typeface="Arial" panose="020B0604020202020204" pitchFamily="34" charset="0"/>
                <a:cs typeface="Arial" panose="020B0604020202020204" pitchFamily="34" charset="0"/>
              </a:rPr>
              <a:t>My current qualifications do not allow me to work in Occupational therapy; it would require specific professional education and training. </a:t>
            </a:r>
          </a:p>
          <a:p>
            <a:r>
              <a:rPr lang="en-US" b="1" dirty="0">
                <a:latin typeface="Arial" panose="020B0604020202020204" pitchFamily="34" charset="0"/>
                <a:cs typeface="Arial" panose="020B0604020202020204" pitchFamily="34" charset="0"/>
              </a:rPr>
              <a:t>Balancing</a:t>
            </a:r>
            <a:r>
              <a:rPr lang="en-US" dirty="0">
                <a:latin typeface="Arial" panose="020B0604020202020204" pitchFamily="34" charset="0"/>
                <a:cs typeface="Arial" panose="020B0604020202020204" pitchFamily="34" charset="0"/>
              </a:rPr>
              <a:t> further </a:t>
            </a:r>
            <a:r>
              <a:rPr lang="en-US" b="1" dirty="0">
                <a:latin typeface="Arial" panose="020B0604020202020204" pitchFamily="34" charset="0"/>
                <a:cs typeface="Arial" panose="020B0604020202020204" pitchFamily="34" charset="0"/>
              </a:rPr>
              <a:t>education</a:t>
            </a:r>
            <a:r>
              <a:rPr lang="en-US" dirty="0">
                <a:latin typeface="Arial" panose="020B0604020202020204" pitchFamily="34" charset="0"/>
                <a:cs typeface="Arial" panose="020B0604020202020204" pitchFamily="34" charset="0"/>
              </a:rPr>
              <a:t> with </a:t>
            </a:r>
            <a:r>
              <a:rPr lang="en-US" b="1" dirty="0">
                <a:latin typeface="Arial" panose="020B0604020202020204" pitchFamily="34" charset="0"/>
                <a:cs typeface="Arial" panose="020B0604020202020204" pitchFamily="34" charset="0"/>
              </a:rPr>
              <a:t>family</a:t>
            </a:r>
            <a:r>
              <a:rPr lang="en-US" dirty="0">
                <a:latin typeface="Arial" panose="020B0604020202020204" pitchFamily="34" charset="0"/>
                <a:cs typeface="Arial" panose="020B0604020202020204" pitchFamily="34" charset="0"/>
              </a:rPr>
              <a:t> and </a:t>
            </a:r>
            <a:r>
              <a:rPr lang="en-US" b="1" dirty="0">
                <a:latin typeface="Arial" panose="020B0604020202020204" pitchFamily="34" charset="0"/>
                <a:cs typeface="Arial" panose="020B0604020202020204" pitchFamily="34" charset="0"/>
              </a:rPr>
              <a:t>financial</a:t>
            </a:r>
            <a:r>
              <a:rPr lang="en-US" dirty="0">
                <a:latin typeface="Arial" panose="020B0604020202020204" pitchFamily="34" charset="0"/>
                <a:cs typeface="Arial" panose="020B0604020202020204" pitchFamily="34" charset="0"/>
              </a:rPr>
              <a:t> responsibilities could be difficult. </a:t>
            </a:r>
          </a:p>
          <a:p>
            <a:r>
              <a:rPr lang="en-US" dirty="0">
                <a:latin typeface="Arial" panose="020B0604020202020204" pitchFamily="34" charset="0"/>
                <a:cs typeface="Arial" panose="020B0604020202020204" pitchFamily="34" charset="0"/>
              </a:rPr>
              <a:t>My </a:t>
            </a:r>
            <a:r>
              <a:rPr lang="en-US" b="1" dirty="0">
                <a:latin typeface="Arial" panose="020B0604020202020204" pitchFamily="34" charset="0"/>
                <a:cs typeface="Arial" panose="020B0604020202020204" pitchFamily="34" charset="0"/>
              </a:rPr>
              <a:t>lack of relevant experience </a:t>
            </a:r>
            <a:r>
              <a:rPr lang="en-US" dirty="0">
                <a:latin typeface="Arial" panose="020B0604020202020204" pitchFamily="34" charset="0"/>
                <a:cs typeface="Arial" panose="020B0604020202020204" pitchFamily="34" charset="0"/>
              </a:rPr>
              <a:t>could initially make it harder to demonstrate my suitability for OT courses or roles.</a:t>
            </a:r>
          </a:p>
          <a:p>
            <a:r>
              <a:rPr lang="en-US" dirty="0">
                <a:latin typeface="Arial" panose="020B0604020202020204" pitchFamily="34" charset="0"/>
                <a:cs typeface="Arial" panose="020B0604020202020204" pitchFamily="34" charset="0"/>
              </a:rPr>
              <a:t>Health care practice is regulated, meaning I would need </a:t>
            </a:r>
            <a:r>
              <a:rPr lang="en-US" b="1" dirty="0">
                <a:latin typeface="Arial" panose="020B0604020202020204" pitchFamily="34" charset="0"/>
                <a:cs typeface="Arial" panose="020B0604020202020204" pitchFamily="34" charset="0"/>
              </a:rPr>
              <a:t>to meet the professional standards of registration requirements</a:t>
            </a:r>
            <a:r>
              <a:rPr lang="en-US" dirty="0">
                <a:latin typeface="Arial" panose="020B0604020202020204" pitchFamily="34" charset="0"/>
                <a:cs typeface="Arial" panose="020B0604020202020204" pitchFamily="34" charset="0"/>
              </a:rPr>
              <a:t> before practicing as an OT.</a:t>
            </a:r>
          </a:p>
          <a:p>
            <a:r>
              <a:rPr lang="en-US" dirty="0">
                <a:latin typeface="Arial" panose="020B0604020202020204" pitchFamily="34" charset="0"/>
                <a:cs typeface="Arial" panose="020B0604020202020204" pitchFamily="34" charset="0"/>
              </a:rPr>
              <a:t>Occupational Therapy courses can be </a:t>
            </a:r>
            <a:r>
              <a:rPr lang="en-US" b="1" dirty="0">
                <a:latin typeface="Arial" panose="020B0604020202020204" pitchFamily="34" charset="0"/>
                <a:cs typeface="Arial" panose="020B0604020202020204" pitchFamily="34" charset="0"/>
              </a:rPr>
              <a:t>competitive</a:t>
            </a:r>
            <a:r>
              <a:rPr lang="en-US" dirty="0">
                <a:latin typeface="Arial" panose="020B0604020202020204" pitchFamily="34" charset="0"/>
                <a:cs typeface="Arial" panose="020B0604020202020204" pitchFamily="34" charset="0"/>
              </a:rPr>
              <a:t> and require a </a:t>
            </a:r>
            <a:r>
              <a:rPr lang="en-US" b="1" dirty="0">
                <a:latin typeface="Arial" panose="020B0604020202020204" pitchFamily="34" charset="0"/>
                <a:cs typeface="Arial" panose="020B0604020202020204" pitchFamily="34" charset="0"/>
              </a:rPr>
              <a:t>commitment </a:t>
            </a:r>
            <a:r>
              <a:rPr lang="en-US" dirty="0">
                <a:latin typeface="Arial" panose="020B0604020202020204" pitchFamily="34" charset="0"/>
                <a:cs typeface="Arial" panose="020B0604020202020204" pitchFamily="34" charset="0"/>
              </a:rPr>
              <a:t>to study.</a:t>
            </a:r>
          </a:p>
        </p:txBody>
      </p:sp>
      <p:sp>
        <p:nvSpPr>
          <p:cNvPr id="4" name="Slide Number Placeholder 3">
            <a:extLst>
              <a:ext uri="{FF2B5EF4-FFF2-40B4-BE49-F238E27FC236}">
                <a16:creationId xmlns:a16="http://schemas.microsoft.com/office/drawing/2014/main" id="{4EEF1BBF-0993-710A-C3E7-2EBF02F20D79}"/>
              </a:ext>
            </a:extLst>
          </p:cNvPr>
          <p:cNvSpPr>
            <a:spLocks noGrp="1"/>
          </p:cNvSpPr>
          <p:nvPr>
            <p:ph type="sldNum" sz="quarter" idx="15"/>
          </p:nvPr>
        </p:nvSpPr>
        <p:spPr/>
        <p:txBody>
          <a:bodyPr/>
          <a:lstStyle/>
          <a:p>
            <a:fld id="{18D65601-5AE2-46FC-B138-694DDD2B510D}" type="slidenum">
              <a:rPr lang="en-US" smtClean="0"/>
              <a:pPr/>
              <a:t>7</a:t>
            </a:fld>
            <a:endParaRPr lang="en-US" dirty="0"/>
          </a:p>
        </p:txBody>
      </p:sp>
    </p:spTree>
    <p:extLst>
      <p:ext uri="{BB962C8B-B14F-4D97-AF65-F5344CB8AC3E}">
        <p14:creationId xmlns:p14="http://schemas.microsoft.com/office/powerpoint/2010/main" val="35011958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E4D78-8920-51DD-9EA9-184708C50566}"/>
              </a:ext>
            </a:extLst>
          </p:cNvPr>
          <p:cNvSpPr>
            <a:spLocks noGrp="1"/>
          </p:cNvSpPr>
          <p:nvPr>
            <p:ph type="title"/>
          </p:nvPr>
        </p:nvSpPr>
        <p:spPr/>
        <p:txBody>
          <a:bodyPr>
            <a:normAutofit fontScale="90000"/>
          </a:bodyPr>
          <a:lstStyle/>
          <a:p>
            <a:r>
              <a:rPr lang="en-US" dirty="0">
                <a:latin typeface="Arial" panose="020B0604020202020204" pitchFamily="34" charset="0"/>
                <a:cs typeface="Arial" panose="020B0604020202020204" pitchFamily="34" charset="0"/>
              </a:rPr>
              <a:t>How can I use my current strengths to overcome my weaknesses?</a:t>
            </a:r>
            <a:br>
              <a:rPr lang="en-US" dirty="0"/>
            </a:br>
            <a:endParaRPr lang="en-GB" dirty="0"/>
          </a:p>
        </p:txBody>
      </p:sp>
      <p:sp>
        <p:nvSpPr>
          <p:cNvPr id="3" name="Content Placeholder 2">
            <a:extLst>
              <a:ext uri="{FF2B5EF4-FFF2-40B4-BE49-F238E27FC236}">
                <a16:creationId xmlns:a16="http://schemas.microsoft.com/office/drawing/2014/main" id="{3BE72943-9B04-5B46-B531-32061E73AA3A}"/>
              </a:ext>
            </a:extLst>
          </p:cNvPr>
          <p:cNvSpPr>
            <a:spLocks noGrp="1"/>
          </p:cNvSpPr>
          <p:nvPr>
            <p:ph sz="quarter" idx="12"/>
          </p:nvPr>
        </p:nvSpPr>
        <p:spPr/>
        <p:txBody>
          <a:bodyPr/>
          <a:lstStyle/>
          <a:p>
            <a:pPr marL="0" indent="0">
              <a:buNone/>
            </a:pPr>
            <a:r>
              <a:rPr lang="en-US" dirty="0">
                <a:latin typeface="Arial" panose="020B0604020202020204" pitchFamily="34" charset="0"/>
                <a:cs typeface="Arial" panose="020B0604020202020204" pitchFamily="34" charset="0"/>
              </a:rPr>
              <a:t>My strengths such as my caring nature, patience and willingness to learn can help me overcome my lack of experience by allowing me to learn from experienced professionals, accept feedback and develop my skills. Staying determined and organized; I can build on my confidence and gain the knowledge to become a pediatric occupational therapist.</a:t>
            </a:r>
          </a:p>
          <a:p>
            <a:pPr marL="0" indent="0">
              <a:buNone/>
            </a:pPr>
            <a:r>
              <a:rPr lang="en-US" dirty="0">
                <a:latin typeface="Arial" panose="020B0604020202020204" pitchFamily="34" charset="0"/>
                <a:cs typeface="Arial" panose="020B0604020202020204" pitchFamily="34" charset="0"/>
              </a:rPr>
              <a:t>I could also use opportunities such a volunteering with children, university placements, work experience and learning from qualified occupational therapists to develop more skills.  </a:t>
            </a:r>
          </a:p>
          <a:p>
            <a:pPr marL="0" indent="0">
              <a:buNone/>
            </a:pPr>
            <a:r>
              <a:rPr lang="en-US" dirty="0">
                <a:latin typeface="Arial" panose="020B0604020202020204" pitchFamily="34" charset="0"/>
                <a:cs typeface="Arial" panose="020B0604020202020204" pitchFamily="34" charset="0"/>
              </a:rPr>
              <a:t>The willingness to learn, determination, organization, being able to positively receive feedback are all key factors that will enable me to study and become a pediatric occupational therapist.</a:t>
            </a: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10A5FF2-8D60-527F-5FBD-ADD955347D54}"/>
              </a:ext>
            </a:extLst>
          </p:cNvPr>
          <p:cNvSpPr>
            <a:spLocks noGrp="1"/>
          </p:cNvSpPr>
          <p:nvPr>
            <p:ph type="sldNum" sz="quarter" idx="15"/>
          </p:nvPr>
        </p:nvSpPr>
        <p:spPr/>
        <p:txBody>
          <a:bodyPr/>
          <a:lstStyle/>
          <a:p>
            <a:fld id="{18D65601-5AE2-46FC-B138-694DDD2B510D}" type="slidenum">
              <a:rPr lang="en-US" smtClean="0"/>
              <a:pPr/>
              <a:t>8</a:t>
            </a:fld>
            <a:endParaRPr lang="en-US" dirty="0"/>
          </a:p>
        </p:txBody>
      </p:sp>
    </p:spTree>
    <p:extLst>
      <p:ext uri="{BB962C8B-B14F-4D97-AF65-F5344CB8AC3E}">
        <p14:creationId xmlns:p14="http://schemas.microsoft.com/office/powerpoint/2010/main" val="31867544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101732C-7338-DBA0-BD19-1FA88304749F}"/>
              </a:ext>
            </a:extLst>
          </p:cNvPr>
          <p:cNvSpPr>
            <a:spLocks noGrp="1"/>
          </p:cNvSpPr>
          <p:nvPr>
            <p:ph type="title"/>
          </p:nvPr>
        </p:nvSpPr>
        <p:spPr>
          <a:xfrm>
            <a:off x="1656827" y="321801"/>
            <a:ext cx="6130321" cy="5253089"/>
          </a:xfrm>
        </p:spPr>
        <p:txBody>
          <a:bodyPr/>
          <a:lstStyle/>
          <a:p>
            <a:r>
              <a:rPr lang="en-US" dirty="0">
                <a:latin typeface="Arial" panose="020B0604020202020204" pitchFamily="34" charset="0"/>
                <a:cs typeface="Arial" panose="020B0604020202020204" pitchFamily="34" charset="0"/>
              </a:rPr>
              <a:t>Thankyou!</a:t>
            </a:r>
            <a:br>
              <a:rPr lang="en-US"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Any Questions?</a:t>
            </a:r>
          </a:p>
        </p:txBody>
      </p:sp>
    </p:spTree>
    <p:extLst>
      <p:ext uri="{BB962C8B-B14F-4D97-AF65-F5344CB8AC3E}">
        <p14:creationId xmlns:p14="http://schemas.microsoft.com/office/powerpoint/2010/main" val="7043708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4D40D62-9F5C-60DB-C22E-D31C309D4C38}"/>
              </a:ext>
            </a:extLst>
          </p:cNvPr>
          <p:cNvSpPr>
            <a:spLocks noGrp="1"/>
          </p:cNvSpPr>
          <p:nvPr>
            <p:ph type="title"/>
          </p:nvPr>
        </p:nvSpPr>
        <p:spPr>
          <a:xfrm>
            <a:off x="1253612" y="479323"/>
            <a:ext cx="10663084" cy="2949677"/>
          </a:xfrm>
        </p:spPr>
        <p:txBody>
          <a:bodyPr>
            <a:normAutofit fontScale="90000"/>
          </a:bodyPr>
          <a:lstStyle/>
          <a:p>
            <a:r>
              <a:rPr lang="en-GB" sz="2000" dirty="0">
                <a:latin typeface="Arial" panose="020B0604020202020204" pitchFamily="34" charset="0"/>
                <a:cs typeface="Arial" panose="020B0604020202020204" pitchFamily="34" charset="0"/>
              </a:rPr>
              <a:t>References</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Indeed (2026). </a:t>
            </a:r>
            <a:r>
              <a:rPr lang="en-GB" sz="2000" i="1" dirty="0" err="1">
                <a:latin typeface="Arial" panose="020B0604020202020204" pitchFamily="34" charset="0"/>
                <a:cs typeface="Arial" panose="020B0604020202020204" pitchFamily="34" charset="0"/>
              </a:rPr>
              <a:t>Childrens</a:t>
            </a:r>
            <a:r>
              <a:rPr lang="en-GB" sz="2000" i="1" dirty="0">
                <a:latin typeface="Arial" panose="020B0604020202020204" pitchFamily="34" charset="0"/>
                <a:cs typeface="Arial" panose="020B0604020202020204" pitchFamily="34" charset="0"/>
              </a:rPr>
              <a:t> occupational therapist job in </a:t>
            </a:r>
            <a:r>
              <a:rPr lang="en-GB" sz="2000" i="1" dirty="0" err="1">
                <a:latin typeface="Arial" panose="020B0604020202020204" pitchFamily="34" charset="0"/>
                <a:cs typeface="Arial" panose="020B0604020202020204" pitchFamily="34" charset="0"/>
              </a:rPr>
              <a:t>birmingham</a:t>
            </a:r>
            <a:r>
              <a:rPr lang="en-GB" sz="2000" i="1" dirty="0">
                <a:latin typeface="Arial" panose="020B0604020202020204" pitchFamily="34" charset="0"/>
                <a:cs typeface="Arial" panose="020B0604020202020204" pitchFamily="34" charset="0"/>
              </a:rPr>
              <a:t> (with salaries) | indeed united kingdom</a:t>
            </a:r>
            <a:r>
              <a:rPr lang="en-GB" sz="2000" dirty="0">
                <a:latin typeface="Arial" panose="020B0604020202020204" pitchFamily="34" charset="0"/>
                <a:cs typeface="Arial" panose="020B0604020202020204" pitchFamily="34" charset="0"/>
              </a:rPr>
              <a:t>. [online] Indeed.com. Available at: </a:t>
            </a:r>
            <a:r>
              <a:rPr lang="en-GB" sz="20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https://uk.indeed.com/q-childrens-occupational-therapist-l-birmingham-jobs.html</a:t>
            </a:r>
            <a:r>
              <a:rPr lang="en-GB" sz="2000" dirty="0">
                <a:latin typeface="Arial" panose="020B0604020202020204" pitchFamily="34" charset="0"/>
                <a:cs typeface="Arial" panose="020B0604020202020204" pitchFamily="34" charset="0"/>
              </a:rPr>
              <a:t> [Accessed 18 Oct. 2026].</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RCOT (2025). </a:t>
            </a:r>
            <a:r>
              <a:rPr lang="en-GB" sz="2000" i="1" dirty="0">
                <a:latin typeface="Arial" panose="020B0604020202020204" pitchFamily="34" charset="0"/>
                <a:cs typeface="Arial" panose="020B0604020202020204" pitchFamily="34" charset="0"/>
              </a:rPr>
              <a:t>Occupational therapy for children and young people</a:t>
            </a:r>
            <a:r>
              <a:rPr lang="en-GB" sz="2000" dirty="0">
                <a:latin typeface="Arial" panose="020B0604020202020204" pitchFamily="34" charset="0"/>
                <a:cs typeface="Arial" panose="020B0604020202020204" pitchFamily="34" charset="0"/>
              </a:rPr>
              <a:t>. [online] The Royal College of Occupational Therapists. Available at: </a:t>
            </a:r>
            <a:r>
              <a:rPr lang="en-GB" sz="20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https://www.rcot.co.uk/explore-resources/children-young-people-families/OT-children-and-young-people</a:t>
            </a:r>
            <a:r>
              <a:rPr lang="en-GB" sz="2000" dirty="0">
                <a:latin typeface="Arial" panose="020B0604020202020204" pitchFamily="34" charset="0"/>
                <a:cs typeface="Arial" panose="020B0604020202020204" pitchFamily="34" charset="0"/>
              </a:rPr>
              <a:t> [Accessed 18 Oct. 2026].</a:t>
            </a:r>
            <a:br>
              <a:rPr lang="en-GB" sz="2000" dirty="0"/>
            </a:br>
            <a:endParaRPr lang="en-GB" sz="2000" dirty="0"/>
          </a:p>
        </p:txBody>
      </p:sp>
    </p:spTree>
    <p:extLst>
      <p:ext uri="{BB962C8B-B14F-4D97-AF65-F5344CB8AC3E}">
        <p14:creationId xmlns:p14="http://schemas.microsoft.com/office/powerpoint/2010/main" val="3679912356"/>
      </p:ext>
    </p:extLst>
  </p:cSld>
  <p:clrMapOvr>
    <a:masterClrMapping/>
  </p:clrMapOvr>
</p:sld>
</file>

<file path=ppt/theme/theme1.xml><?xml version="1.0" encoding="utf-8"?>
<a:theme xmlns:a="http://schemas.openxmlformats.org/drawingml/2006/main" name="Custom">
  <a:themeElements>
    <a:clrScheme name="Custom 23">
      <a:dk1>
        <a:sysClr val="windowText" lastClr="000000"/>
      </a:dk1>
      <a:lt1>
        <a:sysClr val="window" lastClr="FFFFFF"/>
      </a:lt1>
      <a:dk2>
        <a:srgbClr val="44546A"/>
      </a:dk2>
      <a:lt2>
        <a:srgbClr val="E7E6E6"/>
      </a:lt2>
      <a:accent1>
        <a:srgbClr val="58696B"/>
      </a:accent1>
      <a:accent2>
        <a:srgbClr val="95B8BF"/>
      </a:accent2>
      <a:accent3>
        <a:srgbClr val="BFD4D9"/>
      </a:accent3>
      <a:accent4>
        <a:srgbClr val="5B4839"/>
      </a:accent4>
      <a:accent5>
        <a:srgbClr val="C3A398"/>
      </a:accent5>
      <a:accent6>
        <a:srgbClr val="CA553E"/>
      </a:accent6>
      <a:hlink>
        <a:srgbClr val="0563C1"/>
      </a:hlink>
      <a:folHlink>
        <a:srgbClr val="954F72"/>
      </a:folHlink>
    </a:clrScheme>
    <a:fontScheme name="Custom 30">
      <a:majorFont>
        <a:latin typeface="Tisa Offc Serif Pro"/>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a:solidFill>
            <a:schemeClr val="accent5">
              <a:lumMod val="20000"/>
              <a:lumOff val="80000"/>
            </a:schemeClr>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M78544816_Win32_SL_V10" id="{8934A6D9-B969-498F-A646-4B502FD69C4E}" vid="{AA78C1C8-456D-41A9-83FC-BC8B9A8EE3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FDB7358-0BCB-4DEB-B717-C1D7CC555F05}">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B69E9DE5-EFFE-4262-A023-32732F0B666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DE3707C-8CAB-4302-B7E1-D32E1543E05C}">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{FA643C77-B0E9-441F-BBF7-92B864E226DB}TF3977e381-cba5-49b1-ba43-b5d865517af907ebbda9_win32-372d4d6ae720</Template>
  <TotalTime>20913</TotalTime>
  <Words>790</Words>
  <Application>Microsoft Office PowerPoint</Application>
  <PresentationFormat>Widescreen</PresentationFormat>
  <Paragraphs>45</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Tisa Offc Serif Pro</vt:lpstr>
      <vt:lpstr>Univers Light</vt:lpstr>
      <vt:lpstr>Custom</vt:lpstr>
      <vt:lpstr>Professional development within Health and Social care</vt:lpstr>
      <vt:lpstr>Introduction</vt:lpstr>
      <vt:lpstr>Pediactric Occupational Therapist</vt:lpstr>
      <vt:lpstr>Strengths</vt:lpstr>
      <vt:lpstr>Weaknesses</vt:lpstr>
      <vt:lpstr>Opportunities </vt:lpstr>
      <vt:lpstr>Threats</vt:lpstr>
      <vt:lpstr>How can I use my current strengths to overcome my weaknesses? </vt:lpstr>
      <vt:lpstr>Thankyou!  Any Questions?</vt:lpstr>
      <vt:lpstr>References  Indeed (2026). Childrens occupational therapist job in birmingham (with salaries) | indeed united kingdom. [online] Indeed.com. Available at: https://uk.indeed.com/q-childrens-occupational-therapist-l-birmingham-jobs.html [Accessed 18 Oct. 2026].  RCOT (2025). Occupational therapy for children and young people. [online] The Royal College of Occupational Therapists. Available at: https://www.rcot.co.uk/explore-resources/children-young-people-families/OT-children-and-young-people [Accessed 18 Oct. 2026].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Katrina Khakh (2417736)</dc:creator>
  <cp:lastModifiedBy>Marianne Brooks</cp:lastModifiedBy>
  <cp:revision>7</cp:revision>
  <dcterms:created xsi:type="dcterms:W3CDTF">2026-09-24T08:58:48Z</dcterms:created>
  <dcterms:modified xsi:type="dcterms:W3CDTF">2026-10-21T10:02:33Z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