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49" r:id="rId2"/>
  </p:sldMasterIdLst>
  <p:notesMasterIdLst>
    <p:notesMasterId r:id="rId27"/>
  </p:notesMasterIdLst>
  <p:handoutMasterIdLst>
    <p:handoutMasterId r:id="rId28"/>
  </p:handoutMasterIdLst>
  <p:sldIdLst>
    <p:sldId id="256" r:id="rId3"/>
    <p:sldId id="278" r:id="rId4"/>
    <p:sldId id="280" r:id="rId5"/>
    <p:sldId id="333" r:id="rId6"/>
    <p:sldId id="332" r:id="rId7"/>
    <p:sldId id="339" r:id="rId8"/>
    <p:sldId id="334" r:id="rId9"/>
    <p:sldId id="345" r:id="rId10"/>
    <p:sldId id="335" r:id="rId11"/>
    <p:sldId id="336" r:id="rId12"/>
    <p:sldId id="337" r:id="rId13"/>
    <p:sldId id="340" r:id="rId14"/>
    <p:sldId id="346" r:id="rId15"/>
    <p:sldId id="341" r:id="rId16"/>
    <p:sldId id="347" r:id="rId17"/>
    <p:sldId id="348" r:id="rId18"/>
    <p:sldId id="350" r:id="rId19"/>
    <p:sldId id="342" r:id="rId20"/>
    <p:sldId id="338" r:id="rId21"/>
    <p:sldId id="349" r:id="rId22"/>
    <p:sldId id="287" r:id="rId23"/>
    <p:sldId id="328" r:id="rId24"/>
    <p:sldId id="285" r:id="rId25"/>
    <p:sldId id="331" r:id="rId26"/>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40" autoAdjust="0"/>
    <p:restoredTop sz="77425" autoAdjust="0"/>
  </p:normalViewPr>
  <p:slideViewPr>
    <p:cSldViewPr>
      <p:cViewPr varScale="1">
        <p:scale>
          <a:sx n="81" d="100"/>
          <a:sy n="81" d="100"/>
        </p:scale>
        <p:origin x="1408"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2F9C7A6-B772-C2E3-7F38-E46FE5161C9A}"/>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58C6C0F-3826-27CA-26F2-0FB538F46439}"/>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7A64A9B5-5BE9-DB4E-4705-AA01AEE9E10B}"/>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C894779A-EB79-9235-732B-7E03E99AE3D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E952F83-3DFC-46DF-8C7F-CB7BA87B7452}"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112E598-BFBE-78D2-5A32-48E8EF0D95DA}"/>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4B66EAD9-A7AF-27EA-8D42-2606A237F04C}"/>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7172" name="Rectangle 4">
            <a:extLst>
              <a:ext uri="{FF2B5EF4-FFF2-40B4-BE49-F238E27FC236}">
                <a16:creationId xmlns:a16="http://schemas.microsoft.com/office/drawing/2014/main" id="{9EBE0EB1-ED63-9B87-C733-805B928B51B1}"/>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EE881A5-2D22-CD79-4B39-69D9082C37B2}"/>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6B90490-D463-1488-57FB-4E5C00226AD7}"/>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D253DA5C-A076-1AD8-7DA7-BEE6AB47A39B}"/>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71769736-C589-4C25-A829-65147A23795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a:t>
            </a:fld>
            <a:endParaRPr lang="en-GB" altLang="en-US"/>
          </a:p>
        </p:txBody>
      </p:sp>
    </p:spTree>
    <p:extLst>
      <p:ext uri="{BB962C8B-B14F-4D97-AF65-F5344CB8AC3E}">
        <p14:creationId xmlns:p14="http://schemas.microsoft.com/office/powerpoint/2010/main" val="4222310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03030"/>
                </a:solidFill>
                <a:effectLst/>
                <a:latin typeface="Open Sans" panose="020B0606030504020204" pitchFamily="34" charset="0"/>
              </a:rPr>
              <a:t>provides a visual depiction of how a fully integrated health and care system might be structured and function, and the outcomes and benefits it should deliver for those who use integrated services and their carers. Can be used applied to the local context.</a:t>
            </a:r>
          </a:p>
          <a:p>
            <a:pPr algn="l"/>
            <a:endParaRPr lang="en-GB" b="0" i="0" dirty="0">
              <a:solidFill>
                <a:srgbClr val="303030"/>
              </a:solidFill>
              <a:effectLst/>
              <a:latin typeface="Open Sans" panose="020B0606030504020204" pitchFamily="34" charset="0"/>
            </a:endParaRPr>
          </a:p>
          <a:p>
            <a:pPr algn="l"/>
            <a:endParaRPr lang="en-GB" b="0" i="0" dirty="0">
              <a:solidFill>
                <a:srgbClr val="303030"/>
              </a:solidFill>
              <a:effectLst/>
              <a:latin typeface="Open Sans" panose="020B0606030504020204" pitchFamily="34" charset="0"/>
            </a:endParaRPr>
          </a:p>
          <a:p>
            <a:pPr algn="l"/>
            <a:endParaRPr lang="en-GB" b="0" i="0" dirty="0">
              <a:solidFill>
                <a:srgbClr val="303030"/>
              </a:solidFill>
              <a:effectLst/>
              <a:latin typeface="Open Sans" panose="020B0606030504020204" pitchFamily="34" charset="0"/>
            </a:endParaRP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4</a:t>
            </a:fld>
            <a:endParaRPr lang="en-GB" altLang="en-US"/>
          </a:p>
        </p:txBody>
      </p:sp>
    </p:spTree>
    <p:extLst>
      <p:ext uri="{BB962C8B-B14F-4D97-AF65-F5344CB8AC3E}">
        <p14:creationId xmlns:p14="http://schemas.microsoft.com/office/powerpoint/2010/main" val="823156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5</a:t>
            </a:fld>
            <a:endParaRPr lang="en-GB" altLang="en-US"/>
          </a:p>
        </p:txBody>
      </p:sp>
    </p:spTree>
    <p:extLst>
      <p:ext uri="{BB962C8B-B14F-4D97-AF65-F5344CB8AC3E}">
        <p14:creationId xmlns:p14="http://schemas.microsoft.com/office/powerpoint/2010/main" val="11232956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03030"/>
              </a:solidFill>
              <a:effectLst/>
              <a:latin typeface="Open Sans" panose="020B0606030504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6</a:t>
            </a:fld>
            <a:endParaRPr lang="en-GB" altLang="en-US"/>
          </a:p>
        </p:txBody>
      </p:sp>
    </p:spTree>
    <p:extLst>
      <p:ext uri="{BB962C8B-B14F-4D97-AF65-F5344CB8AC3E}">
        <p14:creationId xmlns:p14="http://schemas.microsoft.com/office/powerpoint/2010/main" val="3740265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7</a:t>
            </a:fld>
            <a:endParaRPr lang="en-GB" altLang="en-US"/>
          </a:p>
        </p:txBody>
      </p:sp>
    </p:spTree>
    <p:extLst>
      <p:ext uri="{BB962C8B-B14F-4D97-AF65-F5344CB8AC3E}">
        <p14:creationId xmlns:p14="http://schemas.microsoft.com/office/powerpoint/2010/main" val="1559383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03030"/>
                </a:solidFill>
                <a:effectLst/>
                <a:latin typeface="Open Sans" panose="020B0606030504020204" pitchFamily="34" charset="0"/>
              </a:rPr>
              <a:t>The leadership model for health and care continues to shift from one that is hierarchical and focused on a single organisation, to one that involves leading change across a whole range of organisations using influence rather than management direction.</a:t>
            </a:r>
          </a:p>
          <a:p>
            <a:endParaRPr lang="en-GB" b="0" i="0" dirty="0">
              <a:solidFill>
                <a:srgbClr val="303030"/>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9</a:t>
            </a:fld>
            <a:endParaRPr lang="en-GB" altLang="en-US"/>
          </a:p>
        </p:txBody>
      </p:sp>
    </p:spTree>
    <p:extLst>
      <p:ext uri="{BB962C8B-B14F-4D97-AF65-F5344CB8AC3E}">
        <p14:creationId xmlns:p14="http://schemas.microsoft.com/office/powerpoint/2010/main" val="1590553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10</a:t>
            </a:fld>
            <a:endParaRPr lang="en-GB" altLang="en-US"/>
          </a:p>
        </p:txBody>
      </p:sp>
    </p:spTree>
    <p:extLst>
      <p:ext uri="{BB962C8B-B14F-4D97-AF65-F5344CB8AC3E}">
        <p14:creationId xmlns:p14="http://schemas.microsoft.com/office/powerpoint/2010/main" val="1139312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enablers and barriers to these</a:t>
            </a: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11</a:t>
            </a:fld>
            <a:endParaRPr lang="en-GB" altLang="en-US"/>
          </a:p>
        </p:txBody>
      </p:sp>
    </p:spTree>
    <p:extLst>
      <p:ext uri="{BB962C8B-B14F-4D97-AF65-F5344CB8AC3E}">
        <p14:creationId xmlns:p14="http://schemas.microsoft.com/office/powerpoint/2010/main" val="2252373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12</a:t>
            </a:fld>
            <a:endParaRPr lang="en-GB" altLang="en-US"/>
          </a:p>
        </p:txBody>
      </p:sp>
    </p:spTree>
    <p:extLst>
      <p:ext uri="{BB962C8B-B14F-4D97-AF65-F5344CB8AC3E}">
        <p14:creationId xmlns:p14="http://schemas.microsoft.com/office/powerpoint/2010/main" val="3199162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13</a:t>
            </a:fld>
            <a:endParaRPr lang="en-GB" altLang="en-US"/>
          </a:p>
        </p:txBody>
      </p:sp>
    </p:spTree>
    <p:extLst>
      <p:ext uri="{BB962C8B-B14F-4D97-AF65-F5344CB8AC3E}">
        <p14:creationId xmlns:p14="http://schemas.microsoft.com/office/powerpoint/2010/main" val="13936582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14</a:t>
            </a:fld>
            <a:endParaRPr lang="en-GB" altLang="en-US"/>
          </a:p>
        </p:txBody>
      </p:sp>
    </p:spTree>
    <p:extLst>
      <p:ext uri="{BB962C8B-B14F-4D97-AF65-F5344CB8AC3E}">
        <p14:creationId xmlns:p14="http://schemas.microsoft.com/office/powerpoint/2010/main" val="11396946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15</a:t>
            </a:fld>
            <a:endParaRPr lang="en-GB" altLang="en-US"/>
          </a:p>
        </p:txBody>
      </p:sp>
    </p:spTree>
    <p:extLst>
      <p:ext uri="{BB962C8B-B14F-4D97-AF65-F5344CB8AC3E}">
        <p14:creationId xmlns:p14="http://schemas.microsoft.com/office/powerpoint/2010/main" val="6768739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16</a:t>
            </a:fld>
            <a:endParaRPr lang="en-GB" altLang="en-US"/>
          </a:p>
        </p:txBody>
      </p:sp>
    </p:spTree>
    <p:extLst>
      <p:ext uri="{BB962C8B-B14F-4D97-AF65-F5344CB8AC3E}">
        <p14:creationId xmlns:p14="http://schemas.microsoft.com/office/powerpoint/2010/main" val="2052555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17</a:t>
            </a:fld>
            <a:endParaRPr lang="en-GB" altLang="en-US"/>
          </a:p>
        </p:txBody>
      </p:sp>
    </p:spTree>
    <p:extLst>
      <p:ext uri="{BB962C8B-B14F-4D97-AF65-F5344CB8AC3E}">
        <p14:creationId xmlns:p14="http://schemas.microsoft.com/office/powerpoint/2010/main" val="29733834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03030"/>
                </a:solidFill>
                <a:effectLst/>
                <a:latin typeface="Open Sans" panose="020B0606030504020204" pitchFamily="34" charset="0"/>
              </a:rPr>
              <a:t>Roles were often highly challenging and isolating. Those new to a leadership role, in particular, need greater support and encouragement and a recognition that it takes time to develop the capabilities and behaviours required to lead challenging systems.</a:t>
            </a:r>
          </a:p>
          <a:p>
            <a:endParaRPr lang="en-GB" b="0" i="0" dirty="0">
              <a:solidFill>
                <a:srgbClr val="303030"/>
              </a:solidFill>
              <a:effectLst/>
              <a:latin typeface="Open Sans" panose="020B0606030504020204" pitchFamily="34" charset="0"/>
            </a:endParaRPr>
          </a:p>
          <a:p>
            <a:r>
              <a:rPr lang="en-GB" b="0" i="0" dirty="0">
                <a:solidFill>
                  <a:srgbClr val="141414"/>
                </a:solidFill>
                <a:effectLst/>
                <a:latin typeface="Lato" panose="020F0502020204030203" pitchFamily="34" charset="0"/>
              </a:rPr>
              <a:t>To exercise collective leadership and work towards developing a sense of mutual accountability for resource use and outcomes.</a:t>
            </a:r>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19</a:t>
            </a:fld>
            <a:endParaRPr lang="en-GB" altLang="en-US"/>
          </a:p>
        </p:txBody>
      </p:sp>
    </p:spTree>
    <p:extLst>
      <p:ext uri="{BB962C8B-B14F-4D97-AF65-F5344CB8AC3E}">
        <p14:creationId xmlns:p14="http://schemas.microsoft.com/office/powerpoint/2010/main" val="17030630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Provider collaboratives can provide access to better training and leadership development through investments in shared programmes.</a:t>
            </a: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20</a:t>
            </a:fld>
            <a:endParaRPr lang="en-GB" altLang="en-US"/>
          </a:p>
        </p:txBody>
      </p:sp>
    </p:spTree>
    <p:extLst>
      <p:ext uri="{BB962C8B-B14F-4D97-AF65-F5344CB8AC3E}">
        <p14:creationId xmlns:p14="http://schemas.microsoft.com/office/powerpoint/2010/main" val="32805367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22</a:t>
            </a:fld>
            <a:endParaRPr lang="en-GB" altLang="en-US"/>
          </a:p>
        </p:txBody>
      </p:sp>
    </p:spTree>
    <p:extLst>
      <p:ext uri="{BB962C8B-B14F-4D97-AF65-F5344CB8AC3E}">
        <p14:creationId xmlns:p14="http://schemas.microsoft.com/office/powerpoint/2010/main" val="22813311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23</a:t>
            </a:fld>
            <a:endParaRPr lang="en-GB" altLang="en-US"/>
          </a:p>
        </p:txBody>
      </p:sp>
    </p:spTree>
    <p:extLst>
      <p:ext uri="{BB962C8B-B14F-4D97-AF65-F5344CB8AC3E}">
        <p14:creationId xmlns:p14="http://schemas.microsoft.com/office/powerpoint/2010/main" val="29274748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E54428-E2D9-02B1-A2DA-88B3E0FF8EDD}"/>
              </a:ext>
            </a:extLst>
          </p:cNvPr>
          <p:cNvSpPr>
            <a:spLocks noGrp="1"/>
          </p:cNvSpPr>
          <p:nvPr>
            <p:ph type="dt" sz="half" idx="10"/>
          </p:nvPr>
        </p:nvSpPr>
        <p:spPr>
          <a:xfrm>
            <a:off x="395288" y="6524625"/>
            <a:ext cx="971550" cy="219075"/>
          </a:xfrm>
        </p:spPr>
        <p:txBody>
          <a:bodyPr/>
          <a:lstStyle>
            <a:lvl1pPr>
              <a:defRPr/>
            </a:lvl1pPr>
          </a:lstStyle>
          <a:p>
            <a:pPr>
              <a:defRPr/>
            </a:pPr>
            <a:fld id="{A7003BC9-A7C0-4A6C-90DA-BF7428C6818B}" type="datetime1">
              <a:rPr lang="en-GB" altLang="en-US"/>
              <a:pPr>
                <a:defRPr/>
              </a:pPr>
              <a:t>02/10/2023</a:t>
            </a:fld>
            <a:endParaRPr lang="en-GB" altLang="en-US" dirty="0"/>
          </a:p>
        </p:txBody>
      </p:sp>
      <p:sp>
        <p:nvSpPr>
          <p:cNvPr id="5" name="Footer Placeholder 4">
            <a:extLst>
              <a:ext uri="{FF2B5EF4-FFF2-40B4-BE49-F238E27FC236}">
                <a16:creationId xmlns:a16="http://schemas.microsoft.com/office/drawing/2014/main" id="{7CE4F3BB-9633-DA0C-E805-0F3BC95399DC}"/>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EC3A5DF-CC22-82A0-24CA-AD9E5FE6DFC4}"/>
              </a:ext>
            </a:extLst>
          </p:cNvPr>
          <p:cNvSpPr>
            <a:spLocks noGrp="1"/>
          </p:cNvSpPr>
          <p:nvPr>
            <p:ph type="sldNum" sz="quarter" idx="12"/>
          </p:nvPr>
        </p:nvSpPr>
        <p:spPr/>
        <p:txBody>
          <a:bodyPr/>
          <a:lstStyle>
            <a:lvl1pPr>
              <a:defRPr/>
            </a:lvl1pPr>
          </a:lstStyle>
          <a:p>
            <a:pPr>
              <a:defRPr/>
            </a:pPr>
            <a:fld id="{3F13616E-F5E3-4B59-8935-5C44884F5889}" type="slidenum">
              <a:rPr lang="en-GB" altLang="en-US"/>
              <a:pPr>
                <a:defRPr/>
              </a:pPr>
              <a:t>‹#›</a:t>
            </a:fld>
            <a:endParaRPr lang="en-GB" altLang="en-US"/>
          </a:p>
        </p:txBody>
      </p:sp>
    </p:spTree>
    <p:extLst>
      <p:ext uri="{BB962C8B-B14F-4D97-AF65-F5344CB8AC3E}">
        <p14:creationId xmlns:p14="http://schemas.microsoft.com/office/powerpoint/2010/main" val="4160160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876485-D3F9-4AC2-930F-6E3D8ED0A1D0}"/>
              </a:ext>
            </a:extLst>
          </p:cNvPr>
          <p:cNvSpPr>
            <a:spLocks noGrp="1"/>
          </p:cNvSpPr>
          <p:nvPr>
            <p:ph type="dt" sz="half" idx="10"/>
          </p:nvPr>
        </p:nvSpPr>
        <p:spPr/>
        <p:txBody>
          <a:bodyPr/>
          <a:lstStyle>
            <a:lvl1pPr>
              <a:defRPr/>
            </a:lvl1pPr>
          </a:lstStyle>
          <a:p>
            <a:pPr>
              <a:defRPr/>
            </a:pPr>
            <a:fld id="{E15B5B85-E6E5-4632-875C-0E6A3000B39E}" type="datetime1">
              <a:rPr lang="en-GB" altLang="en-US"/>
              <a:pPr>
                <a:defRPr/>
              </a:pPr>
              <a:t>02/10/2023</a:t>
            </a:fld>
            <a:endParaRPr lang="en-GB" altLang="en-US" dirty="0"/>
          </a:p>
        </p:txBody>
      </p:sp>
      <p:sp>
        <p:nvSpPr>
          <p:cNvPr id="5" name="Footer Placeholder 4">
            <a:extLst>
              <a:ext uri="{FF2B5EF4-FFF2-40B4-BE49-F238E27FC236}">
                <a16:creationId xmlns:a16="http://schemas.microsoft.com/office/drawing/2014/main" id="{5EF468A2-B67F-7117-AFBA-4C6C9C47C07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AE2467-5B5A-F30F-32CD-AAE0E36040CA}"/>
              </a:ext>
            </a:extLst>
          </p:cNvPr>
          <p:cNvSpPr>
            <a:spLocks noGrp="1"/>
          </p:cNvSpPr>
          <p:nvPr>
            <p:ph type="sldNum" sz="quarter" idx="12"/>
          </p:nvPr>
        </p:nvSpPr>
        <p:spPr/>
        <p:txBody>
          <a:bodyPr/>
          <a:lstStyle>
            <a:lvl1pPr>
              <a:defRPr/>
            </a:lvl1pPr>
          </a:lstStyle>
          <a:p>
            <a:pPr>
              <a:defRPr/>
            </a:pPr>
            <a:fld id="{6DDAD8D9-6827-4A0C-BF28-A51E33BD92A1}" type="slidenum">
              <a:rPr lang="en-GB" altLang="en-US"/>
              <a:pPr>
                <a:defRPr/>
              </a:pPr>
              <a:t>‹#›</a:t>
            </a:fld>
            <a:endParaRPr lang="en-GB" altLang="en-US"/>
          </a:p>
        </p:txBody>
      </p:sp>
    </p:spTree>
    <p:extLst>
      <p:ext uri="{BB962C8B-B14F-4D97-AF65-F5344CB8AC3E}">
        <p14:creationId xmlns:p14="http://schemas.microsoft.com/office/powerpoint/2010/main" val="422159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3117946-64D9-DC58-C9A9-02CD49C23149}"/>
              </a:ext>
            </a:extLst>
          </p:cNvPr>
          <p:cNvSpPr>
            <a:spLocks noGrp="1"/>
          </p:cNvSpPr>
          <p:nvPr>
            <p:ph type="dt" sz="half" idx="10"/>
          </p:nvPr>
        </p:nvSpPr>
        <p:spPr/>
        <p:txBody>
          <a:bodyPr/>
          <a:lstStyle>
            <a:lvl1pPr>
              <a:defRPr/>
            </a:lvl1pPr>
          </a:lstStyle>
          <a:p>
            <a:pPr>
              <a:defRPr/>
            </a:pPr>
            <a:fld id="{ACF1D7AD-01A3-454B-95CC-D4D4EB9881E1}" type="datetime1">
              <a:rPr lang="en-GB" altLang="en-US"/>
              <a:pPr>
                <a:defRPr/>
              </a:pPr>
              <a:t>02/10/2023</a:t>
            </a:fld>
            <a:endParaRPr lang="en-GB" altLang="en-US" dirty="0"/>
          </a:p>
        </p:txBody>
      </p:sp>
      <p:sp>
        <p:nvSpPr>
          <p:cNvPr id="5" name="Slide Number Placeholder 5">
            <a:extLst>
              <a:ext uri="{FF2B5EF4-FFF2-40B4-BE49-F238E27FC236}">
                <a16:creationId xmlns:a16="http://schemas.microsoft.com/office/drawing/2014/main" id="{1413012C-4F40-AB41-427E-9979102B4E25}"/>
              </a:ext>
            </a:extLst>
          </p:cNvPr>
          <p:cNvSpPr>
            <a:spLocks noGrp="1"/>
          </p:cNvSpPr>
          <p:nvPr>
            <p:ph type="sldNum" sz="quarter" idx="11"/>
          </p:nvPr>
        </p:nvSpPr>
        <p:spPr/>
        <p:txBody>
          <a:bodyPr/>
          <a:lstStyle>
            <a:lvl1pPr>
              <a:defRPr/>
            </a:lvl1pPr>
          </a:lstStyle>
          <a:p>
            <a:pPr>
              <a:defRPr/>
            </a:pPr>
            <a:fld id="{9D419A56-FD57-4C88-8607-08FDAE60C27E}" type="slidenum">
              <a:rPr lang="en-GB" altLang="en-US"/>
              <a:pPr>
                <a:defRPr/>
              </a:pPr>
              <a:t>‹#›</a:t>
            </a:fld>
            <a:endParaRPr lang="en-GB" altLang="en-US"/>
          </a:p>
        </p:txBody>
      </p:sp>
    </p:spTree>
    <p:extLst>
      <p:ext uri="{BB962C8B-B14F-4D97-AF65-F5344CB8AC3E}">
        <p14:creationId xmlns:p14="http://schemas.microsoft.com/office/powerpoint/2010/main" val="617920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35AB28F-5E20-146D-D1DA-BD2262447001}"/>
              </a:ext>
            </a:extLst>
          </p:cNvPr>
          <p:cNvSpPr>
            <a:spLocks noGrp="1"/>
          </p:cNvSpPr>
          <p:nvPr>
            <p:ph type="dt" sz="half" idx="10"/>
          </p:nvPr>
        </p:nvSpPr>
        <p:spPr/>
        <p:txBody>
          <a:bodyPr/>
          <a:lstStyle>
            <a:lvl1pPr>
              <a:defRPr/>
            </a:lvl1pPr>
          </a:lstStyle>
          <a:p>
            <a:pPr>
              <a:defRPr/>
            </a:pPr>
            <a:fld id="{BD6A1715-DF3B-4658-B682-DCA863364E1F}" type="datetime1">
              <a:rPr lang="en-GB" altLang="en-US"/>
              <a:pPr>
                <a:defRPr/>
              </a:pPr>
              <a:t>02/10/2023</a:t>
            </a:fld>
            <a:endParaRPr lang="en-GB" altLang="en-US" dirty="0"/>
          </a:p>
        </p:txBody>
      </p:sp>
      <p:sp>
        <p:nvSpPr>
          <p:cNvPr id="6" name="Slide Number Placeholder 5">
            <a:extLst>
              <a:ext uri="{FF2B5EF4-FFF2-40B4-BE49-F238E27FC236}">
                <a16:creationId xmlns:a16="http://schemas.microsoft.com/office/drawing/2014/main" id="{A8F431DF-86B9-A0F4-E9B2-2665956C5039}"/>
              </a:ext>
            </a:extLst>
          </p:cNvPr>
          <p:cNvSpPr>
            <a:spLocks noGrp="1"/>
          </p:cNvSpPr>
          <p:nvPr>
            <p:ph type="sldNum" sz="quarter" idx="11"/>
          </p:nvPr>
        </p:nvSpPr>
        <p:spPr/>
        <p:txBody>
          <a:bodyPr/>
          <a:lstStyle>
            <a:lvl1pPr>
              <a:defRPr/>
            </a:lvl1pPr>
          </a:lstStyle>
          <a:p>
            <a:pPr>
              <a:defRPr/>
            </a:pPr>
            <a:fld id="{3298402B-94D1-4850-BDD1-39CB0FB47D3A}" type="slidenum">
              <a:rPr lang="en-GB" altLang="en-US"/>
              <a:pPr>
                <a:defRPr/>
              </a:pPr>
              <a:t>‹#›</a:t>
            </a:fld>
            <a:endParaRPr lang="en-GB" altLang="en-US"/>
          </a:p>
        </p:txBody>
      </p:sp>
    </p:spTree>
    <p:extLst>
      <p:ext uri="{BB962C8B-B14F-4D97-AF65-F5344CB8AC3E}">
        <p14:creationId xmlns:p14="http://schemas.microsoft.com/office/powerpoint/2010/main" val="1105813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33E1F70-5EAF-DE23-8D61-08C4E99ACDE8}"/>
              </a:ext>
            </a:extLst>
          </p:cNvPr>
          <p:cNvSpPr>
            <a:spLocks noGrp="1"/>
          </p:cNvSpPr>
          <p:nvPr>
            <p:ph type="dt" sz="half" idx="10"/>
          </p:nvPr>
        </p:nvSpPr>
        <p:spPr/>
        <p:txBody>
          <a:bodyPr/>
          <a:lstStyle>
            <a:lvl1pPr>
              <a:defRPr/>
            </a:lvl1pPr>
          </a:lstStyle>
          <a:p>
            <a:pPr>
              <a:defRPr/>
            </a:pPr>
            <a:fld id="{733A36E0-0EBC-49A7-83AE-7B5524F6D403}" type="datetime1">
              <a:rPr lang="en-GB" altLang="en-US"/>
              <a:pPr>
                <a:defRPr/>
              </a:pPr>
              <a:t>02/10/2023</a:t>
            </a:fld>
            <a:endParaRPr lang="en-GB" altLang="en-US" dirty="0"/>
          </a:p>
        </p:txBody>
      </p:sp>
      <p:sp>
        <p:nvSpPr>
          <p:cNvPr id="8" name="Slide Number Placeholder 5">
            <a:extLst>
              <a:ext uri="{FF2B5EF4-FFF2-40B4-BE49-F238E27FC236}">
                <a16:creationId xmlns:a16="http://schemas.microsoft.com/office/drawing/2014/main" id="{288BBDB4-4DB4-B773-AA11-66BD46F549F8}"/>
              </a:ext>
            </a:extLst>
          </p:cNvPr>
          <p:cNvSpPr>
            <a:spLocks noGrp="1"/>
          </p:cNvSpPr>
          <p:nvPr>
            <p:ph type="sldNum" sz="quarter" idx="11"/>
          </p:nvPr>
        </p:nvSpPr>
        <p:spPr/>
        <p:txBody>
          <a:bodyPr/>
          <a:lstStyle>
            <a:lvl1pPr>
              <a:defRPr/>
            </a:lvl1pPr>
          </a:lstStyle>
          <a:p>
            <a:pPr>
              <a:defRPr/>
            </a:pPr>
            <a:fld id="{C34B518C-BAA0-4673-AB95-72B7C66D7FD9}" type="slidenum">
              <a:rPr lang="en-GB" altLang="en-US"/>
              <a:pPr>
                <a:defRPr/>
              </a:pPr>
              <a:t>‹#›</a:t>
            </a:fld>
            <a:endParaRPr lang="en-GB" altLang="en-US"/>
          </a:p>
        </p:txBody>
      </p:sp>
    </p:spTree>
    <p:extLst>
      <p:ext uri="{BB962C8B-B14F-4D97-AF65-F5344CB8AC3E}">
        <p14:creationId xmlns:p14="http://schemas.microsoft.com/office/powerpoint/2010/main" val="2887339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9C75EE2-84EB-897A-150D-C3360D73278E}"/>
              </a:ext>
            </a:extLst>
          </p:cNvPr>
          <p:cNvSpPr>
            <a:spLocks noGrp="1"/>
          </p:cNvSpPr>
          <p:nvPr>
            <p:ph type="dt" sz="half" idx="10"/>
          </p:nvPr>
        </p:nvSpPr>
        <p:spPr/>
        <p:txBody>
          <a:bodyPr/>
          <a:lstStyle>
            <a:lvl1pPr>
              <a:defRPr/>
            </a:lvl1pPr>
          </a:lstStyle>
          <a:p>
            <a:pPr>
              <a:defRPr/>
            </a:pPr>
            <a:fld id="{A81EAC23-F888-49A2-B007-5F0E5CA55513}" type="datetime1">
              <a:rPr lang="en-GB" altLang="en-US"/>
              <a:pPr>
                <a:defRPr/>
              </a:pPr>
              <a:t>02/10/2023</a:t>
            </a:fld>
            <a:endParaRPr lang="en-GB" altLang="en-US" dirty="0"/>
          </a:p>
        </p:txBody>
      </p:sp>
      <p:sp>
        <p:nvSpPr>
          <p:cNvPr id="4" name="Slide Number Placeholder 5">
            <a:extLst>
              <a:ext uri="{FF2B5EF4-FFF2-40B4-BE49-F238E27FC236}">
                <a16:creationId xmlns:a16="http://schemas.microsoft.com/office/drawing/2014/main" id="{F7F57324-A1D3-1826-4AD0-23F2B34D504C}"/>
              </a:ext>
            </a:extLst>
          </p:cNvPr>
          <p:cNvSpPr>
            <a:spLocks noGrp="1"/>
          </p:cNvSpPr>
          <p:nvPr>
            <p:ph type="sldNum" sz="quarter" idx="11"/>
          </p:nvPr>
        </p:nvSpPr>
        <p:spPr/>
        <p:txBody>
          <a:bodyPr/>
          <a:lstStyle>
            <a:lvl1pPr>
              <a:defRPr/>
            </a:lvl1pPr>
          </a:lstStyle>
          <a:p>
            <a:pPr>
              <a:defRPr/>
            </a:pPr>
            <a:fld id="{63A72BC8-F192-4A9D-A624-45C65191F104}" type="slidenum">
              <a:rPr lang="en-GB" altLang="en-US"/>
              <a:pPr>
                <a:defRPr/>
              </a:pPr>
              <a:t>‹#›</a:t>
            </a:fld>
            <a:endParaRPr lang="en-GB" altLang="en-US"/>
          </a:p>
        </p:txBody>
      </p:sp>
    </p:spTree>
    <p:extLst>
      <p:ext uri="{BB962C8B-B14F-4D97-AF65-F5344CB8AC3E}">
        <p14:creationId xmlns:p14="http://schemas.microsoft.com/office/powerpoint/2010/main" val="2200108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064A730-A84D-95ED-E366-3CB067E59422}"/>
              </a:ext>
            </a:extLst>
          </p:cNvPr>
          <p:cNvSpPr>
            <a:spLocks noGrp="1"/>
          </p:cNvSpPr>
          <p:nvPr>
            <p:ph type="dt" sz="half" idx="10"/>
          </p:nvPr>
        </p:nvSpPr>
        <p:spPr/>
        <p:txBody>
          <a:bodyPr/>
          <a:lstStyle>
            <a:lvl1pPr>
              <a:defRPr/>
            </a:lvl1pPr>
          </a:lstStyle>
          <a:p>
            <a:pPr>
              <a:defRPr/>
            </a:pPr>
            <a:fld id="{4C6AB163-E791-4554-BA81-44AB2343F472}" type="datetime1">
              <a:rPr lang="en-GB" altLang="en-US"/>
              <a:pPr>
                <a:defRPr/>
              </a:pPr>
              <a:t>02/10/2023</a:t>
            </a:fld>
            <a:endParaRPr lang="en-GB" altLang="en-US" dirty="0"/>
          </a:p>
        </p:txBody>
      </p:sp>
      <p:sp>
        <p:nvSpPr>
          <p:cNvPr id="3" name="Slide Number Placeholder 5">
            <a:extLst>
              <a:ext uri="{FF2B5EF4-FFF2-40B4-BE49-F238E27FC236}">
                <a16:creationId xmlns:a16="http://schemas.microsoft.com/office/drawing/2014/main" id="{C906F15A-C578-F948-E769-8B084BF78E1C}"/>
              </a:ext>
            </a:extLst>
          </p:cNvPr>
          <p:cNvSpPr>
            <a:spLocks noGrp="1"/>
          </p:cNvSpPr>
          <p:nvPr>
            <p:ph type="sldNum" sz="quarter" idx="11"/>
          </p:nvPr>
        </p:nvSpPr>
        <p:spPr/>
        <p:txBody>
          <a:bodyPr/>
          <a:lstStyle>
            <a:lvl1pPr>
              <a:defRPr/>
            </a:lvl1pPr>
          </a:lstStyle>
          <a:p>
            <a:pPr>
              <a:defRPr/>
            </a:pPr>
            <a:fld id="{31EB37F5-31BF-4625-B85A-CFB759574526}" type="slidenum">
              <a:rPr lang="en-GB" altLang="en-US"/>
              <a:pPr>
                <a:defRPr/>
              </a:pPr>
              <a:t>‹#›</a:t>
            </a:fld>
            <a:endParaRPr lang="en-GB" altLang="en-US"/>
          </a:p>
        </p:txBody>
      </p:sp>
    </p:spTree>
    <p:extLst>
      <p:ext uri="{BB962C8B-B14F-4D97-AF65-F5344CB8AC3E}">
        <p14:creationId xmlns:p14="http://schemas.microsoft.com/office/powerpoint/2010/main" val="3206975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7E51362-D2B3-DDF9-7068-F19EBBC69852}"/>
              </a:ext>
            </a:extLst>
          </p:cNvPr>
          <p:cNvSpPr>
            <a:spLocks noGrp="1"/>
          </p:cNvSpPr>
          <p:nvPr>
            <p:ph type="dt" sz="half" idx="10"/>
          </p:nvPr>
        </p:nvSpPr>
        <p:spPr/>
        <p:txBody>
          <a:bodyPr/>
          <a:lstStyle>
            <a:lvl1pPr>
              <a:defRPr/>
            </a:lvl1pPr>
          </a:lstStyle>
          <a:p>
            <a:pPr>
              <a:defRPr/>
            </a:pPr>
            <a:fld id="{542376CD-E785-45CC-B413-C745EF1FA292}" type="datetime1">
              <a:rPr lang="en-GB" altLang="en-US"/>
              <a:pPr>
                <a:defRPr/>
              </a:pPr>
              <a:t>02/10/2023</a:t>
            </a:fld>
            <a:endParaRPr lang="en-GB" altLang="en-US" dirty="0"/>
          </a:p>
        </p:txBody>
      </p:sp>
      <p:sp>
        <p:nvSpPr>
          <p:cNvPr id="6" name="Slide Number Placeholder 5">
            <a:extLst>
              <a:ext uri="{FF2B5EF4-FFF2-40B4-BE49-F238E27FC236}">
                <a16:creationId xmlns:a16="http://schemas.microsoft.com/office/drawing/2014/main" id="{C686D90F-1445-9DA0-71CE-96FEF981D00D}"/>
              </a:ext>
            </a:extLst>
          </p:cNvPr>
          <p:cNvSpPr>
            <a:spLocks noGrp="1"/>
          </p:cNvSpPr>
          <p:nvPr>
            <p:ph type="sldNum" sz="quarter" idx="11"/>
          </p:nvPr>
        </p:nvSpPr>
        <p:spPr/>
        <p:txBody>
          <a:bodyPr/>
          <a:lstStyle>
            <a:lvl1pPr>
              <a:defRPr/>
            </a:lvl1pPr>
          </a:lstStyle>
          <a:p>
            <a:pPr>
              <a:defRPr/>
            </a:pPr>
            <a:fld id="{7FAA9DFF-67B6-47E2-A617-517793A02C38}" type="slidenum">
              <a:rPr lang="en-GB" altLang="en-US"/>
              <a:pPr>
                <a:defRPr/>
              </a:pPr>
              <a:t>‹#›</a:t>
            </a:fld>
            <a:endParaRPr lang="en-GB" altLang="en-US"/>
          </a:p>
        </p:txBody>
      </p:sp>
    </p:spTree>
    <p:extLst>
      <p:ext uri="{BB962C8B-B14F-4D97-AF65-F5344CB8AC3E}">
        <p14:creationId xmlns:p14="http://schemas.microsoft.com/office/powerpoint/2010/main" val="3816235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48419FF-8CED-3CA4-47D4-1A8FEC64380C}"/>
              </a:ext>
            </a:extLst>
          </p:cNvPr>
          <p:cNvSpPr>
            <a:spLocks noGrp="1"/>
          </p:cNvSpPr>
          <p:nvPr>
            <p:ph type="dt" sz="half" idx="10"/>
          </p:nvPr>
        </p:nvSpPr>
        <p:spPr/>
        <p:txBody>
          <a:bodyPr/>
          <a:lstStyle>
            <a:lvl1pPr>
              <a:defRPr/>
            </a:lvl1pPr>
          </a:lstStyle>
          <a:p>
            <a:pPr>
              <a:defRPr/>
            </a:pPr>
            <a:fld id="{887A47DB-3605-4DA6-A56C-7923E56BED49}" type="datetime1">
              <a:rPr lang="en-GB" altLang="en-US"/>
              <a:pPr>
                <a:defRPr/>
              </a:pPr>
              <a:t>02/10/2023</a:t>
            </a:fld>
            <a:endParaRPr lang="en-GB" altLang="en-US" dirty="0"/>
          </a:p>
        </p:txBody>
      </p:sp>
      <p:sp>
        <p:nvSpPr>
          <p:cNvPr id="6" name="Slide Number Placeholder 5">
            <a:extLst>
              <a:ext uri="{FF2B5EF4-FFF2-40B4-BE49-F238E27FC236}">
                <a16:creationId xmlns:a16="http://schemas.microsoft.com/office/drawing/2014/main" id="{C70155DC-6394-7034-69A9-1D79F518C5EF}"/>
              </a:ext>
            </a:extLst>
          </p:cNvPr>
          <p:cNvSpPr>
            <a:spLocks noGrp="1"/>
          </p:cNvSpPr>
          <p:nvPr>
            <p:ph type="sldNum" sz="quarter" idx="11"/>
          </p:nvPr>
        </p:nvSpPr>
        <p:spPr/>
        <p:txBody>
          <a:bodyPr/>
          <a:lstStyle>
            <a:lvl1pPr>
              <a:defRPr/>
            </a:lvl1pPr>
          </a:lstStyle>
          <a:p>
            <a:pPr>
              <a:defRPr/>
            </a:pPr>
            <a:fld id="{86E213C3-687D-4505-8DFB-6C79E52C8FB7}" type="slidenum">
              <a:rPr lang="en-GB" altLang="en-US"/>
              <a:pPr>
                <a:defRPr/>
              </a:pPr>
              <a:t>‹#›</a:t>
            </a:fld>
            <a:endParaRPr lang="en-GB" altLang="en-US"/>
          </a:p>
        </p:txBody>
      </p:sp>
    </p:spTree>
    <p:extLst>
      <p:ext uri="{BB962C8B-B14F-4D97-AF65-F5344CB8AC3E}">
        <p14:creationId xmlns:p14="http://schemas.microsoft.com/office/powerpoint/2010/main" val="3136848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32D552-52D0-091C-66CD-B40ADA172402}"/>
              </a:ext>
            </a:extLst>
          </p:cNvPr>
          <p:cNvSpPr>
            <a:spLocks noGrp="1"/>
          </p:cNvSpPr>
          <p:nvPr>
            <p:ph type="dt" sz="half" idx="10"/>
          </p:nvPr>
        </p:nvSpPr>
        <p:spPr/>
        <p:txBody>
          <a:bodyPr/>
          <a:lstStyle>
            <a:lvl1pPr>
              <a:defRPr/>
            </a:lvl1pPr>
          </a:lstStyle>
          <a:p>
            <a:pPr>
              <a:defRPr/>
            </a:pPr>
            <a:fld id="{8E6EC078-4FC9-4BF6-83CB-B7890C720420}" type="datetime1">
              <a:rPr lang="en-GB" altLang="en-US"/>
              <a:pPr>
                <a:defRPr/>
              </a:pPr>
              <a:t>02/10/2023</a:t>
            </a:fld>
            <a:endParaRPr lang="en-GB" altLang="en-US" dirty="0"/>
          </a:p>
        </p:txBody>
      </p:sp>
      <p:sp>
        <p:nvSpPr>
          <p:cNvPr id="5" name="Slide Number Placeholder 5">
            <a:extLst>
              <a:ext uri="{FF2B5EF4-FFF2-40B4-BE49-F238E27FC236}">
                <a16:creationId xmlns:a16="http://schemas.microsoft.com/office/drawing/2014/main" id="{DC93CAE6-1A6E-9770-7C47-9635B6DB0C10}"/>
              </a:ext>
            </a:extLst>
          </p:cNvPr>
          <p:cNvSpPr>
            <a:spLocks noGrp="1"/>
          </p:cNvSpPr>
          <p:nvPr>
            <p:ph type="sldNum" sz="quarter" idx="11"/>
          </p:nvPr>
        </p:nvSpPr>
        <p:spPr/>
        <p:txBody>
          <a:bodyPr/>
          <a:lstStyle>
            <a:lvl1pPr>
              <a:defRPr/>
            </a:lvl1pPr>
          </a:lstStyle>
          <a:p>
            <a:pPr>
              <a:defRPr/>
            </a:pPr>
            <a:fld id="{9FA1A650-E734-4596-84AB-532A9CE39247}" type="slidenum">
              <a:rPr lang="en-GB" altLang="en-US"/>
              <a:pPr>
                <a:defRPr/>
              </a:pPr>
              <a:t>‹#›</a:t>
            </a:fld>
            <a:endParaRPr lang="en-GB" altLang="en-US"/>
          </a:p>
        </p:txBody>
      </p:sp>
    </p:spTree>
    <p:extLst>
      <p:ext uri="{BB962C8B-B14F-4D97-AF65-F5344CB8AC3E}">
        <p14:creationId xmlns:p14="http://schemas.microsoft.com/office/powerpoint/2010/main" val="364486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0B824B-B3AC-C27E-686A-AF9E0C47D1A7}"/>
              </a:ext>
            </a:extLst>
          </p:cNvPr>
          <p:cNvSpPr>
            <a:spLocks noGrp="1"/>
          </p:cNvSpPr>
          <p:nvPr>
            <p:ph type="dt" sz="half" idx="10"/>
          </p:nvPr>
        </p:nvSpPr>
        <p:spPr/>
        <p:txBody>
          <a:bodyPr/>
          <a:lstStyle>
            <a:lvl1pPr>
              <a:defRPr/>
            </a:lvl1pPr>
          </a:lstStyle>
          <a:p>
            <a:pPr>
              <a:defRPr/>
            </a:pPr>
            <a:fld id="{4F1BF754-DE62-42FB-AEFD-AD6ED79B7222}" type="datetime1">
              <a:rPr lang="en-GB" altLang="en-US"/>
              <a:pPr>
                <a:defRPr/>
              </a:pPr>
              <a:t>02/10/2023</a:t>
            </a:fld>
            <a:endParaRPr lang="en-GB" altLang="en-US" dirty="0"/>
          </a:p>
        </p:txBody>
      </p:sp>
      <p:sp>
        <p:nvSpPr>
          <p:cNvPr id="5" name="Slide Number Placeholder 5">
            <a:extLst>
              <a:ext uri="{FF2B5EF4-FFF2-40B4-BE49-F238E27FC236}">
                <a16:creationId xmlns:a16="http://schemas.microsoft.com/office/drawing/2014/main" id="{19265F0E-CF0D-9640-CE96-AEFA8A8B971D}"/>
              </a:ext>
            </a:extLst>
          </p:cNvPr>
          <p:cNvSpPr>
            <a:spLocks noGrp="1"/>
          </p:cNvSpPr>
          <p:nvPr>
            <p:ph type="sldNum" sz="quarter" idx="11"/>
          </p:nvPr>
        </p:nvSpPr>
        <p:spPr/>
        <p:txBody>
          <a:bodyPr/>
          <a:lstStyle>
            <a:lvl1pPr>
              <a:defRPr/>
            </a:lvl1pPr>
          </a:lstStyle>
          <a:p>
            <a:pPr>
              <a:defRPr/>
            </a:pPr>
            <a:fld id="{B45EB4A8-4E58-4761-BCDB-6C94A2F2588D}" type="slidenum">
              <a:rPr lang="en-GB" altLang="en-US"/>
              <a:pPr>
                <a:defRPr/>
              </a:pPr>
              <a:t>‹#›</a:t>
            </a:fld>
            <a:endParaRPr lang="en-GB" altLang="en-US"/>
          </a:p>
        </p:txBody>
      </p:sp>
    </p:spTree>
    <p:extLst>
      <p:ext uri="{BB962C8B-B14F-4D97-AF65-F5344CB8AC3E}">
        <p14:creationId xmlns:p14="http://schemas.microsoft.com/office/powerpoint/2010/main" val="1855203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883679-5FA3-B682-6EC6-2CFA803C995B}"/>
              </a:ext>
            </a:extLst>
          </p:cNvPr>
          <p:cNvSpPr>
            <a:spLocks noGrp="1"/>
          </p:cNvSpPr>
          <p:nvPr>
            <p:ph type="dt" sz="half" idx="10"/>
          </p:nvPr>
        </p:nvSpPr>
        <p:spPr>
          <a:xfrm>
            <a:off x="395288" y="6524625"/>
            <a:ext cx="971550" cy="219075"/>
          </a:xfrm>
        </p:spPr>
        <p:txBody>
          <a:bodyPr/>
          <a:lstStyle>
            <a:lvl1pPr>
              <a:defRPr/>
            </a:lvl1pPr>
          </a:lstStyle>
          <a:p>
            <a:pPr>
              <a:defRPr/>
            </a:pPr>
            <a:fld id="{A6CD2DFE-40EB-456F-9C47-0D20BD1F6520}" type="datetime1">
              <a:rPr lang="en-GB" altLang="en-US"/>
              <a:pPr>
                <a:defRPr/>
              </a:pPr>
              <a:t>02/10/2023</a:t>
            </a:fld>
            <a:endParaRPr lang="en-GB" altLang="en-US" dirty="0"/>
          </a:p>
        </p:txBody>
      </p:sp>
      <p:sp>
        <p:nvSpPr>
          <p:cNvPr id="5" name="Footer Placeholder 4">
            <a:extLst>
              <a:ext uri="{FF2B5EF4-FFF2-40B4-BE49-F238E27FC236}">
                <a16:creationId xmlns:a16="http://schemas.microsoft.com/office/drawing/2014/main" id="{E9C9EB61-6BE2-7F6E-7600-A543AFAE075F}"/>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BFF9F1C-B1FD-99E7-55BE-814736B3BF83}"/>
              </a:ext>
            </a:extLst>
          </p:cNvPr>
          <p:cNvSpPr>
            <a:spLocks noGrp="1"/>
          </p:cNvSpPr>
          <p:nvPr>
            <p:ph type="sldNum" sz="quarter" idx="12"/>
          </p:nvPr>
        </p:nvSpPr>
        <p:spPr/>
        <p:txBody>
          <a:bodyPr/>
          <a:lstStyle>
            <a:lvl1pPr>
              <a:defRPr/>
            </a:lvl1pPr>
          </a:lstStyle>
          <a:p>
            <a:pPr>
              <a:defRPr/>
            </a:pPr>
            <a:fld id="{95956538-8718-473D-A5A6-F1CA98B46DA0}" type="slidenum">
              <a:rPr lang="en-GB" altLang="en-US"/>
              <a:pPr>
                <a:defRPr/>
              </a:pPr>
              <a:t>‹#›</a:t>
            </a:fld>
            <a:endParaRPr lang="en-GB" altLang="en-US"/>
          </a:p>
        </p:txBody>
      </p:sp>
    </p:spTree>
    <p:extLst>
      <p:ext uri="{BB962C8B-B14F-4D97-AF65-F5344CB8AC3E}">
        <p14:creationId xmlns:p14="http://schemas.microsoft.com/office/powerpoint/2010/main" val="21117012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06F76-DB62-E2BF-6939-A25B2BCC50D7}"/>
              </a:ext>
            </a:extLst>
          </p:cNvPr>
          <p:cNvSpPr>
            <a:spLocks noGrp="1"/>
          </p:cNvSpPr>
          <p:nvPr>
            <p:ph type="dt" sz="half" idx="10"/>
          </p:nvPr>
        </p:nvSpPr>
        <p:spPr/>
        <p:txBody>
          <a:bodyPr/>
          <a:lstStyle>
            <a:lvl1pPr>
              <a:defRPr/>
            </a:lvl1pPr>
          </a:lstStyle>
          <a:p>
            <a:pPr>
              <a:defRPr/>
            </a:pPr>
            <a:fld id="{5F6C42B4-4545-4B0B-8922-C1BEB82246AC}" type="datetime1">
              <a:rPr lang="en-GB" altLang="en-US"/>
              <a:pPr>
                <a:defRPr/>
              </a:pPr>
              <a:t>02/10/2023</a:t>
            </a:fld>
            <a:endParaRPr lang="en-GB" altLang="en-US" dirty="0"/>
          </a:p>
        </p:txBody>
      </p:sp>
      <p:sp>
        <p:nvSpPr>
          <p:cNvPr id="5" name="Footer Placeholder 4">
            <a:extLst>
              <a:ext uri="{FF2B5EF4-FFF2-40B4-BE49-F238E27FC236}">
                <a16:creationId xmlns:a16="http://schemas.microsoft.com/office/drawing/2014/main" id="{465DA47D-B240-2944-F3A8-C9D640D8EDDB}"/>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5128C08-7918-0025-049E-575CF6A1F9EC}"/>
              </a:ext>
            </a:extLst>
          </p:cNvPr>
          <p:cNvSpPr>
            <a:spLocks noGrp="1"/>
          </p:cNvSpPr>
          <p:nvPr>
            <p:ph type="sldNum" sz="quarter" idx="12"/>
          </p:nvPr>
        </p:nvSpPr>
        <p:spPr/>
        <p:txBody>
          <a:bodyPr/>
          <a:lstStyle>
            <a:lvl1pPr>
              <a:defRPr/>
            </a:lvl1pPr>
          </a:lstStyle>
          <a:p>
            <a:pPr>
              <a:defRPr/>
            </a:pPr>
            <a:fld id="{CD2646EA-3FBA-4312-AF5F-311BA8B2DFAE}" type="slidenum">
              <a:rPr lang="en-GB" altLang="en-US"/>
              <a:pPr>
                <a:defRPr/>
              </a:pPr>
              <a:t>‹#›</a:t>
            </a:fld>
            <a:endParaRPr lang="en-GB" altLang="en-US"/>
          </a:p>
        </p:txBody>
      </p:sp>
    </p:spTree>
    <p:extLst>
      <p:ext uri="{BB962C8B-B14F-4D97-AF65-F5344CB8AC3E}">
        <p14:creationId xmlns:p14="http://schemas.microsoft.com/office/powerpoint/2010/main" val="35462937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DEB7363-22CD-21DF-30EB-6EED930181FF}"/>
              </a:ext>
            </a:extLst>
          </p:cNvPr>
          <p:cNvSpPr>
            <a:spLocks noGrp="1"/>
          </p:cNvSpPr>
          <p:nvPr>
            <p:ph type="dt" sz="half" idx="10"/>
          </p:nvPr>
        </p:nvSpPr>
        <p:spPr/>
        <p:txBody>
          <a:bodyPr/>
          <a:lstStyle>
            <a:lvl1pPr>
              <a:defRPr/>
            </a:lvl1pPr>
          </a:lstStyle>
          <a:p>
            <a:pPr>
              <a:defRPr/>
            </a:pPr>
            <a:fld id="{556B17B7-FB5B-420C-BCB0-3396EB0F00DD}" type="datetime1">
              <a:rPr lang="en-GB" altLang="en-US"/>
              <a:pPr>
                <a:defRPr/>
              </a:pPr>
              <a:t>02/10/2023</a:t>
            </a:fld>
            <a:endParaRPr lang="en-GB" altLang="en-US" dirty="0"/>
          </a:p>
        </p:txBody>
      </p:sp>
      <p:sp>
        <p:nvSpPr>
          <p:cNvPr id="5" name="Slide Number Placeholder 5">
            <a:extLst>
              <a:ext uri="{FF2B5EF4-FFF2-40B4-BE49-F238E27FC236}">
                <a16:creationId xmlns:a16="http://schemas.microsoft.com/office/drawing/2014/main" id="{75150A44-31FC-9098-3961-C2FB7F43AA32}"/>
              </a:ext>
            </a:extLst>
          </p:cNvPr>
          <p:cNvSpPr>
            <a:spLocks noGrp="1"/>
          </p:cNvSpPr>
          <p:nvPr>
            <p:ph type="sldNum" sz="quarter" idx="11"/>
          </p:nvPr>
        </p:nvSpPr>
        <p:spPr/>
        <p:txBody>
          <a:bodyPr/>
          <a:lstStyle>
            <a:lvl1pPr>
              <a:defRPr/>
            </a:lvl1pPr>
          </a:lstStyle>
          <a:p>
            <a:pPr>
              <a:defRPr/>
            </a:pPr>
            <a:fld id="{72E7CF4C-773B-4ED9-8D0C-938F2C942B09}" type="slidenum">
              <a:rPr lang="en-GB" altLang="en-US"/>
              <a:pPr>
                <a:defRPr/>
              </a:pPr>
              <a:t>‹#›</a:t>
            </a:fld>
            <a:endParaRPr lang="en-GB" altLang="en-US"/>
          </a:p>
        </p:txBody>
      </p:sp>
    </p:spTree>
    <p:extLst>
      <p:ext uri="{BB962C8B-B14F-4D97-AF65-F5344CB8AC3E}">
        <p14:creationId xmlns:p14="http://schemas.microsoft.com/office/powerpoint/2010/main" val="33901437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816C2BD-3ADA-C16C-2318-46C36F4E676A}"/>
              </a:ext>
            </a:extLst>
          </p:cNvPr>
          <p:cNvSpPr>
            <a:spLocks noGrp="1"/>
          </p:cNvSpPr>
          <p:nvPr>
            <p:ph type="dt" sz="half" idx="10"/>
          </p:nvPr>
        </p:nvSpPr>
        <p:spPr/>
        <p:txBody>
          <a:bodyPr/>
          <a:lstStyle>
            <a:lvl1pPr>
              <a:defRPr/>
            </a:lvl1pPr>
          </a:lstStyle>
          <a:p>
            <a:pPr>
              <a:defRPr/>
            </a:pPr>
            <a:fld id="{8DE60D63-3B36-41E7-9D99-4DFD85FC7798}" type="datetime1">
              <a:rPr lang="en-GB" altLang="en-US"/>
              <a:pPr>
                <a:defRPr/>
              </a:pPr>
              <a:t>02/10/2023</a:t>
            </a:fld>
            <a:endParaRPr lang="en-GB" altLang="en-US" dirty="0"/>
          </a:p>
        </p:txBody>
      </p:sp>
      <p:sp>
        <p:nvSpPr>
          <p:cNvPr id="6" name="Slide Number Placeholder 5">
            <a:extLst>
              <a:ext uri="{FF2B5EF4-FFF2-40B4-BE49-F238E27FC236}">
                <a16:creationId xmlns:a16="http://schemas.microsoft.com/office/drawing/2014/main" id="{9B6CD60A-556D-C549-286A-8D8DEC420C3C}"/>
              </a:ext>
            </a:extLst>
          </p:cNvPr>
          <p:cNvSpPr>
            <a:spLocks noGrp="1"/>
          </p:cNvSpPr>
          <p:nvPr>
            <p:ph type="sldNum" sz="quarter" idx="11"/>
          </p:nvPr>
        </p:nvSpPr>
        <p:spPr/>
        <p:txBody>
          <a:bodyPr/>
          <a:lstStyle>
            <a:lvl1pPr>
              <a:defRPr/>
            </a:lvl1pPr>
          </a:lstStyle>
          <a:p>
            <a:pPr>
              <a:defRPr/>
            </a:pPr>
            <a:fld id="{E72EED64-39AA-44AE-9E3A-E838ECA74315}" type="slidenum">
              <a:rPr lang="en-GB" altLang="en-US"/>
              <a:pPr>
                <a:defRPr/>
              </a:pPr>
              <a:t>‹#›</a:t>
            </a:fld>
            <a:endParaRPr lang="en-GB" altLang="en-US"/>
          </a:p>
        </p:txBody>
      </p:sp>
    </p:spTree>
    <p:extLst>
      <p:ext uri="{BB962C8B-B14F-4D97-AF65-F5344CB8AC3E}">
        <p14:creationId xmlns:p14="http://schemas.microsoft.com/office/powerpoint/2010/main" val="32259339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00D6982-F7E0-9336-3B03-2D1AE755D58D}"/>
              </a:ext>
            </a:extLst>
          </p:cNvPr>
          <p:cNvSpPr>
            <a:spLocks noGrp="1"/>
          </p:cNvSpPr>
          <p:nvPr>
            <p:ph type="dt" sz="half" idx="10"/>
          </p:nvPr>
        </p:nvSpPr>
        <p:spPr/>
        <p:txBody>
          <a:bodyPr/>
          <a:lstStyle>
            <a:lvl1pPr>
              <a:defRPr/>
            </a:lvl1pPr>
          </a:lstStyle>
          <a:p>
            <a:pPr>
              <a:defRPr/>
            </a:pPr>
            <a:fld id="{AEC6F7EB-9131-484E-9C4E-C8B1878B54B0}" type="datetime1">
              <a:rPr lang="en-GB" altLang="en-US"/>
              <a:pPr>
                <a:defRPr/>
              </a:pPr>
              <a:t>02/10/2023</a:t>
            </a:fld>
            <a:endParaRPr lang="en-GB" altLang="en-US" dirty="0"/>
          </a:p>
        </p:txBody>
      </p:sp>
      <p:sp>
        <p:nvSpPr>
          <p:cNvPr id="8" name="Slide Number Placeholder 5">
            <a:extLst>
              <a:ext uri="{FF2B5EF4-FFF2-40B4-BE49-F238E27FC236}">
                <a16:creationId xmlns:a16="http://schemas.microsoft.com/office/drawing/2014/main" id="{A71A6CD1-B4D3-3F2E-EB02-70A8B215A066}"/>
              </a:ext>
            </a:extLst>
          </p:cNvPr>
          <p:cNvSpPr>
            <a:spLocks noGrp="1"/>
          </p:cNvSpPr>
          <p:nvPr>
            <p:ph type="sldNum" sz="quarter" idx="11"/>
          </p:nvPr>
        </p:nvSpPr>
        <p:spPr/>
        <p:txBody>
          <a:bodyPr/>
          <a:lstStyle>
            <a:lvl1pPr>
              <a:defRPr/>
            </a:lvl1pPr>
          </a:lstStyle>
          <a:p>
            <a:pPr>
              <a:defRPr/>
            </a:pPr>
            <a:fld id="{F0EF6AAE-FD38-4B58-9EC6-BAFB6C68C825}" type="slidenum">
              <a:rPr lang="en-GB" altLang="en-US"/>
              <a:pPr>
                <a:defRPr/>
              </a:pPr>
              <a:t>‹#›</a:t>
            </a:fld>
            <a:endParaRPr lang="en-GB" altLang="en-US"/>
          </a:p>
        </p:txBody>
      </p:sp>
    </p:spTree>
    <p:extLst>
      <p:ext uri="{BB962C8B-B14F-4D97-AF65-F5344CB8AC3E}">
        <p14:creationId xmlns:p14="http://schemas.microsoft.com/office/powerpoint/2010/main" val="36198730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F9C11FF-7DB8-B33B-4C36-99849B3079E0}"/>
              </a:ext>
            </a:extLst>
          </p:cNvPr>
          <p:cNvSpPr>
            <a:spLocks noGrp="1"/>
          </p:cNvSpPr>
          <p:nvPr>
            <p:ph type="dt" sz="half" idx="10"/>
          </p:nvPr>
        </p:nvSpPr>
        <p:spPr/>
        <p:txBody>
          <a:bodyPr/>
          <a:lstStyle>
            <a:lvl1pPr>
              <a:defRPr/>
            </a:lvl1pPr>
          </a:lstStyle>
          <a:p>
            <a:pPr>
              <a:defRPr/>
            </a:pPr>
            <a:fld id="{67AE5B52-DBD4-4A71-BEB2-FDF755445425}" type="datetime1">
              <a:rPr lang="en-GB" altLang="en-US"/>
              <a:pPr>
                <a:defRPr/>
              </a:pPr>
              <a:t>02/10/2023</a:t>
            </a:fld>
            <a:endParaRPr lang="en-GB" altLang="en-US" dirty="0"/>
          </a:p>
        </p:txBody>
      </p:sp>
      <p:sp>
        <p:nvSpPr>
          <p:cNvPr id="4" name="Slide Number Placeholder 5">
            <a:extLst>
              <a:ext uri="{FF2B5EF4-FFF2-40B4-BE49-F238E27FC236}">
                <a16:creationId xmlns:a16="http://schemas.microsoft.com/office/drawing/2014/main" id="{CC044FEA-E0CA-7E07-650C-D52C104AF9DE}"/>
              </a:ext>
            </a:extLst>
          </p:cNvPr>
          <p:cNvSpPr>
            <a:spLocks noGrp="1"/>
          </p:cNvSpPr>
          <p:nvPr>
            <p:ph type="sldNum" sz="quarter" idx="11"/>
          </p:nvPr>
        </p:nvSpPr>
        <p:spPr/>
        <p:txBody>
          <a:bodyPr/>
          <a:lstStyle>
            <a:lvl1pPr>
              <a:defRPr/>
            </a:lvl1pPr>
          </a:lstStyle>
          <a:p>
            <a:pPr>
              <a:defRPr/>
            </a:pPr>
            <a:fld id="{76859D60-A8C4-4280-9700-9728308782B8}" type="slidenum">
              <a:rPr lang="en-GB" altLang="en-US"/>
              <a:pPr>
                <a:defRPr/>
              </a:pPr>
              <a:t>‹#›</a:t>
            </a:fld>
            <a:endParaRPr lang="en-GB" altLang="en-US"/>
          </a:p>
        </p:txBody>
      </p:sp>
    </p:spTree>
    <p:extLst>
      <p:ext uri="{BB962C8B-B14F-4D97-AF65-F5344CB8AC3E}">
        <p14:creationId xmlns:p14="http://schemas.microsoft.com/office/powerpoint/2010/main" val="25724643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F874022-BA55-5290-A74C-BE181611FADA}"/>
              </a:ext>
            </a:extLst>
          </p:cNvPr>
          <p:cNvSpPr>
            <a:spLocks noGrp="1"/>
          </p:cNvSpPr>
          <p:nvPr>
            <p:ph type="dt" sz="half" idx="10"/>
          </p:nvPr>
        </p:nvSpPr>
        <p:spPr/>
        <p:txBody>
          <a:bodyPr/>
          <a:lstStyle>
            <a:lvl1pPr>
              <a:defRPr/>
            </a:lvl1pPr>
          </a:lstStyle>
          <a:p>
            <a:pPr>
              <a:defRPr/>
            </a:pPr>
            <a:fld id="{52FB8B02-2768-47F7-A275-CE7D130BB173}" type="datetime1">
              <a:rPr lang="en-GB" altLang="en-US"/>
              <a:pPr>
                <a:defRPr/>
              </a:pPr>
              <a:t>02/10/2023</a:t>
            </a:fld>
            <a:endParaRPr lang="en-GB" altLang="en-US" dirty="0"/>
          </a:p>
        </p:txBody>
      </p:sp>
      <p:sp>
        <p:nvSpPr>
          <p:cNvPr id="3" name="Slide Number Placeholder 5">
            <a:extLst>
              <a:ext uri="{FF2B5EF4-FFF2-40B4-BE49-F238E27FC236}">
                <a16:creationId xmlns:a16="http://schemas.microsoft.com/office/drawing/2014/main" id="{2D34F208-88F0-3122-CE79-6319DBB2EBA0}"/>
              </a:ext>
            </a:extLst>
          </p:cNvPr>
          <p:cNvSpPr>
            <a:spLocks noGrp="1"/>
          </p:cNvSpPr>
          <p:nvPr>
            <p:ph type="sldNum" sz="quarter" idx="11"/>
          </p:nvPr>
        </p:nvSpPr>
        <p:spPr/>
        <p:txBody>
          <a:bodyPr/>
          <a:lstStyle>
            <a:lvl1pPr>
              <a:defRPr/>
            </a:lvl1pPr>
          </a:lstStyle>
          <a:p>
            <a:pPr>
              <a:defRPr/>
            </a:pPr>
            <a:fld id="{DD57F321-5880-4D39-80B8-2C178564A8A5}" type="slidenum">
              <a:rPr lang="en-GB" altLang="en-US"/>
              <a:pPr>
                <a:defRPr/>
              </a:pPr>
              <a:t>‹#›</a:t>
            </a:fld>
            <a:endParaRPr lang="en-GB" altLang="en-US"/>
          </a:p>
        </p:txBody>
      </p:sp>
    </p:spTree>
    <p:extLst>
      <p:ext uri="{BB962C8B-B14F-4D97-AF65-F5344CB8AC3E}">
        <p14:creationId xmlns:p14="http://schemas.microsoft.com/office/powerpoint/2010/main" val="9309957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D7F4217-B574-E68F-36EF-79D4EE5911B3}"/>
              </a:ext>
            </a:extLst>
          </p:cNvPr>
          <p:cNvSpPr>
            <a:spLocks noGrp="1"/>
          </p:cNvSpPr>
          <p:nvPr>
            <p:ph type="dt" sz="half" idx="10"/>
          </p:nvPr>
        </p:nvSpPr>
        <p:spPr/>
        <p:txBody>
          <a:bodyPr/>
          <a:lstStyle>
            <a:lvl1pPr>
              <a:defRPr/>
            </a:lvl1pPr>
          </a:lstStyle>
          <a:p>
            <a:pPr>
              <a:defRPr/>
            </a:pPr>
            <a:fld id="{E553F60D-F5C4-488A-A3AD-F1FE4734946E}" type="datetime1">
              <a:rPr lang="en-GB" altLang="en-US"/>
              <a:pPr>
                <a:defRPr/>
              </a:pPr>
              <a:t>02/10/2023</a:t>
            </a:fld>
            <a:endParaRPr lang="en-GB" altLang="en-US" dirty="0"/>
          </a:p>
        </p:txBody>
      </p:sp>
      <p:sp>
        <p:nvSpPr>
          <p:cNvPr id="6" name="Slide Number Placeholder 5">
            <a:extLst>
              <a:ext uri="{FF2B5EF4-FFF2-40B4-BE49-F238E27FC236}">
                <a16:creationId xmlns:a16="http://schemas.microsoft.com/office/drawing/2014/main" id="{67B7F15C-2974-A11A-864C-530A75AD9D79}"/>
              </a:ext>
            </a:extLst>
          </p:cNvPr>
          <p:cNvSpPr>
            <a:spLocks noGrp="1"/>
          </p:cNvSpPr>
          <p:nvPr>
            <p:ph type="sldNum" sz="quarter" idx="11"/>
          </p:nvPr>
        </p:nvSpPr>
        <p:spPr/>
        <p:txBody>
          <a:bodyPr/>
          <a:lstStyle>
            <a:lvl1pPr>
              <a:defRPr/>
            </a:lvl1pPr>
          </a:lstStyle>
          <a:p>
            <a:pPr>
              <a:defRPr/>
            </a:pPr>
            <a:fld id="{F89E65B0-D589-4DA6-AEB4-B3169F24FCFA}" type="slidenum">
              <a:rPr lang="en-GB" altLang="en-US"/>
              <a:pPr>
                <a:defRPr/>
              </a:pPr>
              <a:t>‹#›</a:t>
            </a:fld>
            <a:endParaRPr lang="en-GB" altLang="en-US"/>
          </a:p>
        </p:txBody>
      </p:sp>
    </p:spTree>
    <p:extLst>
      <p:ext uri="{BB962C8B-B14F-4D97-AF65-F5344CB8AC3E}">
        <p14:creationId xmlns:p14="http://schemas.microsoft.com/office/powerpoint/2010/main" val="35409493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DBC8F02-1077-4D16-1C9E-485244928665}"/>
              </a:ext>
            </a:extLst>
          </p:cNvPr>
          <p:cNvSpPr>
            <a:spLocks noGrp="1"/>
          </p:cNvSpPr>
          <p:nvPr>
            <p:ph type="dt" sz="half" idx="10"/>
          </p:nvPr>
        </p:nvSpPr>
        <p:spPr/>
        <p:txBody>
          <a:bodyPr/>
          <a:lstStyle>
            <a:lvl1pPr>
              <a:defRPr/>
            </a:lvl1pPr>
          </a:lstStyle>
          <a:p>
            <a:pPr>
              <a:defRPr/>
            </a:pPr>
            <a:fld id="{8DF55677-6D9C-4510-96D6-C8E562836543}" type="datetime1">
              <a:rPr lang="en-GB" altLang="en-US"/>
              <a:pPr>
                <a:defRPr/>
              </a:pPr>
              <a:t>02/10/2023</a:t>
            </a:fld>
            <a:endParaRPr lang="en-GB" altLang="en-US" dirty="0"/>
          </a:p>
        </p:txBody>
      </p:sp>
      <p:sp>
        <p:nvSpPr>
          <p:cNvPr id="6" name="Slide Number Placeholder 5">
            <a:extLst>
              <a:ext uri="{FF2B5EF4-FFF2-40B4-BE49-F238E27FC236}">
                <a16:creationId xmlns:a16="http://schemas.microsoft.com/office/drawing/2014/main" id="{AA82BD83-3E1B-63A5-3434-4725CB5578CB}"/>
              </a:ext>
            </a:extLst>
          </p:cNvPr>
          <p:cNvSpPr>
            <a:spLocks noGrp="1"/>
          </p:cNvSpPr>
          <p:nvPr>
            <p:ph type="sldNum" sz="quarter" idx="11"/>
          </p:nvPr>
        </p:nvSpPr>
        <p:spPr/>
        <p:txBody>
          <a:bodyPr/>
          <a:lstStyle>
            <a:lvl1pPr>
              <a:defRPr/>
            </a:lvl1pPr>
          </a:lstStyle>
          <a:p>
            <a:pPr>
              <a:defRPr/>
            </a:pPr>
            <a:fld id="{3518244D-A073-45DF-9A51-0FA8D518C0E2}" type="slidenum">
              <a:rPr lang="en-GB" altLang="en-US"/>
              <a:pPr>
                <a:defRPr/>
              </a:pPr>
              <a:t>‹#›</a:t>
            </a:fld>
            <a:endParaRPr lang="en-GB" altLang="en-US"/>
          </a:p>
        </p:txBody>
      </p:sp>
    </p:spTree>
    <p:extLst>
      <p:ext uri="{BB962C8B-B14F-4D97-AF65-F5344CB8AC3E}">
        <p14:creationId xmlns:p14="http://schemas.microsoft.com/office/powerpoint/2010/main" val="30298198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84E332-392D-3D35-25F0-4D1A390170FA}"/>
              </a:ext>
            </a:extLst>
          </p:cNvPr>
          <p:cNvSpPr>
            <a:spLocks noGrp="1"/>
          </p:cNvSpPr>
          <p:nvPr>
            <p:ph type="dt" sz="half" idx="10"/>
          </p:nvPr>
        </p:nvSpPr>
        <p:spPr/>
        <p:txBody>
          <a:bodyPr/>
          <a:lstStyle>
            <a:lvl1pPr>
              <a:defRPr/>
            </a:lvl1pPr>
          </a:lstStyle>
          <a:p>
            <a:pPr>
              <a:defRPr/>
            </a:pPr>
            <a:fld id="{7611BC63-647E-48B1-AD04-EDDCE6F9A939}" type="datetime1">
              <a:rPr lang="en-GB" altLang="en-US"/>
              <a:pPr>
                <a:defRPr/>
              </a:pPr>
              <a:t>02/10/2023</a:t>
            </a:fld>
            <a:endParaRPr lang="en-GB" altLang="en-US" dirty="0"/>
          </a:p>
        </p:txBody>
      </p:sp>
      <p:sp>
        <p:nvSpPr>
          <p:cNvPr id="5" name="Slide Number Placeholder 5">
            <a:extLst>
              <a:ext uri="{FF2B5EF4-FFF2-40B4-BE49-F238E27FC236}">
                <a16:creationId xmlns:a16="http://schemas.microsoft.com/office/drawing/2014/main" id="{F36FEB1F-989B-E312-94BF-B9F841DCE88E}"/>
              </a:ext>
            </a:extLst>
          </p:cNvPr>
          <p:cNvSpPr>
            <a:spLocks noGrp="1"/>
          </p:cNvSpPr>
          <p:nvPr>
            <p:ph type="sldNum" sz="quarter" idx="11"/>
          </p:nvPr>
        </p:nvSpPr>
        <p:spPr/>
        <p:txBody>
          <a:bodyPr/>
          <a:lstStyle>
            <a:lvl1pPr>
              <a:defRPr/>
            </a:lvl1pPr>
          </a:lstStyle>
          <a:p>
            <a:pPr>
              <a:defRPr/>
            </a:pPr>
            <a:fld id="{DD21924A-B6DC-402E-BB3D-F294E258BC27}" type="slidenum">
              <a:rPr lang="en-GB" altLang="en-US"/>
              <a:pPr>
                <a:defRPr/>
              </a:pPr>
              <a:t>‹#›</a:t>
            </a:fld>
            <a:endParaRPr lang="en-GB" altLang="en-US"/>
          </a:p>
        </p:txBody>
      </p:sp>
    </p:spTree>
    <p:extLst>
      <p:ext uri="{BB962C8B-B14F-4D97-AF65-F5344CB8AC3E}">
        <p14:creationId xmlns:p14="http://schemas.microsoft.com/office/powerpoint/2010/main" val="10399671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221DCC-FB94-48FC-B4B4-E54F253C8614}"/>
              </a:ext>
            </a:extLst>
          </p:cNvPr>
          <p:cNvSpPr>
            <a:spLocks noGrp="1"/>
          </p:cNvSpPr>
          <p:nvPr>
            <p:ph type="dt" sz="half" idx="10"/>
          </p:nvPr>
        </p:nvSpPr>
        <p:spPr/>
        <p:txBody>
          <a:bodyPr/>
          <a:lstStyle>
            <a:lvl1pPr>
              <a:defRPr/>
            </a:lvl1pPr>
          </a:lstStyle>
          <a:p>
            <a:pPr>
              <a:defRPr/>
            </a:pPr>
            <a:fld id="{3818F72F-88D6-4483-9838-073098CAE908}" type="datetime1">
              <a:rPr lang="en-GB" altLang="en-US"/>
              <a:pPr>
                <a:defRPr/>
              </a:pPr>
              <a:t>02/10/2023</a:t>
            </a:fld>
            <a:endParaRPr lang="en-GB" altLang="en-US" dirty="0"/>
          </a:p>
        </p:txBody>
      </p:sp>
      <p:sp>
        <p:nvSpPr>
          <p:cNvPr id="5" name="Slide Number Placeholder 5">
            <a:extLst>
              <a:ext uri="{FF2B5EF4-FFF2-40B4-BE49-F238E27FC236}">
                <a16:creationId xmlns:a16="http://schemas.microsoft.com/office/drawing/2014/main" id="{947F055E-7AFD-3EC9-8E6E-02ADDF6BA666}"/>
              </a:ext>
            </a:extLst>
          </p:cNvPr>
          <p:cNvSpPr>
            <a:spLocks noGrp="1"/>
          </p:cNvSpPr>
          <p:nvPr>
            <p:ph type="sldNum" sz="quarter" idx="11"/>
          </p:nvPr>
        </p:nvSpPr>
        <p:spPr/>
        <p:txBody>
          <a:bodyPr/>
          <a:lstStyle>
            <a:lvl1pPr>
              <a:defRPr/>
            </a:lvl1pPr>
          </a:lstStyle>
          <a:p>
            <a:pPr>
              <a:defRPr/>
            </a:pPr>
            <a:fld id="{135A243C-2E83-4842-8CBB-5449C98E08B8}" type="slidenum">
              <a:rPr lang="en-GB" altLang="en-US"/>
              <a:pPr>
                <a:defRPr/>
              </a:pPr>
              <a:t>‹#›</a:t>
            </a:fld>
            <a:endParaRPr lang="en-GB" altLang="en-US"/>
          </a:p>
        </p:txBody>
      </p:sp>
    </p:spTree>
    <p:extLst>
      <p:ext uri="{BB962C8B-B14F-4D97-AF65-F5344CB8AC3E}">
        <p14:creationId xmlns:p14="http://schemas.microsoft.com/office/powerpoint/2010/main" val="1331166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D33912B-0473-C016-F1A9-77E6F652AD1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D0F7D93-53CC-0990-7463-2DF8D155085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F756CA7-D6C5-9534-8D34-C7478FED280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4812D25-4E7E-4D6E-8930-753C0F50F265}" type="datetime1">
              <a:rPr lang="en-GB" altLang="en-US"/>
              <a:pPr>
                <a:defRPr/>
              </a:pPr>
              <a:t>02/10/2023</a:t>
            </a:fld>
            <a:endParaRPr lang="en-GB" altLang="en-US" dirty="0"/>
          </a:p>
        </p:txBody>
      </p:sp>
      <p:sp>
        <p:nvSpPr>
          <p:cNvPr id="6" name="Slide Number Placeholder 5">
            <a:extLst>
              <a:ext uri="{FF2B5EF4-FFF2-40B4-BE49-F238E27FC236}">
                <a16:creationId xmlns:a16="http://schemas.microsoft.com/office/drawing/2014/main" id="{E350CE1A-AF0F-9AD0-EB70-22F014C50C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AEA8000-0179-4503-815D-E425C895911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35" r:id="rId1"/>
    <p:sldLayoutId id="2147484036" r:id="rId2"/>
    <p:sldLayoutId id="2147484017" r:id="rId3"/>
    <p:sldLayoutId id="2147484018" r:id="rId4"/>
    <p:sldLayoutId id="2147484019" r:id="rId5"/>
    <p:sldLayoutId id="2147484020" r:id="rId6"/>
    <p:sldLayoutId id="2147484021" r:id="rId7"/>
    <p:sldLayoutId id="2147484022" r:id="rId8"/>
    <p:sldLayoutId id="2147484023" r:id="rId9"/>
    <p:sldLayoutId id="2147484024" r:id="rId10"/>
    <p:sldLayoutId id="214748402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403AA759-BDDE-2300-46A7-84A5E50BB0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6C5A595-A8F0-2EA5-135B-72F5C2C5D25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8CA25FE-BAE6-BC61-8A47-CDBB2AE8A03A}"/>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4500E020-3009-47B0-82AB-906B00F1B66A}" type="datetime1">
              <a:rPr lang="en-GB" altLang="en-US"/>
              <a:pPr>
                <a:defRPr/>
              </a:pPr>
              <a:t>02/10/2023</a:t>
            </a:fld>
            <a:endParaRPr lang="en-GB" altLang="en-US" dirty="0"/>
          </a:p>
        </p:txBody>
      </p:sp>
      <p:sp>
        <p:nvSpPr>
          <p:cNvPr id="6" name="Slide Number Placeholder 5">
            <a:extLst>
              <a:ext uri="{FF2B5EF4-FFF2-40B4-BE49-F238E27FC236}">
                <a16:creationId xmlns:a16="http://schemas.microsoft.com/office/drawing/2014/main" id="{B0898D98-5971-DE80-ED79-AD9796156ABF}"/>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4BE25BB-2985-44D5-B199-95FDB39A8F9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37" r:id="rId1"/>
    <p:sldLayoutId id="2147484038" r:id="rId2"/>
    <p:sldLayoutId id="2147484026" r:id="rId3"/>
    <p:sldLayoutId id="2147484027" r:id="rId4"/>
    <p:sldLayoutId id="2147484028" r:id="rId5"/>
    <p:sldLayoutId id="2147484029" r:id="rId6"/>
    <p:sldLayoutId id="2147484030" r:id="rId7"/>
    <p:sldLayoutId id="2147484031" r:id="rId8"/>
    <p:sldLayoutId id="2147484032" r:id="rId9"/>
    <p:sldLayoutId id="2147484033" r:id="rId10"/>
    <p:sldLayoutId id="2147484034"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aHfBk_ujG-A&amp;t=3s" TargetMode="Externa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hyperlink" Target="https://www.england.nhs.uk/wp-content/uploads/2021/06/B0642-ics-design-framework-june-2021.pdf" TargetMode="External"/><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hyperlink" Target="https://www.scie.org.uk/integrated-care/leadership/systems"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1112" y="1682724"/>
            <a:ext cx="7992888" cy="901942"/>
          </a:xfrm>
        </p:spPr>
        <p:txBody>
          <a:bodyPr>
            <a:noAutofit/>
          </a:bodyPr>
          <a:lstStyle/>
          <a:p>
            <a:br>
              <a:rPr lang="en-GB" sz="3600" b="1" i="1" dirty="0">
                <a:solidFill>
                  <a:schemeClr val="bg1"/>
                </a:solidFill>
              </a:rPr>
            </a:br>
            <a:br>
              <a:rPr lang="en-GB" sz="3600" b="1" i="1" dirty="0">
                <a:solidFill>
                  <a:schemeClr val="bg1"/>
                </a:solidFill>
              </a:rPr>
            </a:br>
            <a:r>
              <a:rPr lang="en-GB" sz="3600" b="1" i="1" dirty="0">
                <a:solidFill>
                  <a:schemeClr val="bg1"/>
                </a:solidFill>
              </a:rPr>
              <a:t>Service Integration and Partnership Working</a:t>
            </a: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rPr>
              <a:t>  </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452505" y="4112412"/>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35240" y="1958861"/>
            <a:ext cx="8759736" cy="3539430"/>
          </a:xfrm>
          <a:prstGeom prst="rect">
            <a:avLst/>
          </a:prstGeom>
        </p:spPr>
        <p:txBody>
          <a:bodyPr wrap="square" lIns="91440" tIns="45720" rIns="91440" bIns="45720" anchor="t">
            <a:spAutoFit/>
          </a:bodyPr>
          <a:lstStyle/>
          <a:p>
            <a:pPr algn="ctr"/>
            <a:endParaRPr lang="en-GB" sz="3200" b="1" dirty="0">
              <a:solidFill>
                <a:schemeClr val="bg1"/>
              </a:solidFill>
            </a:endParaRPr>
          </a:p>
          <a:p>
            <a:pPr algn="ctr"/>
            <a:r>
              <a:rPr lang="en-GB" sz="3200" b="1" dirty="0">
                <a:solidFill>
                  <a:schemeClr val="bg1"/>
                </a:solidFill>
              </a:rPr>
              <a:t>Leadership and Management of an Integrative Workforce</a:t>
            </a:r>
          </a:p>
          <a:p>
            <a:pPr algn="ctr"/>
            <a:endParaRPr lang="en-GB" sz="3200" b="1" dirty="0">
              <a:solidFill>
                <a:schemeClr val="bg1"/>
              </a:solidFill>
            </a:endParaRPr>
          </a:p>
          <a:p>
            <a:pPr algn="ctr"/>
            <a:r>
              <a:rPr lang="en-GB" sz="3200" b="1" dirty="0">
                <a:solidFill>
                  <a:schemeClr val="bg1"/>
                </a:solidFill>
              </a:rPr>
              <a:t>LCHS7005</a:t>
            </a:r>
          </a:p>
          <a:p>
            <a:pPr algn="ctr"/>
            <a:endParaRPr lang="en-GB" sz="3200" b="1" dirty="0">
              <a:solidFill>
                <a:schemeClr val="bg1"/>
              </a:solidFill>
            </a:endParaRPr>
          </a:p>
          <a:p>
            <a:pPr algn="ctr"/>
            <a:r>
              <a:rPr lang="en-GB" sz="3200" b="1">
                <a:solidFill>
                  <a:schemeClr val="bg1"/>
                </a:solidFill>
              </a:rPr>
              <a:t>Week 6</a:t>
            </a:r>
            <a:endParaRPr lang="en-GB" sz="3200" b="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037E7B7B-8B74-CC63-4377-99CC7A4D77B2}"/>
              </a:ext>
            </a:extLst>
          </p:cNvPr>
          <p:cNvSpPr>
            <a:spLocks noGrp="1"/>
          </p:cNvSpPr>
          <p:nvPr>
            <p:ph type="title"/>
          </p:nvPr>
        </p:nvSpPr>
        <p:spPr>
          <a:xfrm>
            <a:off x="107950" y="549275"/>
            <a:ext cx="9036050" cy="763588"/>
          </a:xfrm>
        </p:spPr>
        <p:txBody>
          <a:bodyPr/>
          <a:lstStyle/>
          <a:p>
            <a:br>
              <a:rPr lang="en-GB" altLang="en-US" sz="2400">
                <a:latin typeface="Arial" panose="020B0604020202020204" pitchFamily="34" charset="0"/>
                <a:cs typeface="Arial" panose="020B0604020202020204" pitchFamily="34" charset="0"/>
              </a:rPr>
            </a:br>
            <a:r>
              <a:rPr lang="en-GB" altLang="en-US" sz="4000" b="1">
                <a:latin typeface="Arial" panose="020B0604020202020204" pitchFamily="34" charset="0"/>
                <a:cs typeface="Arial" panose="020B0604020202020204" pitchFamily="34" charset="0"/>
              </a:rPr>
              <a:t>Learning Outcomes</a:t>
            </a:r>
            <a:br>
              <a:rPr lang="en-GB" altLang="en-US" sz="3600" b="1">
                <a:cs typeface="Arial" panose="020B0604020202020204" pitchFamily="34" charset="0"/>
              </a:rPr>
            </a:br>
            <a:br>
              <a:rPr lang="en-GB" altLang="en-US" sz="3200"/>
            </a:br>
            <a:endParaRPr lang="en-GB" altLang="en-US" sz="3200"/>
          </a:p>
        </p:txBody>
      </p:sp>
      <p:sp>
        <p:nvSpPr>
          <p:cNvPr id="7171" name="Content Placeholder 2">
            <a:extLst>
              <a:ext uri="{FF2B5EF4-FFF2-40B4-BE49-F238E27FC236}">
                <a16:creationId xmlns:a16="http://schemas.microsoft.com/office/drawing/2014/main" id="{4A44F31C-3681-B5D2-F9F7-A062E8EF2E2C}"/>
              </a:ext>
            </a:extLst>
          </p:cNvPr>
          <p:cNvSpPr>
            <a:spLocks noGrp="1"/>
          </p:cNvSpPr>
          <p:nvPr>
            <p:ph idx="1"/>
          </p:nvPr>
        </p:nvSpPr>
        <p:spPr>
          <a:xfrm>
            <a:off x="665163" y="1268413"/>
            <a:ext cx="7921625" cy="4105275"/>
          </a:xfrm>
        </p:spPr>
        <p:txBody>
          <a:bodyPr/>
          <a:lstStyle/>
          <a:p>
            <a:pPr>
              <a:buFont typeface="Symbol" panose="05050102010706020507" pitchFamily="18" charset="2"/>
              <a:buChar char=""/>
            </a:pPr>
            <a:r>
              <a:rPr lang="en-GB" altLang="en-US" sz="2200" dirty="0">
                <a:latin typeface="Arial" panose="020B0604020202020204" pitchFamily="34" charset="0"/>
                <a:cs typeface="Times New Roman" panose="02020603050405020304" pitchFamily="18" charset="0"/>
              </a:rPr>
              <a:t>Apply a critical understanding of the core concepts of service integration and their relevance to practice.</a:t>
            </a:r>
            <a:endParaRPr lang="en-GB" altLang="en-US" sz="2200" dirty="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GB" altLang="en-US" sz="2200" dirty="0">
                <a:latin typeface="Arial" panose="020B0604020202020204" pitchFamily="34" charset="0"/>
                <a:cs typeface="Times New Roman" panose="02020603050405020304" pitchFamily="18" charset="0"/>
              </a:rPr>
              <a:t>Deal with complex issues both symmetrically and creatively in supporting an integrative health and social care workforce.</a:t>
            </a:r>
            <a:endParaRPr lang="en-GB" altLang="en-US" sz="2200" dirty="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GB" altLang="en-US" sz="2200" dirty="0">
                <a:latin typeface="Arial" panose="020B0604020202020204" pitchFamily="34" charset="0"/>
                <a:cs typeface="Times New Roman" panose="02020603050405020304" pitchFamily="18" charset="0"/>
              </a:rPr>
              <a:t>Comprehensively understand the key frameworks, theories, policies and practice elements of partnership working for a user centred approach.</a:t>
            </a:r>
            <a:endParaRPr lang="en-GB" altLang="en-US" sz="2200" dirty="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GB" altLang="en-US" sz="2200" dirty="0">
                <a:latin typeface="Arial" panose="020B0604020202020204" pitchFamily="34" charset="0"/>
                <a:cs typeface="Times New Roman" panose="02020603050405020304" pitchFamily="18" charset="0"/>
              </a:rPr>
              <a:t>Analyse the factors that promote, or hinder partnership working and make recommendations for their sphere of practice.</a:t>
            </a:r>
            <a:endParaRPr lang="en-GB" altLang="en-US" sz="2200" dirty="0">
              <a:latin typeface="Times New Roman" panose="02020603050405020304" pitchFamily="18" charset="0"/>
              <a:cs typeface="Times New Roman" panose="02020603050405020304" pitchFamily="18" charset="0"/>
            </a:endParaRPr>
          </a:p>
          <a:p>
            <a:pPr>
              <a:buFont typeface="Myriad Pro"/>
              <a:buAutoNum type="arabicPeriod"/>
            </a:pPr>
            <a:endParaRPr lang="en-US" altLang="en-US" sz="22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A9436496-8D08-D3B0-DF66-BBBE60BC3683}"/>
              </a:ext>
            </a:extLst>
          </p:cNvPr>
          <p:cNvSpPr>
            <a:spLocks noGrp="1"/>
          </p:cNvSpPr>
          <p:nvPr>
            <p:ph type="title"/>
          </p:nvPr>
        </p:nvSpPr>
        <p:spPr>
          <a:xfrm>
            <a:off x="440007" y="72133"/>
            <a:ext cx="8229600" cy="1143000"/>
          </a:xfrm>
        </p:spPr>
        <p:txBody>
          <a:bodyPr/>
          <a:lstStyle/>
          <a:p>
            <a:r>
              <a:rPr lang="en-GB" altLang="en-US" sz="4000" b="1" dirty="0">
                <a:latin typeface="Arial" panose="020B0604020202020204" pitchFamily="34" charset="0"/>
                <a:cs typeface="Arial" panose="020B0604020202020204" pitchFamily="34" charset="0"/>
              </a:rPr>
              <a:t>Session objectives</a:t>
            </a:r>
          </a:p>
        </p:txBody>
      </p:sp>
      <p:sp>
        <p:nvSpPr>
          <p:cNvPr id="12291" name="Content Placeholder 2">
            <a:extLst>
              <a:ext uri="{FF2B5EF4-FFF2-40B4-BE49-F238E27FC236}">
                <a16:creationId xmlns:a16="http://schemas.microsoft.com/office/drawing/2014/main" id="{46AD72B7-0529-9D4E-443A-DC7AF8844300}"/>
              </a:ext>
            </a:extLst>
          </p:cNvPr>
          <p:cNvSpPr>
            <a:spLocks noGrp="1"/>
          </p:cNvSpPr>
          <p:nvPr>
            <p:ph idx="1"/>
          </p:nvPr>
        </p:nvSpPr>
        <p:spPr>
          <a:xfrm>
            <a:off x="474393" y="1052736"/>
            <a:ext cx="8229600" cy="3916363"/>
          </a:xfrm>
        </p:spPr>
        <p:txBody>
          <a:bodyPr/>
          <a:lstStyle/>
          <a:p>
            <a:r>
              <a:rPr lang="en-GB" altLang="en-US" sz="2700" dirty="0">
                <a:latin typeface="Arial" panose="020B0604020202020204" pitchFamily="34" charset="0"/>
                <a:cs typeface="Arial" panose="020B0604020202020204" pitchFamily="34" charset="0"/>
              </a:rPr>
              <a:t>Understand leadership and management in the policy and operational context of ICS.</a:t>
            </a:r>
          </a:p>
          <a:p>
            <a:r>
              <a:rPr lang="en-GB" altLang="en-US" sz="2700" dirty="0">
                <a:latin typeface="Arial" panose="020B0604020202020204" pitchFamily="34" charset="0"/>
                <a:cs typeface="Arial" panose="020B0604020202020204" pitchFamily="34" charset="0"/>
              </a:rPr>
              <a:t>Understand the features of effective leadership for ICS.</a:t>
            </a:r>
          </a:p>
          <a:p>
            <a:r>
              <a:rPr lang="en-GB" altLang="en-US" sz="2700" dirty="0">
                <a:latin typeface="Arial" panose="020B0604020202020204" pitchFamily="34" charset="0"/>
                <a:cs typeface="Arial" panose="020B0604020202020204" pitchFamily="34" charset="0"/>
              </a:rPr>
              <a:t>Discuss areas for management in ICS</a:t>
            </a:r>
          </a:p>
          <a:p>
            <a:r>
              <a:rPr lang="en-GB" altLang="en-US" sz="2700" dirty="0">
                <a:latin typeface="Arial" panose="020B0604020202020204" pitchFamily="34" charset="0"/>
                <a:cs typeface="Arial" panose="020B0604020202020204" pitchFamily="34" charset="0"/>
              </a:rPr>
              <a:t>Discuss the challenges of leadership and management in ICS.</a:t>
            </a:r>
          </a:p>
          <a:p>
            <a:r>
              <a:rPr lang="en-GB" altLang="en-US" sz="2700" dirty="0">
                <a:latin typeface="Arial" panose="020B0604020202020204" pitchFamily="34" charset="0"/>
                <a:cs typeface="Arial" panose="020B0604020202020204" pitchFamily="34" charset="0"/>
              </a:rPr>
              <a:t>Understand features of leadership and management support in ICS.</a:t>
            </a:r>
          </a:p>
          <a:p>
            <a:r>
              <a:rPr lang="en-GB" altLang="en-US" sz="2700" dirty="0">
                <a:latin typeface="Arial" panose="020B0604020202020204" pitchFamily="34" charset="0"/>
                <a:cs typeface="Arial" panose="020B0604020202020204" pitchFamily="34" charset="0"/>
              </a:rPr>
              <a:t>Seminar Session – Frimley Case Study</a:t>
            </a:r>
          </a:p>
          <a:p>
            <a:endParaRPr lang="en-GB" altLang="en-US" sz="2700" dirty="0">
              <a:latin typeface="Arial" panose="020B0604020202020204" pitchFamily="34" charset="0"/>
              <a:cs typeface="Arial" panose="020B0604020202020204" pitchFamily="34" charset="0"/>
            </a:endParaRPr>
          </a:p>
          <a:p>
            <a:endParaRPr lang="en-GB" altLang="en-US" sz="27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E9E4245-A200-C385-DC06-5DB578DCB92E}"/>
              </a:ext>
            </a:extLst>
          </p:cNvPr>
          <p:cNvSpPr>
            <a:spLocks noGrp="1"/>
          </p:cNvSpPr>
          <p:nvPr>
            <p:ph type="dt" sz="quarter" idx="10"/>
          </p:nvPr>
        </p:nvSpPr>
        <p:spPr/>
        <p:txBody>
          <a:bodyPr/>
          <a:lstStyle/>
          <a:p>
            <a:pPr>
              <a:defRPr/>
            </a:pPr>
            <a:fld id="{B0F4EA53-DAB4-4B12-893E-CC974D2B91F8}" type="datetime1">
              <a:rPr lang="en-GB" altLang="en-US" smtClean="0"/>
              <a:pPr>
                <a:defRPr/>
              </a:pPr>
              <a:t>02/10/2023</a:t>
            </a:fld>
            <a:endParaRPr lang="en-GB" altLang="en-US" dirty="0"/>
          </a:p>
        </p:txBody>
      </p:sp>
      <p:sp>
        <p:nvSpPr>
          <p:cNvPr id="12293" name="Slide Number Placeholder 4">
            <a:extLst>
              <a:ext uri="{FF2B5EF4-FFF2-40B4-BE49-F238E27FC236}">
                <a16:creationId xmlns:a16="http://schemas.microsoft.com/office/drawing/2014/main" id="{5FC8370F-F6FD-DB74-1D87-947685330A9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58587A5-600D-4BBE-8FA9-84335EB8F6EA}" type="slidenum">
              <a:rPr lang="en-GB" altLang="en-US" smtClean="0">
                <a:solidFill>
                  <a:srgbClr val="898989"/>
                </a:solidFill>
                <a:latin typeface="Myriad Pro"/>
              </a:rPr>
              <a:pPr/>
              <a:t>3</a:t>
            </a:fld>
            <a:endParaRPr lang="en-GB" altLang="en-US">
              <a:solidFill>
                <a:srgbClr val="898989"/>
              </a:solidFill>
              <a:latin typeface="Myriad Pr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84CD13A-8658-1784-EC77-402670D2EDCE}"/>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C0C89288-1256-D5BF-7CF3-05E88896760C}"/>
              </a:ext>
            </a:extLst>
          </p:cNvPr>
          <p:cNvSpPr>
            <a:spLocks noGrp="1"/>
          </p:cNvSpPr>
          <p:nvPr>
            <p:ph type="sldNum" sz="quarter" idx="12"/>
          </p:nvPr>
        </p:nvSpPr>
        <p:spPr/>
        <p:txBody>
          <a:bodyPr/>
          <a:lstStyle/>
          <a:p>
            <a:pPr>
              <a:defRPr/>
            </a:pPr>
            <a:fld id="{CD2646EA-3FBA-4312-AF5F-311BA8B2DFAE}" type="slidenum">
              <a:rPr lang="en-GB" altLang="en-US" smtClean="0"/>
              <a:pPr>
                <a:defRPr/>
              </a:pPr>
              <a:t>4</a:t>
            </a:fld>
            <a:endParaRPr lang="en-GB" altLang="en-US"/>
          </a:p>
        </p:txBody>
      </p:sp>
      <p:pic>
        <p:nvPicPr>
          <p:cNvPr id="1026" name="Picture 2" descr="Logic model for integrated care">
            <a:extLst>
              <a:ext uri="{FF2B5EF4-FFF2-40B4-BE49-F238E27FC236}">
                <a16:creationId xmlns:a16="http://schemas.microsoft.com/office/drawing/2014/main" id="{297171F8-9FD6-7015-FED2-FB9EC5424AC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151"/>
          <a:stretch/>
        </p:blipFill>
        <p:spPr bwMode="auto">
          <a:xfrm>
            <a:off x="539552" y="1481732"/>
            <a:ext cx="7910000" cy="3736423"/>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a:extLst>
              <a:ext uri="{FF2B5EF4-FFF2-40B4-BE49-F238E27FC236}">
                <a16:creationId xmlns:a16="http://schemas.microsoft.com/office/drawing/2014/main" id="{5B4402C3-ACDC-2A5F-6D07-92D220DE0858}"/>
              </a:ext>
            </a:extLst>
          </p:cNvPr>
          <p:cNvSpPr>
            <a:spLocks noGrp="1"/>
          </p:cNvSpPr>
          <p:nvPr>
            <p:ph type="title"/>
          </p:nvPr>
        </p:nvSpPr>
        <p:spPr>
          <a:xfrm>
            <a:off x="4566474" y="5301208"/>
            <a:ext cx="3754760" cy="339725"/>
          </a:xfrm>
        </p:spPr>
        <p:txBody>
          <a:bodyPr/>
          <a:lstStyle/>
          <a:p>
            <a:pPr algn="r"/>
            <a:r>
              <a:rPr lang="en-GB" sz="1700" dirty="0"/>
              <a:t>(Scie, 2019) </a:t>
            </a:r>
          </a:p>
        </p:txBody>
      </p:sp>
      <p:sp>
        <p:nvSpPr>
          <p:cNvPr id="7" name="Title 1">
            <a:extLst>
              <a:ext uri="{FF2B5EF4-FFF2-40B4-BE49-F238E27FC236}">
                <a16:creationId xmlns:a16="http://schemas.microsoft.com/office/drawing/2014/main" id="{811FC80D-7DCC-00DF-09FF-09E6CAF5FE39}"/>
              </a:ext>
            </a:extLst>
          </p:cNvPr>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sz="3800" dirty="0">
                <a:latin typeface="Arial" panose="020B0604020202020204" pitchFamily="34" charset="0"/>
                <a:cs typeface="Arial" panose="020B0604020202020204" pitchFamily="34" charset="0"/>
              </a:rPr>
              <a:t>Logic Model </a:t>
            </a:r>
          </a:p>
          <a:p>
            <a:r>
              <a:rPr lang="en-GB" sz="3800" dirty="0">
                <a:latin typeface="Arial" panose="020B0604020202020204" pitchFamily="34" charset="0"/>
                <a:cs typeface="Arial" panose="020B0604020202020204" pitchFamily="34" charset="0"/>
              </a:rPr>
              <a:t>Integrated Care</a:t>
            </a:r>
          </a:p>
        </p:txBody>
      </p:sp>
    </p:spTree>
    <p:extLst>
      <p:ext uri="{BB962C8B-B14F-4D97-AF65-F5344CB8AC3E}">
        <p14:creationId xmlns:p14="http://schemas.microsoft.com/office/powerpoint/2010/main" val="981750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52002-2014-49EE-4482-4F3AB589458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Policy Context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Integrated Care Systems ICSs</a:t>
            </a:r>
          </a:p>
        </p:txBody>
      </p:sp>
      <p:sp>
        <p:nvSpPr>
          <p:cNvPr id="3" name="Content Placeholder 2">
            <a:extLst>
              <a:ext uri="{FF2B5EF4-FFF2-40B4-BE49-F238E27FC236}">
                <a16:creationId xmlns:a16="http://schemas.microsoft.com/office/drawing/2014/main" id="{FFBD340C-2AFD-CCF8-B94F-4FAEE82EBF95}"/>
              </a:ext>
            </a:extLst>
          </p:cNvPr>
          <p:cNvSpPr>
            <a:spLocks noGrp="1"/>
          </p:cNvSpPr>
          <p:nvPr>
            <p:ph idx="1"/>
          </p:nvPr>
        </p:nvSpPr>
        <p:spPr>
          <a:xfrm>
            <a:off x="395536" y="2204864"/>
            <a:ext cx="8229600" cy="3917032"/>
          </a:xfrm>
        </p:spPr>
        <p:txBody>
          <a:bodyPr/>
          <a:lstStyle/>
          <a:p>
            <a:pPr>
              <a:buFont typeface="Wingdings" panose="05000000000000000000" pitchFamily="2" charset="2"/>
              <a:buChar char="Ø"/>
            </a:pPr>
            <a:r>
              <a:rPr lang="en-GB" dirty="0">
                <a:solidFill>
                  <a:srgbClr val="303030"/>
                </a:solidFill>
                <a:latin typeface="Arial" panose="020B0604020202020204" pitchFamily="34" charset="0"/>
                <a:cs typeface="Arial" panose="020B0604020202020204" pitchFamily="34" charset="0"/>
              </a:rPr>
              <a:t>NHS Five year forward view (2014), </a:t>
            </a:r>
          </a:p>
          <a:p>
            <a:pPr>
              <a:buFont typeface="Wingdings" panose="05000000000000000000" pitchFamily="2" charset="2"/>
              <a:buChar char="Ø"/>
            </a:pPr>
            <a:r>
              <a:rPr lang="en-GB" dirty="0">
                <a:solidFill>
                  <a:srgbClr val="303030"/>
                </a:solidFill>
                <a:latin typeface="Arial" panose="020B0604020202020204" pitchFamily="34" charset="0"/>
                <a:cs typeface="Arial" panose="020B0604020202020204" pitchFamily="34" charset="0"/>
              </a:rPr>
              <a:t>The Care Act (2014),</a:t>
            </a:r>
          </a:p>
          <a:p>
            <a:pPr>
              <a:buFont typeface="Wingdings" panose="05000000000000000000" pitchFamily="2" charset="2"/>
              <a:buChar char="Ø"/>
            </a:pPr>
            <a:r>
              <a:rPr lang="en-GB" dirty="0">
                <a:solidFill>
                  <a:srgbClr val="303030"/>
                </a:solidFill>
                <a:latin typeface="Arial" panose="020B0604020202020204" pitchFamily="34" charset="0"/>
                <a:cs typeface="Arial" panose="020B0604020202020204" pitchFamily="34" charset="0"/>
              </a:rPr>
              <a:t>Next steps on the NHS five year forward view (2017),</a:t>
            </a:r>
          </a:p>
          <a:p>
            <a:pPr>
              <a:buFont typeface="Wingdings" panose="05000000000000000000" pitchFamily="2" charset="2"/>
              <a:buChar char="Ø"/>
            </a:pPr>
            <a:r>
              <a:rPr lang="en-GB" dirty="0">
                <a:solidFill>
                  <a:srgbClr val="303030"/>
                </a:solidFill>
                <a:latin typeface="Arial" panose="020B0604020202020204" pitchFamily="34" charset="0"/>
                <a:cs typeface="Arial" panose="020B0604020202020204" pitchFamily="34" charset="0"/>
              </a:rPr>
              <a:t>Health and Social Care Act (2022)</a:t>
            </a:r>
          </a:p>
          <a:p>
            <a:pPr>
              <a:buFont typeface="Wingdings" panose="05000000000000000000" pitchFamily="2" charset="2"/>
              <a:buChar char="Ø"/>
            </a:pPr>
            <a:endParaRPr lang="en-GB" dirty="0">
              <a:solidFill>
                <a:srgbClr val="30303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3F68527-7266-7E94-04C0-4EC7AC1465A7}"/>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46269404-DE0B-414E-32DA-05FE673B67F8}"/>
              </a:ext>
            </a:extLst>
          </p:cNvPr>
          <p:cNvSpPr>
            <a:spLocks noGrp="1"/>
          </p:cNvSpPr>
          <p:nvPr>
            <p:ph type="sldNum" sz="quarter" idx="12"/>
          </p:nvPr>
        </p:nvSpPr>
        <p:spPr/>
        <p:txBody>
          <a:bodyPr/>
          <a:lstStyle/>
          <a:p>
            <a:pPr>
              <a:defRPr/>
            </a:pPr>
            <a:fld id="{CD2646EA-3FBA-4312-AF5F-311BA8B2DFAE}" type="slidenum">
              <a:rPr lang="en-GB" altLang="en-US" smtClean="0"/>
              <a:pPr>
                <a:defRPr/>
              </a:pPr>
              <a:t>5</a:t>
            </a:fld>
            <a:endParaRPr lang="en-GB" altLang="en-US"/>
          </a:p>
        </p:txBody>
      </p:sp>
    </p:spTree>
    <p:extLst>
      <p:ext uri="{BB962C8B-B14F-4D97-AF65-F5344CB8AC3E}">
        <p14:creationId xmlns:p14="http://schemas.microsoft.com/office/powerpoint/2010/main" val="4045999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267FC-C7BE-01E9-116D-8FCA2D874AC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Operational Context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Integrated Care Systems (ICS)</a:t>
            </a:r>
          </a:p>
        </p:txBody>
      </p:sp>
      <p:sp>
        <p:nvSpPr>
          <p:cNvPr id="3" name="Content Placeholder 2">
            <a:extLst>
              <a:ext uri="{FF2B5EF4-FFF2-40B4-BE49-F238E27FC236}">
                <a16:creationId xmlns:a16="http://schemas.microsoft.com/office/drawing/2014/main" id="{60D1E066-F0D8-BB9E-0B0D-C7BF3E8E2DC0}"/>
              </a:ext>
            </a:extLst>
          </p:cNvPr>
          <p:cNvSpPr>
            <a:spLocks noGrp="1"/>
          </p:cNvSpPr>
          <p:nvPr>
            <p:ph idx="1"/>
          </p:nvPr>
        </p:nvSpPr>
        <p:spPr>
          <a:xfrm>
            <a:off x="434691" y="2012615"/>
            <a:ext cx="8229600" cy="3917032"/>
          </a:xfrm>
        </p:spPr>
        <p:txBody>
          <a:bodyPr/>
          <a:lstStyle/>
          <a:p>
            <a:r>
              <a:rPr lang="en-GB" b="0" i="0" dirty="0">
                <a:solidFill>
                  <a:srgbClr val="303030"/>
                </a:solidFill>
                <a:effectLst/>
                <a:latin typeface="Arial" panose="020B0604020202020204" pitchFamily="34" charset="0"/>
                <a:cs typeface="Arial" panose="020B0604020202020204" pitchFamily="34" charset="0"/>
              </a:rPr>
              <a:t>Vary considerably in geography, demography, population size, drivers for change and number of partners involved. </a:t>
            </a:r>
          </a:p>
          <a:p>
            <a:r>
              <a:rPr lang="en-GB" dirty="0">
                <a:solidFill>
                  <a:srgbClr val="303030"/>
                </a:solidFill>
                <a:latin typeface="Arial" panose="020B0604020202020204" pitchFamily="34" charset="0"/>
                <a:cs typeface="Arial" panose="020B0604020202020204" pitchFamily="34" charset="0"/>
              </a:rPr>
              <a:t>A</a:t>
            </a:r>
            <a:r>
              <a:rPr lang="en-GB" b="0" i="0" dirty="0">
                <a:solidFill>
                  <a:srgbClr val="303030"/>
                </a:solidFill>
                <a:effectLst/>
                <a:latin typeface="Arial" panose="020B0604020202020204" pitchFamily="34" charset="0"/>
                <a:cs typeface="Arial" panose="020B0604020202020204" pitchFamily="34" charset="0"/>
              </a:rPr>
              <a:t>lso have many characteristics in common.</a:t>
            </a: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A79421E-9751-C91C-8667-449D3B1C7100}"/>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9185663F-6477-94C1-88CC-9128D1510101}"/>
              </a:ext>
            </a:extLst>
          </p:cNvPr>
          <p:cNvSpPr>
            <a:spLocks noGrp="1"/>
          </p:cNvSpPr>
          <p:nvPr>
            <p:ph type="sldNum" sz="quarter" idx="12"/>
          </p:nvPr>
        </p:nvSpPr>
        <p:spPr/>
        <p:txBody>
          <a:bodyPr/>
          <a:lstStyle/>
          <a:p>
            <a:pPr>
              <a:defRPr/>
            </a:pPr>
            <a:fld id="{CD2646EA-3FBA-4312-AF5F-311BA8B2DFAE}" type="slidenum">
              <a:rPr lang="en-GB" altLang="en-US" smtClean="0"/>
              <a:pPr>
                <a:defRPr/>
              </a:pPr>
              <a:t>6</a:t>
            </a:fld>
            <a:endParaRPr lang="en-GB" altLang="en-US"/>
          </a:p>
        </p:txBody>
      </p:sp>
    </p:spTree>
    <p:extLst>
      <p:ext uri="{BB962C8B-B14F-4D97-AF65-F5344CB8AC3E}">
        <p14:creationId xmlns:p14="http://schemas.microsoft.com/office/powerpoint/2010/main" val="4213165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E36EB-D75C-E3E7-A46E-C8E41468C2BF}"/>
              </a:ext>
            </a:extLst>
          </p:cNvPr>
          <p:cNvSpPr>
            <a:spLocks noGrp="1"/>
          </p:cNvSpPr>
          <p:nvPr>
            <p:ph type="title"/>
          </p:nvPr>
        </p:nvSpPr>
        <p:spPr>
          <a:xfrm>
            <a:off x="398620" y="332656"/>
            <a:ext cx="8229600" cy="1143000"/>
          </a:xfrm>
        </p:spPr>
        <p:txBody>
          <a:bodyPr/>
          <a:lstStyle/>
          <a:p>
            <a:r>
              <a:rPr lang="en-GB" b="0" i="0" dirty="0">
                <a:solidFill>
                  <a:srgbClr val="303030"/>
                </a:solidFill>
                <a:effectLst/>
                <a:latin typeface="Arial" panose="020B0604020202020204" pitchFamily="34" charset="0"/>
                <a:cs typeface="Arial" panose="020B0604020202020204" pitchFamily="34" charset="0"/>
              </a:rPr>
              <a:t>Leadership in Integrated Care Systems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5926CAE-35B8-6BB3-E4AC-41D9425E692E}"/>
              </a:ext>
            </a:extLst>
          </p:cNvPr>
          <p:cNvSpPr>
            <a:spLocks noGrp="1"/>
          </p:cNvSpPr>
          <p:nvPr>
            <p:ph idx="1"/>
          </p:nvPr>
        </p:nvSpPr>
        <p:spPr>
          <a:xfrm>
            <a:off x="398620" y="1772816"/>
            <a:ext cx="8229600" cy="3917032"/>
          </a:xfrm>
        </p:spPr>
        <p:txBody>
          <a:bodyPr/>
          <a:lstStyle/>
          <a:p>
            <a:r>
              <a:rPr lang="en-GB" sz="2800" b="0" i="0" dirty="0">
                <a:solidFill>
                  <a:srgbClr val="303030"/>
                </a:solidFill>
                <a:effectLst/>
                <a:latin typeface="Arial" panose="020B0604020202020204" pitchFamily="34" charset="0"/>
                <a:cs typeface="Arial" panose="020B0604020202020204" pitchFamily="34" charset="0"/>
              </a:rPr>
              <a:t>A form of systems leadership, but with new and unique challenges</a:t>
            </a:r>
          </a:p>
          <a:p>
            <a:r>
              <a:rPr lang="en-GB" sz="2800" dirty="0">
                <a:solidFill>
                  <a:srgbClr val="303030"/>
                </a:solidFill>
                <a:latin typeface="Arial" panose="020B0604020202020204" pitchFamily="34" charset="0"/>
                <a:cs typeface="Arial" panose="020B0604020202020204" pitchFamily="34" charset="0"/>
              </a:rPr>
              <a:t>Relies on a composite set of capabilities and behaviours </a:t>
            </a:r>
            <a:r>
              <a:rPr lang="en-GB" sz="2000" dirty="0">
                <a:solidFill>
                  <a:srgbClr val="303030"/>
                </a:solidFill>
                <a:latin typeface="Arial" panose="020B0604020202020204" pitchFamily="34" charset="0"/>
                <a:cs typeface="Arial" panose="020B0604020202020204" pitchFamily="34" charset="0"/>
              </a:rPr>
              <a:t>(e.g., 4 domains)</a:t>
            </a:r>
          </a:p>
          <a:p>
            <a:r>
              <a:rPr lang="en-GB" sz="2800" dirty="0">
                <a:solidFill>
                  <a:srgbClr val="303030"/>
                </a:solidFill>
                <a:latin typeface="Arial" panose="020B0604020202020204" pitchFamily="34" charset="0"/>
                <a:cs typeface="Arial" panose="020B0604020202020204" pitchFamily="34" charset="0"/>
              </a:rPr>
              <a:t>Leaders need a specific skill set </a:t>
            </a:r>
            <a:r>
              <a:rPr lang="en-GB" sz="2000" dirty="0">
                <a:solidFill>
                  <a:srgbClr val="303030"/>
                </a:solidFill>
                <a:latin typeface="Arial" panose="020B0604020202020204" pitchFamily="34" charset="0"/>
                <a:cs typeface="Arial" panose="020B0604020202020204" pitchFamily="34" charset="0"/>
              </a:rPr>
              <a:t>(e.g., focus, outcomes oriented, relationship oriented, governance, build systems,…)</a:t>
            </a:r>
          </a:p>
          <a:p>
            <a:r>
              <a:rPr lang="en-GB" sz="2800" dirty="0">
                <a:solidFill>
                  <a:srgbClr val="303030"/>
                </a:solidFill>
                <a:latin typeface="Arial" panose="020B0604020202020204" pitchFamily="34" charset="0"/>
                <a:cs typeface="Arial" panose="020B0604020202020204" pitchFamily="34" charset="0"/>
              </a:rPr>
              <a:t>Leadership role is emergent and evolving as well as the support needed.</a:t>
            </a:r>
          </a:p>
        </p:txBody>
      </p:sp>
      <p:sp>
        <p:nvSpPr>
          <p:cNvPr id="4" name="Date Placeholder 3">
            <a:extLst>
              <a:ext uri="{FF2B5EF4-FFF2-40B4-BE49-F238E27FC236}">
                <a16:creationId xmlns:a16="http://schemas.microsoft.com/office/drawing/2014/main" id="{812CE6EA-BB09-3F15-59ED-CDDF8B08BDE5}"/>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F2AFA235-D674-A6D7-116F-EF7BB0DE25C3}"/>
              </a:ext>
            </a:extLst>
          </p:cNvPr>
          <p:cNvSpPr>
            <a:spLocks noGrp="1"/>
          </p:cNvSpPr>
          <p:nvPr>
            <p:ph type="sldNum" sz="quarter" idx="12"/>
          </p:nvPr>
        </p:nvSpPr>
        <p:spPr/>
        <p:txBody>
          <a:bodyPr/>
          <a:lstStyle/>
          <a:p>
            <a:pPr>
              <a:defRPr/>
            </a:pPr>
            <a:fld id="{CD2646EA-3FBA-4312-AF5F-311BA8B2DFAE}" type="slidenum">
              <a:rPr lang="en-GB" altLang="en-US" smtClean="0"/>
              <a:pPr>
                <a:defRPr/>
              </a:pPr>
              <a:t>7</a:t>
            </a:fld>
            <a:endParaRPr lang="en-GB" altLang="en-US"/>
          </a:p>
        </p:txBody>
      </p:sp>
      <p:sp>
        <p:nvSpPr>
          <p:cNvPr id="8" name="TextBox 7">
            <a:extLst>
              <a:ext uri="{FF2B5EF4-FFF2-40B4-BE49-F238E27FC236}">
                <a16:creationId xmlns:a16="http://schemas.microsoft.com/office/drawing/2014/main" id="{515F923A-37F1-E66E-5519-17003D6EF19B}"/>
              </a:ext>
            </a:extLst>
          </p:cNvPr>
          <p:cNvSpPr txBox="1"/>
          <p:nvPr/>
        </p:nvSpPr>
        <p:spPr>
          <a:xfrm>
            <a:off x="6697338" y="5229200"/>
            <a:ext cx="1964904" cy="369332"/>
          </a:xfrm>
          <a:prstGeom prst="rect">
            <a:avLst/>
          </a:prstGeom>
          <a:noFill/>
        </p:spPr>
        <p:txBody>
          <a:bodyPr wrap="square">
            <a:spAutoFit/>
          </a:bodyPr>
          <a:lstStyle/>
          <a:p>
            <a:r>
              <a:rPr lang="en-GB" dirty="0"/>
              <a:t>(Scie, 2019)</a:t>
            </a:r>
          </a:p>
        </p:txBody>
      </p:sp>
    </p:spTree>
    <p:extLst>
      <p:ext uri="{BB962C8B-B14F-4D97-AF65-F5344CB8AC3E}">
        <p14:creationId xmlns:p14="http://schemas.microsoft.com/office/powerpoint/2010/main" val="3178214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09902-683A-DED1-22B5-6B57E53136EE}"/>
              </a:ext>
            </a:extLst>
          </p:cNvPr>
          <p:cNvSpPr>
            <a:spLocks noGrp="1"/>
          </p:cNvSpPr>
          <p:nvPr>
            <p:ph type="title"/>
          </p:nvPr>
        </p:nvSpPr>
        <p:spPr/>
        <p:txBody>
          <a:bodyPr/>
          <a:lstStyle/>
          <a:p>
            <a:r>
              <a:rPr lang="en-GB" dirty="0"/>
              <a:t>Short Activity</a:t>
            </a:r>
          </a:p>
        </p:txBody>
      </p:sp>
      <p:sp>
        <p:nvSpPr>
          <p:cNvPr id="3" name="Content Placeholder 2">
            <a:extLst>
              <a:ext uri="{FF2B5EF4-FFF2-40B4-BE49-F238E27FC236}">
                <a16:creationId xmlns:a16="http://schemas.microsoft.com/office/drawing/2014/main" id="{9F8E4423-72E9-80BC-7ED5-76B4671ABB44}"/>
              </a:ext>
            </a:extLst>
          </p:cNvPr>
          <p:cNvSpPr>
            <a:spLocks noGrp="1"/>
          </p:cNvSpPr>
          <p:nvPr>
            <p:ph idx="1"/>
          </p:nvPr>
        </p:nvSpPr>
        <p:spPr/>
        <p:txBody>
          <a:bodyPr/>
          <a:lstStyle/>
          <a:p>
            <a:r>
              <a:rPr lang="en-GB" dirty="0"/>
              <a:t>Discuss in pairs</a:t>
            </a:r>
          </a:p>
          <a:p>
            <a:pPr marL="0" indent="0">
              <a:buNone/>
            </a:pPr>
            <a:r>
              <a:rPr lang="en-GB" dirty="0"/>
              <a:t>What do you view as crucial leadership capabilities to be successful in the</a:t>
            </a:r>
          </a:p>
          <a:p>
            <a:pPr marL="0" indent="0">
              <a:buNone/>
            </a:pPr>
            <a:r>
              <a:rPr lang="en-GB" dirty="0"/>
              <a:t>operational contexts of integrated care systems?</a:t>
            </a:r>
          </a:p>
        </p:txBody>
      </p:sp>
      <p:sp>
        <p:nvSpPr>
          <p:cNvPr id="4" name="Date Placeholder 3">
            <a:extLst>
              <a:ext uri="{FF2B5EF4-FFF2-40B4-BE49-F238E27FC236}">
                <a16:creationId xmlns:a16="http://schemas.microsoft.com/office/drawing/2014/main" id="{4CCAE5A1-28A1-3283-D9EB-98A636EA87C6}"/>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C966DB3F-211F-A98E-72F2-466133035613}"/>
              </a:ext>
            </a:extLst>
          </p:cNvPr>
          <p:cNvSpPr>
            <a:spLocks noGrp="1"/>
          </p:cNvSpPr>
          <p:nvPr>
            <p:ph type="sldNum" sz="quarter" idx="12"/>
          </p:nvPr>
        </p:nvSpPr>
        <p:spPr/>
        <p:txBody>
          <a:bodyPr/>
          <a:lstStyle/>
          <a:p>
            <a:pPr>
              <a:defRPr/>
            </a:pPr>
            <a:fld id="{CD2646EA-3FBA-4312-AF5F-311BA8B2DFAE}" type="slidenum">
              <a:rPr lang="en-GB" altLang="en-US" smtClean="0"/>
              <a:pPr>
                <a:defRPr/>
              </a:pPr>
              <a:t>8</a:t>
            </a:fld>
            <a:endParaRPr lang="en-GB" altLang="en-US"/>
          </a:p>
        </p:txBody>
      </p:sp>
      <p:pic>
        <p:nvPicPr>
          <p:cNvPr id="3074" name="Picture 2" descr="Leadership Qualities in Business Management - BohatALA">
            <a:extLst>
              <a:ext uri="{FF2B5EF4-FFF2-40B4-BE49-F238E27FC236}">
                <a16:creationId xmlns:a16="http://schemas.microsoft.com/office/drawing/2014/main" id="{360C1A95-624E-0C34-2EF8-82AB9A269F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3597" y="156725"/>
            <a:ext cx="1907829" cy="1772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6222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D2F27-8FA6-F79B-8EAF-29B552643EAB}"/>
              </a:ext>
            </a:extLst>
          </p:cNvPr>
          <p:cNvSpPr>
            <a:spLocks noGrp="1"/>
          </p:cNvSpPr>
          <p:nvPr>
            <p:ph type="title"/>
          </p:nvPr>
        </p:nvSpPr>
        <p:spPr>
          <a:xfrm>
            <a:off x="466040" y="-171400"/>
            <a:ext cx="8229600" cy="1143000"/>
          </a:xfrm>
        </p:spPr>
        <p:txBody>
          <a:bodyPr/>
          <a:lstStyle/>
          <a:p>
            <a:r>
              <a:rPr lang="en-GB" dirty="0"/>
              <a:t>Features of effective leadership </a:t>
            </a:r>
          </a:p>
        </p:txBody>
      </p:sp>
      <p:sp>
        <p:nvSpPr>
          <p:cNvPr id="4" name="Date Placeholder 3">
            <a:extLst>
              <a:ext uri="{FF2B5EF4-FFF2-40B4-BE49-F238E27FC236}">
                <a16:creationId xmlns:a16="http://schemas.microsoft.com/office/drawing/2014/main" id="{316A596A-A944-78CD-AA1D-EEFE6C6E4681}"/>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E1461EC8-81E9-2841-9C29-4B12746AE5B6}"/>
              </a:ext>
            </a:extLst>
          </p:cNvPr>
          <p:cNvSpPr>
            <a:spLocks noGrp="1"/>
          </p:cNvSpPr>
          <p:nvPr>
            <p:ph type="sldNum" sz="quarter" idx="12"/>
          </p:nvPr>
        </p:nvSpPr>
        <p:spPr/>
        <p:txBody>
          <a:bodyPr/>
          <a:lstStyle/>
          <a:p>
            <a:pPr>
              <a:defRPr/>
            </a:pPr>
            <a:fld id="{CD2646EA-3FBA-4312-AF5F-311BA8B2DFAE}" type="slidenum">
              <a:rPr lang="en-GB" altLang="en-US" smtClean="0"/>
              <a:pPr>
                <a:defRPr/>
              </a:pPr>
              <a:t>9</a:t>
            </a:fld>
            <a:endParaRPr lang="en-GB" altLang="en-US"/>
          </a:p>
        </p:txBody>
      </p:sp>
      <p:pic>
        <p:nvPicPr>
          <p:cNvPr id="7" name="Picture 6">
            <a:extLst>
              <a:ext uri="{FF2B5EF4-FFF2-40B4-BE49-F238E27FC236}">
                <a16:creationId xmlns:a16="http://schemas.microsoft.com/office/drawing/2014/main" id="{BFBA4E54-7AFD-2AB1-68E7-4CF5FB6F98FF}"/>
              </a:ext>
            </a:extLst>
          </p:cNvPr>
          <p:cNvPicPr>
            <a:picLocks noChangeAspect="1"/>
          </p:cNvPicPr>
          <p:nvPr/>
        </p:nvPicPr>
        <p:blipFill rotWithShape="1">
          <a:blip r:embed="rId3"/>
          <a:srcRect l="26376" t="22831" r="31100" b="28737"/>
          <a:stretch/>
        </p:blipFill>
        <p:spPr>
          <a:xfrm>
            <a:off x="1204665" y="1124744"/>
            <a:ext cx="6495825" cy="4932000"/>
          </a:xfrm>
          <a:prstGeom prst="rect">
            <a:avLst/>
          </a:prstGeom>
        </p:spPr>
      </p:pic>
    </p:spTree>
    <p:extLst>
      <p:ext uri="{BB962C8B-B14F-4D97-AF65-F5344CB8AC3E}">
        <p14:creationId xmlns:p14="http://schemas.microsoft.com/office/powerpoint/2010/main" val="4246218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F7F87-BD81-50DD-EBCB-CED2A4A5156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needs to be managed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in ICS</a:t>
            </a:r>
          </a:p>
        </p:txBody>
      </p:sp>
      <p:sp>
        <p:nvSpPr>
          <p:cNvPr id="3" name="Content Placeholder 2">
            <a:extLst>
              <a:ext uri="{FF2B5EF4-FFF2-40B4-BE49-F238E27FC236}">
                <a16:creationId xmlns:a16="http://schemas.microsoft.com/office/drawing/2014/main" id="{09576D0B-DD62-17B6-2C00-68F9523B991E}"/>
              </a:ext>
            </a:extLst>
          </p:cNvPr>
          <p:cNvSpPr>
            <a:spLocks noGrp="1"/>
          </p:cNvSpPr>
          <p:nvPr>
            <p:ph idx="1"/>
          </p:nvPr>
        </p:nvSpPr>
        <p:spPr>
          <a:xfrm>
            <a:off x="395536" y="1417638"/>
            <a:ext cx="8579296" cy="3917032"/>
          </a:xfrm>
        </p:spPr>
        <p:txBody>
          <a:bodyPr/>
          <a:lstStyle/>
          <a:p>
            <a:r>
              <a:rPr lang="en-GB" sz="3000" i="0" dirty="0">
                <a:solidFill>
                  <a:srgbClr val="303030"/>
                </a:solidFill>
                <a:effectLst/>
                <a:latin typeface="Arial" panose="020B0604020202020204" pitchFamily="34" charset="0"/>
                <a:cs typeface="Arial" panose="020B0604020202020204" pitchFamily="34" charset="0"/>
              </a:rPr>
              <a:t>Span of influence </a:t>
            </a:r>
            <a:r>
              <a:rPr lang="en-GB" sz="2000" i="0" dirty="0">
                <a:solidFill>
                  <a:srgbClr val="303030"/>
                </a:solidFill>
                <a:effectLst/>
                <a:latin typeface="Arial" panose="020B0604020202020204" pitchFamily="34" charset="0"/>
                <a:cs typeface="Arial" panose="020B0604020202020204" pitchFamily="34" charset="0"/>
              </a:rPr>
              <a:t>(</a:t>
            </a:r>
            <a:r>
              <a:rPr lang="en-GB" sz="2000" dirty="0">
                <a:solidFill>
                  <a:srgbClr val="303030"/>
                </a:solidFill>
                <a:latin typeface="inherit"/>
              </a:rPr>
              <a:t>change across </a:t>
            </a:r>
            <a:r>
              <a:rPr lang="en-GB" sz="2000" b="0" i="0" dirty="0">
                <a:solidFill>
                  <a:srgbClr val="303030"/>
                </a:solidFill>
                <a:effectLst/>
                <a:latin typeface="inherit"/>
              </a:rPr>
              <a:t>group of organisations and stakeholders)</a:t>
            </a:r>
            <a:endParaRPr lang="en-GB" sz="2000" i="0" dirty="0">
              <a:solidFill>
                <a:srgbClr val="303030"/>
              </a:solidFill>
              <a:effectLst/>
              <a:latin typeface="Arial" panose="020B0604020202020204" pitchFamily="34" charset="0"/>
              <a:cs typeface="Arial" panose="020B0604020202020204" pitchFamily="34" charset="0"/>
            </a:endParaRPr>
          </a:p>
          <a:p>
            <a:r>
              <a:rPr lang="en-GB" sz="3000" i="0" dirty="0">
                <a:solidFill>
                  <a:srgbClr val="303030"/>
                </a:solidFill>
                <a:effectLst/>
                <a:latin typeface="Arial" panose="020B0604020202020204" pitchFamily="34" charset="0"/>
                <a:cs typeface="Arial" panose="020B0604020202020204" pitchFamily="34" charset="0"/>
              </a:rPr>
              <a:t>Co-creation and co-production</a:t>
            </a:r>
            <a:r>
              <a:rPr lang="en-GB" sz="2000" i="0" dirty="0">
                <a:solidFill>
                  <a:srgbClr val="303030"/>
                </a:solidFill>
                <a:effectLst/>
                <a:latin typeface="Arial" panose="020B0604020202020204" pitchFamily="34" charset="0"/>
                <a:cs typeface="Arial" panose="020B0604020202020204" pitchFamily="34" charset="0"/>
              </a:rPr>
              <a:t> (designs and solutions)</a:t>
            </a:r>
          </a:p>
          <a:p>
            <a:r>
              <a:rPr lang="en-GB" sz="3000" i="0" dirty="0">
                <a:solidFill>
                  <a:srgbClr val="303030"/>
                </a:solidFill>
                <a:effectLst/>
                <a:latin typeface="Arial" panose="020B0604020202020204" pitchFamily="34" charset="0"/>
                <a:cs typeface="Arial" panose="020B0604020202020204" pitchFamily="34" charset="0"/>
              </a:rPr>
              <a:t>Place-shaping </a:t>
            </a:r>
            <a:r>
              <a:rPr lang="en-GB" sz="2000" i="0" dirty="0">
                <a:solidFill>
                  <a:srgbClr val="303030"/>
                </a:solidFill>
                <a:effectLst/>
                <a:latin typeface="Arial" panose="020B0604020202020204" pitchFamily="34" charset="0"/>
                <a:cs typeface="Arial" panose="020B0604020202020204" pitchFamily="34" charset="0"/>
              </a:rPr>
              <a:t>(focus on people and place)</a:t>
            </a:r>
          </a:p>
          <a:p>
            <a:r>
              <a:rPr lang="en-GB" sz="3000" i="0" dirty="0">
                <a:solidFill>
                  <a:srgbClr val="303030"/>
                </a:solidFill>
                <a:effectLst/>
                <a:latin typeface="Arial" panose="020B0604020202020204" pitchFamily="34" charset="0"/>
                <a:cs typeface="Arial" panose="020B0604020202020204" pitchFamily="34" charset="0"/>
              </a:rPr>
              <a:t>Leading large-scale change </a:t>
            </a:r>
            <a:r>
              <a:rPr lang="en-GB" sz="2000" i="0" dirty="0">
                <a:solidFill>
                  <a:srgbClr val="303030"/>
                </a:solidFill>
                <a:effectLst/>
                <a:latin typeface="Arial" panose="020B0604020202020204" pitchFamily="34" charset="0"/>
                <a:cs typeface="Arial" panose="020B0604020202020204" pitchFamily="34" charset="0"/>
              </a:rPr>
              <a:t>(excellent skills)</a:t>
            </a:r>
          </a:p>
          <a:p>
            <a:r>
              <a:rPr lang="en-GB" sz="3000" i="0" dirty="0">
                <a:solidFill>
                  <a:srgbClr val="303030"/>
                </a:solidFill>
                <a:effectLst/>
                <a:latin typeface="Arial" panose="020B0604020202020204" pitchFamily="34" charset="0"/>
                <a:cs typeface="Arial" panose="020B0604020202020204" pitchFamily="34" charset="0"/>
              </a:rPr>
              <a:t>Tackling ‘wicked’ issues </a:t>
            </a:r>
            <a:r>
              <a:rPr lang="en-GB" sz="2000" i="0" dirty="0">
                <a:solidFill>
                  <a:srgbClr val="303030"/>
                </a:solidFill>
                <a:effectLst/>
                <a:latin typeface="Arial" panose="020B0604020202020204" pitchFamily="34" charset="0"/>
                <a:cs typeface="Arial" panose="020B0604020202020204" pitchFamily="34" charset="0"/>
              </a:rPr>
              <a:t>(more complex)</a:t>
            </a:r>
          </a:p>
          <a:p>
            <a:r>
              <a:rPr lang="en-GB" sz="3000" i="0" dirty="0">
                <a:solidFill>
                  <a:srgbClr val="303030"/>
                </a:solidFill>
                <a:effectLst/>
                <a:latin typeface="Arial" panose="020B0604020202020204" pitchFamily="34" charset="0"/>
                <a:cs typeface="Arial" panose="020B0604020202020204" pitchFamily="34" charset="0"/>
              </a:rPr>
              <a:t>Building commitment within organisations </a:t>
            </a:r>
            <a:r>
              <a:rPr lang="en-GB" sz="2000" i="0" dirty="0">
                <a:solidFill>
                  <a:srgbClr val="303030"/>
                </a:solidFill>
                <a:effectLst/>
                <a:latin typeface="Arial" panose="020B0604020202020204" pitchFamily="34" charset="0"/>
                <a:cs typeface="Arial" panose="020B0604020202020204" pitchFamily="34" charset="0"/>
              </a:rPr>
              <a:t>(focus deeper in organisations)  </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E3B0F89-45EB-8E60-4B4F-8A139B1D69AD}"/>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6FAC9025-D8EF-2899-CC13-17BE668E359F}"/>
              </a:ext>
            </a:extLst>
          </p:cNvPr>
          <p:cNvSpPr>
            <a:spLocks noGrp="1"/>
          </p:cNvSpPr>
          <p:nvPr>
            <p:ph type="sldNum" sz="quarter" idx="12"/>
          </p:nvPr>
        </p:nvSpPr>
        <p:spPr/>
        <p:txBody>
          <a:bodyPr/>
          <a:lstStyle/>
          <a:p>
            <a:pPr>
              <a:defRPr/>
            </a:pPr>
            <a:fld id="{CD2646EA-3FBA-4312-AF5F-311BA8B2DFAE}" type="slidenum">
              <a:rPr lang="en-GB" altLang="en-US" smtClean="0"/>
              <a:pPr>
                <a:defRPr/>
              </a:pPr>
              <a:t>10</a:t>
            </a:fld>
            <a:endParaRPr lang="en-GB" altLang="en-US"/>
          </a:p>
        </p:txBody>
      </p:sp>
    </p:spTree>
    <p:extLst>
      <p:ext uri="{BB962C8B-B14F-4D97-AF65-F5344CB8AC3E}">
        <p14:creationId xmlns:p14="http://schemas.microsoft.com/office/powerpoint/2010/main" val="2203047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77256-CB2E-0005-3064-3DA17B39B6A2}"/>
              </a:ext>
            </a:extLst>
          </p:cNvPr>
          <p:cNvSpPr>
            <a:spLocks noGrp="1"/>
          </p:cNvSpPr>
          <p:nvPr>
            <p:ph type="title"/>
          </p:nvPr>
        </p:nvSpPr>
        <p:spPr/>
        <p:txBody>
          <a:bodyPr/>
          <a:lstStyle/>
          <a:p>
            <a:r>
              <a:rPr lang="en-GB" b="0" i="0" dirty="0">
                <a:solidFill>
                  <a:srgbClr val="303030"/>
                </a:solidFill>
                <a:effectLst/>
                <a:latin typeface="Arial" panose="020B0604020202020204" pitchFamily="34" charset="0"/>
                <a:cs typeface="Arial" panose="020B0604020202020204" pitchFamily="34" charset="0"/>
              </a:rPr>
              <a:t> Composite set of capabilities and behaviours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D95EEC5-635C-B7D0-12F3-1E7BD74412FF}"/>
              </a:ext>
            </a:extLst>
          </p:cNvPr>
          <p:cNvSpPr>
            <a:spLocks noGrp="1"/>
          </p:cNvSpPr>
          <p:nvPr>
            <p:ph idx="1"/>
          </p:nvPr>
        </p:nvSpPr>
        <p:spPr>
          <a:xfrm>
            <a:off x="395536" y="2033332"/>
            <a:ext cx="8229600" cy="3917032"/>
          </a:xfrm>
        </p:spPr>
        <p:txBody>
          <a:bodyPr/>
          <a:lstStyle/>
          <a:p>
            <a:pPr algn="l">
              <a:buFont typeface="Arial" panose="020B0604020202020204" pitchFamily="34" charset="0"/>
              <a:buChar char="•"/>
            </a:pPr>
            <a:r>
              <a:rPr lang="en-GB" b="0" i="0" dirty="0">
                <a:solidFill>
                  <a:srgbClr val="303030"/>
                </a:solidFill>
                <a:effectLst/>
                <a:latin typeface="Arial" panose="020B0604020202020204" pitchFamily="34" charset="0"/>
                <a:cs typeface="Arial" panose="020B0604020202020204" pitchFamily="34" charset="0"/>
              </a:rPr>
              <a:t>Innovation and improvement</a:t>
            </a:r>
          </a:p>
          <a:p>
            <a:pPr algn="l">
              <a:buFont typeface="Arial" panose="020B0604020202020204" pitchFamily="34" charset="0"/>
              <a:buChar char="•"/>
            </a:pPr>
            <a:r>
              <a:rPr lang="en-GB" b="0" i="0" dirty="0">
                <a:solidFill>
                  <a:srgbClr val="303030"/>
                </a:solidFill>
                <a:effectLst/>
                <a:latin typeface="Arial" panose="020B0604020202020204" pitchFamily="34" charset="0"/>
                <a:cs typeface="Arial" panose="020B0604020202020204" pitchFamily="34" charset="0"/>
              </a:rPr>
              <a:t>Relationships and connectivity</a:t>
            </a:r>
          </a:p>
          <a:p>
            <a:pPr algn="l">
              <a:buFont typeface="Arial" panose="020B0604020202020204" pitchFamily="34" charset="0"/>
              <a:buChar char="•"/>
            </a:pPr>
            <a:r>
              <a:rPr lang="en-GB" dirty="0">
                <a:solidFill>
                  <a:srgbClr val="303030"/>
                </a:solidFill>
                <a:latin typeface="Arial" panose="020B0604020202020204" pitchFamily="34" charset="0"/>
                <a:cs typeface="Arial" panose="020B0604020202020204" pitchFamily="34" charset="0"/>
              </a:rPr>
              <a:t>I</a:t>
            </a:r>
            <a:r>
              <a:rPr lang="en-GB" b="0" i="0" dirty="0">
                <a:solidFill>
                  <a:srgbClr val="303030"/>
                </a:solidFill>
                <a:effectLst/>
                <a:latin typeface="Arial" panose="020B0604020202020204" pitchFamily="34" charset="0"/>
                <a:cs typeface="Arial" panose="020B0604020202020204" pitchFamily="34" charset="0"/>
              </a:rPr>
              <a:t>ndividual effectiveness</a:t>
            </a:r>
          </a:p>
          <a:p>
            <a:pPr algn="l">
              <a:buFont typeface="Arial" panose="020B0604020202020204" pitchFamily="34" charset="0"/>
              <a:buChar char="•"/>
            </a:pPr>
            <a:r>
              <a:rPr lang="en-GB" b="0" i="0" dirty="0">
                <a:solidFill>
                  <a:srgbClr val="303030"/>
                </a:solidFill>
                <a:effectLst/>
                <a:latin typeface="Arial" panose="020B0604020202020204" pitchFamily="34" charset="0"/>
                <a:cs typeface="Arial" panose="020B0604020202020204" pitchFamily="34" charset="0"/>
              </a:rPr>
              <a:t>Learning and capacity-building.</a:t>
            </a:r>
          </a:p>
          <a:p>
            <a:endParaRPr lang="en-GB"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(NHS </a:t>
            </a:r>
            <a:r>
              <a:rPr lang="en-GB" sz="2000" b="0" i="0" dirty="0">
                <a:solidFill>
                  <a:srgbClr val="303030"/>
                </a:solidFill>
                <a:effectLst/>
                <a:latin typeface="Arial" panose="020B0604020202020204" pitchFamily="34" charset="0"/>
                <a:cs typeface="Arial" panose="020B0604020202020204" pitchFamily="34" charset="0"/>
              </a:rPr>
              <a:t>Leadership Academy Systems Leadership Framework, 2015)</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79F4BDB-A45C-AB49-01B2-2F385F0E0238}"/>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C0B7B757-63B8-6B8E-27D0-D0DB21A9E910}"/>
              </a:ext>
            </a:extLst>
          </p:cNvPr>
          <p:cNvSpPr>
            <a:spLocks noGrp="1"/>
          </p:cNvSpPr>
          <p:nvPr>
            <p:ph type="sldNum" sz="quarter" idx="12"/>
          </p:nvPr>
        </p:nvSpPr>
        <p:spPr/>
        <p:txBody>
          <a:bodyPr/>
          <a:lstStyle/>
          <a:p>
            <a:pPr>
              <a:defRPr/>
            </a:pPr>
            <a:fld id="{CD2646EA-3FBA-4312-AF5F-311BA8B2DFAE}" type="slidenum">
              <a:rPr lang="en-GB" altLang="en-US" smtClean="0"/>
              <a:pPr>
                <a:defRPr/>
              </a:pPr>
              <a:t>11</a:t>
            </a:fld>
            <a:endParaRPr lang="en-GB" altLang="en-US"/>
          </a:p>
        </p:txBody>
      </p:sp>
    </p:spTree>
    <p:extLst>
      <p:ext uri="{BB962C8B-B14F-4D97-AF65-F5344CB8AC3E}">
        <p14:creationId xmlns:p14="http://schemas.microsoft.com/office/powerpoint/2010/main" val="10572334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F2693-F43A-C66B-6650-FC4B971FD03D}"/>
              </a:ext>
            </a:extLst>
          </p:cNvPr>
          <p:cNvSpPr>
            <a:spLocks noGrp="1"/>
          </p:cNvSpPr>
          <p:nvPr>
            <p:ph type="title"/>
          </p:nvPr>
        </p:nvSpPr>
        <p:spPr/>
        <p:txBody>
          <a:bodyPr/>
          <a:lstStyle/>
          <a:p>
            <a:r>
              <a:rPr lang="en-GB" sz="3000" dirty="0">
                <a:latin typeface="Arial" panose="020B0604020202020204" pitchFamily="34" charset="0"/>
                <a:cs typeface="Arial" panose="020B0604020202020204" pitchFamily="34" charset="0"/>
              </a:rPr>
              <a:t>NHS </a:t>
            </a:r>
            <a:r>
              <a:rPr lang="en-GB" sz="3000" b="0" i="0" dirty="0">
                <a:solidFill>
                  <a:srgbClr val="303030"/>
                </a:solidFill>
                <a:effectLst/>
                <a:latin typeface="Arial" panose="020B0604020202020204" pitchFamily="34" charset="0"/>
                <a:cs typeface="Arial" panose="020B0604020202020204" pitchFamily="34" charset="0"/>
              </a:rPr>
              <a:t>Leadership Academy Systems Leadership Framework, 2015</a:t>
            </a:r>
            <a:endParaRPr lang="en-GB" sz="3000" dirty="0"/>
          </a:p>
        </p:txBody>
      </p:sp>
      <p:sp>
        <p:nvSpPr>
          <p:cNvPr id="4" name="Date Placeholder 3">
            <a:extLst>
              <a:ext uri="{FF2B5EF4-FFF2-40B4-BE49-F238E27FC236}">
                <a16:creationId xmlns:a16="http://schemas.microsoft.com/office/drawing/2014/main" id="{AE705148-18EB-9AE2-94C2-8C3A1851FE74}"/>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3C3B0B59-0571-7491-4008-7B0FD0B96BB2}"/>
              </a:ext>
            </a:extLst>
          </p:cNvPr>
          <p:cNvSpPr>
            <a:spLocks noGrp="1"/>
          </p:cNvSpPr>
          <p:nvPr>
            <p:ph type="sldNum" sz="quarter" idx="12"/>
          </p:nvPr>
        </p:nvSpPr>
        <p:spPr/>
        <p:txBody>
          <a:bodyPr/>
          <a:lstStyle/>
          <a:p>
            <a:pPr>
              <a:defRPr/>
            </a:pPr>
            <a:fld id="{CD2646EA-3FBA-4312-AF5F-311BA8B2DFAE}" type="slidenum">
              <a:rPr lang="en-GB" altLang="en-US" smtClean="0"/>
              <a:pPr>
                <a:defRPr/>
              </a:pPr>
              <a:t>12</a:t>
            </a:fld>
            <a:endParaRPr lang="en-GB" altLang="en-US"/>
          </a:p>
        </p:txBody>
      </p:sp>
      <p:pic>
        <p:nvPicPr>
          <p:cNvPr id="7" name="Picture 6">
            <a:extLst>
              <a:ext uri="{FF2B5EF4-FFF2-40B4-BE49-F238E27FC236}">
                <a16:creationId xmlns:a16="http://schemas.microsoft.com/office/drawing/2014/main" id="{CBA70E50-D72D-3E20-FB6E-D3D0D51F2833}"/>
              </a:ext>
            </a:extLst>
          </p:cNvPr>
          <p:cNvPicPr>
            <a:picLocks noChangeAspect="1"/>
          </p:cNvPicPr>
          <p:nvPr/>
        </p:nvPicPr>
        <p:blipFill rotWithShape="1">
          <a:blip r:embed="rId3"/>
          <a:srcRect l="28738" t="28738" r="31100" b="24013"/>
          <a:stretch/>
        </p:blipFill>
        <p:spPr>
          <a:xfrm>
            <a:off x="1427850" y="1340768"/>
            <a:ext cx="6288300" cy="4932000"/>
          </a:xfrm>
          <a:prstGeom prst="rect">
            <a:avLst/>
          </a:prstGeom>
        </p:spPr>
      </p:pic>
    </p:spTree>
    <p:extLst>
      <p:ext uri="{BB962C8B-B14F-4D97-AF65-F5344CB8AC3E}">
        <p14:creationId xmlns:p14="http://schemas.microsoft.com/office/powerpoint/2010/main" val="4010054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A9E3E-0E48-8377-A452-1CF42EBD9CC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Core Components of successful leadership (1)</a:t>
            </a:r>
          </a:p>
        </p:txBody>
      </p:sp>
      <p:sp>
        <p:nvSpPr>
          <p:cNvPr id="4" name="Date Placeholder 3">
            <a:extLst>
              <a:ext uri="{FF2B5EF4-FFF2-40B4-BE49-F238E27FC236}">
                <a16:creationId xmlns:a16="http://schemas.microsoft.com/office/drawing/2014/main" id="{E5575A28-C3D1-1136-56B6-BD4883715370}"/>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E3E64169-23E1-9D49-6C7D-1FC4CED6D4D3}"/>
              </a:ext>
            </a:extLst>
          </p:cNvPr>
          <p:cNvSpPr>
            <a:spLocks noGrp="1"/>
          </p:cNvSpPr>
          <p:nvPr>
            <p:ph type="sldNum" sz="quarter" idx="12"/>
          </p:nvPr>
        </p:nvSpPr>
        <p:spPr/>
        <p:txBody>
          <a:bodyPr/>
          <a:lstStyle/>
          <a:p>
            <a:pPr>
              <a:defRPr/>
            </a:pPr>
            <a:fld id="{CD2646EA-3FBA-4312-AF5F-311BA8B2DFAE}" type="slidenum">
              <a:rPr lang="en-GB" altLang="en-US" smtClean="0"/>
              <a:pPr>
                <a:defRPr/>
              </a:pPr>
              <a:t>13</a:t>
            </a:fld>
            <a:endParaRPr lang="en-GB" altLang="en-US"/>
          </a:p>
        </p:txBody>
      </p:sp>
      <p:pic>
        <p:nvPicPr>
          <p:cNvPr id="8" name="Picture 7">
            <a:extLst>
              <a:ext uri="{FF2B5EF4-FFF2-40B4-BE49-F238E27FC236}">
                <a16:creationId xmlns:a16="http://schemas.microsoft.com/office/drawing/2014/main" id="{0A1111DD-6E12-9F09-E681-7E198C48EB9C}"/>
              </a:ext>
            </a:extLst>
          </p:cNvPr>
          <p:cNvPicPr>
            <a:picLocks noChangeAspect="1"/>
          </p:cNvPicPr>
          <p:nvPr/>
        </p:nvPicPr>
        <p:blipFill rotWithShape="1">
          <a:blip r:embed="rId3"/>
          <a:srcRect l="31100" t="14814" r="35825" b="68777"/>
          <a:stretch/>
        </p:blipFill>
        <p:spPr>
          <a:xfrm>
            <a:off x="179512" y="1844824"/>
            <a:ext cx="8707602" cy="2880000"/>
          </a:xfrm>
          <a:prstGeom prst="rect">
            <a:avLst/>
          </a:prstGeom>
        </p:spPr>
      </p:pic>
    </p:spTree>
    <p:extLst>
      <p:ext uri="{BB962C8B-B14F-4D97-AF65-F5344CB8AC3E}">
        <p14:creationId xmlns:p14="http://schemas.microsoft.com/office/powerpoint/2010/main" val="33328520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CD89F5D-D493-EFD6-35AC-A1D9BE96B29A}"/>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18693389-1685-E8C4-9ABF-24D34329953C}"/>
              </a:ext>
            </a:extLst>
          </p:cNvPr>
          <p:cNvSpPr>
            <a:spLocks noGrp="1"/>
          </p:cNvSpPr>
          <p:nvPr>
            <p:ph type="sldNum" sz="quarter" idx="12"/>
          </p:nvPr>
        </p:nvSpPr>
        <p:spPr/>
        <p:txBody>
          <a:bodyPr/>
          <a:lstStyle/>
          <a:p>
            <a:pPr>
              <a:defRPr/>
            </a:pPr>
            <a:fld id="{CD2646EA-3FBA-4312-AF5F-311BA8B2DFAE}" type="slidenum">
              <a:rPr lang="en-GB" altLang="en-US" smtClean="0"/>
              <a:pPr>
                <a:defRPr/>
              </a:pPr>
              <a:t>14</a:t>
            </a:fld>
            <a:endParaRPr lang="en-GB" altLang="en-US"/>
          </a:p>
        </p:txBody>
      </p:sp>
      <p:pic>
        <p:nvPicPr>
          <p:cNvPr id="7" name="Picture 6">
            <a:extLst>
              <a:ext uri="{FF2B5EF4-FFF2-40B4-BE49-F238E27FC236}">
                <a16:creationId xmlns:a16="http://schemas.microsoft.com/office/drawing/2014/main" id="{B734770A-BC33-1270-0A3D-288E9F0549EA}"/>
              </a:ext>
            </a:extLst>
          </p:cNvPr>
          <p:cNvPicPr>
            <a:picLocks noChangeAspect="1"/>
          </p:cNvPicPr>
          <p:nvPr/>
        </p:nvPicPr>
        <p:blipFill rotWithShape="1">
          <a:blip r:embed="rId3"/>
          <a:srcRect l="31100" t="31223" r="35825" b="50424"/>
          <a:stretch/>
        </p:blipFill>
        <p:spPr>
          <a:xfrm>
            <a:off x="708699" y="1628800"/>
            <a:ext cx="7785272" cy="2880000"/>
          </a:xfrm>
          <a:prstGeom prst="rect">
            <a:avLst/>
          </a:prstGeom>
        </p:spPr>
      </p:pic>
      <p:sp>
        <p:nvSpPr>
          <p:cNvPr id="9" name="TextBox 8">
            <a:extLst>
              <a:ext uri="{FF2B5EF4-FFF2-40B4-BE49-F238E27FC236}">
                <a16:creationId xmlns:a16="http://schemas.microsoft.com/office/drawing/2014/main" id="{E7BC9C04-2478-9DAF-34F7-0B8D9C009A8E}"/>
              </a:ext>
            </a:extLst>
          </p:cNvPr>
          <p:cNvSpPr txBox="1"/>
          <p:nvPr/>
        </p:nvSpPr>
        <p:spPr>
          <a:xfrm>
            <a:off x="359532" y="0"/>
            <a:ext cx="8424936" cy="1446550"/>
          </a:xfrm>
          <a:prstGeom prst="rect">
            <a:avLst/>
          </a:prstGeom>
          <a:noFill/>
        </p:spPr>
        <p:txBody>
          <a:bodyPr wrap="square">
            <a:spAutoFit/>
          </a:bodyPr>
          <a:lstStyle/>
          <a:p>
            <a:pPr algn="ctr"/>
            <a:r>
              <a:rPr lang="en-GB" sz="4400" dirty="0"/>
              <a:t>Core Components of successful leadership (2)</a:t>
            </a:r>
          </a:p>
        </p:txBody>
      </p:sp>
    </p:spTree>
    <p:extLst>
      <p:ext uri="{BB962C8B-B14F-4D97-AF65-F5344CB8AC3E}">
        <p14:creationId xmlns:p14="http://schemas.microsoft.com/office/powerpoint/2010/main" val="27013552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B4E9F-C272-2370-43E7-BB18442E0326}"/>
              </a:ext>
            </a:extLst>
          </p:cNvPr>
          <p:cNvSpPr>
            <a:spLocks noGrp="1"/>
          </p:cNvSpPr>
          <p:nvPr>
            <p:ph type="title"/>
          </p:nvPr>
        </p:nvSpPr>
        <p:spPr>
          <a:xfrm>
            <a:off x="505909" y="534897"/>
            <a:ext cx="8229600" cy="1143000"/>
          </a:xfrm>
        </p:spPr>
        <p:txBody>
          <a:bodyPr/>
          <a:lstStyle/>
          <a:p>
            <a:r>
              <a:rPr lang="en-GB" sz="4400" dirty="0"/>
              <a:t>Core Components of successful leadership (3)</a:t>
            </a:r>
            <a:br>
              <a:rPr lang="en-GB" sz="4400" dirty="0"/>
            </a:br>
            <a:endParaRPr lang="en-GB" dirty="0"/>
          </a:p>
        </p:txBody>
      </p:sp>
      <p:sp>
        <p:nvSpPr>
          <p:cNvPr id="4" name="Date Placeholder 3">
            <a:extLst>
              <a:ext uri="{FF2B5EF4-FFF2-40B4-BE49-F238E27FC236}">
                <a16:creationId xmlns:a16="http://schemas.microsoft.com/office/drawing/2014/main" id="{535448BF-EA18-C19C-59BA-59881019B6AD}"/>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9D2C6C7F-9179-5363-8A9E-13F31BEC7A36}"/>
              </a:ext>
            </a:extLst>
          </p:cNvPr>
          <p:cNvSpPr>
            <a:spLocks noGrp="1"/>
          </p:cNvSpPr>
          <p:nvPr>
            <p:ph type="sldNum" sz="quarter" idx="12"/>
          </p:nvPr>
        </p:nvSpPr>
        <p:spPr/>
        <p:txBody>
          <a:bodyPr/>
          <a:lstStyle/>
          <a:p>
            <a:pPr>
              <a:defRPr/>
            </a:pPr>
            <a:fld id="{CD2646EA-3FBA-4312-AF5F-311BA8B2DFAE}" type="slidenum">
              <a:rPr lang="en-GB" altLang="en-US" smtClean="0"/>
              <a:pPr>
                <a:defRPr/>
              </a:pPr>
              <a:t>15</a:t>
            </a:fld>
            <a:endParaRPr lang="en-GB" altLang="en-US"/>
          </a:p>
        </p:txBody>
      </p:sp>
      <p:pic>
        <p:nvPicPr>
          <p:cNvPr id="6" name="Picture 5">
            <a:extLst>
              <a:ext uri="{FF2B5EF4-FFF2-40B4-BE49-F238E27FC236}">
                <a16:creationId xmlns:a16="http://schemas.microsoft.com/office/drawing/2014/main" id="{27450990-C2D2-2ECA-81D4-8BE035ED08FC}"/>
              </a:ext>
            </a:extLst>
          </p:cNvPr>
          <p:cNvPicPr>
            <a:picLocks noChangeAspect="1"/>
          </p:cNvPicPr>
          <p:nvPr/>
        </p:nvPicPr>
        <p:blipFill rotWithShape="1">
          <a:blip r:embed="rId3"/>
          <a:srcRect l="31100" t="50757" r="35825" b="34397"/>
          <a:stretch/>
        </p:blipFill>
        <p:spPr>
          <a:xfrm>
            <a:off x="541875" y="2060848"/>
            <a:ext cx="8060250" cy="2412000"/>
          </a:xfrm>
          <a:prstGeom prst="rect">
            <a:avLst/>
          </a:prstGeom>
        </p:spPr>
      </p:pic>
    </p:spTree>
    <p:extLst>
      <p:ext uri="{BB962C8B-B14F-4D97-AF65-F5344CB8AC3E}">
        <p14:creationId xmlns:p14="http://schemas.microsoft.com/office/powerpoint/2010/main" val="4123522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6EB93-2A9A-F45E-CA6B-BC435C7322E8}"/>
              </a:ext>
            </a:extLst>
          </p:cNvPr>
          <p:cNvSpPr>
            <a:spLocks noGrp="1"/>
          </p:cNvSpPr>
          <p:nvPr>
            <p:ph type="title"/>
          </p:nvPr>
        </p:nvSpPr>
        <p:spPr/>
        <p:txBody>
          <a:bodyPr/>
          <a:lstStyle/>
          <a:p>
            <a:r>
              <a:rPr lang="en-GB" sz="4400" dirty="0"/>
              <a:t>Core Components of successful leadership (4)</a:t>
            </a:r>
            <a:endParaRPr lang="en-GB" dirty="0"/>
          </a:p>
        </p:txBody>
      </p:sp>
      <p:sp>
        <p:nvSpPr>
          <p:cNvPr id="4" name="Date Placeholder 3">
            <a:extLst>
              <a:ext uri="{FF2B5EF4-FFF2-40B4-BE49-F238E27FC236}">
                <a16:creationId xmlns:a16="http://schemas.microsoft.com/office/drawing/2014/main" id="{2DDA316B-EF38-ABE7-6B8E-63AA3D47CCC1}"/>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2F8CDDE1-6073-A64A-0B76-E0398E442131}"/>
              </a:ext>
            </a:extLst>
          </p:cNvPr>
          <p:cNvSpPr>
            <a:spLocks noGrp="1"/>
          </p:cNvSpPr>
          <p:nvPr>
            <p:ph type="sldNum" sz="quarter" idx="12"/>
          </p:nvPr>
        </p:nvSpPr>
        <p:spPr/>
        <p:txBody>
          <a:bodyPr/>
          <a:lstStyle/>
          <a:p>
            <a:pPr>
              <a:defRPr/>
            </a:pPr>
            <a:fld id="{CD2646EA-3FBA-4312-AF5F-311BA8B2DFAE}" type="slidenum">
              <a:rPr lang="en-GB" altLang="en-US" smtClean="0"/>
              <a:pPr>
                <a:defRPr/>
              </a:pPr>
              <a:t>16</a:t>
            </a:fld>
            <a:endParaRPr lang="en-GB" altLang="en-US"/>
          </a:p>
        </p:txBody>
      </p:sp>
      <p:pic>
        <p:nvPicPr>
          <p:cNvPr id="6" name="Picture 5">
            <a:extLst>
              <a:ext uri="{FF2B5EF4-FFF2-40B4-BE49-F238E27FC236}">
                <a16:creationId xmlns:a16="http://schemas.microsoft.com/office/drawing/2014/main" id="{46918B57-EF11-708B-84E3-30EF2E7C6C69}"/>
              </a:ext>
            </a:extLst>
          </p:cNvPr>
          <p:cNvPicPr>
            <a:picLocks noChangeAspect="1"/>
          </p:cNvPicPr>
          <p:nvPr/>
        </p:nvPicPr>
        <p:blipFill rotWithShape="1">
          <a:blip r:embed="rId3"/>
          <a:srcRect l="31100" t="65604" r="35825" b="19287"/>
          <a:stretch/>
        </p:blipFill>
        <p:spPr>
          <a:xfrm>
            <a:off x="441978" y="2204864"/>
            <a:ext cx="8156405" cy="2484000"/>
          </a:xfrm>
          <a:prstGeom prst="rect">
            <a:avLst/>
          </a:prstGeom>
        </p:spPr>
      </p:pic>
    </p:spTree>
    <p:extLst>
      <p:ext uri="{BB962C8B-B14F-4D97-AF65-F5344CB8AC3E}">
        <p14:creationId xmlns:p14="http://schemas.microsoft.com/office/powerpoint/2010/main" val="38708809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C1DB1-04FE-FC3C-A330-6F84A6155BD6}"/>
              </a:ext>
            </a:extLst>
          </p:cNvPr>
          <p:cNvSpPr>
            <a:spLocks noGrp="1"/>
          </p:cNvSpPr>
          <p:nvPr>
            <p:ph type="title"/>
          </p:nvPr>
        </p:nvSpPr>
        <p:spPr/>
        <p:txBody>
          <a:bodyPr/>
          <a:lstStyle/>
          <a:p>
            <a:r>
              <a:rPr lang="en-GB" sz="4000" dirty="0"/>
              <a:t>Skills and competencies for service integration &amp; partnership working</a:t>
            </a:r>
          </a:p>
        </p:txBody>
      </p:sp>
      <p:sp>
        <p:nvSpPr>
          <p:cNvPr id="3" name="Content Placeholder 2">
            <a:extLst>
              <a:ext uri="{FF2B5EF4-FFF2-40B4-BE49-F238E27FC236}">
                <a16:creationId xmlns:a16="http://schemas.microsoft.com/office/drawing/2014/main" id="{664086C3-E078-CF66-EB5F-5676C5F4E1EF}"/>
              </a:ext>
            </a:extLst>
          </p:cNvPr>
          <p:cNvSpPr>
            <a:spLocks noGrp="1"/>
          </p:cNvSpPr>
          <p:nvPr>
            <p:ph idx="1"/>
          </p:nvPr>
        </p:nvSpPr>
        <p:spPr/>
        <p:txBody>
          <a:bodyPr/>
          <a:lstStyle/>
          <a:p>
            <a:r>
              <a:rPr lang="en-GB" dirty="0"/>
              <a:t>Risk management</a:t>
            </a:r>
          </a:p>
          <a:p>
            <a:r>
              <a:rPr lang="en-GB" dirty="0"/>
              <a:t>Confidentiality,</a:t>
            </a:r>
          </a:p>
          <a:p>
            <a:r>
              <a:rPr lang="en-GB" dirty="0"/>
              <a:t>Communication, </a:t>
            </a:r>
          </a:p>
          <a:p>
            <a:r>
              <a:rPr lang="en-GB" dirty="0"/>
              <a:t>Group dynamics, </a:t>
            </a:r>
          </a:p>
          <a:p>
            <a:r>
              <a:rPr lang="en-GB" dirty="0"/>
              <a:t>Accountability and shared accountability regarding integrated care.</a:t>
            </a:r>
          </a:p>
        </p:txBody>
      </p:sp>
      <p:sp>
        <p:nvSpPr>
          <p:cNvPr id="4" name="Date Placeholder 3">
            <a:extLst>
              <a:ext uri="{FF2B5EF4-FFF2-40B4-BE49-F238E27FC236}">
                <a16:creationId xmlns:a16="http://schemas.microsoft.com/office/drawing/2014/main" id="{22599F14-0780-BCB0-0182-A874996E6CE2}"/>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4F674E0A-E28B-1114-568D-22F3789BF792}"/>
              </a:ext>
            </a:extLst>
          </p:cNvPr>
          <p:cNvSpPr>
            <a:spLocks noGrp="1"/>
          </p:cNvSpPr>
          <p:nvPr>
            <p:ph type="sldNum" sz="quarter" idx="12"/>
          </p:nvPr>
        </p:nvSpPr>
        <p:spPr/>
        <p:txBody>
          <a:bodyPr/>
          <a:lstStyle/>
          <a:p>
            <a:pPr>
              <a:defRPr/>
            </a:pPr>
            <a:fld id="{CD2646EA-3FBA-4312-AF5F-311BA8B2DFAE}" type="slidenum">
              <a:rPr lang="en-GB" altLang="en-US" smtClean="0"/>
              <a:pPr>
                <a:defRPr/>
              </a:pPr>
              <a:t>17</a:t>
            </a:fld>
            <a:endParaRPr lang="en-GB" altLang="en-US"/>
          </a:p>
        </p:txBody>
      </p:sp>
    </p:spTree>
    <p:extLst>
      <p:ext uri="{BB962C8B-B14F-4D97-AF65-F5344CB8AC3E}">
        <p14:creationId xmlns:p14="http://schemas.microsoft.com/office/powerpoint/2010/main" val="2291295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291E-2899-37F9-41D4-7ADBCEB33359}"/>
              </a:ext>
            </a:extLst>
          </p:cNvPr>
          <p:cNvSpPr>
            <a:spLocks noGrp="1"/>
          </p:cNvSpPr>
          <p:nvPr>
            <p:ph type="title"/>
          </p:nvPr>
        </p:nvSpPr>
        <p:spPr/>
        <p:txBody>
          <a:bodyPr/>
          <a:lstStyle/>
          <a:p>
            <a:r>
              <a:rPr lang="en-GB" dirty="0"/>
              <a:t>Views</a:t>
            </a:r>
          </a:p>
        </p:txBody>
      </p:sp>
      <p:sp>
        <p:nvSpPr>
          <p:cNvPr id="3" name="Content Placeholder 2">
            <a:extLst>
              <a:ext uri="{FF2B5EF4-FFF2-40B4-BE49-F238E27FC236}">
                <a16:creationId xmlns:a16="http://schemas.microsoft.com/office/drawing/2014/main" id="{1B0B0BBA-0317-1F32-8164-6FEFC5DDA2CF}"/>
              </a:ext>
            </a:extLst>
          </p:cNvPr>
          <p:cNvSpPr>
            <a:spLocks noGrp="1"/>
          </p:cNvSpPr>
          <p:nvPr>
            <p:ph idx="1"/>
          </p:nvPr>
        </p:nvSpPr>
        <p:spPr/>
        <p:txBody>
          <a:bodyPr/>
          <a:lstStyle/>
          <a:p>
            <a:pPr marL="0" indent="0">
              <a:buNone/>
            </a:pPr>
            <a:r>
              <a:rPr lang="en-GB" dirty="0"/>
              <a:t>Short testimonial</a:t>
            </a:r>
            <a:endParaRPr lang="en-GB" dirty="0">
              <a:hlinkClick r:id="rId2"/>
            </a:endParaRPr>
          </a:p>
          <a:p>
            <a:endParaRPr lang="en-GB" dirty="0">
              <a:hlinkClick r:id="rId2"/>
            </a:endParaRPr>
          </a:p>
          <a:p>
            <a:endParaRPr lang="en-GB" dirty="0">
              <a:hlinkClick r:id="rId2"/>
            </a:endParaRPr>
          </a:p>
          <a:p>
            <a:r>
              <a:rPr lang="en-GB" dirty="0">
                <a:hlinkClick r:id="rId2"/>
              </a:rPr>
              <a:t>Christina Quinn on systems leadership and Integrated Care Systems - YouTube</a:t>
            </a:r>
            <a:endParaRPr lang="en-GB" dirty="0"/>
          </a:p>
        </p:txBody>
      </p:sp>
      <p:sp>
        <p:nvSpPr>
          <p:cNvPr id="4" name="Date Placeholder 3">
            <a:extLst>
              <a:ext uri="{FF2B5EF4-FFF2-40B4-BE49-F238E27FC236}">
                <a16:creationId xmlns:a16="http://schemas.microsoft.com/office/drawing/2014/main" id="{1B7C4460-6E71-B6CB-D76A-28CCEF95B8F2}"/>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BD7DE4EE-9B5A-7156-F02C-9B2011DB2E50}"/>
              </a:ext>
            </a:extLst>
          </p:cNvPr>
          <p:cNvSpPr>
            <a:spLocks noGrp="1"/>
          </p:cNvSpPr>
          <p:nvPr>
            <p:ph type="sldNum" sz="quarter" idx="12"/>
          </p:nvPr>
        </p:nvSpPr>
        <p:spPr/>
        <p:txBody>
          <a:bodyPr/>
          <a:lstStyle/>
          <a:p>
            <a:pPr>
              <a:defRPr/>
            </a:pPr>
            <a:fld id="{CD2646EA-3FBA-4312-AF5F-311BA8B2DFAE}" type="slidenum">
              <a:rPr lang="en-GB" altLang="en-US" smtClean="0"/>
              <a:pPr>
                <a:defRPr/>
              </a:pPr>
              <a:t>18</a:t>
            </a:fld>
            <a:endParaRPr lang="en-GB" altLang="en-US"/>
          </a:p>
        </p:txBody>
      </p:sp>
    </p:spTree>
    <p:extLst>
      <p:ext uri="{BB962C8B-B14F-4D97-AF65-F5344CB8AC3E}">
        <p14:creationId xmlns:p14="http://schemas.microsoft.com/office/powerpoint/2010/main" val="23517291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FEED0-F491-E620-9977-5E1059DE5FCD}"/>
              </a:ext>
            </a:extLst>
          </p:cNvPr>
          <p:cNvSpPr>
            <a:spLocks noGrp="1"/>
          </p:cNvSpPr>
          <p:nvPr>
            <p:ph type="title"/>
          </p:nvPr>
        </p:nvSpPr>
        <p:spPr>
          <a:xfrm>
            <a:off x="452325" y="-171400"/>
            <a:ext cx="8229600" cy="1143000"/>
          </a:xfrm>
        </p:spPr>
        <p:txBody>
          <a:bodyPr/>
          <a:lstStyle/>
          <a:p>
            <a:r>
              <a:rPr lang="en-GB" dirty="0"/>
              <a:t>Challenges</a:t>
            </a:r>
          </a:p>
        </p:txBody>
      </p:sp>
      <p:sp>
        <p:nvSpPr>
          <p:cNvPr id="3" name="Content Placeholder 2">
            <a:extLst>
              <a:ext uri="{FF2B5EF4-FFF2-40B4-BE49-F238E27FC236}">
                <a16:creationId xmlns:a16="http://schemas.microsoft.com/office/drawing/2014/main" id="{58D6575C-1000-3BC0-72DE-9C90FB65082F}"/>
              </a:ext>
            </a:extLst>
          </p:cNvPr>
          <p:cNvSpPr>
            <a:spLocks noGrp="1"/>
          </p:cNvSpPr>
          <p:nvPr>
            <p:ph idx="1"/>
          </p:nvPr>
        </p:nvSpPr>
        <p:spPr>
          <a:xfrm>
            <a:off x="210293" y="908720"/>
            <a:ext cx="8713664" cy="4680520"/>
          </a:xfrm>
        </p:spPr>
        <p:txBody>
          <a:bodyPr/>
          <a:lstStyle/>
          <a:p>
            <a:r>
              <a:rPr lang="en-GB" sz="2300" dirty="0">
                <a:latin typeface="Arial" panose="020B0604020202020204" pitchFamily="34" charset="0"/>
                <a:cs typeface="Arial" panose="020B0604020202020204" pitchFamily="34" charset="0"/>
              </a:rPr>
              <a:t>Bringing together primary, secondary and community health providers and systems around the needs of individual patients</a:t>
            </a:r>
          </a:p>
          <a:p>
            <a:r>
              <a:rPr lang="en-GB" sz="2300" dirty="0">
                <a:latin typeface="Arial" panose="020B0604020202020204" pitchFamily="34" charset="0"/>
                <a:cs typeface="Arial" panose="020B0604020202020204" pitchFamily="34" charset="0"/>
              </a:rPr>
              <a:t>Monitoring and measuring performance for accountability</a:t>
            </a:r>
          </a:p>
          <a:p>
            <a:r>
              <a:rPr lang="en-GB" sz="2300" dirty="0">
                <a:latin typeface="Arial" panose="020B0604020202020204" pitchFamily="34" charset="0"/>
                <a:cs typeface="Arial" panose="020B0604020202020204" pitchFamily="34" charset="0"/>
              </a:rPr>
              <a:t>Managing demand and developing new care models</a:t>
            </a:r>
          </a:p>
          <a:p>
            <a:r>
              <a:rPr lang="en-GB" sz="2300" dirty="0">
                <a:latin typeface="Arial" panose="020B0604020202020204" pitchFamily="34" charset="0"/>
                <a:cs typeface="Arial" panose="020B0604020202020204" pitchFamily="34" charset="0"/>
              </a:rPr>
              <a:t>Maintaining effective social and health leadership for change</a:t>
            </a:r>
          </a:p>
          <a:p>
            <a:r>
              <a:rPr lang="en-GB" sz="2300" dirty="0">
                <a:latin typeface="Arial" panose="020B0604020202020204" pitchFamily="34" charset="0"/>
                <a:cs typeface="Arial" panose="020B0604020202020204" pitchFamily="34" charset="0"/>
              </a:rPr>
              <a:t>Overcoming professional tribalism and turf wars</a:t>
            </a:r>
          </a:p>
          <a:p>
            <a:r>
              <a:rPr lang="en-GB" sz="2300" dirty="0">
                <a:latin typeface="Arial" panose="020B0604020202020204" pitchFamily="34" charset="0"/>
                <a:cs typeface="Arial" panose="020B0604020202020204" pitchFamily="34" charset="0"/>
              </a:rPr>
              <a:t>Addressing the lack of good data and IT to drive integration </a:t>
            </a:r>
          </a:p>
          <a:p>
            <a:r>
              <a:rPr lang="en-GB" sz="2300" dirty="0">
                <a:latin typeface="Arial" panose="020B0604020202020204" pitchFamily="34" charset="0"/>
                <a:cs typeface="Arial" panose="020B0604020202020204" pitchFamily="34" charset="0"/>
              </a:rPr>
              <a:t>Involving the public and creating a narrative about new models of care</a:t>
            </a:r>
          </a:p>
          <a:p>
            <a:r>
              <a:rPr lang="en-GB" sz="2300" dirty="0">
                <a:latin typeface="Arial" panose="020B0604020202020204" pitchFamily="34" charset="0"/>
                <a:cs typeface="Arial" panose="020B0604020202020204" pitchFamily="34" charset="0"/>
              </a:rPr>
              <a:t>Establishing new forms of organisation and governance (where these are needed)</a:t>
            </a:r>
          </a:p>
          <a:p>
            <a:endParaRPr lang="en-GB" sz="23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6A73B42-5FA9-3B0F-B405-61EA06F03A91}"/>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5A119512-47A6-A320-DFF3-ABC24B00EF09}"/>
              </a:ext>
            </a:extLst>
          </p:cNvPr>
          <p:cNvSpPr>
            <a:spLocks noGrp="1"/>
          </p:cNvSpPr>
          <p:nvPr>
            <p:ph type="sldNum" sz="quarter" idx="12"/>
          </p:nvPr>
        </p:nvSpPr>
        <p:spPr/>
        <p:txBody>
          <a:bodyPr/>
          <a:lstStyle/>
          <a:p>
            <a:pPr>
              <a:defRPr/>
            </a:pPr>
            <a:fld id="{CD2646EA-3FBA-4312-AF5F-311BA8B2DFAE}" type="slidenum">
              <a:rPr lang="en-GB" altLang="en-US" smtClean="0"/>
              <a:pPr>
                <a:defRPr/>
              </a:pPr>
              <a:t>19</a:t>
            </a:fld>
            <a:endParaRPr lang="en-GB" altLang="en-US"/>
          </a:p>
        </p:txBody>
      </p:sp>
    </p:spTree>
    <p:extLst>
      <p:ext uri="{BB962C8B-B14F-4D97-AF65-F5344CB8AC3E}">
        <p14:creationId xmlns:p14="http://schemas.microsoft.com/office/powerpoint/2010/main" val="33882936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BCB3C-D834-14AE-7694-129460D801E6}"/>
              </a:ext>
            </a:extLst>
          </p:cNvPr>
          <p:cNvSpPr>
            <a:spLocks noGrp="1"/>
          </p:cNvSpPr>
          <p:nvPr>
            <p:ph type="title"/>
          </p:nvPr>
        </p:nvSpPr>
        <p:spPr/>
        <p:txBody>
          <a:bodyPr/>
          <a:lstStyle/>
          <a:p>
            <a:r>
              <a:rPr lang="en-GB" dirty="0"/>
              <a:t>Challenges</a:t>
            </a:r>
          </a:p>
        </p:txBody>
      </p:sp>
      <p:sp>
        <p:nvSpPr>
          <p:cNvPr id="3" name="Content Placeholder 2">
            <a:extLst>
              <a:ext uri="{FF2B5EF4-FFF2-40B4-BE49-F238E27FC236}">
                <a16:creationId xmlns:a16="http://schemas.microsoft.com/office/drawing/2014/main" id="{5A895556-D677-2EA1-A58F-637C826AE570}"/>
              </a:ext>
            </a:extLst>
          </p:cNvPr>
          <p:cNvSpPr>
            <a:spLocks noGrp="1"/>
          </p:cNvSpPr>
          <p:nvPr>
            <p:ph idx="1"/>
          </p:nvPr>
        </p:nvSpPr>
        <p:spPr/>
        <p:txBody>
          <a:bodyPr/>
          <a:lstStyle/>
          <a:p>
            <a:pPr marL="0" indent="0">
              <a:buNone/>
            </a:pPr>
            <a:r>
              <a:rPr lang="en-GB" dirty="0"/>
              <a:t>Supporting leaders in ICS</a:t>
            </a:r>
          </a:p>
          <a:p>
            <a:pPr marL="0" indent="0">
              <a:buNone/>
            </a:pPr>
            <a:endParaRPr lang="en-GB" dirty="0"/>
          </a:p>
          <a:p>
            <a:r>
              <a:rPr lang="en-GB" dirty="0"/>
              <a:t>Creating safe spaces</a:t>
            </a:r>
          </a:p>
          <a:p>
            <a:r>
              <a:rPr lang="en-GB" dirty="0"/>
              <a:t>Learning together</a:t>
            </a:r>
          </a:p>
          <a:p>
            <a:r>
              <a:rPr lang="en-GB" dirty="0"/>
              <a:t>Supporting middle managers</a:t>
            </a:r>
          </a:p>
          <a:p>
            <a:r>
              <a:rPr lang="en-GB" dirty="0"/>
              <a:t>Masterclasses and shared programmes</a:t>
            </a:r>
          </a:p>
          <a:p>
            <a:endParaRPr lang="en-GB" dirty="0"/>
          </a:p>
          <a:p>
            <a:endParaRPr lang="en-GB" dirty="0"/>
          </a:p>
        </p:txBody>
      </p:sp>
      <p:sp>
        <p:nvSpPr>
          <p:cNvPr id="4" name="Date Placeholder 3">
            <a:extLst>
              <a:ext uri="{FF2B5EF4-FFF2-40B4-BE49-F238E27FC236}">
                <a16:creationId xmlns:a16="http://schemas.microsoft.com/office/drawing/2014/main" id="{77102492-6CFD-D8A4-4E1D-EF31773C4CD8}"/>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94C46F32-3629-B4D0-3F65-DB1FF326B016}"/>
              </a:ext>
            </a:extLst>
          </p:cNvPr>
          <p:cNvSpPr>
            <a:spLocks noGrp="1"/>
          </p:cNvSpPr>
          <p:nvPr>
            <p:ph type="sldNum" sz="quarter" idx="12"/>
          </p:nvPr>
        </p:nvSpPr>
        <p:spPr/>
        <p:txBody>
          <a:bodyPr/>
          <a:lstStyle/>
          <a:p>
            <a:pPr>
              <a:defRPr/>
            </a:pPr>
            <a:fld id="{CD2646EA-3FBA-4312-AF5F-311BA8B2DFAE}" type="slidenum">
              <a:rPr lang="en-GB" altLang="en-US" smtClean="0"/>
              <a:pPr>
                <a:defRPr/>
              </a:pPr>
              <a:t>20</a:t>
            </a:fld>
            <a:endParaRPr lang="en-GB" altLang="en-US"/>
          </a:p>
        </p:txBody>
      </p:sp>
    </p:spTree>
    <p:extLst>
      <p:ext uri="{BB962C8B-B14F-4D97-AF65-F5344CB8AC3E}">
        <p14:creationId xmlns:p14="http://schemas.microsoft.com/office/powerpoint/2010/main" val="34110266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CA00D-5ED2-8DC9-E0DD-B5BA260A957C}"/>
              </a:ext>
            </a:extLst>
          </p:cNvPr>
          <p:cNvSpPr>
            <a:spLocks noGrp="1"/>
          </p:cNvSpPr>
          <p:nvPr>
            <p:ph type="title"/>
          </p:nvPr>
        </p:nvSpPr>
        <p:spPr/>
        <p:txBody>
          <a:bodyPr/>
          <a:lstStyle/>
          <a:p>
            <a:r>
              <a:rPr lang="en-GB" dirty="0"/>
              <a:t>SEMINAR SESSION</a:t>
            </a:r>
          </a:p>
        </p:txBody>
      </p:sp>
      <p:sp>
        <p:nvSpPr>
          <p:cNvPr id="4" name="Date Placeholder 3">
            <a:extLst>
              <a:ext uri="{FF2B5EF4-FFF2-40B4-BE49-F238E27FC236}">
                <a16:creationId xmlns:a16="http://schemas.microsoft.com/office/drawing/2014/main" id="{65DCFC0C-20FD-2F9F-D6A7-6606B9F71AA4}"/>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BC7782D8-F988-82B6-09E0-F267F97569CC}"/>
              </a:ext>
            </a:extLst>
          </p:cNvPr>
          <p:cNvSpPr>
            <a:spLocks noGrp="1"/>
          </p:cNvSpPr>
          <p:nvPr>
            <p:ph type="sldNum" sz="quarter" idx="12"/>
          </p:nvPr>
        </p:nvSpPr>
        <p:spPr/>
        <p:txBody>
          <a:bodyPr/>
          <a:lstStyle/>
          <a:p>
            <a:pPr>
              <a:defRPr/>
            </a:pPr>
            <a:fld id="{CD2646EA-3FBA-4312-AF5F-311BA8B2DFAE}" type="slidenum">
              <a:rPr lang="en-GB" altLang="en-US" smtClean="0"/>
              <a:pPr>
                <a:defRPr/>
              </a:pPr>
              <a:t>21</a:t>
            </a:fld>
            <a:endParaRPr lang="en-GB" altLang="en-US"/>
          </a:p>
        </p:txBody>
      </p:sp>
      <p:pic>
        <p:nvPicPr>
          <p:cNvPr id="1026" name="Picture 2" descr="Seminar meeting stock vector. Illustration of bubbles - 50293088">
            <a:extLst>
              <a:ext uri="{FF2B5EF4-FFF2-40B4-BE49-F238E27FC236}">
                <a16:creationId xmlns:a16="http://schemas.microsoft.com/office/drawing/2014/main" id="{5E643A9D-A2F0-27D7-C42D-C25B6C5B50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9178" y="2132856"/>
            <a:ext cx="3205644" cy="226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37107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11867-B645-8AD8-783A-76E71EE271C5}"/>
              </a:ext>
            </a:extLst>
          </p:cNvPr>
          <p:cNvSpPr>
            <a:spLocks noGrp="1"/>
          </p:cNvSpPr>
          <p:nvPr>
            <p:ph type="title"/>
          </p:nvPr>
        </p:nvSpPr>
        <p:spPr>
          <a:xfrm>
            <a:off x="251372" y="-171400"/>
            <a:ext cx="8435975" cy="1143000"/>
          </a:xfrm>
        </p:spPr>
        <p:txBody>
          <a:bodyPr/>
          <a:lstStyle/>
          <a:p>
            <a:r>
              <a:rPr lang="en-GB" sz="2400" b="1" dirty="0">
                <a:latin typeface="Arial" panose="020B0604020202020204" pitchFamily="34" charset="0"/>
                <a:cs typeface="Arial" panose="020B0604020202020204" pitchFamily="34" charset="0"/>
              </a:rPr>
              <a:t>Frimley ICS Case Study (45min)</a:t>
            </a:r>
          </a:p>
        </p:txBody>
      </p:sp>
      <p:sp>
        <p:nvSpPr>
          <p:cNvPr id="3" name="Content Placeholder 2">
            <a:extLst>
              <a:ext uri="{FF2B5EF4-FFF2-40B4-BE49-F238E27FC236}">
                <a16:creationId xmlns:a16="http://schemas.microsoft.com/office/drawing/2014/main" id="{B9261D44-7499-0C51-1ACA-A525AF75BB33}"/>
              </a:ext>
            </a:extLst>
          </p:cNvPr>
          <p:cNvSpPr>
            <a:spLocks noGrp="1"/>
          </p:cNvSpPr>
          <p:nvPr>
            <p:ph idx="1"/>
          </p:nvPr>
        </p:nvSpPr>
        <p:spPr>
          <a:xfrm>
            <a:off x="354559" y="1052736"/>
            <a:ext cx="8229600" cy="4608512"/>
          </a:xfrm>
        </p:spPr>
        <p:txBody>
          <a:bodyPr/>
          <a:lstStyle/>
          <a:p>
            <a:pPr marL="0" indent="0">
              <a:lnSpc>
                <a:spcPct val="100000"/>
              </a:lnSpc>
              <a:spcBef>
                <a:spcPts val="95"/>
              </a:spcBef>
              <a:buNone/>
            </a:pPr>
            <a:r>
              <a:rPr lang="en-GB" sz="2200" b="1" dirty="0">
                <a:latin typeface="Arial"/>
                <a:cs typeface="Arial"/>
              </a:rPr>
              <a:t>Break down in smaller groups.</a:t>
            </a:r>
          </a:p>
          <a:p>
            <a:pPr marL="0" indent="0">
              <a:lnSpc>
                <a:spcPct val="100000"/>
              </a:lnSpc>
              <a:spcBef>
                <a:spcPts val="95"/>
              </a:spcBef>
              <a:buNone/>
            </a:pPr>
            <a:r>
              <a:rPr lang="en-GB" sz="2200" b="1" dirty="0">
                <a:latin typeface="Arial"/>
                <a:cs typeface="Arial"/>
              </a:rPr>
              <a:t>Read the case study provided on Moodle. </a:t>
            </a:r>
          </a:p>
          <a:p>
            <a:pPr marL="0" indent="0">
              <a:lnSpc>
                <a:spcPct val="100000"/>
              </a:lnSpc>
              <a:spcBef>
                <a:spcPts val="95"/>
              </a:spcBef>
              <a:buNone/>
            </a:pPr>
            <a:r>
              <a:rPr lang="en-GB" sz="2200" b="1" dirty="0">
                <a:latin typeface="Arial"/>
                <a:cs typeface="Arial"/>
              </a:rPr>
              <a:t>As a consultant in the area of leadership and management of the workforce advise the Frimley ICS on the below.</a:t>
            </a:r>
          </a:p>
          <a:p>
            <a:pPr marL="0" indent="0">
              <a:lnSpc>
                <a:spcPct val="100000"/>
              </a:lnSpc>
              <a:spcBef>
                <a:spcPts val="95"/>
              </a:spcBef>
              <a:buNone/>
            </a:pPr>
            <a:endParaRPr lang="en-GB" sz="2200" b="1" dirty="0">
              <a:latin typeface="Arial"/>
              <a:cs typeface="Arial"/>
            </a:endParaRPr>
          </a:p>
          <a:p>
            <a:pPr algn="just">
              <a:lnSpc>
                <a:spcPts val="1680"/>
              </a:lnSpc>
              <a:spcAft>
                <a:spcPts val="1125"/>
              </a:spcAft>
              <a:buFont typeface="Wingdings" panose="05000000000000000000" pitchFamily="2" charset="2"/>
              <a:buChar char="v"/>
            </a:pPr>
            <a:r>
              <a:rPr lang="en-GB" sz="1800" kern="0" dirty="0">
                <a:solidFill>
                  <a:srgbClr val="303030"/>
                </a:solidFill>
                <a:effectLst/>
                <a:latin typeface="Open Sans" panose="020B0606030504020204" pitchFamily="34" charset="0"/>
                <a:ea typeface="Times New Roman" panose="02020603050405020304" pitchFamily="18" charset="0"/>
                <a:cs typeface="Arial" panose="020B0604020202020204" pitchFamily="34" charset="0"/>
              </a:rPr>
              <a:t>Identify and discuss 4 features of effective leadership required to secure the new vision.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gn="just">
              <a:lnSpc>
                <a:spcPts val="1680"/>
              </a:lnSpc>
              <a:spcAft>
                <a:spcPts val="1125"/>
              </a:spcAft>
              <a:buFont typeface="Wingdings" panose="05000000000000000000" pitchFamily="2" charset="2"/>
              <a:buChar char="v"/>
            </a:pPr>
            <a:r>
              <a:rPr lang="en-GB" sz="1800" kern="0" dirty="0">
                <a:solidFill>
                  <a:srgbClr val="303030"/>
                </a:solidFill>
                <a:effectLst/>
                <a:latin typeface="Open Sans" panose="020B0606030504020204" pitchFamily="34" charset="0"/>
                <a:ea typeface="Times New Roman" panose="02020603050405020304" pitchFamily="18" charset="0"/>
                <a:cs typeface="Arial" panose="020B0604020202020204" pitchFamily="34" charset="0"/>
              </a:rPr>
              <a:t>Identify and discuss 3 areas that need to be managed.</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gn="just">
              <a:lnSpc>
                <a:spcPts val="1680"/>
              </a:lnSpc>
              <a:spcAft>
                <a:spcPts val="1125"/>
              </a:spcAft>
              <a:buFont typeface="Wingdings" panose="05000000000000000000" pitchFamily="2" charset="2"/>
              <a:buChar char="v"/>
            </a:pPr>
            <a:r>
              <a:rPr lang="en-GB" sz="1800" kern="0" dirty="0">
                <a:solidFill>
                  <a:srgbClr val="303030"/>
                </a:solidFill>
                <a:effectLst/>
                <a:latin typeface="Open Sans" panose="020B0606030504020204" pitchFamily="34" charset="0"/>
                <a:ea typeface="Times New Roman" panose="02020603050405020304" pitchFamily="18" charset="0"/>
                <a:cs typeface="Arial" panose="020B0604020202020204" pitchFamily="34" charset="0"/>
              </a:rPr>
              <a:t>Identify 3 relevant leadership behaviours that must be adapted to make this service integration a success.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gn="just">
              <a:lnSpc>
                <a:spcPts val="1680"/>
              </a:lnSpc>
              <a:spcAft>
                <a:spcPts val="1125"/>
              </a:spcAft>
              <a:buFont typeface="Wingdings" panose="05000000000000000000" pitchFamily="2" charset="2"/>
              <a:buChar char="v"/>
            </a:pPr>
            <a:r>
              <a:rPr lang="en-GB" sz="1800" kern="0" dirty="0">
                <a:solidFill>
                  <a:srgbClr val="303030"/>
                </a:solidFill>
                <a:effectLst/>
                <a:latin typeface="Open Sans" panose="020B0606030504020204" pitchFamily="34" charset="0"/>
                <a:ea typeface="Times New Roman" panose="02020603050405020304" pitchFamily="18" charset="0"/>
                <a:cs typeface="Arial" panose="020B0604020202020204" pitchFamily="34" charset="0"/>
              </a:rPr>
              <a:t>Identify and discuss 3 challenges they will need to tackle.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a:lnSpc>
                <a:spcPts val="1680"/>
              </a:lnSpc>
              <a:spcAft>
                <a:spcPts val="1125"/>
              </a:spcAft>
              <a:buNone/>
            </a:pPr>
            <a:r>
              <a:rPr lang="en-GB" sz="1800" kern="0" dirty="0">
                <a:solidFill>
                  <a:srgbClr val="303030"/>
                </a:solidFill>
                <a:effectLst/>
                <a:latin typeface="Open Sans" panose="020B0606030504020204" pitchFamily="34" charset="0"/>
                <a:ea typeface="Times New Roman" panose="02020603050405020304" pitchFamily="18" charset="0"/>
                <a:cs typeface="Arial" panose="020B0604020202020204" pitchFamily="34" charset="0"/>
              </a:rPr>
              <a:t>Feedback to the whole class.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sz="2200" dirty="0"/>
          </a:p>
          <a:p>
            <a:pPr marL="514350" indent="-514350">
              <a:buFont typeface="+mj-lt"/>
              <a:buAutoNum type="arabicPeriod"/>
            </a:pPr>
            <a:endParaRPr lang="en-GB" sz="2200" dirty="0"/>
          </a:p>
        </p:txBody>
      </p:sp>
      <p:sp>
        <p:nvSpPr>
          <p:cNvPr id="4" name="Date Placeholder 3">
            <a:extLst>
              <a:ext uri="{FF2B5EF4-FFF2-40B4-BE49-F238E27FC236}">
                <a16:creationId xmlns:a16="http://schemas.microsoft.com/office/drawing/2014/main" id="{6B00ECFC-729F-F352-34B5-EECA2B1CB5FB}"/>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A605A1DD-469A-B1BB-0060-BD8A1A23AB2C}"/>
              </a:ext>
            </a:extLst>
          </p:cNvPr>
          <p:cNvSpPr>
            <a:spLocks noGrp="1"/>
          </p:cNvSpPr>
          <p:nvPr>
            <p:ph type="sldNum" sz="quarter" idx="12"/>
          </p:nvPr>
        </p:nvSpPr>
        <p:spPr/>
        <p:txBody>
          <a:bodyPr/>
          <a:lstStyle/>
          <a:p>
            <a:pPr>
              <a:defRPr/>
            </a:pPr>
            <a:fld id="{CD2646EA-3FBA-4312-AF5F-311BA8B2DFAE}" type="slidenum">
              <a:rPr lang="en-GB" altLang="en-US" smtClean="0"/>
              <a:pPr>
                <a:defRPr/>
              </a:pPr>
              <a:t>22</a:t>
            </a:fld>
            <a:endParaRPr lang="en-GB" altLang="en-US"/>
          </a:p>
        </p:txBody>
      </p:sp>
    </p:spTree>
    <p:extLst>
      <p:ext uri="{BB962C8B-B14F-4D97-AF65-F5344CB8AC3E}">
        <p14:creationId xmlns:p14="http://schemas.microsoft.com/office/powerpoint/2010/main" val="1236267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896E7E36-AFCE-1F46-4D3E-2DE71D34AD30}"/>
              </a:ext>
            </a:extLst>
          </p:cNvPr>
          <p:cNvSpPr>
            <a:spLocks noGrp="1"/>
          </p:cNvSpPr>
          <p:nvPr>
            <p:ph type="title"/>
          </p:nvPr>
        </p:nvSpPr>
        <p:spPr>
          <a:xfrm>
            <a:off x="92075" y="-99392"/>
            <a:ext cx="8229600" cy="1143000"/>
          </a:xfrm>
        </p:spPr>
        <p:txBody>
          <a:bodyPr/>
          <a:lstStyle/>
          <a:p>
            <a:r>
              <a:rPr lang="en-GB" altLang="en-US" dirty="0"/>
              <a:t>References</a:t>
            </a:r>
          </a:p>
        </p:txBody>
      </p:sp>
      <p:sp>
        <p:nvSpPr>
          <p:cNvPr id="32771" name="Content Placeholder 2">
            <a:extLst>
              <a:ext uri="{FF2B5EF4-FFF2-40B4-BE49-F238E27FC236}">
                <a16:creationId xmlns:a16="http://schemas.microsoft.com/office/drawing/2014/main" id="{E49DD31A-0D8E-B61A-DBB0-B61BE164451F}"/>
              </a:ext>
            </a:extLst>
          </p:cNvPr>
          <p:cNvSpPr>
            <a:spLocks noGrp="1"/>
          </p:cNvSpPr>
          <p:nvPr>
            <p:ph idx="1"/>
          </p:nvPr>
        </p:nvSpPr>
        <p:spPr>
          <a:xfrm>
            <a:off x="430180" y="908720"/>
            <a:ext cx="8713820" cy="3916363"/>
          </a:xfrm>
        </p:spPr>
        <p:txBody>
          <a:bodyPr/>
          <a:lstStyle/>
          <a:p>
            <a:r>
              <a:rPr lang="en-GB" sz="2000" kern="0" dirty="0" err="1">
                <a:effectLst/>
                <a:latin typeface="Arial" panose="020B0604020202020204" pitchFamily="34" charset="0"/>
                <a:ea typeface="Arial" panose="020B0604020202020204" pitchFamily="34" charset="0"/>
              </a:rPr>
              <a:t>Birrell</a:t>
            </a:r>
            <a:r>
              <a:rPr lang="en-GB" sz="2000" kern="0" dirty="0">
                <a:effectLst/>
                <a:latin typeface="Arial" panose="020B0604020202020204" pitchFamily="34" charset="0"/>
                <a:ea typeface="Arial" panose="020B0604020202020204" pitchFamily="34" charset="0"/>
              </a:rPr>
              <a:t>, D., </a:t>
            </a:r>
            <a:r>
              <a:rPr lang="en-GB" sz="2000" kern="0" dirty="0" err="1">
                <a:effectLst/>
                <a:latin typeface="Arial" panose="020B0604020202020204" pitchFamily="34" charset="0"/>
                <a:ea typeface="Arial" panose="020B0604020202020204" pitchFamily="34" charset="0"/>
              </a:rPr>
              <a:t>Heenan</a:t>
            </a:r>
            <a:r>
              <a:rPr lang="en-GB" sz="2000" kern="0" dirty="0">
                <a:effectLst/>
                <a:latin typeface="Arial" panose="020B0604020202020204" pitchFamily="34" charset="0"/>
                <a:ea typeface="Arial" panose="020B0604020202020204" pitchFamily="34" charset="0"/>
              </a:rPr>
              <a:t>, D. (2017). </a:t>
            </a:r>
            <a:r>
              <a:rPr lang="en-GB" sz="2000" i="1" kern="0" dirty="0">
                <a:effectLst/>
                <a:latin typeface="Arial" panose="020B0604020202020204" pitchFamily="34" charset="0"/>
                <a:ea typeface="Arial" panose="020B0604020202020204" pitchFamily="34" charset="0"/>
              </a:rPr>
              <a:t>The Integration of Health and Social Care in the UK: Policy and Practice.</a:t>
            </a:r>
            <a:r>
              <a:rPr lang="en-GB" sz="2000" kern="0" dirty="0">
                <a:effectLst/>
                <a:latin typeface="Arial" panose="020B0604020202020204" pitchFamily="34" charset="0"/>
                <a:ea typeface="Arial" panose="020B0604020202020204" pitchFamily="34" charset="0"/>
              </a:rPr>
              <a:t> United Kingdom: Macmillan Education UK.</a:t>
            </a:r>
          </a:p>
          <a:p>
            <a:r>
              <a:rPr lang="en-GB" sz="2000" kern="0" dirty="0">
                <a:effectLst/>
                <a:latin typeface="Arial" panose="020B0604020202020204" pitchFamily="34" charset="0"/>
                <a:ea typeface="Arial" panose="020B0604020202020204" pitchFamily="34" charset="0"/>
              </a:rPr>
              <a:t>Brown, H., Mangan, C., Miller, R. (2016). </a:t>
            </a:r>
            <a:r>
              <a:rPr lang="en-GB" sz="2000" i="1" kern="0" dirty="0">
                <a:effectLst/>
                <a:latin typeface="Arial" panose="020B0604020202020204" pitchFamily="34" charset="0"/>
                <a:ea typeface="Arial" panose="020B0604020202020204" pitchFamily="34" charset="0"/>
              </a:rPr>
              <a:t>Integrated Care in Action: A Practical Guide for Health, Social Care and Housing Suppor</a:t>
            </a:r>
            <a:r>
              <a:rPr lang="en-GB" sz="2000" kern="0" dirty="0">
                <a:effectLst/>
                <a:latin typeface="Arial" panose="020B0604020202020204" pitchFamily="34" charset="0"/>
                <a:ea typeface="Arial" panose="020B0604020202020204" pitchFamily="34" charset="0"/>
              </a:rPr>
              <a:t>t. United Kingdom: Jessica Kingsley Publishers.</a:t>
            </a:r>
          </a:p>
          <a:p>
            <a:r>
              <a:rPr lang="en-GB" altLang="en-US" sz="2000" kern="0" dirty="0">
                <a:latin typeface="Arial" panose="020B0604020202020204" pitchFamily="34" charset="0"/>
              </a:rPr>
              <a:t>Chandra A. (2016) ‘Strengthening Integration of Health Services and Systems’, in Building a National Culture of Health. RAND Corporation.</a:t>
            </a:r>
          </a:p>
          <a:p>
            <a:r>
              <a:rPr lang="en-GB" altLang="en-US" sz="2000" kern="0" dirty="0">
                <a:latin typeface="Arial" panose="020B0604020202020204" pitchFamily="34" charset="0"/>
              </a:rPr>
              <a:t>NHS (2021). Integrated Care Systems: Design &amp; Framework. </a:t>
            </a:r>
            <a:r>
              <a:rPr lang="en-GB" sz="2000" dirty="0">
                <a:latin typeface="Arial" panose="020B0604020202020204" pitchFamily="34" charset="0"/>
                <a:cs typeface="Arial" panose="020B0604020202020204" pitchFamily="34" charset="0"/>
                <a:hlinkClick r:id="rId3"/>
              </a:rPr>
              <a:t>Report template - NHSI website (england.nhs.uk)</a:t>
            </a:r>
            <a:endParaRPr lang="en-GB" altLang="en-US" sz="2000" dirty="0">
              <a:latin typeface="Arial" panose="020B0604020202020204" pitchFamily="34" charset="0"/>
              <a:cs typeface="Arial" panose="020B0604020202020204" pitchFamily="34" charset="0"/>
            </a:endParaRPr>
          </a:p>
          <a:p>
            <a:r>
              <a:rPr lang="en-GB" altLang="en-US" sz="2000" kern="0" dirty="0">
                <a:latin typeface="Arial" panose="020B0604020202020204" pitchFamily="34" charset="0"/>
              </a:rPr>
              <a:t>SCIE. (2023). Leadership in Integrated Care Systems (2023).</a:t>
            </a:r>
            <a:r>
              <a:rPr lang="en-GB" altLang="en-US" sz="2000" dirty="0"/>
              <a:t> </a:t>
            </a:r>
            <a:r>
              <a:rPr lang="en-GB" altLang="en-US" sz="2000" dirty="0">
                <a:hlinkClick r:id="rId4"/>
              </a:rPr>
              <a:t>https://www.scie.org.uk/integrated-care/leadership/systems</a:t>
            </a:r>
            <a:r>
              <a:rPr lang="en-GB" altLang="en-US" sz="2000" dirty="0"/>
              <a:t>.</a:t>
            </a:r>
          </a:p>
          <a:p>
            <a:r>
              <a:rPr lang="en-GB" altLang="en-US" sz="2000" dirty="0">
                <a:latin typeface="Arial" panose="020B0604020202020204" pitchFamily="34" charset="0"/>
                <a:cs typeface="Arial" panose="020B0604020202020204" pitchFamily="34" charset="0"/>
              </a:rPr>
              <a:t>Shiver., </a:t>
            </a:r>
            <a:r>
              <a:rPr lang="en-GB" altLang="en-US" sz="2000" dirty="0" err="1">
                <a:latin typeface="Arial" panose="020B0604020202020204" pitchFamily="34" charset="0"/>
                <a:cs typeface="Arial" panose="020B0604020202020204" pitchFamily="34" charset="0"/>
              </a:rPr>
              <a:t>Cantiello</a:t>
            </a:r>
            <a:r>
              <a:rPr lang="en-GB" altLang="en-US" sz="2000" dirty="0">
                <a:latin typeface="Arial" panose="020B0604020202020204" pitchFamily="34" charset="0"/>
                <a:cs typeface="Arial" panose="020B0604020202020204" pitchFamily="34" charset="0"/>
              </a:rPr>
              <a:t>, J. (2015). Managing Integrated Health Systems. United States: Jones &amp; Bartlett Learning.</a:t>
            </a:r>
          </a:p>
          <a:p>
            <a:endParaRPr lang="en-GB" altLang="en-US" sz="2000" dirty="0">
              <a:latin typeface="Arial" panose="020B0604020202020204" pitchFamily="34" charset="0"/>
              <a:cs typeface="Arial" panose="020B0604020202020204" pitchFamily="34" charset="0"/>
            </a:endParaRPr>
          </a:p>
          <a:p>
            <a:endParaRPr lang="en-GB" altLang="en-US" sz="2000" dirty="0"/>
          </a:p>
          <a:p>
            <a:endParaRPr lang="en-GB" altLang="en-US" sz="2000" dirty="0"/>
          </a:p>
          <a:p>
            <a:endParaRPr lang="en-GB" altLang="en-US" sz="2000" dirty="0"/>
          </a:p>
          <a:p>
            <a:endParaRPr lang="en-GB" altLang="en-US" sz="2000" dirty="0"/>
          </a:p>
        </p:txBody>
      </p:sp>
      <p:sp>
        <p:nvSpPr>
          <p:cNvPr id="4" name="Date Placeholder 3">
            <a:extLst>
              <a:ext uri="{FF2B5EF4-FFF2-40B4-BE49-F238E27FC236}">
                <a16:creationId xmlns:a16="http://schemas.microsoft.com/office/drawing/2014/main" id="{98B40B46-E9FF-286D-CFA3-C6940C813E14}"/>
              </a:ext>
            </a:extLst>
          </p:cNvPr>
          <p:cNvSpPr>
            <a:spLocks noGrp="1"/>
          </p:cNvSpPr>
          <p:nvPr>
            <p:ph type="dt" sz="quarter" idx="10"/>
          </p:nvPr>
        </p:nvSpPr>
        <p:spPr/>
        <p:txBody>
          <a:bodyPr/>
          <a:lstStyle/>
          <a:p>
            <a:pPr>
              <a:defRPr/>
            </a:pPr>
            <a:fld id="{B0F4EA53-DAB4-4B12-893E-CC974D2B91F8}" type="datetime1">
              <a:rPr lang="en-GB" altLang="en-US" smtClean="0"/>
              <a:pPr>
                <a:defRPr/>
              </a:pPr>
              <a:t>02/10/2023</a:t>
            </a:fld>
            <a:endParaRPr lang="en-GB" altLang="en-US" dirty="0"/>
          </a:p>
        </p:txBody>
      </p:sp>
      <p:sp>
        <p:nvSpPr>
          <p:cNvPr id="32773" name="Slide Number Placeholder 4">
            <a:extLst>
              <a:ext uri="{FF2B5EF4-FFF2-40B4-BE49-F238E27FC236}">
                <a16:creationId xmlns:a16="http://schemas.microsoft.com/office/drawing/2014/main" id="{DE8E56BE-3359-5707-00C4-913379B9A54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DCD58C-2B66-46D1-A54E-860594CAFB7D}" type="slidenum">
              <a:rPr lang="en-GB" altLang="en-US" smtClean="0">
                <a:solidFill>
                  <a:srgbClr val="898989"/>
                </a:solidFill>
                <a:latin typeface="Myriad Pro"/>
              </a:rPr>
              <a:pPr/>
              <a:t>23</a:t>
            </a:fld>
            <a:endParaRPr lang="en-GB" altLang="en-US">
              <a:solidFill>
                <a:srgbClr val="898989"/>
              </a:solidFill>
              <a:latin typeface="Myriad Pro"/>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55F1C-8A61-1145-9C52-07A7AF1E1DF7}"/>
              </a:ext>
            </a:extLst>
          </p:cNvPr>
          <p:cNvSpPr>
            <a:spLocks noGrp="1"/>
          </p:cNvSpPr>
          <p:nvPr>
            <p:ph type="title"/>
          </p:nvPr>
        </p:nvSpPr>
        <p:spPr/>
        <p:txBody>
          <a:bodyPr/>
          <a:lstStyle/>
          <a:p>
            <a:r>
              <a:rPr lang="en-GB" dirty="0"/>
              <a:t>What did you learn today?</a:t>
            </a:r>
          </a:p>
        </p:txBody>
      </p:sp>
      <p:sp>
        <p:nvSpPr>
          <p:cNvPr id="4" name="Date Placeholder 3">
            <a:extLst>
              <a:ext uri="{FF2B5EF4-FFF2-40B4-BE49-F238E27FC236}">
                <a16:creationId xmlns:a16="http://schemas.microsoft.com/office/drawing/2014/main" id="{8D5C54A1-6FE5-A596-E102-F413FAE591D6}"/>
              </a:ext>
            </a:extLst>
          </p:cNvPr>
          <p:cNvSpPr>
            <a:spLocks noGrp="1"/>
          </p:cNvSpPr>
          <p:nvPr>
            <p:ph type="dt" sz="half" idx="10"/>
          </p:nvPr>
        </p:nvSpPr>
        <p:spPr/>
        <p:txBody>
          <a:bodyPr/>
          <a:lstStyle/>
          <a:p>
            <a:pPr>
              <a:defRPr/>
            </a:pPr>
            <a:fld id="{5F6C42B4-4545-4B0B-8922-C1BEB82246AC}"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740E1B98-105B-658D-1B97-3CDBFE6CB5E9}"/>
              </a:ext>
            </a:extLst>
          </p:cNvPr>
          <p:cNvSpPr>
            <a:spLocks noGrp="1"/>
          </p:cNvSpPr>
          <p:nvPr>
            <p:ph type="sldNum" sz="quarter" idx="12"/>
          </p:nvPr>
        </p:nvSpPr>
        <p:spPr/>
        <p:txBody>
          <a:bodyPr/>
          <a:lstStyle/>
          <a:p>
            <a:pPr>
              <a:defRPr/>
            </a:pPr>
            <a:fld id="{CD2646EA-3FBA-4312-AF5F-311BA8B2DFAE}" type="slidenum">
              <a:rPr lang="en-GB" altLang="en-US" smtClean="0"/>
              <a:pPr>
                <a:defRPr/>
              </a:pPr>
              <a:t>24</a:t>
            </a:fld>
            <a:endParaRPr lang="en-GB" altLang="en-US"/>
          </a:p>
        </p:txBody>
      </p:sp>
      <p:pic>
        <p:nvPicPr>
          <p:cNvPr id="1028" name="Picture 4" descr="What Should I Learn Today? - Quiz - Quizony.com">
            <a:extLst>
              <a:ext uri="{FF2B5EF4-FFF2-40B4-BE49-F238E27FC236}">
                <a16:creationId xmlns:a16="http://schemas.microsoft.com/office/drawing/2014/main" id="{695FA968-4081-6577-03E1-11969FF800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068960"/>
            <a:ext cx="5097781" cy="26640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ree mindset things wot I learnt this week…">
            <a:extLst>
              <a:ext uri="{FF2B5EF4-FFF2-40B4-BE49-F238E27FC236}">
                <a16:creationId xmlns:a16="http://schemas.microsoft.com/office/drawing/2014/main" id="{C2600229-D74F-1A65-9775-403D692594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1468760"/>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763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1136</Words>
  <Application>Microsoft Office PowerPoint</Application>
  <PresentationFormat>On-screen Show (4:3)</PresentationFormat>
  <Paragraphs>180</Paragraphs>
  <Slides>24</Slides>
  <Notes>18</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24</vt:i4>
      </vt:variant>
    </vt:vector>
  </HeadingPairs>
  <TitlesOfParts>
    <vt:vector size="36" baseType="lpstr">
      <vt:lpstr>inherit</vt:lpstr>
      <vt:lpstr>Myriad Pro</vt:lpstr>
      <vt:lpstr>Arial</vt:lpstr>
      <vt:lpstr>Calibri</vt:lpstr>
      <vt:lpstr>Lato</vt:lpstr>
      <vt:lpstr>Open Sans</vt:lpstr>
      <vt:lpstr>Symbol</vt:lpstr>
      <vt:lpstr>Times New Roman</vt:lpstr>
      <vt:lpstr>Verdana</vt:lpstr>
      <vt:lpstr>Wingdings</vt:lpstr>
      <vt:lpstr>20140311PresentationUWTSDTemplate</vt:lpstr>
      <vt:lpstr>1_20140311PresentationUWTSDTemplate</vt:lpstr>
      <vt:lpstr>  Service Integration and Partnership Working      </vt:lpstr>
      <vt:lpstr> Learning Outcomes  </vt:lpstr>
      <vt:lpstr>Session objectives</vt:lpstr>
      <vt:lpstr>(Scie, 2019) </vt:lpstr>
      <vt:lpstr>Policy Context  Integrated Care Systems ICSs</vt:lpstr>
      <vt:lpstr>Operational Context  Integrated Care Systems (ICS)</vt:lpstr>
      <vt:lpstr>Leadership in Integrated Care Systems</vt:lpstr>
      <vt:lpstr>Short Activity</vt:lpstr>
      <vt:lpstr>Features of effective leadership </vt:lpstr>
      <vt:lpstr>What needs to be managed  in ICS</vt:lpstr>
      <vt:lpstr> Composite set of capabilities and behaviours </vt:lpstr>
      <vt:lpstr>NHS Leadership Academy Systems Leadership Framework, 2015</vt:lpstr>
      <vt:lpstr>Core Components of successful leadership (1)</vt:lpstr>
      <vt:lpstr>PowerPoint Presentation</vt:lpstr>
      <vt:lpstr>Core Components of successful leadership (3) </vt:lpstr>
      <vt:lpstr>Core Components of successful leadership (4)</vt:lpstr>
      <vt:lpstr>Skills and competencies for service integration &amp; partnership working</vt:lpstr>
      <vt:lpstr>Views</vt:lpstr>
      <vt:lpstr>Challenges</vt:lpstr>
      <vt:lpstr>Challenges</vt:lpstr>
      <vt:lpstr>SEMINAR SESSION</vt:lpstr>
      <vt:lpstr>Frimley ICS Case Study (45min)</vt:lpstr>
      <vt:lpstr>References</vt:lpstr>
      <vt:lpstr>What did you learn today?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Diola Bijlhout</cp:lastModifiedBy>
  <cp:revision>304</cp:revision>
  <cp:lastPrinted>1601-01-01T00:00:00Z</cp:lastPrinted>
  <dcterms:created xsi:type="dcterms:W3CDTF">2002-10-07T19:43:58Z</dcterms:created>
  <dcterms:modified xsi:type="dcterms:W3CDTF">2023-10-02T15:53:24Z</dcterms:modified>
</cp:coreProperties>
</file>