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1" r:id="rId4"/>
    <p:sldId id="262" r:id="rId5"/>
    <p:sldId id="263" r:id="rId6"/>
    <p:sldId id="264" r:id="rId7"/>
  </p:sldIdLst>
  <p:sldSz cx="12192000" cy="6858000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78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70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70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3367D8-4B0D-4ED3-B6EA-3A0F80456273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5450" y="1238250"/>
            <a:ext cx="5943600" cy="3343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67262"/>
            <a:ext cx="5435600" cy="39004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701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701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C1025-EFB1-4965-85A4-AEFD31590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9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6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217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266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60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82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39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21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629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8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43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08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DF15E-E088-4F92-BCCE-3E8192E2A75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51A53-4EA5-483C-AB29-99EFBA4F74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258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Ricapitoliamo</a:t>
            </a:r>
            <a:r>
              <a:rPr lang="en-GB" dirty="0" smtClean="0"/>
              <a:t>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1825625"/>
          <a:ext cx="1051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0" dirty="0" err="1" smtClean="0"/>
                        <a:t>io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err="1" smtClean="0"/>
                        <a:t>tu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Lei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lei</a:t>
                      </a:r>
                      <a:r>
                        <a:rPr lang="en-GB" b="0" baseline="0" dirty="0" smtClean="0"/>
                        <a:t> - </a:t>
                      </a:r>
                      <a:r>
                        <a:rPr lang="en-GB" b="0" baseline="0" dirty="0" err="1" smtClean="0"/>
                        <a:t>lui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SONO</a:t>
                      </a:r>
                    </a:p>
                    <a:p>
                      <a:pPr algn="ctr"/>
                      <a:r>
                        <a:rPr lang="en-GB" b="1" dirty="0" smtClean="0"/>
                        <a:t>MI CHIAMO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SEI </a:t>
                      </a:r>
                    </a:p>
                    <a:p>
                      <a:pPr algn="ctr"/>
                      <a:r>
                        <a:rPr lang="en-GB" b="1" dirty="0" smtClean="0"/>
                        <a:t>TI CHIAMI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È</a:t>
                      </a:r>
                    </a:p>
                    <a:p>
                      <a:pPr algn="ctr"/>
                      <a:r>
                        <a:rPr lang="en-GB" b="1" dirty="0" smtClean="0"/>
                        <a:t>SI CHIAMA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È</a:t>
                      </a:r>
                    </a:p>
                    <a:p>
                      <a:pPr algn="ctr"/>
                      <a:r>
                        <a:rPr lang="en-GB" b="1" dirty="0" smtClean="0"/>
                        <a:t>SI CHIAMA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78442" y="3262185"/>
            <a:ext cx="795981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Ciao, </a:t>
            </a:r>
            <a:r>
              <a:rPr lang="en-GB" sz="2400" dirty="0" err="1" smtClean="0"/>
              <a:t>sono</a:t>
            </a:r>
            <a:r>
              <a:rPr lang="en-GB" sz="2400" dirty="0" smtClean="0"/>
              <a:t> Alessandra/Giorgio e </a:t>
            </a:r>
            <a:r>
              <a:rPr lang="en-GB" sz="2400" dirty="0" err="1" smtClean="0"/>
              <a:t>sono</a:t>
            </a:r>
            <a:r>
              <a:rPr lang="en-GB" sz="2400" dirty="0" smtClean="0"/>
              <a:t> </a:t>
            </a:r>
            <a:r>
              <a:rPr lang="en-GB" sz="2400" dirty="0" err="1" smtClean="0"/>
              <a:t>italian</a:t>
            </a:r>
            <a:r>
              <a:rPr lang="en-GB" sz="2400" dirty="0" err="1" smtClean="0">
                <a:solidFill>
                  <a:srgbClr val="FF0000"/>
                </a:solidFill>
              </a:rPr>
              <a:t>a</a:t>
            </a:r>
            <a:r>
              <a:rPr lang="en-GB" sz="2400" dirty="0" smtClean="0"/>
              <a:t>/</a:t>
            </a:r>
            <a:r>
              <a:rPr lang="en-GB" sz="2400" dirty="0" err="1" smtClean="0"/>
              <a:t>italian</a:t>
            </a:r>
            <a:r>
              <a:rPr lang="en-GB" sz="2400" dirty="0" err="1" smtClean="0">
                <a:solidFill>
                  <a:srgbClr val="0070C0"/>
                </a:solidFill>
              </a:rPr>
              <a:t>o</a:t>
            </a:r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sz="2400" dirty="0" err="1" smtClean="0"/>
              <a:t>Buongiorno</a:t>
            </a:r>
            <a:r>
              <a:rPr lang="en-GB" sz="2400" dirty="0" smtClean="0"/>
              <a:t>, </a:t>
            </a:r>
            <a:r>
              <a:rPr lang="en-GB" sz="2400" dirty="0" smtClean="0">
                <a:solidFill>
                  <a:srgbClr val="7030A0"/>
                </a:solidFill>
              </a:rPr>
              <a:t>mi </a:t>
            </a:r>
            <a:r>
              <a:rPr lang="en-GB" sz="2400" dirty="0" err="1" smtClean="0">
                <a:solidFill>
                  <a:srgbClr val="7030A0"/>
                </a:solidFill>
              </a:rPr>
              <a:t>chiamo</a:t>
            </a:r>
            <a:r>
              <a:rPr lang="en-GB" sz="2400" dirty="0" smtClean="0">
                <a:solidFill>
                  <a:srgbClr val="7030A0"/>
                </a:solidFill>
              </a:rPr>
              <a:t> </a:t>
            </a:r>
            <a:r>
              <a:rPr lang="en-GB" sz="2400" dirty="0" smtClean="0"/>
              <a:t>Jane/David e </a:t>
            </a:r>
            <a:r>
              <a:rPr lang="en-GB" sz="2400" dirty="0" err="1" smtClean="0"/>
              <a:t>sono</a:t>
            </a:r>
            <a:r>
              <a:rPr lang="en-GB" sz="2400" dirty="0" smtClean="0"/>
              <a:t> </a:t>
            </a:r>
            <a:r>
              <a:rPr lang="en-GB" sz="2400" dirty="0" err="1" smtClean="0"/>
              <a:t>gallese</a:t>
            </a:r>
            <a:endParaRPr lang="en-GB" sz="2400" dirty="0" smtClean="0"/>
          </a:p>
          <a:p>
            <a:r>
              <a:rPr lang="en-GB" sz="2400" dirty="0" smtClean="0"/>
              <a:t>Come </a:t>
            </a:r>
            <a:r>
              <a:rPr lang="en-GB" sz="2400" dirty="0" err="1" smtClean="0">
                <a:solidFill>
                  <a:srgbClr val="FF0000"/>
                </a:solidFill>
              </a:rPr>
              <a:t>ti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chiami</a:t>
            </a:r>
            <a:r>
              <a:rPr lang="en-GB" sz="2400" dirty="0" smtClean="0"/>
              <a:t>?/Come </a:t>
            </a:r>
            <a:r>
              <a:rPr lang="en-GB" sz="2400" dirty="0" err="1" smtClean="0">
                <a:solidFill>
                  <a:srgbClr val="FF0000"/>
                </a:solidFill>
              </a:rPr>
              <a:t>si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chiama</a:t>
            </a:r>
            <a:r>
              <a:rPr lang="en-GB" sz="2400" dirty="0" smtClean="0"/>
              <a:t>? </a:t>
            </a:r>
          </a:p>
          <a:p>
            <a:r>
              <a:rPr lang="en-GB" sz="2400" dirty="0" smtClean="0"/>
              <a:t>E </a:t>
            </a:r>
            <a:r>
              <a:rPr lang="en-GB" sz="2400" dirty="0" err="1" smtClean="0"/>
              <a:t>tu</a:t>
            </a:r>
            <a:r>
              <a:rPr lang="en-GB" sz="2400" dirty="0" smtClean="0"/>
              <a:t>?/ E Lei?/ E lei?/E </a:t>
            </a:r>
            <a:r>
              <a:rPr lang="en-GB" sz="2400" dirty="0" err="1" smtClean="0"/>
              <a:t>lui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Lui</a:t>
            </a:r>
            <a:r>
              <a:rPr lang="en-GB" sz="2400" dirty="0" smtClean="0"/>
              <a:t> </a:t>
            </a:r>
            <a:r>
              <a:rPr lang="en-GB" sz="2400" dirty="0" err="1" smtClean="0">
                <a:solidFill>
                  <a:srgbClr val="00B050"/>
                </a:solidFill>
              </a:rPr>
              <a:t>si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</a:rPr>
              <a:t>chiama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smtClean="0"/>
              <a:t>Roberto/Lei </a:t>
            </a:r>
            <a:r>
              <a:rPr lang="en-GB" sz="2400" dirty="0" err="1" smtClean="0">
                <a:solidFill>
                  <a:srgbClr val="00B050"/>
                </a:solidFill>
              </a:rPr>
              <a:t>si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</a:rPr>
              <a:t>chiama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smtClean="0"/>
              <a:t>Claudia</a:t>
            </a:r>
          </a:p>
          <a:p>
            <a:r>
              <a:rPr lang="en-GB" sz="2400" dirty="0" err="1" smtClean="0"/>
              <a:t>Sei</a:t>
            </a:r>
            <a:r>
              <a:rPr lang="en-GB" sz="2400" dirty="0" smtClean="0"/>
              <a:t> </a:t>
            </a:r>
            <a:r>
              <a:rPr lang="en-GB" sz="2400" dirty="0" err="1" smtClean="0"/>
              <a:t>svizzera</a:t>
            </a:r>
            <a:r>
              <a:rPr lang="en-GB" sz="2400" dirty="0" smtClean="0"/>
              <a:t>?/No, </a:t>
            </a:r>
            <a:r>
              <a:rPr lang="en-GB" sz="2400" dirty="0" err="1" smtClean="0"/>
              <a:t>sono</a:t>
            </a:r>
            <a:r>
              <a:rPr lang="en-GB" sz="2400" dirty="0" smtClean="0"/>
              <a:t> </a:t>
            </a:r>
            <a:r>
              <a:rPr lang="en-GB" sz="2400" dirty="0" err="1" smtClean="0"/>
              <a:t>tedesca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Lei è </a:t>
            </a:r>
            <a:r>
              <a:rPr lang="en-GB" sz="2400" dirty="0" err="1" smtClean="0"/>
              <a:t>tedesca</a:t>
            </a:r>
            <a:r>
              <a:rPr lang="en-GB" sz="2400" dirty="0" smtClean="0"/>
              <a:t>?/ Si, </a:t>
            </a:r>
            <a:r>
              <a:rPr lang="en-GB" sz="2400" dirty="0" err="1" smtClean="0"/>
              <a:t>sono</a:t>
            </a:r>
            <a:r>
              <a:rPr lang="en-GB" sz="2400" dirty="0" smtClean="0"/>
              <a:t> </a:t>
            </a:r>
            <a:r>
              <a:rPr lang="en-GB" sz="2400" dirty="0" err="1" smtClean="0"/>
              <a:t>tedesca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3055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205109" y="325526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 smtClean="0">
                <a:solidFill>
                  <a:prstClr val="black"/>
                </a:solidFill>
              </a:rPr>
              <a:t/>
            </a:r>
            <a:br>
              <a:rPr lang="it-IT" dirty="0" smtClean="0">
                <a:solidFill>
                  <a:prstClr val="black"/>
                </a:solidFill>
              </a:rPr>
            </a:b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98931" y="180858"/>
            <a:ext cx="49534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 smtClean="0">
                <a:solidFill>
                  <a:prstClr val="black"/>
                </a:solidFill>
              </a:rPr>
              <a:t>Siamo</a:t>
            </a:r>
            <a:r>
              <a:rPr lang="en-GB" sz="4800" dirty="0" smtClean="0">
                <a:solidFill>
                  <a:prstClr val="black"/>
                </a:solidFill>
              </a:rPr>
              <a:t> </a:t>
            </a:r>
            <a:r>
              <a:rPr lang="en-GB" sz="4800" dirty="0" err="1" smtClean="0">
                <a:solidFill>
                  <a:prstClr val="black"/>
                </a:solidFill>
              </a:rPr>
              <a:t>tutti</a:t>
            </a:r>
            <a:r>
              <a:rPr lang="en-GB" sz="4800" dirty="0" smtClean="0">
                <a:solidFill>
                  <a:prstClr val="black"/>
                </a:solidFill>
              </a:rPr>
              <a:t> </a:t>
            </a:r>
            <a:r>
              <a:rPr lang="en-GB" sz="4800" dirty="0" err="1" smtClean="0">
                <a:solidFill>
                  <a:prstClr val="black"/>
                </a:solidFill>
              </a:rPr>
              <a:t>italiani</a:t>
            </a:r>
            <a:r>
              <a:rPr lang="en-GB" sz="4800" dirty="0" smtClean="0">
                <a:solidFill>
                  <a:prstClr val="black"/>
                </a:solidFill>
              </a:rPr>
              <a:t>!</a:t>
            </a:r>
            <a:endParaRPr lang="en-US" sz="4800" dirty="0">
              <a:solidFill>
                <a:prstClr val="black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32320" y="1584163"/>
            <a:ext cx="362580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prstClr val="black"/>
                </a:solidFill>
              </a:rPr>
              <a:t>Ciao, come </a:t>
            </a:r>
            <a:r>
              <a:rPr lang="en-GB" sz="2800" dirty="0" err="1" smtClean="0">
                <a:solidFill>
                  <a:prstClr val="black"/>
                </a:solidFill>
              </a:rPr>
              <a:t>ti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chiami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-Mi </a:t>
            </a:r>
            <a:r>
              <a:rPr lang="en-GB" sz="2800" dirty="0" err="1" smtClean="0">
                <a:solidFill>
                  <a:prstClr val="black"/>
                </a:solidFill>
              </a:rPr>
              <a:t>chiamo</a:t>
            </a:r>
            <a:r>
              <a:rPr lang="en-GB" sz="2800" dirty="0" smtClean="0">
                <a:solidFill>
                  <a:prstClr val="black"/>
                </a:solidFill>
              </a:rPr>
              <a:t> Anna.</a:t>
            </a:r>
          </a:p>
          <a:p>
            <a:r>
              <a:rPr lang="en-GB" sz="2800" dirty="0" err="1" smtClean="0">
                <a:solidFill>
                  <a:prstClr val="black"/>
                </a:solidFill>
              </a:rPr>
              <a:t>Piacere</a:t>
            </a:r>
            <a:r>
              <a:rPr lang="en-GB" sz="2800" dirty="0" smtClean="0">
                <a:solidFill>
                  <a:prstClr val="black"/>
                </a:solidFill>
              </a:rPr>
              <a:t>! Di dove </a:t>
            </a:r>
            <a:r>
              <a:rPr lang="en-GB" sz="2800" dirty="0" err="1" smtClean="0">
                <a:solidFill>
                  <a:prstClr val="black"/>
                </a:solidFill>
              </a:rPr>
              <a:t>sei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-</a:t>
            </a:r>
            <a:r>
              <a:rPr lang="en-GB" sz="2800" dirty="0" err="1" smtClean="0">
                <a:solidFill>
                  <a:prstClr val="black"/>
                </a:solidFill>
              </a:rPr>
              <a:t>Sono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italian</a:t>
            </a:r>
            <a:r>
              <a:rPr lang="en-GB" sz="2800" dirty="0" err="1" smtClean="0">
                <a:solidFill>
                  <a:srgbClr val="FF0000"/>
                </a:solidFill>
              </a:rPr>
              <a:t>a</a:t>
            </a:r>
            <a:r>
              <a:rPr lang="en-GB" sz="2800" dirty="0" smtClean="0">
                <a:solidFill>
                  <a:prstClr val="black"/>
                </a:solidFill>
              </a:rPr>
              <a:t>, </a:t>
            </a:r>
            <a:r>
              <a:rPr lang="en-GB" sz="2800" dirty="0" smtClean="0">
                <a:solidFill>
                  <a:srgbClr val="5B9BD5"/>
                </a:solidFill>
              </a:rPr>
              <a:t>di</a:t>
            </a:r>
            <a:r>
              <a:rPr lang="en-GB" sz="2800" dirty="0" smtClean="0">
                <a:solidFill>
                  <a:prstClr val="black"/>
                </a:solidFill>
              </a:rPr>
              <a:t> Roma.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E </a:t>
            </a:r>
            <a:r>
              <a:rPr lang="en-GB" sz="2800" dirty="0" err="1" smtClean="0">
                <a:solidFill>
                  <a:prstClr val="black"/>
                </a:solidFill>
              </a:rPr>
              <a:t>tu</a:t>
            </a:r>
            <a:r>
              <a:rPr lang="en-GB" sz="2800" dirty="0" smtClean="0">
                <a:solidFill>
                  <a:prstClr val="black"/>
                </a:solidFill>
              </a:rPr>
              <a:t>? come </a:t>
            </a:r>
            <a:r>
              <a:rPr lang="en-GB" sz="2800" dirty="0" err="1" smtClean="0">
                <a:solidFill>
                  <a:prstClr val="black"/>
                </a:solidFill>
              </a:rPr>
              <a:t>ti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chiami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  <a:endParaRPr lang="en-US" sz="2800" dirty="0">
              <a:solidFill>
                <a:prstClr val="black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121163" y="4257234"/>
            <a:ext cx="3922677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prstClr val="black"/>
                </a:solidFill>
              </a:rPr>
              <a:t>Ciao, come </a:t>
            </a:r>
            <a:r>
              <a:rPr lang="en-GB" sz="2800" dirty="0" err="1" smtClean="0">
                <a:solidFill>
                  <a:prstClr val="black"/>
                </a:solidFill>
              </a:rPr>
              <a:t>ti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chiami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-Mi </a:t>
            </a:r>
            <a:r>
              <a:rPr lang="en-GB" sz="2800" dirty="0" err="1" smtClean="0">
                <a:solidFill>
                  <a:prstClr val="black"/>
                </a:solidFill>
              </a:rPr>
              <a:t>chiamo</a:t>
            </a:r>
            <a:r>
              <a:rPr lang="en-GB" sz="2800" dirty="0" smtClean="0">
                <a:solidFill>
                  <a:prstClr val="black"/>
                </a:solidFill>
              </a:rPr>
              <a:t> Marco.</a:t>
            </a:r>
          </a:p>
          <a:p>
            <a:r>
              <a:rPr lang="en-GB" sz="2800" dirty="0" err="1" smtClean="0">
                <a:solidFill>
                  <a:prstClr val="black"/>
                </a:solidFill>
              </a:rPr>
              <a:t>Piacere</a:t>
            </a:r>
            <a:r>
              <a:rPr lang="en-GB" sz="2800" dirty="0" smtClean="0">
                <a:solidFill>
                  <a:prstClr val="black"/>
                </a:solidFill>
              </a:rPr>
              <a:t>! Di dove </a:t>
            </a:r>
            <a:r>
              <a:rPr lang="en-GB" sz="2800" dirty="0" err="1" smtClean="0">
                <a:solidFill>
                  <a:prstClr val="black"/>
                </a:solidFill>
              </a:rPr>
              <a:t>sei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-</a:t>
            </a:r>
            <a:r>
              <a:rPr lang="en-GB" sz="2800" dirty="0" err="1" smtClean="0">
                <a:solidFill>
                  <a:prstClr val="black"/>
                </a:solidFill>
              </a:rPr>
              <a:t>Sono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italian</a:t>
            </a:r>
            <a:r>
              <a:rPr lang="en-GB" sz="2800" dirty="0" err="1" smtClean="0">
                <a:solidFill>
                  <a:srgbClr val="FF0000"/>
                </a:solidFill>
              </a:rPr>
              <a:t>o</a:t>
            </a:r>
            <a:r>
              <a:rPr lang="en-GB" sz="2800" dirty="0" smtClean="0">
                <a:solidFill>
                  <a:prstClr val="black"/>
                </a:solidFill>
              </a:rPr>
              <a:t>, </a:t>
            </a:r>
            <a:r>
              <a:rPr lang="en-GB" sz="2800" dirty="0" smtClean="0">
                <a:solidFill>
                  <a:srgbClr val="00B0F0"/>
                </a:solidFill>
              </a:rPr>
              <a:t>di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Venezia</a:t>
            </a:r>
            <a:r>
              <a:rPr lang="en-GB" sz="2800" dirty="0" smtClean="0">
                <a:solidFill>
                  <a:prstClr val="black"/>
                </a:solidFill>
              </a:rPr>
              <a:t>.</a:t>
            </a:r>
          </a:p>
          <a:p>
            <a:r>
              <a:rPr lang="en-GB" sz="2800" dirty="0" smtClean="0">
                <a:solidFill>
                  <a:prstClr val="black"/>
                </a:solidFill>
              </a:rPr>
              <a:t>E </a:t>
            </a:r>
            <a:r>
              <a:rPr lang="en-GB" sz="2800" dirty="0" err="1" smtClean="0">
                <a:solidFill>
                  <a:prstClr val="black"/>
                </a:solidFill>
              </a:rPr>
              <a:t>tu</a:t>
            </a:r>
            <a:r>
              <a:rPr lang="en-GB" sz="2800" dirty="0" smtClean="0">
                <a:solidFill>
                  <a:prstClr val="black"/>
                </a:solidFill>
              </a:rPr>
              <a:t>? Come </a:t>
            </a:r>
            <a:r>
              <a:rPr lang="en-GB" sz="2800" dirty="0" err="1" smtClean="0">
                <a:solidFill>
                  <a:prstClr val="black"/>
                </a:solidFill>
              </a:rPr>
              <a:t>ti</a:t>
            </a:r>
            <a:r>
              <a:rPr lang="en-GB" sz="2800" dirty="0" smtClean="0">
                <a:solidFill>
                  <a:prstClr val="black"/>
                </a:solidFill>
              </a:rPr>
              <a:t> </a:t>
            </a:r>
            <a:r>
              <a:rPr lang="en-GB" sz="2800" dirty="0" err="1" smtClean="0">
                <a:solidFill>
                  <a:prstClr val="black"/>
                </a:solidFill>
              </a:rPr>
              <a:t>chiami</a:t>
            </a:r>
            <a:r>
              <a:rPr lang="en-GB" sz="2800" dirty="0" smtClean="0">
                <a:solidFill>
                  <a:prstClr val="black"/>
                </a:solidFill>
              </a:rPr>
              <a:t>?</a:t>
            </a:r>
            <a:endParaRPr lang="en-US" sz="2800" dirty="0" smtClean="0">
              <a:solidFill>
                <a:prstClr val="black"/>
              </a:solidFill>
            </a:endParaRPr>
          </a:p>
          <a:p>
            <a:endParaRPr lang="en-US" dirty="0">
              <a:solidFill>
                <a:prstClr val="black"/>
              </a:solidFill>
            </a:endParaRPr>
          </a:p>
        </p:txBody>
      </p:sp>
      <p:pic>
        <p:nvPicPr>
          <p:cNvPr id="12" name="Picture 5" descr="italy-road-map-7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839" y="1011855"/>
            <a:ext cx="6376415" cy="56381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480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3581" y="334105"/>
            <a:ext cx="8143272" cy="6037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29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7911" y="1079989"/>
            <a:ext cx="10818602" cy="349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12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467" y="652991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Come </a:t>
            </a:r>
            <a:r>
              <a:rPr lang="en-GB" dirty="0" err="1" smtClean="0">
                <a:solidFill>
                  <a:srgbClr val="FF0000"/>
                </a:solidFill>
              </a:rPr>
              <a:t>sta</a:t>
            </a:r>
            <a:r>
              <a:rPr lang="en-GB" dirty="0" smtClean="0">
                <a:solidFill>
                  <a:srgbClr val="FF0000"/>
                </a:solidFill>
              </a:rPr>
              <a:t>? Come </a:t>
            </a:r>
            <a:r>
              <a:rPr lang="en-GB" dirty="0" err="1" smtClean="0">
                <a:solidFill>
                  <a:srgbClr val="FF0000"/>
                </a:solidFill>
              </a:rPr>
              <a:t>stai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Sto</a:t>
            </a:r>
            <a:r>
              <a:rPr lang="en-GB" dirty="0" smtClean="0"/>
              <a:t>…)</a:t>
            </a:r>
          </a:p>
          <a:p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078828" y="2522708"/>
          <a:ext cx="6113172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5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78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benissimo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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molto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non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c’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è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  <a:latin typeface="Calibri"/>
                        </a:rPr>
                        <a:t> male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/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così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così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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male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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proprio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 male /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malissimo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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7526" y="2241750"/>
            <a:ext cx="3971427" cy="33955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8078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Come </a:t>
            </a:r>
            <a:r>
              <a:rPr lang="en-GB" dirty="0" err="1" smtClean="0"/>
              <a:t>va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Come </a:t>
            </a:r>
            <a:r>
              <a:rPr lang="en-GB" dirty="0" err="1" smtClean="0"/>
              <a:t>va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825625"/>
            <a:ext cx="5181600" cy="4351338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Va</a:t>
            </a:r>
            <a:r>
              <a:rPr lang="en-GB" dirty="0" smtClean="0">
                <a:latin typeface="Calibri"/>
              </a:rPr>
              <a:t>…) </a:t>
            </a:r>
            <a:r>
              <a:rPr lang="en-GB" strike="sngStrike" dirty="0" smtClean="0">
                <a:latin typeface="Calibri"/>
              </a:rPr>
              <a:t>(</a:t>
            </a:r>
            <a:r>
              <a:rPr lang="en-GB" strike="sngStrike" dirty="0" err="1" smtClean="0">
                <a:latin typeface="Calibri"/>
              </a:rPr>
              <a:t>Vado</a:t>
            </a:r>
            <a:r>
              <a:rPr lang="en-GB" strike="sngStrike" dirty="0">
                <a:latin typeface="Calibri"/>
              </a:rPr>
              <a:t>)</a:t>
            </a:r>
            <a:endParaRPr lang="en-GB" strike="sngStrike" dirty="0" smtClean="0">
              <a:latin typeface="Calibri"/>
            </a:endParaRPr>
          </a:p>
          <a:p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3359239" y="2641283"/>
          <a:ext cx="5759720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9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9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benissimo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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molto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bene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non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c’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è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  <a:latin typeface="Calibri"/>
                        </a:rPr>
                        <a:t> male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/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male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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proprio</a:t>
                      </a:r>
                      <a:r>
                        <a:rPr lang="en-GB" sz="2800" b="0" dirty="0" smtClean="0">
                          <a:solidFill>
                            <a:schemeClr val="tx1"/>
                          </a:solidFill>
                        </a:rPr>
                        <a:t> male / </a:t>
                      </a:r>
                      <a:r>
                        <a:rPr lang="en-GB" sz="2800" b="0" dirty="0" err="1" smtClean="0">
                          <a:solidFill>
                            <a:schemeClr val="tx1"/>
                          </a:solidFill>
                        </a:rPr>
                        <a:t>malissimo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dirty="0" smtClean="0">
                          <a:solidFill>
                            <a:schemeClr val="tx1"/>
                          </a:solidFill>
                          <a:sym typeface="Wingdings"/>
                        </a:rPr>
                        <a:t></a:t>
                      </a:r>
                      <a:endParaRPr lang="en-US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07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209</Words>
  <Application>Microsoft Office PowerPoint</Application>
  <PresentationFormat>Widescreen</PresentationFormat>
  <Paragraphs>63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Office Theme</vt:lpstr>
      <vt:lpstr>Ricapitoliamo…</vt:lpstr>
      <vt:lpstr>PowerPoint Presentation</vt:lpstr>
      <vt:lpstr>PowerPoint Presentation</vt:lpstr>
      <vt:lpstr>PowerPoint Presentation</vt:lpstr>
      <vt:lpstr>Come sta? Come stai? </vt:lpstr>
      <vt:lpstr>Come va?</vt:lpstr>
    </vt:vector>
  </TitlesOfParts>
  <Company>Oxford Brookes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Ricapitoliamo…</dc:title>
  <dc:creator>Alessandra Palidda</dc:creator>
  <cp:lastModifiedBy>Alessandra Palidda</cp:lastModifiedBy>
  <cp:revision>4</cp:revision>
  <cp:lastPrinted>2018-11-11T11:41:24Z</cp:lastPrinted>
  <dcterms:created xsi:type="dcterms:W3CDTF">2018-11-11T11:39:50Z</dcterms:created>
  <dcterms:modified xsi:type="dcterms:W3CDTF">2018-11-20T19:55:14Z</dcterms:modified>
</cp:coreProperties>
</file>