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44" r:id="rId1"/>
  </p:sldMasterIdLst>
  <p:notesMasterIdLst>
    <p:notesMasterId r:id="rId20"/>
  </p:notesMasterIdLst>
  <p:handoutMasterIdLst>
    <p:handoutMasterId r:id="rId21"/>
  </p:handoutMasterIdLst>
  <p:sldIdLst>
    <p:sldId id="256" r:id="rId2"/>
    <p:sldId id="257" r:id="rId3"/>
    <p:sldId id="268" r:id="rId4"/>
    <p:sldId id="269" r:id="rId5"/>
    <p:sldId id="258" r:id="rId6"/>
    <p:sldId id="259" r:id="rId7"/>
    <p:sldId id="260" r:id="rId8"/>
    <p:sldId id="261" r:id="rId9"/>
    <p:sldId id="270" r:id="rId10"/>
    <p:sldId id="262" r:id="rId11"/>
    <p:sldId id="264" r:id="rId12"/>
    <p:sldId id="265" r:id="rId13"/>
    <p:sldId id="267" r:id="rId14"/>
    <p:sldId id="271" r:id="rId15"/>
    <p:sldId id="273" r:id="rId16"/>
    <p:sldId id="266" r:id="rId17"/>
    <p:sldId id="272" r:id="rId18"/>
    <p:sldId id="26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DEF2BD-44DC-470F-844E-D2ABF1C3D4A3}" v="247" dt="2018-11-06T03:35:09.6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mad Fahad (1303749)" userId="3f8cfcbf-5179-4c4f-951f-7d38500ee195" providerId="ADAL" clId="{F8DEF2BD-44DC-470F-844E-D2ABF1C3D4A3}"/>
    <pc:docChg chg="undo custSel mod addSld delSld modSld sldOrd">
      <pc:chgData name="Mohammad Fahad (1303749)" userId="3f8cfcbf-5179-4c4f-951f-7d38500ee195" providerId="ADAL" clId="{F8DEF2BD-44DC-470F-844E-D2ABF1C3D4A3}" dt="2018-11-06T13:09:59.476" v="1737" actId="20577"/>
      <pc:docMkLst>
        <pc:docMk/>
      </pc:docMkLst>
      <pc:sldChg chg="modSp">
        <pc:chgData name="Mohammad Fahad (1303749)" userId="3f8cfcbf-5179-4c4f-951f-7d38500ee195" providerId="ADAL" clId="{F8DEF2BD-44DC-470F-844E-D2ABF1C3D4A3}" dt="2018-11-06T13:09:59.476" v="1737" actId="20577"/>
        <pc:sldMkLst>
          <pc:docMk/>
          <pc:sldMk cId="3006807343" sldId="256"/>
        </pc:sldMkLst>
        <pc:spChg chg="mod">
          <ac:chgData name="Mohammad Fahad (1303749)" userId="3f8cfcbf-5179-4c4f-951f-7d38500ee195" providerId="ADAL" clId="{F8DEF2BD-44DC-470F-844E-D2ABF1C3D4A3}" dt="2018-11-06T13:09:59.476" v="1737" actId="20577"/>
          <ac:spMkLst>
            <pc:docMk/>
            <pc:sldMk cId="3006807343" sldId="256"/>
            <ac:spMk id="2" creationId="{CA58F7AB-6512-46C8-A548-8E588D61E8DE}"/>
          </ac:spMkLst>
        </pc:spChg>
      </pc:sldChg>
      <pc:sldChg chg="addSp delSp modSp mod setBg delDesignElem">
        <pc:chgData name="Mohammad Fahad (1303749)" userId="3f8cfcbf-5179-4c4f-951f-7d38500ee195" providerId="ADAL" clId="{F8DEF2BD-44DC-470F-844E-D2ABF1C3D4A3}" dt="2018-11-04T03:00:47.607" v="226" actId="20577"/>
        <pc:sldMkLst>
          <pc:docMk/>
          <pc:sldMk cId="2808356644" sldId="257"/>
        </pc:sldMkLst>
        <pc:spChg chg="mod">
          <ac:chgData name="Mohammad Fahad (1303749)" userId="3f8cfcbf-5179-4c4f-951f-7d38500ee195" providerId="ADAL" clId="{F8DEF2BD-44DC-470F-844E-D2ABF1C3D4A3}" dt="2018-11-04T02:37:24.673" v="77" actId="122"/>
          <ac:spMkLst>
            <pc:docMk/>
            <pc:sldMk cId="2808356644" sldId="257"/>
            <ac:spMk id="2" creationId="{1595D8B1-F849-404F-9BAA-86A1A10679FC}"/>
          </ac:spMkLst>
        </pc:spChg>
        <pc:spChg chg="add del">
          <ac:chgData name="Mohammad Fahad (1303749)" userId="3f8cfcbf-5179-4c4f-951f-7d38500ee195" providerId="ADAL" clId="{F8DEF2BD-44DC-470F-844E-D2ABF1C3D4A3}" dt="2018-11-04T02:33:06.155" v="41" actId="26606"/>
          <ac:spMkLst>
            <pc:docMk/>
            <pc:sldMk cId="2808356644" sldId="257"/>
            <ac:spMk id="3" creationId="{38C851EA-BE24-4E78-86A7-105536E65622}"/>
          </ac:spMkLst>
        </pc:spChg>
        <pc:spChg chg="mod ord">
          <ac:chgData name="Mohammad Fahad (1303749)" userId="3f8cfcbf-5179-4c4f-951f-7d38500ee195" providerId="ADAL" clId="{F8DEF2BD-44DC-470F-844E-D2ABF1C3D4A3}" dt="2018-11-04T02:33:06.155" v="41" actId="26606"/>
          <ac:spMkLst>
            <pc:docMk/>
            <pc:sldMk cId="2808356644" sldId="257"/>
            <ac:spMk id="4" creationId="{F5E50B3D-1E35-4D15-AA91-C6E02EC7D0BF}"/>
          </ac:spMkLst>
        </pc:spChg>
        <pc:spChg chg="mod">
          <ac:chgData name="Mohammad Fahad (1303749)" userId="3f8cfcbf-5179-4c4f-951f-7d38500ee195" providerId="ADAL" clId="{F8DEF2BD-44DC-470F-844E-D2ABF1C3D4A3}" dt="2018-11-04T02:34:29.710" v="53" actId="26606"/>
          <ac:spMkLst>
            <pc:docMk/>
            <pc:sldMk cId="2808356644" sldId="257"/>
            <ac:spMk id="5" creationId="{0BA6189F-45FE-425F-BC09-7F6FEA187A73}"/>
          </ac:spMkLst>
        </pc:spChg>
        <pc:spChg chg="add del">
          <ac:chgData name="Mohammad Fahad (1303749)" userId="3f8cfcbf-5179-4c4f-951f-7d38500ee195" providerId="ADAL" clId="{F8DEF2BD-44DC-470F-844E-D2ABF1C3D4A3}" dt="2018-11-04T02:34:53.036" v="55"/>
          <ac:spMkLst>
            <pc:docMk/>
            <pc:sldMk cId="2808356644" sldId="257"/>
            <ac:spMk id="11" creationId="{D651FB86-BD69-4677-AFED-7CD68A643DFF}"/>
          </ac:spMkLst>
        </pc:spChg>
        <pc:spChg chg="add del">
          <ac:chgData name="Mohammad Fahad (1303749)" userId="3f8cfcbf-5179-4c4f-951f-7d38500ee195" providerId="ADAL" clId="{F8DEF2BD-44DC-470F-844E-D2ABF1C3D4A3}" dt="2018-11-04T02:33:34.327" v="45" actId="26606"/>
          <ac:spMkLst>
            <pc:docMk/>
            <pc:sldMk cId="2808356644" sldId="257"/>
            <ac:spMk id="14" creationId="{D256E7DB-3D95-409E-8808-896D24806D56}"/>
          </ac:spMkLst>
        </pc:spChg>
        <pc:spChg chg="add del">
          <ac:chgData name="Mohammad Fahad (1303749)" userId="3f8cfcbf-5179-4c4f-951f-7d38500ee195" providerId="ADAL" clId="{F8DEF2BD-44DC-470F-844E-D2ABF1C3D4A3}" dt="2018-11-04T02:33:38.668" v="47" actId="26606"/>
          <ac:spMkLst>
            <pc:docMk/>
            <pc:sldMk cId="2808356644" sldId="257"/>
            <ac:spMk id="18" creationId="{D651FB86-BD69-4677-AFED-7CD68A643DFF}"/>
          </ac:spMkLst>
        </pc:spChg>
        <pc:spChg chg="add del">
          <ac:chgData name="Mohammad Fahad (1303749)" userId="3f8cfcbf-5179-4c4f-951f-7d38500ee195" providerId="ADAL" clId="{F8DEF2BD-44DC-470F-844E-D2ABF1C3D4A3}" dt="2018-11-04T02:33:42.619" v="49" actId="26606"/>
          <ac:spMkLst>
            <pc:docMk/>
            <pc:sldMk cId="2808356644" sldId="257"/>
            <ac:spMk id="21" creationId="{AE194EFB-0E89-40B8-9BC1-A78A25944021}"/>
          </ac:spMkLst>
        </pc:spChg>
        <pc:spChg chg="add del">
          <ac:chgData name="Mohammad Fahad (1303749)" userId="3f8cfcbf-5179-4c4f-951f-7d38500ee195" providerId="ADAL" clId="{F8DEF2BD-44DC-470F-844E-D2ABF1C3D4A3}" dt="2018-11-04T02:33:50.543" v="51" actId="26606"/>
          <ac:spMkLst>
            <pc:docMk/>
            <pc:sldMk cId="2808356644" sldId="257"/>
            <ac:spMk id="24" creationId="{155B637E-716C-486E-8B43-D96FF6DCD3DE}"/>
          </ac:spMkLst>
        </pc:spChg>
        <pc:graphicFrameChg chg="add del">
          <ac:chgData name="Mohammad Fahad (1303749)" userId="3f8cfcbf-5179-4c4f-951f-7d38500ee195" providerId="ADAL" clId="{F8DEF2BD-44DC-470F-844E-D2ABF1C3D4A3}" dt="2018-11-04T02:33:06.064" v="40" actId="26606"/>
          <ac:graphicFrameMkLst>
            <pc:docMk/>
            <pc:sldMk cId="2808356644" sldId="257"/>
            <ac:graphicFrameMk id="7" creationId="{33F1D51B-245E-460F-BF23-AD219B718D51}"/>
          </ac:graphicFrameMkLst>
        </pc:graphicFrameChg>
        <pc:graphicFrameChg chg="add mod modGraphic">
          <ac:chgData name="Mohammad Fahad (1303749)" userId="3f8cfcbf-5179-4c4f-951f-7d38500ee195" providerId="ADAL" clId="{F8DEF2BD-44DC-470F-844E-D2ABF1C3D4A3}" dt="2018-11-04T03:00:47.607" v="226" actId="20577"/>
          <ac:graphicFrameMkLst>
            <pc:docMk/>
            <pc:sldMk cId="2808356644" sldId="257"/>
            <ac:graphicFrameMk id="9" creationId="{255F1B25-EF32-476C-BA9C-3CDA121CFDAA}"/>
          </ac:graphicFrameMkLst>
        </pc:graphicFrameChg>
        <pc:cxnChg chg="add del">
          <ac:chgData name="Mohammad Fahad (1303749)" userId="3f8cfcbf-5179-4c4f-951f-7d38500ee195" providerId="ADAL" clId="{F8DEF2BD-44DC-470F-844E-D2ABF1C3D4A3}" dt="2018-11-04T02:34:53.036" v="55"/>
          <ac:cxnSpMkLst>
            <pc:docMk/>
            <pc:sldMk cId="2808356644" sldId="257"/>
            <ac:cxnSpMk id="12" creationId="{C4672997-27C6-4949-8EB4-FFBC54AC0EEA}"/>
          </ac:cxnSpMkLst>
        </pc:cxnChg>
        <pc:cxnChg chg="add del">
          <ac:chgData name="Mohammad Fahad (1303749)" userId="3f8cfcbf-5179-4c4f-951f-7d38500ee195" providerId="ADAL" clId="{F8DEF2BD-44DC-470F-844E-D2ABF1C3D4A3}" dt="2018-11-04T02:33:34.327" v="45" actId="26606"/>
          <ac:cxnSpMkLst>
            <pc:docMk/>
            <pc:sldMk cId="2808356644" sldId="257"/>
            <ac:cxnSpMk id="16" creationId="{18458DE0-21D7-449F-A44F-BA8E03EC201D}"/>
          </ac:cxnSpMkLst>
        </pc:cxnChg>
        <pc:cxnChg chg="add del">
          <ac:chgData name="Mohammad Fahad (1303749)" userId="3f8cfcbf-5179-4c4f-951f-7d38500ee195" providerId="ADAL" clId="{F8DEF2BD-44DC-470F-844E-D2ABF1C3D4A3}" dt="2018-11-04T02:33:38.668" v="47" actId="26606"/>
          <ac:cxnSpMkLst>
            <pc:docMk/>
            <pc:sldMk cId="2808356644" sldId="257"/>
            <ac:cxnSpMk id="19" creationId="{C4672997-27C6-4949-8EB4-FFBC54AC0EEA}"/>
          </ac:cxnSpMkLst>
        </pc:cxnChg>
        <pc:cxnChg chg="add del">
          <ac:chgData name="Mohammad Fahad (1303749)" userId="3f8cfcbf-5179-4c4f-951f-7d38500ee195" providerId="ADAL" clId="{F8DEF2BD-44DC-470F-844E-D2ABF1C3D4A3}" dt="2018-11-04T02:33:42.619" v="49" actId="26606"/>
          <ac:cxnSpMkLst>
            <pc:docMk/>
            <pc:sldMk cId="2808356644" sldId="257"/>
            <ac:cxnSpMk id="22" creationId="{680C9E0C-A332-4F8A-AA94-AE55B4B8973D}"/>
          </ac:cxnSpMkLst>
        </pc:cxnChg>
        <pc:cxnChg chg="add del">
          <ac:chgData name="Mohammad Fahad (1303749)" userId="3f8cfcbf-5179-4c4f-951f-7d38500ee195" providerId="ADAL" clId="{F8DEF2BD-44DC-470F-844E-D2ABF1C3D4A3}" dt="2018-11-04T02:33:50.543" v="51" actId="26606"/>
          <ac:cxnSpMkLst>
            <pc:docMk/>
            <pc:sldMk cId="2808356644" sldId="257"/>
            <ac:cxnSpMk id="25" creationId="{32F4BB93-DDC6-4AE7-8B3E-349C2E95AB01}"/>
          </ac:cxnSpMkLst>
        </pc:cxnChg>
      </pc:sldChg>
      <pc:sldChg chg="modSp modTransition">
        <pc:chgData name="Mohammad Fahad (1303749)" userId="3f8cfcbf-5179-4c4f-951f-7d38500ee195" providerId="ADAL" clId="{F8DEF2BD-44DC-470F-844E-D2ABF1C3D4A3}" dt="2018-11-06T12:17:45.615" v="1724" actId="20577"/>
        <pc:sldMkLst>
          <pc:docMk/>
          <pc:sldMk cId="2124451196" sldId="258"/>
        </pc:sldMkLst>
        <pc:spChg chg="mod">
          <ac:chgData name="Mohammad Fahad (1303749)" userId="3f8cfcbf-5179-4c4f-951f-7d38500ee195" providerId="ADAL" clId="{F8DEF2BD-44DC-470F-844E-D2ABF1C3D4A3}" dt="2018-11-06T12:17:45.615" v="1724" actId="20577"/>
          <ac:spMkLst>
            <pc:docMk/>
            <pc:sldMk cId="2124451196" sldId="258"/>
            <ac:spMk id="3" creationId="{5F8A29A5-934C-40E0-87AF-12F7DA8DE542}"/>
          </ac:spMkLst>
        </pc:spChg>
      </pc:sldChg>
      <pc:sldChg chg="addSp delSp modSp mod modTransition setBg">
        <pc:chgData name="Mohammad Fahad (1303749)" userId="3f8cfcbf-5179-4c4f-951f-7d38500ee195" providerId="ADAL" clId="{F8DEF2BD-44DC-470F-844E-D2ABF1C3D4A3}" dt="2018-11-04T03:09:56.991" v="461"/>
        <pc:sldMkLst>
          <pc:docMk/>
          <pc:sldMk cId="2468237703" sldId="259"/>
        </pc:sldMkLst>
        <pc:spChg chg="mod">
          <ac:chgData name="Mohammad Fahad (1303749)" userId="3f8cfcbf-5179-4c4f-951f-7d38500ee195" providerId="ADAL" clId="{F8DEF2BD-44DC-470F-844E-D2ABF1C3D4A3}" dt="2018-11-04T03:06:58.973" v="409" actId="207"/>
          <ac:spMkLst>
            <pc:docMk/>
            <pc:sldMk cId="2468237703" sldId="259"/>
            <ac:spMk id="2" creationId="{4A165149-6E7E-47DE-BEC1-5266D13A3C01}"/>
          </ac:spMkLst>
        </pc:spChg>
        <pc:spChg chg="mod">
          <ac:chgData name="Mohammad Fahad (1303749)" userId="3f8cfcbf-5179-4c4f-951f-7d38500ee195" providerId="ADAL" clId="{F8DEF2BD-44DC-470F-844E-D2ABF1C3D4A3}" dt="2018-11-04T03:07:20.413" v="410" actId="207"/>
          <ac:spMkLst>
            <pc:docMk/>
            <pc:sldMk cId="2468237703" sldId="259"/>
            <ac:spMk id="3" creationId="{44F8E815-49E9-42A1-9CBF-F195E1438168}"/>
          </ac:spMkLst>
        </pc:spChg>
        <pc:spChg chg="mod ord">
          <ac:chgData name="Mohammad Fahad (1303749)" userId="3f8cfcbf-5179-4c4f-951f-7d38500ee195" providerId="ADAL" clId="{F8DEF2BD-44DC-470F-844E-D2ABF1C3D4A3}" dt="2018-11-04T03:05:55.816" v="397" actId="26606"/>
          <ac:spMkLst>
            <pc:docMk/>
            <pc:sldMk cId="2468237703" sldId="259"/>
            <ac:spMk id="4" creationId="{70A6741F-742C-4B8E-87B4-70B5705BB890}"/>
          </ac:spMkLst>
        </pc:spChg>
        <pc:spChg chg="mod">
          <ac:chgData name="Mohammad Fahad (1303749)" userId="3f8cfcbf-5179-4c4f-951f-7d38500ee195" providerId="ADAL" clId="{F8DEF2BD-44DC-470F-844E-D2ABF1C3D4A3}" dt="2018-11-04T03:05:55.816" v="397" actId="26606"/>
          <ac:spMkLst>
            <pc:docMk/>
            <pc:sldMk cId="2468237703" sldId="259"/>
            <ac:spMk id="5" creationId="{578CCDEC-A8C4-431E-8D08-76CE3E697D7A}"/>
          </ac:spMkLst>
        </pc:spChg>
        <pc:spChg chg="add del">
          <ac:chgData name="Mohammad Fahad (1303749)" userId="3f8cfcbf-5179-4c4f-951f-7d38500ee195" providerId="ADAL" clId="{F8DEF2BD-44DC-470F-844E-D2ABF1C3D4A3}" dt="2018-11-04T03:05:31.874" v="388" actId="26606"/>
          <ac:spMkLst>
            <pc:docMk/>
            <pc:sldMk cId="2468237703" sldId="259"/>
            <ac:spMk id="10" creationId="{23962611-DFD5-4092-AAFD-559E3DFCE2C9}"/>
          </ac:spMkLst>
        </pc:spChg>
        <pc:spChg chg="add del">
          <ac:chgData name="Mohammad Fahad (1303749)" userId="3f8cfcbf-5179-4c4f-951f-7d38500ee195" providerId="ADAL" clId="{F8DEF2BD-44DC-470F-844E-D2ABF1C3D4A3}" dt="2018-11-04T03:05:32.817" v="390" actId="26606"/>
          <ac:spMkLst>
            <pc:docMk/>
            <pc:sldMk cId="2468237703" sldId="259"/>
            <ac:spMk id="14" creationId="{5E3C0EDB-60D3-4CEF-8B80-C6D01E08DEC2}"/>
          </ac:spMkLst>
        </pc:spChg>
        <pc:spChg chg="add del">
          <ac:chgData name="Mohammad Fahad (1303749)" userId="3f8cfcbf-5179-4c4f-951f-7d38500ee195" providerId="ADAL" clId="{F8DEF2BD-44DC-470F-844E-D2ABF1C3D4A3}" dt="2018-11-04T03:05:32.817" v="390" actId="26606"/>
          <ac:spMkLst>
            <pc:docMk/>
            <pc:sldMk cId="2468237703" sldId="259"/>
            <ac:spMk id="15" creationId="{6DB7ADBC-26DA-450D-A8BF-E1ACCB46639C}"/>
          </ac:spMkLst>
        </pc:spChg>
        <pc:spChg chg="add del">
          <ac:chgData name="Mohammad Fahad (1303749)" userId="3f8cfcbf-5179-4c4f-951f-7d38500ee195" providerId="ADAL" clId="{F8DEF2BD-44DC-470F-844E-D2ABF1C3D4A3}" dt="2018-11-04T03:05:32.817" v="390" actId="26606"/>
          <ac:spMkLst>
            <pc:docMk/>
            <pc:sldMk cId="2468237703" sldId="259"/>
            <ac:spMk id="16" creationId="{4B306978-A26E-4AC4-9EAA-BD29BD476A4F}"/>
          </ac:spMkLst>
        </pc:spChg>
        <pc:spChg chg="add del">
          <ac:chgData name="Mohammad Fahad (1303749)" userId="3f8cfcbf-5179-4c4f-951f-7d38500ee195" providerId="ADAL" clId="{F8DEF2BD-44DC-470F-844E-D2ABF1C3D4A3}" dt="2018-11-04T03:05:32.817" v="390" actId="26606"/>
          <ac:spMkLst>
            <pc:docMk/>
            <pc:sldMk cId="2468237703" sldId="259"/>
            <ac:spMk id="17" creationId="{5692FB99-428A-4151-9665-80E56EF03D76}"/>
          </ac:spMkLst>
        </pc:spChg>
        <pc:spChg chg="add del">
          <ac:chgData name="Mohammad Fahad (1303749)" userId="3f8cfcbf-5179-4c4f-951f-7d38500ee195" providerId="ADAL" clId="{F8DEF2BD-44DC-470F-844E-D2ABF1C3D4A3}" dt="2018-11-04T03:05:32.817" v="390" actId="26606"/>
          <ac:spMkLst>
            <pc:docMk/>
            <pc:sldMk cId="2468237703" sldId="259"/>
            <ac:spMk id="18" creationId="{40C269CE-FB56-4D68-8CFB-1CFD5F350518}"/>
          </ac:spMkLst>
        </pc:spChg>
        <pc:spChg chg="add del">
          <ac:chgData name="Mohammad Fahad (1303749)" userId="3f8cfcbf-5179-4c4f-951f-7d38500ee195" providerId="ADAL" clId="{F8DEF2BD-44DC-470F-844E-D2ABF1C3D4A3}" dt="2018-11-04T03:05:32.817" v="390" actId="26606"/>
          <ac:spMkLst>
            <pc:docMk/>
            <pc:sldMk cId="2468237703" sldId="259"/>
            <ac:spMk id="20" creationId="{A6ED7E7F-75F7-4581-A930-C4DEBC2A8419}"/>
          </ac:spMkLst>
        </pc:spChg>
        <pc:spChg chg="add del">
          <ac:chgData name="Mohammad Fahad (1303749)" userId="3f8cfcbf-5179-4c4f-951f-7d38500ee195" providerId="ADAL" clId="{F8DEF2BD-44DC-470F-844E-D2ABF1C3D4A3}" dt="2018-11-04T03:05:41.260" v="392" actId="26606"/>
          <ac:spMkLst>
            <pc:docMk/>
            <pc:sldMk cId="2468237703" sldId="259"/>
            <ac:spMk id="32" creationId="{6BDBA639-2A71-4A60-A71A-FF1836F546CE}"/>
          </ac:spMkLst>
        </pc:spChg>
        <pc:spChg chg="add del">
          <ac:chgData name="Mohammad Fahad (1303749)" userId="3f8cfcbf-5179-4c4f-951f-7d38500ee195" providerId="ADAL" clId="{F8DEF2BD-44DC-470F-844E-D2ABF1C3D4A3}" dt="2018-11-04T03:05:41.260" v="392" actId="26606"/>
          <ac:spMkLst>
            <pc:docMk/>
            <pc:sldMk cId="2468237703" sldId="259"/>
            <ac:spMk id="33" creationId="{D9C506D7-84CB-4057-A44A-465313E78538}"/>
          </ac:spMkLst>
        </pc:spChg>
        <pc:spChg chg="add del">
          <ac:chgData name="Mohammad Fahad (1303749)" userId="3f8cfcbf-5179-4c4f-951f-7d38500ee195" providerId="ADAL" clId="{F8DEF2BD-44DC-470F-844E-D2ABF1C3D4A3}" dt="2018-11-04T03:05:41.260" v="392" actId="26606"/>
          <ac:spMkLst>
            <pc:docMk/>
            <pc:sldMk cId="2468237703" sldId="259"/>
            <ac:spMk id="35" creationId="{7842FC68-61FD-4700-8A22-BB8B071884DB}"/>
          </ac:spMkLst>
        </pc:spChg>
        <pc:spChg chg="add del">
          <ac:chgData name="Mohammad Fahad (1303749)" userId="3f8cfcbf-5179-4c4f-951f-7d38500ee195" providerId="ADAL" clId="{F8DEF2BD-44DC-470F-844E-D2ABF1C3D4A3}" dt="2018-11-04T03:05:44.931" v="394" actId="26606"/>
          <ac:spMkLst>
            <pc:docMk/>
            <pc:sldMk cId="2468237703" sldId="259"/>
            <ac:spMk id="43" creationId="{2A8AA5BC-4F7A-4226-8F99-6D824B226A97}"/>
          </ac:spMkLst>
        </pc:spChg>
        <pc:spChg chg="add del">
          <ac:chgData name="Mohammad Fahad (1303749)" userId="3f8cfcbf-5179-4c4f-951f-7d38500ee195" providerId="ADAL" clId="{F8DEF2BD-44DC-470F-844E-D2ABF1C3D4A3}" dt="2018-11-04T03:05:44.931" v="394" actId="26606"/>
          <ac:spMkLst>
            <pc:docMk/>
            <pc:sldMk cId="2468237703" sldId="259"/>
            <ac:spMk id="44" creationId="{3E5445C6-DD42-4979-86FF-03730E8C6DB0}"/>
          </ac:spMkLst>
        </pc:spChg>
        <pc:spChg chg="add del">
          <ac:chgData name="Mohammad Fahad (1303749)" userId="3f8cfcbf-5179-4c4f-951f-7d38500ee195" providerId="ADAL" clId="{F8DEF2BD-44DC-470F-844E-D2ABF1C3D4A3}" dt="2018-11-04T03:05:55.795" v="396" actId="26606"/>
          <ac:spMkLst>
            <pc:docMk/>
            <pc:sldMk cId="2468237703" sldId="259"/>
            <ac:spMk id="47" creationId="{C66F2F30-5DC0-44A0-BFA6-E12F46ED16DA}"/>
          </ac:spMkLst>
        </pc:spChg>
        <pc:spChg chg="add del">
          <ac:chgData name="Mohammad Fahad (1303749)" userId="3f8cfcbf-5179-4c4f-951f-7d38500ee195" providerId="ADAL" clId="{F8DEF2BD-44DC-470F-844E-D2ABF1C3D4A3}" dt="2018-11-04T03:05:55.795" v="396" actId="26606"/>
          <ac:spMkLst>
            <pc:docMk/>
            <pc:sldMk cId="2468237703" sldId="259"/>
            <ac:spMk id="48" creationId="{85872F57-7F42-4F97-8391-DDC8D0054C03}"/>
          </ac:spMkLst>
        </pc:spChg>
        <pc:spChg chg="add del">
          <ac:chgData name="Mohammad Fahad (1303749)" userId="3f8cfcbf-5179-4c4f-951f-7d38500ee195" providerId="ADAL" clId="{F8DEF2BD-44DC-470F-844E-D2ABF1C3D4A3}" dt="2018-11-04T03:05:55.795" v="396" actId="26606"/>
          <ac:spMkLst>
            <pc:docMk/>
            <pc:sldMk cId="2468237703" sldId="259"/>
            <ac:spMk id="49" creationId="{04DC2037-48A0-4F22-B9D4-8EAEBC780AB4}"/>
          </ac:spMkLst>
        </pc:spChg>
        <pc:spChg chg="add del">
          <ac:chgData name="Mohammad Fahad (1303749)" userId="3f8cfcbf-5179-4c4f-951f-7d38500ee195" providerId="ADAL" clId="{F8DEF2BD-44DC-470F-844E-D2ABF1C3D4A3}" dt="2018-11-04T03:05:55.795" v="396" actId="26606"/>
          <ac:spMkLst>
            <pc:docMk/>
            <pc:sldMk cId="2468237703" sldId="259"/>
            <ac:spMk id="50" creationId="{0006CBFD-ADA0-43D1-9332-9C34CA1C76ED}"/>
          </ac:spMkLst>
        </pc:spChg>
        <pc:spChg chg="add del">
          <ac:chgData name="Mohammad Fahad (1303749)" userId="3f8cfcbf-5179-4c4f-951f-7d38500ee195" providerId="ADAL" clId="{F8DEF2BD-44DC-470F-844E-D2ABF1C3D4A3}" dt="2018-11-04T03:05:55.795" v="396" actId="26606"/>
          <ac:spMkLst>
            <pc:docMk/>
            <pc:sldMk cId="2468237703" sldId="259"/>
            <ac:spMk id="51" creationId="{2B931666-F28F-45F3-A074-66D2272D580B}"/>
          </ac:spMkLst>
        </pc:spChg>
        <pc:spChg chg="add">
          <ac:chgData name="Mohammad Fahad (1303749)" userId="3f8cfcbf-5179-4c4f-951f-7d38500ee195" providerId="ADAL" clId="{F8DEF2BD-44DC-470F-844E-D2ABF1C3D4A3}" dt="2018-11-04T03:05:55.816" v="397" actId="26606"/>
          <ac:spMkLst>
            <pc:docMk/>
            <pc:sldMk cId="2468237703" sldId="259"/>
            <ac:spMk id="53" creationId="{2A8AA5BC-4F7A-4226-8F99-6D824B226A97}"/>
          </ac:spMkLst>
        </pc:spChg>
        <pc:spChg chg="add">
          <ac:chgData name="Mohammad Fahad (1303749)" userId="3f8cfcbf-5179-4c4f-951f-7d38500ee195" providerId="ADAL" clId="{F8DEF2BD-44DC-470F-844E-D2ABF1C3D4A3}" dt="2018-11-04T03:05:55.816" v="397" actId="26606"/>
          <ac:spMkLst>
            <pc:docMk/>
            <pc:sldMk cId="2468237703" sldId="259"/>
            <ac:spMk id="54" creationId="{3E5445C6-DD42-4979-86FF-03730E8C6DB0}"/>
          </ac:spMkLst>
        </pc:spChg>
        <pc:grpChg chg="add del">
          <ac:chgData name="Mohammad Fahad (1303749)" userId="3f8cfcbf-5179-4c4f-951f-7d38500ee195" providerId="ADAL" clId="{F8DEF2BD-44DC-470F-844E-D2ABF1C3D4A3}" dt="2018-11-04T03:05:41.260" v="392" actId="26606"/>
          <ac:grpSpMkLst>
            <pc:docMk/>
            <pc:sldMk cId="2468237703" sldId="259"/>
            <ac:grpSpMk id="34" creationId="{5E208A8B-5EBD-4532-BE72-26414FA7CFF6}"/>
          </ac:grpSpMkLst>
        </pc:grpChg>
        <pc:picChg chg="add del">
          <ac:chgData name="Mohammad Fahad (1303749)" userId="3f8cfcbf-5179-4c4f-951f-7d38500ee195" providerId="ADAL" clId="{F8DEF2BD-44DC-470F-844E-D2ABF1C3D4A3}" dt="2018-11-04T03:05:31.874" v="388" actId="26606"/>
          <ac:picMkLst>
            <pc:docMk/>
            <pc:sldMk cId="2468237703" sldId="259"/>
            <ac:picMk id="12" creationId="{2270F1FA-0425-408F-9861-80BF5AFB276D}"/>
          </ac:picMkLst>
        </pc:picChg>
        <pc:cxnChg chg="add del">
          <ac:chgData name="Mohammad Fahad (1303749)" userId="3f8cfcbf-5179-4c4f-951f-7d38500ee195" providerId="ADAL" clId="{F8DEF2BD-44DC-470F-844E-D2ABF1C3D4A3}" dt="2018-11-04T03:05:44.931" v="394" actId="26606"/>
          <ac:cxnSpMkLst>
            <pc:docMk/>
            <pc:sldMk cId="2468237703" sldId="259"/>
            <ac:cxnSpMk id="45" creationId="{45000665-DFC7-417E-8FD7-516A0F15C975}"/>
          </ac:cxnSpMkLst>
        </pc:cxnChg>
        <pc:cxnChg chg="add">
          <ac:chgData name="Mohammad Fahad (1303749)" userId="3f8cfcbf-5179-4c4f-951f-7d38500ee195" providerId="ADAL" clId="{F8DEF2BD-44DC-470F-844E-D2ABF1C3D4A3}" dt="2018-11-04T03:05:55.816" v="397" actId="26606"/>
          <ac:cxnSpMkLst>
            <pc:docMk/>
            <pc:sldMk cId="2468237703" sldId="259"/>
            <ac:cxnSpMk id="55" creationId="{45000665-DFC7-417E-8FD7-516A0F15C975}"/>
          </ac:cxnSpMkLst>
        </pc:cxnChg>
      </pc:sldChg>
      <pc:sldChg chg="modSp modTransition">
        <pc:chgData name="Mohammad Fahad (1303749)" userId="3f8cfcbf-5179-4c4f-951f-7d38500ee195" providerId="ADAL" clId="{F8DEF2BD-44DC-470F-844E-D2ABF1C3D4A3}" dt="2018-11-06T12:23:50.517" v="1727" actId="20577"/>
        <pc:sldMkLst>
          <pc:docMk/>
          <pc:sldMk cId="3446394950" sldId="260"/>
        </pc:sldMkLst>
        <pc:spChg chg="mod">
          <ac:chgData name="Mohammad Fahad (1303749)" userId="3f8cfcbf-5179-4c4f-951f-7d38500ee195" providerId="ADAL" clId="{F8DEF2BD-44DC-470F-844E-D2ABF1C3D4A3}" dt="2018-11-05T20:33:47.212" v="899" actId="122"/>
          <ac:spMkLst>
            <pc:docMk/>
            <pc:sldMk cId="3446394950" sldId="260"/>
            <ac:spMk id="2" creationId="{E8FE80DA-234B-433B-9984-4CF260FF831D}"/>
          </ac:spMkLst>
        </pc:spChg>
        <pc:spChg chg="mod">
          <ac:chgData name="Mohammad Fahad (1303749)" userId="3f8cfcbf-5179-4c4f-951f-7d38500ee195" providerId="ADAL" clId="{F8DEF2BD-44DC-470F-844E-D2ABF1C3D4A3}" dt="2018-11-06T12:23:50.517" v="1727" actId="20577"/>
          <ac:spMkLst>
            <pc:docMk/>
            <pc:sldMk cId="3446394950" sldId="260"/>
            <ac:spMk id="3" creationId="{10B62516-BA6D-4560-9A02-529853F73EB8}"/>
          </ac:spMkLst>
        </pc:spChg>
      </pc:sldChg>
      <pc:sldChg chg="modSp modTransition">
        <pc:chgData name="Mohammad Fahad (1303749)" userId="3f8cfcbf-5179-4c4f-951f-7d38500ee195" providerId="ADAL" clId="{F8DEF2BD-44DC-470F-844E-D2ABF1C3D4A3}" dt="2018-11-05T21:20:02.359" v="997" actId="5793"/>
        <pc:sldMkLst>
          <pc:docMk/>
          <pc:sldMk cId="2480478127" sldId="261"/>
        </pc:sldMkLst>
        <pc:spChg chg="mod">
          <ac:chgData name="Mohammad Fahad (1303749)" userId="3f8cfcbf-5179-4c4f-951f-7d38500ee195" providerId="ADAL" clId="{F8DEF2BD-44DC-470F-844E-D2ABF1C3D4A3}" dt="2018-11-05T20:40:50.705" v="922" actId="122"/>
          <ac:spMkLst>
            <pc:docMk/>
            <pc:sldMk cId="2480478127" sldId="261"/>
            <ac:spMk id="2" creationId="{376BA0DF-C7B5-4F97-90AA-6C642EFC49D0}"/>
          </ac:spMkLst>
        </pc:spChg>
        <pc:spChg chg="mod">
          <ac:chgData name="Mohammad Fahad (1303749)" userId="3f8cfcbf-5179-4c4f-951f-7d38500ee195" providerId="ADAL" clId="{F8DEF2BD-44DC-470F-844E-D2ABF1C3D4A3}" dt="2018-11-05T21:20:02.359" v="997" actId="5793"/>
          <ac:spMkLst>
            <pc:docMk/>
            <pc:sldMk cId="2480478127" sldId="261"/>
            <ac:spMk id="3" creationId="{4D62342F-0D9D-4EDB-BD6E-CE1BB7E48407}"/>
          </ac:spMkLst>
        </pc:spChg>
      </pc:sldChg>
      <pc:sldChg chg="addSp modSp mod ord modTransition setBg">
        <pc:chgData name="Mohammad Fahad (1303749)" userId="3f8cfcbf-5179-4c4f-951f-7d38500ee195" providerId="ADAL" clId="{F8DEF2BD-44DC-470F-844E-D2ABF1C3D4A3}" dt="2018-11-05T21:28:32.942" v="1034"/>
        <pc:sldMkLst>
          <pc:docMk/>
          <pc:sldMk cId="1310050200" sldId="262"/>
        </pc:sldMkLst>
        <pc:spChg chg="mod">
          <ac:chgData name="Mohammad Fahad (1303749)" userId="3f8cfcbf-5179-4c4f-951f-7d38500ee195" providerId="ADAL" clId="{F8DEF2BD-44DC-470F-844E-D2ABF1C3D4A3}" dt="2018-11-05T01:43:04.875" v="479" actId="26606"/>
          <ac:spMkLst>
            <pc:docMk/>
            <pc:sldMk cId="1310050200" sldId="262"/>
            <ac:spMk id="2" creationId="{3D133D7F-03F1-4024-B311-B1B37977396D}"/>
          </ac:spMkLst>
        </pc:spChg>
        <pc:spChg chg="mod">
          <ac:chgData name="Mohammad Fahad (1303749)" userId="3f8cfcbf-5179-4c4f-951f-7d38500ee195" providerId="ADAL" clId="{F8DEF2BD-44DC-470F-844E-D2ABF1C3D4A3}" dt="2018-11-05T01:43:04.875" v="479" actId="26606"/>
          <ac:spMkLst>
            <pc:docMk/>
            <pc:sldMk cId="1310050200" sldId="262"/>
            <ac:spMk id="4" creationId="{88D8C9A7-268D-40DF-B155-BAEC4895D268}"/>
          </ac:spMkLst>
        </pc:spChg>
        <pc:spChg chg="mod">
          <ac:chgData name="Mohammad Fahad (1303749)" userId="3f8cfcbf-5179-4c4f-951f-7d38500ee195" providerId="ADAL" clId="{F8DEF2BD-44DC-470F-844E-D2ABF1C3D4A3}" dt="2018-11-05T01:43:04.875" v="479" actId="26606"/>
          <ac:spMkLst>
            <pc:docMk/>
            <pc:sldMk cId="1310050200" sldId="262"/>
            <ac:spMk id="5" creationId="{8A49A0DB-8D7A-4221-9087-33A919996104}"/>
          </ac:spMkLst>
        </pc:spChg>
        <pc:spChg chg="add">
          <ac:chgData name="Mohammad Fahad (1303749)" userId="3f8cfcbf-5179-4c4f-951f-7d38500ee195" providerId="ADAL" clId="{F8DEF2BD-44DC-470F-844E-D2ABF1C3D4A3}" dt="2018-11-05T01:43:04.875" v="479" actId="26606"/>
          <ac:spMkLst>
            <pc:docMk/>
            <pc:sldMk cId="1310050200" sldId="262"/>
            <ac:spMk id="11" creationId="{6753252F-4873-4F63-801D-CC719279A7D5}"/>
          </ac:spMkLst>
        </pc:spChg>
        <pc:spChg chg="add">
          <ac:chgData name="Mohammad Fahad (1303749)" userId="3f8cfcbf-5179-4c4f-951f-7d38500ee195" providerId="ADAL" clId="{F8DEF2BD-44DC-470F-844E-D2ABF1C3D4A3}" dt="2018-11-05T01:43:04.875" v="479" actId="26606"/>
          <ac:spMkLst>
            <pc:docMk/>
            <pc:sldMk cId="1310050200" sldId="262"/>
            <ac:spMk id="13" creationId="{047C8CCB-F95D-4249-92DD-651249D3535A}"/>
          </ac:spMkLst>
        </pc:spChg>
        <pc:picChg chg="mod">
          <ac:chgData name="Mohammad Fahad (1303749)" userId="3f8cfcbf-5179-4c4f-951f-7d38500ee195" providerId="ADAL" clId="{F8DEF2BD-44DC-470F-844E-D2ABF1C3D4A3}" dt="2018-11-05T01:43:04.875" v="479" actId="26606"/>
          <ac:picMkLst>
            <pc:docMk/>
            <pc:sldMk cId="1310050200" sldId="262"/>
            <ac:picMk id="6" creationId="{00000000-0000-0000-0000-000000000000}"/>
          </ac:picMkLst>
        </pc:picChg>
      </pc:sldChg>
      <pc:sldChg chg="modSp modTransition">
        <pc:chgData name="Mohammad Fahad (1303749)" userId="3f8cfcbf-5179-4c4f-951f-7d38500ee195" providerId="ADAL" clId="{F8DEF2BD-44DC-470F-844E-D2ABF1C3D4A3}" dt="2018-11-06T03:35:09.688" v="1721"/>
        <pc:sldMkLst>
          <pc:docMk/>
          <pc:sldMk cId="2639394446" sldId="263"/>
        </pc:sldMkLst>
        <pc:spChg chg="mod">
          <ac:chgData name="Mohammad Fahad (1303749)" userId="3f8cfcbf-5179-4c4f-951f-7d38500ee195" providerId="ADAL" clId="{F8DEF2BD-44DC-470F-844E-D2ABF1C3D4A3}" dt="2018-11-05T21:22:58.090" v="1030" actId="20577"/>
          <ac:spMkLst>
            <pc:docMk/>
            <pc:sldMk cId="2639394446" sldId="263"/>
            <ac:spMk id="3" creationId="{00000000-0000-0000-0000-000000000000}"/>
          </ac:spMkLst>
        </pc:spChg>
      </pc:sldChg>
      <pc:sldChg chg="modSp ord modTransition">
        <pc:chgData name="Mohammad Fahad (1303749)" userId="3f8cfcbf-5179-4c4f-951f-7d38500ee195" providerId="ADAL" clId="{F8DEF2BD-44DC-470F-844E-D2ABF1C3D4A3}" dt="2018-11-05T21:28:47.919" v="1035"/>
        <pc:sldMkLst>
          <pc:docMk/>
          <pc:sldMk cId="3335789193" sldId="264"/>
        </pc:sldMkLst>
        <pc:spChg chg="mod">
          <ac:chgData name="Mohammad Fahad (1303749)" userId="3f8cfcbf-5179-4c4f-951f-7d38500ee195" providerId="ADAL" clId="{F8DEF2BD-44DC-470F-844E-D2ABF1C3D4A3}" dt="2018-11-05T01:44:54.897" v="533" actId="122"/>
          <ac:spMkLst>
            <pc:docMk/>
            <pc:sldMk cId="3335789193" sldId="264"/>
            <ac:spMk id="2" creationId="{00000000-0000-0000-0000-000000000000}"/>
          </ac:spMkLst>
        </pc:spChg>
        <pc:spChg chg="mod">
          <ac:chgData name="Mohammad Fahad (1303749)" userId="3f8cfcbf-5179-4c4f-951f-7d38500ee195" providerId="ADAL" clId="{F8DEF2BD-44DC-470F-844E-D2ABF1C3D4A3}" dt="2018-11-05T01:45:07.021" v="548" actId="20577"/>
          <ac:spMkLst>
            <pc:docMk/>
            <pc:sldMk cId="3335789193" sldId="264"/>
            <ac:spMk id="3" creationId="{00000000-0000-0000-0000-000000000000}"/>
          </ac:spMkLst>
        </pc:spChg>
        <pc:spChg chg="mod">
          <ac:chgData name="Mohammad Fahad (1303749)" userId="3f8cfcbf-5179-4c4f-951f-7d38500ee195" providerId="ADAL" clId="{F8DEF2BD-44DC-470F-844E-D2ABF1C3D4A3}" dt="2018-11-05T01:43:39.719" v="484" actId="20577"/>
          <ac:spMkLst>
            <pc:docMk/>
            <pc:sldMk cId="3335789193" sldId="264"/>
            <ac:spMk id="11" creationId="{00000000-0000-0000-0000-000000000000}"/>
          </ac:spMkLst>
        </pc:spChg>
        <pc:spChg chg="mod">
          <ac:chgData name="Mohammad Fahad (1303749)" userId="3f8cfcbf-5179-4c4f-951f-7d38500ee195" providerId="ADAL" clId="{F8DEF2BD-44DC-470F-844E-D2ABF1C3D4A3}" dt="2018-11-05T01:43:34.002" v="480" actId="313"/>
          <ac:spMkLst>
            <pc:docMk/>
            <pc:sldMk cId="3335789193" sldId="264"/>
            <ac:spMk id="15" creationId="{00000000-0000-0000-0000-000000000000}"/>
          </ac:spMkLst>
        </pc:spChg>
      </pc:sldChg>
      <pc:sldChg chg="addSp delSp modSp add modTransition">
        <pc:chgData name="Mohammad Fahad (1303749)" userId="3f8cfcbf-5179-4c4f-951f-7d38500ee195" providerId="ADAL" clId="{F8DEF2BD-44DC-470F-844E-D2ABF1C3D4A3}" dt="2018-11-06T12:32:08.393" v="1730" actId="14100"/>
        <pc:sldMkLst>
          <pc:docMk/>
          <pc:sldMk cId="3283474662" sldId="265"/>
        </pc:sldMkLst>
        <pc:spChg chg="mod">
          <ac:chgData name="Mohammad Fahad (1303749)" userId="3f8cfcbf-5179-4c4f-951f-7d38500ee195" providerId="ADAL" clId="{F8DEF2BD-44DC-470F-844E-D2ABF1C3D4A3}" dt="2018-10-30T02:21:55.235" v="30" actId="20577"/>
          <ac:spMkLst>
            <pc:docMk/>
            <pc:sldMk cId="3283474662" sldId="265"/>
            <ac:spMk id="2" creationId="{A90B5D35-7FB5-4596-A73B-00D2AAFED814}"/>
          </ac:spMkLst>
        </pc:spChg>
        <pc:spChg chg="del">
          <ac:chgData name="Mohammad Fahad (1303749)" userId="3f8cfcbf-5179-4c4f-951f-7d38500ee195" providerId="ADAL" clId="{F8DEF2BD-44DC-470F-844E-D2ABF1C3D4A3}" dt="2018-10-30T02:22:50.035" v="31" actId="931"/>
          <ac:spMkLst>
            <pc:docMk/>
            <pc:sldMk cId="3283474662" sldId="265"/>
            <ac:spMk id="3" creationId="{A4BD44AC-7BE1-4561-8827-A09A5D726546}"/>
          </ac:spMkLst>
        </pc:spChg>
        <pc:picChg chg="add mod">
          <ac:chgData name="Mohammad Fahad (1303749)" userId="3f8cfcbf-5179-4c4f-951f-7d38500ee195" providerId="ADAL" clId="{F8DEF2BD-44DC-470F-844E-D2ABF1C3D4A3}" dt="2018-11-06T12:32:08.393" v="1730" actId="14100"/>
          <ac:picMkLst>
            <pc:docMk/>
            <pc:sldMk cId="3283474662" sldId="265"/>
            <ac:picMk id="7" creationId="{8A9AECE7-75EB-475F-9494-7D21F98E4AC1}"/>
          </ac:picMkLst>
        </pc:picChg>
      </pc:sldChg>
      <pc:sldChg chg="addSp delSp modSp add ord modTransition">
        <pc:chgData name="Mohammad Fahad (1303749)" userId="3f8cfcbf-5179-4c4f-951f-7d38500ee195" providerId="ADAL" clId="{F8DEF2BD-44DC-470F-844E-D2ABF1C3D4A3}" dt="2018-11-06T03:34:49.908" v="1719"/>
        <pc:sldMkLst>
          <pc:docMk/>
          <pc:sldMk cId="2554164963" sldId="266"/>
        </pc:sldMkLst>
        <pc:spChg chg="mod">
          <ac:chgData name="Mohammad Fahad (1303749)" userId="3f8cfcbf-5179-4c4f-951f-7d38500ee195" providerId="ADAL" clId="{F8DEF2BD-44DC-470F-844E-D2ABF1C3D4A3}" dt="2018-11-05T01:40:32.938" v="468" actId="113"/>
          <ac:spMkLst>
            <pc:docMk/>
            <pc:sldMk cId="2554164963" sldId="266"/>
            <ac:spMk id="2" creationId="{BEC9D2BE-8C4C-48E0-BB01-051601879F43}"/>
          </ac:spMkLst>
        </pc:spChg>
        <pc:spChg chg="del">
          <ac:chgData name="Mohammad Fahad (1303749)" userId="3f8cfcbf-5179-4c4f-951f-7d38500ee195" providerId="ADAL" clId="{F8DEF2BD-44DC-470F-844E-D2ABF1C3D4A3}" dt="2018-11-05T01:40:55.539" v="469" actId="931"/>
          <ac:spMkLst>
            <pc:docMk/>
            <pc:sldMk cId="2554164963" sldId="266"/>
            <ac:spMk id="3" creationId="{BF44A9A4-3FB5-467D-BE3B-E00EDA066C72}"/>
          </ac:spMkLst>
        </pc:spChg>
        <pc:picChg chg="add mod">
          <ac:chgData name="Mohammad Fahad (1303749)" userId="3f8cfcbf-5179-4c4f-951f-7d38500ee195" providerId="ADAL" clId="{F8DEF2BD-44DC-470F-844E-D2ABF1C3D4A3}" dt="2018-11-05T01:41:28.791" v="478" actId="14100"/>
          <ac:picMkLst>
            <pc:docMk/>
            <pc:sldMk cId="2554164963" sldId="266"/>
            <ac:picMk id="7" creationId="{5C1E0BAE-EAA2-4CB6-96E7-7F49E6A48878}"/>
          </ac:picMkLst>
        </pc:picChg>
      </pc:sldChg>
      <pc:sldChg chg="modSp add modTransition">
        <pc:chgData name="Mohammad Fahad (1303749)" userId="3f8cfcbf-5179-4c4f-951f-7d38500ee195" providerId="ADAL" clId="{F8DEF2BD-44DC-470F-844E-D2ABF1C3D4A3}" dt="2018-11-06T12:33:26.843" v="1732" actId="313"/>
        <pc:sldMkLst>
          <pc:docMk/>
          <pc:sldMk cId="1380416049" sldId="267"/>
        </pc:sldMkLst>
        <pc:spChg chg="mod">
          <ac:chgData name="Mohammad Fahad (1303749)" userId="3f8cfcbf-5179-4c4f-951f-7d38500ee195" providerId="ADAL" clId="{F8DEF2BD-44DC-470F-844E-D2ABF1C3D4A3}" dt="2018-11-05T01:46:24.475" v="567" actId="122"/>
          <ac:spMkLst>
            <pc:docMk/>
            <pc:sldMk cId="1380416049" sldId="267"/>
            <ac:spMk id="2" creationId="{623F9EC0-F916-41B6-B22A-B71617EA9A9C}"/>
          </ac:spMkLst>
        </pc:spChg>
        <pc:spChg chg="mod">
          <ac:chgData name="Mohammad Fahad (1303749)" userId="3f8cfcbf-5179-4c4f-951f-7d38500ee195" providerId="ADAL" clId="{F8DEF2BD-44DC-470F-844E-D2ABF1C3D4A3}" dt="2018-11-06T12:33:26.843" v="1732" actId="313"/>
          <ac:spMkLst>
            <pc:docMk/>
            <pc:sldMk cId="1380416049" sldId="267"/>
            <ac:spMk id="3" creationId="{B9F93B59-4725-4ED9-836F-B8AEAD8B7E00}"/>
          </ac:spMkLst>
        </pc:spChg>
      </pc:sldChg>
      <pc:sldChg chg="modSp add">
        <pc:chgData name="Mohammad Fahad (1303749)" userId="3f8cfcbf-5179-4c4f-951f-7d38500ee195" providerId="ADAL" clId="{F8DEF2BD-44DC-470F-844E-D2ABF1C3D4A3}" dt="2018-11-05T20:51:36.846" v="930" actId="20577"/>
        <pc:sldMkLst>
          <pc:docMk/>
          <pc:sldMk cId="3051764980" sldId="268"/>
        </pc:sldMkLst>
        <pc:spChg chg="mod">
          <ac:chgData name="Mohammad Fahad (1303749)" userId="3f8cfcbf-5179-4c4f-951f-7d38500ee195" providerId="ADAL" clId="{F8DEF2BD-44DC-470F-844E-D2ABF1C3D4A3}" dt="2018-11-05T20:15:19.518" v="653" actId="113"/>
          <ac:spMkLst>
            <pc:docMk/>
            <pc:sldMk cId="3051764980" sldId="268"/>
            <ac:spMk id="2" creationId="{AD720F00-1574-4CDF-9573-164C239AC92A}"/>
          </ac:spMkLst>
        </pc:spChg>
        <pc:spChg chg="mod">
          <ac:chgData name="Mohammad Fahad (1303749)" userId="3f8cfcbf-5179-4c4f-951f-7d38500ee195" providerId="ADAL" clId="{F8DEF2BD-44DC-470F-844E-D2ABF1C3D4A3}" dt="2018-11-05T20:51:36.846" v="930" actId="20577"/>
          <ac:spMkLst>
            <pc:docMk/>
            <pc:sldMk cId="3051764980" sldId="268"/>
            <ac:spMk id="3" creationId="{10F96CC5-70B8-4CE9-B2B7-99999D04058A}"/>
          </ac:spMkLst>
        </pc:spChg>
      </pc:sldChg>
      <pc:sldChg chg="modSp add modTransition">
        <pc:chgData name="Mohammad Fahad (1303749)" userId="3f8cfcbf-5179-4c4f-951f-7d38500ee195" providerId="ADAL" clId="{F8DEF2BD-44DC-470F-844E-D2ABF1C3D4A3}" dt="2018-11-05T20:34:03.680" v="900"/>
        <pc:sldMkLst>
          <pc:docMk/>
          <pc:sldMk cId="2509386999" sldId="269"/>
        </pc:sldMkLst>
        <pc:spChg chg="mod">
          <ac:chgData name="Mohammad Fahad (1303749)" userId="3f8cfcbf-5179-4c4f-951f-7d38500ee195" providerId="ADAL" clId="{F8DEF2BD-44DC-470F-844E-D2ABF1C3D4A3}" dt="2018-11-05T20:28:36.331" v="732" actId="113"/>
          <ac:spMkLst>
            <pc:docMk/>
            <pc:sldMk cId="2509386999" sldId="269"/>
            <ac:spMk id="2" creationId="{4DEBF7FB-6D1B-4D16-A08A-7DAD06731A8E}"/>
          </ac:spMkLst>
        </pc:spChg>
        <pc:spChg chg="mod">
          <ac:chgData name="Mohammad Fahad (1303749)" userId="3f8cfcbf-5179-4c4f-951f-7d38500ee195" providerId="ADAL" clId="{F8DEF2BD-44DC-470F-844E-D2ABF1C3D4A3}" dt="2018-11-05T20:31:30.526" v="878" actId="255"/>
          <ac:spMkLst>
            <pc:docMk/>
            <pc:sldMk cId="2509386999" sldId="269"/>
            <ac:spMk id="3" creationId="{C619FB93-EE20-4D40-8E5C-5B23E54C75BC}"/>
          </ac:spMkLst>
        </pc:spChg>
      </pc:sldChg>
      <pc:sldChg chg="modSp add modTransition">
        <pc:chgData name="Mohammad Fahad (1303749)" userId="3f8cfcbf-5179-4c4f-951f-7d38500ee195" providerId="ADAL" clId="{F8DEF2BD-44DC-470F-844E-D2ABF1C3D4A3}" dt="2018-11-06T03:34:28.580" v="1716"/>
        <pc:sldMkLst>
          <pc:docMk/>
          <pc:sldMk cId="103440610" sldId="270"/>
        </pc:sldMkLst>
        <pc:spChg chg="mod">
          <ac:chgData name="Mohammad Fahad (1303749)" userId="3f8cfcbf-5179-4c4f-951f-7d38500ee195" providerId="ADAL" clId="{F8DEF2BD-44DC-470F-844E-D2ABF1C3D4A3}" dt="2018-11-05T20:41:05.908" v="924" actId="122"/>
          <ac:spMkLst>
            <pc:docMk/>
            <pc:sldMk cId="103440610" sldId="270"/>
            <ac:spMk id="2" creationId="{1A6C5D6F-71A1-46C1-8946-ECEFDDF3B16C}"/>
          </ac:spMkLst>
        </pc:spChg>
        <pc:spChg chg="mod">
          <ac:chgData name="Mohammad Fahad (1303749)" userId="3f8cfcbf-5179-4c4f-951f-7d38500ee195" providerId="ADAL" clId="{F8DEF2BD-44DC-470F-844E-D2ABF1C3D4A3}" dt="2018-11-05T21:27:42.344" v="1033" actId="313"/>
          <ac:spMkLst>
            <pc:docMk/>
            <pc:sldMk cId="103440610" sldId="270"/>
            <ac:spMk id="3" creationId="{769AC842-4096-4F59-92D9-A2EA60D031D4}"/>
          </ac:spMkLst>
        </pc:spChg>
      </pc:sldChg>
      <pc:sldChg chg="add del">
        <pc:chgData name="Mohammad Fahad (1303749)" userId="3f8cfcbf-5179-4c4f-951f-7d38500ee195" providerId="ADAL" clId="{F8DEF2BD-44DC-470F-844E-D2ABF1C3D4A3}" dt="2018-11-05T20:51:53.068" v="932"/>
        <pc:sldMkLst>
          <pc:docMk/>
          <pc:sldMk cId="2383214729" sldId="271"/>
        </pc:sldMkLst>
      </pc:sldChg>
      <pc:sldChg chg="modSp add modTransition">
        <pc:chgData name="Mohammad Fahad (1303749)" userId="3f8cfcbf-5179-4c4f-951f-7d38500ee195" providerId="ADAL" clId="{F8DEF2BD-44DC-470F-844E-D2ABF1C3D4A3}" dt="2018-11-06T12:40:38.727" v="1736" actId="20577"/>
        <pc:sldMkLst>
          <pc:docMk/>
          <pc:sldMk cId="3418891543" sldId="271"/>
        </pc:sldMkLst>
        <pc:spChg chg="mod">
          <ac:chgData name="Mohammad Fahad (1303749)" userId="3f8cfcbf-5179-4c4f-951f-7d38500ee195" providerId="ADAL" clId="{F8DEF2BD-44DC-470F-844E-D2ABF1C3D4A3}" dt="2018-11-05T21:31:27.437" v="1057" actId="122"/>
          <ac:spMkLst>
            <pc:docMk/>
            <pc:sldMk cId="3418891543" sldId="271"/>
            <ac:spMk id="2" creationId="{5AA74553-1D86-43E5-8383-A841421A6208}"/>
          </ac:spMkLst>
        </pc:spChg>
        <pc:spChg chg="mod">
          <ac:chgData name="Mohammad Fahad (1303749)" userId="3f8cfcbf-5179-4c4f-951f-7d38500ee195" providerId="ADAL" clId="{F8DEF2BD-44DC-470F-844E-D2ABF1C3D4A3}" dt="2018-11-06T12:40:38.727" v="1736" actId="20577"/>
          <ac:spMkLst>
            <pc:docMk/>
            <pc:sldMk cId="3418891543" sldId="271"/>
            <ac:spMk id="3" creationId="{BA3F1B0F-A217-4FAF-95F2-6535DC564DB3}"/>
          </ac:spMkLst>
        </pc:spChg>
      </pc:sldChg>
      <pc:sldChg chg="modSp add modTransition">
        <pc:chgData name="Mohammad Fahad (1303749)" userId="3f8cfcbf-5179-4c4f-951f-7d38500ee195" providerId="ADAL" clId="{F8DEF2BD-44DC-470F-844E-D2ABF1C3D4A3}" dt="2018-11-06T03:34:58.918" v="1720"/>
        <pc:sldMkLst>
          <pc:docMk/>
          <pc:sldMk cId="2761252543" sldId="272"/>
        </pc:sldMkLst>
        <pc:spChg chg="mod">
          <ac:chgData name="Mohammad Fahad (1303749)" userId="3f8cfcbf-5179-4c4f-951f-7d38500ee195" providerId="ADAL" clId="{F8DEF2BD-44DC-470F-844E-D2ABF1C3D4A3}" dt="2018-11-05T21:41:42.372" v="1404" actId="122"/>
          <ac:spMkLst>
            <pc:docMk/>
            <pc:sldMk cId="2761252543" sldId="272"/>
            <ac:spMk id="2" creationId="{BECD68F1-5A24-4325-AA04-018316FEFDBE}"/>
          </ac:spMkLst>
        </pc:spChg>
        <pc:spChg chg="mod">
          <ac:chgData name="Mohammad Fahad (1303749)" userId="3f8cfcbf-5179-4c4f-951f-7d38500ee195" providerId="ADAL" clId="{F8DEF2BD-44DC-470F-844E-D2ABF1C3D4A3}" dt="2018-11-05T21:44:18.787" v="1652" actId="20577"/>
          <ac:spMkLst>
            <pc:docMk/>
            <pc:sldMk cId="2761252543" sldId="272"/>
            <ac:spMk id="3" creationId="{60C12607-B874-4419-B266-9CD78233D709}"/>
          </ac:spMkLst>
        </pc:spChg>
      </pc:sldChg>
      <pc:sldChg chg="addSp delSp modSp add modTransition">
        <pc:chgData name="Mohammad Fahad (1303749)" userId="3f8cfcbf-5179-4c4f-951f-7d38500ee195" providerId="ADAL" clId="{F8DEF2BD-44DC-470F-844E-D2ABF1C3D4A3}" dt="2018-11-06T03:34:42.810" v="1718"/>
        <pc:sldMkLst>
          <pc:docMk/>
          <pc:sldMk cId="18317483" sldId="273"/>
        </pc:sldMkLst>
        <pc:spChg chg="mod">
          <ac:chgData name="Mohammad Fahad (1303749)" userId="3f8cfcbf-5179-4c4f-951f-7d38500ee195" providerId="ADAL" clId="{F8DEF2BD-44DC-470F-844E-D2ABF1C3D4A3}" dt="2018-11-06T03:31:55.128" v="1691" actId="113"/>
          <ac:spMkLst>
            <pc:docMk/>
            <pc:sldMk cId="18317483" sldId="273"/>
            <ac:spMk id="2" creationId="{54EF0F0E-A98B-49F5-AB77-D0A8A538D946}"/>
          </ac:spMkLst>
        </pc:spChg>
        <pc:spChg chg="del">
          <ac:chgData name="Mohammad Fahad (1303749)" userId="3f8cfcbf-5179-4c4f-951f-7d38500ee195" providerId="ADAL" clId="{F8DEF2BD-44DC-470F-844E-D2ABF1C3D4A3}" dt="2018-11-06T03:32:14.871" v="1692" actId="931"/>
          <ac:spMkLst>
            <pc:docMk/>
            <pc:sldMk cId="18317483" sldId="273"/>
            <ac:spMk id="3" creationId="{B136D741-CB71-49C3-A9BE-A4196DCCCD66}"/>
          </ac:spMkLst>
        </pc:spChg>
        <pc:picChg chg="add mod">
          <ac:chgData name="Mohammad Fahad (1303749)" userId="3f8cfcbf-5179-4c4f-951f-7d38500ee195" providerId="ADAL" clId="{F8DEF2BD-44DC-470F-844E-D2ABF1C3D4A3}" dt="2018-11-06T03:33:19.532" v="1711" actId="1076"/>
          <ac:picMkLst>
            <pc:docMk/>
            <pc:sldMk cId="18317483" sldId="273"/>
            <ac:picMk id="7" creationId="{80F18203-5356-418C-9AFF-26E58DBCCEB6}"/>
          </ac:picMkLst>
        </pc:picChg>
        <pc:picChg chg="add mod">
          <ac:chgData name="Mohammad Fahad (1303749)" userId="3f8cfcbf-5179-4c4f-951f-7d38500ee195" providerId="ADAL" clId="{F8DEF2BD-44DC-470F-844E-D2ABF1C3D4A3}" dt="2018-11-06T03:33:41.979" v="1715" actId="1076"/>
          <ac:picMkLst>
            <pc:docMk/>
            <pc:sldMk cId="18317483" sldId="273"/>
            <ac:picMk id="9" creationId="{C8B463DD-865E-46C5-B423-80F954E868E2}"/>
          </ac:picMkLst>
        </pc:picChg>
        <pc:picChg chg="add mod">
          <ac:chgData name="Mohammad Fahad (1303749)" userId="3f8cfcbf-5179-4c4f-951f-7d38500ee195" providerId="ADAL" clId="{F8DEF2BD-44DC-470F-844E-D2ABF1C3D4A3}" dt="2018-11-06T03:33:30.206" v="1713" actId="14100"/>
          <ac:picMkLst>
            <pc:docMk/>
            <pc:sldMk cId="18317483" sldId="273"/>
            <ac:picMk id="11" creationId="{5963E9B8-2A36-4396-A2A7-BF585F681354}"/>
          </ac:picMkLst>
        </pc:picChg>
      </pc:sldChg>
    </pc:docChg>
  </pc:docChgLst>
  <pc:docChgLst>
    <pc:chgData name="Mohammad Fahad (1303749)" userId="S::1303749@student.uwtsd.ac.uk::3f8cfcbf-5179-4c4f-951f-7d38500ee195" providerId="AD" clId="Web-{50C8B007-8A19-4957-8E6F-5DCA88B75C6B}"/>
    <pc:docChg chg="modSld">
      <pc:chgData name="Mohammad Fahad (1303749)" userId="S::1303749@student.uwtsd.ac.uk::3f8cfcbf-5179-4c4f-951f-7d38500ee195" providerId="AD" clId="Web-{50C8B007-8A19-4957-8E6F-5DCA88B75C6B}" dt="2018-10-30T10:52:20.639" v="181" actId="20577"/>
      <pc:docMkLst>
        <pc:docMk/>
      </pc:docMkLst>
      <pc:sldChg chg="modSp">
        <pc:chgData name="Mohammad Fahad (1303749)" userId="S::1303749@student.uwtsd.ac.uk::3f8cfcbf-5179-4c4f-951f-7d38500ee195" providerId="AD" clId="Web-{50C8B007-8A19-4957-8E6F-5DCA88B75C6B}" dt="2018-10-30T10:44:44.423" v="14" actId="20577"/>
        <pc:sldMkLst>
          <pc:docMk/>
          <pc:sldMk cId="3006807343" sldId="256"/>
        </pc:sldMkLst>
        <pc:spChg chg="mod">
          <ac:chgData name="Mohammad Fahad (1303749)" userId="S::1303749@student.uwtsd.ac.uk::3f8cfcbf-5179-4c4f-951f-7d38500ee195" providerId="AD" clId="Web-{50C8B007-8A19-4957-8E6F-5DCA88B75C6B}" dt="2018-10-30T10:44:44.423" v="14" actId="20577"/>
          <ac:spMkLst>
            <pc:docMk/>
            <pc:sldMk cId="3006807343" sldId="256"/>
            <ac:spMk id="2" creationId="{CA58F7AB-6512-46C8-A548-8E588D61E8DE}"/>
          </ac:spMkLst>
        </pc:spChg>
      </pc:sldChg>
      <pc:sldChg chg="modSp">
        <pc:chgData name="Mohammad Fahad (1303749)" userId="S::1303749@student.uwtsd.ac.uk::3f8cfcbf-5179-4c4f-951f-7d38500ee195" providerId="AD" clId="Web-{50C8B007-8A19-4957-8E6F-5DCA88B75C6B}" dt="2018-10-30T10:47:11.391" v="46" actId="20577"/>
        <pc:sldMkLst>
          <pc:docMk/>
          <pc:sldMk cId="2124451196" sldId="258"/>
        </pc:sldMkLst>
        <pc:spChg chg="mod">
          <ac:chgData name="Mohammad Fahad (1303749)" userId="S::1303749@student.uwtsd.ac.uk::3f8cfcbf-5179-4c4f-951f-7d38500ee195" providerId="AD" clId="Web-{50C8B007-8A19-4957-8E6F-5DCA88B75C6B}" dt="2018-10-30T10:45:30.438" v="18" actId="20577"/>
          <ac:spMkLst>
            <pc:docMk/>
            <pc:sldMk cId="2124451196" sldId="258"/>
            <ac:spMk id="2" creationId="{392A817D-D9CD-4E43-9D67-C79EE0828CD2}"/>
          </ac:spMkLst>
        </pc:spChg>
        <pc:spChg chg="mod">
          <ac:chgData name="Mohammad Fahad (1303749)" userId="S::1303749@student.uwtsd.ac.uk::3f8cfcbf-5179-4c4f-951f-7d38500ee195" providerId="AD" clId="Web-{50C8B007-8A19-4957-8E6F-5DCA88B75C6B}" dt="2018-10-30T10:47:11.391" v="46" actId="20577"/>
          <ac:spMkLst>
            <pc:docMk/>
            <pc:sldMk cId="2124451196" sldId="258"/>
            <ac:spMk id="3" creationId="{5F8A29A5-934C-40E0-87AF-12F7DA8DE542}"/>
          </ac:spMkLst>
        </pc:spChg>
      </pc:sldChg>
      <pc:sldChg chg="modSp">
        <pc:chgData name="Mohammad Fahad (1303749)" userId="S::1303749@student.uwtsd.ac.uk::3f8cfcbf-5179-4c4f-951f-7d38500ee195" providerId="AD" clId="Web-{50C8B007-8A19-4957-8E6F-5DCA88B75C6B}" dt="2018-10-30T10:49:18.437" v="116" actId="20577"/>
        <pc:sldMkLst>
          <pc:docMk/>
          <pc:sldMk cId="3446394950" sldId="260"/>
        </pc:sldMkLst>
        <pc:spChg chg="mod">
          <ac:chgData name="Mohammad Fahad (1303749)" userId="S::1303749@student.uwtsd.ac.uk::3f8cfcbf-5179-4c4f-951f-7d38500ee195" providerId="AD" clId="Web-{50C8B007-8A19-4957-8E6F-5DCA88B75C6B}" dt="2018-10-30T10:49:18.437" v="116" actId="20577"/>
          <ac:spMkLst>
            <pc:docMk/>
            <pc:sldMk cId="3446394950" sldId="260"/>
            <ac:spMk id="3" creationId="{10B62516-BA6D-4560-9A02-529853F73EB8}"/>
          </ac:spMkLst>
        </pc:spChg>
      </pc:sldChg>
      <pc:sldChg chg="modSp">
        <pc:chgData name="Mohammad Fahad (1303749)" userId="S::1303749@student.uwtsd.ac.uk::3f8cfcbf-5179-4c4f-951f-7d38500ee195" providerId="AD" clId="Web-{50C8B007-8A19-4957-8E6F-5DCA88B75C6B}" dt="2018-10-30T10:52:20.639" v="180" actId="20577"/>
        <pc:sldMkLst>
          <pc:docMk/>
          <pc:sldMk cId="2480478127" sldId="261"/>
        </pc:sldMkLst>
        <pc:spChg chg="mod">
          <ac:chgData name="Mohammad Fahad (1303749)" userId="S::1303749@student.uwtsd.ac.uk::3f8cfcbf-5179-4c4f-951f-7d38500ee195" providerId="AD" clId="Web-{50C8B007-8A19-4957-8E6F-5DCA88B75C6B}" dt="2018-10-30T10:52:20.639" v="180" actId="20577"/>
          <ac:spMkLst>
            <pc:docMk/>
            <pc:sldMk cId="2480478127" sldId="261"/>
            <ac:spMk id="3" creationId="{4D62342F-0D9D-4EDB-BD6E-CE1BB7E4840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78FDD8-DA73-4707-A2AD-2E4C57602B39}" type="doc">
      <dgm:prSet loTypeId="urn:microsoft.com/office/officeart/2005/8/layout/process4" loCatId="process" qsTypeId="urn:microsoft.com/office/officeart/2005/8/quickstyle/simple5" qsCatId="simple" csTypeId="urn:microsoft.com/office/officeart/2005/8/colors/colorful5" csCatId="colorful" phldr="1"/>
      <dgm:spPr/>
      <dgm:t>
        <a:bodyPr/>
        <a:lstStyle/>
        <a:p>
          <a:endParaRPr lang="en-US"/>
        </a:p>
      </dgm:t>
    </dgm:pt>
    <dgm:pt modelId="{DD8115FC-BDB3-4252-8AFB-3CDB022B6366}">
      <dgm:prSet/>
      <dgm:spPr/>
      <dgm:t>
        <a:bodyPr/>
        <a:lstStyle/>
        <a:p>
          <a:r>
            <a:rPr lang="en-GB" dirty="0"/>
            <a:t>Introduction, the project objective and  what the project Aim about.</a:t>
          </a:r>
          <a:endParaRPr lang="en-US" dirty="0"/>
        </a:p>
      </dgm:t>
    </dgm:pt>
    <dgm:pt modelId="{4B0781CF-59AC-4551-878C-889FD5758F44}" type="parTrans" cxnId="{7D70CC8A-1585-4D94-BCF1-2FF30EE375CB}">
      <dgm:prSet/>
      <dgm:spPr/>
      <dgm:t>
        <a:bodyPr/>
        <a:lstStyle/>
        <a:p>
          <a:endParaRPr lang="en-US"/>
        </a:p>
      </dgm:t>
    </dgm:pt>
    <dgm:pt modelId="{CE8586E2-23F7-4FF2-8650-F1F3343B6DA8}" type="sibTrans" cxnId="{7D70CC8A-1585-4D94-BCF1-2FF30EE375CB}">
      <dgm:prSet/>
      <dgm:spPr/>
      <dgm:t>
        <a:bodyPr/>
        <a:lstStyle/>
        <a:p>
          <a:endParaRPr lang="en-US"/>
        </a:p>
      </dgm:t>
    </dgm:pt>
    <dgm:pt modelId="{562260B8-005D-4E23-87C4-47FBB3C3084C}">
      <dgm:prSet/>
      <dgm:spPr/>
      <dgm:t>
        <a:bodyPr/>
        <a:lstStyle/>
        <a:p>
          <a:r>
            <a:rPr lang="en-GB" dirty="0"/>
            <a:t>Career plan, deadline of this project completion and publishing </a:t>
          </a:r>
          <a:endParaRPr lang="en-US" dirty="0"/>
        </a:p>
      </dgm:t>
    </dgm:pt>
    <dgm:pt modelId="{95CDA1DA-E2DB-4AB9-8F65-C0B06E1CC784}" type="parTrans" cxnId="{8E115704-3825-4F45-BD3D-2FC2D89A2A20}">
      <dgm:prSet/>
      <dgm:spPr/>
      <dgm:t>
        <a:bodyPr/>
        <a:lstStyle/>
        <a:p>
          <a:endParaRPr lang="en-US"/>
        </a:p>
      </dgm:t>
    </dgm:pt>
    <dgm:pt modelId="{FEC125F1-8BE9-4F99-AC75-93A8F7449F04}" type="sibTrans" cxnId="{8E115704-3825-4F45-BD3D-2FC2D89A2A20}">
      <dgm:prSet/>
      <dgm:spPr/>
      <dgm:t>
        <a:bodyPr/>
        <a:lstStyle/>
        <a:p>
          <a:endParaRPr lang="en-US"/>
        </a:p>
      </dgm:t>
    </dgm:pt>
    <dgm:pt modelId="{B7DA1DAB-65B5-41DF-A2D9-E869AA68799F}">
      <dgm:prSet/>
      <dgm:spPr/>
      <dgm:t>
        <a:bodyPr/>
        <a:lstStyle/>
        <a:p>
          <a:r>
            <a:rPr lang="en-GB" dirty="0"/>
            <a:t>Research and review of Literature, application review in details</a:t>
          </a:r>
          <a:endParaRPr lang="en-US" dirty="0"/>
        </a:p>
      </dgm:t>
    </dgm:pt>
    <dgm:pt modelId="{0A7E7577-DDC8-48B7-9CFB-AE257DF1334E}" type="parTrans" cxnId="{CAC70A12-72AF-4D21-9F23-7228D374AFAB}">
      <dgm:prSet/>
      <dgm:spPr/>
      <dgm:t>
        <a:bodyPr/>
        <a:lstStyle/>
        <a:p>
          <a:endParaRPr lang="en-US"/>
        </a:p>
      </dgm:t>
    </dgm:pt>
    <dgm:pt modelId="{1DBF250F-4DC8-4127-BF34-B912BD88F69A}" type="sibTrans" cxnId="{CAC70A12-72AF-4D21-9F23-7228D374AFAB}">
      <dgm:prSet/>
      <dgm:spPr/>
      <dgm:t>
        <a:bodyPr/>
        <a:lstStyle/>
        <a:p>
          <a:endParaRPr lang="en-US"/>
        </a:p>
      </dgm:t>
    </dgm:pt>
    <dgm:pt modelId="{1C4B05DE-7A98-44B3-AC29-5AD01B46FA8B}">
      <dgm:prSet/>
      <dgm:spPr/>
      <dgm:t>
        <a:bodyPr/>
        <a:lstStyle/>
        <a:p>
          <a:r>
            <a:rPr lang="en-GB" dirty="0"/>
            <a:t>Project development, design , analysis and implementation</a:t>
          </a:r>
          <a:endParaRPr lang="en-US" dirty="0"/>
        </a:p>
      </dgm:t>
    </dgm:pt>
    <dgm:pt modelId="{C14B3B7E-E9A3-4201-9338-18A2DACF73DA}" type="parTrans" cxnId="{AAB9A69D-F9F7-4BF0-9E47-6254FE1E8444}">
      <dgm:prSet/>
      <dgm:spPr/>
      <dgm:t>
        <a:bodyPr/>
        <a:lstStyle/>
        <a:p>
          <a:endParaRPr lang="en-US"/>
        </a:p>
      </dgm:t>
    </dgm:pt>
    <dgm:pt modelId="{C47A79EA-7602-4728-84B5-FBAA49892E0D}" type="sibTrans" cxnId="{AAB9A69D-F9F7-4BF0-9E47-6254FE1E8444}">
      <dgm:prSet/>
      <dgm:spPr/>
      <dgm:t>
        <a:bodyPr/>
        <a:lstStyle/>
        <a:p>
          <a:endParaRPr lang="en-US"/>
        </a:p>
      </dgm:t>
    </dgm:pt>
    <dgm:pt modelId="{2A5DBF33-F9E5-4992-A9A3-3984CE792DA4}">
      <dgm:prSet/>
      <dgm:spPr/>
      <dgm:t>
        <a:bodyPr/>
        <a:lstStyle/>
        <a:p>
          <a:r>
            <a:rPr lang="en-GB"/>
            <a:t>Conclusion and References</a:t>
          </a:r>
          <a:endParaRPr lang="en-US"/>
        </a:p>
      </dgm:t>
    </dgm:pt>
    <dgm:pt modelId="{D42E99E4-F0FB-4963-B929-5B4923A95CB4}" type="parTrans" cxnId="{568E7825-5B02-4750-846B-250DD31FCFDC}">
      <dgm:prSet/>
      <dgm:spPr/>
      <dgm:t>
        <a:bodyPr/>
        <a:lstStyle/>
        <a:p>
          <a:endParaRPr lang="en-US"/>
        </a:p>
      </dgm:t>
    </dgm:pt>
    <dgm:pt modelId="{1F4A47E8-1B0B-46EC-848E-117076C5069D}" type="sibTrans" cxnId="{568E7825-5B02-4750-846B-250DD31FCFDC}">
      <dgm:prSet/>
      <dgm:spPr/>
      <dgm:t>
        <a:bodyPr/>
        <a:lstStyle/>
        <a:p>
          <a:endParaRPr lang="en-US"/>
        </a:p>
      </dgm:t>
    </dgm:pt>
    <dgm:pt modelId="{BF202257-8C63-45BA-9C7E-51F2631158FA}" type="pres">
      <dgm:prSet presAssocID="{5778FDD8-DA73-4707-A2AD-2E4C57602B39}" presName="Name0" presStyleCnt="0">
        <dgm:presLayoutVars>
          <dgm:dir/>
          <dgm:animLvl val="lvl"/>
          <dgm:resizeHandles val="exact"/>
        </dgm:presLayoutVars>
      </dgm:prSet>
      <dgm:spPr/>
    </dgm:pt>
    <dgm:pt modelId="{3CE81B2E-1DFB-4CB5-AE7B-BAA0E05536DB}" type="pres">
      <dgm:prSet presAssocID="{2A5DBF33-F9E5-4992-A9A3-3984CE792DA4}" presName="boxAndChildren" presStyleCnt="0"/>
      <dgm:spPr/>
    </dgm:pt>
    <dgm:pt modelId="{9ABDBF5D-9773-4C2F-B108-D90E40A5DDF4}" type="pres">
      <dgm:prSet presAssocID="{2A5DBF33-F9E5-4992-A9A3-3984CE792DA4}" presName="parentTextBox" presStyleLbl="node1" presStyleIdx="0" presStyleCnt="5" custLinFactNeighborY="-19145"/>
      <dgm:spPr/>
    </dgm:pt>
    <dgm:pt modelId="{D18C3069-639E-42A8-B781-1539BB6C2120}" type="pres">
      <dgm:prSet presAssocID="{C47A79EA-7602-4728-84B5-FBAA49892E0D}" presName="sp" presStyleCnt="0"/>
      <dgm:spPr/>
    </dgm:pt>
    <dgm:pt modelId="{D5616252-0D1E-499E-B898-AB0D8179A67E}" type="pres">
      <dgm:prSet presAssocID="{1C4B05DE-7A98-44B3-AC29-5AD01B46FA8B}" presName="arrowAndChildren" presStyleCnt="0"/>
      <dgm:spPr/>
    </dgm:pt>
    <dgm:pt modelId="{C500D06A-B1BC-42E4-97AC-195FAEA79077}" type="pres">
      <dgm:prSet presAssocID="{1C4B05DE-7A98-44B3-AC29-5AD01B46FA8B}" presName="parentTextArrow" presStyleLbl="node1" presStyleIdx="1" presStyleCnt="5" custLinFactNeighborX="0" custLinFactNeighborY="-7744"/>
      <dgm:spPr/>
    </dgm:pt>
    <dgm:pt modelId="{051BF739-62E3-4C76-809F-C3E361621888}" type="pres">
      <dgm:prSet presAssocID="{1DBF250F-4DC8-4127-BF34-B912BD88F69A}" presName="sp" presStyleCnt="0"/>
      <dgm:spPr/>
    </dgm:pt>
    <dgm:pt modelId="{8174D752-0925-49A5-B14E-91DC57A676E2}" type="pres">
      <dgm:prSet presAssocID="{B7DA1DAB-65B5-41DF-A2D9-E869AA68799F}" presName="arrowAndChildren" presStyleCnt="0"/>
      <dgm:spPr/>
    </dgm:pt>
    <dgm:pt modelId="{8DC0681C-9CA7-48A2-A06B-4BC7672A42B2}" type="pres">
      <dgm:prSet presAssocID="{B7DA1DAB-65B5-41DF-A2D9-E869AA68799F}" presName="parentTextArrow" presStyleLbl="node1" presStyleIdx="2" presStyleCnt="5" custLinFactY="-4180" custLinFactNeighborX="0" custLinFactNeighborY="-100000"/>
      <dgm:spPr/>
    </dgm:pt>
    <dgm:pt modelId="{49632DA2-E8A9-4DFA-AC4C-7348B576F853}" type="pres">
      <dgm:prSet presAssocID="{FEC125F1-8BE9-4F99-AC75-93A8F7449F04}" presName="sp" presStyleCnt="0"/>
      <dgm:spPr/>
    </dgm:pt>
    <dgm:pt modelId="{D0F43C77-648B-4E97-896C-B074F9CB0393}" type="pres">
      <dgm:prSet presAssocID="{562260B8-005D-4E23-87C4-47FBB3C3084C}" presName="arrowAndChildren" presStyleCnt="0"/>
      <dgm:spPr/>
    </dgm:pt>
    <dgm:pt modelId="{2F5DD1E5-A0AF-4BE6-98A1-C75D1468E059}" type="pres">
      <dgm:prSet presAssocID="{562260B8-005D-4E23-87C4-47FBB3C3084C}" presName="parentTextArrow" presStyleLbl="node1" presStyleIdx="3" presStyleCnt="5" custLinFactNeighborY="90305"/>
      <dgm:spPr/>
    </dgm:pt>
    <dgm:pt modelId="{87684CB9-9A6E-4BC3-881A-931F0EA90787}" type="pres">
      <dgm:prSet presAssocID="{CE8586E2-23F7-4FF2-8650-F1F3343B6DA8}" presName="sp" presStyleCnt="0"/>
      <dgm:spPr/>
    </dgm:pt>
    <dgm:pt modelId="{B8939707-F3E3-4DBD-8BDD-71992EA62116}" type="pres">
      <dgm:prSet presAssocID="{DD8115FC-BDB3-4252-8AFB-3CDB022B6366}" presName="arrowAndChildren" presStyleCnt="0"/>
      <dgm:spPr/>
    </dgm:pt>
    <dgm:pt modelId="{EC1FB35B-055C-4063-847C-EA48CAA0937C}" type="pres">
      <dgm:prSet presAssocID="{DD8115FC-BDB3-4252-8AFB-3CDB022B6366}" presName="parentTextArrow" presStyleLbl="node1" presStyleIdx="4" presStyleCnt="5"/>
      <dgm:spPr/>
    </dgm:pt>
  </dgm:ptLst>
  <dgm:cxnLst>
    <dgm:cxn modelId="{8E115704-3825-4F45-BD3D-2FC2D89A2A20}" srcId="{5778FDD8-DA73-4707-A2AD-2E4C57602B39}" destId="{562260B8-005D-4E23-87C4-47FBB3C3084C}" srcOrd="1" destOrd="0" parTransId="{95CDA1DA-E2DB-4AB9-8F65-C0B06E1CC784}" sibTransId="{FEC125F1-8BE9-4F99-AC75-93A8F7449F04}"/>
    <dgm:cxn modelId="{CAC70A12-72AF-4D21-9F23-7228D374AFAB}" srcId="{5778FDD8-DA73-4707-A2AD-2E4C57602B39}" destId="{B7DA1DAB-65B5-41DF-A2D9-E869AA68799F}" srcOrd="2" destOrd="0" parTransId="{0A7E7577-DDC8-48B7-9CFB-AE257DF1334E}" sibTransId="{1DBF250F-4DC8-4127-BF34-B912BD88F69A}"/>
    <dgm:cxn modelId="{568E7825-5B02-4750-846B-250DD31FCFDC}" srcId="{5778FDD8-DA73-4707-A2AD-2E4C57602B39}" destId="{2A5DBF33-F9E5-4992-A9A3-3984CE792DA4}" srcOrd="4" destOrd="0" parTransId="{D42E99E4-F0FB-4963-B929-5B4923A95CB4}" sibTransId="{1F4A47E8-1B0B-46EC-848E-117076C5069D}"/>
    <dgm:cxn modelId="{F035452B-0E3B-45D4-9CE9-A0A134825C71}" type="presOf" srcId="{1C4B05DE-7A98-44B3-AC29-5AD01B46FA8B}" destId="{C500D06A-B1BC-42E4-97AC-195FAEA79077}" srcOrd="0" destOrd="0" presId="urn:microsoft.com/office/officeart/2005/8/layout/process4"/>
    <dgm:cxn modelId="{0A1F8E30-1AEE-4BA0-8AEE-3B8F2B00D33A}" type="presOf" srcId="{B7DA1DAB-65B5-41DF-A2D9-E869AA68799F}" destId="{8DC0681C-9CA7-48A2-A06B-4BC7672A42B2}" srcOrd="0" destOrd="0" presId="urn:microsoft.com/office/officeart/2005/8/layout/process4"/>
    <dgm:cxn modelId="{EB870840-B1F5-4202-A5F5-DA30CCCDB4C6}" type="presOf" srcId="{DD8115FC-BDB3-4252-8AFB-3CDB022B6366}" destId="{EC1FB35B-055C-4063-847C-EA48CAA0937C}" srcOrd="0" destOrd="0" presId="urn:microsoft.com/office/officeart/2005/8/layout/process4"/>
    <dgm:cxn modelId="{7D70CC8A-1585-4D94-BCF1-2FF30EE375CB}" srcId="{5778FDD8-DA73-4707-A2AD-2E4C57602B39}" destId="{DD8115FC-BDB3-4252-8AFB-3CDB022B6366}" srcOrd="0" destOrd="0" parTransId="{4B0781CF-59AC-4551-878C-889FD5758F44}" sibTransId="{CE8586E2-23F7-4FF2-8650-F1F3343B6DA8}"/>
    <dgm:cxn modelId="{AAB9A69D-F9F7-4BF0-9E47-6254FE1E8444}" srcId="{5778FDD8-DA73-4707-A2AD-2E4C57602B39}" destId="{1C4B05DE-7A98-44B3-AC29-5AD01B46FA8B}" srcOrd="3" destOrd="0" parTransId="{C14B3B7E-E9A3-4201-9338-18A2DACF73DA}" sibTransId="{C47A79EA-7602-4728-84B5-FBAA49892E0D}"/>
    <dgm:cxn modelId="{214AA1A9-5011-43C6-9F5A-9FBE71B32ED4}" type="presOf" srcId="{2A5DBF33-F9E5-4992-A9A3-3984CE792DA4}" destId="{9ABDBF5D-9773-4C2F-B108-D90E40A5DDF4}" srcOrd="0" destOrd="0" presId="urn:microsoft.com/office/officeart/2005/8/layout/process4"/>
    <dgm:cxn modelId="{679D45F8-8F33-4EDB-97CE-2F1C92DF15B8}" type="presOf" srcId="{5778FDD8-DA73-4707-A2AD-2E4C57602B39}" destId="{BF202257-8C63-45BA-9C7E-51F2631158FA}" srcOrd="0" destOrd="0" presId="urn:microsoft.com/office/officeart/2005/8/layout/process4"/>
    <dgm:cxn modelId="{6BCD8AF8-2638-413B-B1A5-C09B80581655}" type="presOf" srcId="{562260B8-005D-4E23-87C4-47FBB3C3084C}" destId="{2F5DD1E5-A0AF-4BE6-98A1-C75D1468E059}" srcOrd="0" destOrd="0" presId="urn:microsoft.com/office/officeart/2005/8/layout/process4"/>
    <dgm:cxn modelId="{ACF74276-C77C-42AF-B325-DD1A2C91C7A8}" type="presParOf" srcId="{BF202257-8C63-45BA-9C7E-51F2631158FA}" destId="{3CE81B2E-1DFB-4CB5-AE7B-BAA0E05536DB}" srcOrd="0" destOrd="0" presId="urn:microsoft.com/office/officeart/2005/8/layout/process4"/>
    <dgm:cxn modelId="{15AA76D9-F973-4C3F-B044-5E1A1983C12C}" type="presParOf" srcId="{3CE81B2E-1DFB-4CB5-AE7B-BAA0E05536DB}" destId="{9ABDBF5D-9773-4C2F-B108-D90E40A5DDF4}" srcOrd="0" destOrd="0" presId="urn:microsoft.com/office/officeart/2005/8/layout/process4"/>
    <dgm:cxn modelId="{28A5756E-2581-49E3-939C-19C80B3BC4CD}" type="presParOf" srcId="{BF202257-8C63-45BA-9C7E-51F2631158FA}" destId="{D18C3069-639E-42A8-B781-1539BB6C2120}" srcOrd="1" destOrd="0" presId="urn:microsoft.com/office/officeart/2005/8/layout/process4"/>
    <dgm:cxn modelId="{BDAE2E17-E201-41A6-BEB6-9AA94707D736}" type="presParOf" srcId="{BF202257-8C63-45BA-9C7E-51F2631158FA}" destId="{D5616252-0D1E-499E-B898-AB0D8179A67E}" srcOrd="2" destOrd="0" presId="urn:microsoft.com/office/officeart/2005/8/layout/process4"/>
    <dgm:cxn modelId="{8BBE26CF-56AC-42BC-AA9A-C045E8386BF1}" type="presParOf" srcId="{D5616252-0D1E-499E-B898-AB0D8179A67E}" destId="{C500D06A-B1BC-42E4-97AC-195FAEA79077}" srcOrd="0" destOrd="0" presId="urn:microsoft.com/office/officeart/2005/8/layout/process4"/>
    <dgm:cxn modelId="{82D8C7AD-9BE9-4079-981D-7026DA1CF32F}" type="presParOf" srcId="{BF202257-8C63-45BA-9C7E-51F2631158FA}" destId="{051BF739-62E3-4C76-809F-C3E361621888}" srcOrd="3" destOrd="0" presId="urn:microsoft.com/office/officeart/2005/8/layout/process4"/>
    <dgm:cxn modelId="{BB196586-E7F8-44D6-8F24-9EC693048F78}" type="presParOf" srcId="{BF202257-8C63-45BA-9C7E-51F2631158FA}" destId="{8174D752-0925-49A5-B14E-91DC57A676E2}" srcOrd="4" destOrd="0" presId="urn:microsoft.com/office/officeart/2005/8/layout/process4"/>
    <dgm:cxn modelId="{F63D183C-F659-4D15-A7C7-831BD1E2D260}" type="presParOf" srcId="{8174D752-0925-49A5-B14E-91DC57A676E2}" destId="{8DC0681C-9CA7-48A2-A06B-4BC7672A42B2}" srcOrd="0" destOrd="0" presId="urn:microsoft.com/office/officeart/2005/8/layout/process4"/>
    <dgm:cxn modelId="{BF8CEEAB-3FAC-4F4B-9867-E8E827AFDF8A}" type="presParOf" srcId="{BF202257-8C63-45BA-9C7E-51F2631158FA}" destId="{49632DA2-E8A9-4DFA-AC4C-7348B576F853}" srcOrd="5" destOrd="0" presId="urn:microsoft.com/office/officeart/2005/8/layout/process4"/>
    <dgm:cxn modelId="{9B920195-93D1-4824-98F9-9AD5F05F8E3D}" type="presParOf" srcId="{BF202257-8C63-45BA-9C7E-51F2631158FA}" destId="{D0F43C77-648B-4E97-896C-B074F9CB0393}" srcOrd="6" destOrd="0" presId="urn:microsoft.com/office/officeart/2005/8/layout/process4"/>
    <dgm:cxn modelId="{87EED0D7-A490-44FF-AF68-EE508C0687DC}" type="presParOf" srcId="{D0F43C77-648B-4E97-896C-B074F9CB0393}" destId="{2F5DD1E5-A0AF-4BE6-98A1-C75D1468E059}" srcOrd="0" destOrd="0" presId="urn:microsoft.com/office/officeart/2005/8/layout/process4"/>
    <dgm:cxn modelId="{8F1C2CB6-A39A-49B1-BEB6-780B3C0581B7}" type="presParOf" srcId="{BF202257-8C63-45BA-9C7E-51F2631158FA}" destId="{87684CB9-9A6E-4BC3-881A-931F0EA90787}" srcOrd="7" destOrd="0" presId="urn:microsoft.com/office/officeart/2005/8/layout/process4"/>
    <dgm:cxn modelId="{981B175B-7A39-4B86-A3C3-03CA23BFEFAA}" type="presParOf" srcId="{BF202257-8C63-45BA-9C7E-51F2631158FA}" destId="{B8939707-F3E3-4DBD-8BDD-71992EA62116}" srcOrd="8" destOrd="0" presId="urn:microsoft.com/office/officeart/2005/8/layout/process4"/>
    <dgm:cxn modelId="{B36CF190-8A5B-42BB-866F-36CFF1E34DE5}" type="presParOf" srcId="{B8939707-F3E3-4DBD-8BDD-71992EA62116}" destId="{EC1FB35B-055C-4063-847C-EA48CAA0937C}"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BDBF5D-9773-4C2F-B108-D90E40A5DDF4}">
      <dsp:nvSpPr>
        <dsp:cNvPr id="0" name=""/>
        <dsp:cNvSpPr/>
      </dsp:nvSpPr>
      <dsp:spPr>
        <a:xfrm>
          <a:off x="0" y="3036684"/>
          <a:ext cx="9701953" cy="514348"/>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Conclusion and References</a:t>
          </a:r>
          <a:endParaRPr lang="en-US" sz="1800" kern="1200"/>
        </a:p>
      </dsp:txBody>
      <dsp:txXfrm>
        <a:off x="0" y="3036684"/>
        <a:ext cx="9701953" cy="514348"/>
      </dsp:txXfrm>
    </dsp:sp>
    <dsp:sp modelId="{C500D06A-B1BC-42E4-97AC-195FAEA79077}">
      <dsp:nvSpPr>
        <dsp:cNvPr id="0" name=""/>
        <dsp:cNvSpPr/>
      </dsp:nvSpPr>
      <dsp:spPr>
        <a:xfrm rot="10800000">
          <a:off x="0" y="2290543"/>
          <a:ext cx="9701953" cy="791067"/>
        </a:xfrm>
        <a:prstGeom prst="upArrowCallout">
          <a:avLst/>
        </a:prstGeom>
        <a:gradFill rotWithShape="0">
          <a:gsLst>
            <a:gs pos="0">
              <a:schemeClr val="accent5">
                <a:hueOff val="-1689636"/>
                <a:satOff val="-4355"/>
                <a:lumOff val="-2941"/>
                <a:alphaOff val="0"/>
                <a:satMod val="103000"/>
                <a:lumMod val="102000"/>
                <a:tint val="94000"/>
              </a:schemeClr>
            </a:gs>
            <a:gs pos="50000">
              <a:schemeClr val="accent5">
                <a:hueOff val="-1689636"/>
                <a:satOff val="-4355"/>
                <a:lumOff val="-2941"/>
                <a:alphaOff val="0"/>
                <a:satMod val="110000"/>
                <a:lumMod val="100000"/>
                <a:shade val="100000"/>
              </a:schemeClr>
            </a:gs>
            <a:gs pos="100000">
              <a:schemeClr val="accent5">
                <a:hueOff val="-1689636"/>
                <a:satOff val="-4355"/>
                <a:lumOff val="-294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Project development, design , analysis and implementation</a:t>
          </a:r>
          <a:endParaRPr lang="en-US" sz="1800" kern="1200" dirty="0"/>
        </a:p>
      </dsp:txBody>
      <dsp:txXfrm rot="10800000">
        <a:off x="0" y="2290543"/>
        <a:ext cx="9701953" cy="514012"/>
      </dsp:txXfrm>
    </dsp:sp>
    <dsp:sp modelId="{8DC0681C-9CA7-48A2-A06B-4BC7672A42B2}">
      <dsp:nvSpPr>
        <dsp:cNvPr id="0" name=""/>
        <dsp:cNvSpPr/>
      </dsp:nvSpPr>
      <dsp:spPr>
        <a:xfrm rot="10800000">
          <a:off x="0" y="744316"/>
          <a:ext cx="9701953" cy="791067"/>
        </a:xfrm>
        <a:prstGeom prst="upArrowCallou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Research and review of Literature, application review in details</a:t>
          </a:r>
          <a:endParaRPr lang="en-US" sz="1800" kern="1200" dirty="0"/>
        </a:p>
      </dsp:txBody>
      <dsp:txXfrm rot="10800000">
        <a:off x="0" y="744316"/>
        <a:ext cx="9701953" cy="514012"/>
      </dsp:txXfrm>
    </dsp:sp>
    <dsp:sp modelId="{2F5DD1E5-A0AF-4BE6-98A1-C75D1468E059}">
      <dsp:nvSpPr>
        <dsp:cNvPr id="0" name=""/>
        <dsp:cNvSpPr/>
      </dsp:nvSpPr>
      <dsp:spPr>
        <a:xfrm rot="10800000">
          <a:off x="0" y="1499471"/>
          <a:ext cx="9701953" cy="791067"/>
        </a:xfrm>
        <a:prstGeom prst="upArrowCallout">
          <a:avLst/>
        </a:prstGeom>
        <a:gradFill rotWithShape="0">
          <a:gsLst>
            <a:gs pos="0">
              <a:schemeClr val="accent5">
                <a:hueOff val="-5068907"/>
                <a:satOff val="-13064"/>
                <a:lumOff val="-8824"/>
                <a:alphaOff val="0"/>
                <a:satMod val="103000"/>
                <a:lumMod val="102000"/>
                <a:tint val="94000"/>
              </a:schemeClr>
            </a:gs>
            <a:gs pos="50000">
              <a:schemeClr val="accent5">
                <a:hueOff val="-5068907"/>
                <a:satOff val="-13064"/>
                <a:lumOff val="-8824"/>
                <a:alphaOff val="0"/>
                <a:satMod val="110000"/>
                <a:lumMod val="100000"/>
                <a:shade val="100000"/>
              </a:schemeClr>
            </a:gs>
            <a:gs pos="100000">
              <a:schemeClr val="accent5">
                <a:hueOff val="-5068907"/>
                <a:satOff val="-13064"/>
                <a:lumOff val="-882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Career plan, deadline of this project completion and publishing </a:t>
          </a:r>
          <a:endParaRPr lang="en-US" sz="1800" kern="1200" dirty="0"/>
        </a:p>
      </dsp:txBody>
      <dsp:txXfrm rot="10800000">
        <a:off x="0" y="1499471"/>
        <a:ext cx="9701953" cy="514012"/>
      </dsp:txXfrm>
    </dsp:sp>
    <dsp:sp modelId="{EC1FB35B-055C-4063-847C-EA48CAA0937C}">
      <dsp:nvSpPr>
        <dsp:cNvPr id="0" name=""/>
        <dsp:cNvSpPr/>
      </dsp:nvSpPr>
      <dsp:spPr>
        <a:xfrm rot="10800000">
          <a:off x="0" y="1745"/>
          <a:ext cx="9701953" cy="791067"/>
        </a:xfrm>
        <a:prstGeom prst="upArrowCallou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Introduction, the project objective and  what the project Aim about.</a:t>
          </a:r>
          <a:endParaRPr lang="en-US" sz="1800" kern="1200" dirty="0"/>
        </a:p>
      </dsp:txBody>
      <dsp:txXfrm rot="10800000">
        <a:off x="0" y="1745"/>
        <a:ext cx="9701953" cy="514012"/>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C23D023-7EC0-48C4-9651-9D8FF375B7F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93D438BB-C2C2-4D35-B64F-9CB5CD8A938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7393F9-B831-4FC2-8582-AF4470775D07}" type="datetime1">
              <a:rPr lang="en-GB" smtClean="0"/>
              <a:t>06/11/2018</a:t>
            </a:fld>
            <a:endParaRPr lang="en-GB"/>
          </a:p>
        </p:txBody>
      </p:sp>
      <p:sp>
        <p:nvSpPr>
          <p:cNvPr id="4" name="Footer Placeholder 3">
            <a:extLst>
              <a:ext uri="{FF2B5EF4-FFF2-40B4-BE49-F238E27FC236}">
                <a16:creationId xmlns:a16="http://schemas.microsoft.com/office/drawing/2014/main" id="{BF1AEFEA-8EEC-4321-B33C-1A044B13299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6BFD4663-0844-46D5-A9CA-7708195108A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6333147-F61F-4171-A37B-3E96DDB349D3}" type="slidenum">
              <a:rPr lang="en-GB" smtClean="0"/>
              <a:t>‹#›</a:t>
            </a:fld>
            <a:endParaRPr lang="en-GB"/>
          </a:p>
        </p:txBody>
      </p:sp>
    </p:spTree>
    <p:extLst>
      <p:ext uri="{BB962C8B-B14F-4D97-AF65-F5344CB8AC3E}">
        <p14:creationId xmlns:p14="http://schemas.microsoft.com/office/powerpoint/2010/main" val="924260285"/>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73B70D-9587-454E-9E83-33EA841302F6}" type="datetime1">
              <a:rPr lang="en-GB" smtClean="0"/>
              <a:t>06/11/2018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FA76E2-19A2-42D7-87BF-0A18C92182F2}" type="slidenum">
              <a:rPr lang="en-GB" smtClean="0"/>
              <a:t>‹#›</a:t>
            </a:fld>
            <a:endParaRPr lang="en-GB"/>
          </a:p>
        </p:txBody>
      </p:sp>
    </p:spTree>
    <p:extLst>
      <p:ext uri="{BB962C8B-B14F-4D97-AF65-F5344CB8AC3E}">
        <p14:creationId xmlns:p14="http://schemas.microsoft.com/office/powerpoint/2010/main" val="369052418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154B6F0-3A64-477F-9043-EB31BD63BA46}" type="datetime8">
              <a:rPr lang="en-US" smtClean="0"/>
              <a:t>11/6/2018 12:10 PM</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414960188"/>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9DE028-ADA6-4F98-823B-0EF2810304F0}" type="datetime8">
              <a:rPr lang="en-US" smtClean="0"/>
              <a:t>11/6/2018 12:10 PM</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9571962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85F8615-D81F-488D-8E6B-57961D529E7F}" type="datetime8">
              <a:rPr lang="en-US" smtClean="0"/>
              <a:t>11/6/2018 12:10 PM</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5180796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ADB0DD1-7CC0-4275-A8B9-FC48DBA8CDE5}" type="datetime8">
              <a:rPr lang="en-US" smtClean="0"/>
              <a:t>11/6/2018 12:10 PM</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4535691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E5F6B9E-95EA-4E7E-8232-9EE9E9EE61C8}" type="datetime8">
              <a:rPr lang="en-US" smtClean="0"/>
              <a:t>11/6/2018 12:10 PM</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4147774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EFAA4EB-07C1-4DB5-A2B0-62246DB703A8}" type="datetime8">
              <a:rPr lang="en-US" smtClean="0"/>
              <a:t>11/6/2018 12:10 PM</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6155759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DE3A84-08D6-497B-A0D9-448DBDFB88C0}" type="datetime8">
              <a:rPr lang="en-US" smtClean="0"/>
              <a:t>11/6/2018 12:10 PM</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386839696"/>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028DB40-95F9-4F66-8ABC-72F2E1033477}" type="datetime8">
              <a:rPr lang="en-US" smtClean="0"/>
              <a:t>11/6/2018 12:10 PM</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972436696"/>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0B13FB6-2EF2-4B40-A100-AE91179BB068}" type="datetime8">
              <a:rPr lang="en-US" smtClean="0"/>
              <a:t>11/6/2018 12:10 PM</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41615338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8B389D-15B2-46A7-8FA7-862612BDBA01}" type="datetime8">
              <a:rPr lang="en-US" smtClean="0"/>
              <a:t>11/6/2018 12:10 PM</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4882870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62DA2D-0743-481E-B871-90D1CB95ACC0}" type="datetime8">
              <a:rPr lang="en-US" smtClean="0"/>
              <a:t>11/6/2018 12:10 PM</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2736109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3CD09B-7CF4-4B59-90A4-472E8176701F}" type="datetime8">
              <a:rPr lang="en-US" smtClean="0"/>
              <a:t>11/6/2018 12:10 PM</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660722270"/>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hf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investopedia.com/terms/a/android-operating-system.asp" TargetMode="External"/><Relationship Id="rId2" Type="http://schemas.openxmlformats.org/officeDocument/2006/relationships/hyperlink" Target="https://www.ibm.com/developerworks/library/os-android-devel/index.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623AE4A-5453-4623-95E1-C0A8B3954273}"/>
              </a:ext>
            </a:extLst>
          </p:cNvPr>
          <p:cNvPicPr>
            <a:picLocks noChangeAspect="1"/>
          </p:cNvPicPr>
          <p:nvPr/>
        </p:nvPicPr>
        <p:blipFill>
          <a:blip r:embed="rId2"/>
          <a:stretch>
            <a:fillRect/>
          </a:stretch>
        </p:blipFill>
        <p:spPr>
          <a:xfrm>
            <a:off x="3686476" y="901115"/>
            <a:ext cx="4819048" cy="1934288"/>
          </a:xfrm>
          <a:prstGeom prst="rect">
            <a:avLst/>
          </a:prstGeom>
        </p:spPr>
      </p:pic>
      <p:sp>
        <p:nvSpPr>
          <p:cNvPr id="2" name="Title 1">
            <a:extLst>
              <a:ext uri="{FF2B5EF4-FFF2-40B4-BE49-F238E27FC236}">
                <a16:creationId xmlns:a16="http://schemas.microsoft.com/office/drawing/2014/main" id="{CA58F7AB-6512-46C8-A548-8E588D61E8DE}"/>
              </a:ext>
            </a:extLst>
          </p:cNvPr>
          <p:cNvSpPr>
            <a:spLocks noGrp="1"/>
          </p:cNvSpPr>
          <p:nvPr>
            <p:ph type="ctrTitle"/>
          </p:nvPr>
        </p:nvSpPr>
        <p:spPr>
          <a:xfrm>
            <a:off x="1600200" y="3418891"/>
            <a:ext cx="8991600" cy="1645920"/>
          </a:xfrm>
          <a:gradFill flip="none" rotWithShape="1">
            <a:gsLst>
              <a:gs pos="0">
                <a:srgbClr val="00B050"/>
              </a:gs>
              <a:gs pos="46000">
                <a:schemeClr val="accent4">
                  <a:lumMod val="95000"/>
                  <a:lumOff val="5000"/>
                </a:schemeClr>
              </a:gs>
              <a:gs pos="100000">
                <a:schemeClr val="accent4">
                  <a:lumMod val="60000"/>
                </a:schemeClr>
              </a:gs>
            </a:gsLst>
            <a:path path="circle">
              <a:fillToRect t="100000" r="100000"/>
            </a:path>
            <a:tileRect l="-100000" b="-100000"/>
          </a:gradFill>
          <a:ln>
            <a:noFill/>
          </a:ln>
        </p:spPr>
        <p:style>
          <a:lnRef idx="0">
            <a:scrgbClr r="0" g="0" b="0"/>
          </a:lnRef>
          <a:fillRef idx="1003">
            <a:schemeClr val="lt2"/>
          </a:fillRef>
          <a:effectRef idx="0">
            <a:scrgbClr r="0" g="0" b="0"/>
          </a:effectRef>
          <a:fontRef idx="minor">
            <a:schemeClr val="lt1"/>
          </a:fontRef>
        </p:style>
        <p:txBody>
          <a:bodyPr>
            <a:normAutofit/>
          </a:bodyPr>
          <a:lstStyle/>
          <a:p>
            <a:pPr algn="ctr"/>
            <a:r>
              <a:rPr lang="en-GB" dirty="0" err="1">
                <a:cs typeface="Calibri"/>
              </a:rPr>
              <a:t>HomeSearch</a:t>
            </a:r>
            <a:endParaRPr lang="en-GB" dirty="0"/>
          </a:p>
        </p:txBody>
      </p:sp>
      <p:sp>
        <p:nvSpPr>
          <p:cNvPr id="3" name="Subtitle 2">
            <a:extLst>
              <a:ext uri="{FF2B5EF4-FFF2-40B4-BE49-F238E27FC236}">
                <a16:creationId xmlns:a16="http://schemas.microsoft.com/office/drawing/2014/main" id="{74D2BDDD-7B0F-4E42-A915-3F5C44C7BA75}"/>
              </a:ext>
            </a:extLst>
          </p:cNvPr>
          <p:cNvSpPr>
            <a:spLocks noGrp="1"/>
          </p:cNvSpPr>
          <p:nvPr>
            <p:ph type="subTitle" idx="1"/>
          </p:nvPr>
        </p:nvSpPr>
        <p:spPr>
          <a:xfrm>
            <a:off x="3379304" y="5384691"/>
            <a:ext cx="6117502" cy="976352"/>
          </a:xfrm>
        </p:spPr>
        <p:txBody>
          <a:bodyPr>
            <a:noAutofit/>
          </a:bodyPr>
          <a:lstStyle/>
          <a:p>
            <a:pPr>
              <a:lnSpc>
                <a:spcPct val="90000"/>
              </a:lnSpc>
            </a:pPr>
            <a:r>
              <a:rPr lang="en-GB" sz="2400" b="1" dirty="0">
                <a:solidFill>
                  <a:srgbClr val="FFFFFF"/>
                </a:solidFill>
                <a:highlight>
                  <a:srgbClr val="008080"/>
                </a:highlight>
              </a:rPr>
              <a:t>Mohammad Fahad</a:t>
            </a:r>
          </a:p>
          <a:p>
            <a:pPr>
              <a:lnSpc>
                <a:spcPct val="90000"/>
              </a:lnSpc>
            </a:pPr>
            <a:r>
              <a:rPr lang="en-GB" sz="2400" b="1" dirty="0">
                <a:solidFill>
                  <a:srgbClr val="FFFFFF"/>
                </a:solidFill>
                <a:highlight>
                  <a:srgbClr val="008080"/>
                </a:highlight>
              </a:rPr>
              <a:t>1303749</a:t>
            </a:r>
          </a:p>
        </p:txBody>
      </p:sp>
      <p:sp>
        <p:nvSpPr>
          <p:cNvPr id="6" name="Date Placeholder 5">
            <a:extLst>
              <a:ext uri="{FF2B5EF4-FFF2-40B4-BE49-F238E27FC236}">
                <a16:creationId xmlns:a16="http://schemas.microsoft.com/office/drawing/2014/main" id="{E0A68E89-6079-4798-883A-367872D1B39A}"/>
              </a:ext>
            </a:extLst>
          </p:cNvPr>
          <p:cNvSpPr>
            <a:spLocks noGrp="1"/>
          </p:cNvSpPr>
          <p:nvPr>
            <p:ph type="dt" sz="half" idx="10"/>
          </p:nvPr>
        </p:nvSpPr>
        <p:spPr/>
        <p:txBody>
          <a:bodyPr/>
          <a:lstStyle/>
          <a:p>
            <a:fld id="{40B408C2-FFF8-4586-8E01-4881C4BB95F2}" type="datetime8">
              <a:rPr lang="en-US" sz="1200" smtClean="0"/>
              <a:t>11/6/2018 12:10 PM</a:t>
            </a:fld>
            <a:endParaRPr lang="en-US" sz="1200" dirty="0"/>
          </a:p>
        </p:txBody>
      </p:sp>
      <p:sp>
        <p:nvSpPr>
          <p:cNvPr id="7" name="Slide Number Placeholder 6">
            <a:extLst>
              <a:ext uri="{FF2B5EF4-FFF2-40B4-BE49-F238E27FC236}">
                <a16:creationId xmlns:a16="http://schemas.microsoft.com/office/drawing/2014/main" id="{66392A1A-5B0C-41E7-AF7F-F96C8EF73574}"/>
              </a:ext>
            </a:extLst>
          </p:cNvPr>
          <p:cNvSpPr>
            <a:spLocks noGrp="1"/>
          </p:cNvSpPr>
          <p:nvPr>
            <p:ph type="sldNum" sz="quarter" idx="12"/>
          </p:nvPr>
        </p:nvSpPr>
        <p:spPr/>
        <p:txBody>
          <a:bodyPr/>
          <a:lstStyle/>
          <a:p>
            <a:fld id="{8A7A6979-0714-4377-B894-6BE4C2D6E202}" type="slidenum">
              <a:rPr lang="en-US" smtClean="0"/>
              <a:pPr/>
              <a:t>1</a:t>
            </a:fld>
            <a:endParaRPr lang="en-US" dirty="0"/>
          </a:p>
        </p:txBody>
      </p:sp>
    </p:spTree>
    <p:extLst>
      <p:ext uri="{BB962C8B-B14F-4D97-AF65-F5344CB8AC3E}">
        <p14:creationId xmlns:p14="http://schemas.microsoft.com/office/powerpoint/2010/main" val="300680734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5D8B1-F849-404F-9BAA-86A1A10679FC}"/>
              </a:ext>
            </a:extLst>
          </p:cNvPr>
          <p:cNvSpPr>
            <a:spLocks noGrp="1"/>
          </p:cNvSpPr>
          <p:nvPr>
            <p:ph type="title"/>
          </p:nvPr>
        </p:nvSpPr>
        <p:spPr>
          <a:xfrm>
            <a:off x="1846580" y="568345"/>
            <a:ext cx="9701953" cy="1560716"/>
          </a:xfrm>
        </p:spPr>
        <p:style>
          <a:lnRef idx="1">
            <a:schemeClr val="accent4"/>
          </a:lnRef>
          <a:fillRef idx="2">
            <a:schemeClr val="accent4"/>
          </a:fillRef>
          <a:effectRef idx="1">
            <a:schemeClr val="accent4"/>
          </a:effectRef>
          <a:fontRef idx="minor">
            <a:schemeClr val="dk1"/>
          </a:fontRef>
        </p:style>
        <p:txBody>
          <a:bodyPr>
            <a:normAutofit/>
          </a:bodyPr>
          <a:lstStyle/>
          <a:p>
            <a:pPr algn="ctr"/>
            <a:r>
              <a:rPr lang="en-GB" dirty="0"/>
              <a:t>Overview of the project</a:t>
            </a:r>
          </a:p>
        </p:txBody>
      </p:sp>
      <p:graphicFrame>
        <p:nvGraphicFramePr>
          <p:cNvPr id="9" name="Content Placeholder 2">
            <a:extLst>
              <a:ext uri="{FF2B5EF4-FFF2-40B4-BE49-F238E27FC236}">
                <a16:creationId xmlns:a16="http://schemas.microsoft.com/office/drawing/2014/main" id="{255F1B25-EF32-476C-BA9C-3CDA121CFDAA}"/>
              </a:ext>
            </a:extLst>
          </p:cNvPr>
          <p:cNvGraphicFramePr>
            <a:graphicFrameLocks noGrp="1"/>
          </p:cNvGraphicFramePr>
          <p:nvPr>
            <p:ph idx="1"/>
            <p:extLst>
              <p:ext uri="{D42A27DB-BD31-4B8C-83A1-F6EECF244321}">
                <p14:modId xmlns:p14="http://schemas.microsoft.com/office/powerpoint/2010/main" val="1725716348"/>
              </p:ext>
            </p:extLst>
          </p:nvPr>
        </p:nvGraphicFramePr>
        <p:xfrm>
          <a:off x="1846580" y="2438400"/>
          <a:ext cx="9701953" cy="365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F5E50B3D-1E35-4D15-AA91-C6E02EC7D0BF}"/>
              </a:ext>
            </a:extLst>
          </p:cNvPr>
          <p:cNvSpPr>
            <a:spLocks noGrp="1"/>
          </p:cNvSpPr>
          <p:nvPr>
            <p:ph type="dt" sz="half" idx="10"/>
          </p:nvPr>
        </p:nvSpPr>
        <p:spPr/>
        <p:txBody>
          <a:bodyPr>
            <a:normAutofit/>
          </a:bodyPr>
          <a:lstStyle/>
          <a:p>
            <a:pPr>
              <a:spcAft>
                <a:spcPts val="600"/>
              </a:spcAft>
            </a:pPr>
            <a:fld id="{4099DA22-FEEC-489A-A6EB-E2CB88098113}" type="datetime8">
              <a:rPr lang="en-US" smtClean="0"/>
              <a:pPr>
                <a:spcAft>
                  <a:spcPts val="600"/>
                </a:spcAft>
              </a:pPr>
              <a:t>11/6/2018 12:10 PM</a:t>
            </a:fld>
            <a:endParaRPr lang="en-US"/>
          </a:p>
        </p:txBody>
      </p:sp>
      <p:sp>
        <p:nvSpPr>
          <p:cNvPr id="5" name="Slide Number Placeholder 4">
            <a:extLst>
              <a:ext uri="{FF2B5EF4-FFF2-40B4-BE49-F238E27FC236}">
                <a16:creationId xmlns:a16="http://schemas.microsoft.com/office/drawing/2014/main" id="{0BA6189F-45FE-425F-BC09-7F6FEA187A73}"/>
              </a:ext>
            </a:extLst>
          </p:cNvPr>
          <p:cNvSpPr>
            <a:spLocks noGrp="1"/>
          </p:cNvSpPr>
          <p:nvPr>
            <p:ph type="sldNum" sz="quarter" idx="12"/>
          </p:nvPr>
        </p:nvSpPr>
        <p:spPr>
          <a:xfrm>
            <a:off x="321733" y="723328"/>
            <a:ext cx="988493" cy="604269"/>
          </a:xfrm>
        </p:spPr>
        <p:txBody>
          <a:bodyPr>
            <a:normAutofit/>
          </a:bodyPr>
          <a:lstStyle/>
          <a:p>
            <a:pPr>
              <a:lnSpc>
                <a:spcPct val="90000"/>
              </a:lnSpc>
              <a:spcAft>
                <a:spcPts val="600"/>
              </a:spcAft>
            </a:pPr>
            <a:fld id="{8A7A6979-0714-4377-B894-6BE4C2D6E202}" type="slidenum">
              <a:rPr lang="en-US" sz="3700" smtClean="0"/>
              <a:pPr>
                <a:lnSpc>
                  <a:spcPct val="90000"/>
                </a:lnSpc>
                <a:spcAft>
                  <a:spcPts val="600"/>
                </a:spcAft>
              </a:pPr>
              <a:t>2</a:t>
            </a:fld>
            <a:endParaRPr lang="en-US" sz="3700"/>
          </a:p>
        </p:txBody>
      </p:sp>
    </p:spTree>
    <p:extLst>
      <p:ext uri="{BB962C8B-B14F-4D97-AF65-F5344CB8AC3E}">
        <p14:creationId xmlns:p14="http://schemas.microsoft.com/office/powerpoint/2010/main" val="28083566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20F00-1574-4CDF-9573-164C239AC92A}"/>
              </a:ext>
            </a:extLst>
          </p:cNvPr>
          <p:cNvSpPr>
            <a:spLocks noGrp="1"/>
          </p:cNvSpPr>
          <p:nvPr>
            <p:ph type="title"/>
          </p:nvPr>
        </p:nvSpPr>
        <p:spPr/>
        <p:txBody>
          <a:bodyPr/>
          <a:lstStyle/>
          <a:p>
            <a:pPr algn="ctr"/>
            <a:r>
              <a:rPr lang="en-GB" b="1" dirty="0"/>
              <a:t>Introducing the Project</a:t>
            </a:r>
          </a:p>
        </p:txBody>
      </p:sp>
      <p:sp>
        <p:nvSpPr>
          <p:cNvPr id="3" name="Content Placeholder 2">
            <a:extLst>
              <a:ext uri="{FF2B5EF4-FFF2-40B4-BE49-F238E27FC236}">
                <a16:creationId xmlns:a16="http://schemas.microsoft.com/office/drawing/2014/main" id="{10F96CC5-70B8-4CE9-B2B7-99999D04058A}"/>
              </a:ext>
            </a:extLst>
          </p:cNvPr>
          <p:cNvSpPr>
            <a:spLocks noGrp="1"/>
          </p:cNvSpPr>
          <p:nvPr>
            <p:ph idx="1"/>
          </p:nvPr>
        </p:nvSpPr>
        <p:spPr/>
        <p:txBody>
          <a:bodyPr/>
          <a:lstStyle/>
          <a:p>
            <a:r>
              <a:rPr lang="en-GB" dirty="0"/>
              <a:t>Android Software Development</a:t>
            </a:r>
          </a:p>
          <a:p>
            <a:pPr marL="0" indent="0">
              <a:buNone/>
            </a:pPr>
            <a:r>
              <a:rPr lang="en-GB" dirty="0"/>
              <a:t>Android software development is the process of developing application supported for android devices running over the android operating system. This mobile operating system was launched by Google and designed on Linux kernel for primarily touchscreen mobile devices. Its user interface based on gesture, manipulation and loosely actioning on-screen objects. [4]</a:t>
            </a:r>
          </a:p>
          <a:p>
            <a:endParaRPr lang="en-GB" dirty="0"/>
          </a:p>
        </p:txBody>
      </p:sp>
      <p:sp>
        <p:nvSpPr>
          <p:cNvPr id="4" name="Date Placeholder 3">
            <a:extLst>
              <a:ext uri="{FF2B5EF4-FFF2-40B4-BE49-F238E27FC236}">
                <a16:creationId xmlns:a16="http://schemas.microsoft.com/office/drawing/2014/main" id="{842E9A0A-D5DC-4A09-8C81-37A93A5F2779}"/>
              </a:ext>
            </a:extLst>
          </p:cNvPr>
          <p:cNvSpPr>
            <a:spLocks noGrp="1"/>
          </p:cNvSpPr>
          <p:nvPr>
            <p:ph type="dt" sz="half" idx="10"/>
          </p:nvPr>
        </p:nvSpPr>
        <p:spPr/>
        <p:txBody>
          <a:bodyPr/>
          <a:lstStyle/>
          <a:p>
            <a:fld id="{7E9DE028-ADA6-4F98-823B-0EF2810304F0}" type="datetime8">
              <a:rPr lang="en-US" smtClean="0"/>
              <a:t>11/6/2018 12:10 PM</a:t>
            </a:fld>
            <a:endParaRPr lang="en-US" dirty="0"/>
          </a:p>
        </p:txBody>
      </p:sp>
      <p:sp>
        <p:nvSpPr>
          <p:cNvPr id="5" name="Slide Number Placeholder 4">
            <a:extLst>
              <a:ext uri="{FF2B5EF4-FFF2-40B4-BE49-F238E27FC236}">
                <a16:creationId xmlns:a16="http://schemas.microsoft.com/office/drawing/2014/main" id="{A066BFA1-96E1-4178-A5D0-7839A284F48B}"/>
              </a:ext>
            </a:extLst>
          </p:cNvPr>
          <p:cNvSpPr>
            <a:spLocks noGrp="1"/>
          </p:cNvSpPr>
          <p:nvPr>
            <p:ph type="sldNum" sz="quarter" idx="12"/>
          </p:nvPr>
        </p:nvSpPr>
        <p:spPr/>
        <p:txBody>
          <a:bodyPr/>
          <a:lstStyle/>
          <a:p>
            <a:fld id="{8A7A6979-0714-4377-B894-6BE4C2D6E202}" type="slidenum">
              <a:rPr lang="en-US" smtClean="0"/>
              <a:pPr/>
              <a:t>3</a:t>
            </a:fld>
            <a:endParaRPr lang="en-US" dirty="0"/>
          </a:p>
        </p:txBody>
      </p:sp>
    </p:spTree>
    <p:extLst>
      <p:ext uri="{BB962C8B-B14F-4D97-AF65-F5344CB8AC3E}">
        <p14:creationId xmlns:p14="http://schemas.microsoft.com/office/powerpoint/2010/main" val="30517649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BF7FB-6D1B-4D16-A08A-7DAD06731A8E}"/>
              </a:ext>
            </a:extLst>
          </p:cNvPr>
          <p:cNvSpPr>
            <a:spLocks noGrp="1"/>
          </p:cNvSpPr>
          <p:nvPr>
            <p:ph type="title"/>
          </p:nvPr>
        </p:nvSpPr>
        <p:spPr/>
        <p:txBody>
          <a:bodyPr/>
          <a:lstStyle/>
          <a:p>
            <a:pPr algn="ctr"/>
            <a:r>
              <a:rPr lang="en-GB" b="1" dirty="0"/>
              <a:t>The Reason of choosing this project</a:t>
            </a:r>
          </a:p>
        </p:txBody>
      </p:sp>
      <p:sp>
        <p:nvSpPr>
          <p:cNvPr id="3" name="Content Placeholder 2">
            <a:extLst>
              <a:ext uri="{FF2B5EF4-FFF2-40B4-BE49-F238E27FC236}">
                <a16:creationId xmlns:a16="http://schemas.microsoft.com/office/drawing/2014/main" id="{C619FB93-EE20-4D40-8E5C-5B23E54C75BC}"/>
              </a:ext>
            </a:extLst>
          </p:cNvPr>
          <p:cNvSpPr>
            <a:spLocks noGrp="1"/>
          </p:cNvSpPr>
          <p:nvPr>
            <p:ph idx="1"/>
          </p:nvPr>
        </p:nvSpPr>
        <p:spPr/>
        <p:txBody>
          <a:bodyPr>
            <a:normAutofit/>
          </a:bodyPr>
          <a:lstStyle/>
          <a:p>
            <a:r>
              <a:rPr lang="en-GB" sz="3500" dirty="0"/>
              <a:t>Inspired by friends and family</a:t>
            </a:r>
          </a:p>
          <a:p>
            <a:r>
              <a:rPr lang="en-GB" sz="3500" dirty="0"/>
              <a:t>On demand software development </a:t>
            </a:r>
          </a:p>
          <a:p>
            <a:r>
              <a:rPr lang="en-GB" sz="3500" dirty="0"/>
              <a:t>Learning new experience </a:t>
            </a:r>
          </a:p>
          <a:p>
            <a:r>
              <a:rPr lang="en-GB" sz="3500" dirty="0"/>
              <a:t>Previous pre-plan project</a:t>
            </a:r>
          </a:p>
          <a:p>
            <a:r>
              <a:rPr lang="en-GB" sz="3500" dirty="0"/>
              <a:t>Available resources</a:t>
            </a:r>
          </a:p>
        </p:txBody>
      </p:sp>
      <p:sp>
        <p:nvSpPr>
          <p:cNvPr id="4" name="Date Placeholder 3">
            <a:extLst>
              <a:ext uri="{FF2B5EF4-FFF2-40B4-BE49-F238E27FC236}">
                <a16:creationId xmlns:a16="http://schemas.microsoft.com/office/drawing/2014/main" id="{CFC9619D-2658-498C-B419-50880C4B5075}"/>
              </a:ext>
            </a:extLst>
          </p:cNvPr>
          <p:cNvSpPr>
            <a:spLocks noGrp="1"/>
          </p:cNvSpPr>
          <p:nvPr>
            <p:ph type="dt" sz="half" idx="10"/>
          </p:nvPr>
        </p:nvSpPr>
        <p:spPr/>
        <p:txBody>
          <a:bodyPr/>
          <a:lstStyle/>
          <a:p>
            <a:fld id="{7E9DE028-ADA6-4F98-823B-0EF2810304F0}" type="datetime8">
              <a:rPr lang="en-US" smtClean="0"/>
              <a:t>11/6/2018 12:10 PM</a:t>
            </a:fld>
            <a:endParaRPr lang="en-US" dirty="0"/>
          </a:p>
        </p:txBody>
      </p:sp>
      <p:sp>
        <p:nvSpPr>
          <p:cNvPr id="5" name="Slide Number Placeholder 4">
            <a:extLst>
              <a:ext uri="{FF2B5EF4-FFF2-40B4-BE49-F238E27FC236}">
                <a16:creationId xmlns:a16="http://schemas.microsoft.com/office/drawing/2014/main" id="{D7A465D7-D81A-4F73-B391-B043D8BB3E6A}"/>
              </a:ext>
            </a:extLst>
          </p:cNvPr>
          <p:cNvSpPr>
            <a:spLocks noGrp="1"/>
          </p:cNvSpPr>
          <p:nvPr>
            <p:ph type="sldNum" sz="quarter" idx="12"/>
          </p:nvPr>
        </p:nvSpPr>
        <p:spPr/>
        <p:txBody>
          <a:bodyPr/>
          <a:lstStyle/>
          <a:p>
            <a:fld id="{8A7A6979-0714-4377-B894-6BE4C2D6E202}" type="slidenum">
              <a:rPr lang="en-US" smtClean="0"/>
              <a:pPr/>
              <a:t>4</a:t>
            </a:fld>
            <a:endParaRPr lang="en-US" dirty="0"/>
          </a:p>
        </p:txBody>
      </p:sp>
    </p:spTree>
    <p:extLst>
      <p:ext uri="{BB962C8B-B14F-4D97-AF65-F5344CB8AC3E}">
        <p14:creationId xmlns:p14="http://schemas.microsoft.com/office/powerpoint/2010/main" val="2509386999"/>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A817D-D9CD-4E43-9D67-C79EE0828CD2}"/>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5F8A29A5-934C-40E0-87AF-12F7DA8DE542}"/>
              </a:ext>
            </a:extLst>
          </p:cNvPr>
          <p:cNvSpPr>
            <a:spLocks noGrp="1"/>
          </p:cNvSpPr>
          <p:nvPr>
            <p:ph idx="1"/>
          </p:nvPr>
        </p:nvSpPr>
        <p:spPr/>
        <p:txBody>
          <a:bodyPr vert="horz" lIns="91440" tIns="45720" rIns="91440" bIns="45720" rtlCol="0" anchor="t">
            <a:normAutofit/>
          </a:bodyPr>
          <a:lstStyle/>
          <a:p>
            <a:r>
              <a:rPr lang="en-GB" dirty="0" err="1"/>
              <a:t>HomeSearch</a:t>
            </a:r>
            <a:r>
              <a:rPr lang="en-GB" dirty="0"/>
              <a:t> app is a property selling mobile application</a:t>
            </a:r>
          </a:p>
          <a:p>
            <a:r>
              <a:rPr lang="en-GB" dirty="0"/>
              <a:t>Interesting in android application development </a:t>
            </a:r>
            <a:endParaRPr lang="en-GB" dirty="0">
              <a:cs typeface="Calibri"/>
            </a:endParaRPr>
          </a:p>
          <a:p>
            <a:r>
              <a:rPr lang="en-GB" dirty="0"/>
              <a:t>Learning and developing a new programming language</a:t>
            </a:r>
          </a:p>
          <a:p>
            <a:r>
              <a:rPr lang="en-GB" dirty="0"/>
              <a:t>App development simplification in website developing and web designing</a:t>
            </a:r>
          </a:p>
          <a:p>
            <a:r>
              <a:rPr lang="en-GB" dirty="0"/>
              <a:t>Introducing with Android studio </a:t>
            </a:r>
          </a:p>
          <a:p>
            <a:r>
              <a:rPr lang="en-GB" dirty="0"/>
              <a:t>Android platform, apps environment, software development</a:t>
            </a:r>
          </a:p>
          <a:p>
            <a:endParaRPr lang="en-GB" dirty="0"/>
          </a:p>
        </p:txBody>
      </p:sp>
      <p:sp>
        <p:nvSpPr>
          <p:cNvPr id="4" name="Date Placeholder 3">
            <a:extLst>
              <a:ext uri="{FF2B5EF4-FFF2-40B4-BE49-F238E27FC236}">
                <a16:creationId xmlns:a16="http://schemas.microsoft.com/office/drawing/2014/main" id="{9B892095-090A-4FFF-AD48-9AD255534546}"/>
              </a:ext>
            </a:extLst>
          </p:cNvPr>
          <p:cNvSpPr>
            <a:spLocks noGrp="1"/>
          </p:cNvSpPr>
          <p:nvPr>
            <p:ph type="dt" sz="half" idx="10"/>
          </p:nvPr>
        </p:nvSpPr>
        <p:spPr/>
        <p:txBody>
          <a:bodyPr/>
          <a:lstStyle/>
          <a:p>
            <a:fld id="{7E9DE028-ADA6-4F98-823B-0EF2810304F0}" type="datetime8">
              <a:rPr lang="en-US" smtClean="0"/>
              <a:t>11/6/2018 12:10 PM</a:t>
            </a:fld>
            <a:endParaRPr lang="en-US" dirty="0"/>
          </a:p>
        </p:txBody>
      </p:sp>
      <p:sp>
        <p:nvSpPr>
          <p:cNvPr id="5" name="Slide Number Placeholder 4">
            <a:extLst>
              <a:ext uri="{FF2B5EF4-FFF2-40B4-BE49-F238E27FC236}">
                <a16:creationId xmlns:a16="http://schemas.microsoft.com/office/drawing/2014/main" id="{9BC50314-7A77-4FBA-9EEA-C90CF870D494}"/>
              </a:ext>
            </a:extLst>
          </p:cNvPr>
          <p:cNvSpPr>
            <a:spLocks noGrp="1"/>
          </p:cNvSpPr>
          <p:nvPr>
            <p:ph type="sldNum" sz="quarter" idx="12"/>
          </p:nvPr>
        </p:nvSpPr>
        <p:spPr/>
        <p:txBody>
          <a:bodyPr/>
          <a:lstStyle/>
          <a:p>
            <a:fld id="{8A7A6979-0714-4377-B894-6BE4C2D6E202}" type="slidenum">
              <a:rPr lang="en-US" smtClean="0"/>
              <a:pPr/>
              <a:t>5</a:t>
            </a:fld>
            <a:endParaRPr lang="en-US" dirty="0"/>
          </a:p>
        </p:txBody>
      </p:sp>
    </p:spTree>
    <p:extLst>
      <p:ext uri="{BB962C8B-B14F-4D97-AF65-F5344CB8AC3E}">
        <p14:creationId xmlns:p14="http://schemas.microsoft.com/office/powerpoint/2010/main" val="2124451196"/>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3" name="Rectangle 9">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11">
            <a:extLst>
              <a:ext uri="{FF2B5EF4-FFF2-40B4-BE49-F238E27FC236}">
                <a16:creationId xmlns:a16="http://schemas.microsoft.com/office/drawing/2014/main" id="{3E5445C6-DD42-4979-86FF-03730E8C6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734" y="321733"/>
            <a:ext cx="11573488"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165149-6E7E-47DE-BEC1-5266D13A3C01}"/>
              </a:ext>
            </a:extLst>
          </p:cNvPr>
          <p:cNvSpPr>
            <a:spLocks noGrp="1"/>
          </p:cNvSpPr>
          <p:nvPr>
            <p:ph type="title"/>
          </p:nvPr>
        </p:nvSpPr>
        <p:spPr>
          <a:xfrm>
            <a:off x="1524000" y="1122362"/>
            <a:ext cx="9144000" cy="2840037"/>
          </a:xfrm>
          <a:noFill/>
        </p:spPr>
        <p:txBody>
          <a:bodyPr vert="horz" lIns="91440" tIns="45720" rIns="91440" bIns="45720" rtlCol="0" anchor="b">
            <a:normAutofit/>
          </a:bodyPr>
          <a:lstStyle/>
          <a:p>
            <a:pPr algn="ctr"/>
            <a:r>
              <a:rPr lang="en-US" sz="5800" kern="1200" dirty="0">
                <a:solidFill>
                  <a:schemeClr val="tx1"/>
                </a:solidFill>
                <a:latin typeface="+mj-lt"/>
                <a:ea typeface="+mj-ea"/>
                <a:cs typeface="+mj-cs"/>
              </a:rPr>
              <a:t>AIM</a:t>
            </a:r>
          </a:p>
        </p:txBody>
      </p:sp>
      <p:sp>
        <p:nvSpPr>
          <p:cNvPr id="3" name="Content Placeholder 2">
            <a:extLst>
              <a:ext uri="{FF2B5EF4-FFF2-40B4-BE49-F238E27FC236}">
                <a16:creationId xmlns:a16="http://schemas.microsoft.com/office/drawing/2014/main" id="{44F8E815-49E9-42A1-9CBF-F195E1438168}"/>
              </a:ext>
            </a:extLst>
          </p:cNvPr>
          <p:cNvSpPr>
            <a:spLocks noGrp="1"/>
          </p:cNvSpPr>
          <p:nvPr>
            <p:ph idx="1"/>
          </p:nvPr>
        </p:nvSpPr>
        <p:spPr>
          <a:xfrm>
            <a:off x="1524000" y="4256436"/>
            <a:ext cx="9144000" cy="1600818"/>
          </a:xfrm>
          <a:gradFill>
            <a:gsLst>
              <a:gs pos="0">
                <a:schemeClr val="accent5">
                  <a:hueOff val="-1689636"/>
                  <a:satOff val="-4355"/>
                  <a:lumOff val="-2941"/>
                  <a:alphaOff val="0"/>
                  <a:satMod val="103000"/>
                  <a:lumMod val="102000"/>
                  <a:tint val="94000"/>
                </a:schemeClr>
              </a:gs>
              <a:gs pos="50000">
                <a:schemeClr val="accent5">
                  <a:hueOff val="-1689636"/>
                  <a:satOff val="-4355"/>
                  <a:lumOff val="-2941"/>
                  <a:alphaOff val="0"/>
                  <a:satMod val="110000"/>
                  <a:lumMod val="100000"/>
                  <a:shade val="100000"/>
                </a:schemeClr>
              </a:gs>
              <a:gs pos="100000">
                <a:schemeClr val="accent5">
                  <a:hueOff val="-1689636"/>
                  <a:satOff val="-4355"/>
                  <a:lumOff val="-2941"/>
                  <a:alphaOff val="0"/>
                  <a:lumMod val="99000"/>
                  <a:satMod val="120000"/>
                  <a:shade val="78000"/>
                </a:schemeClr>
              </a:gs>
            </a:gsLst>
            <a:lin ang="5400000" scaled="0"/>
          </a:gradFill>
        </p:spPr>
        <p:txBody>
          <a:bodyPr vert="horz" lIns="91440" tIns="45720" rIns="91440" bIns="45720" rtlCol="0">
            <a:normAutofit/>
          </a:bodyPr>
          <a:lstStyle/>
          <a:p>
            <a:pPr marL="0" indent="0" algn="ctr">
              <a:buNone/>
            </a:pPr>
            <a:r>
              <a:rPr lang="en-US" sz="3000" kern="1200" dirty="0">
                <a:solidFill>
                  <a:schemeClr val="accent1"/>
                </a:solidFill>
                <a:latin typeface="+mn-lt"/>
                <a:ea typeface="+mn-ea"/>
                <a:cs typeface="+mn-cs"/>
              </a:rPr>
              <a:t>Development of a property search android application</a:t>
            </a:r>
          </a:p>
        </p:txBody>
      </p:sp>
      <p:cxnSp>
        <p:nvCxnSpPr>
          <p:cNvPr id="55" name="Straight Connector 13">
            <a:extLst>
              <a:ext uri="{FF2B5EF4-FFF2-40B4-BE49-F238E27FC236}">
                <a16:creationId xmlns:a16="http://schemas.microsoft.com/office/drawing/2014/main" id="{45000665-DFC7-417E-8FD7-516A0F15C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4109417"/>
            <a:ext cx="27432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70A6741F-742C-4B8E-87B4-70B5705BB890}"/>
              </a:ext>
            </a:extLst>
          </p:cNvPr>
          <p:cNvSpPr>
            <a:spLocks noGrp="1"/>
          </p:cNvSpPr>
          <p:nvPr>
            <p:ph type="dt" sz="half" idx="10"/>
          </p:nvPr>
        </p:nvSpPr>
        <p:spPr>
          <a:xfrm>
            <a:off x="838200" y="6159710"/>
            <a:ext cx="2743200" cy="365125"/>
          </a:xfrm>
        </p:spPr>
        <p:txBody>
          <a:bodyPr vert="horz" lIns="91440" tIns="45720" rIns="91440" bIns="45720" rtlCol="0" anchor="ctr">
            <a:normAutofit/>
          </a:bodyPr>
          <a:lstStyle/>
          <a:p>
            <a:pPr defTabSz="914400">
              <a:spcAft>
                <a:spcPts val="600"/>
              </a:spcAft>
            </a:pPr>
            <a:fld id="{7E9DE028-ADA6-4F98-823B-0EF2810304F0}" type="datetime8">
              <a:rPr lang="en-US" smtClean="0"/>
              <a:pPr defTabSz="914400">
                <a:spcAft>
                  <a:spcPts val="600"/>
                </a:spcAft>
              </a:pPr>
              <a:t>11/6/2018 12:10 PM</a:t>
            </a:fld>
            <a:endParaRPr lang="en-US"/>
          </a:p>
        </p:txBody>
      </p:sp>
      <p:sp>
        <p:nvSpPr>
          <p:cNvPr id="5" name="Slide Number Placeholder 4">
            <a:extLst>
              <a:ext uri="{FF2B5EF4-FFF2-40B4-BE49-F238E27FC236}">
                <a16:creationId xmlns:a16="http://schemas.microsoft.com/office/drawing/2014/main" id="{578CCDEC-A8C4-431E-8D08-76CE3E697D7A}"/>
              </a:ext>
            </a:extLst>
          </p:cNvPr>
          <p:cNvSpPr>
            <a:spLocks noGrp="1"/>
          </p:cNvSpPr>
          <p:nvPr>
            <p:ph type="sldNum" sz="quarter" idx="12"/>
          </p:nvPr>
        </p:nvSpPr>
        <p:spPr>
          <a:xfrm>
            <a:off x="8610600" y="6159710"/>
            <a:ext cx="2743200" cy="365125"/>
          </a:xfrm>
        </p:spPr>
        <p:txBody>
          <a:bodyPr vert="horz" lIns="91440" tIns="45720" rIns="91440" bIns="45720" rtlCol="0" anchor="ctr">
            <a:normAutofit/>
          </a:bodyPr>
          <a:lstStyle/>
          <a:p>
            <a:pPr defTabSz="914400">
              <a:spcAft>
                <a:spcPts val="600"/>
              </a:spcAft>
            </a:pPr>
            <a:fld id="{8A7A6979-0714-4377-B894-6BE4C2D6E202}" type="slidenum">
              <a:rPr lang="en-US" smtClean="0"/>
              <a:pPr defTabSz="914400">
                <a:spcAft>
                  <a:spcPts val="600"/>
                </a:spcAft>
              </a:pPr>
              <a:t>6</a:t>
            </a:fld>
            <a:endParaRPr lang="en-US"/>
          </a:p>
        </p:txBody>
      </p:sp>
    </p:spTree>
    <p:extLst>
      <p:ext uri="{BB962C8B-B14F-4D97-AF65-F5344CB8AC3E}">
        <p14:creationId xmlns:p14="http://schemas.microsoft.com/office/powerpoint/2010/main" val="2468237703"/>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E80DA-234B-433B-9984-4CF260FF831D}"/>
              </a:ext>
            </a:extLst>
          </p:cNvPr>
          <p:cNvSpPr>
            <a:spLocks noGrp="1"/>
          </p:cNvSpPr>
          <p:nvPr>
            <p:ph type="title"/>
          </p:nvPr>
        </p:nvSpPr>
        <p:spPr/>
        <p:txBody>
          <a:bodyPr/>
          <a:lstStyle/>
          <a:p>
            <a:pPr algn="ctr"/>
            <a:r>
              <a:rPr lang="en-GB" dirty="0"/>
              <a:t>Project objectives</a:t>
            </a:r>
          </a:p>
        </p:txBody>
      </p:sp>
      <p:sp>
        <p:nvSpPr>
          <p:cNvPr id="3" name="Content Placeholder 2">
            <a:extLst>
              <a:ext uri="{FF2B5EF4-FFF2-40B4-BE49-F238E27FC236}">
                <a16:creationId xmlns:a16="http://schemas.microsoft.com/office/drawing/2014/main" id="{10B62516-BA6D-4560-9A02-529853F73EB8}"/>
              </a:ext>
            </a:extLst>
          </p:cNvPr>
          <p:cNvSpPr>
            <a:spLocks noGrp="1"/>
          </p:cNvSpPr>
          <p:nvPr>
            <p:ph idx="1"/>
          </p:nvPr>
        </p:nvSpPr>
        <p:spPr/>
        <p:txBody>
          <a:bodyPr vert="horz" lIns="91440" tIns="45720" rIns="91440" bIns="45720" rtlCol="0" anchor="t">
            <a:normAutofit/>
          </a:bodyPr>
          <a:lstStyle/>
          <a:p>
            <a:r>
              <a:rPr lang="en-GB" dirty="0"/>
              <a:t>To implement an android application </a:t>
            </a:r>
            <a:r>
              <a:rPr lang="en-GB" dirty="0">
                <a:cs typeface="Calibri"/>
              </a:rPr>
              <a:t>for property </a:t>
            </a:r>
            <a:r>
              <a:rPr lang="en-GB" dirty="0" err="1">
                <a:cs typeface="Calibri"/>
              </a:rPr>
              <a:t>HomeSearch</a:t>
            </a:r>
            <a:r>
              <a:rPr lang="en-GB" dirty="0">
                <a:cs typeface="Calibri"/>
              </a:rPr>
              <a:t> company</a:t>
            </a:r>
            <a:endParaRPr lang="en-GB" dirty="0"/>
          </a:p>
          <a:p>
            <a:r>
              <a:rPr lang="en-GB" dirty="0"/>
              <a:t>To analysis suitable development tools, methodologies and establishment procedures.</a:t>
            </a:r>
            <a:endParaRPr lang="en-GB" dirty="0">
              <a:cs typeface="Calibri"/>
            </a:endParaRPr>
          </a:p>
          <a:p>
            <a:r>
              <a:rPr lang="en-GB" dirty="0"/>
              <a:t>To design and develop a simple complete prototype project</a:t>
            </a:r>
            <a:endParaRPr lang="en-GB" dirty="0">
              <a:cs typeface="Calibri"/>
            </a:endParaRPr>
          </a:p>
          <a:p>
            <a:r>
              <a:rPr lang="en-GB" dirty="0"/>
              <a:t>To research on various estate property developing company  </a:t>
            </a:r>
            <a:endParaRPr lang="en-GB" dirty="0">
              <a:cs typeface="Calibri"/>
            </a:endParaRPr>
          </a:p>
          <a:p>
            <a:r>
              <a:rPr lang="en-GB" dirty="0"/>
              <a:t>To improve professional development skills</a:t>
            </a:r>
            <a:endParaRPr lang="en-GB" dirty="0">
              <a:cs typeface="Calibri"/>
            </a:endParaRPr>
          </a:p>
        </p:txBody>
      </p:sp>
      <p:sp>
        <p:nvSpPr>
          <p:cNvPr id="4" name="Date Placeholder 3">
            <a:extLst>
              <a:ext uri="{FF2B5EF4-FFF2-40B4-BE49-F238E27FC236}">
                <a16:creationId xmlns:a16="http://schemas.microsoft.com/office/drawing/2014/main" id="{B7E4A82A-328F-424D-8192-DE33830893AE}"/>
              </a:ext>
            </a:extLst>
          </p:cNvPr>
          <p:cNvSpPr>
            <a:spLocks noGrp="1"/>
          </p:cNvSpPr>
          <p:nvPr>
            <p:ph type="dt" sz="half" idx="10"/>
          </p:nvPr>
        </p:nvSpPr>
        <p:spPr/>
        <p:txBody>
          <a:bodyPr/>
          <a:lstStyle/>
          <a:p>
            <a:fld id="{7E9DE028-ADA6-4F98-823B-0EF2810304F0}" type="datetime8">
              <a:rPr lang="en-US" smtClean="0"/>
              <a:t>11/6/2018 12:10 PM</a:t>
            </a:fld>
            <a:endParaRPr lang="en-US" dirty="0"/>
          </a:p>
        </p:txBody>
      </p:sp>
      <p:sp>
        <p:nvSpPr>
          <p:cNvPr id="5" name="Slide Number Placeholder 4">
            <a:extLst>
              <a:ext uri="{FF2B5EF4-FFF2-40B4-BE49-F238E27FC236}">
                <a16:creationId xmlns:a16="http://schemas.microsoft.com/office/drawing/2014/main" id="{90FB2F9C-C04B-4100-AD3A-21FBC5CCB68F}"/>
              </a:ext>
            </a:extLst>
          </p:cNvPr>
          <p:cNvSpPr>
            <a:spLocks noGrp="1"/>
          </p:cNvSpPr>
          <p:nvPr>
            <p:ph type="sldNum" sz="quarter" idx="12"/>
          </p:nvPr>
        </p:nvSpPr>
        <p:spPr/>
        <p:txBody>
          <a:bodyPr/>
          <a:lstStyle/>
          <a:p>
            <a:fld id="{8A7A6979-0714-4377-B894-6BE4C2D6E202}" type="slidenum">
              <a:rPr lang="en-US" smtClean="0"/>
              <a:pPr/>
              <a:t>7</a:t>
            </a:fld>
            <a:endParaRPr lang="en-US" dirty="0"/>
          </a:p>
        </p:txBody>
      </p:sp>
    </p:spTree>
    <p:extLst>
      <p:ext uri="{BB962C8B-B14F-4D97-AF65-F5344CB8AC3E}">
        <p14:creationId xmlns:p14="http://schemas.microsoft.com/office/powerpoint/2010/main" val="3446394950"/>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BA0DF-C7B5-4F97-90AA-6C642EFC49D0}"/>
              </a:ext>
            </a:extLst>
          </p:cNvPr>
          <p:cNvSpPr>
            <a:spLocks noGrp="1"/>
          </p:cNvSpPr>
          <p:nvPr>
            <p:ph type="title"/>
          </p:nvPr>
        </p:nvSpPr>
        <p:spPr/>
        <p:txBody>
          <a:bodyPr/>
          <a:lstStyle/>
          <a:p>
            <a:pPr algn="ctr"/>
            <a:r>
              <a:rPr lang="en-US" b="1" dirty="0">
                <a:solidFill>
                  <a:schemeClr val="accent1">
                    <a:lumMod val="75000"/>
                  </a:schemeClr>
                </a:solidFill>
              </a:rPr>
              <a:t>Research and Literature Review</a:t>
            </a:r>
            <a:endParaRPr lang="en-GB" b="1" dirty="0"/>
          </a:p>
        </p:txBody>
      </p:sp>
      <p:sp>
        <p:nvSpPr>
          <p:cNvPr id="3" name="Content Placeholder 2">
            <a:extLst>
              <a:ext uri="{FF2B5EF4-FFF2-40B4-BE49-F238E27FC236}">
                <a16:creationId xmlns:a16="http://schemas.microsoft.com/office/drawing/2014/main" id="{4D62342F-0D9D-4EDB-BD6E-CE1BB7E48407}"/>
              </a:ext>
            </a:extLst>
          </p:cNvPr>
          <p:cNvSpPr>
            <a:spLocks noGrp="1"/>
          </p:cNvSpPr>
          <p:nvPr>
            <p:ph idx="1"/>
          </p:nvPr>
        </p:nvSpPr>
        <p:spPr/>
        <p:txBody>
          <a:bodyPr vert="horz" lIns="91440" tIns="45720" rIns="91440" bIns="45720" rtlCol="0" anchor="t">
            <a:normAutofit/>
          </a:bodyPr>
          <a:lstStyle/>
          <a:p>
            <a:pPr marL="0" indent="0">
              <a:buNone/>
            </a:pPr>
            <a:endParaRPr lang="en-GB" dirty="0"/>
          </a:p>
          <a:p>
            <a:r>
              <a:rPr lang="en-GB" dirty="0"/>
              <a:t>According to a recent study by </a:t>
            </a:r>
            <a:r>
              <a:rPr lang="en-GB" dirty="0" err="1"/>
              <a:t>VisionMobile</a:t>
            </a:r>
            <a:r>
              <a:rPr lang="en-GB" dirty="0"/>
              <a:t> , the average experience level of developers is falling as the population grows in mobile application development. [1]</a:t>
            </a:r>
          </a:p>
          <a:p>
            <a:r>
              <a:rPr lang="en-GB" dirty="0"/>
              <a:t>The Android SDK provide the tools and APIs which are necessary to develop application on the platform of Android technology using the java programming language [2]</a:t>
            </a:r>
          </a:p>
          <a:p>
            <a:r>
              <a:rPr lang="en-GB" dirty="0">
                <a:cs typeface="Calibri"/>
              </a:rPr>
              <a:t>It is a development project so I followed software development lifecycle</a:t>
            </a:r>
          </a:p>
          <a:p>
            <a:endParaRPr lang="en-GB" dirty="0">
              <a:cs typeface="Calibri"/>
            </a:endParaRPr>
          </a:p>
        </p:txBody>
      </p:sp>
      <p:sp>
        <p:nvSpPr>
          <p:cNvPr id="4" name="Date Placeholder 3">
            <a:extLst>
              <a:ext uri="{FF2B5EF4-FFF2-40B4-BE49-F238E27FC236}">
                <a16:creationId xmlns:a16="http://schemas.microsoft.com/office/drawing/2014/main" id="{C543CA4A-15E2-4656-B6E6-DB3FC5A27341}"/>
              </a:ext>
            </a:extLst>
          </p:cNvPr>
          <p:cNvSpPr>
            <a:spLocks noGrp="1"/>
          </p:cNvSpPr>
          <p:nvPr>
            <p:ph type="dt" sz="half" idx="10"/>
          </p:nvPr>
        </p:nvSpPr>
        <p:spPr/>
        <p:txBody>
          <a:bodyPr/>
          <a:lstStyle/>
          <a:p>
            <a:fld id="{7E9DE028-ADA6-4F98-823B-0EF2810304F0}" type="datetime8">
              <a:rPr lang="en-US" smtClean="0"/>
              <a:t>11/6/2018 12:10 PM</a:t>
            </a:fld>
            <a:endParaRPr lang="en-US" dirty="0"/>
          </a:p>
        </p:txBody>
      </p:sp>
      <p:sp>
        <p:nvSpPr>
          <p:cNvPr id="5" name="Slide Number Placeholder 4">
            <a:extLst>
              <a:ext uri="{FF2B5EF4-FFF2-40B4-BE49-F238E27FC236}">
                <a16:creationId xmlns:a16="http://schemas.microsoft.com/office/drawing/2014/main" id="{D5CCFF42-2DFB-4615-8942-66F8B427816C}"/>
              </a:ext>
            </a:extLst>
          </p:cNvPr>
          <p:cNvSpPr>
            <a:spLocks noGrp="1"/>
          </p:cNvSpPr>
          <p:nvPr>
            <p:ph type="sldNum" sz="quarter" idx="12"/>
          </p:nvPr>
        </p:nvSpPr>
        <p:spPr/>
        <p:txBody>
          <a:bodyPr/>
          <a:lstStyle/>
          <a:p>
            <a:fld id="{8A7A6979-0714-4377-B894-6BE4C2D6E202}" type="slidenum">
              <a:rPr lang="en-US" smtClean="0"/>
              <a:pPr/>
              <a:t>8</a:t>
            </a:fld>
            <a:endParaRPr lang="en-US" dirty="0"/>
          </a:p>
        </p:txBody>
      </p:sp>
    </p:spTree>
    <p:extLst>
      <p:ext uri="{BB962C8B-B14F-4D97-AF65-F5344CB8AC3E}">
        <p14:creationId xmlns:p14="http://schemas.microsoft.com/office/powerpoint/2010/main" val="2480478127"/>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C5D6F-71A1-46C1-8946-ECEFDDF3B16C}"/>
              </a:ext>
            </a:extLst>
          </p:cNvPr>
          <p:cNvSpPr>
            <a:spLocks noGrp="1"/>
          </p:cNvSpPr>
          <p:nvPr>
            <p:ph type="title"/>
          </p:nvPr>
        </p:nvSpPr>
        <p:spPr/>
        <p:txBody>
          <a:bodyPr/>
          <a:lstStyle/>
          <a:p>
            <a:pPr algn="ctr"/>
            <a:r>
              <a:rPr lang="en-US" b="1" dirty="0">
                <a:solidFill>
                  <a:schemeClr val="accent1">
                    <a:lumMod val="75000"/>
                  </a:schemeClr>
                </a:solidFill>
              </a:rPr>
              <a:t>Research and Literature Review</a:t>
            </a:r>
            <a:endParaRPr lang="en-GB" dirty="0"/>
          </a:p>
        </p:txBody>
      </p:sp>
      <p:sp>
        <p:nvSpPr>
          <p:cNvPr id="3" name="Content Placeholder 2">
            <a:extLst>
              <a:ext uri="{FF2B5EF4-FFF2-40B4-BE49-F238E27FC236}">
                <a16:creationId xmlns:a16="http://schemas.microsoft.com/office/drawing/2014/main" id="{769AC842-4096-4F59-92D9-A2EA60D031D4}"/>
              </a:ext>
            </a:extLst>
          </p:cNvPr>
          <p:cNvSpPr>
            <a:spLocks noGrp="1"/>
          </p:cNvSpPr>
          <p:nvPr>
            <p:ph idx="1"/>
          </p:nvPr>
        </p:nvSpPr>
        <p:spPr/>
        <p:txBody>
          <a:bodyPr/>
          <a:lstStyle/>
          <a:p>
            <a:r>
              <a:rPr lang="en-GB" dirty="0"/>
              <a:t>Smartphones are beyond voice and message service but features on 4th Generation networking technology.</a:t>
            </a:r>
          </a:p>
          <a:p>
            <a:r>
              <a:rPr lang="en-GB" dirty="0"/>
              <a:t>Mobile operating system is the software platform which run on mobile devices</a:t>
            </a:r>
          </a:p>
          <a:p>
            <a:r>
              <a:rPr lang="en-GB" dirty="0"/>
              <a:t>Android OS designed in Linux-based platform was developed by Google to manipulate mobile devices [5]</a:t>
            </a:r>
          </a:p>
          <a:p>
            <a:r>
              <a:rPr lang="en-GB" dirty="0"/>
              <a:t>The "Home Search" property search app offers property sales across London </a:t>
            </a:r>
          </a:p>
          <a:p>
            <a:endParaRPr lang="en-GB" dirty="0"/>
          </a:p>
          <a:p>
            <a:endParaRPr lang="en-GB" dirty="0"/>
          </a:p>
        </p:txBody>
      </p:sp>
      <p:sp>
        <p:nvSpPr>
          <p:cNvPr id="4" name="Date Placeholder 3">
            <a:extLst>
              <a:ext uri="{FF2B5EF4-FFF2-40B4-BE49-F238E27FC236}">
                <a16:creationId xmlns:a16="http://schemas.microsoft.com/office/drawing/2014/main" id="{4AB79756-DB45-4C36-8346-7D8398212731}"/>
              </a:ext>
            </a:extLst>
          </p:cNvPr>
          <p:cNvSpPr>
            <a:spLocks noGrp="1"/>
          </p:cNvSpPr>
          <p:nvPr>
            <p:ph type="dt" sz="half" idx="10"/>
          </p:nvPr>
        </p:nvSpPr>
        <p:spPr/>
        <p:txBody>
          <a:bodyPr/>
          <a:lstStyle/>
          <a:p>
            <a:fld id="{7E9DE028-ADA6-4F98-823B-0EF2810304F0}" type="datetime8">
              <a:rPr lang="en-US" smtClean="0"/>
              <a:t>11/6/2018 12:10 PM</a:t>
            </a:fld>
            <a:endParaRPr lang="en-US" dirty="0"/>
          </a:p>
        </p:txBody>
      </p:sp>
      <p:sp>
        <p:nvSpPr>
          <p:cNvPr id="5" name="Slide Number Placeholder 4">
            <a:extLst>
              <a:ext uri="{FF2B5EF4-FFF2-40B4-BE49-F238E27FC236}">
                <a16:creationId xmlns:a16="http://schemas.microsoft.com/office/drawing/2014/main" id="{61A9C2CB-3BB8-4E6F-BB0A-1C87938E1888}"/>
              </a:ext>
            </a:extLst>
          </p:cNvPr>
          <p:cNvSpPr>
            <a:spLocks noGrp="1"/>
          </p:cNvSpPr>
          <p:nvPr>
            <p:ph type="sldNum" sz="quarter" idx="12"/>
          </p:nvPr>
        </p:nvSpPr>
        <p:spPr/>
        <p:txBody>
          <a:bodyPr/>
          <a:lstStyle/>
          <a:p>
            <a:fld id="{8A7A6979-0714-4377-B894-6BE4C2D6E202}" type="slidenum">
              <a:rPr lang="en-US" smtClean="0"/>
              <a:pPr/>
              <a:t>9</a:t>
            </a:fld>
            <a:endParaRPr lang="en-US" dirty="0"/>
          </a:p>
        </p:txBody>
      </p:sp>
    </p:spTree>
    <p:extLst>
      <p:ext uri="{BB962C8B-B14F-4D97-AF65-F5344CB8AC3E}">
        <p14:creationId xmlns:p14="http://schemas.microsoft.com/office/powerpoint/2010/main" val="103440610"/>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133D7F-03F1-4024-B311-B1B37977396D}"/>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Mobile app development approach</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195951" y="961812"/>
            <a:ext cx="6873497" cy="4930987"/>
          </a:xfrm>
          <a:prstGeom prst="rect">
            <a:avLst/>
          </a:prstGeom>
        </p:spPr>
      </p:pic>
      <p:sp>
        <p:nvSpPr>
          <p:cNvPr id="4" name="Date Placeholder 3">
            <a:extLst>
              <a:ext uri="{FF2B5EF4-FFF2-40B4-BE49-F238E27FC236}">
                <a16:creationId xmlns:a16="http://schemas.microsoft.com/office/drawing/2014/main" id="{88D8C9A7-268D-40DF-B155-BAEC4895D268}"/>
              </a:ext>
            </a:extLst>
          </p:cNvPr>
          <p:cNvSpPr>
            <a:spLocks noGrp="1"/>
          </p:cNvSpPr>
          <p:nvPr>
            <p:ph type="dt" sz="half" idx="10"/>
          </p:nvPr>
        </p:nvSpPr>
        <p:spPr>
          <a:xfrm>
            <a:off x="413657" y="6356350"/>
            <a:ext cx="1480457" cy="365125"/>
          </a:xfrm>
        </p:spPr>
        <p:txBody>
          <a:bodyPr vert="horz" lIns="91440" tIns="45720" rIns="91440" bIns="45720" rtlCol="0" anchor="ctr">
            <a:normAutofit/>
          </a:bodyPr>
          <a:lstStyle/>
          <a:p>
            <a:pPr defTabSz="914400">
              <a:spcAft>
                <a:spcPts val="600"/>
              </a:spcAft>
            </a:pPr>
            <a:fld id="{7E9DE028-ADA6-4F98-823B-0EF2810304F0}" type="datetime8">
              <a:rPr lang="en-US">
                <a:solidFill>
                  <a:srgbClr val="FFFFFF"/>
                </a:solidFill>
              </a:rPr>
              <a:pPr defTabSz="914400">
                <a:spcAft>
                  <a:spcPts val="600"/>
                </a:spcAft>
              </a:pPr>
              <a:t>11/6/2018 12:10 PM</a:t>
            </a:fld>
            <a:endParaRPr lang="en-US">
              <a:solidFill>
                <a:srgbClr val="FFFFFF"/>
              </a:solidFill>
            </a:endParaRPr>
          </a:p>
        </p:txBody>
      </p:sp>
      <p:sp>
        <p:nvSpPr>
          <p:cNvPr id="5" name="Slide Number Placeholder 4">
            <a:extLst>
              <a:ext uri="{FF2B5EF4-FFF2-40B4-BE49-F238E27FC236}">
                <a16:creationId xmlns:a16="http://schemas.microsoft.com/office/drawing/2014/main" id="{8A49A0DB-8D7A-4221-9087-33A919996104}"/>
              </a:ext>
            </a:extLst>
          </p:cNvPr>
          <p:cNvSpPr>
            <a:spLocks noGrp="1"/>
          </p:cNvSpPr>
          <p:nvPr>
            <p:ph type="sldNum" sz="quarter" idx="12"/>
          </p:nvPr>
        </p:nvSpPr>
        <p:spPr>
          <a:xfrm>
            <a:off x="11310257" y="6356350"/>
            <a:ext cx="560009" cy="365125"/>
          </a:xfrm>
        </p:spPr>
        <p:txBody>
          <a:bodyPr vert="horz" lIns="91440" tIns="45720" rIns="91440" bIns="45720" rtlCol="0" anchor="ctr">
            <a:normAutofit/>
          </a:bodyPr>
          <a:lstStyle/>
          <a:p>
            <a:pPr defTabSz="914400">
              <a:spcAft>
                <a:spcPts val="600"/>
              </a:spcAft>
            </a:pPr>
            <a:fld id="{8A7A6979-0714-4377-B894-6BE4C2D6E202}" type="slidenum">
              <a:rPr lang="en-US">
                <a:solidFill>
                  <a:srgbClr val="898989"/>
                </a:solidFill>
              </a:rPr>
              <a:pPr defTabSz="914400">
                <a:spcAft>
                  <a:spcPts val="600"/>
                </a:spcAft>
              </a:pPr>
              <a:t>10</a:t>
            </a:fld>
            <a:endParaRPr lang="en-US">
              <a:solidFill>
                <a:srgbClr val="898989"/>
              </a:solidFill>
            </a:endParaRPr>
          </a:p>
        </p:txBody>
      </p:sp>
    </p:spTree>
    <p:extLst>
      <p:ext uri="{BB962C8B-B14F-4D97-AF65-F5344CB8AC3E}">
        <p14:creationId xmlns:p14="http://schemas.microsoft.com/office/powerpoint/2010/main" val="1310050200"/>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Development Methodology</a:t>
            </a:r>
          </a:p>
        </p:txBody>
      </p:sp>
      <p:sp>
        <p:nvSpPr>
          <p:cNvPr id="3" name="Content Placeholder 2"/>
          <p:cNvSpPr>
            <a:spLocks noGrp="1"/>
          </p:cNvSpPr>
          <p:nvPr>
            <p:ph idx="1"/>
          </p:nvPr>
        </p:nvSpPr>
        <p:spPr/>
        <p:txBody>
          <a:bodyPr/>
          <a:lstStyle/>
          <a:p>
            <a:r>
              <a:rPr lang="en-GB" dirty="0"/>
              <a:t>Waterfall Model</a:t>
            </a:r>
          </a:p>
        </p:txBody>
      </p:sp>
      <p:sp>
        <p:nvSpPr>
          <p:cNvPr id="4" name="Date Placeholder 3"/>
          <p:cNvSpPr>
            <a:spLocks noGrp="1"/>
          </p:cNvSpPr>
          <p:nvPr>
            <p:ph type="dt" sz="half" idx="10"/>
          </p:nvPr>
        </p:nvSpPr>
        <p:spPr/>
        <p:txBody>
          <a:bodyPr/>
          <a:lstStyle/>
          <a:p>
            <a:fld id="{7E9DE028-ADA6-4F98-823B-0EF2810304F0}" type="datetime8">
              <a:rPr lang="en-US" smtClean="0"/>
              <a:t>11/6/2018 12:10 PM</a:t>
            </a:fld>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pPr/>
              <a:t>11</a:t>
            </a:fld>
            <a:endParaRPr lang="en-US" dirty="0"/>
          </a:p>
        </p:txBody>
      </p:sp>
      <p:sp>
        <p:nvSpPr>
          <p:cNvPr id="6" name="Oval 5"/>
          <p:cNvSpPr/>
          <p:nvPr/>
        </p:nvSpPr>
        <p:spPr>
          <a:xfrm>
            <a:off x="2933700" y="2348346"/>
            <a:ext cx="2223654" cy="9559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Analysis</a:t>
            </a:r>
          </a:p>
        </p:txBody>
      </p:sp>
      <p:sp>
        <p:nvSpPr>
          <p:cNvPr id="7" name="Down Arrow 6"/>
          <p:cNvSpPr/>
          <p:nvPr/>
        </p:nvSpPr>
        <p:spPr>
          <a:xfrm>
            <a:off x="3979718" y="3314700"/>
            <a:ext cx="83127" cy="42602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3036199" y="3751118"/>
            <a:ext cx="2130136" cy="110143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Design</a:t>
            </a:r>
          </a:p>
        </p:txBody>
      </p:sp>
      <p:sp>
        <p:nvSpPr>
          <p:cNvPr id="11" name="Oval 10"/>
          <p:cNvSpPr/>
          <p:nvPr/>
        </p:nvSpPr>
        <p:spPr>
          <a:xfrm>
            <a:off x="5885361" y="3605645"/>
            <a:ext cx="2067791" cy="13923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Coding</a:t>
            </a:r>
          </a:p>
        </p:txBody>
      </p:sp>
      <p:sp>
        <p:nvSpPr>
          <p:cNvPr id="12" name="Right Arrow 11"/>
          <p:cNvSpPr/>
          <p:nvPr/>
        </p:nvSpPr>
        <p:spPr>
          <a:xfrm>
            <a:off x="5133367" y="4322617"/>
            <a:ext cx="751610" cy="9698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ight Arrow 12"/>
          <p:cNvSpPr/>
          <p:nvPr/>
        </p:nvSpPr>
        <p:spPr>
          <a:xfrm>
            <a:off x="7944171" y="4198342"/>
            <a:ext cx="545202" cy="13161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p:cNvSpPr/>
          <p:nvPr/>
        </p:nvSpPr>
        <p:spPr>
          <a:xfrm>
            <a:off x="8489373" y="3476632"/>
            <a:ext cx="1920265" cy="137592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Testing</a:t>
            </a:r>
          </a:p>
        </p:txBody>
      </p:sp>
      <p:sp>
        <p:nvSpPr>
          <p:cNvPr id="15" name="Rounded Rectangle 14"/>
          <p:cNvSpPr/>
          <p:nvPr/>
        </p:nvSpPr>
        <p:spPr>
          <a:xfrm>
            <a:off x="9978702" y="4968615"/>
            <a:ext cx="1766454" cy="140277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Maintenance</a:t>
            </a:r>
          </a:p>
        </p:txBody>
      </p:sp>
      <p:cxnSp>
        <p:nvCxnSpPr>
          <p:cNvPr id="17" name="Elbow Connector 16"/>
          <p:cNvCxnSpPr/>
          <p:nvPr/>
        </p:nvCxnSpPr>
        <p:spPr>
          <a:xfrm rot="16200000" flipH="1">
            <a:off x="9713572" y="3742528"/>
            <a:ext cx="1319895" cy="1062587"/>
          </a:xfrm>
          <a:prstGeom prst="bentConnector3">
            <a:avLst>
              <a:gd name="adj1" fmla="val 32756"/>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5789193"/>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B5D35-7FB5-4596-A73B-00D2AAFED814}"/>
              </a:ext>
            </a:extLst>
          </p:cNvPr>
          <p:cNvSpPr>
            <a:spLocks noGrp="1"/>
          </p:cNvSpPr>
          <p:nvPr>
            <p:ph type="title"/>
          </p:nvPr>
        </p:nvSpPr>
        <p:spPr/>
        <p:txBody>
          <a:bodyPr/>
          <a:lstStyle/>
          <a:p>
            <a:r>
              <a:rPr lang="en-GB" dirty="0"/>
              <a:t>Application Use Case Diagram</a:t>
            </a:r>
          </a:p>
        </p:txBody>
      </p:sp>
      <p:pic>
        <p:nvPicPr>
          <p:cNvPr id="7" name="Content Placeholder 6" descr="A picture containing text, map&#10;&#10;Description generated with very high confidence">
            <a:extLst>
              <a:ext uri="{FF2B5EF4-FFF2-40B4-BE49-F238E27FC236}">
                <a16:creationId xmlns:a16="http://schemas.microsoft.com/office/drawing/2014/main" id="{8A9AECE7-75EB-475F-9494-7D21F98E4AC1}"/>
              </a:ext>
            </a:extLst>
          </p:cNvPr>
          <p:cNvPicPr>
            <a:picLocks noGrp="1" noChangeAspect="1"/>
          </p:cNvPicPr>
          <p:nvPr>
            <p:ph idx="1"/>
          </p:nvPr>
        </p:nvPicPr>
        <p:blipFill>
          <a:blip r:embed="rId2"/>
          <a:stretch>
            <a:fillRect/>
          </a:stretch>
        </p:blipFill>
        <p:spPr>
          <a:xfrm>
            <a:off x="1630018" y="1690688"/>
            <a:ext cx="7190690" cy="4665662"/>
          </a:xfrm>
        </p:spPr>
      </p:pic>
      <p:sp>
        <p:nvSpPr>
          <p:cNvPr id="4" name="Date Placeholder 3">
            <a:extLst>
              <a:ext uri="{FF2B5EF4-FFF2-40B4-BE49-F238E27FC236}">
                <a16:creationId xmlns:a16="http://schemas.microsoft.com/office/drawing/2014/main" id="{38DC96AA-8527-4C2E-8836-A62DA8062CE1}"/>
              </a:ext>
            </a:extLst>
          </p:cNvPr>
          <p:cNvSpPr>
            <a:spLocks noGrp="1"/>
          </p:cNvSpPr>
          <p:nvPr>
            <p:ph type="dt" sz="half" idx="10"/>
          </p:nvPr>
        </p:nvSpPr>
        <p:spPr/>
        <p:txBody>
          <a:bodyPr/>
          <a:lstStyle/>
          <a:p>
            <a:fld id="{7E9DE028-ADA6-4F98-823B-0EF2810304F0}" type="datetime8">
              <a:rPr lang="en-US" smtClean="0"/>
              <a:t>11/6/2018 12:10 PM</a:t>
            </a:fld>
            <a:endParaRPr lang="en-US" dirty="0"/>
          </a:p>
        </p:txBody>
      </p:sp>
      <p:sp>
        <p:nvSpPr>
          <p:cNvPr id="5" name="Slide Number Placeholder 4">
            <a:extLst>
              <a:ext uri="{FF2B5EF4-FFF2-40B4-BE49-F238E27FC236}">
                <a16:creationId xmlns:a16="http://schemas.microsoft.com/office/drawing/2014/main" id="{FE6185ED-5F7E-4991-9B16-219D2D31B5AB}"/>
              </a:ext>
            </a:extLst>
          </p:cNvPr>
          <p:cNvSpPr>
            <a:spLocks noGrp="1"/>
          </p:cNvSpPr>
          <p:nvPr>
            <p:ph type="sldNum" sz="quarter" idx="12"/>
          </p:nvPr>
        </p:nvSpPr>
        <p:spPr/>
        <p:txBody>
          <a:bodyPr/>
          <a:lstStyle/>
          <a:p>
            <a:fld id="{8A7A6979-0714-4377-B894-6BE4C2D6E202}" type="slidenum">
              <a:rPr lang="en-US" smtClean="0"/>
              <a:pPr/>
              <a:t>12</a:t>
            </a:fld>
            <a:endParaRPr lang="en-US" dirty="0"/>
          </a:p>
        </p:txBody>
      </p:sp>
    </p:spTree>
    <p:extLst>
      <p:ext uri="{BB962C8B-B14F-4D97-AF65-F5344CB8AC3E}">
        <p14:creationId xmlns:p14="http://schemas.microsoft.com/office/powerpoint/2010/main" val="3283474662"/>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F9EC0-F916-41B6-B22A-B71617EA9A9C}"/>
              </a:ext>
            </a:extLst>
          </p:cNvPr>
          <p:cNvSpPr>
            <a:spLocks noGrp="1"/>
          </p:cNvSpPr>
          <p:nvPr>
            <p:ph type="title"/>
          </p:nvPr>
        </p:nvSpPr>
        <p:spPr/>
        <p:txBody>
          <a:bodyPr/>
          <a:lstStyle/>
          <a:p>
            <a:pPr algn="ctr"/>
            <a:r>
              <a:rPr lang="en-GB" dirty="0"/>
              <a:t>Development Tools</a:t>
            </a:r>
          </a:p>
        </p:txBody>
      </p:sp>
      <p:sp>
        <p:nvSpPr>
          <p:cNvPr id="3" name="Content Placeholder 2">
            <a:extLst>
              <a:ext uri="{FF2B5EF4-FFF2-40B4-BE49-F238E27FC236}">
                <a16:creationId xmlns:a16="http://schemas.microsoft.com/office/drawing/2014/main" id="{B9F93B59-4725-4ED9-836F-B8AEAD8B7E00}"/>
              </a:ext>
            </a:extLst>
          </p:cNvPr>
          <p:cNvSpPr>
            <a:spLocks noGrp="1"/>
          </p:cNvSpPr>
          <p:nvPr>
            <p:ph idx="1"/>
          </p:nvPr>
        </p:nvSpPr>
        <p:spPr>
          <a:xfrm>
            <a:off x="838200" y="1847850"/>
            <a:ext cx="10515600" cy="4351338"/>
          </a:xfrm>
        </p:spPr>
        <p:txBody>
          <a:bodyPr/>
          <a:lstStyle/>
          <a:p>
            <a:r>
              <a:rPr lang="en-GB" dirty="0"/>
              <a:t>Android studio:</a:t>
            </a:r>
          </a:p>
          <a:p>
            <a:pPr marL="0" indent="0">
              <a:buNone/>
            </a:pPr>
            <a:r>
              <a:rPr lang="en-GB" dirty="0"/>
              <a:t>The official integrated development Environment(IDE) is an android app development tools which is based on </a:t>
            </a:r>
            <a:r>
              <a:rPr lang="en-GB" dirty="0" err="1"/>
              <a:t>Intelli</a:t>
            </a:r>
            <a:r>
              <a:rPr lang="en-GB" dirty="0"/>
              <a:t> J IDEA powerful code editor used in the platform. It offers enhanced emulator and support following language to design and establish the project</a:t>
            </a:r>
          </a:p>
          <a:p>
            <a:pPr lvl="1"/>
            <a:r>
              <a:rPr lang="en-GB" dirty="0"/>
              <a:t>Java</a:t>
            </a:r>
          </a:p>
          <a:p>
            <a:pPr lvl="1"/>
            <a:r>
              <a:rPr lang="en-GB" dirty="0"/>
              <a:t>C++ and NDK </a:t>
            </a:r>
          </a:p>
          <a:p>
            <a:pPr lvl="1"/>
            <a:r>
              <a:rPr lang="en-GB" dirty="0"/>
              <a:t>XML</a:t>
            </a:r>
          </a:p>
          <a:p>
            <a:pPr lvl="1"/>
            <a:r>
              <a:rPr lang="en-GB" dirty="0"/>
              <a:t>GitHub integration</a:t>
            </a:r>
          </a:p>
        </p:txBody>
      </p:sp>
      <p:sp>
        <p:nvSpPr>
          <p:cNvPr id="4" name="Date Placeholder 3">
            <a:extLst>
              <a:ext uri="{FF2B5EF4-FFF2-40B4-BE49-F238E27FC236}">
                <a16:creationId xmlns:a16="http://schemas.microsoft.com/office/drawing/2014/main" id="{E1E1C567-6C52-464D-AFC8-79A3E1390EA0}"/>
              </a:ext>
            </a:extLst>
          </p:cNvPr>
          <p:cNvSpPr>
            <a:spLocks noGrp="1"/>
          </p:cNvSpPr>
          <p:nvPr>
            <p:ph type="dt" sz="half" idx="10"/>
          </p:nvPr>
        </p:nvSpPr>
        <p:spPr/>
        <p:txBody>
          <a:bodyPr/>
          <a:lstStyle/>
          <a:p>
            <a:fld id="{7E9DE028-ADA6-4F98-823B-0EF2810304F0}" type="datetime8">
              <a:rPr lang="en-US" smtClean="0"/>
              <a:t>11/6/2018 12:10 PM</a:t>
            </a:fld>
            <a:endParaRPr lang="en-US" dirty="0"/>
          </a:p>
        </p:txBody>
      </p:sp>
      <p:sp>
        <p:nvSpPr>
          <p:cNvPr id="5" name="Slide Number Placeholder 4">
            <a:extLst>
              <a:ext uri="{FF2B5EF4-FFF2-40B4-BE49-F238E27FC236}">
                <a16:creationId xmlns:a16="http://schemas.microsoft.com/office/drawing/2014/main" id="{DDA29F70-FB00-4889-89B5-E1D8AAD9CF8B}"/>
              </a:ext>
            </a:extLst>
          </p:cNvPr>
          <p:cNvSpPr>
            <a:spLocks noGrp="1"/>
          </p:cNvSpPr>
          <p:nvPr>
            <p:ph type="sldNum" sz="quarter" idx="12"/>
          </p:nvPr>
        </p:nvSpPr>
        <p:spPr/>
        <p:txBody>
          <a:bodyPr/>
          <a:lstStyle/>
          <a:p>
            <a:fld id="{8A7A6979-0714-4377-B894-6BE4C2D6E202}" type="slidenum">
              <a:rPr lang="en-US" smtClean="0"/>
              <a:pPr/>
              <a:t>13</a:t>
            </a:fld>
            <a:endParaRPr lang="en-US" dirty="0"/>
          </a:p>
        </p:txBody>
      </p:sp>
    </p:spTree>
    <p:extLst>
      <p:ext uri="{BB962C8B-B14F-4D97-AF65-F5344CB8AC3E}">
        <p14:creationId xmlns:p14="http://schemas.microsoft.com/office/powerpoint/2010/main" val="1380416049"/>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74553-1D86-43E5-8383-A841421A6208}"/>
              </a:ext>
            </a:extLst>
          </p:cNvPr>
          <p:cNvSpPr>
            <a:spLocks noGrp="1"/>
          </p:cNvSpPr>
          <p:nvPr>
            <p:ph type="title"/>
          </p:nvPr>
        </p:nvSpPr>
        <p:spPr/>
        <p:txBody>
          <a:bodyPr/>
          <a:lstStyle/>
          <a:p>
            <a:pPr algn="ctr"/>
            <a:r>
              <a:rPr lang="en-GB" b="1" dirty="0"/>
              <a:t>Project Evolution</a:t>
            </a:r>
          </a:p>
        </p:txBody>
      </p:sp>
      <p:sp>
        <p:nvSpPr>
          <p:cNvPr id="3" name="Content Placeholder 2">
            <a:extLst>
              <a:ext uri="{FF2B5EF4-FFF2-40B4-BE49-F238E27FC236}">
                <a16:creationId xmlns:a16="http://schemas.microsoft.com/office/drawing/2014/main" id="{BA3F1B0F-A217-4FAF-95F2-6535DC564DB3}"/>
              </a:ext>
            </a:extLst>
          </p:cNvPr>
          <p:cNvSpPr>
            <a:spLocks noGrp="1"/>
          </p:cNvSpPr>
          <p:nvPr>
            <p:ph idx="1"/>
          </p:nvPr>
        </p:nvSpPr>
        <p:spPr/>
        <p:txBody>
          <a:bodyPr/>
          <a:lstStyle/>
          <a:p>
            <a:r>
              <a:rPr lang="en-GB" dirty="0"/>
              <a:t>This project consists of following features and some of has already developed</a:t>
            </a:r>
          </a:p>
          <a:p>
            <a:pPr lvl="1"/>
            <a:r>
              <a:rPr lang="en-GB" dirty="0"/>
              <a:t>Login pages with email and password </a:t>
            </a:r>
          </a:p>
          <a:p>
            <a:pPr lvl="1"/>
            <a:r>
              <a:rPr lang="en-GB" dirty="0"/>
              <a:t>Registration page with email and password</a:t>
            </a:r>
          </a:p>
          <a:p>
            <a:pPr lvl="1"/>
            <a:r>
              <a:rPr lang="en-GB" dirty="0"/>
              <a:t>Search screen with selected options</a:t>
            </a:r>
          </a:p>
          <a:p>
            <a:pPr lvl="1"/>
            <a:r>
              <a:rPr lang="en-GB" dirty="0"/>
              <a:t>Result of search displaying list of property</a:t>
            </a:r>
          </a:p>
          <a:p>
            <a:pPr lvl="1"/>
            <a:r>
              <a:rPr lang="en-GB" dirty="0"/>
              <a:t>Communication development with customer and seller</a:t>
            </a:r>
          </a:p>
        </p:txBody>
      </p:sp>
      <p:sp>
        <p:nvSpPr>
          <p:cNvPr id="4" name="Date Placeholder 3">
            <a:extLst>
              <a:ext uri="{FF2B5EF4-FFF2-40B4-BE49-F238E27FC236}">
                <a16:creationId xmlns:a16="http://schemas.microsoft.com/office/drawing/2014/main" id="{D765FAFF-CE83-4B0E-9F0C-0F7325E519DC}"/>
              </a:ext>
            </a:extLst>
          </p:cNvPr>
          <p:cNvSpPr>
            <a:spLocks noGrp="1"/>
          </p:cNvSpPr>
          <p:nvPr>
            <p:ph type="dt" sz="half" idx="10"/>
          </p:nvPr>
        </p:nvSpPr>
        <p:spPr/>
        <p:txBody>
          <a:bodyPr/>
          <a:lstStyle/>
          <a:p>
            <a:fld id="{7E9DE028-ADA6-4F98-823B-0EF2810304F0}" type="datetime8">
              <a:rPr lang="en-US" smtClean="0"/>
              <a:t>11/6/2018 12:10 PM</a:t>
            </a:fld>
            <a:endParaRPr lang="en-US" dirty="0"/>
          </a:p>
        </p:txBody>
      </p:sp>
      <p:sp>
        <p:nvSpPr>
          <p:cNvPr id="5" name="Slide Number Placeholder 4">
            <a:extLst>
              <a:ext uri="{FF2B5EF4-FFF2-40B4-BE49-F238E27FC236}">
                <a16:creationId xmlns:a16="http://schemas.microsoft.com/office/drawing/2014/main" id="{8BCFC14D-12F2-45CC-B5C2-980237BAD29F}"/>
              </a:ext>
            </a:extLst>
          </p:cNvPr>
          <p:cNvSpPr>
            <a:spLocks noGrp="1"/>
          </p:cNvSpPr>
          <p:nvPr>
            <p:ph type="sldNum" sz="quarter" idx="12"/>
          </p:nvPr>
        </p:nvSpPr>
        <p:spPr/>
        <p:txBody>
          <a:bodyPr/>
          <a:lstStyle/>
          <a:p>
            <a:fld id="{8A7A6979-0714-4377-B894-6BE4C2D6E202}" type="slidenum">
              <a:rPr lang="en-US" smtClean="0"/>
              <a:pPr/>
              <a:t>14</a:t>
            </a:fld>
            <a:endParaRPr lang="en-US" dirty="0"/>
          </a:p>
        </p:txBody>
      </p:sp>
    </p:spTree>
    <p:extLst>
      <p:ext uri="{BB962C8B-B14F-4D97-AF65-F5344CB8AC3E}">
        <p14:creationId xmlns:p14="http://schemas.microsoft.com/office/powerpoint/2010/main" val="3418891543"/>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F0F0E-A98B-49F5-AB77-D0A8A538D946}"/>
              </a:ext>
            </a:extLst>
          </p:cNvPr>
          <p:cNvSpPr>
            <a:spLocks noGrp="1"/>
          </p:cNvSpPr>
          <p:nvPr>
            <p:ph type="title"/>
          </p:nvPr>
        </p:nvSpPr>
        <p:spPr/>
        <p:txBody>
          <a:bodyPr/>
          <a:lstStyle/>
          <a:p>
            <a:pPr algn="ctr"/>
            <a:r>
              <a:rPr lang="en-GB" b="1" dirty="0"/>
              <a:t>Design Overview</a:t>
            </a:r>
          </a:p>
        </p:txBody>
      </p:sp>
      <p:pic>
        <p:nvPicPr>
          <p:cNvPr id="7" name="Content Placeholder 6" descr="A screenshot of a cell phone&#10;&#10;Description generated with very high confidence">
            <a:extLst>
              <a:ext uri="{FF2B5EF4-FFF2-40B4-BE49-F238E27FC236}">
                <a16:creationId xmlns:a16="http://schemas.microsoft.com/office/drawing/2014/main" id="{80F18203-5356-418C-9AFF-26E58DBCCEB6}"/>
              </a:ext>
            </a:extLst>
          </p:cNvPr>
          <p:cNvPicPr>
            <a:picLocks noGrp="1" noChangeAspect="1"/>
          </p:cNvPicPr>
          <p:nvPr>
            <p:ph idx="1"/>
          </p:nvPr>
        </p:nvPicPr>
        <p:blipFill>
          <a:blip r:embed="rId2"/>
          <a:stretch>
            <a:fillRect/>
          </a:stretch>
        </p:blipFill>
        <p:spPr>
          <a:xfrm>
            <a:off x="3758568" y="1437471"/>
            <a:ext cx="3143689" cy="5284004"/>
          </a:xfrm>
        </p:spPr>
      </p:pic>
      <p:sp>
        <p:nvSpPr>
          <p:cNvPr id="4" name="Date Placeholder 3">
            <a:extLst>
              <a:ext uri="{FF2B5EF4-FFF2-40B4-BE49-F238E27FC236}">
                <a16:creationId xmlns:a16="http://schemas.microsoft.com/office/drawing/2014/main" id="{8951DFEB-AC87-4634-958D-CCA68221ADC5}"/>
              </a:ext>
            </a:extLst>
          </p:cNvPr>
          <p:cNvSpPr>
            <a:spLocks noGrp="1"/>
          </p:cNvSpPr>
          <p:nvPr>
            <p:ph type="dt" sz="half" idx="10"/>
          </p:nvPr>
        </p:nvSpPr>
        <p:spPr/>
        <p:txBody>
          <a:bodyPr/>
          <a:lstStyle/>
          <a:p>
            <a:fld id="{7E9DE028-ADA6-4F98-823B-0EF2810304F0}" type="datetime8">
              <a:rPr lang="en-US" smtClean="0"/>
              <a:t>11/6/2018 12:10 PM</a:t>
            </a:fld>
            <a:endParaRPr lang="en-US" dirty="0"/>
          </a:p>
        </p:txBody>
      </p:sp>
      <p:sp>
        <p:nvSpPr>
          <p:cNvPr id="5" name="Slide Number Placeholder 4">
            <a:extLst>
              <a:ext uri="{FF2B5EF4-FFF2-40B4-BE49-F238E27FC236}">
                <a16:creationId xmlns:a16="http://schemas.microsoft.com/office/drawing/2014/main" id="{8DD6D208-3220-4E89-A774-F7AF1C0CBD5E}"/>
              </a:ext>
            </a:extLst>
          </p:cNvPr>
          <p:cNvSpPr>
            <a:spLocks noGrp="1"/>
          </p:cNvSpPr>
          <p:nvPr>
            <p:ph type="sldNum" sz="quarter" idx="12"/>
          </p:nvPr>
        </p:nvSpPr>
        <p:spPr/>
        <p:txBody>
          <a:bodyPr/>
          <a:lstStyle/>
          <a:p>
            <a:fld id="{8A7A6979-0714-4377-B894-6BE4C2D6E202}" type="slidenum">
              <a:rPr lang="en-US" smtClean="0"/>
              <a:pPr/>
              <a:t>15</a:t>
            </a:fld>
            <a:endParaRPr lang="en-US" dirty="0"/>
          </a:p>
        </p:txBody>
      </p:sp>
      <p:pic>
        <p:nvPicPr>
          <p:cNvPr id="9" name="Picture 8" descr="A screenshot of a cell phone&#10;&#10;Description generated with very high confidence">
            <a:extLst>
              <a:ext uri="{FF2B5EF4-FFF2-40B4-BE49-F238E27FC236}">
                <a16:creationId xmlns:a16="http://schemas.microsoft.com/office/drawing/2014/main" id="{C8B463DD-865E-46C5-B423-80F954E868E2}"/>
              </a:ext>
            </a:extLst>
          </p:cNvPr>
          <p:cNvPicPr>
            <a:picLocks noChangeAspect="1"/>
          </p:cNvPicPr>
          <p:nvPr/>
        </p:nvPicPr>
        <p:blipFill>
          <a:blip r:embed="rId3"/>
          <a:stretch>
            <a:fillRect/>
          </a:stretch>
        </p:blipFill>
        <p:spPr>
          <a:xfrm>
            <a:off x="268752" y="1437470"/>
            <a:ext cx="3143689" cy="5284004"/>
          </a:xfrm>
          <a:prstGeom prst="rect">
            <a:avLst/>
          </a:prstGeom>
        </p:spPr>
      </p:pic>
      <p:pic>
        <p:nvPicPr>
          <p:cNvPr id="11" name="Picture 10" descr="A screenshot of a cell phone&#10;&#10;Description generated with very high confidence">
            <a:extLst>
              <a:ext uri="{FF2B5EF4-FFF2-40B4-BE49-F238E27FC236}">
                <a16:creationId xmlns:a16="http://schemas.microsoft.com/office/drawing/2014/main" id="{5963E9B8-2A36-4396-A2A7-BF585F681354}"/>
              </a:ext>
            </a:extLst>
          </p:cNvPr>
          <p:cNvPicPr>
            <a:picLocks noChangeAspect="1"/>
          </p:cNvPicPr>
          <p:nvPr/>
        </p:nvPicPr>
        <p:blipFill>
          <a:blip r:embed="rId4"/>
          <a:stretch>
            <a:fillRect/>
          </a:stretch>
        </p:blipFill>
        <p:spPr>
          <a:xfrm>
            <a:off x="7471705" y="1437470"/>
            <a:ext cx="3153215" cy="5284004"/>
          </a:xfrm>
          <a:prstGeom prst="rect">
            <a:avLst/>
          </a:prstGeom>
        </p:spPr>
      </p:pic>
    </p:spTree>
    <p:extLst>
      <p:ext uri="{BB962C8B-B14F-4D97-AF65-F5344CB8AC3E}">
        <p14:creationId xmlns:p14="http://schemas.microsoft.com/office/powerpoint/2010/main" val="18317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9D2BE-8C4C-48E0-BB01-051601879F43}"/>
              </a:ext>
            </a:extLst>
          </p:cNvPr>
          <p:cNvSpPr>
            <a:spLocks noGrp="1"/>
          </p:cNvSpPr>
          <p:nvPr>
            <p:ph type="title"/>
          </p:nvPr>
        </p:nvSpPr>
        <p:spPr/>
        <p:txBody>
          <a:bodyPr/>
          <a:lstStyle/>
          <a:p>
            <a:pPr algn="ctr"/>
            <a:r>
              <a:rPr lang="en-GB" b="1" dirty="0"/>
              <a:t>Time plan/Gantt chart</a:t>
            </a:r>
          </a:p>
        </p:txBody>
      </p:sp>
      <p:pic>
        <p:nvPicPr>
          <p:cNvPr id="7" name="Content Placeholder 6" descr="A screenshot of a cell phone&#10;&#10;Description generated with very high confidence">
            <a:extLst>
              <a:ext uri="{FF2B5EF4-FFF2-40B4-BE49-F238E27FC236}">
                <a16:creationId xmlns:a16="http://schemas.microsoft.com/office/drawing/2014/main" id="{5C1E0BAE-EAA2-4CB6-96E7-7F49E6A48878}"/>
              </a:ext>
            </a:extLst>
          </p:cNvPr>
          <p:cNvPicPr>
            <a:picLocks noGrp="1" noChangeAspect="1"/>
          </p:cNvPicPr>
          <p:nvPr>
            <p:ph idx="1"/>
          </p:nvPr>
        </p:nvPicPr>
        <p:blipFill>
          <a:blip r:embed="rId2"/>
          <a:stretch>
            <a:fillRect/>
          </a:stretch>
        </p:blipFill>
        <p:spPr>
          <a:xfrm>
            <a:off x="956603" y="1690688"/>
            <a:ext cx="10397197" cy="4217743"/>
          </a:xfrm>
        </p:spPr>
      </p:pic>
      <p:sp>
        <p:nvSpPr>
          <p:cNvPr id="4" name="Date Placeholder 3">
            <a:extLst>
              <a:ext uri="{FF2B5EF4-FFF2-40B4-BE49-F238E27FC236}">
                <a16:creationId xmlns:a16="http://schemas.microsoft.com/office/drawing/2014/main" id="{6C1EC8C5-E223-44D9-91F1-479E60FB6ADC}"/>
              </a:ext>
            </a:extLst>
          </p:cNvPr>
          <p:cNvSpPr>
            <a:spLocks noGrp="1"/>
          </p:cNvSpPr>
          <p:nvPr>
            <p:ph type="dt" sz="half" idx="10"/>
          </p:nvPr>
        </p:nvSpPr>
        <p:spPr/>
        <p:txBody>
          <a:bodyPr/>
          <a:lstStyle/>
          <a:p>
            <a:fld id="{7E9DE028-ADA6-4F98-823B-0EF2810304F0}" type="datetime8">
              <a:rPr lang="en-US" smtClean="0"/>
              <a:t>11/6/2018 12:10 PM</a:t>
            </a:fld>
            <a:endParaRPr lang="en-US" dirty="0"/>
          </a:p>
        </p:txBody>
      </p:sp>
      <p:sp>
        <p:nvSpPr>
          <p:cNvPr id="5" name="Slide Number Placeholder 4">
            <a:extLst>
              <a:ext uri="{FF2B5EF4-FFF2-40B4-BE49-F238E27FC236}">
                <a16:creationId xmlns:a16="http://schemas.microsoft.com/office/drawing/2014/main" id="{AC7A09FE-D8BB-4C43-995A-EA53E6574787}"/>
              </a:ext>
            </a:extLst>
          </p:cNvPr>
          <p:cNvSpPr>
            <a:spLocks noGrp="1"/>
          </p:cNvSpPr>
          <p:nvPr>
            <p:ph type="sldNum" sz="quarter" idx="12"/>
          </p:nvPr>
        </p:nvSpPr>
        <p:spPr/>
        <p:txBody>
          <a:bodyPr/>
          <a:lstStyle/>
          <a:p>
            <a:fld id="{8A7A6979-0714-4377-B894-6BE4C2D6E202}" type="slidenum">
              <a:rPr lang="en-US" smtClean="0"/>
              <a:pPr/>
              <a:t>16</a:t>
            </a:fld>
            <a:endParaRPr lang="en-US" dirty="0"/>
          </a:p>
        </p:txBody>
      </p:sp>
    </p:spTree>
    <p:extLst>
      <p:ext uri="{BB962C8B-B14F-4D97-AF65-F5344CB8AC3E}">
        <p14:creationId xmlns:p14="http://schemas.microsoft.com/office/powerpoint/2010/main" val="255416496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D68F1-5A24-4325-AA04-018316FEFDBE}"/>
              </a:ext>
            </a:extLst>
          </p:cNvPr>
          <p:cNvSpPr>
            <a:spLocks noGrp="1"/>
          </p:cNvSpPr>
          <p:nvPr>
            <p:ph type="title"/>
          </p:nvPr>
        </p:nvSpPr>
        <p:spPr/>
        <p:txBody>
          <a:bodyPr/>
          <a:lstStyle/>
          <a:p>
            <a:pPr algn="ctr"/>
            <a:r>
              <a:rPr lang="en-GB" dirty="0"/>
              <a:t>Conclusion</a:t>
            </a:r>
          </a:p>
        </p:txBody>
      </p:sp>
      <p:sp>
        <p:nvSpPr>
          <p:cNvPr id="3" name="Content Placeholder 2">
            <a:extLst>
              <a:ext uri="{FF2B5EF4-FFF2-40B4-BE49-F238E27FC236}">
                <a16:creationId xmlns:a16="http://schemas.microsoft.com/office/drawing/2014/main" id="{60C12607-B874-4419-B266-9CD78233D709}"/>
              </a:ext>
            </a:extLst>
          </p:cNvPr>
          <p:cNvSpPr>
            <a:spLocks noGrp="1"/>
          </p:cNvSpPr>
          <p:nvPr>
            <p:ph idx="1"/>
          </p:nvPr>
        </p:nvSpPr>
        <p:spPr/>
        <p:txBody>
          <a:bodyPr/>
          <a:lstStyle/>
          <a:p>
            <a:r>
              <a:rPr lang="en-GB" dirty="0"/>
              <a:t>Project development summery </a:t>
            </a:r>
          </a:p>
          <a:p>
            <a:r>
              <a:rPr lang="en-GB" dirty="0"/>
              <a:t>An overall overview of software development lifecycle</a:t>
            </a:r>
          </a:p>
          <a:p>
            <a:r>
              <a:rPr lang="en-GB" dirty="0"/>
              <a:t>Any issues occurred during development</a:t>
            </a:r>
          </a:p>
          <a:p>
            <a:r>
              <a:rPr lang="en-GB" dirty="0"/>
              <a:t>Implementation of the project and reflection of it</a:t>
            </a:r>
          </a:p>
          <a:p>
            <a:r>
              <a:rPr lang="en-GB" dirty="0"/>
              <a:t>Evaluation and future recommendation</a:t>
            </a:r>
          </a:p>
        </p:txBody>
      </p:sp>
      <p:sp>
        <p:nvSpPr>
          <p:cNvPr id="4" name="Date Placeholder 3">
            <a:extLst>
              <a:ext uri="{FF2B5EF4-FFF2-40B4-BE49-F238E27FC236}">
                <a16:creationId xmlns:a16="http://schemas.microsoft.com/office/drawing/2014/main" id="{67747D68-AF73-49A6-B091-45E5DB9CC989}"/>
              </a:ext>
            </a:extLst>
          </p:cNvPr>
          <p:cNvSpPr>
            <a:spLocks noGrp="1"/>
          </p:cNvSpPr>
          <p:nvPr>
            <p:ph type="dt" sz="half" idx="10"/>
          </p:nvPr>
        </p:nvSpPr>
        <p:spPr/>
        <p:txBody>
          <a:bodyPr/>
          <a:lstStyle/>
          <a:p>
            <a:fld id="{7E9DE028-ADA6-4F98-823B-0EF2810304F0}" type="datetime8">
              <a:rPr lang="en-US" smtClean="0"/>
              <a:t>11/6/2018 12:10 PM</a:t>
            </a:fld>
            <a:endParaRPr lang="en-US" dirty="0"/>
          </a:p>
        </p:txBody>
      </p:sp>
      <p:sp>
        <p:nvSpPr>
          <p:cNvPr id="5" name="Slide Number Placeholder 4">
            <a:extLst>
              <a:ext uri="{FF2B5EF4-FFF2-40B4-BE49-F238E27FC236}">
                <a16:creationId xmlns:a16="http://schemas.microsoft.com/office/drawing/2014/main" id="{B09ACC95-80B5-4B0D-BB0C-70DB46B876EE}"/>
              </a:ext>
            </a:extLst>
          </p:cNvPr>
          <p:cNvSpPr>
            <a:spLocks noGrp="1"/>
          </p:cNvSpPr>
          <p:nvPr>
            <p:ph type="sldNum" sz="quarter" idx="12"/>
          </p:nvPr>
        </p:nvSpPr>
        <p:spPr/>
        <p:txBody>
          <a:bodyPr/>
          <a:lstStyle/>
          <a:p>
            <a:fld id="{8A7A6979-0714-4377-B894-6BE4C2D6E202}" type="slidenum">
              <a:rPr lang="en-US" smtClean="0"/>
              <a:pPr/>
              <a:t>17</a:t>
            </a:fld>
            <a:endParaRPr lang="en-US" dirty="0"/>
          </a:p>
        </p:txBody>
      </p:sp>
    </p:spTree>
    <p:extLst>
      <p:ext uri="{BB962C8B-B14F-4D97-AF65-F5344CB8AC3E}">
        <p14:creationId xmlns:p14="http://schemas.microsoft.com/office/powerpoint/2010/main" val="27612525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92500" lnSpcReduction="20000"/>
          </a:bodyPr>
          <a:lstStyle/>
          <a:p>
            <a:r>
              <a:rPr lang="en-GB" dirty="0"/>
              <a:t>1. "State of developer nation q1 2016 (developer economics 2016)" &lt;</a:t>
            </a:r>
            <a:r>
              <a:rPr lang="en-GB" dirty="0" err="1"/>
              <a:t>em</a:t>
            </a:r>
            <a:r>
              <a:rPr lang="en-GB" dirty="0"/>
              <a:t>&gt;</a:t>
            </a:r>
            <a:r>
              <a:rPr lang="en-GB" dirty="0" err="1"/>
              <a:t>VisionMobile</a:t>
            </a:r>
            <a:r>
              <a:rPr lang="en-GB" dirty="0"/>
              <a:t>&lt;/</a:t>
            </a:r>
            <a:r>
              <a:rPr lang="en-GB" dirty="0" err="1"/>
              <a:t>em</a:t>
            </a:r>
            <a:r>
              <a:rPr lang="en-GB" dirty="0"/>
              <a:t>&gt; 2016. </a:t>
            </a:r>
          </a:p>
          <a:p>
            <a:r>
              <a:rPr lang="en-GB" dirty="0"/>
              <a:t>2. R. V. </a:t>
            </a:r>
            <a:r>
              <a:rPr lang="en-GB" dirty="0" err="1"/>
              <a:t>Golhar</a:t>
            </a:r>
            <a:r>
              <a:rPr lang="en-GB" dirty="0"/>
              <a:t>, P. A. </a:t>
            </a:r>
            <a:r>
              <a:rPr lang="en-GB" dirty="0" err="1"/>
              <a:t>Vyawahare</a:t>
            </a:r>
            <a:r>
              <a:rPr lang="en-GB" dirty="0"/>
              <a:t>, P. H. </a:t>
            </a:r>
            <a:r>
              <a:rPr lang="en-GB" dirty="0" err="1"/>
              <a:t>Borghare</a:t>
            </a:r>
            <a:r>
              <a:rPr lang="en-GB" dirty="0"/>
              <a:t> and A. </a:t>
            </a:r>
            <a:r>
              <a:rPr lang="en-GB" dirty="0" err="1"/>
              <a:t>Manusmare</a:t>
            </a:r>
            <a:r>
              <a:rPr lang="en-GB" dirty="0"/>
              <a:t>, "Design and implementation of android base mobile app for an institute," </a:t>
            </a:r>
            <a:r>
              <a:rPr lang="en-GB" i="1" dirty="0"/>
              <a:t>2016 International Conference on Electrical, Electronics, and Optimization Techniques (ICEEOT)</a:t>
            </a:r>
            <a:r>
              <a:rPr lang="en-GB" dirty="0"/>
              <a:t>, Chennai, 2016, pp. 3660-3663.</a:t>
            </a:r>
          </a:p>
          <a:p>
            <a:r>
              <a:rPr lang="en-GB" dirty="0"/>
              <a:t>3. Frank </a:t>
            </a:r>
            <a:r>
              <a:rPr lang="en-GB" dirty="0" err="1"/>
              <a:t>Ableson</a:t>
            </a:r>
            <a:r>
              <a:rPr lang="en-GB" dirty="0"/>
              <a:t>. Introduction to android development. </a:t>
            </a:r>
            <a:r>
              <a:rPr lang="en-GB" i="1" dirty="0"/>
              <a:t>IBM , 2009 [online] available at: </a:t>
            </a:r>
            <a:r>
              <a:rPr lang="en-GB" i="1" dirty="0">
                <a:hlinkClick r:id="rId2"/>
              </a:rPr>
              <a:t>https://www.ibm.com/developerworks/library/os-android-devel/index.html</a:t>
            </a:r>
            <a:endParaRPr lang="en-GB" i="1" dirty="0"/>
          </a:p>
          <a:p>
            <a:r>
              <a:rPr lang="en-GB" i="1" dirty="0"/>
              <a:t>4. </a:t>
            </a:r>
            <a:r>
              <a:rPr lang="en-GB" dirty="0" err="1"/>
              <a:t>Aliferi</a:t>
            </a:r>
            <a:r>
              <a:rPr lang="en-GB" dirty="0"/>
              <a:t> C. (2016) Android Programming Cookbook, </a:t>
            </a:r>
            <a:r>
              <a:rPr lang="en-GB" dirty="0" err="1"/>
              <a:t>Althens</a:t>
            </a:r>
            <a:endParaRPr lang="en-GB" dirty="0"/>
          </a:p>
          <a:p>
            <a:r>
              <a:rPr lang="en-GB" dirty="0"/>
              <a:t>5. Investopedia, (n.d.) </a:t>
            </a:r>
            <a:r>
              <a:rPr lang="en-GB" i="1" dirty="0"/>
              <a:t>Android Operating System </a:t>
            </a:r>
            <a:r>
              <a:rPr lang="en-GB" dirty="0"/>
              <a:t>[Online] at </a:t>
            </a:r>
            <a:r>
              <a:rPr lang="en-GB" dirty="0">
                <a:hlinkClick r:id="rId3"/>
              </a:rPr>
              <a:t>https://www.investopedia.com/terms/a/android-operating-system.asp</a:t>
            </a:r>
            <a:endParaRPr lang="en-GB" dirty="0"/>
          </a:p>
          <a:p>
            <a:endParaRPr lang="en-GB" i="1" dirty="0"/>
          </a:p>
          <a:p>
            <a:endParaRPr lang="en-GB" dirty="0"/>
          </a:p>
        </p:txBody>
      </p:sp>
      <p:sp>
        <p:nvSpPr>
          <p:cNvPr id="4" name="Date Placeholder 3"/>
          <p:cNvSpPr>
            <a:spLocks noGrp="1"/>
          </p:cNvSpPr>
          <p:nvPr>
            <p:ph type="dt" sz="half" idx="10"/>
          </p:nvPr>
        </p:nvSpPr>
        <p:spPr/>
        <p:txBody>
          <a:bodyPr/>
          <a:lstStyle/>
          <a:p>
            <a:fld id="{7E9DE028-ADA6-4F98-823B-0EF2810304F0}" type="datetime8">
              <a:rPr lang="en-US" smtClean="0"/>
              <a:t>11/6/2018 12:10 PM</a:t>
            </a:fld>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pPr/>
              <a:t>18</a:t>
            </a:fld>
            <a:endParaRPr lang="en-US" dirty="0"/>
          </a:p>
        </p:txBody>
      </p:sp>
    </p:spTree>
    <p:extLst>
      <p:ext uri="{BB962C8B-B14F-4D97-AF65-F5344CB8AC3E}">
        <p14:creationId xmlns:p14="http://schemas.microsoft.com/office/powerpoint/2010/main" val="263939444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515</TotalTime>
  <Words>481</Words>
  <Application>Microsoft Office PowerPoint</Application>
  <PresentationFormat>Widescreen</PresentationFormat>
  <Paragraphs>116</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HomeSearch</vt:lpstr>
      <vt:lpstr>Overview of the project</vt:lpstr>
      <vt:lpstr>Introducing the Project</vt:lpstr>
      <vt:lpstr>The Reason of choosing this project</vt:lpstr>
      <vt:lpstr>Introduction</vt:lpstr>
      <vt:lpstr>AIM</vt:lpstr>
      <vt:lpstr>Project objectives</vt:lpstr>
      <vt:lpstr>Research and Literature Review</vt:lpstr>
      <vt:lpstr>Research and Literature Review</vt:lpstr>
      <vt:lpstr>Mobile app development approach</vt:lpstr>
      <vt:lpstr>Development Methodology</vt:lpstr>
      <vt:lpstr>Application Use Case Diagram</vt:lpstr>
      <vt:lpstr>Development Tools</vt:lpstr>
      <vt:lpstr>Project Evolution</vt:lpstr>
      <vt:lpstr>Design Overview</vt:lpstr>
      <vt:lpstr>Time plan/Gantt chart</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Home Search</dc:title>
  <dc:creator>Mr Fahad</dc:creator>
  <cp:lastModifiedBy>Mr Fahad</cp:lastModifiedBy>
  <cp:revision>1</cp:revision>
  <dcterms:created xsi:type="dcterms:W3CDTF">2018-11-05T01:43:04Z</dcterms:created>
  <dcterms:modified xsi:type="dcterms:W3CDTF">2018-11-06T13:10:08Z</dcterms:modified>
</cp:coreProperties>
</file>