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5" r:id="rId4"/>
    <p:sldId id="270" r:id="rId5"/>
    <p:sldId id="274" r:id="rId6"/>
    <p:sldId id="276" r:id="rId7"/>
    <p:sldId id="278" r:id="rId8"/>
    <p:sldId id="277" r:id="rId9"/>
    <p:sldId id="279" r:id="rId10"/>
    <p:sldId id="280" r:id="rId11"/>
    <p:sldId id="281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83C5"/>
    <a:srgbClr val="C45E60"/>
    <a:srgbClr val="C45E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85BA33-0702-6AA4-6D4A-8CCDFF79A33F}" v="130" dt="2025-02-03T05:05:39.335"/>
    <p1510:client id="{7192C7F9-D171-9A1E-9594-10FE6A2AD5C6}" v="2108" dt="2025-02-03T06:44:44.473"/>
    <p1510:client id="{7A7763B2-67D4-7E9C-A42E-D39866785022}" v="11131" dt="2025-02-03T03:23:11.1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Clyne (2304935)" userId="S::2304935@student.uwtsd.ac.uk::a164b3b3-111f-4dd8-995e-848fc9aa2cde" providerId="AD" clId="Web-{7192C7F9-D171-9A1E-9594-10FE6A2AD5C6}"/>
    <pc:docChg chg="addSld delSld modSld addSection delSection">
      <pc:chgData name="Caitlin Clyne (2304935)" userId="S::2304935@student.uwtsd.ac.uk::a164b3b3-111f-4dd8-995e-848fc9aa2cde" providerId="AD" clId="Web-{7192C7F9-D171-9A1E-9594-10FE6A2AD5C6}" dt="2025-02-03T06:44:44.473" v="2002" actId="20577"/>
      <pc:docMkLst>
        <pc:docMk/>
      </pc:docMkLst>
      <pc:sldChg chg="modSp">
        <pc:chgData name="Caitlin Clyne (2304935)" userId="S::2304935@student.uwtsd.ac.uk::a164b3b3-111f-4dd8-995e-848fc9aa2cde" providerId="AD" clId="Web-{7192C7F9-D171-9A1E-9594-10FE6A2AD5C6}" dt="2025-02-03T06:42:34.234" v="1929" actId="20577"/>
        <pc:sldMkLst>
          <pc:docMk/>
          <pc:sldMk cId="4247415607" sldId="257"/>
        </pc:sldMkLst>
        <pc:spChg chg="mod">
          <ac:chgData name="Caitlin Clyne (2304935)" userId="S::2304935@student.uwtsd.ac.uk::a164b3b3-111f-4dd8-995e-848fc9aa2cde" providerId="AD" clId="Web-{7192C7F9-D171-9A1E-9594-10FE6A2AD5C6}" dt="2025-02-03T06:42:22.452" v="1926" actId="20577"/>
          <ac:spMkLst>
            <pc:docMk/>
            <pc:sldMk cId="4247415607" sldId="257"/>
            <ac:spMk id="2" creationId="{EB21D5AE-E0CA-A52C-AC45-2379113C9A99}"/>
          </ac:spMkLst>
        </pc:spChg>
        <pc:spChg chg="mod">
          <ac:chgData name="Caitlin Clyne (2304935)" userId="S::2304935@student.uwtsd.ac.uk::a164b3b3-111f-4dd8-995e-848fc9aa2cde" providerId="AD" clId="Web-{7192C7F9-D171-9A1E-9594-10FE6A2AD5C6}" dt="2025-02-03T06:42:31.921" v="1928" actId="20577"/>
          <ac:spMkLst>
            <pc:docMk/>
            <pc:sldMk cId="4247415607" sldId="257"/>
            <ac:spMk id="3" creationId="{26ACB8F4-75FD-4B5B-0365-0B4A123A5CCF}"/>
          </ac:spMkLst>
        </pc:spChg>
        <pc:spChg chg="mod">
          <ac:chgData name="Caitlin Clyne (2304935)" userId="S::2304935@student.uwtsd.ac.uk::a164b3b3-111f-4dd8-995e-848fc9aa2cde" providerId="AD" clId="Web-{7192C7F9-D171-9A1E-9594-10FE6A2AD5C6}" dt="2025-02-03T06:42:34.234" v="1929" actId="20577"/>
          <ac:spMkLst>
            <pc:docMk/>
            <pc:sldMk cId="4247415607" sldId="257"/>
            <ac:spMk id="7" creationId="{15DC61EF-62E9-7DF9-FD7F-1D2B21E520A8}"/>
          </ac:spMkLst>
        </pc:spChg>
      </pc:sldChg>
      <pc:sldChg chg="addSp delSp modSp del">
        <pc:chgData name="Caitlin Clyne (2304935)" userId="S::2304935@student.uwtsd.ac.uk::a164b3b3-111f-4dd8-995e-848fc9aa2cde" providerId="AD" clId="Web-{7192C7F9-D171-9A1E-9594-10FE6A2AD5C6}" dt="2025-02-03T05:15:04.223" v="123"/>
        <pc:sldMkLst>
          <pc:docMk/>
          <pc:sldMk cId="1454953206" sldId="258"/>
        </pc:sldMkLst>
        <pc:graphicFrameChg chg="add del mod">
          <ac:chgData name="Caitlin Clyne (2304935)" userId="S::2304935@student.uwtsd.ac.uk::a164b3b3-111f-4dd8-995e-848fc9aa2cde" providerId="AD" clId="Web-{7192C7F9-D171-9A1E-9594-10FE6A2AD5C6}" dt="2025-02-03T05:10:28.526" v="46"/>
          <ac:graphicFrameMkLst>
            <pc:docMk/>
            <pc:sldMk cId="1454953206" sldId="258"/>
            <ac:graphicFrameMk id="5" creationId="{52A69A36-3CA9-E2A7-47D0-2E3E0FF26AF3}"/>
          </ac:graphicFrameMkLst>
        </pc:graphicFrameChg>
      </pc:sldChg>
      <pc:sldChg chg="del">
        <pc:chgData name="Caitlin Clyne (2304935)" userId="S::2304935@student.uwtsd.ac.uk::a164b3b3-111f-4dd8-995e-848fc9aa2cde" providerId="AD" clId="Web-{7192C7F9-D171-9A1E-9594-10FE6A2AD5C6}" dt="2025-02-03T05:32:51.492" v="400"/>
        <pc:sldMkLst>
          <pc:docMk/>
          <pc:sldMk cId="4266994618" sldId="260"/>
        </pc:sldMkLst>
      </pc:sldChg>
      <pc:sldChg chg="del">
        <pc:chgData name="Caitlin Clyne (2304935)" userId="S::2304935@student.uwtsd.ac.uk::a164b3b3-111f-4dd8-995e-848fc9aa2cde" providerId="AD" clId="Web-{7192C7F9-D171-9A1E-9594-10FE6A2AD5C6}" dt="2025-02-03T05:48:53.743" v="613"/>
        <pc:sldMkLst>
          <pc:docMk/>
          <pc:sldMk cId="1840867070" sldId="262"/>
        </pc:sldMkLst>
      </pc:sldChg>
      <pc:sldChg chg="del">
        <pc:chgData name="Caitlin Clyne (2304935)" userId="S::2304935@student.uwtsd.ac.uk::a164b3b3-111f-4dd8-995e-848fc9aa2cde" providerId="AD" clId="Web-{7192C7F9-D171-9A1E-9594-10FE6A2AD5C6}" dt="2025-02-03T06:25:33.691" v="1615"/>
        <pc:sldMkLst>
          <pc:docMk/>
          <pc:sldMk cId="2595414395" sldId="263"/>
        </pc:sldMkLst>
      </pc:sldChg>
      <pc:sldChg chg="del">
        <pc:chgData name="Caitlin Clyne (2304935)" userId="S::2304935@student.uwtsd.ac.uk::a164b3b3-111f-4dd8-995e-848fc9aa2cde" providerId="AD" clId="Web-{7192C7F9-D171-9A1E-9594-10FE6A2AD5C6}" dt="2025-02-03T06:26:40.787" v="1636"/>
        <pc:sldMkLst>
          <pc:docMk/>
          <pc:sldMk cId="1821606166" sldId="264"/>
        </pc:sldMkLst>
      </pc:sldChg>
      <pc:sldChg chg="del">
        <pc:chgData name="Caitlin Clyne (2304935)" userId="S::2304935@student.uwtsd.ac.uk::a164b3b3-111f-4dd8-995e-848fc9aa2cde" providerId="AD" clId="Web-{7192C7F9-D171-9A1E-9594-10FE6A2AD5C6}" dt="2025-02-03T05:31:09.954" v="371"/>
        <pc:sldMkLst>
          <pc:docMk/>
          <pc:sldMk cId="284653571" sldId="265"/>
        </pc:sldMkLst>
      </pc:sldChg>
      <pc:sldChg chg="del">
        <pc:chgData name="Caitlin Clyne (2304935)" userId="S::2304935@student.uwtsd.ac.uk::a164b3b3-111f-4dd8-995e-848fc9aa2cde" providerId="AD" clId="Web-{7192C7F9-D171-9A1E-9594-10FE6A2AD5C6}" dt="2025-02-03T05:19:57.611" v="164"/>
        <pc:sldMkLst>
          <pc:docMk/>
          <pc:sldMk cId="410378780" sldId="266"/>
        </pc:sldMkLst>
      </pc:sldChg>
      <pc:sldChg chg="modSp">
        <pc:chgData name="Caitlin Clyne (2304935)" userId="S::2304935@student.uwtsd.ac.uk::a164b3b3-111f-4dd8-995e-848fc9aa2cde" providerId="AD" clId="Web-{7192C7F9-D171-9A1E-9594-10FE6A2AD5C6}" dt="2025-02-03T06:38:45.427" v="1881" actId="20577"/>
        <pc:sldMkLst>
          <pc:docMk/>
          <pc:sldMk cId="2952225005" sldId="267"/>
        </pc:sldMkLst>
        <pc:spChg chg="mod">
          <ac:chgData name="Caitlin Clyne (2304935)" userId="S::2304935@student.uwtsd.ac.uk::a164b3b3-111f-4dd8-995e-848fc9aa2cde" providerId="AD" clId="Web-{7192C7F9-D171-9A1E-9594-10FE6A2AD5C6}" dt="2025-02-03T06:38:45.427" v="1881" actId="20577"/>
          <ac:spMkLst>
            <pc:docMk/>
            <pc:sldMk cId="2952225005" sldId="267"/>
            <ac:spMk id="3" creationId="{D13F4962-B0D5-FC16-90A5-20BD7FDAEDED}"/>
          </ac:spMkLst>
        </pc:spChg>
      </pc:sldChg>
      <pc:sldChg chg="del">
        <pc:chgData name="Caitlin Clyne (2304935)" userId="S::2304935@student.uwtsd.ac.uk::a164b3b3-111f-4dd8-995e-848fc9aa2cde" providerId="AD" clId="Web-{7192C7F9-D171-9A1E-9594-10FE6A2AD5C6}" dt="2025-02-03T06:24:20.266" v="1606"/>
        <pc:sldMkLst>
          <pc:docMk/>
          <pc:sldMk cId="3336762812" sldId="268"/>
        </pc:sldMkLst>
      </pc:sldChg>
      <pc:sldChg chg="modSp del">
        <pc:chgData name="Caitlin Clyne (2304935)" userId="S::2304935@student.uwtsd.ac.uk::a164b3b3-111f-4dd8-995e-848fc9aa2cde" providerId="AD" clId="Web-{7192C7F9-D171-9A1E-9594-10FE6A2AD5C6}" dt="2025-02-03T06:21:36.727" v="1557"/>
        <pc:sldMkLst>
          <pc:docMk/>
          <pc:sldMk cId="3554830165" sldId="269"/>
        </pc:sldMkLst>
        <pc:spChg chg="mod">
          <ac:chgData name="Caitlin Clyne (2304935)" userId="S::2304935@student.uwtsd.ac.uk::a164b3b3-111f-4dd8-995e-848fc9aa2cde" providerId="AD" clId="Web-{7192C7F9-D171-9A1E-9594-10FE6A2AD5C6}" dt="2025-02-03T05:33:33.244" v="404" actId="20577"/>
          <ac:spMkLst>
            <pc:docMk/>
            <pc:sldMk cId="3554830165" sldId="269"/>
            <ac:spMk id="3" creationId="{8E2B0D13-15F4-2D21-7539-D710B25638B4}"/>
          </ac:spMkLst>
        </pc:spChg>
      </pc:sldChg>
      <pc:sldChg chg="addSp delSp modSp new mod setBg">
        <pc:chgData name="Caitlin Clyne (2304935)" userId="S::2304935@student.uwtsd.ac.uk::a164b3b3-111f-4dd8-995e-848fc9aa2cde" providerId="AD" clId="Web-{7192C7F9-D171-9A1E-9594-10FE6A2AD5C6}" dt="2025-02-03T06:43:24.939" v="1962"/>
        <pc:sldMkLst>
          <pc:docMk/>
          <pc:sldMk cId="2956567637" sldId="270"/>
        </pc:sldMkLst>
        <pc:spChg chg="del mod">
          <ac:chgData name="Caitlin Clyne (2304935)" userId="S::2304935@student.uwtsd.ac.uk::a164b3b3-111f-4dd8-995e-848fc9aa2cde" providerId="AD" clId="Web-{7192C7F9-D171-9A1E-9594-10FE6A2AD5C6}" dt="2025-02-03T05:10:12.760" v="42"/>
          <ac:spMkLst>
            <pc:docMk/>
            <pc:sldMk cId="2956567637" sldId="270"/>
            <ac:spMk id="2" creationId="{7EF3A738-0C2A-A668-A78F-21615FB9C1B6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6:42:43.719" v="1932" actId="20577"/>
          <ac:spMkLst>
            <pc:docMk/>
            <pc:sldMk cId="2956567637" sldId="270"/>
            <ac:spMk id="5" creationId="{C2C44717-4A70-ED50-5D48-3ACA00427F23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10:14.978" v="43"/>
          <ac:spMkLst>
            <pc:docMk/>
            <pc:sldMk cId="2956567637" sldId="270"/>
            <ac:spMk id="7" creationId="{AAF0D893-B399-721A-9BAB-6346FFE181C9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09:20.680" v="36"/>
          <ac:spMkLst>
            <pc:docMk/>
            <pc:sldMk cId="2956567637" sldId="270"/>
            <ac:spMk id="8" creationId="{C8320351-9FA2-4A26-885B-BB8F3E4902D2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09:20.680" v="36"/>
          <ac:spMkLst>
            <pc:docMk/>
            <pc:sldMk cId="2956567637" sldId="270"/>
            <ac:spMk id="10" creationId="{68CD2EFB-78C2-4C6E-A6B9-4ED12FAD5B99}"/>
          </ac:spMkLst>
        </pc:spChg>
        <pc:spChg chg="add">
          <ac:chgData name="Caitlin Clyne (2304935)" userId="S::2304935@student.uwtsd.ac.uk::a164b3b3-111f-4dd8-995e-848fc9aa2cde" providerId="AD" clId="Web-{7192C7F9-D171-9A1E-9594-10FE6A2AD5C6}" dt="2025-02-03T05:09:20.711" v="37"/>
          <ac:spMkLst>
            <pc:docMk/>
            <pc:sldMk cId="2956567637" sldId="270"/>
            <ac:spMk id="12" creationId="{C1DD1A8A-57D5-4A81-AD04-532B043C5611}"/>
          </ac:spMkLst>
        </pc:spChg>
        <pc:spChg chg="add">
          <ac:chgData name="Caitlin Clyne (2304935)" userId="S::2304935@student.uwtsd.ac.uk::a164b3b3-111f-4dd8-995e-848fc9aa2cde" providerId="AD" clId="Web-{7192C7F9-D171-9A1E-9594-10FE6A2AD5C6}" dt="2025-02-03T05:09:20.711" v="37"/>
          <ac:spMkLst>
            <pc:docMk/>
            <pc:sldMk cId="2956567637" sldId="270"/>
            <ac:spMk id="14" creationId="{007891EC-4501-44ED-A8C8-B11B6DB767AB}"/>
          </ac:spMkLst>
        </pc:spChg>
        <pc:graphicFrameChg chg="add mod modGraphic">
          <ac:chgData name="Caitlin Clyne (2304935)" userId="S::2304935@student.uwtsd.ac.uk::a164b3b3-111f-4dd8-995e-848fc9aa2cde" providerId="AD" clId="Web-{7192C7F9-D171-9A1E-9594-10FE6A2AD5C6}" dt="2025-02-03T06:43:24.939" v="1962"/>
          <ac:graphicFrameMkLst>
            <pc:docMk/>
            <pc:sldMk cId="2956567637" sldId="270"/>
            <ac:graphicFrameMk id="11" creationId="{F044D415-281A-C4F9-0EEC-1EBEC19E4F57}"/>
          </ac:graphicFrameMkLst>
        </pc:graphicFrameChg>
        <pc:picChg chg="add del">
          <ac:chgData name="Caitlin Clyne (2304935)" userId="S::2304935@student.uwtsd.ac.uk::a164b3b3-111f-4dd8-995e-848fc9aa2cde" providerId="AD" clId="Web-{7192C7F9-D171-9A1E-9594-10FE6A2AD5C6}" dt="2025-02-03T05:09:20.680" v="36"/>
          <ac:picMkLst>
            <pc:docMk/>
            <pc:sldMk cId="2956567637" sldId="270"/>
            <ac:picMk id="4" creationId="{EFEE2300-0BF2-7410-2367-804260AB393B}"/>
          </ac:picMkLst>
        </pc:picChg>
        <pc:picChg chg="add">
          <ac:chgData name="Caitlin Clyne (2304935)" userId="S::2304935@student.uwtsd.ac.uk::a164b3b3-111f-4dd8-995e-848fc9aa2cde" providerId="AD" clId="Web-{7192C7F9-D171-9A1E-9594-10FE6A2AD5C6}" dt="2025-02-03T05:09:20.711" v="37"/>
          <ac:picMkLst>
            <pc:docMk/>
            <pc:sldMk cId="2956567637" sldId="270"/>
            <ac:picMk id="13" creationId="{D34D6E2F-14D2-A8BC-AB3F-ED217ABC14B8}"/>
          </ac:picMkLst>
        </pc:picChg>
      </pc:sldChg>
      <pc:sldChg chg="modSp del">
        <pc:chgData name="Caitlin Clyne (2304935)" userId="S::2304935@student.uwtsd.ac.uk::a164b3b3-111f-4dd8-995e-848fc9aa2cde" providerId="AD" clId="Web-{7192C7F9-D171-9A1E-9594-10FE6A2AD5C6}" dt="2025-02-03T05:07:53.270" v="8"/>
        <pc:sldMkLst>
          <pc:docMk/>
          <pc:sldMk cId="4064353820" sldId="270"/>
        </pc:sldMkLst>
        <pc:spChg chg="mod">
          <ac:chgData name="Caitlin Clyne (2304935)" userId="S::2304935@student.uwtsd.ac.uk::a164b3b3-111f-4dd8-995e-848fc9aa2cde" providerId="AD" clId="Web-{7192C7F9-D171-9A1E-9594-10FE6A2AD5C6}" dt="2025-02-03T05:07:29.848" v="7" actId="20577"/>
          <ac:spMkLst>
            <pc:docMk/>
            <pc:sldMk cId="4064353820" sldId="270"/>
            <ac:spMk id="3" creationId="{BD122E75-E2A9-F82B-62BB-2E578E72467C}"/>
          </ac:spMkLst>
        </pc:spChg>
      </pc:sldChg>
      <pc:sldChg chg="addSp delSp modSp new del mod setBg">
        <pc:chgData name="Caitlin Clyne (2304935)" userId="S::2304935@student.uwtsd.ac.uk::a164b3b3-111f-4dd8-995e-848fc9aa2cde" providerId="AD" clId="Web-{7192C7F9-D171-9A1E-9594-10FE6A2AD5C6}" dt="2025-02-03T05:18:41.812" v="145"/>
        <pc:sldMkLst>
          <pc:docMk/>
          <pc:sldMk cId="3892623929" sldId="271"/>
        </pc:sldMkLst>
        <pc:spChg chg="mod ord">
          <ac:chgData name="Caitlin Clyne (2304935)" userId="S::2304935@student.uwtsd.ac.uk::a164b3b3-111f-4dd8-995e-848fc9aa2cde" providerId="AD" clId="Web-{7192C7F9-D171-9A1E-9594-10FE6A2AD5C6}" dt="2025-02-03T05:18:20.311" v="143"/>
          <ac:spMkLst>
            <pc:docMk/>
            <pc:sldMk cId="3892623929" sldId="271"/>
            <ac:spMk id="2" creationId="{94406B57-18E6-134D-4783-1DDCA6738583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6:05.681" v="130"/>
          <ac:spMkLst>
            <pc:docMk/>
            <pc:sldMk cId="3892623929" sldId="271"/>
            <ac:spMk id="3" creationId="{CF131476-C62A-89CD-6A8C-1D633C793844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5:18:20.311" v="143"/>
          <ac:spMkLst>
            <pc:docMk/>
            <pc:sldMk cId="3892623929" sldId="271"/>
            <ac:spMk id="6" creationId="{78848A31-952D-7A1E-45CD-F41E170CA74A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17:10.059" v="140"/>
          <ac:spMkLst>
            <pc:docMk/>
            <pc:sldMk cId="3892623929" sldId="271"/>
            <ac:spMk id="8" creationId="{DAEE40D9-D937-D12E-34F4-38417D24B611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6:05.650" v="129"/>
          <ac:spMkLst>
            <pc:docMk/>
            <pc:sldMk cId="3892623929" sldId="271"/>
            <ac:spMk id="9" creationId="{4D60F200-5EB0-B223-2439-C96C67F0FEE1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6:05.650" v="129"/>
          <ac:spMkLst>
            <pc:docMk/>
            <pc:sldMk cId="3892623929" sldId="271"/>
            <ac:spMk id="11" creationId="{F92CB243-67C5-E304-31A0-4D7D607BAFBA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6:05.650" v="129"/>
          <ac:spMkLst>
            <pc:docMk/>
            <pc:sldMk cId="3892623929" sldId="271"/>
            <ac:spMk id="13" creationId="{11A95761-C93E-94BF-087D-D2A823789EAB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6:05.650" v="129"/>
          <ac:spMkLst>
            <pc:docMk/>
            <pc:sldMk cId="3892623929" sldId="271"/>
            <ac:spMk id="15" creationId="{6E63D1A5-FD49-4756-F62E-786C34E631EF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16:29.526" v="134"/>
          <ac:spMkLst>
            <pc:docMk/>
            <pc:sldMk cId="3892623929" sldId="271"/>
            <ac:spMk id="19" creationId="{CF131476-C62A-89CD-6A8C-1D633C793844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8:20.280" v="142"/>
          <ac:spMkLst>
            <pc:docMk/>
            <pc:sldMk cId="3892623929" sldId="271"/>
            <ac:spMk id="23" creationId="{362810D9-2C5A-477D-949C-C191895477F3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8:20.280" v="142"/>
          <ac:spMkLst>
            <pc:docMk/>
            <pc:sldMk cId="3892623929" sldId="271"/>
            <ac:spMk id="25" creationId="{081E4A58-353D-44AE-B2FC-2A74E2E400F7}"/>
          </ac:spMkLst>
        </pc:spChg>
        <pc:spChg chg="add">
          <ac:chgData name="Caitlin Clyne (2304935)" userId="S::2304935@student.uwtsd.ac.uk::a164b3b3-111f-4dd8-995e-848fc9aa2cde" providerId="AD" clId="Web-{7192C7F9-D171-9A1E-9594-10FE6A2AD5C6}" dt="2025-02-03T05:18:20.311" v="143"/>
          <ac:spMkLst>
            <pc:docMk/>
            <pc:sldMk cId="3892623929" sldId="271"/>
            <ac:spMk id="27" creationId="{8F90786E-B72D-4C32-BDCE-A170B007822D}"/>
          </ac:spMkLst>
        </pc:spChg>
        <pc:spChg chg="add">
          <ac:chgData name="Caitlin Clyne (2304935)" userId="S::2304935@student.uwtsd.ac.uk::a164b3b3-111f-4dd8-995e-848fc9aa2cde" providerId="AD" clId="Web-{7192C7F9-D171-9A1E-9594-10FE6A2AD5C6}" dt="2025-02-03T05:18:20.311" v="143"/>
          <ac:spMkLst>
            <pc:docMk/>
            <pc:sldMk cId="3892623929" sldId="271"/>
            <ac:spMk id="28" creationId="{5E46F2E7-848F-4A6C-A098-4764FDEA771A}"/>
          </ac:spMkLst>
        </pc:spChg>
        <pc:picChg chg="add del">
          <ac:chgData name="Caitlin Clyne (2304935)" userId="S::2304935@student.uwtsd.ac.uk::a164b3b3-111f-4dd8-995e-848fc9aa2cde" providerId="AD" clId="Web-{7192C7F9-D171-9A1E-9594-10FE6A2AD5C6}" dt="2025-02-03T05:16:05.650" v="129"/>
          <ac:picMkLst>
            <pc:docMk/>
            <pc:sldMk cId="3892623929" sldId="271"/>
            <ac:picMk id="5" creationId="{CAA96C53-2803-7F28-8724-70E5B6070C72}"/>
          </ac:picMkLst>
        </pc:picChg>
        <pc:picChg chg="add mod">
          <ac:chgData name="Caitlin Clyne (2304935)" userId="S::2304935@student.uwtsd.ac.uk::a164b3b3-111f-4dd8-995e-848fc9aa2cde" providerId="AD" clId="Web-{7192C7F9-D171-9A1E-9594-10FE6A2AD5C6}" dt="2025-02-03T05:18:20.311" v="143"/>
          <ac:picMkLst>
            <pc:docMk/>
            <pc:sldMk cId="3892623929" sldId="271"/>
            <ac:picMk id="17" creationId="{14ADD7CE-DD22-B8FB-18DD-A1FE9941590B}"/>
          </ac:picMkLst>
        </pc:picChg>
        <pc:cxnChg chg="add del">
          <ac:chgData name="Caitlin Clyne (2304935)" userId="S::2304935@student.uwtsd.ac.uk::a164b3b3-111f-4dd8-995e-848fc9aa2cde" providerId="AD" clId="Web-{7192C7F9-D171-9A1E-9594-10FE6A2AD5C6}" dt="2025-02-03T05:18:20.311" v="143"/>
          <ac:cxnSpMkLst>
            <pc:docMk/>
            <pc:sldMk cId="3892623929" sldId="271"/>
            <ac:cxnSpMk id="18" creationId="{1503BFE4-729B-D9D0-C17B-501E6AF1127A}"/>
          </ac:cxnSpMkLst>
        </pc:cxnChg>
      </pc:sldChg>
      <pc:sldChg chg="addSp delSp modSp add del replId">
        <pc:chgData name="Caitlin Clyne (2304935)" userId="S::2304935@student.uwtsd.ac.uk::a164b3b3-111f-4dd8-995e-848fc9aa2cde" providerId="AD" clId="Web-{7192C7F9-D171-9A1E-9594-10FE6A2AD5C6}" dt="2025-02-03T05:22:05.116" v="184"/>
        <pc:sldMkLst>
          <pc:docMk/>
          <pc:sldMk cId="3814673477" sldId="272"/>
        </pc:sldMkLst>
        <pc:spChg chg="del mod">
          <ac:chgData name="Caitlin Clyne (2304935)" userId="S::2304935@student.uwtsd.ac.uk::a164b3b3-111f-4dd8-995e-848fc9aa2cde" providerId="AD" clId="Web-{7192C7F9-D171-9A1E-9594-10FE6A2AD5C6}" dt="2025-02-03T05:19:21.938" v="155"/>
          <ac:spMkLst>
            <pc:docMk/>
            <pc:sldMk cId="3814673477" sldId="272"/>
            <ac:spMk id="2" creationId="{5CEF4C95-3795-808A-259C-D5396A8627EA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19:03.906" v="152"/>
          <ac:spMkLst>
            <pc:docMk/>
            <pc:sldMk cId="3814673477" sldId="272"/>
            <ac:spMk id="4" creationId="{0DCF4780-3675-22C2-A3F2-769934647976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5:18:56.453" v="151"/>
          <ac:spMkLst>
            <pc:docMk/>
            <pc:sldMk cId="3814673477" sldId="272"/>
            <ac:spMk id="6" creationId="{99B565BA-E489-F1E3-0E9C-B0E1223C72ED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5:19:38.314" v="160" actId="1076"/>
          <ac:spMkLst>
            <pc:docMk/>
            <pc:sldMk cId="3814673477" sldId="272"/>
            <ac:spMk id="7" creationId="{17FF2EB7-0CDA-942C-EFE5-0E90CC1D961D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19:27.579" v="156"/>
          <ac:spMkLst>
            <pc:docMk/>
            <pc:sldMk cId="3814673477" sldId="272"/>
            <ac:spMk id="9" creationId="{8B86F338-AB22-3081-4A89-29C4D9067F6A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19:47.142" v="162"/>
          <ac:spMkLst>
            <pc:docMk/>
            <pc:sldMk cId="3814673477" sldId="272"/>
            <ac:spMk id="11" creationId="{F2ADF715-C262-FE64-1FA2-FD0CE12B369C}"/>
          </ac:spMkLst>
        </pc:spChg>
        <pc:graphicFrameChg chg="add mod">
          <ac:chgData name="Caitlin Clyne (2304935)" userId="S::2304935@student.uwtsd.ac.uk::a164b3b3-111f-4dd8-995e-848fc9aa2cde" providerId="AD" clId="Web-{7192C7F9-D171-9A1E-9594-10FE6A2AD5C6}" dt="2025-02-03T05:20:13.690" v="165" actId="1076"/>
          <ac:graphicFrameMkLst>
            <pc:docMk/>
            <pc:sldMk cId="3814673477" sldId="272"/>
            <ac:graphicFrameMk id="13" creationId="{7E714D44-6D7E-E745-4E23-581978224B1F}"/>
          </ac:graphicFrameMkLst>
        </pc:graphicFrameChg>
      </pc:sldChg>
      <pc:sldChg chg="addSp delSp modSp new del mod setBg">
        <pc:chgData name="Caitlin Clyne (2304935)" userId="S::2304935@student.uwtsd.ac.uk::a164b3b3-111f-4dd8-995e-848fc9aa2cde" providerId="AD" clId="Web-{7192C7F9-D171-9A1E-9594-10FE6A2AD5C6}" dt="2025-02-03T05:30:18.671" v="367"/>
        <pc:sldMkLst>
          <pc:docMk/>
          <pc:sldMk cId="585517459" sldId="273"/>
        </pc:sldMkLst>
        <pc:spChg chg="mod">
          <ac:chgData name="Caitlin Clyne (2304935)" userId="S::2304935@student.uwtsd.ac.uk::a164b3b3-111f-4dd8-995e-848fc9aa2cde" providerId="AD" clId="Web-{7192C7F9-D171-9A1E-9594-10FE6A2AD5C6}" dt="2025-02-03T05:24:52.470" v="271" actId="20577"/>
          <ac:spMkLst>
            <pc:docMk/>
            <pc:sldMk cId="585517459" sldId="273"/>
            <ac:spMk id="2" creationId="{FC36AE29-0D6B-99FA-6A1D-7FD72B406251}"/>
          </ac:spMkLst>
        </pc:spChg>
        <pc:spChg chg="mod">
          <ac:chgData name="Caitlin Clyne (2304935)" userId="S::2304935@student.uwtsd.ac.uk::a164b3b3-111f-4dd8-995e-848fc9aa2cde" providerId="AD" clId="Web-{7192C7F9-D171-9A1E-9594-10FE6A2AD5C6}" dt="2025-02-03T05:21:02.207" v="175"/>
          <ac:spMkLst>
            <pc:docMk/>
            <pc:sldMk cId="585517459" sldId="273"/>
            <ac:spMk id="3" creationId="{D19AC6EC-791F-19E7-15AE-187C002F4F26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21:02.176" v="174"/>
          <ac:spMkLst>
            <pc:docMk/>
            <pc:sldMk cId="585517459" sldId="273"/>
            <ac:spMk id="9" creationId="{8F90786E-B72D-4C32-BDCE-A170B007822D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21:02.176" v="174"/>
          <ac:spMkLst>
            <pc:docMk/>
            <pc:sldMk cId="585517459" sldId="273"/>
            <ac:spMk id="11" creationId="{5E46F2E7-848F-4A6C-A098-4764FDEA771A}"/>
          </ac:spMkLst>
        </pc:spChg>
        <pc:spChg chg="add">
          <ac:chgData name="Caitlin Clyne (2304935)" userId="S::2304935@student.uwtsd.ac.uk::a164b3b3-111f-4dd8-995e-848fc9aa2cde" providerId="AD" clId="Web-{7192C7F9-D171-9A1E-9594-10FE6A2AD5C6}" dt="2025-02-03T05:21:02.207" v="175"/>
          <ac:spMkLst>
            <pc:docMk/>
            <pc:sldMk cId="585517459" sldId="273"/>
            <ac:spMk id="13" creationId="{9F7D5CDA-D291-4307-BF55-1381FED29634}"/>
          </ac:spMkLst>
        </pc:spChg>
        <pc:picChg chg="add del">
          <ac:chgData name="Caitlin Clyne (2304935)" userId="S::2304935@student.uwtsd.ac.uk::a164b3b3-111f-4dd8-995e-848fc9aa2cde" providerId="AD" clId="Web-{7192C7F9-D171-9A1E-9594-10FE6A2AD5C6}" dt="2025-02-03T05:21:02.176" v="174"/>
          <ac:picMkLst>
            <pc:docMk/>
            <pc:sldMk cId="585517459" sldId="273"/>
            <ac:picMk id="5" creationId="{D4C76FC0-3273-4F5D-950F-69FD4AC5A64F}"/>
          </ac:picMkLst>
        </pc:picChg>
        <pc:picChg chg="add">
          <ac:chgData name="Caitlin Clyne (2304935)" userId="S::2304935@student.uwtsd.ac.uk::a164b3b3-111f-4dd8-995e-848fc9aa2cde" providerId="AD" clId="Web-{7192C7F9-D171-9A1E-9594-10FE6A2AD5C6}" dt="2025-02-03T05:21:02.207" v="175"/>
          <ac:picMkLst>
            <pc:docMk/>
            <pc:sldMk cId="585517459" sldId="273"/>
            <ac:picMk id="14" creationId="{EBBD9289-2D19-A4B6-B24E-DC12ADC240F1}"/>
          </ac:picMkLst>
        </pc:picChg>
      </pc:sldChg>
      <pc:sldChg chg="addSp delSp modSp add replId">
        <pc:chgData name="Caitlin Clyne (2304935)" userId="S::2304935@student.uwtsd.ac.uk::a164b3b3-111f-4dd8-995e-848fc9aa2cde" providerId="AD" clId="Web-{7192C7F9-D171-9A1E-9594-10FE6A2AD5C6}" dt="2025-02-03T06:43:49.846" v="1990"/>
        <pc:sldMkLst>
          <pc:docMk/>
          <pc:sldMk cId="2418120224" sldId="274"/>
        </pc:sldMkLst>
        <pc:spChg chg="mod">
          <ac:chgData name="Caitlin Clyne (2304935)" userId="S::2304935@student.uwtsd.ac.uk::a164b3b3-111f-4dd8-995e-848fc9aa2cde" providerId="AD" clId="Web-{7192C7F9-D171-9A1E-9594-10FE6A2AD5C6}" dt="2025-02-03T05:21:25.489" v="181" actId="20577"/>
          <ac:spMkLst>
            <pc:docMk/>
            <pc:sldMk cId="2418120224" sldId="274"/>
            <ac:spMk id="5" creationId="{821A9595-D8EE-DFC5-F7FC-389FEA7B4470}"/>
          </ac:spMkLst>
        </pc:spChg>
        <pc:graphicFrameChg chg="add mod modGraphic">
          <ac:chgData name="Caitlin Clyne (2304935)" userId="S::2304935@student.uwtsd.ac.uk::a164b3b3-111f-4dd8-995e-848fc9aa2cde" providerId="AD" clId="Web-{7192C7F9-D171-9A1E-9594-10FE6A2AD5C6}" dt="2025-02-03T06:43:49.846" v="1990"/>
          <ac:graphicFrameMkLst>
            <pc:docMk/>
            <pc:sldMk cId="2418120224" sldId="274"/>
            <ac:graphicFrameMk id="3" creationId="{A3A15286-0FA4-4C70-8B56-1092CEF4FD47}"/>
          </ac:graphicFrameMkLst>
        </pc:graphicFrameChg>
        <pc:graphicFrameChg chg="del">
          <ac:chgData name="Caitlin Clyne (2304935)" userId="S::2304935@student.uwtsd.ac.uk::a164b3b3-111f-4dd8-995e-848fc9aa2cde" providerId="AD" clId="Web-{7192C7F9-D171-9A1E-9594-10FE6A2AD5C6}" dt="2025-02-03T05:22:01.663" v="182"/>
          <ac:graphicFrameMkLst>
            <pc:docMk/>
            <pc:sldMk cId="2418120224" sldId="274"/>
            <ac:graphicFrameMk id="11" creationId="{8C2DCD31-D727-D8C1-0D60-85C21AE65B46}"/>
          </ac:graphicFrameMkLst>
        </pc:graphicFrameChg>
      </pc:sldChg>
      <pc:sldChg chg="addSp delSp modSp new del mod setBg">
        <pc:chgData name="Caitlin Clyne (2304935)" userId="S::2304935@student.uwtsd.ac.uk::a164b3b3-111f-4dd8-995e-848fc9aa2cde" providerId="AD" clId="Web-{7192C7F9-D171-9A1E-9594-10FE6A2AD5C6}" dt="2025-02-03T05:27:19.915" v="311"/>
        <pc:sldMkLst>
          <pc:docMk/>
          <pc:sldMk cId="3771000667" sldId="275"/>
        </pc:sldMkLst>
        <pc:spChg chg="mod">
          <ac:chgData name="Caitlin Clyne (2304935)" userId="S::2304935@student.uwtsd.ac.uk::a164b3b3-111f-4dd8-995e-848fc9aa2cde" providerId="AD" clId="Web-{7192C7F9-D171-9A1E-9594-10FE6A2AD5C6}" dt="2025-02-03T05:27:10.850" v="309"/>
          <ac:spMkLst>
            <pc:docMk/>
            <pc:sldMk cId="3771000667" sldId="275"/>
            <ac:spMk id="2" creationId="{CC34E339-8862-2943-BD0C-6AB63E89DC4F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27:10.850" v="309"/>
          <ac:spMkLst>
            <pc:docMk/>
            <pc:sldMk cId="3771000667" sldId="275"/>
            <ac:spMk id="3" creationId="{84382EAC-D015-B107-2B34-779F50CBADE3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27:05.959" v="307"/>
          <ac:spMkLst>
            <pc:docMk/>
            <pc:sldMk cId="3771000667" sldId="275"/>
            <ac:spMk id="6" creationId="{5F23B1C4-A6B3-45CF-1DC9-A4AB14CE33DE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26:35.114" v="298"/>
          <ac:spMkLst>
            <pc:docMk/>
            <pc:sldMk cId="3771000667" sldId="275"/>
            <ac:spMk id="8" creationId="{1320CF28-F63D-3748-E31B-C706C8A5CB3C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27:10.850" v="309"/>
          <ac:spMkLst>
            <pc:docMk/>
            <pc:sldMk cId="3771000667" sldId="275"/>
            <ac:spMk id="9" creationId="{8F90786E-B72D-4C32-BDCE-A170B007822D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27:10.850" v="309"/>
          <ac:spMkLst>
            <pc:docMk/>
            <pc:sldMk cId="3771000667" sldId="275"/>
            <ac:spMk id="11" creationId="{5E46F2E7-848F-4A6C-A098-4764FDEA771A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5:26:54.380" v="300"/>
          <ac:spMkLst>
            <pc:docMk/>
            <pc:sldMk cId="3771000667" sldId="275"/>
            <ac:spMk id="12" creationId="{18F354E8-159D-E639-4D6E-239BC33967CF}"/>
          </ac:spMkLst>
        </pc:spChg>
        <pc:picChg chg="add del mod">
          <ac:chgData name="Caitlin Clyne (2304935)" userId="S::2304935@student.uwtsd.ac.uk::a164b3b3-111f-4dd8-995e-848fc9aa2cde" providerId="AD" clId="Web-{7192C7F9-D171-9A1E-9594-10FE6A2AD5C6}" dt="2025-02-03T05:27:10.850" v="309"/>
          <ac:picMkLst>
            <pc:docMk/>
            <pc:sldMk cId="3771000667" sldId="275"/>
            <ac:picMk id="5" creationId="{B211FF54-48BF-3E1F-E977-5E762A40B59F}"/>
          </ac:picMkLst>
        </pc:picChg>
      </pc:sldChg>
      <pc:sldChg chg="addSp delSp modSp add replId">
        <pc:chgData name="Caitlin Clyne (2304935)" userId="S::2304935@student.uwtsd.ac.uk::a164b3b3-111f-4dd8-995e-848fc9aa2cde" providerId="AD" clId="Web-{7192C7F9-D171-9A1E-9594-10FE6A2AD5C6}" dt="2025-02-03T06:42:19.249" v="1925" actId="20577"/>
        <pc:sldMkLst>
          <pc:docMk/>
          <pc:sldMk cId="4035177756" sldId="275"/>
        </pc:sldMkLst>
        <pc:spChg chg="del mod">
          <ac:chgData name="Caitlin Clyne (2304935)" userId="S::2304935@student.uwtsd.ac.uk::a164b3b3-111f-4dd8-995e-848fc9aa2cde" providerId="AD" clId="Web-{7192C7F9-D171-9A1E-9594-10FE6A2AD5C6}" dt="2025-02-03T05:29:50.608" v="360"/>
          <ac:spMkLst>
            <pc:docMk/>
            <pc:sldMk cId="4035177756" sldId="275"/>
            <ac:spMk id="2" creationId="{EAED387D-07D7-651A-4AD3-67BD6A86E183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5:30:07.811" v="365"/>
          <ac:spMkLst>
            <pc:docMk/>
            <pc:sldMk cId="4035177756" sldId="275"/>
            <ac:spMk id="3" creationId="{662170D4-54B0-268C-5C2E-DC3A2EC008CC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29:53.108" v="362"/>
          <ac:spMkLst>
            <pc:docMk/>
            <pc:sldMk cId="4035177756" sldId="275"/>
            <ac:spMk id="5" creationId="{750395ED-3A0E-6E8A-DDF3-A07EE0391E9B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6:42:19.249" v="1925" actId="20577"/>
          <ac:spMkLst>
            <pc:docMk/>
            <pc:sldMk cId="4035177756" sldId="275"/>
            <ac:spMk id="7" creationId="{EAD2384C-CE00-59EB-0347-7F83CA5B7FF2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6:42:15.749" v="1924" actId="20577"/>
          <ac:spMkLst>
            <pc:docMk/>
            <pc:sldMk cId="4035177756" sldId="275"/>
            <ac:spMk id="9" creationId="{E33D8133-6EB1-C867-DDD9-6D976EE29756}"/>
          </ac:spMkLst>
        </pc:spChg>
      </pc:sldChg>
      <pc:sldChg chg="add del replId">
        <pc:chgData name="Caitlin Clyne (2304935)" userId="S::2304935@student.uwtsd.ac.uk::a164b3b3-111f-4dd8-995e-848fc9aa2cde" providerId="AD" clId="Web-{7192C7F9-D171-9A1E-9594-10FE6A2AD5C6}" dt="2025-02-03T05:30:56.329" v="369"/>
        <pc:sldMkLst>
          <pc:docMk/>
          <pc:sldMk cId="3471166636" sldId="276"/>
        </pc:sldMkLst>
      </pc:sldChg>
      <pc:sldChg chg="addSp delSp modSp add replId">
        <pc:chgData name="Caitlin Clyne (2304935)" userId="S::2304935@student.uwtsd.ac.uk::a164b3b3-111f-4dd8-995e-848fc9aa2cde" providerId="AD" clId="Web-{7192C7F9-D171-9A1E-9594-10FE6A2AD5C6}" dt="2025-02-03T06:44:12.363" v="1994" actId="20577"/>
        <pc:sldMkLst>
          <pc:docMk/>
          <pc:sldMk cId="4012934419" sldId="276"/>
        </pc:sldMkLst>
        <pc:spChg chg="mod">
          <ac:chgData name="Caitlin Clyne (2304935)" userId="S::2304935@student.uwtsd.ac.uk::a164b3b3-111f-4dd8-995e-848fc9aa2cde" providerId="AD" clId="Web-{7192C7F9-D171-9A1E-9594-10FE6A2AD5C6}" dt="2025-02-03T05:31:32.158" v="381" actId="14100"/>
          <ac:spMkLst>
            <pc:docMk/>
            <pc:sldMk cId="4012934419" sldId="276"/>
            <ac:spMk id="2" creationId="{E15CBBB0-6AF8-0EF8-CD09-E169177FD32B}"/>
          </ac:spMkLst>
        </pc:spChg>
        <pc:spChg chg="mod">
          <ac:chgData name="Caitlin Clyne (2304935)" userId="S::2304935@student.uwtsd.ac.uk::a164b3b3-111f-4dd8-995e-848fc9aa2cde" providerId="AD" clId="Web-{7192C7F9-D171-9A1E-9594-10FE6A2AD5C6}" dt="2025-02-03T06:44:12.363" v="1994" actId="20577"/>
          <ac:spMkLst>
            <pc:docMk/>
            <pc:sldMk cId="4012934419" sldId="276"/>
            <ac:spMk id="3" creationId="{38F92094-D52A-108B-900D-90A37057D0A4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32:44.992" v="399"/>
          <ac:spMkLst>
            <pc:docMk/>
            <pc:sldMk cId="4012934419" sldId="276"/>
            <ac:spMk id="5" creationId="{C90D1ED5-3B2C-9AF3-1B41-048958509BB2}"/>
          </ac:spMkLst>
        </pc:spChg>
      </pc:sldChg>
      <pc:sldChg chg="addSp modSp new del mod setBg">
        <pc:chgData name="Caitlin Clyne (2304935)" userId="S::2304935@student.uwtsd.ac.uk::a164b3b3-111f-4dd8-995e-848fc9aa2cde" providerId="AD" clId="Web-{7192C7F9-D171-9A1E-9594-10FE6A2AD5C6}" dt="2025-02-03T05:29:00.856" v="357"/>
        <pc:sldMkLst>
          <pc:docMk/>
          <pc:sldMk cId="4208309323" sldId="276"/>
        </pc:sldMkLst>
        <pc:spChg chg="mod">
          <ac:chgData name="Caitlin Clyne (2304935)" userId="S::2304935@student.uwtsd.ac.uk::a164b3b3-111f-4dd8-995e-848fc9aa2cde" providerId="AD" clId="Web-{7192C7F9-D171-9A1E-9594-10FE6A2AD5C6}" dt="2025-02-03T05:28:48.981" v="356"/>
          <ac:spMkLst>
            <pc:docMk/>
            <pc:sldMk cId="4208309323" sldId="276"/>
            <ac:spMk id="2" creationId="{D1BFE006-59E9-4966-8B0F-7AC0CB50FE62}"/>
          </ac:spMkLst>
        </pc:spChg>
        <pc:spChg chg="mod">
          <ac:chgData name="Caitlin Clyne (2304935)" userId="S::2304935@student.uwtsd.ac.uk::a164b3b3-111f-4dd8-995e-848fc9aa2cde" providerId="AD" clId="Web-{7192C7F9-D171-9A1E-9594-10FE6A2AD5C6}" dt="2025-02-03T05:28:48.981" v="356"/>
          <ac:spMkLst>
            <pc:docMk/>
            <pc:sldMk cId="4208309323" sldId="276"/>
            <ac:spMk id="3" creationId="{FFA7AD15-1D8C-138F-BB2C-34D02A5FAF1C}"/>
          </ac:spMkLst>
        </pc:spChg>
        <pc:spChg chg="mod">
          <ac:chgData name="Caitlin Clyne (2304935)" userId="S::2304935@student.uwtsd.ac.uk::a164b3b3-111f-4dd8-995e-848fc9aa2cde" providerId="AD" clId="Web-{7192C7F9-D171-9A1E-9594-10FE6A2AD5C6}" dt="2025-02-03T05:28:48.981" v="356"/>
          <ac:spMkLst>
            <pc:docMk/>
            <pc:sldMk cId="4208309323" sldId="276"/>
            <ac:spMk id="4" creationId="{E71A116A-861E-40F1-AEE7-DB451DED5344}"/>
          </ac:spMkLst>
        </pc:spChg>
        <pc:spChg chg="add">
          <ac:chgData name="Caitlin Clyne (2304935)" userId="S::2304935@student.uwtsd.ac.uk::a164b3b3-111f-4dd8-995e-848fc9aa2cde" providerId="AD" clId="Web-{7192C7F9-D171-9A1E-9594-10FE6A2AD5C6}" dt="2025-02-03T05:28:48.981" v="356"/>
          <ac:spMkLst>
            <pc:docMk/>
            <pc:sldMk cId="4208309323" sldId="276"/>
            <ac:spMk id="9" creationId="{B36F400F-DF28-43BC-8D8E-4929793B392A}"/>
          </ac:spMkLst>
        </pc:spChg>
      </pc:sldChg>
      <pc:sldChg chg="addSp delSp modSp add del replId">
        <pc:chgData name="Caitlin Clyne (2304935)" userId="S::2304935@student.uwtsd.ac.uk::a164b3b3-111f-4dd8-995e-848fc9aa2cde" providerId="AD" clId="Web-{7192C7F9-D171-9A1E-9594-10FE6A2AD5C6}" dt="2025-02-03T05:36:59.271" v="434"/>
        <pc:sldMkLst>
          <pc:docMk/>
          <pc:sldMk cId="1009848465" sldId="277"/>
        </pc:sldMkLst>
        <pc:spChg chg="mod">
          <ac:chgData name="Caitlin Clyne (2304935)" userId="S::2304935@student.uwtsd.ac.uk::a164b3b3-111f-4dd8-995e-848fc9aa2cde" providerId="AD" clId="Web-{7192C7F9-D171-9A1E-9594-10FE6A2AD5C6}" dt="2025-02-03T05:35:49.409" v="426" actId="1076"/>
          <ac:spMkLst>
            <pc:docMk/>
            <pc:sldMk cId="1009848465" sldId="277"/>
            <ac:spMk id="2" creationId="{DAD99A87-C26F-3A6F-345E-9AE74E3B6880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5:35:52.628" v="427"/>
          <ac:spMkLst>
            <pc:docMk/>
            <pc:sldMk cId="1009848465" sldId="277"/>
            <ac:spMk id="3" creationId="{AF17A18F-E5DE-EBDC-600C-98F058CEC7A7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35:55.738" v="430"/>
          <ac:spMkLst>
            <pc:docMk/>
            <pc:sldMk cId="1009848465" sldId="277"/>
            <ac:spMk id="5" creationId="{BB072A71-1025-07AD-FCEC-E9B159655838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5:35:59.613" v="431"/>
          <ac:spMkLst>
            <pc:docMk/>
            <pc:sldMk cId="1009848465" sldId="277"/>
            <ac:spMk id="7" creationId="{ADC9CA98-A812-0C4B-CAD2-B818DC410EF8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5:36:50.130" v="433"/>
          <ac:spMkLst>
            <pc:docMk/>
            <pc:sldMk cId="1009848465" sldId="277"/>
            <ac:spMk id="10" creationId="{D45D0CF7-8784-57E2-2737-1C5CACD30B8A}"/>
          </ac:spMkLst>
        </pc:spChg>
        <pc:picChg chg="add">
          <ac:chgData name="Caitlin Clyne (2304935)" userId="S::2304935@student.uwtsd.ac.uk::a164b3b3-111f-4dd8-995e-848fc9aa2cde" providerId="AD" clId="Web-{7192C7F9-D171-9A1E-9594-10FE6A2AD5C6}" dt="2025-02-03T05:36:14.113" v="432"/>
          <ac:picMkLst>
            <pc:docMk/>
            <pc:sldMk cId="1009848465" sldId="277"/>
            <ac:picMk id="8" creationId="{C977B6AE-9323-FCB7-AAD2-5DBB40239F01}"/>
          </ac:picMkLst>
        </pc:picChg>
      </pc:sldChg>
      <pc:sldChg chg="addSp delSp modSp add mod replId modClrScheme delDesignElem chgLayout">
        <pc:chgData name="Caitlin Clyne (2304935)" userId="S::2304935@student.uwtsd.ac.uk::a164b3b3-111f-4dd8-995e-848fc9aa2cde" providerId="AD" clId="Web-{7192C7F9-D171-9A1E-9594-10FE6A2AD5C6}" dt="2025-02-03T05:50:21.621" v="631" actId="20577"/>
        <pc:sldMkLst>
          <pc:docMk/>
          <pc:sldMk cId="2734744907" sldId="277"/>
        </pc:sldMkLst>
        <pc:spChg chg="mod ord">
          <ac:chgData name="Caitlin Clyne (2304935)" userId="S::2304935@student.uwtsd.ac.uk::a164b3b3-111f-4dd8-995e-848fc9aa2cde" providerId="AD" clId="Web-{7192C7F9-D171-9A1E-9594-10FE6A2AD5C6}" dt="2025-02-03T05:50:21.621" v="631" actId="20577"/>
          <ac:spMkLst>
            <pc:docMk/>
            <pc:sldMk cId="2734744907" sldId="277"/>
            <ac:spMk id="2" creationId="{B8D738FF-0A95-AF57-B21C-75FBA6D1F9CC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5:37:43.085" v="452"/>
          <ac:spMkLst>
            <pc:docMk/>
            <pc:sldMk cId="2734744907" sldId="277"/>
            <ac:spMk id="3" creationId="{5759FCC9-AF69-9CFF-66F6-0BC06CB71F8F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37:51.523" v="453"/>
          <ac:spMkLst>
            <pc:docMk/>
            <pc:sldMk cId="2734744907" sldId="277"/>
            <ac:spMk id="5" creationId="{616E4FB9-51B1-490C-1DDE-CD47DEF75903}"/>
          </ac:spMkLst>
        </pc:spChg>
        <pc:spChg chg="add del mod ord">
          <ac:chgData name="Caitlin Clyne (2304935)" userId="S::2304935@student.uwtsd.ac.uk::a164b3b3-111f-4dd8-995e-848fc9aa2cde" providerId="AD" clId="Web-{7192C7F9-D171-9A1E-9594-10FE6A2AD5C6}" dt="2025-02-03T05:42:35.315" v="502"/>
          <ac:spMkLst>
            <pc:docMk/>
            <pc:sldMk cId="2734744907" sldId="277"/>
            <ac:spMk id="6" creationId="{A188A33D-0EB2-C1F7-069D-FC0C47712B5D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5:38:03.351" v="454"/>
          <ac:spMkLst>
            <pc:docMk/>
            <pc:sldMk cId="2734744907" sldId="277"/>
            <ac:spMk id="7" creationId="{3C3C8C95-457E-BCCF-348D-FDDE758362CB}"/>
          </ac:spMkLst>
        </pc:spChg>
        <pc:spChg chg="add del mod ord">
          <ac:chgData name="Caitlin Clyne (2304935)" userId="S::2304935@student.uwtsd.ac.uk::a164b3b3-111f-4dd8-995e-848fc9aa2cde" providerId="AD" clId="Web-{7192C7F9-D171-9A1E-9594-10FE6A2AD5C6}" dt="2025-02-03T05:41:17.406" v="465"/>
          <ac:spMkLst>
            <pc:docMk/>
            <pc:sldMk cId="2734744907" sldId="277"/>
            <ac:spMk id="8" creationId="{6F325F8B-B5E8-6236-78D7-4B2489FC78F4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5:42:44.722" v="503"/>
          <ac:spMkLst>
            <pc:docMk/>
            <pc:sldMk cId="2734744907" sldId="277"/>
            <ac:spMk id="11" creationId="{54C6967D-AB99-CFB1-C80A-CBC890D5D811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5:38:49.025" v="457"/>
          <ac:spMkLst>
            <pc:docMk/>
            <pc:sldMk cId="2734744907" sldId="277"/>
            <ac:spMk id="12" creationId="{0BAFFDCB-8E6D-D3C7-3E06-E63BE6F19AAF}"/>
          </ac:spMkLst>
        </pc:spChg>
        <pc:spChg chg="add">
          <ac:chgData name="Caitlin Clyne (2304935)" userId="S::2304935@student.uwtsd.ac.uk::a164b3b3-111f-4dd8-995e-848fc9aa2cde" providerId="AD" clId="Web-{7192C7F9-D171-9A1E-9594-10FE6A2AD5C6}" dt="2025-02-03T05:39:06.541" v="458"/>
          <ac:spMkLst>
            <pc:docMk/>
            <pc:sldMk cId="2734744907" sldId="277"/>
            <ac:spMk id="13" creationId="{B36F400F-DF28-43BC-8D8E-4929793B392A}"/>
          </ac:spMkLst>
        </pc:spChg>
        <pc:graphicFrameChg chg="add mod ord modGraphic">
          <ac:chgData name="Caitlin Clyne (2304935)" userId="S::2304935@student.uwtsd.ac.uk::a164b3b3-111f-4dd8-995e-848fc9aa2cde" providerId="AD" clId="Web-{7192C7F9-D171-9A1E-9594-10FE6A2AD5C6}" dt="2025-02-03T05:49:58.089" v="628" actId="1076"/>
          <ac:graphicFrameMkLst>
            <pc:docMk/>
            <pc:sldMk cId="2734744907" sldId="277"/>
            <ac:graphicFrameMk id="9" creationId="{F5401B89-6628-AEA3-01FE-E338A00C3BA7}"/>
          </ac:graphicFrameMkLst>
        </pc:graphicFrameChg>
      </pc:sldChg>
      <pc:sldChg chg="add del replId">
        <pc:chgData name="Caitlin Clyne (2304935)" userId="S::2304935@student.uwtsd.ac.uk::a164b3b3-111f-4dd8-995e-848fc9aa2cde" providerId="AD" clId="Web-{7192C7F9-D171-9A1E-9594-10FE6A2AD5C6}" dt="2025-02-03T05:50:39.325" v="633"/>
        <pc:sldMkLst>
          <pc:docMk/>
          <pc:sldMk cId="1639865190" sldId="278"/>
        </pc:sldMkLst>
      </pc:sldChg>
      <pc:sldChg chg="modSp add replId">
        <pc:chgData name="Caitlin Clyne (2304935)" userId="S::2304935@student.uwtsd.ac.uk::a164b3b3-111f-4dd8-995e-848fc9aa2cde" providerId="AD" clId="Web-{7192C7F9-D171-9A1E-9594-10FE6A2AD5C6}" dt="2025-02-03T06:20:30.100" v="1556"/>
        <pc:sldMkLst>
          <pc:docMk/>
          <pc:sldMk cId="3108781718" sldId="278"/>
        </pc:sldMkLst>
        <pc:spChg chg="mod">
          <ac:chgData name="Caitlin Clyne (2304935)" userId="S::2304935@student.uwtsd.ac.uk::a164b3b3-111f-4dd8-995e-848fc9aa2cde" providerId="AD" clId="Web-{7192C7F9-D171-9A1E-9594-10FE6A2AD5C6}" dt="2025-02-03T05:51:18.795" v="646" actId="14100"/>
          <ac:spMkLst>
            <pc:docMk/>
            <pc:sldMk cId="3108781718" sldId="278"/>
            <ac:spMk id="2" creationId="{BAF466A8-B804-12FB-855C-CE0B76E68DC5}"/>
          </ac:spMkLst>
        </pc:spChg>
        <pc:graphicFrameChg chg="mod modGraphic">
          <ac:chgData name="Caitlin Clyne (2304935)" userId="S::2304935@student.uwtsd.ac.uk::a164b3b3-111f-4dd8-995e-848fc9aa2cde" providerId="AD" clId="Web-{7192C7F9-D171-9A1E-9594-10FE6A2AD5C6}" dt="2025-02-03T06:20:30.100" v="1556"/>
          <ac:graphicFrameMkLst>
            <pc:docMk/>
            <pc:sldMk cId="3108781718" sldId="278"/>
            <ac:graphicFrameMk id="9" creationId="{B6CD764E-D874-3CD9-84EB-352EECB5138B}"/>
          </ac:graphicFrameMkLst>
        </pc:graphicFrameChg>
      </pc:sldChg>
      <pc:sldChg chg="addSp delSp modSp add mod replId modClrScheme delDesignElem chgLayout">
        <pc:chgData name="Caitlin Clyne (2304935)" userId="S::2304935@student.uwtsd.ac.uk::a164b3b3-111f-4dd8-995e-848fc9aa2cde" providerId="AD" clId="Web-{7192C7F9-D171-9A1E-9594-10FE6A2AD5C6}" dt="2025-02-03T06:44:26.957" v="1996" actId="20577"/>
        <pc:sldMkLst>
          <pc:docMk/>
          <pc:sldMk cId="3650039018" sldId="279"/>
        </pc:sldMkLst>
        <pc:spChg chg="mod ord">
          <ac:chgData name="Caitlin Clyne (2304935)" userId="S::2304935@student.uwtsd.ac.uk::a164b3b3-111f-4dd8-995e-848fc9aa2cde" providerId="AD" clId="Web-{7192C7F9-D171-9A1E-9594-10FE6A2AD5C6}" dt="2025-02-03T06:25:08.143" v="1608" actId="20577"/>
          <ac:spMkLst>
            <pc:docMk/>
            <pc:sldMk cId="3650039018" sldId="279"/>
            <ac:spMk id="2" creationId="{794C8340-3505-0A92-7F14-4A12C41161D5}"/>
          </ac:spMkLst>
        </pc:spChg>
        <pc:spChg chg="add del mod ord">
          <ac:chgData name="Caitlin Clyne (2304935)" userId="S::2304935@student.uwtsd.ac.uk::a164b3b3-111f-4dd8-995e-848fc9aa2cde" providerId="AD" clId="Web-{7192C7F9-D171-9A1E-9594-10FE6A2AD5C6}" dt="2025-02-03T06:24:01.968" v="1587"/>
          <ac:spMkLst>
            <pc:docMk/>
            <pc:sldMk cId="3650039018" sldId="279"/>
            <ac:spMk id="4" creationId="{125A397B-D2B0-4789-7361-7897206853A5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6:44:26.957" v="1996" actId="20577"/>
          <ac:spMkLst>
            <pc:docMk/>
            <pc:sldMk cId="3650039018" sldId="279"/>
            <ac:spMk id="6" creationId="{8489C99F-733D-FA1B-D4A9-6FD0249B9F7D}"/>
          </ac:spMkLst>
        </pc:spChg>
        <pc:spChg chg="add del">
          <ac:chgData name="Caitlin Clyne (2304935)" userId="S::2304935@student.uwtsd.ac.uk::a164b3b3-111f-4dd8-995e-848fc9aa2cde" providerId="AD" clId="Web-{7192C7F9-D171-9A1E-9594-10FE6A2AD5C6}" dt="2025-02-03T06:23:46.687" v="1585"/>
          <ac:spMkLst>
            <pc:docMk/>
            <pc:sldMk cId="3650039018" sldId="279"/>
            <ac:spMk id="13" creationId="{58F01AA2-44F2-850E-1DB2-459F37F4E5BA}"/>
          </ac:spMkLst>
        </pc:spChg>
        <pc:graphicFrameChg chg="del">
          <ac:chgData name="Caitlin Clyne (2304935)" userId="S::2304935@student.uwtsd.ac.uk::a164b3b3-111f-4dd8-995e-848fc9aa2cde" providerId="AD" clId="Web-{7192C7F9-D171-9A1E-9594-10FE6A2AD5C6}" dt="2025-02-03T06:22:52.575" v="1559"/>
          <ac:graphicFrameMkLst>
            <pc:docMk/>
            <pc:sldMk cId="3650039018" sldId="279"/>
            <ac:graphicFrameMk id="9" creationId="{49B82949-8EA9-C171-43A1-2F9CD6624D7D}"/>
          </ac:graphicFrameMkLst>
        </pc:graphicFrameChg>
      </pc:sldChg>
      <pc:sldChg chg="addSp delSp modSp add replId">
        <pc:chgData name="Caitlin Clyne (2304935)" userId="S::2304935@student.uwtsd.ac.uk::a164b3b3-111f-4dd8-995e-848fc9aa2cde" providerId="AD" clId="Web-{7192C7F9-D171-9A1E-9594-10FE6A2AD5C6}" dt="2025-02-03T06:44:40.520" v="2000" actId="20577"/>
        <pc:sldMkLst>
          <pc:docMk/>
          <pc:sldMk cId="3694553608" sldId="280"/>
        </pc:sldMkLst>
        <pc:spChg chg="mod">
          <ac:chgData name="Caitlin Clyne (2304935)" userId="S::2304935@student.uwtsd.ac.uk::a164b3b3-111f-4dd8-995e-848fc9aa2cde" providerId="AD" clId="Web-{7192C7F9-D171-9A1E-9594-10FE6A2AD5C6}" dt="2025-02-03T06:25:31.425" v="1614" actId="20577"/>
          <ac:spMkLst>
            <pc:docMk/>
            <pc:sldMk cId="3694553608" sldId="280"/>
            <ac:spMk id="2" creationId="{7C557BE4-A95A-2AAA-38AF-CA946B6ECB31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6:25:25.550" v="1612"/>
          <ac:spMkLst>
            <pc:docMk/>
            <pc:sldMk cId="3694553608" sldId="280"/>
            <ac:spMk id="4" creationId="{07509139-5EB3-DC67-DF10-64A04316613A}"/>
          </ac:spMkLst>
        </pc:spChg>
        <pc:spChg chg="del mod">
          <ac:chgData name="Caitlin Clyne (2304935)" userId="S::2304935@student.uwtsd.ac.uk::a164b3b3-111f-4dd8-995e-848fc9aa2cde" providerId="AD" clId="Web-{7192C7F9-D171-9A1E-9594-10FE6A2AD5C6}" dt="2025-02-03T06:25:23.706" v="1611"/>
          <ac:spMkLst>
            <pc:docMk/>
            <pc:sldMk cId="3694553608" sldId="280"/>
            <ac:spMk id="6" creationId="{32EF139F-2446-14E5-A4C2-1C0B54A1C6A8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6:44:40.520" v="2000" actId="20577"/>
          <ac:spMkLst>
            <pc:docMk/>
            <pc:sldMk cId="3694553608" sldId="280"/>
            <ac:spMk id="7" creationId="{B6AA2CC1-4692-3AB9-B2B6-DBBA9E2F3B37}"/>
          </ac:spMkLst>
        </pc:spChg>
      </pc:sldChg>
      <pc:sldChg chg="addSp delSp modSp add replId">
        <pc:chgData name="Caitlin Clyne (2304935)" userId="S::2304935@student.uwtsd.ac.uk::a164b3b3-111f-4dd8-995e-848fc9aa2cde" providerId="AD" clId="Web-{7192C7F9-D171-9A1E-9594-10FE6A2AD5C6}" dt="2025-02-03T06:44:44.473" v="2002" actId="20577"/>
        <pc:sldMkLst>
          <pc:docMk/>
          <pc:sldMk cId="323035267" sldId="281"/>
        </pc:sldMkLst>
        <pc:spChg chg="mod">
          <ac:chgData name="Caitlin Clyne (2304935)" userId="S::2304935@student.uwtsd.ac.uk::a164b3b3-111f-4dd8-995e-848fc9aa2cde" providerId="AD" clId="Web-{7192C7F9-D171-9A1E-9594-10FE6A2AD5C6}" dt="2025-02-03T06:44:44.473" v="2002" actId="20577"/>
          <ac:spMkLst>
            <pc:docMk/>
            <pc:sldMk cId="323035267" sldId="281"/>
            <ac:spMk id="2" creationId="{DAC2A77B-0DC4-C3F5-1F39-8C264714C86E}"/>
          </ac:spMkLst>
        </pc:spChg>
        <pc:spChg chg="del">
          <ac:chgData name="Caitlin Clyne (2304935)" userId="S::2304935@student.uwtsd.ac.uk::a164b3b3-111f-4dd8-995e-848fc9aa2cde" providerId="AD" clId="Web-{7192C7F9-D171-9A1E-9594-10FE6A2AD5C6}" dt="2025-02-03T06:26:11.880" v="1630"/>
          <ac:spMkLst>
            <pc:docMk/>
            <pc:sldMk cId="323035267" sldId="281"/>
            <ac:spMk id="3" creationId="{91D254CD-9BA1-A9A7-A583-88037BC81BB8}"/>
          </ac:spMkLst>
        </pc:spChg>
        <pc:spChg chg="add del mod">
          <ac:chgData name="Caitlin Clyne (2304935)" userId="S::2304935@student.uwtsd.ac.uk::a164b3b3-111f-4dd8-995e-848fc9aa2cde" providerId="AD" clId="Web-{7192C7F9-D171-9A1E-9594-10FE6A2AD5C6}" dt="2025-02-03T06:26:22.662" v="1631"/>
          <ac:spMkLst>
            <pc:docMk/>
            <pc:sldMk cId="323035267" sldId="281"/>
            <ac:spMk id="5" creationId="{2889B0B9-23F0-0304-FF12-883119EA82EE}"/>
          </ac:spMkLst>
        </pc:spChg>
        <pc:spChg chg="add mod">
          <ac:chgData name="Caitlin Clyne (2304935)" userId="S::2304935@student.uwtsd.ac.uk::a164b3b3-111f-4dd8-995e-848fc9aa2cde" providerId="AD" clId="Web-{7192C7F9-D171-9A1E-9594-10FE6A2AD5C6}" dt="2025-02-03T06:26:37.834" v="1635" actId="20577"/>
          <ac:spMkLst>
            <pc:docMk/>
            <pc:sldMk cId="323035267" sldId="281"/>
            <ac:spMk id="7" creationId="{36F37B85-5659-A95B-1580-EA8C88912288}"/>
          </ac:spMkLst>
        </pc:spChg>
      </pc:sldChg>
    </pc:docChg>
  </pc:docChgLst>
  <pc:docChgLst>
    <pc:chgData name="Caitlin Clyne (2304935)" userId="S::2304935@student.uwtsd.ac.uk::a164b3b3-111f-4dd8-995e-848fc9aa2cde" providerId="AD" clId="Web-{5D85BA33-0702-6AA4-6D4A-8CCDFF79A33F}"/>
    <pc:docChg chg="addSld delSld modSld">
      <pc:chgData name="Caitlin Clyne (2304935)" userId="S::2304935@student.uwtsd.ac.uk::a164b3b3-111f-4dd8-995e-848fc9aa2cde" providerId="AD" clId="Web-{5D85BA33-0702-6AA4-6D4A-8CCDFF79A33F}" dt="2025-02-03T05:05:38.429" v="118" actId="20577"/>
      <pc:docMkLst>
        <pc:docMk/>
      </pc:docMkLst>
      <pc:sldChg chg="addSp delSp modSp mod setBg">
        <pc:chgData name="Caitlin Clyne (2304935)" userId="S::2304935@student.uwtsd.ac.uk::a164b3b3-111f-4dd8-995e-848fc9aa2cde" providerId="AD" clId="Web-{5D85BA33-0702-6AA4-6D4A-8CCDFF79A33F}" dt="2025-02-03T04:45:15.821" v="4"/>
        <pc:sldMkLst>
          <pc:docMk/>
          <pc:sldMk cId="109857222" sldId="256"/>
        </pc:sldMkLst>
        <pc:spChg chg="mod">
          <ac:chgData name="Caitlin Clyne (2304935)" userId="S::2304935@student.uwtsd.ac.uk::a164b3b3-111f-4dd8-995e-848fc9aa2cde" providerId="AD" clId="Web-{5D85BA33-0702-6AA4-6D4A-8CCDFF79A33F}" dt="2025-02-03T04:45:15.821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itlin Clyne (2304935)" userId="S::2304935@student.uwtsd.ac.uk::a164b3b3-111f-4dd8-995e-848fc9aa2cde" providerId="AD" clId="Web-{5D85BA33-0702-6AA4-6D4A-8CCDFF79A33F}" dt="2025-02-03T04:45:15.821" v="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4:45:15.790" v="3"/>
          <ac:spMkLst>
            <pc:docMk/>
            <pc:sldMk cId="109857222" sldId="256"/>
            <ac:spMk id="9" creationId="{4D60F200-5EB0-B223-2439-C96C67F0FEE1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4:45:15.790" v="3"/>
          <ac:spMkLst>
            <pc:docMk/>
            <pc:sldMk cId="109857222" sldId="256"/>
            <ac:spMk id="11" creationId="{F92CB243-67C5-E304-31A0-4D7D607BAFBA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4:45:15.790" v="3"/>
          <ac:spMkLst>
            <pc:docMk/>
            <pc:sldMk cId="109857222" sldId="256"/>
            <ac:spMk id="13" creationId="{11A95761-C93E-94BF-087D-D2A823789EAB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4:45:15.790" v="3"/>
          <ac:spMkLst>
            <pc:docMk/>
            <pc:sldMk cId="109857222" sldId="256"/>
            <ac:spMk id="15" creationId="{6E63D1A5-FD49-4756-F62E-786C34E631EF}"/>
          </ac:spMkLst>
        </pc:spChg>
        <pc:spChg chg="add">
          <ac:chgData name="Caitlin Clyne (2304935)" userId="S::2304935@student.uwtsd.ac.uk::a164b3b3-111f-4dd8-995e-848fc9aa2cde" providerId="AD" clId="Web-{5D85BA33-0702-6AA4-6D4A-8CCDFF79A33F}" dt="2025-02-03T04:45:15.821" v="4"/>
          <ac:spMkLst>
            <pc:docMk/>
            <pc:sldMk cId="109857222" sldId="256"/>
            <ac:spMk id="17" creationId="{F609FF9A-4FCE-468E-A86A-C9AB525EAE71}"/>
          </ac:spMkLst>
        </pc:spChg>
        <pc:spChg chg="add">
          <ac:chgData name="Caitlin Clyne (2304935)" userId="S::2304935@student.uwtsd.ac.uk::a164b3b3-111f-4dd8-995e-848fc9aa2cde" providerId="AD" clId="Web-{5D85BA33-0702-6AA4-6D4A-8CCDFF79A33F}" dt="2025-02-03T04:45:15.821" v="4"/>
          <ac:spMkLst>
            <pc:docMk/>
            <pc:sldMk cId="109857222" sldId="256"/>
            <ac:spMk id="18" creationId="{021E12D4-3A88-428D-8E5E-AF1AFD923D63}"/>
          </ac:spMkLst>
        </pc:spChg>
        <pc:picChg chg="add del">
          <ac:chgData name="Caitlin Clyne (2304935)" userId="S::2304935@student.uwtsd.ac.uk::a164b3b3-111f-4dd8-995e-848fc9aa2cde" providerId="AD" clId="Web-{5D85BA33-0702-6AA4-6D4A-8CCDFF79A33F}" dt="2025-02-03T04:45:15.790" v="3"/>
          <ac:picMkLst>
            <pc:docMk/>
            <pc:sldMk cId="109857222" sldId="256"/>
            <ac:picMk id="5" creationId="{5793BFDC-D3A5-5EBF-6301-18552ACD9944}"/>
          </ac:picMkLst>
        </pc:picChg>
        <pc:picChg chg="add">
          <ac:chgData name="Caitlin Clyne (2304935)" userId="S::2304935@student.uwtsd.ac.uk::a164b3b3-111f-4dd8-995e-848fc9aa2cde" providerId="AD" clId="Web-{5D85BA33-0702-6AA4-6D4A-8CCDFF79A33F}" dt="2025-02-03T04:45:15.821" v="4"/>
          <ac:picMkLst>
            <pc:docMk/>
            <pc:sldMk cId="109857222" sldId="256"/>
            <ac:picMk id="19" creationId="{B00334BD-4BC9-92E1-A7C8-43BBF3F23E60}"/>
          </ac:picMkLst>
        </pc:picChg>
      </pc:sldChg>
      <pc:sldChg chg="addSp modSp mod setBg">
        <pc:chgData name="Caitlin Clyne (2304935)" userId="S::2304935@student.uwtsd.ac.uk::a164b3b3-111f-4dd8-995e-848fc9aa2cde" providerId="AD" clId="Web-{5D85BA33-0702-6AA4-6D4A-8CCDFF79A33F}" dt="2025-02-03T04:45:38.791" v="5"/>
        <pc:sldMkLst>
          <pc:docMk/>
          <pc:sldMk cId="4247415607" sldId="257"/>
        </pc:sldMkLst>
        <pc:spChg chg="mod">
          <ac:chgData name="Caitlin Clyne (2304935)" userId="S::2304935@student.uwtsd.ac.uk::a164b3b3-111f-4dd8-995e-848fc9aa2cde" providerId="AD" clId="Web-{5D85BA33-0702-6AA4-6D4A-8CCDFF79A33F}" dt="2025-02-03T04:45:38.791" v="5"/>
          <ac:spMkLst>
            <pc:docMk/>
            <pc:sldMk cId="4247415607" sldId="257"/>
            <ac:spMk id="2" creationId="{EB21D5AE-E0CA-A52C-AC45-2379113C9A99}"/>
          </ac:spMkLst>
        </pc:spChg>
        <pc:spChg chg="mod">
          <ac:chgData name="Caitlin Clyne (2304935)" userId="S::2304935@student.uwtsd.ac.uk::a164b3b3-111f-4dd8-995e-848fc9aa2cde" providerId="AD" clId="Web-{5D85BA33-0702-6AA4-6D4A-8CCDFF79A33F}" dt="2025-02-03T04:45:38.791" v="5"/>
          <ac:spMkLst>
            <pc:docMk/>
            <pc:sldMk cId="4247415607" sldId="257"/>
            <ac:spMk id="3" creationId="{26ACB8F4-75FD-4B5B-0365-0B4A123A5CCF}"/>
          </ac:spMkLst>
        </pc:spChg>
        <pc:spChg chg="mod">
          <ac:chgData name="Caitlin Clyne (2304935)" userId="S::2304935@student.uwtsd.ac.uk::a164b3b3-111f-4dd8-995e-848fc9aa2cde" providerId="AD" clId="Web-{5D85BA33-0702-6AA4-6D4A-8CCDFF79A33F}" dt="2025-02-03T04:45:38.791" v="5"/>
          <ac:spMkLst>
            <pc:docMk/>
            <pc:sldMk cId="4247415607" sldId="257"/>
            <ac:spMk id="7" creationId="{15DC61EF-62E9-7DF9-FD7F-1D2B21E520A8}"/>
          </ac:spMkLst>
        </pc:spChg>
        <pc:spChg chg="add">
          <ac:chgData name="Caitlin Clyne (2304935)" userId="S::2304935@student.uwtsd.ac.uk::a164b3b3-111f-4dd8-995e-848fc9aa2cde" providerId="AD" clId="Web-{5D85BA33-0702-6AA4-6D4A-8CCDFF79A33F}" dt="2025-02-03T04:45:38.791" v="5"/>
          <ac:spMkLst>
            <pc:docMk/>
            <pc:sldMk cId="4247415607" sldId="257"/>
            <ac:spMk id="12" creationId="{B36F400F-DF28-43BC-8D8E-4929793B392A}"/>
          </ac:spMkLst>
        </pc:spChg>
      </pc:sldChg>
      <pc:sldChg chg="addSp delSp modSp add del">
        <pc:chgData name="Caitlin Clyne (2304935)" userId="S::2304935@student.uwtsd.ac.uk::a164b3b3-111f-4dd8-995e-848fc9aa2cde" providerId="AD" clId="Web-{5D85BA33-0702-6AA4-6D4A-8CCDFF79A33F}" dt="2025-02-03T04:56:04.350" v="72"/>
        <pc:sldMkLst>
          <pc:docMk/>
          <pc:sldMk cId="4279630964" sldId="261"/>
        </pc:sldMkLst>
        <pc:spChg chg="mod">
          <ac:chgData name="Caitlin Clyne (2304935)" userId="S::2304935@student.uwtsd.ac.uk::a164b3b3-111f-4dd8-995e-848fc9aa2cde" providerId="AD" clId="Web-{5D85BA33-0702-6AA4-6D4A-8CCDFF79A33F}" dt="2025-02-03T04:51:30.252" v="32" actId="1076"/>
          <ac:spMkLst>
            <pc:docMk/>
            <pc:sldMk cId="4279630964" sldId="261"/>
            <ac:spMk id="2" creationId="{481C2F43-4B63-F0BF-EF4F-5F3F5933415B}"/>
          </ac:spMkLst>
        </pc:spChg>
        <pc:spChg chg="mod">
          <ac:chgData name="Caitlin Clyne (2304935)" userId="S::2304935@student.uwtsd.ac.uk::a164b3b3-111f-4dd8-995e-848fc9aa2cde" providerId="AD" clId="Web-{5D85BA33-0702-6AA4-6D4A-8CCDFF79A33F}" dt="2025-02-03T04:50:33.267" v="19" actId="1076"/>
          <ac:spMkLst>
            <pc:docMk/>
            <pc:sldMk cId="4279630964" sldId="261"/>
            <ac:spMk id="3" creationId="{56801332-5D5C-88E2-667A-E2D35AD3FFAB}"/>
          </ac:spMkLst>
        </pc:spChg>
        <pc:spChg chg="mod">
          <ac:chgData name="Caitlin Clyne (2304935)" userId="S::2304935@student.uwtsd.ac.uk::a164b3b3-111f-4dd8-995e-848fc9aa2cde" providerId="AD" clId="Web-{5D85BA33-0702-6AA4-6D4A-8CCDFF79A33F}" dt="2025-02-03T04:50:27.188" v="18" actId="14100"/>
          <ac:spMkLst>
            <pc:docMk/>
            <pc:sldMk cId="4279630964" sldId="261"/>
            <ac:spMk id="5" creationId="{8681B404-8138-B8EB-C371-E701E855ACB8}"/>
          </ac:spMkLst>
        </pc:spChg>
        <pc:spChg chg="del">
          <ac:chgData name="Caitlin Clyne (2304935)" userId="S::2304935@student.uwtsd.ac.uk::a164b3b3-111f-4dd8-995e-848fc9aa2cde" providerId="AD" clId="Web-{5D85BA33-0702-6AA4-6D4A-8CCDFF79A33F}" dt="2025-02-03T04:50:05.516" v="12"/>
          <ac:spMkLst>
            <pc:docMk/>
            <pc:sldMk cId="4279630964" sldId="261"/>
            <ac:spMk id="7" creationId="{7C1DB727-BB29-C048-0279-73250CD8DDD7}"/>
          </ac:spMkLst>
        </pc:spChg>
        <pc:picChg chg="add mod">
          <ac:chgData name="Caitlin Clyne (2304935)" userId="S::2304935@student.uwtsd.ac.uk::a164b3b3-111f-4dd8-995e-848fc9aa2cde" providerId="AD" clId="Web-{5D85BA33-0702-6AA4-6D4A-8CCDFF79A33F}" dt="2025-02-03T04:50:35.736" v="20" actId="1076"/>
          <ac:picMkLst>
            <pc:docMk/>
            <pc:sldMk cId="4279630964" sldId="261"/>
            <ac:picMk id="4" creationId="{B65FB226-C343-D5B3-6C84-E9390620FE9B}"/>
          </ac:picMkLst>
        </pc:picChg>
      </pc:sldChg>
      <pc:sldChg chg="addSp delSp modSp mod setBg">
        <pc:chgData name="Caitlin Clyne (2304935)" userId="S::2304935@student.uwtsd.ac.uk::a164b3b3-111f-4dd8-995e-848fc9aa2cde" providerId="AD" clId="Web-{5D85BA33-0702-6AA4-6D4A-8CCDFF79A33F}" dt="2025-02-03T05:04:23.583" v="108"/>
        <pc:sldMkLst>
          <pc:docMk/>
          <pc:sldMk cId="284653571" sldId="265"/>
        </pc:sldMkLst>
        <pc:spChg chg="mod">
          <ac:chgData name="Caitlin Clyne (2304935)" userId="S::2304935@student.uwtsd.ac.uk::a164b3b3-111f-4dd8-995e-848fc9aa2cde" providerId="AD" clId="Web-{5D85BA33-0702-6AA4-6D4A-8CCDFF79A33F}" dt="2025-02-03T05:04:14.646" v="105"/>
          <ac:spMkLst>
            <pc:docMk/>
            <pc:sldMk cId="284653571" sldId="265"/>
            <ac:spMk id="2" creationId="{5ECD5E5B-6E1F-A8B2-9150-EAC8C9E0D1FE}"/>
          </ac:spMkLst>
        </pc:spChg>
        <pc:spChg chg="mod ord">
          <ac:chgData name="Caitlin Clyne (2304935)" userId="S::2304935@student.uwtsd.ac.uk::a164b3b3-111f-4dd8-995e-848fc9aa2cde" providerId="AD" clId="Web-{5D85BA33-0702-6AA4-6D4A-8CCDFF79A33F}" dt="2025-02-03T05:04:14.646" v="105"/>
          <ac:spMkLst>
            <pc:docMk/>
            <pc:sldMk cId="284653571" sldId="265"/>
            <ac:spMk id="3" creationId="{CADF5222-8FB8-5D04-2652-DD8FF7E5C2A1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5:01:28.923" v="93"/>
          <ac:spMkLst>
            <pc:docMk/>
            <pc:sldMk cId="284653571" sldId="265"/>
            <ac:spMk id="4" creationId="{8EE57C6B-2F8D-ACB1-2C68-B93DA16FD5A7}"/>
          </ac:spMkLst>
        </pc:spChg>
        <pc:spChg chg="add del mod">
          <ac:chgData name="Caitlin Clyne (2304935)" userId="S::2304935@student.uwtsd.ac.uk::a164b3b3-111f-4dd8-995e-848fc9aa2cde" providerId="AD" clId="Web-{5D85BA33-0702-6AA4-6D4A-8CCDFF79A33F}" dt="2025-02-03T05:04:23.583" v="108"/>
          <ac:spMkLst>
            <pc:docMk/>
            <pc:sldMk cId="284653571" sldId="265"/>
            <ac:spMk id="8" creationId="{F3F01F2E-1CC8-829E-AED6-0465ACEBDECC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5:04:14.646" v="104"/>
          <ac:spMkLst>
            <pc:docMk/>
            <pc:sldMk cId="284653571" sldId="265"/>
            <ac:spMk id="13" creationId="{362810D9-2C5A-477D-949C-C191895477F3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5:04:14.646" v="104"/>
          <ac:spMkLst>
            <pc:docMk/>
            <pc:sldMk cId="284653571" sldId="265"/>
            <ac:spMk id="15" creationId="{081E4A58-353D-44AE-B2FC-2A74E2E400F7}"/>
          </ac:spMkLst>
        </pc:spChg>
        <pc:spChg chg="add">
          <ac:chgData name="Caitlin Clyne (2304935)" userId="S::2304935@student.uwtsd.ac.uk::a164b3b3-111f-4dd8-995e-848fc9aa2cde" providerId="AD" clId="Web-{5D85BA33-0702-6AA4-6D4A-8CCDFF79A33F}" dt="2025-02-03T05:04:14.646" v="105"/>
          <ac:spMkLst>
            <pc:docMk/>
            <pc:sldMk cId="284653571" sldId="265"/>
            <ac:spMk id="17" creationId="{23E547B5-89CF-4EC0-96DE-25771AED0799}"/>
          </ac:spMkLst>
        </pc:spChg>
        <pc:spChg chg="add">
          <ac:chgData name="Caitlin Clyne (2304935)" userId="S::2304935@student.uwtsd.ac.uk::a164b3b3-111f-4dd8-995e-848fc9aa2cde" providerId="AD" clId="Web-{5D85BA33-0702-6AA4-6D4A-8CCDFF79A33F}" dt="2025-02-03T05:04:14.646" v="105"/>
          <ac:spMkLst>
            <pc:docMk/>
            <pc:sldMk cId="284653571" sldId="265"/>
            <ac:spMk id="18" creationId="{3F0B8CEB-8279-4E5E-A0CE-1FC9F71736F2}"/>
          </ac:spMkLst>
        </pc:spChg>
        <pc:picChg chg="add del mod">
          <ac:chgData name="Caitlin Clyne (2304935)" userId="S::2304935@student.uwtsd.ac.uk::a164b3b3-111f-4dd8-995e-848fc9aa2cde" providerId="AD" clId="Web-{5D85BA33-0702-6AA4-6D4A-8CCDFF79A33F}" dt="2025-02-03T05:01:45.017" v="95"/>
          <ac:picMkLst>
            <pc:docMk/>
            <pc:sldMk cId="284653571" sldId="265"/>
            <ac:picMk id="5" creationId="{7325C87E-D1F1-62C6-C718-9A5F569D5BEC}"/>
          </ac:picMkLst>
        </pc:picChg>
        <pc:picChg chg="add del mod">
          <ac:chgData name="Caitlin Clyne (2304935)" userId="S::2304935@student.uwtsd.ac.uk::a164b3b3-111f-4dd8-995e-848fc9aa2cde" providerId="AD" clId="Web-{5D85BA33-0702-6AA4-6D4A-8CCDFF79A33F}" dt="2025-02-03T05:02:47.675" v="97"/>
          <ac:picMkLst>
            <pc:docMk/>
            <pc:sldMk cId="284653571" sldId="265"/>
            <ac:picMk id="6" creationId="{1F629282-266F-E42F-A533-180E1EFDF9BC}"/>
          </ac:picMkLst>
        </pc:picChg>
        <pc:picChg chg="add mod ord">
          <ac:chgData name="Caitlin Clyne (2304935)" userId="S::2304935@student.uwtsd.ac.uk::a164b3b3-111f-4dd8-995e-848fc9aa2cde" providerId="AD" clId="Web-{5D85BA33-0702-6AA4-6D4A-8CCDFF79A33F}" dt="2025-02-03T05:04:14.646" v="105"/>
          <ac:picMkLst>
            <pc:docMk/>
            <pc:sldMk cId="284653571" sldId="265"/>
            <ac:picMk id="7" creationId="{976AFDAE-7621-1E68-250E-27EB7854865F}"/>
          </ac:picMkLst>
        </pc:picChg>
      </pc:sldChg>
      <pc:sldChg chg="addSp delSp modSp new mod setBg">
        <pc:chgData name="Caitlin Clyne (2304935)" userId="S::2304935@student.uwtsd.ac.uk::a164b3b3-111f-4dd8-995e-848fc9aa2cde" providerId="AD" clId="Web-{5D85BA33-0702-6AA4-6D4A-8CCDFF79A33F}" dt="2025-02-03T04:56:58.976" v="91" actId="14100"/>
        <pc:sldMkLst>
          <pc:docMk/>
          <pc:sldMk cId="3554830165" sldId="269"/>
        </pc:sldMkLst>
        <pc:spChg chg="mod">
          <ac:chgData name="Caitlin Clyne (2304935)" userId="S::2304935@student.uwtsd.ac.uk::a164b3b3-111f-4dd8-995e-848fc9aa2cde" providerId="AD" clId="Web-{5D85BA33-0702-6AA4-6D4A-8CCDFF79A33F}" dt="2025-02-03T04:56:58.976" v="91" actId="14100"/>
          <ac:spMkLst>
            <pc:docMk/>
            <pc:sldMk cId="3554830165" sldId="269"/>
            <ac:spMk id="2" creationId="{C7A3D6BB-2089-CEE0-94F7-975AC418FAD5}"/>
          </ac:spMkLst>
        </pc:spChg>
        <pc:spChg chg="mod">
          <ac:chgData name="Caitlin Clyne (2304935)" userId="S::2304935@student.uwtsd.ac.uk::a164b3b3-111f-4dd8-995e-848fc9aa2cde" providerId="AD" clId="Web-{5D85BA33-0702-6AA4-6D4A-8CCDFF79A33F}" dt="2025-02-03T04:55:21.567" v="65" actId="20577"/>
          <ac:spMkLst>
            <pc:docMk/>
            <pc:sldMk cId="3554830165" sldId="269"/>
            <ac:spMk id="3" creationId="{8E2B0D13-15F4-2D21-7539-D710B25638B4}"/>
          </ac:spMkLst>
        </pc:spChg>
        <pc:spChg chg="add del">
          <ac:chgData name="Caitlin Clyne (2304935)" userId="S::2304935@student.uwtsd.ac.uk::a164b3b3-111f-4dd8-995e-848fc9aa2cde" providerId="AD" clId="Web-{5D85BA33-0702-6AA4-6D4A-8CCDFF79A33F}" dt="2025-02-03T04:51:57.191" v="35"/>
          <ac:spMkLst>
            <pc:docMk/>
            <pc:sldMk cId="3554830165" sldId="269"/>
            <ac:spMk id="7" creationId="{70F195F0-E36A-AB62-2065-F410788ECD7F}"/>
          </ac:spMkLst>
        </pc:spChg>
        <pc:spChg chg="add del mod">
          <ac:chgData name="Caitlin Clyne (2304935)" userId="S::2304935@student.uwtsd.ac.uk::a164b3b3-111f-4dd8-995e-848fc9aa2cde" providerId="AD" clId="Web-{5D85BA33-0702-6AA4-6D4A-8CCDFF79A33F}" dt="2025-02-03T04:53:26.869" v="44"/>
          <ac:spMkLst>
            <pc:docMk/>
            <pc:sldMk cId="3554830165" sldId="269"/>
            <ac:spMk id="9" creationId="{B97379E3-63D1-D29B-889B-88349FF52D7C}"/>
          </ac:spMkLst>
        </pc:spChg>
        <pc:spChg chg="add">
          <ac:chgData name="Caitlin Clyne (2304935)" userId="S::2304935@student.uwtsd.ac.uk::a164b3b3-111f-4dd8-995e-848fc9aa2cde" providerId="AD" clId="Web-{5D85BA33-0702-6AA4-6D4A-8CCDFF79A33F}" dt="2025-02-03T04:52:43.301" v="36"/>
          <ac:spMkLst>
            <pc:docMk/>
            <pc:sldMk cId="3554830165" sldId="269"/>
            <ac:spMk id="10" creationId="{99192C51-B764-4A9B-9587-5EF8B628B8D9}"/>
          </ac:spMkLst>
        </pc:spChg>
        <pc:spChg chg="add mod">
          <ac:chgData name="Caitlin Clyne (2304935)" userId="S::2304935@student.uwtsd.ac.uk::a164b3b3-111f-4dd8-995e-848fc9aa2cde" providerId="AD" clId="Web-{5D85BA33-0702-6AA4-6D4A-8CCDFF79A33F}" dt="2025-02-03T04:56:55.507" v="90" actId="20577"/>
          <ac:spMkLst>
            <pc:docMk/>
            <pc:sldMk cId="3554830165" sldId="269"/>
            <ac:spMk id="12" creationId="{04EB106E-F7E1-4BB3-978F-0747973A858C}"/>
          </ac:spMkLst>
        </pc:spChg>
        <pc:picChg chg="add mod">
          <ac:chgData name="Caitlin Clyne (2304935)" userId="S::2304935@student.uwtsd.ac.uk::a164b3b3-111f-4dd8-995e-848fc9aa2cde" providerId="AD" clId="Web-{5D85BA33-0702-6AA4-6D4A-8CCDFF79A33F}" dt="2025-02-03T04:56:38.460" v="85" actId="1076"/>
          <ac:picMkLst>
            <pc:docMk/>
            <pc:sldMk cId="3554830165" sldId="269"/>
            <ac:picMk id="5" creationId="{F7FEF6BE-B6FE-1083-1FD7-2619BB14CC42}"/>
          </ac:picMkLst>
        </pc:picChg>
      </pc:sldChg>
      <pc:sldChg chg="modSp new">
        <pc:chgData name="Caitlin Clyne (2304935)" userId="S::2304935@student.uwtsd.ac.uk::a164b3b3-111f-4dd8-995e-848fc9aa2cde" providerId="AD" clId="Web-{5D85BA33-0702-6AA4-6D4A-8CCDFF79A33F}" dt="2025-02-03T05:05:38.429" v="118" actId="20577"/>
        <pc:sldMkLst>
          <pc:docMk/>
          <pc:sldMk cId="4064353820" sldId="270"/>
        </pc:sldMkLst>
        <pc:spChg chg="mod">
          <ac:chgData name="Caitlin Clyne (2304935)" userId="S::2304935@student.uwtsd.ac.uk::a164b3b3-111f-4dd8-995e-848fc9aa2cde" providerId="AD" clId="Web-{5D85BA33-0702-6AA4-6D4A-8CCDFF79A33F}" dt="2025-02-03T05:05:38.429" v="118" actId="20577"/>
          <ac:spMkLst>
            <pc:docMk/>
            <pc:sldMk cId="4064353820" sldId="270"/>
            <ac:spMk id="2" creationId="{5E5874A1-7600-5BE9-3589-6213F5D9C27D}"/>
          </ac:spMkLst>
        </pc:spChg>
      </pc:sldChg>
    </pc:docChg>
  </pc:docChgLst>
  <pc:docChgLst>
    <pc:chgData name="Caitlin Clyne (2304935)" userId="S::2304935@student.uwtsd.ac.uk::a164b3b3-111f-4dd8-995e-848fc9aa2cde" providerId="AD" clId="Web-{7A7763B2-67D4-7E9C-A42E-D39866785022}"/>
    <pc:docChg chg="addSld delSld modSld">
      <pc:chgData name="Caitlin Clyne (2304935)" userId="S::2304935@student.uwtsd.ac.uk::a164b3b3-111f-4dd8-995e-848fc9aa2cde" providerId="AD" clId="Web-{7A7763B2-67D4-7E9C-A42E-D39866785022}" dt="2025-02-03T03:23:10.361" v="10825" actId="20577"/>
      <pc:docMkLst>
        <pc:docMk/>
      </pc:docMkLst>
      <pc:sldChg chg="modSp">
        <pc:chgData name="Caitlin Clyne (2304935)" userId="S::2304935@student.uwtsd.ac.uk::a164b3b3-111f-4dd8-995e-848fc9aa2cde" providerId="AD" clId="Web-{7A7763B2-67D4-7E9C-A42E-D39866785022}" dt="2025-02-03T01:59:03.017" v="55" actId="20577"/>
        <pc:sldMkLst>
          <pc:docMk/>
          <pc:sldMk cId="109857222" sldId="256"/>
        </pc:sldMkLst>
        <pc:spChg chg="mod">
          <ac:chgData name="Caitlin Clyne (2304935)" userId="S::2304935@student.uwtsd.ac.uk::a164b3b3-111f-4dd8-995e-848fc9aa2cde" providerId="AD" clId="Web-{7A7763B2-67D4-7E9C-A42E-D39866785022}" dt="2025-02-03T01:58:27.812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1:59:03.017" v="5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Caitlin Clyne (2304935)" userId="S::2304935@student.uwtsd.ac.uk::a164b3b3-111f-4dd8-995e-848fc9aa2cde" providerId="AD" clId="Web-{7A7763B2-67D4-7E9C-A42E-D39866785022}" dt="2025-02-03T02:11:47.246" v="945" actId="14100"/>
        <pc:sldMkLst>
          <pc:docMk/>
          <pc:sldMk cId="4247415607" sldId="257"/>
        </pc:sldMkLst>
        <pc:spChg chg="mod">
          <ac:chgData name="Caitlin Clyne (2304935)" userId="S::2304935@student.uwtsd.ac.uk::a164b3b3-111f-4dd8-995e-848fc9aa2cde" providerId="AD" clId="Web-{7A7763B2-67D4-7E9C-A42E-D39866785022}" dt="2025-02-03T01:59:43.662" v="65" actId="20577"/>
          <ac:spMkLst>
            <pc:docMk/>
            <pc:sldMk cId="4247415607" sldId="257"/>
            <ac:spMk id="2" creationId="{EB21D5AE-E0CA-A52C-AC45-2379113C9A99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2:11:47.246" v="945" actId="14100"/>
          <ac:spMkLst>
            <pc:docMk/>
            <pc:sldMk cId="4247415607" sldId="257"/>
            <ac:spMk id="3" creationId="{26ACB8F4-75FD-4B5B-0365-0B4A123A5CCF}"/>
          </ac:spMkLst>
        </pc:spChg>
        <pc:spChg chg="add del mod">
          <ac:chgData name="Caitlin Clyne (2304935)" userId="S::2304935@student.uwtsd.ac.uk::a164b3b3-111f-4dd8-995e-848fc9aa2cde" providerId="AD" clId="Web-{7A7763B2-67D4-7E9C-A42E-D39866785022}" dt="2025-02-03T02:05:46.415" v="364"/>
          <ac:spMkLst>
            <pc:docMk/>
            <pc:sldMk cId="4247415607" sldId="257"/>
            <ac:spMk id="5" creationId="{D3CA815B-23E0-F2CC-036E-CF53115B62B3}"/>
          </ac:spMkLst>
        </pc:spChg>
        <pc:spChg chg="add mod">
          <ac:chgData name="Caitlin Clyne (2304935)" userId="S::2304935@student.uwtsd.ac.uk::a164b3b3-111f-4dd8-995e-848fc9aa2cde" providerId="AD" clId="Web-{7A7763B2-67D4-7E9C-A42E-D39866785022}" dt="2025-02-03T02:11:43.449" v="944" actId="14100"/>
          <ac:spMkLst>
            <pc:docMk/>
            <pc:sldMk cId="4247415607" sldId="257"/>
            <ac:spMk id="7" creationId="{15DC61EF-62E9-7DF9-FD7F-1D2B21E520A8}"/>
          </ac:spMkLst>
        </pc:spChg>
      </pc:sldChg>
      <pc:sldChg chg="addSp delSp modSp new">
        <pc:chgData name="Caitlin Clyne (2304935)" userId="S::2304935@student.uwtsd.ac.uk::a164b3b3-111f-4dd8-995e-848fc9aa2cde" providerId="AD" clId="Web-{7A7763B2-67D4-7E9C-A42E-D39866785022}" dt="2025-02-03T03:18:00.590" v="10460"/>
        <pc:sldMkLst>
          <pc:docMk/>
          <pc:sldMk cId="1454953206" sldId="258"/>
        </pc:sldMkLst>
        <pc:spChg chg="mod">
          <ac:chgData name="Caitlin Clyne (2304935)" userId="S::2304935@student.uwtsd.ac.uk::a164b3b3-111f-4dd8-995e-848fc9aa2cde" providerId="AD" clId="Web-{7A7763B2-67D4-7E9C-A42E-D39866785022}" dt="2025-02-03T02:00:45.040" v="80" actId="20577"/>
          <ac:spMkLst>
            <pc:docMk/>
            <pc:sldMk cId="1454953206" sldId="258"/>
            <ac:spMk id="2" creationId="{39B2B18D-E450-D00C-5C4E-EE20F7072512}"/>
          </ac:spMkLst>
        </pc:spChg>
        <pc:spChg chg="del mod">
          <ac:chgData name="Caitlin Clyne (2304935)" userId="S::2304935@student.uwtsd.ac.uk::a164b3b3-111f-4dd8-995e-848fc9aa2cde" providerId="AD" clId="Web-{7A7763B2-67D4-7E9C-A42E-D39866785022}" dt="2025-02-03T02:16:28.705" v="1702"/>
          <ac:spMkLst>
            <pc:docMk/>
            <pc:sldMk cId="1454953206" sldId="258"/>
            <ac:spMk id="3" creationId="{66E14CB2-C002-D188-0740-940E92CEA029}"/>
          </ac:spMkLst>
        </pc:spChg>
        <pc:spChg chg="add del mod">
          <ac:chgData name="Caitlin Clyne (2304935)" userId="S::2304935@student.uwtsd.ac.uk::a164b3b3-111f-4dd8-995e-848fc9aa2cde" providerId="AD" clId="Web-{7A7763B2-67D4-7E9C-A42E-D39866785022}" dt="2025-02-03T02:16:37.784" v="1704"/>
          <ac:spMkLst>
            <pc:docMk/>
            <pc:sldMk cId="1454953206" sldId="258"/>
            <ac:spMk id="6" creationId="{06396CAF-F2D4-9B21-AC90-72EBE7B27893}"/>
          </ac:spMkLst>
        </pc:spChg>
        <pc:spChg chg="add del mod">
          <ac:chgData name="Caitlin Clyne (2304935)" userId="S::2304935@student.uwtsd.ac.uk::a164b3b3-111f-4dd8-995e-848fc9aa2cde" providerId="AD" clId="Web-{7A7763B2-67D4-7E9C-A42E-D39866785022}" dt="2025-02-03T03:18:00.590" v="10460"/>
          <ac:spMkLst>
            <pc:docMk/>
            <pc:sldMk cId="1454953206" sldId="258"/>
            <ac:spMk id="7" creationId="{6B4E601B-082B-A45F-E625-F0EE95067EED}"/>
          </ac:spMkLst>
        </pc:spChg>
        <pc:graphicFrameChg chg="add mod modGraphic">
          <ac:chgData name="Caitlin Clyne (2304935)" userId="S::2304935@student.uwtsd.ac.uk::a164b3b3-111f-4dd8-995e-848fc9aa2cde" providerId="AD" clId="Web-{7A7763B2-67D4-7E9C-A42E-D39866785022}" dt="2025-02-03T02:28:08.735" v="3999"/>
          <ac:graphicFrameMkLst>
            <pc:docMk/>
            <pc:sldMk cId="1454953206" sldId="258"/>
            <ac:graphicFrameMk id="4" creationId="{035CF44C-B6BE-6405-39B4-EC89EE1AE25B}"/>
          </ac:graphicFrameMkLst>
        </pc:graphicFrameChg>
      </pc:sldChg>
      <pc:sldChg chg="modSp new del">
        <pc:chgData name="Caitlin Clyne (2304935)" userId="S::2304935@student.uwtsd.ac.uk::a164b3b3-111f-4dd8-995e-848fc9aa2cde" providerId="AD" clId="Web-{7A7763B2-67D4-7E9C-A42E-D39866785022}" dt="2025-02-03T02:45:25.577" v="6747"/>
        <pc:sldMkLst>
          <pc:docMk/>
          <pc:sldMk cId="3091509449" sldId="259"/>
        </pc:sldMkLst>
        <pc:spChg chg="mod">
          <ac:chgData name="Caitlin Clyne (2304935)" userId="S::2304935@student.uwtsd.ac.uk::a164b3b3-111f-4dd8-995e-848fc9aa2cde" providerId="AD" clId="Web-{7A7763B2-67D4-7E9C-A42E-D39866785022}" dt="2025-02-03T02:00:53.916" v="88" actId="20577"/>
          <ac:spMkLst>
            <pc:docMk/>
            <pc:sldMk cId="3091509449" sldId="259"/>
            <ac:spMk id="2" creationId="{7667A4A6-6DD1-7DBD-74A6-FD4306660FD5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2:36:38.358" v="4979" actId="20577"/>
          <ac:spMkLst>
            <pc:docMk/>
            <pc:sldMk cId="3091509449" sldId="259"/>
            <ac:spMk id="3" creationId="{9C41CC68-F548-65DB-E68F-021ACF7E7159}"/>
          </ac:spMkLst>
        </pc:spChg>
      </pc:sldChg>
      <pc:sldChg chg="addSp modSp new">
        <pc:chgData name="Caitlin Clyne (2304935)" userId="S::2304935@student.uwtsd.ac.uk::a164b3b3-111f-4dd8-995e-848fc9aa2cde" providerId="AD" clId="Web-{7A7763B2-67D4-7E9C-A42E-D39866785022}" dt="2025-02-03T03:22:43.876" v="10800" actId="20577"/>
        <pc:sldMkLst>
          <pc:docMk/>
          <pc:sldMk cId="4266994618" sldId="260"/>
        </pc:sldMkLst>
        <pc:spChg chg="mod">
          <ac:chgData name="Caitlin Clyne (2304935)" userId="S::2304935@student.uwtsd.ac.uk::a164b3b3-111f-4dd8-995e-848fc9aa2cde" providerId="AD" clId="Web-{7A7763B2-67D4-7E9C-A42E-D39866785022}" dt="2025-02-03T02:01:04.760" v="99" actId="20577"/>
          <ac:spMkLst>
            <pc:docMk/>
            <pc:sldMk cId="4266994618" sldId="260"/>
            <ac:spMk id="2" creationId="{0ADCDFB4-C0F6-95CD-7057-B2D8A52A7CA6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3:17:33.917" v="10430" actId="20577"/>
          <ac:spMkLst>
            <pc:docMk/>
            <pc:sldMk cId="4266994618" sldId="260"/>
            <ac:spMk id="3" creationId="{E0EE7F99-A152-2D1E-1476-BE33B525BDBA}"/>
          </ac:spMkLst>
        </pc:spChg>
        <pc:spChg chg="add mod">
          <ac:chgData name="Caitlin Clyne (2304935)" userId="S::2304935@student.uwtsd.ac.uk::a164b3b3-111f-4dd8-995e-848fc9aa2cde" providerId="AD" clId="Web-{7A7763B2-67D4-7E9C-A42E-D39866785022}" dt="2025-02-03T03:22:43.876" v="10800" actId="20577"/>
          <ac:spMkLst>
            <pc:docMk/>
            <pc:sldMk cId="4266994618" sldId="260"/>
            <ac:spMk id="4" creationId="{6B4E601B-082B-A45F-E625-F0EE95067EED}"/>
          </ac:spMkLst>
        </pc:spChg>
      </pc:sldChg>
      <pc:sldChg chg="addSp modSp new">
        <pc:chgData name="Caitlin Clyne (2304935)" userId="S::2304935@student.uwtsd.ac.uk::a164b3b3-111f-4dd8-995e-848fc9aa2cde" providerId="AD" clId="Web-{7A7763B2-67D4-7E9C-A42E-D39866785022}" dt="2025-02-03T03:22:57.673" v="10803" actId="20577"/>
        <pc:sldMkLst>
          <pc:docMk/>
          <pc:sldMk cId="4279630964" sldId="261"/>
        </pc:sldMkLst>
        <pc:spChg chg="mod">
          <ac:chgData name="Caitlin Clyne (2304935)" userId="S::2304935@student.uwtsd.ac.uk::a164b3b3-111f-4dd8-995e-848fc9aa2cde" providerId="AD" clId="Web-{7A7763B2-67D4-7E9C-A42E-D39866785022}" dt="2025-02-03T02:01:35.152" v="155" actId="20577"/>
          <ac:spMkLst>
            <pc:docMk/>
            <pc:sldMk cId="4279630964" sldId="261"/>
            <ac:spMk id="2" creationId="{481C2F43-4B63-F0BF-EF4F-5F3F5933415B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2:56:19.195" v="7800" actId="1076"/>
          <ac:spMkLst>
            <pc:docMk/>
            <pc:sldMk cId="4279630964" sldId="261"/>
            <ac:spMk id="3" creationId="{56801332-5D5C-88E2-667A-E2D35AD3FFAB}"/>
          </ac:spMkLst>
        </pc:spChg>
        <pc:spChg chg="add mod">
          <ac:chgData name="Caitlin Clyne (2304935)" userId="S::2304935@student.uwtsd.ac.uk::a164b3b3-111f-4dd8-995e-848fc9aa2cde" providerId="AD" clId="Web-{7A7763B2-67D4-7E9C-A42E-D39866785022}" dt="2025-02-03T02:56:11.132" v="7799" actId="1076"/>
          <ac:spMkLst>
            <pc:docMk/>
            <pc:sldMk cId="4279630964" sldId="261"/>
            <ac:spMk id="5" creationId="{8681B404-8138-B8EB-C371-E701E855ACB8}"/>
          </ac:spMkLst>
        </pc:spChg>
        <pc:spChg chg="add mod">
          <ac:chgData name="Caitlin Clyne (2304935)" userId="S::2304935@student.uwtsd.ac.uk::a164b3b3-111f-4dd8-995e-848fc9aa2cde" providerId="AD" clId="Web-{7A7763B2-67D4-7E9C-A42E-D39866785022}" dt="2025-02-03T02:57:48.356" v="8011" actId="20577"/>
          <ac:spMkLst>
            <pc:docMk/>
            <pc:sldMk cId="4279630964" sldId="261"/>
            <ac:spMk id="7" creationId="{7C1DB727-BB29-C048-0279-73250CD8DDD7}"/>
          </ac:spMkLst>
        </pc:spChg>
        <pc:spChg chg="add mod">
          <ac:chgData name="Caitlin Clyne (2304935)" userId="S::2304935@student.uwtsd.ac.uk::a164b3b3-111f-4dd8-995e-848fc9aa2cde" providerId="AD" clId="Web-{7A7763B2-67D4-7E9C-A42E-D39866785022}" dt="2025-02-03T03:22:57.673" v="10803" actId="20577"/>
          <ac:spMkLst>
            <pc:docMk/>
            <pc:sldMk cId="4279630964" sldId="261"/>
            <ac:spMk id="9" creationId="{8EE57C6B-2F8D-ACB1-2C68-B93DA16FD5A7}"/>
          </ac:spMkLst>
        </pc:spChg>
      </pc:sldChg>
      <pc:sldChg chg="addSp modSp new">
        <pc:chgData name="Caitlin Clyne (2304935)" userId="S::2304935@student.uwtsd.ac.uk::a164b3b3-111f-4dd8-995e-848fc9aa2cde" providerId="AD" clId="Web-{7A7763B2-67D4-7E9C-A42E-D39866785022}" dt="2025-02-03T03:02:58.645" v="8571" actId="20577"/>
        <pc:sldMkLst>
          <pc:docMk/>
          <pc:sldMk cId="1840867070" sldId="262"/>
        </pc:sldMkLst>
        <pc:spChg chg="mod">
          <ac:chgData name="Caitlin Clyne (2304935)" userId="S::2304935@student.uwtsd.ac.uk::a164b3b3-111f-4dd8-995e-848fc9aa2cde" providerId="AD" clId="Web-{7A7763B2-67D4-7E9C-A42E-D39866785022}" dt="2025-02-03T02:58:59.523" v="8077" actId="20577"/>
          <ac:spMkLst>
            <pc:docMk/>
            <pc:sldMk cId="1840867070" sldId="262"/>
            <ac:spMk id="2" creationId="{7C4FBEAF-5582-FFC1-05EA-BE2BF8393C46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3:00:27.262" v="8262" actId="1076"/>
          <ac:spMkLst>
            <pc:docMk/>
            <pc:sldMk cId="1840867070" sldId="262"/>
            <ac:spMk id="3" creationId="{ABB9ADC4-71DA-CF15-DB9D-9E9FE72718AA}"/>
          </ac:spMkLst>
        </pc:spChg>
        <pc:spChg chg="add mod">
          <ac:chgData name="Caitlin Clyne (2304935)" userId="S::2304935@student.uwtsd.ac.uk::a164b3b3-111f-4dd8-995e-848fc9aa2cde" providerId="AD" clId="Web-{7A7763B2-67D4-7E9C-A42E-D39866785022}" dt="2025-02-03T03:01:59.438" v="8445" actId="20577"/>
          <ac:spMkLst>
            <pc:docMk/>
            <pc:sldMk cId="1840867070" sldId="262"/>
            <ac:spMk id="5" creationId="{46BCC4CC-F13A-7FE9-59DA-E00FD9170D3A}"/>
          </ac:spMkLst>
        </pc:spChg>
        <pc:spChg chg="add mod">
          <ac:chgData name="Caitlin Clyne (2304935)" userId="S::2304935@student.uwtsd.ac.uk::a164b3b3-111f-4dd8-995e-848fc9aa2cde" providerId="AD" clId="Web-{7A7763B2-67D4-7E9C-A42E-D39866785022}" dt="2025-02-03T03:02:58.645" v="8571" actId="20577"/>
          <ac:spMkLst>
            <pc:docMk/>
            <pc:sldMk cId="1840867070" sldId="262"/>
            <ac:spMk id="7" creationId="{653C7B4A-EB52-3ABD-E31F-222BED89F6D0}"/>
          </ac:spMkLst>
        </pc:spChg>
      </pc:sldChg>
      <pc:sldChg chg="modSp new">
        <pc:chgData name="Caitlin Clyne (2304935)" userId="S::2304935@student.uwtsd.ac.uk::a164b3b3-111f-4dd8-995e-848fc9aa2cde" providerId="AD" clId="Web-{7A7763B2-67D4-7E9C-A42E-D39866785022}" dt="2025-02-03T03:09:07.153" v="9339" actId="1076"/>
        <pc:sldMkLst>
          <pc:docMk/>
          <pc:sldMk cId="2595414395" sldId="263"/>
        </pc:sldMkLst>
        <pc:spChg chg="mod">
          <ac:chgData name="Caitlin Clyne (2304935)" userId="S::2304935@student.uwtsd.ac.uk::a164b3b3-111f-4dd8-995e-848fc9aa2cde" providerId="AD" clId="Web-{7A7763B2-67D4-7E9C-A42E-D39866785022}" dt="2025-02-03T03:09:03.103" v="9338" actId="1076"/>
          <ac:spMkLst>
            <pc:docMk/>
            <pc:sldMk cId="2595414395" sldId="263"/>
            <ac:spMk id="2" creationId="{C54BEEEE-FD2A-D4C9-8B18-C4D1A48619B0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3:09:07.153" v="9339" actId="1076"/>
          <ac:spMkLst>
            <pc:docMk/>
            <pc:sldMk cId="2595414395" sldId="263"/>
            <ac:spMk id="3" creationId="{24CC14AE-1644-75E5-2A0C-97E8412413A7}"/>
          </ac:spMkLst>
        </pc:spChg>
      </pc:sldChg>
      <pc:sldChg chg="modSp new">
        <pc:chgData name="Caitlin Clyne (2304935)" userId="S::2304935@student.uwtsd.ac.uk::a164b3b3-111f-4dd8-995e-848fc9aa2cde" providerId="AD" clId="Web-{7A7763B2-67D4-7E9C-A42E-D39866785022}" dt="2025-02-03T03:20:20.785" v="10657" actId="20577"/>
        <pc:sldMkLst>
          <pc:docMk/>
          <pc:sldMk cId="1821606166" sldId="264"/>
        </pc:sldMkLst>
        <pc:spChg chg="mod">
          <ac:chgData name="Caitlin Clyne (2304935)" userId="S::2304935@student.uwtsd.ac.uk::a164b3b3-111f-4dd8-995e-848fc9aa2cde" providerId="AD" clId="Web-{7A7763B2-67D4-7E9C-A42E-D39866785022}" dt="2025-02-03T02:02:18.811" v="200" actId="20577"/>
          <ac:spMkLst>
            <pc:docMk/>
            <pc:sldMk cId="1821606166" sldId="264"/>
            <ac:spMk id="2" creationId="{A4A67D2D-C1B7-D5E1-AB8F-63E3AE2D1A83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3:20:20.785" v="10657" actId="20577"/>
          <ac:spMkLst>
            <pc:docMk/>
            <pc:sldMk cId="1821606166" sldId="264"/>
            <ac:spMk id="3" creationId="{476C734A-941E-C412-D375-CF2253F74041}"/>
          </ac:spMkLst>
        </pc:spChg>
      </pc:sldChg>
      <pc:sldChg chg="modSp new">
        <pc:chgData name="Caitlin Clyne (2304935)" userId="S::2304935@student.uwtsd.ac.uk::a164b3b3-111f-4dd8-995e-848fc9aa2cde" providerId="AD" clId="Web-{7A7763B2-67D4-7E9C-A42E-D39866785022}" dt="2025-02-03T02:08:56.175" v="673" actId="20577"/>
        <pc:sldMkLst>
          <pc:docMk/>
          <pc:sldMk cId="284653571" sldId="265"/>
        </pc:sldMkLst>
        <pc:spChg chg="mod">
          <ac:chgData name="Caitlin Clyne (2304935)" userId="S::2304935@student.uwtsd.ac.uk::a164b3b3-111f-4dd8-995e-848fc9aa2cde" providerId="AD" clId="Web-{7A7763B2-67D4-7E9C-A42E-D39866785022}" dt="2025-02-03T02:05:42.555" v="363" actId="20577"/>
          <ac:spMkLst>
            <pc:docMk/>
            <pc:sldMk cId="284653571" sldId="265"/>
            <ac:spMk id="2" creationId="{5ECD5E5B-6E1F-A8B2-9150-EAC8C9E0D1FE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2:08:56.175" v="673" actId="20577"/>
          <ac:spMkLst>
            <pc:docMk/>
            <pc:sldMk cId="284653571" sldId="265"/>
            <ac:spMk id="3" creationId="{CADF5222-8FB8-5D04-2652-DD8FF7E5C2A1}"/>
          </ac:spMkLst>
        </pc:spChg>
      </pc:sldChg>
      <pc:sldChg chg="addSp delSp modSp new">
        <pc:chgData name="Caitlin Clyne (2304935)" userId="S::2304935@student.uwtsd.ac.uk::a164b3b3-111f-4dd8-995e-848fc9aa2cde" providerId="AD" clId="Web-{7A7763B2-67D4-7E9C-A42E-D39866785022}" dt="2025-02-03T02:45:21.545" v="6746" actId="20577"/>
        <pc:sldMkLst>
          <pc:docMk/>
          <pc:sldMk cId="410378780" sldId="266"/>
        </pc:sldMkLst>
        <pc:spChg chg="mod">
          <ac:chgData name="Caitlin Clyne (2304935)" userId="S::2304935@student.uwtsd.ac.uk::a164b3b3-111f-4dd8-995e-848fc9aa2cde" providerId="AD" clId="Web-{7A7763B2-67D4-7E9C-A42E-D39866785022}" dt="2025-02-03T02:45:21.545" v="6746" actId="20577"/>
          <ac:spMkLst>
            <pc:docMk/>
            <pc:sldMk cId="410378780" sldId="266"/>
            <ac:spMk id="2" creationId="{C815C938-221C-B012-E1A8-418330A48427}"/>
          </ac:spMkLst>
        </pc:spChg>
        <pc:spChg chg="del">
          <ac:chgData name="Caitlin Clyne (2304935)" userId="S::2304935@student.uwtsd.ac.uk::a164b3b3-111f-4dd8-995e-848fc9aa2cde" providerId="AD" clId="Web-{7A7763B2-67D4-7E9C-A42E-D39866785022}" dt="2025-02-03T02:37:01.250" v="4981"/>
          <ac:spMkLst>
            <pc:docMk/>
            <pc:sldMk cId="410378780" sldId="266"/>
            <ac:spMk id="3" creationId="{9DB32E49-0F18-D30E-51E2-99D54C20CD36}"/>
          </ac:spMkLst>
        </pc:spChg>
        <pc:spChg chg="add del mod">
          <ac:chgData name="Caitlin Clyne (2304935)" userId="S::2304935@student.uwtsd.ac.uk::a164b3b3-111f-4dd8-995e-848fc9aa2cde" providerId="AD" clId="Web-{7A7763B2-67D4-7E9C-A42E-D39866785022}" dt="2025-02-03T02:44:57.169" v="6731"/>
          <ac:spMkLst>
            <pc:docMk/>
            <pc:sldMk cId="410378780" sldId="266"/>
            <ac:spMk id="7" creationId="{8699A86D-16B1-A170-8F26-7ECE8AF42A46}"/>
          </ac:spMkLst>
        </pc:spChg>
        <pc:spChg chg="add del mod">
          <ac:chgData name="Caitlin Clyne (2304935)" userId="S::2304935@student.uwtsd.ac.uk::a164b3b3-111f-4dd8-995e-848fc9aa2cde" providerId="AD" clId="Web-{7A7763B2-67D4-7E9C-A42E-D39866785022}" dt="2025-02-03T02:45:14.092" v="6733"/>
          <ac:spMkLst>
            <pc:docMk/>
            <pc:sldMk cId="410378780" sldId="266"/>
            <ac:spMk id="9" creationId="{6BF32CB0-56B9-C325-371A-7688F8A41486}"/>
          </ac:spMkLst>
        </pc:spChg>
        <pc:graphicFrameChg chg="add mod modGraphic">
          <ac:chgData name="Caitlin Clyne (2304935)" userId="S::2304935@student.uwtsd.ac.uk::a164b3b3-111f-4dd8-995e-848fc9aa2cde" providerId="AD" clId="Web-{7A7763B2-67D4-7E9C-A42E-D39866785022}" dt="2025-02-03T02:45:16.701" v="6734" actId="1076"/>
          <ac:graphicFrameMkLst>
            <pc:docMk/>
            <pc:sldMk cId="410378780" sldId="266"/>
            <ac:graphicFrameMk id="5" creationId="{74783F72-C99A-97AC-434D-BCF3A56D8249}"/>
          </ac:graphicFrameMkLst>
        </pc:graphicFrameChg>
      </pc:sldChg>
      <pc:sldChg chg="modSp new">
        <pc:chgData name="Caitlin Clyne (2304935)" userId="S::2304935@student.uwtsd.ac.uk::a164b3b3-111f-4dd8-995e-848fc9aa2cde" providerId="AD" clId="Web-{7A7763B2-67D4-7E9C-A42E-D39866785022}" dt="2025-02-03T03:23:10.361" v="10825" actId="20577"/>
        <pc:sldMkLst>
          <pc:docMk/>
          <pc:sldMk cId="2952225005" sldId="267"/>
        </pc:sldMkLst>
        <pc:spChg chg="mod">
          <ac:chgData name="Caitlin Clyne (2304935)" userId="S::2304935@student.uwtsd.ac.uk::a164b3b3-111f-4dd8-995e-848fc9aa2cde" providerId="AD" clId="Web-{7A7763B2-67D4-7E9C-A42E-D39866785022}" dt="2025-02-03T02:58:05.091" v="8022" actId="20577"/>
          <ac:spMkLst>
            <pc:docMk/>
            <pc:sldMk cId="2952225005" sldId="267"/>
            <ac:spMk id="2" creationId="{932BE92E-88A1-B006-2772-8227585AAAA3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3:23:10.361" v="10825" actId="20577"/>
          <ac:spMkLst>
            <pc:docMk/>
            <pc:sldMk cId="2952225005" sldId="267"/>
            <ac:spMk id="3" creationId="{D13F4962-B0D5-FC16-90A5-20BD7FDAEDED}"/>
          </ac:spMkLst>
        </pc:spChg>
      </pc:sldChg>
      <pc:sldChg chg="modSp new">
        <pc:chgData name="Caitlin Clyne (2304935)" userId="S::2304935@student.uwtsd.ac.uk::a164b3b3-111f-4dd8-995e-848fc9aa2cde" providerId="AD" clId="Web-{7A7763B2-67D4-7E9C-A42E-D39866785022}" dt="2025-02-03T03:12:31.837" v="9905" actId="20577"/>
        <pc:sldMkLst>
          <pc:docMk/>
          <pc:sldMk cId="3336762812" sldId="268"/>
        </pc:sldMkLst>
        <pc:spChg chg="mod">
          <ac:chgData name="Caitlin Clyne (2304935)" userId="S::2304935@student.uwtsd.ac.uk::a164b3b3-111f-4dd8-995e-848fc9aa2cde" providerId="AD" clId="Web-{7A7763B2-67D4-7E9C-A42E-D39866785022}" dt="2025-02-03T03:09:35.952" v="9367" actId="20577"/>
          <ac:spMkLst>
            <pc:docMk/>
            <pc:sldMk cId="3336762812" sldId="268"/>
            <ac:spMk id="2" creationId="{0F032ACC-EE88-5342-36B6-60CA3CB4AF8A}"/>
          </ac:spMkLst>
        </pc:spChg>
        <pc:spChg chg="mod">
          <ac:chgData name="Caitlin Clyne (2304935)" userId="S::2304935@student.uwtsd.ac.uk::a164b3b3-111f-4dd8-995e-848fc9aa2cde" providerId="AD" clId="Web-{7A7763B2-67D4-7E9C-A42E-D39866785022}" dt="2025-02-03T03:12:31.837" v="9905" actId="20577"/>
          <ac:spMkLst>
            <pc:docMk/>
            <pc:sldMk cId="3336762812" sldId="268"/>
            <ac:spMk id="3" creationId="{17D5AE49-ECFD-3B21-8F4A-A3EC7E59C99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atin_Letters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 descr="A row of white marble pillars">
            <a:extLst>
              <a:ext uri="{FF2B5EF4-FFF2-40B4-BE49-F238E27FC236}">
                <a16:creationId xmlns:a16="http://schemas.microsoft.com/office/drawing/2014/main" id="{B00334BD-4BC9-92E1-A7C8-43BBF3F23E6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950" r="-2" b="1193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The Roman Criminal Court System &amp; Its Beneficiaries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Understanding Structure and Power Dynamics</a:t>
            </a:r>
          </a:p>
          <a:p>
            <a:r>
              <a:rPr lang="en-US" sz="2000">
                <a:solidFill>
                  <a:srgbClr val="FFFFFF"/>
                </a:solidFill>
              </a:rPr>
              <a:t>Key Questions: </a:t>
            </a:r>
            <a:br>
              <a:rPr lang="en-US" sz="2000">
                <a:solidFill>
                  <a:srgbClr val="FFFFFF"/>
                </a:solidFill>
              </a:rPr>
            </a:br>
            <a:r>
              <a:rPr lang="en-US" sz="2000">
                <a:solidFill>
                  <a:srgbClr val="FFFFFF"/>
                </a:solidFill>
              </a:rPr>
              <a:t>Who had access to Justice? </a:t>
            </a:r>
            <a:br>
              <a:rPr lang="en-US" sz="2000">
                <a:solidFill>
                  <a:srgbClr val="FFFFFF"/>
                </a:solidFill>
              </a:rPr>
            </a:br>
            <a:r>
              <a:rPr lang="en-US" sz="2000">
                <a:solidFill>
                  <a:srgbClr val="FFFFFF"/>
                </a:solidFill>
              </a:rPr>
              <a:t>Who benefitted from the System?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1D5AE-E0CA-A52C-AC45-2379113C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Roman Legal System in Context</a:t>
            </a:r>
            <a:endParaRPr lang="en-US" b="1" kern="1200" dirty="0"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CB8F4-75FD-4B5B-0365-0B4A123A5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/>
              <a:t>Roman Law</a:t>
            </a:r>
            <a:r>
              <a:rPr lang="en-US" sz="2400" dirty="0"/>
              <a:t>: backbone of society, influenced daily life and governance.</a:t>
            </a:r>
            <a:endParaRPr lang="en-US" dirty="0"/>
          </a:p>
          <a:p>
            <a:r>
              <a:rPr lang="en-US" sz="2400" dirty="0"/>
              <a:t>dynamic system that evolved over centuries </a:t>
            </a:r>
            <a:endParaRPr lang="en-US"/>
          </a:p>
          <a:p>
            <a:r>
              <a:rPr lang="en-US" sz="2400" dirty="0"/>
              <a:t>maintained social hierarchies – protected the elite, controlled lower classes </a:t>
            </a:r>
            <a:endParaRPr lang="en-US"/>
          </a:p>
          <a:p>
            <a:r>
              <a:rPr lang="en-US" sz="2400" dirty="0"/>
              <a:t>venues for political power/ maneuvering </a:t>
            </a:r>
            <a:endParaRPr lang="en-US" dirty="0"/>
          </a:p>
          <a:p>
            <a:r>
              <a:rPr lang="en-US" sz="2400" dirty="0"/>
              <a:t>codification: various statues and collections of laws emerged</a:t>
            </a:r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5DC61EF-62E9-7DF9-FD7F-1D2B21E520A8}"/>
              </a:ext>
            </a:extLst>
          </p:cNvPr>
          <p:cNvSpPr txBox="1">
            <a:spLocks/>
          </p:cNvSpPr>
          <p:nvPr/>
        </p:nvSpPr>
        <p:spPr>
          <a:xfrm>
            <a:off x="6112247" y="2019306"/>
            <a:ext cx="5241553" cy="39538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/>
              <a:t>Legal innovations and practices: </a:t>
            </a:r>
            <a:endParaRPr lang="en-US" b="1"/>
          </a:p>
          <a:p>
            <a:pPr marL="0"/>
            <a:r>
              <a:rPr lang="en-US" sz="2000" dirty="0"/>
              <a:t>Roman Jurisprudence: a class of legal scholars (</a:t>
            </a:r>
            <a:r>
              <a:rPr lang="en-US" sz="2000" i="1" dirty="0"/>
              <a:t>jurists</a:t>
            </a:r>
            <a:r>
              <a:rPr lang="en-US" sz="2000" dirty="0"/>
              <a:t>) emerged in Rome </a:t>
            </a:r>
            <a:br>
              <a:rPr lang="en-US" sz="2000" dirty="0"/>
            </a:br>
            <a:r>
              <a:rPr lang="en-US" sz="2000" dirty="0"/>
              <a:t>= interpreted and advised on the law, shaping its evolution through legal writings and opinions</a:t>
            </a:r>
            <a:br>
              <a:rPr lang="en-US" sz="2000" dirty="0"/>
            </a:br>
            <a:r>
              <a:rPr lang="en-US" sz="2000" dirty="0"/>
              <a:t>= became a formal discipline, influencing modern legal thought</a:t>
            </a:r>
          </a:p>
          <a:p>
            <a:pPr marL="0"/>
            <a:r>
              <a:rPr lang="en-US" sz="2000" dirty="0"/>
              <a:t>Concept of Precedent – legal practice had a strong emphasis on this </a:t>
            </a:r>
            <a:br>
              <a:rPr lang="en-US" sz="2000" dirty="0"/>
            </a:br>
            <a:r>
              <a:rPr lang="en-US" sz="2000" dirty="0"/>
              <a:t>= decisions made by previous courts could influence future rulings</a:t>
            </a:r>
            <a:br>
              <a:rPr lang="en-US" sz="2000" dirty="0"/>
            </a:br>
            <a:r>
              <a:rPr lang="en-US" sz="2000" dirty="0"/>
              <a:t>= established consistency in legal reasoning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415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EE1244-EBE7-E577-B8BE-C1166CD81E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A815A794-85CE-4FC8-1C50-1CD50954C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Stone hallways">
            <a:extLst>
              <a:ext uri="{FF2B5EF4-FFF2-40B4-BE49-F238E27FC236}">
                <a16:creationId xmlns:a16="http://schemas.microsoft.com/office/drawing/2014/main" id="{59847345-411A-488B-7A20-2229AB390D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96" r="23843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AD2384C-CE00-59EB-0347-7F83CA5B7FF2}"/>
              </a:ext>
            </a:extLst>
          </p:cNvPr>
          <p:cNvSpPr txBox="1">
            <a:spLocks/>
          </p:cNvSpPr>
          <p:nvPr/>
        </p:nvSpPr>
        <p:spPr>
          <a:xfrm>
            <a:off x="218051" y="5751"/>
            <a:ext cx="6167221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Public vs Private Cases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33D8133-6EB1-C867-DDD9-6D976EE29756}"/>
              </a:ext>
            </a:extLst>
          </p:cNvPr>
          <p:cNvSpPr txBox="1">
            <a:spLocks/>
          </p:cNvSpPr>
          <p:nvPr/>
        </p:nvSpPr>
        <p:spPr>
          <a:xfrm>
            <a:off x="376201" y="1719649"/>
            <a:ext cx="5994692" cy="48143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/>
              <a:t>Criminal cases (public)</a:t>
            </a:r>
            <a:r>
              <a:rPr lang="en-GB" sz="1600" dirty="0"/>
              <a:t> - state interest in maintaining social order</a:t>
            </a:r>
          </a:p>
          <a:p>
            <a:pPr marL="457200" indent="-457200"/>
            <a:r>
              <a:rPr lang="en-GB" sz="1600" dirty="0"/>
              <a:t>Prosecution: accuser (often a magistrate or private citizen) represented public interest</a:t>
            </a:r>
            <a:br>
              <a:rPr lang="en-GB" sz="1600" dirty="0"/>
            </a:br>
            <a:r>
              <a:rPr lang="en-GB" sz="1600" dirty="0"/>
              <a:t>= serious cases could be prosecuted by a consul or praetor</a:t>
            </a:r>
          </a:p>
          <a:p>
            <a:pPr marL="457200" indent="-457200"/>
            <a:r>
              <a:rPr lang="en-GB" sz="1600" dirty="0"/>
              <a:t>Some were highly publicised and drew large crowds </a:t>
            </a:r>
          </a:p>
          <a:p>
            <a:pPr marL="457200" indent="-457200"/>
            <a:r>
              <a:rPr lang="en-GB" sz="1600" dirty="0"/>
              <a:t>Treason, bribery, murder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/>
              <a:t>Civil cases (private)</a:t>
            </a:r>
            <a:r>
              <a:rPr lang="en-GB" sz="1600" dirty="0"/>
              <a:t> - between individuals or groups</a:t>
            </a:r>
          </a:p>
          <a:p>
            <a:pPr marL="457200" indent="-457200"/>
            <a:r>
              <a:rPr lang="en-GB" sz="1600" dirty="0"/>
              <a:t>Private citizens as plaintiffs, often initiated by one citizen against another</a:t>
            </a:r>
          </a:p>
          <a:p>
            <a:pPr marL="457200" indent="-457200"/>
            <a:r>
              <a:rPr lang="en-GB" sz="1600" dirty="0"/>
              <a:t>Integral to Roman life: provided a means to resolve personal conflicts</a:t>
            </a:r>
          </a:p>
          <a:p>
            <a:pPr marL="457200" indent="-457200"/>
            <a:r>
              <a:rPr lang="en-GB" sz="1600" dirty="0"/>
              <a:t>Disputes over property, contracts, and family matters</a:t>
            </a:r>
          </a:p>
        </p:txBody>
      </p:sp>
    </p:spTree>
    <p:extLst>
      <p:ext uri="{BB962C8B-B14F-4D97-AF65-F5344CB8AC3E}">
        <p14:creationId xmlns:p14="http://schemas.microsoft.com/office/powerpoint/2010/main" val="403517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Front steps and columns of a majestic city building">
            <a:extLst>
              <a:ext uri="{FF2B5EF4-FFF2-40B4-BE49-F238E27FC236}">
                <a16:creationId xmlns:a16="http://schemas.microsoft.com/office/drawing/2014/main" id="{D34D6E2F-14D2-A8BC-AB3F-ED217ABC14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2C44717-4A70-ED50-5D48-3ACA00427F23}"/>
              </a:ext>
            </a:extLst>
          </p:cNvPr>
          <p:cNvSpPr txBox="1">
            <a:spLocks/>
          </p:cNvSpPr>
          <p:nvPr/>
        </p:nvSpPr>
        <p:spPr>
          <a:xfrm>
            <a:off x="245533" y="18168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bg1"/>
                </a:solidFill>
              </a:rPr>
              <a:t>Key Players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044D415-281A-C4F9-0EEC-1EBEC19E4F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1004241"/>
              </p:ext>
            </p:extLst>
          </p:nvPr>
        </p:nvGraphicFramePr>
        <p:xfrm>
          <a:off x="359433" y="1552754"/>
          <a:ext cx="11446389" cy="50998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5463">
                  <a:extLst>
                    <a:ext uri="{9D8B030D-6E8A-4147-A177-3AD203B41FA5}">
                      <a16:colId xmlns:a16="http://schemas.microsoft.com/office/drawing/2014/main" val="2677619385"/>
                    </a:ext>
                  </a:extLst>
                </a:gridCol>
                <a:gridCol w="3815463">
                  <a:extLst>
                    <a:ext uri="{9D8B030D-6E8A-4147-A177-3AD203B41FA5}">
                      <a16:colId xmlns:a16="http://schemas.microsoft.com/office/drawing/2014/main" val="469216233"/>
                    </a:ext>
                  </a:extLst>
                </a:gridCol>
                <a:gridCol w="3815463">
                  <a:extLst>
                    <a:ext uri="{9D8B030D-6E8A-4147-A177-3AD203B41FA5}">
                      <a16:colId xmlns:a16="http://schemas.microsoft.com/office/drawing/2014/main" val="2792204973"/>
                    </a:ext>
                  </a:extLst>
                </a:gridCol>
              </a:tblGrid>
              <a:tr h="747980">
                <a:tc>
                  <a:txBody>
                    <a:bodyPr/>
                    <a:lstStyle/>
                    <a:p>
                      <a:pPr algn="ctr"/>
                      <a:r>
                        <a:rPr lang="en-GB" sz="3600" noProof="0" dirty="0">
                          <a:solidFill>
                            <a:schemeClr val="tx2">
                              <a:lumMod val="76000"/>
                              <a:lumOff val="24000"/>
                            </a:schemeClr>
                          </a:solidFill>
                        </a:rPr>
                        <a:t>Name 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noProof="0" dirty="0">
                          <a:solidFill>
                            <a:schemeClr val="tx2">
                              <a:lumMod val="76000"/>
                              <a:lumOff val="24000"/>
                            </a:schemeClr>
                          </a:solidFill>
                        </a:rPr>
                        <a:t>Role 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noProof="0" dirty="0">
                          <a:solidFill>
                            <a:schemeClr val="tx2">
                              <a:lumMod val="76000"/>
                              <a:lumOff val="24000"/>
                            </a:schemeClr>
                          </a:solidFill>
                        </a:rPr>
                        <a:t>Information 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160840"/>
                  </a:ext>
                </a:extLst>
              </a:tr>
              <a:tr h="641684">
                <a:tc>
                  <a:txBody>
                    <a:bodyPr/>
                    <a:lstStyle/>
                    <a:p>
                      <a:r>
                        <a:rPr lang="en-GB" sz="1400" b="1" noProof="0" dirty="0"/>
                        <a:t>Magistrates </a:t>
                      </a:r>
                      <a:r>
                        <a:rPr lang="en-GB" sz="1400" noProof="0" dirty="0"/>
                        <a:t>– elected officials like consuls and praetors 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Oversaw criminal trials, acted as judges, enforced legal procedures; appoint jurors, initiate trials, decide cases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/>
                        <a:t>Expected to ensure fairness and due process; could be politically influenced 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964818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r>
                        <a:rPr lang="en-GB" sz="1400" b="1" noProof="0" dirty="0"/>
                        <a:t>Jury/Judices</a:t>
                      </a:r>
                      <a:r>
                        <a:rPr lang="en-GB" sz="1400" noProof="0" dirty="0"/>
                        <a:t> - typically drawn from the elite class, selected by the magistrate; ranged from a few to several dozen members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/>
                        <a:t>Heard evidence presented by both sides and rendered a verdict based on this; decision influenced by legal arguments, social status, and, in some cases, political considerations. 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/>
                        <a:t>Expected to be impartial; not legal professionals, but respected members of society 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8506656"/>
                  </a:ext>
                </a:extLst>
              </a:tr>
              <a:tr h="982578">
                <a:tc>
                  <a:txBody>
                    <a:bodyPr/>
                    <a:lstStyle/>
                    <a:p>
                      <a:r>
                        <a:rPr lang="en-GB" sz="1400" b="1" noProof="0" dirty="0"/>
                        <a:t>Prosecution/Accusers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Brought charges to court to prove the defendant's guilt</a:t>
                      </a:r>
                      <a:endParaRPr lang="en-GB" sz="1400" noProof="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Public: could be  a public official; state had a direct role in cases that threatened its stability.</a:t>
                      </a:r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Private: wealthy citizens or political rivals used the system to settle scores or seek justice. 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119963"/>
                  </a:ext>
                </a:extLst>
              </a:tr>
              <a:tr h="747980">
                <a:tc>
                  <a:txBody>
                    <a:bodyPr/>
                    <a:lstStyle/>
                    <a:p>
                      <a:r>
                        <a:rPr lang="en-GB" sz="1400" b="1" noProof="0" dirty="0"/>
                        <a:t>Defence/Advocates 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/>
                        <a:t>Presented evidence and made legal arguments for the defendant (rei/reus); skilled orators who used rhetoric to sway the emotions of the jury /public opinion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/>
                        <a:t>Access depended heavily on social standing; 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not accessible to non-citizens or slaves</a:t>
                      </a:r>
                      <a:endParaRPr lang="en-GB" sz="1400" noProof="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1301703"/>
                  </a:ext>
                </a:extLst>
              </a:tr>
              <a:tr h="7479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noProof="0" dirty="0"/>
                        <a:t>The Public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noProof="0" dirty="0"/>
                        <a:t>Could influence the proceedings through demonstrations, crowd pressure, or even their reactions during the trial. 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Not uncommon for the outcome to be swayed by the mood of the people – especially in cases involving political figures 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2259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6567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1A72D4-D8B6-F383-7031-9B3DC1211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C3E4706-519D-9FE0-207A-8F55E91D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Front steps and columns of a majestic city building">
            <a:extLst>
              <a:ext uri="{FF2B5EF4-FFF2-40B4-BE49-F238E27FC236}">
                <a16:creationId xmlns:a16="http://schemas.microsoft.com/office/drawing/2014/main" id="{CC609B26-55C6-8C02-1697-10533C11D9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75B2D12-7798-D3FF-4E9A-C4E4DB08A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21A9595-D8EE-DFC5-F7FC-389FEA7B4470}"/>
              </a:ext>
            </a:extLst>
          </p:cNvPr>
          <p:cNvSpPr txBox="1">
            <a:spLocks/>
          </p:cNvSpPr>
          <p:nvPr/>
        </p:nvSpPr>
        <p:spPr>
          <a:xfrm>
            <a:off x="245533" y="18168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bg1"/>
                </a:solidFill>
              </a:rPr>
              <a:t>Types of Courts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A15286-0FA4-4C70-8B56-1092CEF4FD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270862"/>
              </p:ext>
            </p:extLst>
          </p:nvPr>
        </p:nvGraphicFramePr>
        <p:xfrm>
          <a:off x="373810" y="1509622"/>
          <a:ext cx="11446387" cy="4581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473">
                  <a:extLst>
                    <a:ext uri="{9D8B030D-6E8A-4147-A177-3AD203B41FA5}">
                      <a16:colId xmlns:a16="http://schemas.microsoft.com/office/drawing/2014/main" val="2677619385"/>
                    </a:ext>
                  </a:extLst>
                </a:gridCol>
                <a:gridCol w="4732420">
                  <a:extLst>
                    <a:ext uri="{9D8B030D-6E8A-4147-A177-3AD203B41FA5}">
                      <a16:colId xmlns:a16="http://schemas.microsoft.com/office/drawing/2014/main" val="469216233"/>
                    </a:ext>
                  </a:extLst>
                </a:gridCol>
                <a:gridCol w="3866494">
                  <a:extLst>
                    <a:ext uri="{9D8B030D-6E8A-4147-A177-3AD203B41FA5}">
                      <a16:colId xmlns:a16="http://schemas.microsoft.com/office/drawing/2014/main" val="2792204973"/>
                    </a:ext>
                  </a:extLst>
                </a:gridCol>
              </a:tblGrid>
              <a:tr h="747981">
                <a:tc>
                  <a:txBody>
                    <a:bodyPr/>
                    <a:lstStyle/>
                    <a:p>
                      <a:pPr algn="ctr"/>
                      <a:r>
                        <a:rPr lang="en-GB" sz="3600" b="0" noProof="0" dirty="0">
                          <a:solidFill>
                            <a:srgbClr val="EB83C5"/>
                          </a:solidFill>
                        </a:rPr>
                        <a:t>Name 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0" noProof="0" dirty="0">
                          <a:solidFill>
                            <a:srgbClr val="EB83C5"/>
                          </a:solidFill>
                        </a:rPr>
                        <a:t>Information 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noProof="0" dirty="0">
                          <a:solidFill>
                            <a:srgbClr val="EB83C5"/>
                          </a:solidFill>
                        </a:rPr>
                        <a:t>Cases 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160840"/>
                  </a:ext>
                </a:extLst>
              </a:tr>
              <a:tr h="641684">
                <a:tc>
                  <a:txBody>
                    <a:bodyPr/>
                    <a:lstStyle/>
                    <a:p>
                      <a:r>
                        <a:rPr lang="en-GB" sz="1400" b="1" noProof="0" dirty="0"/>
                        <a:t>Quaestiones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Specialised courts created to handle specific categories of criminal cases; became necessary as the legal system expanded/became more complex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noProof="0" dirty="0"/>
                        <a:t>Extortion, corruption, bribery – de </a:t>
                      </a:r>
                      <a:r>
                        <a:rPr lang="en-GB" sz="1400" b="0" noProof="0" dirty="0" err="1"/>
                        <a:t>Repetundis</a:t>
                      </a:r>
                    </a:p>
                    <a:p>
                      <a:pPr lvl="0">
                        <a:buNone/>
                      </a:pPr>
                      <a:r>
                        <a:rPr lang="en-GB" sz="1400" b="0" noProof="0" dirty="0"/>
                        <a:t>Treason – de </a:t>
                      </a:r>
                      <a:r>
                        <a:rPr lang="en-GB" sz="1400" b="0" noProof="0" dirty="0" err="1"/>
                        <a:t>Maiestate</a:t>
                      </a:r>
                      <a:endParaRPr lang="en-GB" sz="1400" b="0" noProof="0" dirty="0"/>
                    </a:p>
                    <a:p>
                      <a:pPr lvl="0">
                        <a:buNone/>
                      </a:pPr>
                      <a:r>
                        <a:rPr lang="en-GB" sz="1400" b="0" noProof="0" dirty="0"/>
                        <a:t>Forgery – de </a:t>
                      </a:r>
                      <a:r>
                        <a:rPr lang="en-GB" sz="1400" b="0" noProof="0" dirty="0" err="1"/>
                        <a:t>Falsis</a:t>
                      </a:r>
                      <a:endParaRPr lang="en-GB" sz="1400" b="0" noProof="0" dirty="0"/>
                    </a:p>
                    <a:p>
                      <a:pPr lvl="0">
                        <a:buNone/>
                      </a:pPr>
                      <a:r>
                        <a:rPr lang="en-GB" sz="1400" b="0" noProof="0" dirty="0"/>
                        <a:t>Assassinations, </a:t>
                      </a:r>
                      <a:r>
                        <a:rPr lang="en-GB" sz="1400" b="0" noProof="0" dirty="0" err="1"/>
                        <a:t>posionings</a:t>
                      </a:r>
                      <a:r>
                        <a:rPr lang="en-GB" sz="1400" b="0" noProof="0" dirty="0"/>
                        <a:t> – de </a:t>
                      </a:r>
                      <a:r>
                        <a:rPr lang="en-GB" sz="1400" b="0" noProof="0" dirty="0" err="1"/>
                        <a:t>Sicariis</a:t>
                      </a:r>
                      <a:r>
                        <a:rPr lang="en-GB" sz="1400" b="0" noProof="0" dirty="0"/>
                        <a:t> de </a:t>
                      </a:r>
                      <a:r>
                        <a:rPr lang="en-GB" sz="1400" b="0" noProof="0" dirty="0" err="1"/>
                        <a:t>Veneficiis</a:t>
                      </a:r>
                      <a:r>
                        <a:rPr lang="en-GB" sz="1400" b="0" noProof="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964818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r>
                        <a:rPr lang="en-GB" sz="1400" b="1" noProof="0" err="1"/>
                        <a:t>Centumviri</a:t>
                      </a:r>
                      <a:r>
                        <a:rPr lang="en-GB" sz="1400" b="1" noProof="0" dirty="0"/>
                        <a:t>  Court 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GB" sz="1400" b="1" noProof="0" dirty="0"/>
                        <a:t>(lit: 'Hundred Men')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noProof="0" dirty="0"/>
                        <a:t>105 judges, groups of 10; unique for its size and the complex cases it handled; overlap with criminal cases: disputes involving fraud or physical violence relating to 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noProof="0" dirty="0"/>
                        <a:t>Civil cases: inheritance, property rights, family matters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8506656"/>
                  </a:ext>
                </a:extLst>
              </a:tr>
              <a:tr h="982578">
                <a:tc>
                  <a:txBody>
                    <a:bodyPr/>
                    <a:lstStyle/>
                    <a:p>
                      <a:r>
                        <a:rPr lang="en-GB" sz="1400" b="1" noProof="0" dirty="0"/>
                        <a:t>Praetor's Court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Foundation of Roman Legal Procedure; edicts: helped the law to adapt to changing circumstances; procedural role; Praetor could act as a judge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Personal grievances, resolving disputes: private citizen suing another for criminal behaviour (</a:t>
                      </a: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eg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: assault, theft)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119963"/>
                  </a:ext>
                </a:extLst>
              </a:tr>
              <a:tr h="747981">
                <a:tc>
                  <a:txBody>
                    <a:bodyPr/>
                    <a:lstStyle/>
                    <a:p>
                      <a:r>
                        <a:rPr lang="en-GB" sz="1400" b="1" noProof="0" dirty="0"/>
                        <a:t>Popular Courts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noProof="0" dirty="0"/>
                        <a:t>Public spectators could gather to watch high-profile trials; turned some cases into political/social spectacles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Influence of the crowd's reaction, public opinion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1301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8120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28BE63-C9FC-19D2-43E2-2E05AAED3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17A696E-A3A8-994E-5932-2601B03A0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4FBC27-CDA6-5C9E-F1E8-561364D68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CBBB0-6AF8-0EF8-CD09-E169177FD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0429" y="5751"/>
            <a:ext cx="5103296" cy="1330839"/>
          </a:xfrm>
        </p:spPr>
        <p:txBody>
          <a:bodyPr>
            <a:normAutofit/>
          </a:bodyPr>
          <a:lstStyle/>
          <a:p>
            <a:r>
              <a:rPr lang="en-US" dirty="0"/>
              <a:t>Criminal Law Procedures</a:t>
            </a:r>
          </a:p>
        </p:txBody>
      </p:sp>
      <p:pic>
        <p:nvPicPr>
          <p:cNvPr id="7" name="Picture 6" descr="A stone wall with writing&#10;&#10;AI-generated content may be incorrect.">
            <a:extLst>
              <a:ext uri="{FF2B5EF4-FFF2-40B4-BE49-F238E27FC236}">
                <a16:creationId xmlns:a16="http://schemas.microsoft.com/office/drawing/2014/main" id="{BEA5E272-7270-91A7-6276-26F6140C4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133" r="18441" b="2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92094-D52A-108B-900D-90A37057D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7824" y="1503989"/>
            <a:ext cx="5735899" cy="51881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514350" indent="-514350">
              <a:buFont typeface="Wingdings,Sans-Serif"/>
              <a:buChar char="Ø"/>
            </a:pPr>
            <a:r>
              <a:rPr lang="en-GB" sz="1600" dirty="0"/>
              <a:t>Formal accusation (</a:t>
            </a:r>
            <a:r>
              <a:rPr lang="en-GB" sz="1600" i="1" dirty="0" err="1"/>
              <a:t>delatio</a:t>
            </a:r>
            <a:r>
              <a:rPr lang="en-GB" sz="1600" dirty="0"/>
              <a:t>) from a private citizen. </a:t>
            </a:r>
            <a:endParaRPr lang="en-US" sz="1600"/>
          </a:p>
          <a:p>
            <a:pPr marL="514350" indent="-514350">
              <a:buFont typeface="Wingdings,Sans-Serif"/>
              <a:buChar char="Ø"/>
            </a:pPr>
            <a:r>
              <a:rPr lang="en-GB" sz="1600" dirty="0"/>
              <a:t>Preliminary hearing: overseeing magistrate would assess whether the case could proceed to court – could be influenced by political factors</a:t>
            </a:r>
            <a:endParaRPr lang="en-US" sz="1600"/>
          </a:p>
          <a:p>
            <a:pPr marL="0" indent="0">
              <a:buNone/>
            </a:pPr>
            <a:r>
              <a:rPr lang="en-GB" sz="1600" b="1" dirty="0"/>
              <a:t>Trial</a:t>
            </a:r>
            <a:r>
              <a:rPr lang="en-GB" sz="1600" dirty="0"/>
              <a:t>: </a:t>
            </a:r>
            <a:endParaRPr lang="en-US" sz="1600"/>
          </a:p>
          <a:p>
            <a:pPr marL="514350" indent="-514350">
              <a:buFont typeface="Wingdings,Sans-Serif"/>
              <a:buChar char="Ø"/>
            </a:pPr>
            <a:r>
              <a:rPr lang="en-GB" sz="1600" dirty="0"/>
              <a:t>Accuser's speech, advocate's defence - both use </a:t>
            </a:r>
            <a:r>
              <a:rPr lang="en-GB" sz="1600" b="1" dirty="0"/>
              <a:t>oratory</a:t>
            </a:r>
            <a:endParaRPr lang="en-US" sz="1600" b="1"/>
          </a:p>
          <a:p>
            <a:pPr marL="514350" indent="-514350">
              <a:buFont typeface="Wingdings,Sans-Serif"/>
              <a:buChar char="Ø"/>
            </a:pPr>
            <a:r>
              <a:rPr lang="en-GB" sz="1600" b="1" dirty="0"/>
              <a:t>Evidence &amp; testimony</a:t>
            </a:r>
            <a:r>
              <a:rPr lang="en-GB" sz="1600" dirty="0"/>
              <a:t> – heavy reliance on witness testimony and cross-examination</a:t>
            </a:r>
            <a:br>
              <a:rPr lang="en-GB" sz="1600" dirty="0"/>
            </a:br>
            <a:r>
              <a:rPr lang="en-GB" sz="1600" dirty="0"/>
              <a:t>= character evidence on both sides: great weight on personal honour &amp; integrity, past behaviour, and reputation (questions of relevance) </a:t>
            </a:r>
            <a:br>
              <a:rPr lang="en-GB" sz="1600" dirty="0"/>
            </a:br>
            <a:r>
              <a:rPr lang="en-GB" sz="1600" dirty="0"/>
              <a:t>= written evidence: documents (letters, contracts, wills) </a:t>
            </a:r>
            <a:endParaRPr lang="en-US" sz="1600"/>
          </a:p>
          <a:p>
            <a:pPr marL="514350" indent="-514350">
              <a:buFont typeface="Wingdings,Sans-Serif"/>
              <a:buChar char="Ø"/>
            </a:pPr>
            <a:r>
              <a:rPr lang="en-GB" sz="1600" b="1" dirty="0"/>
              <a:t>Verdict</a:t>
            </a:r>
            <a:r>
              <a:rPr lang="en-GB" sz="1600" dirty="0"/>
              <a:t>: judices deliberate (informal process) and vote on the outcome – social and political factors, standing of the defendants </a:t>
            </a:r>
            <a:endParaRPr lang="en-US" sz="1600"/>
          </a:p>
          <a:p>
            <a:pPr marL="514350" indent="-514350">
              <a:buFont typeface="Wingdings,Sans-Serif"/>
              <a:buChar char="Ø"/>
            </a:pPr>
            <a:r>
              <a:rPr lang="en-GB" sz="1600" b="1" dirty="0"/>
              <a:t>Punishments</a:t>
            </a:r>
            <a:r>
              <a:rPr lang="en-GB" sz="1600" dirty="0"/>
              <a:t>: fines, exile, or death – exile was common as it removed them from society without killing them</a:t>
            </a:r>
            <a:br>
              <a:rPr lang="en-GB" sz="1600" dirty="0"/>
            </a:br>
            <a:r>
              <a:rPr lang="en-GB" sz="1600" dirty="0"/>
              <a:t>= not-guilty: acquitted and charges dropped – possibility of appealing the verdict</a:t>
            </a:r>
            <a:endParaRPr lang="en-US" sz="1600"/>
          </a:p>
          <a:p>
            <a:pPr marL="0" indent="0">
              <a:buNone/>
            </a:pP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012934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ECC0B3-51E7-8D0E-7D11-04144CC45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D0C2C04-898E-1460-233F-EE5E2BAF1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F466A8-B804-12FB-855C-CE0B76E68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323321"/>
            <a:ext cx="9911751" cy="13830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Who Benefitted from the System?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B6CD764E-D874-3CD9-84EB-352EECB5138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89765646"/>
              </p:ext>
            </p:extLst>
          </p:nvPr>
        </p:nvGraphicFramePr>
        <p:xfrm>
          <a:off x="848263" y="1710905"/>
          <a:ext cx="10494621" cy="426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45565">
                  <a:extLst>
                    <a:ext uri="{9D8B030D-6E8A-4147-A177-3AD203B41FA5}">
                      <a16:colId xmlns:a16="http://schemas.microsoft.com/office/drawing/2014/main" val="3781772740"/>
                    </a:ext>
                  </a:extLst>
                </a:gridCol>
                <a:gridCol w="3246782">
                  <a:extLst>
                    <a:ext uri="{9D8B030D-6E8A-4147-A177-3AD203B41FA5}">
                      <a16:colId xmlns:a16="http://schemas.microsoft.com/office/drawing/2014/main" val="2081860152"/>
                    </a:ext>
                  </a:extLst>
                </a:gridCol>
                <a:gridCol w="3802274">
                  <a:extLst>
                    <a:ext uri="{9D8B030D-6E8A-4147-A177-3AD203B41FA5}">
                      <a16:colId xmlns:a16="http://schemas.microsoft.com/office/drawing/2014/main" val="23555876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Elite Citizens - patricians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dirty="0"/>
                        <a:t>Political Elites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Citizens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931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42900" marR="0" lvl="0" indent="-3429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Access to legal resources, bribery, and political connections</a:t>
                      </a:r>
                    </a:p>
                    <a:p>
                      <a:pPr marL="342900" marR="0" lvl="0" indent="-3429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Influence over outcomes</a:t>
                      </a:r>
                    </a:p>
                    <a:p>
                      <a:pPr marL="342900" marR="0" lvl="0" indent="-3429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Favourable</a:t>
                      </a: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treatment</a:t>
                      </a:r>
                      <a:b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</a:b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= </a:t>
                      </a:r>
                      <a:r>
                        <a:rPr lang="en-US" sz="20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eg</a:t>
                      </a: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: Cicero exiled, yet allowed to return – privilege in legal outcomes due to status</a:t>
                      </a:r>
                    </a:p>
                    <a:p>
                      <a:pPr lvl="0">
                        <a:buNone/>
                      </a:pP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lvl="0" indent="-1714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Political immunity – figures like senators were either acquitted or given lenient punishments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Impact on the political stability of Rome itself – priorities? 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Eg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: Gaius Verres initially shielded from the consequences of his actions/corruption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marR="0" lvl="0" indent="-4572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Right to a fair trial and the ability to present a </a:t>
                      </a:r>
                      <a:r>
                        <a:rPr lang="en-US" sz="20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defence</a:t>
                      </a:r>
                    </a:p>
                    <a:p>
                      <a:pPr marL="457200" marR="0" lvl="0" indent="-4572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Protection from cruel punishments – most serious was beheading, thought to be more </a:t>
                      </a:r>
                      <a:r>
                        <a:rPr lang="en-US" sz="20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honourable</a:t>
                      </a: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, less of a public spectacle</a:t>
                      </a:r>
                    </a:p>
                    <a:p>
                      <a:pPr marL="457200" marR="0" lvl="0" indent="-4572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Appeal rights in certain cases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8397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878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45E3E3-55F7-62DC-6774-935FCD2A1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738FF-0A95-AF57-B21C-75FBA6D1F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323321"/>
            <a:ext cx="6533072" cy="13830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Who Could Not Benefit?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5401B89-6628-AEA3-01FE-E338A00C3BA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66153551"/>
              </p:ext>
            </p:extLst>
          </p:nvPr>
        </p:nvGraphicFramePr>
        <p:xfrm>
          <a:off x="848263" y="1710905"/>
          <a:ext cx="10494621" cy="385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45565">
                  <a:extLst>
                    <a:ext uri="{9D8B030D-6E8A-4147-A177-3AD203B41FA5}">
                      <a16:colId xmlns:a16="http://schemas.microsoft.com/office/drawing/2014/main" val="3781772740"/>
                    </a:ext>
                  </a:extLst>
                </a:gridCol>
                <a:gridCol w="3246782">
                  <a:extLst>
                    <a:ext uri="{9D8B030D-6E8A-4147-A177-3AD203B41FA5}">
                      <a16:colId xmlns:a16="http://schemas.microsoft.com/office/drawing/2014/main" val="2081860152"/>
                    </a:ext>
                  </a:extLst>
                </a:gridCol>
                <a:gridCol w="3802274">
                  <a:extLst>
                    <a:ext uri="{9D8B030D-6E8A-4147-A177-3AD203B41FA5}">
                      <a16:colId xmlns:a16="http://schemas.microsoft.com/office/drawing/2014/main" val="23555876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Non-citizens (</a:t>
                      </a:r>
                      <a:r>
                        <a:rPr lang="en-US" sz="2400" b="1" err="1"/>
                        <a:t>peregrini</a:t>
                      </a:r>
                      <a:r>
                        <a:rPr lang="en-US" sz="2400" b="1" dirty="0"/>
                        <a:t>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Slaves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Women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931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514350" marR="0" lvl="0" indent="-5143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Limited rights – excluded from key legal rights (appeal, full trial)</a:t>
                      </a:r>
                    </a:p>
                    <a:p>
                      <a:pPr marL="514350" marR="0" lvl="0" indent="-5143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Brutal punishments – crucifixion or </a:t>
                      </a:r>
                      <a:r>
                        <a:rPr lang="en-US" sz="2000" b="0" i="1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Damnatio</a:t>
                      </a:r>
                      <a:r>
                        <a:rPr lang="en-US" sz="2000" b="0" i="1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ad </a:t>
                      </a:r>
                      <a:r>
                        <a:rPr lang="en-US" sz="2000" b="0" i="1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Bestias</a:t>
                      </a:r>
                      <a:endParaRPr lang="en-US" sz="20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514350" marR="0" lvl="0" indent="-5143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Foreigners faced extensive hostility – often punished without a trial by jury </a:t>
                      </a:r>
                    </a:p>
                    <a:p>
                      <a:pPr lvl="0">
                        <a:buNone/>
                      </a:pP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lvl="0" indent="-1714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No right to stand trial – masters often decided their fate</a:t>
                      </a:r>
                      <a:endParaRPr lang="en-US" sz="2000" dirty="0"/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Torture &amp; confession – theft or conspiracy</a:t>
                      </a:r>
                      <a:endParaRPr lang="en-US" sz="2000" dirty="0"/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Crucifixion – insurrection or treason, brutality </a:t>
                      </a:r>
                      <a:endParaRPr lang="en-US" sz="2000" dirty="0"/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Testimony was often disregarded</a:t>
                      </a:r>
                      <a:endParaRPr lang="en-US" sz="2000" dirty="0"/>
                    </a:p>
                    <a:p>
                      <a:pPr lvl="0">
                        <a:buNone/>
                      </a:pP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marR="0" lvl="0" indent="-4572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Limited access to legal </a:t>
                      </a:r>
                      <a:r>
                        <a:rPr lang="en-US" sz="20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defence</a:t>
                      </a: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especially earlier</a:t>
                      </a:r>
                    </a:p>
                    <a:p>
                      <a:pPr marL="457200" marR="0" lvl="0" indent="-4572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Testimony often viewed as less credible</a:t>
                      </a:r>
                    </a:p>
                    <a:p>
                      <a:pPr marL="457200" marR="0" lvl="0" indent="-4572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Excluded from political trials </a:t>
                      </a:r>
                    </a:p>
                    <a:p>
                      <a:pPr marL="457200" marR="0" lvl="0" indent="-45720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Could not fully engage in the legal process on their own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8397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474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E0913E-346D-7D6C-AFA2-FD1A35C6E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8F01AA2-44F2-850E-1DB2-459F37F4E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C8340-3505-0A92-7F14-4A12C4116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323321"/>
            <a:ext cx="10803147" cy="13830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Influence on Modern Legal Systems...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489C99F-733D-FA1B-D4A9-6FD0249B9F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Foundations of Modern Law – particularly </a:t>
            </a:r>
            <a:r>
              <a:rPr lang="en-GB" b="1" dirty="0"/>
              <a:t>Corpus Juris Civilis</a:t>
            </a:r>
            <a:r>
              <a:rPr lang="en-GB" dirty="0"/>
              <a:t> (Body of Civil Law) in the modern legal frameworks of many European countries</a:t>
            </a:r>
          </a:p>
          <a:p>
            <a:pPr marL="457200" indent="-457200"/>
            <a:r>
              <a:rPr lang="en-GB" dirty="0"/>
              <a:t>Legal principles – concept of innocent until proven guilty, idea of evidence-based trials, right to legal representation, right to appeal</a:t>
            </a:r>
          </a:p>
          <a:p>
            <a:pPr marL="457200" indent="-457200"/>
            <a:r>
              <a:rPr lang="en-GB" dirty="0"/>
              <a:t>Jury system – now more associated with English law, origins can be traced back to Judices (emphasis on collective decision-making by a group of citizens)</a:t>
            </a:r>
          </a:p>
          <a:p>
            <a:pPr marL="457200" indent="-457200"/>
            <a:r>
              <a:rPr lang="en-GB" dirty="0"/>
              <a:t>Legal frameworks – special courts (Quaestiones, etc) reflects specialised court system of today: family court, criminal court, administrative tribunals </a:t>
            </a:r>
          </a:p>
        </p:txBody>
      </p:sp>
    </p:spTree>
    <p:extLst>
      <p:ext uri="{BB962C8B-B14F-4D97-AF65-F5344CB8AC3E}">
        <p14:creationId xmlns:p14="http://schemas.microsoft.com/office/powerpoint/2010/main" val="3650039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64BE57-E2AA-0F8A-D901-0D6047568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907C51C-F676-0FCD-DEA4-35E954A4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57BE4-A95A-2AAA-38AF-CA946B6EC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323321"/>
            <a:ext cx="10803147" cy="13830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Influence on Modern Legal Systems</a:t>
            </a:r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6AA2CC1-4692-3AB9-B2B6-DBBA9E2F3B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94946"/>
            <a:ext cx="10515600" cy="489767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Concept of Legal Codes</a:t>
            </a:r>
          </a:p>
          <a:p>
            <a:pPr marL="457200" indent="-457200"/>
            <a:r>
              <a:rPr lang="en-GB" dirty="0"/>
              <a:t>Clear and Public Laws – publicly displayed</a:t>
            </a:r>
          </a:p>
          <a:p>
            <a:pPr marL="457200" indent="-457200"/>
            <a:r>
              <a:rPr lang="en-GB" dirty="0"/>
              <a:t>Transparency in legal matters – influenced later legal codes, such as the Justinian Code and the Napoleonic Code </a:t>
            </a:r>
            <a:br>
              <a:rPr lang="en-GB" dirty="0"/>
            </a:br>
            <a:r>
              <a:rPr lang="en-GB" dirty="0"/>
              <a:t>= Justinian Code: became the basis for much of modern European civil law – legal certainty, property rights, contract enforcement </a:t>
            </a:r>
          </a:p>
          <a:p>
            <a:pPr marL="0" indent="0">
              <a:buNone/>
            </a:pPr>
            <a:r>
              <a:rPr lang="en-GB" b="1" dirty="0"/>
              <a:t>Role of Advocacy &amp; Legal Professionals</a:t>
            </a:r>
          </a:p>
          <a:p>
            <a:pPr marL="457200" indent="-457200"/>
            <a:r>
              <a:rPr lang="en-GB" dirty="0"/>
              <a:t>Bar: mirrors the need for qualified legal professionals to represent parties at trials </a:t>
            </a:r>
          </a:p>
          <a:p>
            <a:pPr marL="457200" indent="-457200"/>
            <a:r>
              <a:rPr lang="en-GB" dirty="0"/>
              <a:t>Rhetoric &amp; advocacy: focus on eloquence and persuasion still seen in modern lawyers who rely on legal knowledge and the ability to persuade </a:t>
            </a:r>
          </a:p>
          <a:p>
            <a:pPr marL="0" indent="0">
              <a:buNone/>
            </a:pPr>
            <a:r>
              <a:rPr lang="en-GB" b="1" dirty="0"/>
              <a:t>Punishments and Sentencing</a:t>
            </a:r>
          </a:p>
          <a:p>
            <a:pPr marL="457200" indent="-457200"/>
            <a:r>
              <a:rPr lang="en-GB" dirty="0"/>
              <a:t>Principle of Proportionality – punishment should fit the crime</a:t>
            </a:r>
          </a:p>
          <a:p>
            <a:pPr marL="457200" indent="-457200"/>
            <a:r>
              <a:rPr lang="en-GB" dirty="0"/>
              <a:t>Evolution of capital punishment </a:t>
            </a:r>
          </a:p>
          <a:p>
            <a:pPr marL="457200" indent="-457200"/>
            <a:r>
              <a:rPr lang="en-GB" dirty="0"/>
              <a:t>Rehabilitation vs Punishment – could exile be considered a precedent for non-violent punishments, modern concepts of rehabilitation and probation? </a:t>
            </a:r>
          </a:p>
        </p:txBody>
      </p:sp>
    </p:spTree>
    <p:extLst>
      <p:ext uri="{BB962C8B-B14F-4D97-AF65-F5344CB8AC3E}">
        <p14:creationId xmlns:p14="http://schemas.microsoft.com/office/powerpoint/2010/main" val="3694553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DF5887-8B78-D78A-7F53-F0608F2C3C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2C146F3-E762-BBA4-9585-B6CE0F5E7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09805ED-276F-37ED-AB08-B0506EB45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 descr="A row of white marble pillars">
            <a:extLst>
              <a:ext uri="{FF2B5EF4-FFF2-40B4-BE49-F238E27FC236}">
                <a16:creationId xmlns:a16="http://schemas.microsoft.com/office/drawing/2014/main" id="{10D33930-5BDC-AF57-0FDC-69D874EE9E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950" r="-2" b="1193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C2A77B-0DC4-C3F5-1F39-8C264714C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10" y="-5749"/>
            <a:ext cx="4031412" cy="1203131"/>
          </a:xfrm>
        </p:spPr>
        <p:txBody>
          <a:bodyPr>
            <a:normAutofit/>
          </a:bodyPr>
          <a:lstStyle/>
          <a:p>
            <a:r>
              <a:rPr lang="en-US" sz="5200" b="1" dirty="0">
                <a:solidFill>
                  <a:srgbClr val="FFFFFF"/>
                </a:solidFill>
              </a:rPr>
              <a:t>Conclusion</a:t>
            </a:r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6F37B85-5659-A95B-1580-EA8C88912288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20B0604020202020204" pitchFamily="34" charset="0"/>
              <a:buChar char="v"/>
            </a:pPr>
            <a:r>
              <a:rPr lang="en-US" dirty="0">
                <a:solidFill>
                  <a:schemeClr val="bg1"/>
                </a:solidFill>
              </a:rPr>
              <a:t>Bias &amp; inequality: towards the wealthy and powerful, leaving non-citizens, slaves, and the poor at a disadvantage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= concept of truth: a 'good' man despite technical misdeed/crime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= idea of justice: who is it accessible to? </a:t>
            </a:r>
            <a:endParaRPr lang="en-US"/>
          </a:p>
          <a:p>
            <a:pPr marL="457200" indent="-457200" algn="l">
              <a:buFont typeface="Wingdings" panose="020B0604020202020204" pitchFamily="34" charset="0"/>
              <a:buChar char="v"/>
            </a:pPr>
            <a:r>
              <a:rPr lang="en-US" dirty="0">
                <a:solidFill>
                  <a:schemeClr val="bg1"/>
                </a:solidFill>
              </a:rPr>
              <a:t>Political influence: distortion of justice, trials used as tools for personal or political gain</a:t>
            </a:r>
          </a:p>
          <a:p>
            <a:pPr marL="457200" indent="-457200" algn="l">
              <a:buFont typeface="Wingdings" panose="020B0604020202020204" pitchFamily="34" charset="0"/>
              <a:buChar char="v"/>
            </a:pPr>
            <a:r>
              <a:rPr lang="en-US" dirty="0">
                <a:solidFill>
                  <a:schemeClr val="bg1"/>
                </a:solidFill>
              </a:rPr>
              <a:t>Harsh punishments: brutal and disproportionate, often different depending on social status </a:t>
            </a:r>
          </a:p>
          <a:p>
            <a:pPr marL="457200" indent="-457200" algn="l">
              <a:buFont typeface="Wingdings" panose="020B0604020202020204" pitchFamily="34" charset="0"/>
              <a:buChar char="v"/>
            </a:pPr>
            <a:r>
              <a:rPr lang="en-US" dirty="0">
                <a:solidFill>
                  <a:schemeClr val="bg1"/>
                </a:solidFill>
              </a:rPr>
              <a:t>Inconsistent and arbitrary concept of justice</a:t>
            </a:r>
          </a:p>
          <a:p>
            <a:pPr marL="342900" indent="-342900" algn="l">
              <a:buFont typeface="Wingdings" panose="020B0604020202020204" pitchFamily="34" charset="0"/>
              <a:buChar char="v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35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BE92E-88A1-B006-2772-8227585AA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F4962-B0D5-FC16-90A5-20BD7FDAED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/>
              <a:t>J. Harries, </a:t>
            </a:r>
            <a:r>
              <a:rPr lang="en-GB" sz="1800" i="1" dirty="0"/>
              <a:t>Law and Crime in the Roman World </a:t>
            </a:r>
            <a:r>
              <a:rPr lang="en-GB" sz="1800" dirty="0"/>
              <a:t>(2007)</a:t>
            </a:r>
          </a:p>
          <a:p>
            <a:pPr marL="0" indent="0">
              <a:buNone/>
            </a:pPr>
            <a:r>
              <a:rPr lang="en-GB" sz="1800" dirty="0"/>
              <a:t>T. P. Wiseman, </a:t>
            </a:r>
            <a:r>
              <a:rPr lang="en-GB" sz="1800" i="1" dirty="0"/>
              <a:t>Catullus and his World: A Reappraisal</a:t>
            </a:r>
            <a:r>
              <a:rPr lang="en-GB" sz="1800" dirty="0"/>
              <a:t> (1985)</a:t>
            </a:r>
            <a:endParaRPr lang="en-US" dirty="0"/>
          </a:p>
          <a:p>
            <a:pPr marL="0" indent="0">
              <a:buNone/>
            </a:pPr>
            <a:r>
              <a:rPr lang="en-GB" sz="1800" dirty="0"/>
              <a:t>J. E. G. </a:t>
            </a:r>
            <a:r>
              <a:rPr lang="en-GB" sz="1800" dirty="0" err="1"/>
              <a:t>Zetzel</a:t>
            </a:r>
            <a:r>
              <a:rPr lang="en-GB" sz="1800" dirty="0"/>
              <a:t>, review of C. Craig, </a:t>
            </a:r>
            <a:r>
              <a:rPr lang="en-GB" sz="1800" i="1" dirty="0"/>
              <a:t>Form as Argument in Cicero's Speeches, BMCR</a:t>
            </a:r>
            <a:r>
              <a:rPr lang="en-GB" sz="1800" dirty="0"/>
              <a:t> </a:t>
            </a:r>
            <a:r>
              <a:rPr lang="en-US" sz="1800" dirty="0"/>
              <a:t>(1994, 451) </a:t>
            </a:r>
          </a:p>
          <a:p>
            <a:pPr marL="0" indent="0">
              <a:buNone/>
            </a:pPr>
            <a:r>
              <a:rPr lang="en-US" sz="1800" dirty="0"/>
              <a:t>P. R. </a:t>
            </a:r>
            <a:r>
              <a:rPr lang="en-US" sz="1800" err="1"/>
              <a:t>Swarney</a:t>
            </a:r>
            <a:r>
              <a:rPr lang="en-US" sz="1800" dirty="0"/>
              <a:t>, </a:t>
            </a:r>
            <a:r>
              <a:rPr lang="en-US" sz="1800" i="1" dirty="0"/>
              <a:t>Law, Politics, and Society in the Ancient Mediterranean World </a:t>
            </a:r>
            <a:r>
              <a:rPr lang="en-US" sz="1800" dirty="0"/>
              <a:t>(1993, 145-55)</a:t>
            </a:r>
          </a:p>
          <a:p>
            <a:pPr marL="0" indent="0">
              <a:buNone/>
            </a:pPr>
            <a:r>
              <a:rPr lang="en-US" sz="1800" dirty="0"/>
              <a:t>G. Kennedy, </a:t>
            </a:r>
            <a:r>
              <a:rPr lang="en-US" sz="1800" i="1" dirty="0"/>
              <a:t>The Rhetoric of Advocacy in Greece and Rome </a:t>
            </a:r>
            <a:r>
              <a:rPr lang="en-US" sz="1800" dirty="0"/>
              <a:t>(1968, 419-36)</a:t>
            </a:r>
          </a:p>
          <a:p>
            <a:pPr marL="0" indent="0">
              <a:buNone/>
            </a:pPr>
            <a:r>
              <a:rPr lang="en-US" sz="1800" dirty="0"/>
              <a:t>A.M. Riggsby, </a:t>
            </a:r>
            <a:r>
              <a:rPr lang="en-US" sz="1800" i="1" dirty="0"/>
              <a:t>Crime and Community in Ciceronian Rome </a:t>
            </a:r>
            <a:r>
              <a:rPr lang="en-US" sz="1800" dirty="0"/>
              <a:t>(1999)</a:t>
            </a:r>
          </a:p>
        </p:txBody>
      </p:sp>
    </p:spTree>
    <p:extLst>
      <p:ext uri="{BB962C8B-B14F-4D97-AF65-F5344CB8AC3E}">
        <p14:creationId xmlns:p14="http://schemas.microsoft.com/office/powerpoint/2010/main" val="2952225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The Roman Criminal Court System &amp; Its Beneficiaries</vt:lpstr>
      <vt:lpstr>Roman Legal System in Context</vt:lpstr>
      <vt:lpstr>PowerPoint Presentation</vt:lpstr>
      <vt:lpstr>PowerPoint Presentation</vt:lpstr>
      <vt:lpstr>PowerPoint Presentation</vt:lpstr>
      <vt:lpstr>Criminal Law Procedures</vt:lpstr>
      <vt:lpstr>Who Benefitted from the System?</vt:lpstr>
      <vt:lpstr>Who Could Not Benefit?</vt:lpstr>
      <vt:lpstr>Influence on Modern Legal Systems...</vt:lpstr>
      <vt:lpstr>Influence on Modern Legal Systems</vt:lpstr>
      <vt:lpstr>Conclusion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361</cp:revision>
  <dcterms:created xsi:type="dcterms:W3CDTF">2025-02-03T01:57:11Z</dcterms:created>
  <dcterms:modified xsi:type="dcterms:W3CDTF">2025-02-03T06:44:46Z</dcterms:modified>
</cp:coreProperties>
</file>