
<file path=[Content_Types].xml><?xml version="1.0" encoding="utf-8"?>
<Types xmlns="http://schemas.openxmlformats.org/package/2006/content-types">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409" r:id="rId3"/>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9D9D9"/>
    <a:srgbClr val="FFFFFF"/>
    <a:srgbClr val="DCDCDC"/>
    <a:srgbClr val="F0F0F0"/>
    <a:srgbClr val="E6E6E6"/>
    <a:srgbClr val="C8C8C8"/>
    <a:srgbClr val="FAFAFA"/>
    <a:srgbClr val="BEBEB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778" autoAdjust="0"/>
    <p:restoredTop sz="94660"/>
  </p:normalViewPr>
  <p:slideViewPr>
    <p:cSldViewPr snapToGrid="0">
      <p:cViewPr varScale="1">
        <p:scale>
          <a:sx n="99" d="100"/>
          <a:sy n="99" d="100"/>
        </p:scale>
        <p:origin x="84" y="582"/>
      </p:cViewPr>
      <p:guideLst>
        <p:guide orient="horz" pos="2151"/>
        <p:guide pos="3871"/>
      </p:guideLst>
    </p:cSldViewPr>
  </p:slideViewPr>
  <p:notesTextViewPr>
    <p:cViewPr>
      <p:scale>
        <a:sx n="3" d="2"/>
        <a:sy n="3" d="2"/>
      </p:scale>
      <p:origin x="0" y="0"/>
    </p:cViewPr>
  </p:notesTextViewPr>
  <p:notesViewPr>
    <p:cSldViewPr snapToGrid="0">
      <p:cViewPr varScale="1">
        <p:scale>
          <a:sx n="92" d="100"/>
          <a:sy n="92" d="100"/>
        </p:scale>
        <p:origin x="2550" y="102"/>
      </p:cViewPr>
      <p:guideLst/>
    </p:cSldViewPr>
  </p:notesViewPr>
  <p:gridSpacing cx="72008" cy="72008"/>
</p:viewPr>
</file>

<file path=ppt/_rels/presentation.xml.rels><?xml version="1.0" encoding="UTF-8" standalone="yes"?>
<Relationships xmlns="http://schemas.openxmlformats.org/package/2006/relationships"><Relationship Id="rId6" Type="http://schemas.openxmlformats.org/officeDocument/2006/relationships/tableStyles" Target="tableStyles.xml"/><Relationship Id="rId5" Type="http://schemas.openxmlformats.org/officeDocument/2006/relationships/viewProps" Target="viewProps.xml"/><Relationship Id="rId4" Type="http://schemas.openxmlformats.org/officeDocument/2006/relationships/presProps" Target="presProps.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slideLayouts/_rels/slideLayout1.xml.rels><?xml version="1.0" encoding="UTF-8" standalone="yes"?>
<Relationships xmlns="http://schemas.openxmlformats.org/package/2006/relationships"><Relationship Id="rId6" Type="http://schemas.openxmlformats.org/officeDocument/2006/relationships/tags" Target="../tags/tag5.xml"/><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6" Type="http://schemas.openxmlformats.org/officeDocument/2006/relationships/tags" Target="../tags/tag10.xml"/><Relationship Id="rId5" Type="http://schemas.openxmlformats.org/officeDocument/2006/relationships/tags" Target="../tags/tag9.xml"/><Relationship Id="rId4" Type="http://schemas.openxmlformats.org/officeDocument/2006/relationships/tags" Target="../tags/tag8.xml"/><Relationship Id="rId3" Type="http://schemas.openxmlformats.org/officeDocument/2006/relationships/tags" Target="../tags/tag7.xml"/><Relationship Id="rId2" Type="http://schemas.openxmlformats.org/officeDocument/2006/relationships/tags" Target="../tags/tag6.xm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6" Type="http://schemas.openxmlformats.org/officeDocument/2006/relationships/tags" Target="../tags/tag15.xml"/><Relationship Id="rId5" Type="http://schemas.openxmlformats.org/officeDocument/2006/relationships/tags" Target="../tags/tag14.xml"/><Relationship Id="rId4" Type="http://schemas.openxmlformats.org/officeDocument/2006/relationships/tags" Target="../tags/tag13.xml"/><Relationship Id="rId3" Type="http://schemas.openxmlformats.org/officeDocument/2006/relationships/tags" Target="../tags/tag12.xml"/><Relationship Id="rId2" Type="http://schemas.openxmlformats.org/officeDocument/2006/relationships/tags" Target="../tags/tag11.xm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7" Type="http://schemas.openxmlformats.org/officeDocument/2006/relationships/tags" Target="../tags/tag21.xml"/><Relationship Id="rId6" Type="http://schemas.openxmlformats.org/officeDocument/2006/relationships/tags" Target="../tags/tag20.xml"/><Relationship Id="rId5" Type="http://schemas.openxmlformats.org/officeDocument/2006/relationships/tags" Target="../tags/tag19.xml"/><Relationship Id="rId4" Type="http://schemas.openxmlformats.org/officeDocument/2006/relationships/tags" Target="../tags/tag18.xml"/><Relationship Id="rId3" Type="http://schemas.openxmlformats.org/officeDocument/2006/relationships/tags" Target="../tags/tag17.xml"/><Relationship Id="rId2" Type="http://schemas.openxmlformats.org/officeDocument/2006/relationships/tags" Target="../tags/tag16.xm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9" Type="http://schemas.openxmlformats.org/officeDocument/2006/relationships/tags" Target="../tags/tag29.xml"/><Relationship Id="rId8" Type="http://schemas.openxmlformats.org/officeDocument/2006/relationships/tags" Target="../tags/tag28.xml"/><Relationship Id="rId7" Type="http://schemas.openxmlformats.org/officeDocument/2006/relationships/tags" Target="../tags/tag27.xml"/><Relationship Id="rId6" Type="http://schemas.openxmlformats.org/officeDocument/2006/relationships/tags" Target="../tags/tag26.xml"/><Relationship Id="rId5" Type="http://schemas.openxmlformats.org/officeDocument/2006/relationships/tags" Target="../tags/tag25.xml"/><Relationship Id="rId4" Type="http://schemas.openxmlformats.org/officeDocument/2006/relationships/tags" Target="../tags/tag24.xml"/><Relationship Id="rId3" Type="http://schemas.openxmlformats.org/officeDocument/2006/relationships/tags" Target="../tags/tag23.xml"/><Relationship Id="rId2" Type="http://schemas.openxmlformats.org/officeDocument/2006/relationships/tags" Target="../tags/tag22.xm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5" Type="http://schemas.openxmlformats.org/officeDocument/2006/relationships/tags" Target="../tags/tag33.xml"/><Relationship Id="rId4" Type="http://schemas.openxmlformats.org/officeDocument/2006/relationships/tags" Target="../tags/tag32.xml"/><Relationship Id="rId3" Type="http://schemas.openxmlformats.org/officeDocument/2006/relationships/tags" Target="../tags/tag31.xml"/><Relationship Id="rId2" Type="http://schemas.openxmlformats.org/officeDocument/2006/relationships/tags" Target="../tags/tag30.xml"/><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4" Type="http://schemas.openxmlformats.org/officeDocument/2006/relationships/tags" Target="../tags/tag36.xml"/><Relationship Id="rId3" Type="http://schemas.openxmlformats.org/officeDocument/2006/relationships/tags" Target="../tags/tag35.xml"/><Relationship Id="rId2" Type="http://schemas.openxmlformats.org/officeDocument/2006/relationships/tags" Target="../tags/tag34.xml"/><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7" Type="http://schemas.openxmlformats.org/officeDocument/2006/relationships/tags" Target="../tags/tag42.xml"/><Relationship Id="rId6" Type="http://schemas.openxmlformats.org/officeDocument/2006/relationships/tags" Target="../tags/tag41.xml"/><Relationship Id="rId5" Type="http://schemas.openxmlformats.org/officeDocument/2006/relationships/tags" Target="../tags/tag40.xml"/><Relationship Id="rId4" Type="http://schemas.openxmlformats.org/officeDocument/2006/relationships/tags" Target="../tags/tag39.xml"/><Relationship Id="rId3" Type="http://schemas.openxmlformats.org/officeDocument/2006/relationships/tags" Target="../tags/tag38.xml"/><Relationship Id="rId2" Type="http://schemas.openxmlformats.org/officeDocument/2006/relationships/tags" Target="../tags/tag37.xml"/><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6" Type="http://schemas.openxmlformats.org/officeDocument/2006/relationships/tags" Target="../tags/tag47.xml"/><Relationship Id="rId5" Type="http://schemas.openxmlformats.org/officeDocument/2006/relationships/tags" Target="../tags/tag46.xml"/><Relationship Id="rId4" Type="http://schemas.openxmlformats.org/officeDocument/2006/relationships/tags" Target="../tags/tag45.xml"/><Relationship Id="rId3" Type="http://schemas.openxmlformats.org/officeDocument/2006/relationships/tags" Target="../tags/tag44.xml"/><Relationship Id="rId2" Type="http://schemas.openxmlformats.org/officeDocument/2006/relationships/tags" Target="../tags/tag43.xml"/><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5" Type="http://schemas.openxmlformats.org/officeDocument/2006/relationships/tags" Target="../tags/tag51.xml"/><Relationship Id="rId4" Type="http://schemas.openxmlformats.org/officeDocument/2006/relationships/tags" Target="../tags/tag50.xml"/><Relationship Id="rId3" Type="http://schemas.openxmlformats.org/officeDocument/2006/relationships/tags" Target="../tags/tag49.xml"/><Relationship Id="rId2" Type="http://schemas.openxmlformats.org/officeDocument/2006/relationships/tags" Target="../tags/tag48.xml"/><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6" Type="http://schemas.openxmlformats.org/officeDocument/2006/relationships/tags" Target="../tags/tag56.xml"/><Relationship Id="rId5" Type="http://schemas.openxmlformats.org/officeDocument/2006/relationships/tags" Target="../tags/tag55.xml"/><Relationship Id="rId4" Type="http://schemas.openxmlformats.org/officeDocument/2006/relationships/tags" Target="../tags/tag54.xml"/><Relationship Id="rId3" Type="http://schemas.openxmlformats.org/officeDocument/2006/relationships/tags" Target="../tags/tag53.xml"/><Relationship Id="rId2" Type="http://schemas.openxmlformats.org/officeDocument/2006/relationships/tags" Target="../tags/tag52.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hasCustomPrompt="1"/>
            <p:custDataLst>
              <p:tags r:id="rId2"/>
            </p:custDataLst>
          </p:nvPr>
        </p:nvSpPr>
        <p:spPr>
          <a:xfrm>
            <a:off x="1198800" y="914400"/>
            <a:ext cx="9799200" cy="2570400"/>
          </a:xfrm>
        </p:spPr>
        <p:txBody>
          <a:bodyPr lIns="90000" tIns="46800" rIns="90000" bIns="46800" anchor="b" anchorCtr="0">
            <a:normAutofit/>
          </a:bodyPr>
          <a:lstStyle>
            <a:lvl1pPr algn="ctr">
              <a:defRPr sz="6000" b="1" i="0" spc="300" baseline="0">
                <a:solidFill>
                  <a:schemeClr val="tx1">
                    <a:lumMod val="85000"/>
                    <a:lumOff val="15000"/>
                  </a:schemeClr>
                </a:solidFill>
                <a:effectLst/>
              </a:defRPr>
            </a:lvl1pPr>
          </a:lstStyle>
          <a:p>
            <a:r>
              <a:rPr lang="zh-CN" altLang="en-US" dirty="0"/>
              <a:t>单击此处编辑标题</a:t>
            </a:r>
            <a:endParaRPr lang="zh-CN" altLang="en-US" dirty="0"/>
          </a:p>
        </p:txBody>
      </p:sp>
      <p:sp>
        <p:nvSpPr>
          <p:cNvPr id="3" name="副标题 2"/>
          <p:cNvSpPr>
            <a:spLocks noGrp="1"/>
          </p:cNvSpPr>
          <p:nvPr>
            <p:ph type="subTitle" idx="1" hasCustomPrompt="1"/>
            <p:custDataLst>
              <p:tags r:id="rId3"/>
            </p:custDataLst>
          </p:nvPr>
        </p:nvSpPr>
        <p:spPr>
          <a:xfrm>
            <a:off x="1198800" y="3560400"/>
            <a:ext cx="9799200" cy="1472400"/>
          </a:xfrm>
        </p:spPr>
        <p:txBody>
          <a:bodyPr lIns="90000" tIns="46800" rIns="90000" bIns="46800">
            <a:normAutofit/>
          </a:bodyPr>
          <a:lstStyle>
            <a:lvl1pPr marL="0" indent="0" algn="ctr" eaLnBrk="1" fontAlgn="auto" latinLnBrk="0" hangingPunct="1">
              <a:lnSpc>
                <a:spcPct val="110000"/>
              </a:lnSpc>
              <a:buNone/>
              <a:defRPr sz="2400" u="none" strike="noStrike" kern="1200" cap="none" spc="200" normalizeH="0" baseline="0">
                <a:solidFill>
                  <a:schemeClr val="tx1">
                    <a:lumMod val="65000"/>
                    <a:lumOff val="35000"/>
                  </a:schemeClr>
                </a:solidFill>
                <a:uFillTx/>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dirty="0"/>
              <a:t>单击此处编辑副标题</a:t>
            </a:r>
            <a:endParaRPr lang="zh-CN" altLang="en-US" dirty="0"/>
          </a:p>
        </p:txBody>
      </p:sp>
      <p:sp>
        <p:nvSpPr>
          <p:cNvPr id="16" name="日期占位符 15"/>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17" name="页脚占位符 16"/>
          <p:cNvSpPr>
            <a:spLocks noGrp="1"/>
          </p:cNvSpPr>
          <p:nvPr>
            <p:ph type="ftr" sz="quarter" idx="11"/>
            <p:custDataLst>
              <p:tags r:id="rId5"/>
            </p:custDataLst>
          </p:nvPr>
        </p:nvSpPr>
        <p:spPr/>
        <p:txBody>
          <a:bodyPr/>
          <a:lstStyle/>
          <a:p>
            <a:endParaRPr lang="zh-CN" altLang="en-US" dirty="0"/>
          </a:p>
        </p:txBody>
      </p:sp>
      <p:sp>
        <p:nvSpPr>
          <p:cNvPr id="18" name="灯片编号占位符 17"/>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idx="1"/>
            <p:custDataLst>
              <p:tags r:id="rId3"/>
            </p:custDataLst>
          </p:nvPr>
        </p:nvSpPr>
        <p:spPr>
          <a:xfrm>
            <a:off x="608400" y="1490400"/>
            <a:ext cx="10969200" cy="47592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8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1990800" y="3848400"/>
            <a:ext cx="7768800" cy="766800"/>
          </a:xfrm>
        </p:spPr>
        <p:txBody>
          <a:bodyPr lIns="90000" tIns="46800" rIns="90000" bIns="46800" anchor="b" anchorCtr="0">
            <a:normAutofit/>
          </a:bodyPr>
          <a:lstStyle>
            <a:lvl1pPr>
              <a:defRPr sz="4400" b="1" i="0" u="none" strike="noStrike" kern="1200" cap="none" spc="300" normalizeH="0" baseline="0">
                <a:solidFill>
                  <a:schemeClr val="tx1">
                    <a:lumMod val="85000"/>
                    <a:lumOff val="15000"/>
                  </a:schemeClr>
                </a:solidFill>
                <a:effectLst/>
                <a:uFillTx/>
              </a:defRPr>
            </a:lvl1pPr>
          </a:lstStyle>
          <a:p>
            <a:r>
              <a:rPr lang="zh-CN" altLang="en-US" dirty="0"/>
              <a:t>单击此处编辑标题</a:t>
            </a:r>
            <a:endParaRPr lang="zh-CN" altLang="en-US" dirty="0"/>
          </a:p>
        </p:txBody>
      </p:sp>
      <p:sp>
        <p:nvSpPr>
          <p:cNvPr id="3" name="文本占位符 2"/>
          <p:cNvSpPr>
            <a:spLocks noGrp="1"/>
          </p:cNvSpPr>
          <p:nvPr>
            <p:ph type="body" idx="1" hasCustomPrompt="1"/>
            <p:custDataLst>
              <p:tags r:id="rId3"/>
            </p:custDataLst>
          </p:nvPr>
        </p:nvSpPr>
        <p:spPr>
          <a:xfrm>
            <a:off x="1990800" y="4615200"/>
            <a:ext cx="7768800" cy="867600"/>
          </a:xfrm>
        </p:spPr>
        <p:txBody>
          <a:bodyPr lIns="90000" tIns="46800" rIns="90000" bIns="46800">
            <a:normAutofit/>
          </a:bodyPr>
          <a:lstStyle>
            <a:lvl1pPr marL="0" indent="0" eaLnBrk="1" fontAlgn="auto" latinLnBrk="0" hangingPunct="1">
              <a:lnSpc>
                <a:spcPct val="130000"/>
              </a:lnSpc>
              <a:buNone/>
              <a:defRPr kumimoji="0" lang="zh-CN" altLang="en-US" sz="1800" b="0" i="0" u="none" strike="noStrike" kern="1200" cap="none" spc="150" normalizeH="0" baseline="0" noProof="1">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dirty="0"/>
              <a:t>单击此处编辑文本</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内容占位符 2"/>
          <p:cNvSpPr>
            <a:spLocks noGrp="1"/>
          </p:cNvSpPr>
          <p:nvPr>
            <p:ph sz="half" idx="1"/>
            <p:custDataLst>
              <p:tags r:id="rId3"/>
            </p:custDataLst>
          </p:nvPr>
        </p:nvSpPr>
        <p:spPr>
          <a:xfrm>
            <a:off x="608400" y="1501200"/>
            <a:ext cx="5176800" cy="4748400"/>
          </a:xfrm>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4" name="内容占位符 3"/>
          <p:cNvSpPr>
            <a:spLocks noGrp="1"/>
          </p:cNvSpPr>
          <p:nvPr>
            <p:ph sz="half" idx="2"/>
            <p:custDataLst>
              <p:tags r:id="rId4"/>
            </p:custDataLst>
          </p:nvPr>
        </p:nvSpPr>
        <p:spPr>
          <a:xfrm>
            <a:off x="6411600" y="1501200"/>
            <a:ext cx="5176800" cy="4748400"/>
          </a:xfrm>
        </p:spPr>
        <p:txBody>
          <a:bodyPr lIns="90000" tIns="46800" rIns="90000" bIns="46800">
            <a:normAutofit/>
          </a:bodyPr>
          <a:lstStyle>
            <a:lvl1pPr marL="228600" indent="-228600" eaLnBrk="1" fontAlgn="auto" latinLnBrk="0" hangingPunct="1">
              <a:lnSpc>
                <a:spcPct val="130000"/>
              </a:lnSpc>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2pPr>
            <a:lvl3pPr marL="1143000" indent="-228600" eaLnBrk="1" fontAlgn="auto" latinLnBrk="0" hangingPunct="1">
              <a:lnSpc>
                <a:spcPct val="120000"/>
              </a:lnSpc>
              <a:buFont typeface="Arial" panose="020B0604020202020204" pitchFamily="34" charset="0"/>
              <a:buChar char="●"/>
              <a:defRPr sz="16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3pPr>
            <a:lvl4pPr marL="1600200" indent="-228600" eaLnBrk="1" fontAlgn="auto" latinLnBrk="0" hangingPunct="1">
              <a:lnSpc>
                <a:spcPct val="120000"/>
              </a:lnSpc>
              <a:buFont typeface="Wingdings" panose="05000000000000000000" charset="0"/>
              <a:buChar char=""/>
              <a:defRPr sz="1400" u="none" strike="noStrike" kern="1200" cap="none" spc="150" normalizeH="0" baseline="0">
                <a:solidFill>
                  <a:schemeClr val="tx1">
                    <a:lumMod val="65000"/>
                    <a:lumOff val="35000"/>
                  </a:schemeClr>
                </a:solidFill>
                <a:latin typeface="Arial" panose="020B0604020202020204" pitchFamily="34" charset="0"/>
                <a:ea typeface="微软雅黑" panose="020B0503020204020204" pitchFamily="34" charset="-122"/>
              </a:defRPr>
            </a:lvl4pPr>
            <a:lvl5pPr eaLnBrk="1" fontAlgn="auto" latinLnBrk="0" hangingPunct="1">
              <a:lnSpc>
                <a:spcPct val="120000"/>
              </a:lnSpc>
              <a:defRPr sz="1400" u="none" strike="noStrike" kern="1200" cap="none" spc="150" normalizeH="0">
                <a:solidFill>
                  <a:schemeClr val="tx1">
                    <a:lumMod val="65000"/>
                    <a:lumOff val="35000"/>
                  </a:schemeClr>
                </a:solidFill>
                <a:latin typeface="Arial" panose="020B0604020202020204" pitchFamily="34" charset="0"/>
                <a:ea typeface="微软雅黑" panose="020B0503020204020204" pitchFamily="34" charset="-122"/>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5" name="日期占位符 4"/>
          <p:cNvSpPr>
            <a:spLocks noGrp="1"/>
          </p:cNvSpPr>
          <p:nvPr>
            <p:ph type="dt" sz="half" idx="10"/>
            <p:custDataLst>
              <p:tags r:id="rId5"/>
            </p:custDataLst>
          </p:nvPr>
        </p:nvSpPr>
        <p:spPr/>
        <p:txBody>
          <a:bodyPr/>
          <a:lstStyle/>
          <a:p>
            <a:fld id="{760FBDFE-C587-4B4C-A407-44438C67B59E}" type="datetimeFigureOut">
              <a:rPr lang="zh-CN" altLang="en-US" smtClean="0"/>
            </a:fld>
            <a:endParaRPr lang="zh-CN" altLang="en-US"/>
          </a:p>
        </p:txBody>
      </p:sp>
      <p:sp>
        <p:nvSpPr>
          <p:cNvPr id="6" name="页脚占位符 5"/>
          <p:cNvSpPr>
            <a:spLocks noGrp="1"/>
          </p:cNvSpPr>
          <p:nvPr>
            <p:ph type="ftr" sz="quarter" idx="11"/>
            <p:custDataLst>
              <p:tags r:id="rId6"/>
            </p:custDataLst>
          </p:nvPr>
        </p:nvSpPr>
        <p:spPr/>
        <p:txBody>
          <a:bodyPr/>
          <a:lstStyle/>
          <a:p>
            <a:endParaRPr lang="zh-CN" altLang="en-US"/>
          </a:p>
        </p:txBody>
      </p:sp>
      <p:sp>
        <p:nvSpPr>
          <p:cNvPr id="7" name="灯片编号占位符 6"/>
          <p:cNvSpPr>
            <a:spLocks noGrp="1"/>
          </p:cNvSpPr>
          <p:nvPr>
            <p:ph type="sldNum" sz="quarter" idx="12"/>
            <p:custDataLst>
              <p:tags r:id="rId7"/>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单击此处编辑母版标题样式</a:t>
            </a:r>
            <a:endParaRPr dirty="0">
              <a:sym typeface="+mn-ea"/>
            </a:endParaRPr>
          </a:p>
        </p:txBody>
      </p:sp>
      <p:sp>
        <p:nvSpPr>
          <p:cNvPr id="3" name="文本占位符 2"/>
          <p:cNvSpPr>
            <a:spLocks noGrp="1"/>
          </p:cNvSpPr>
          <p:nvPr>
            <p:ph type="body" idx="1" hasCustomPrompt="1"/>
            <p:custDataLst>
              <p:tags r:id="rId3"/>
            </p:custDataLst>
          </p:nvPr>
        </p:nvSpPr>
        <p:spPr>
          <a:xfrm>
            <a:off x="608400" y="1429200"/>
            <a:ext cx="5342400" cy="381600"/>
          </a:xfrm>
        </p:spPr>
        <p:txBody>
          <a:bodyPr lIns="101600" tIns="38100" rIns="76200" bIns="38100" anchor="t" anchorCtr="0">
            <a:normAutofit/>
          </a:bodyPr>
          <a:lstStyle>
            <a:lvl1pPr marL="0" indent="0" eaLnBrk="1" fontAlgn="auto" latinLnBrk="0" hangingPunct="1">
              <a:lnSpc>
                <a:spcPct val="100000"/>
              </a:lnSpc>
              <a:spcAft>
                <a:spcPts val="0"/>
              </a:spcAft>
              <a:buNone/>
              <a:defRPr sz="2000" b="1" u="none" strike="noStrike" kern="1200" cap="none" spc="200" normalizeH="0" baseline="0">
                <a:solidFill>
                  <a:schemeClr val="tx1">
                    <a:lumMod val="75000"/>
                    <a:lumOff val="25000"/>
                  </a:schemeClr>
                </a:solidFill>
                <a:uFillTx/>
                <a:latin typeface="Arial" panose="020B0604020202020204" pitchFamily="34" charset="0"/>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dirty="0"/>
              <a:t>单击此处编辑文本</a:t>
            </a:r>
            <a:endParaRPr lang="zh-CN" altLang="en-US" dirty="0"/>
          </a:p>
        </p:txBody>
      </p:sp>
      <p:sp>
        <p:nvSpPr>
          <p:cNvPr id="4" name="内容占位符 3"/>
          <p:cNvSpPr>
            <a:spLocks noGrp="1"/>
          </p:cNvSpPr>
          <p:nvPr>
            <p:ph sz="half" idx="2"/>
            <p:custDataLst>
              <p:tags r:id="rId4"/>
            </p:custDataLst>
          </p:nvPr>
        </p:nvSpPr>
        <p:spPr>
          <a:xfrm>
            <a:off x="60840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5" name="文本占位符 4"/>
          <p:cNvSpPr>
            <a:spLocks noGrp="1"/>
          </p:cNvSpPr>
          <p:nvPr>
            <p:ph type="body" sz="quarter" idx="3" hasCustomPrompt="1"/>
            <p:custDataLst>
              <p:tags r:id="rId5"/>
            </p:custDataLst>
          </p:nvPr>
        </p:nvSpPr>
        <p:spPr>
          <a:xfrm>
            <a:off x="6235750" y="1421729"/>
            <a:ext cx="5342400" cy="381600"/>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ts val="0"/>
              </a:spcBef>
              <a:spcAft>
                <a:spcPts val="0"/>
              </a:spcAft>
              <a:buFont typeface="Arial" panose="020B0604020202020204" pitchFamily="34" charset="0"/>
              <a:buNone/>
              <a:defRPr kumimoji="0" lang="zh-CN" altLang="en-US" sz="2000" b="1" i="0" u="none" strike="noStrike" kern="1200" cap="none" spc="200" normalizeH="0" baseline="0" noProof="1" dirty="0">
                <a:solidFill>
                  <a:schemeClr val="tx1">
                    <a:lumMod val="75000"/>
                    <a:lumOff val="25000"/>
                  </a:schemeClr>
                </a:solidFill>
                <a:uFillTx/>
                <a:latin typeface="Arial" panose="020B0604020202020204" pitchFamily="34" charset="0"/>
                <a:ea typeface="微软雅黑" panose="020B0503020204020204" pitchFamily="34"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6"/>
            </p:custDataLst>
          </p:nvPr>
        </p:nvSpPr>
        <p:spPr>
          <a:xfrm>
            <a:off x="6235750" y="1854000"/>
            <a:ext cx="5342400" cy="4395600"/>
          </a:xfrm>
        </p:spPr>
        <p:txBody>
          <a:bodyPr vert="horz" lIns="101600" tIns="0" rIns="82550" bIns="0" rtlCol="0">
            <a:normAutofit/>
          </a:bodyPr>
          <a:lstStyle>
            <a:lvl1pPr marL="228600" marR="0" lvl="0" indent="-228600" algn="l" defTabSz="914400" rtl="0" eaLnBrk="1" fontAlgn="auto" latinLnBrk="0" hangingPunct="1">
              <a:lnSpc>
                <a:spcPct val="13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2pPr>
            <a:lvl3pPr marL="1143000" marR="0" lvl="2" indent="-228600" algn="l" defTabSz="914400" rtl="0" eaLnBrk="1" fontAlgn="auto" latinLnBrk="0" hangingPunct="1">
              <a:lnSpc>
                <a:spcPct val="120000"/>
              </a:lnSpc>
              <a:spcBef>
                <a:spcPts val="0"/>
              </a:spcBef>
              <a:spcAft>
                <a:spcPts val="600"/>
              </a:spcAft>
              <a:buFont typeface="Arial" panose="020B0604020202020204" pitchFamily="34" charset="0"/>
              <a:buChar char="●"/>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3pPr>
            <a:lvl4pPr marL="1600200" marR="0" lvl="3" indent="-228600" algn="l" defTabSz="914400" rtl="0" eaLnBrk="1" fontAlgn="auto" latinLnBrk="0" hangingPunct="1">
              <a:lnSpc>
                <a:spcPct val="120000"/>
              </a:lnSpc>
              <a:spcBef>
                <a:spcPts val="0"/>
              </a:spcBef>
              <a:spcAft>
                <a:spcPts val="300"/>
              </a:spcAft>
              <a:buFont typeface="Wingdings" panose="05000000000000000000"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4pPr>
            <a:lvl5pPr marL="2057400" marR="0" lvl="4" indent="-228600" algn="l" defTabSz="914400" rtl="0" eaLnBrk="1" fontAlgn="auto" latinLnBrk="0" hangingPunct="1">
              <a:lnSpc>
                <a:spcPct val="120000"/>
              </a:lnSpc>
              <a:spcBef>
                <a:spcPts val="0"/>
              </a:spcBef>
              <a:spcAft>
                <a:spcPts val="300"/>
              </a:spcAft>
              <a:buFont typeface="Arial" panose="020B0604020202020204" pitchFamily="34" charset="0"/>
              <a:buChar char="•"/>
              <a:defRPr kumimoji="0" lang="zh-CN" altLang="en-US" sz="14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5pPr>
          </a:lstStyle>
          <a:p>
            <a:pPr lvl="0"/>
            <a:r>
              <a:rPr dirty="0">
                <a:sym typeface="+mn-ea"/>
              </a:rPr>
              <a:t>单击此处编辑母版文本样式</a:t>
            </a:r>
            <a:endParaRPr dirty="0">
              <a:sym typeface="+mn-ea"/>
            </a:endParaRPr>
          </a:p>
          <a:p>
            <a:pPr lvl="1"/>
            <a:r>
              <a:rPr dirty="0">
                <a:sym typeface="+mn-ea"/>
              </a:rPr>
              <a:t>第二级</a:t>
            </a:r>
            <a:endParaRPr dirty="0">
              <a:sym typeface="+mn-ea"/>
            </a:endParaRPr>
          </a:p>
          <a:p>
            <a:pPr lvl="2"/>
            <a:r>
              <a:rPr dirty="0">
                <a:sym typeface="+mn-ea"/>
              </a:rPr>
              <a:t>第三级</a:t>
            </a:r>
            <a:endParaRPr dirty="0">
              <a:sym typeface="+mn-ea"/>
            </a:endParaRPr>
          </a:p>
          <a:p>
            <a:pPr lvl="3"/>
            <a:r>
              <a:rPr dirty="0">
                <a:sym typeface="+mn-ea"/>
              </a:rPr>
              <a:t>第四级</a:t>
            </a:r>
            <a:endParaRPr dirty="0">
              <a:sym typeface="+mn-ea"/>
            </a:endParaRPr>
          </a:p>
          <a:p>
            <a:pPr lvl="4"/>
            <a:r>
              <a:rPr dirty="0">
                <a:sym typeface="+mn-ea"/>
              </a:rPr>
              <a:t>第五级</a:t>
            </a:r>
            <a:endParaRPr dirty="0">
              <a:sym typeface="+mn-ea"/>
            </a:endParaRPr>
          </a:p>
        </p:txBody>
      </p:sp>
      <p:sp>
        <p:nvSpPr>
          <p:cNvPr id="7" name="日期占位符 6"/>
          <p:cNvSpPr>
            <a:spLocks noGrp="1"/>
          </p:cNvSpPr>
          <p:nvPr>
            <p:ph type="dt" sz="half" idx="10"/>
            <p:custDataLst>
              <p:tags r:id="rId7"/>
            </p:custDataLst>
          </p:nvPr>
        </p:nvSpPr>
        <p:spPr/>
        <p:txBody>
          <a:bodyPr/>
          <a:lstStyle/>
          <a:p>
            <a:fld id="{760FBDFE-C587-4B4C-A407-44438C67B59E}" type="datetimeFigureOut">
              <a:rPr lang="zh-CN" altLang="en-US" smtClean="0"/>
            </a:fld>
            <a:endParaRPr lang="zh-CN" altLang="en-US"/>
          </a:p>
        </p:txBody>
      </p:sp>
      <p:sp>
        <p:nvSpPr>
          <p:cNvPr id="8" name="页脚占位符 7"/>
          <p:cNvSpPr>
            <a:spLocks noGrp="1"/>
          </p:cNvSpPr>
          <p:nvPr>
            <p:ph type="ftr" sz="quarter" idx="11"/>
            <p:custDataLst>
              <p:tags r:id="rId8"/>
            </p:custDataLst>
          </p:nvPr>
        </p:nvSpPr>
        <p:spPr/>
        <p:txBody>
          <a:bodyPr/>
          <a:lstStyle/>
          <a:p>
            <a:endParaRPr lang="zh-CN" altLang="en-US"/>
          </a:p>
        </p:txBody>
      </p:sp>
      <p:sp>
        <p:nvSpPr>
          <p:cNvPr id="9" name="灯片编号占位符 8"/>
          <p:cNvSpPr>
            <a:spLocks noGrp="1"/>
          </p:cNvSpPr>
          <p:nvPr>
            <p:ph type="sldNum" sz="quarter" idx="12"/>
            <p:custDataLst>
              <p:tags r:id="rId9"/>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custDataLst>
              <p:tags r:id="rId2"/>
            </p:custDataLst>
          </p:nvPr>
        </p:nvSpPr>
        <p:spPr>
          <a:xfrm>
            <a:off x="608400" y="608400"/>
            <a:ext cx="10969200" cy="705600"/>
          </a:xfrm>
        </p:spPr>
        <p:txBody>
          <a:bodyPr vert="horz" lIns="90000" tIns="46800" rIns="90000" bIns="46800" rtlCol="0" anchor="ctr" anchorCtr="0">
            <a:normAutofit/>
          </a:bodyPr>
          <a:lstStyle>
            <a:lvl1pPr marL="0" marR="0" lvl="0" algn="l" defTabSz="914400" rtl="0" eaLnBrk="1" fontAlgn="auto" latinLnBrk="0" hangingPunct="1">
              <a:lnSpc>
                <a:spcPct val="100000"/>
              </a:lnSpc>
              <a:buNone/>
              <a:defRPr kumimoji="0" lang="zh-CN" altLang="en-US" sz="36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3" name="页脚占位符 2"/>
          <p:cNvSpPr>
            <a:spLocks noGrp="1"/>
          </p:cNvSpPr>
          <p:nvPr>
            <p:ph type="ftr" sz="quarter" idx="11"/>
            <p:custDataLst>
              <p:tags r:id="rId3"/>
            </p:custDataLst>
          </p:nvPr>
        </p:nvSpPr>
        <p:spPr/>
        <p:txBody>
          <a:bodyPr/>
          <a:lstStyle/>
          <a:p>
            <a:endParaRPr lang="zh-CN" altLang="en-US"/>
          </a:p>
        </p:txBody>
      </p:sp>
      <p:sp>
        <p:nvSpPr>
          <p:cNvPr id="4" name="灯片编号占位符 3"/>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图片与标题">
    <p:spTree>
      <p:nvGrpSpPr>
        <p:cNvPr id="1" name=""/>
        <p:cNvGrpSpPr/>
        <p:nvPr/>
      </p:nvGrpSpPr>
      <p:grpSpPr>
        <a:xfrm>
          <a:off x="0" y="0"/>
          <a:ext cx="0" cy="0"/>
          <a:chOff x="0" y="0"/>
          <a:chExt cx="0" cy="0"/>
        </a:xfrm>
      </p:grpSpPr>
      <p:sp>
        <p:nvSpPr>
          <p:cNvPr id="3" name="图片占位符 2"/>
          <p:cNvSpPr>
            <a:spLocks noGrp="1"/>
          </p:cNvSpPr>
          <p:nvPr>
            <p:ph type="pic" idx="1"/>
            <p:custDataLst>
              <p:tags r:id="rId2"/>
            </p:custDataLst>
          </p:nvPr>
        </p:nvSpPr>
        <p:spPr>
          <a:xfrm>
            <a:off x="608330" y="1555115"/>
            <a:ext cx="5233035" cy="4608195"/>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1000"/>
              </a:spcAft>
              <a:buFont typeface="Arial" panose="020B0604020202020204" pitchFamily="34" charset="0"/>
              <a:buNone/>
              <a:defRPr kumimoji="0" lang="zh-CN" altLang="en-US" sz="1600" b="0" i="0" u="none" strike="noStrike" kern="1200" cap="none" spc="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685800" marR="0" lvl="1" indent="-228600" algn="l" defTabSz="914400" rtl="0" eaLnBrk="1" fontAlgn="auto" latinLnBrk="0" hangingPunct="1">
              <a:lnSpc>
                <a:spcPct val="130000"/>
              </a:lnSpc>
              <a:spcBef>
                <a:spcPts val="0"/>
              </a:spcBef>
              <a:spcAft>
                <a:spcPts val="1000"/>
              </a:spcAft>
              <a:buFont typeface="Arial" panose="020B0604020202020204" pitchFamily="34" charset="0"/>
              <a:buChar char="•"/>
              <a:tabLst>
                <a:tab pos="1609725" algn="l"/>
              </a:tabLst>
              <a:defRPr kumimoji="0" lang="zh-CN" altLang="en-US" sz="1600" b="0" i="0" u="none" strike="noStrike" kern="1200" cap="none" spc="150" normalizeH="0" baseline="0" noProof="1" dirty="0">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ts val="0"/>
              </a:spcBef>
              <a:spcAft>
                <a:spcPts val="1000"/>
              </a:spcAft>
              <a:buFont typeface="Arial" panose="020B0604020202020204" pitchFamily="34" charset="0"/>
              <a:buChar char="•"/>
              <a:defRPr kumimoji="0" lang="zh-CN" altLang="en-US" sz="1600" b="0" i="0" u="none" strike="noStrike" kern="1200" cap="none" spc="150" normalizeH="0" baseline="0" noProof="1" dirty="0">
                <a:solidFill>
                  <a:schemeClr val="tx1"/>
                </a:solidFill>
                <a:uFillTx/>
                <a:latin typeface="+mn-lt"/>
                <a:ea typeface="+mn-ea"/>
                <a:cs typeface="+mn-cs"/>
                <a:sym typeface="+mn-ea"/>
              </a:defRPr>
            </a:lvl5pPr>
          </a:lstStyle>
          <a:p>
            <a:pPr lvl="0"/>
            <a:endParaRPr dirty="0">
              <a:sym typeface="+mn-ea"/>
            </a:endParaRPr>
          </a:p>
        </p:txBody>
      </p:sp>
      <p:sp>
        <p:nvSpPr>
          <p:cNvPr id="4" name="文本占位符 3"/>
          <p:cNvSpPr>
            <a:spLocks noGrp="1"/>
          </p:cNvSpPr>
          <p:nvPr>
            <p:ph type="body" sz="half" idx="2"/>
            <p:custDataLst>
              <p:tags r:id="rId3"/>
            </p:custDataLst>
          </p:nvPr>
        </p:nvSpPr>
        <p:spPr>
          <a:xfrm>
            <a:off x="6350400" y="1555200"/>
            <a:ext cx="5227200" cy="4608000"/>
          </a:xfrm>
        </p:spPr>
        <p:txBody>
          <a:bodyPr vert="horz" lIns="90000" tIns="46800" rIns="90000" bIns="46800" rtlCol="0">
            <a:normAutofit/>
          </a:bodyPr>
          <a:lstStyle>
            <a:lvl1pPr marL="0" marR="0" lvl="0" indent="0" algn="l" defTabSz="914400" rtl="0" eaLnBrk="1" fontAlgn="auto" latinLnBrk="0" hangingPunct="1">
              <a:lnSpc>
                <a:spcPct val="130000"/>
              </a:lnSpc>
              <a:spcBef>
                <a:spcPts val="0"/>
              </a:spcBef>
              <a:spcAft>
                <a:spcPts val="600"/>
              </a:spcAft>
              <a:buFont typeface="Arial" panose="020B0604020202020204" pitchFamily="34" charset="0"/>
              <a:buNone/>
              <a:defRPr kumimoji="0" lang="zh-CN" altLang="en-US" sz="1600" b="0" i="0" u="none" strike="noStrike" kern="1200" cap="none" spc="150" normalizeH="0" baseline="0" noProof="1" dirty="0">
                <a:solidFill>
                  <a:schemeClr val="tx1">
                    <a:lumMod val="65000"/>
                    <a:lumOff val="35000"/>
                  </a:schemeClr>
                </a:solidFill>
                <a:uFillTx/>
                <a:latin typeface="Arial" panose="020B0604020202020204" pitchFamily="34" charset="0"/>
                <a:ea typeface="微软雅黑" panose="020B0503020204020204" pitchFamily="34" charset="-122"/>
                <a:cs typeface="+mn-cs"/>
                <a:sym typeface="+mn-ea"/>
              </a:defRPr>
            </a:lvl1pPr>
            <a:lvl2pPr marL="457200" indent="0" defTabSz="914400" eaLnBrk="1" fontAlgn="auto" latinLnBrk="0" hangingPunct="1">
              <a:buNone/>
              <a:tabLst>
                <a:tab pos="1609725" algn="l"/>
                <a:tab pos="1609725" algn="l"/>
                <a:tab pos="1609725" algn="l"/>
                <a:tab pos="1609725" algn="l"/>
                <a:tab pos="1609725" algn="l"/>
                <a:tab pos="1609725" algn="l"/>
                <a:tab pos="1609725" algn="l"/>
                <a:tab pos="1609725" algn="l"/>
              </a:tabLst>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2pPr>
            <a:lvl3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3pPr>
            <a:lvl4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4pPr>
            <a:lvl5pPr eaLnBrk="1" fontAlgn="auto" latinLnBrk="0" hangingPunct="1">
              <a:defRPr u="none" strike="noStrike" kern="1200" cap="none" spc="150" normalizeH="0">
                <a:solidFill>
                  <a:schemeClr val="tx1">
                    <a:lumMod val="65000"/>
                    <a:lumOff val="35000"/>
                  </a:schemeClr>
                </a:solidFill>
                <a:uFillTx/>
                <a:latin typeface="Arial" panose="020B0604020202020204" pitchFamily="34" charset="0"/>
                <a:ea typeface="微软雅黑" panose="020B0503020204020204" pitchFamily="34" charset="-122"/>
              </a:defRPr>
            </a:lvl5pPr>
          </a:lstStyle>
          <a:p>
            <a:pPr lvl="0"/>
            <a:r>
              <a:rPr dirty="0">
                <a:sym typeface="+mn-ea"/>
              </a:rPr>
              <a:t>单击此处编辑母版文本样式</a:t>
            </a:r>
            <a:endParaRPr dirty="0">
              <a:sym typeface="+mn-ea"/>
            </a:endParaRPr>
          </a:p>
        </p:txBody>
      </p:sp>
      <p:sp>
        <p:nvSpPr>
          <p:cNvPr id="5" name="日期占位符 4"/>
          <p:cNvSpPr>
            <a:spLocks noGrp="1"/>
          </p:cNvSpPr>
          <p:nvPr>
            <p:ph type="dt" sz="half" idx="10"/>
            <p:custDataLst>
              <p:tags r:id="rId4"/>
            </p:custDataLst>
          </p:nvPr>
        </p:nvSpPr>
        <p:spPr/>
        <p:txBody>
          <a:bodyPr/>
          <a:lstStyle/>
          <a:p>
            <a:fld id="{9EFD9D74-47D9-4702-A33C-335B63B48DBF}" type="datetimeFigureOut">
              <a:rPr lang="zh-CN" altLang="en-US" smtClean="0"/>
            </a:fld>
            <a:endParaRPr lang="zh-CN" altLang="en-US" dirty="0"/>
          </a:p>
        </p:txBody>
      </p:sp>
      <p:sp>
        <p:nvSpPr>
          <p:cNvPr id="6" name="页脚占位符 5"/>
          <p:cNvSpPr>
            <a:spLocks noGrp="1"/>
          </p:cNvSpPr>
          <p:nvPr>
            <p:ph type="ftr" sz="quarter" idx="11"/>
            <p:custDataLst>
              <p:tags r:id="rId5"/>
            </p:custDataLst>
          </p:nvPr>
        </p:nvSpPr>
        <p:spPr/>
        <p:txBody>
          <a:bodyPr/>
          <a:lstStyle/>
          <a:p>
            <a:endParaRPr lang="zh-CN" altLang="en-US" dirty="0"/>
          </a:p>
        </p:txBody>
      </p:sp>
      <p:sp>
        <p:nvSpPr>
          <p:cNvPr id="7" name="灯片编号占位符 6"/>
          <p:cNvSpPr>
            <a:spLocks noGrp="1"/>
          </p:cNvSpPr>
          <p:nvPr>
            <p:ph type="sldNum" sz="quarter" idx="12"/>
            <p:custDataLst>
              <p:tags r:id="rId6"/>
            </p:custDataLst>
          </p:nvPr>
        </p:nvSpPr>
        <p:spPr/>
        <p:txBody>
          <a:bodyPr/>
          <a:lstStyle/>
          <a:p>
            <a:fld id="{FABC47A4-756D-490B-A52F-7D9E2C9FC05F}" type="slidenum">
              <a:rPr lang="zh-CN" altLang="en-US" smtClean="0"/>
            </a:fld>
            <a:endParaRPr lang="zh-CN" altLang="en-US"/>
          </a:p>
        </p:txBody>
      </p:sp>
      <p:sp>
        <p:nvSpPr>
          <p:cNvPr id="9" name="标题 8"/>
          <p:cNvSpPr>
            <a:spLocks noGrp="1"/>
          </p:cNvSpPr>
          <p:nvPr>
            <p:ph type="title"/>
            <p:custDataLst>
              <p:tags r:id="rId7"/>
            </p:custDataLst>
          </p:nvPr>
        </p:nvSpPr>
        <p:spPr/>
        <p:txBody>
          <a:bodyPr/>
          <a:lstStyle>
            <a:lvl1pPr>
              <a:defRPr baseline="0"/>
            </a:lvl1pPr>
          </a:lstStyle>
          <a:p>
            <a:r>
              <a:rPr lang="zh-CN" altLang="en-US"/>
              <a:t>单击此处编辑母版标题样式</a:t>
            </a:r>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hasCustomPrompt="1"/>
            <p:custDataLst>
              <p:tags r:id="rId2"/>
            </p:custDataLst>
          </p:nvPr>
        </p:nvSpPr>
        <p:spPr>
          <a:xfrm>
            <a:off x="10234800" y="914400"/>
            <a:ext cx="1044000" cy="5029200"/>
          </a:xfrm>
        </p:spPr>
        <p:txBody>
          <a:bodyPr vert="eaVert" lIns="90000" tIns="46800" rIns="90000" bIns="46800" rtlCol="0" anchor="ctr" anchorCtr="0">
            <a:normAutofit/>
          </a:bodyPr>
          <a:lstStyle>
            <a:lvl1pPr marL="0" marR="0" lvl="0" algn="l" defTabSz="914400" rtl="0" eaLnBrk="1" fontAlgn="auto" latinLnBrk="0" hangingPunct="1">
              <a:lnSpc>
                <a:spcPct val="100000"/>
              </a:lnSpc>
              <a:spcAft>
                <a:spcPts val="0"/>
              </a:spcAft>
              <a:buNone/>
              <a:defRPr kumimoji="0" lang="zh-CN" altLang="en-US" sz="2800" b="1" i="0" u="none" strike="noStrike" kern="1200" cap="none" spc="300" normalizeH="0" baseline="0" noProof="1" dirty="0">
                <a:solidFill>
                  <a:schemeClr val="tx1">
                    <a:lumMod val="85000"/>
                    <a:lumOff val="15000"/>
                  </a:schemeClr>
                </a:solidFill>
                <a:uFillTx/>
                <a:latin typeface="Arial" panose="020B0604020202020204" pitchFamily="34" charset="0"/>
                <a:ea typeface="微软雅黑" panose="020B0503020204020204" pitchFamily="34" charset="-122"/>
                <a:cs typeface="+mj-cs"/>
                <a:sym typeface="+mn-ea"/>
              </a:defRPr>
            </a:lvl1pPr>
          </a:lstStyle>
          <a:p>
            <a:pPr lvl="0"/>
            <a:r>
              <a:rPr dirty="0">
                <a:sym typeface="+mn-ea"/>
              </a:rPr>
              <a:t>单击此处编辑标题</a:t>
            </a:r>
            <a:endParaRPr dirty="0">
              <a:sym typeface="+mn-ea"/>
            </a:endParaRPr>
          </a:p>
        </p:txBody>
      </p:sp>
      <p:sp>
        <p:nvSpPr>
          <p:cNvPr id="3" name="竖排文字占位符 2"/>
          <p:cNvSpPr>
            <a:spLocks noGrp="1"/>
          </p:cNvSpPr>
          <p:nvPr>
            <p:ph type="body" orient="vert" idx="1"/>
            <p:custDataLst>
              <p:tags r:id="rId3"/>
            </p:custDataLst>
          </p:nvPr>
        </p:nvSpPr>
        <p:spPr>
          <a:xfrm>
            <a:off x="914400" y="914400"/>
            <a:ext cx="9169200" cy="5029200"/>
          </a:xfrm>
        </p:spPr>
        <p:txBody>
          <a:bodyPr vert="eaVert" lIns="46800" tIns="46800" rIns="46800" bIns="46800"/>
          <a:lstStyle>
            <a:lvl1pPr marL="228600" indent="-228600" eaLnBrk="1" fontAlgn="auto" latinLnBrk="0" hangingPunct="1">
              <a:lnSpc>
                <a:spcPct val="130000"/>
              </a:lnSpc>
              <a:spcAft>
                <a:spcPts val="1000"/>
              </a:spcAft>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spcAft>
                <a:spcPts val="600"/>
              </a:spcAft>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spcAft>
                <a:spcPts val="600"/>
              </a:spcAft>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spcAft>
                <a:spcPts val="300"/>
              </a:spcAft>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spcAft>
                <a:spcPts val="300"/>
              </a:spcAft>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10"/>
            <p:custDataLst>
              <p:tags r:id="rId4"/>
            </p:custDataLst>
          </p:nvPr>
        </p:nvSpPr>
        <p:spPr/>
        <p:txBody>
          <a:bodyPr/>
          <a:lstStyle/>
          <a:p>
            <a:fld id="{760FBDFE-C587-4B4C-A407-44438C67B59E}" type="datetimeFigureOut">
              <a:rPr lang="zh-CN" altLang="en-US" smtClean="0"/>
            </a:fld>
            <a:endParaRPr lang="zh-CN" altLang="en-US"/>
          </a:p>
        </p:txBody>
      </p:sp>
      <p:sp>
        <p:nvSpPr>
          <p:cNvPr id="5" name="页脚占位符 4"/>
          <p:cNvSpPr>
            <a:spLocks noGrp="1"/>
          </p:cNvSpPr>
          <p:nvPr>
            <p:ph type="ftr" sz="quarter" idx="11"/>
            <p:custDataLst>
              <p:tags r:id="rId5"/>
            </p:custDataLst>
          </p:nvPr>
        </p:nvSpPr>
        <p:spPr/>
        <p:txBody>
          <a:bodyPr/>
          <a:lstStyle/>
          <a:p>
            <a:endParaRPr lang="zh-CN" altLang="en-US"/>
          </a:p>
        </p:txBody>
      </p:sp>
      <p:sp>
        <p:nvSpPr>
          <p:cNvPr id="6" name="灯片编号占位符 5"/>
          <p:cNvSpPr>
            <a:spLocks noGrp="1"/>
          </p:cNvSpPr>
          <p:nvPr>
            <p:ph type="sldNum" sz="quarter" idx="12"/>
            <p:custDataLst>
              <p:tags r:id="rId6"/>
            </p:custDataLst>
          </p:nvPr>
        </p:nvSpPr>
        <p:spPr/>
        <p:txBody>
          <a:bodyPr/>
          <a:lstStyle/>
          <a:p>
            <a:fld id="{49AE70B2-8BF9-45C0-BB95-33D1B9D3A854}"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内容">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7" name="内容占位符 6"/>
          <p:cNvSpPr>
            <a:spLocks noGrp="1"/>
          </p:cNvSpPr>
          <p:nvPr>
            <p:ph sz="quarter" idx="13"/>
            <p:custDataLst>
              <p:tags r:id="rId5"/>
            </p:custDataLst>
          </p:nvPr>
        </p:nvSpPr>
        <p:spPr>
          <a:xfrm>
            <a:off x="608400" y="774000"/>
            <a:ext cx="10972800" cy="5482800"/>
          </a:xfrm>
        </p:spPr>
        <p:txBody>
          <a:bodyPr/>
          <a:lstStyle>
            <a:lvl1pPr marL="228600" indent="-228600" eaLnBrk="1" fontAlgn="auto" latinLnBrk="0" hangingPunct="1">
              <a:lnSpc>
                <a:spcPct val="130000"/>
              </a:lnSpc>
              <a:buFont typeface="Arial" panose="020B0604020202020204" pitchFamily="34" charset="0"/>
              <a:buChar char="●"/>
              <a:defRPr u="none" strike="noStrike" kern="1200" cap="none" spc="150" normalizeH="0" baseline="0">
                <a:solidFill>
                  <a:schemeClr val="tx1">
                    <a:lumMod val="65000"/>
                    <a:lumOff val="35000"/>
                  </a:schemeClr>
                </a:solidFill>
                <a:uFillTx/>
              </a:defRPr>
            </a:lvl1pPr>
            <a:lvl2pPr marL="685800" indent="-228600" defTabSz="914400" eaLnBrk="1" fontAlgn="auto" latinLnBrk="0" hangingPunct="1">
              <a:lnSpc>
                <a:spcPct val="120000"/>
              </a:lnSpc>
              <a:buFont typeface="Arial" panose="020B0604020202020204" pitchFamily="34" charset="0"/>
              <a:buChar char="●"/>
              <a:tabLst>
                <a:tab pos="1609725" algn="l"/>
                <a:tab pos="1609725" algn="l"/>
                <a:tab pos="1609725" algn="l"/>
                <a:tab pos="1609725" algn="l"/>
              </a:tabLst>
              <a:defRPr u="none" strike="noStrike" kern="1200" cap="none" spc="150" normalizeH="0" baseline="0">
                <a:solidFill>
                  <a:schemeClr val="tx1">
                    <a:lumMod val="65000"/>
                    <a:lumOff val="35000"/>
                  </a:schemeClr>
                </a:solidFill>
                <a:uFillTx/>
              </a:defRPr>
            </a:lvl2pPr>
            <a:lvl3pPr marL="11430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3pPr>
            <a:lvl4pPr marL="1600200" indent="-228600" eaLnBrk="1" fontAlgn="auto" latinLnBrk="0" hangingPunct="1">
              <a:lnSpc>
                <a:spcPct val="120000"/>
              </a:lnSpc>
              <a:buFont typeface="Wingdings" panose="05000000000000000000" charset="0"/>
              <a:buChar char=""/>
              <a:defRPr u="none" strike="noStrike" kern="1200" cap="none" spc="150" normalizeH="0" baseline="0">
                <a:solidFill>
                  <a:schemeClr val="tx1">
                    <a:lumMod val="65000"/>
                    <a:lumOff val="35000"/>
                  </a:schemeClr>
                </a:solidFill>
                <a:uFillTx/>
              </a:defRPr>
            </a:lvl4pPr>
            <a:lvl5pPr marL="2057400" indent="-228600" eaLnBrk="1" fontAlgn="auto" latinLnBrk="0" hangingPunct="1">
              <a:lnSpc>
                <a:spcPct val="120000"/>
              </a:lnSpc>
              <a:buFont typeface="Arial" panose="020B0604020202020204" pitchFamily="34" charset="0"/>
              <a:buChar char="•"/>
              <a:defRPr u="none" strike="noStrike" kern="1200" cap="none" spc="150" normalizeH="0" baseline="0">
                <a:solidFill>
                  <a:schemeClr val="tx1">
                    <a:lumMod val="65000"/>
                    <a:lumOff val="35000"/>
                  </a:schemeClr>
                </a:solidFill>
                <a:uFillTx/>
              </a:defRPr>
            </a:lvl5p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末尾幻灯片">
    <p:spTree>
      <p:nvGrpSpPr>
        <p:cNvPr id="1" name=""/>
        <p:cNvGrpSpPr/>
        <p:nvPr/>
      </p:nvGrpSpPr>
      <p:grpSpPr>
        <a:xfrm>
          <a:off x="0" y="0"/>
          <a:ext cx="0" cy="0"/>
          <a:chOff x="0" y="0"/>
          <a:chExt cx="0" cy="0"/>
        </a:xfrm>
      </p:grpSpPr>
      <p:sp>
        <p:nvSpPr>
          <p:cNvPr id="3" name="日期占位符 2"/>
          <p:cNvSpPr>
            <a:spLocks noGrp="1"/>
          </p:cNvSpPr>
          <p:nvPr>
            <p:ph type="dt" sz="half" idx="10"/>
            <p:custDataLst>
              <p:tags r:id="rId2"/>
            </p:custDataLst>
          </p:nvPr>
        </p:nvSpPr>
        <p:spPr/>
        <p:txBody>
          <a:bodyPr/>
          <a:lstStyle/>
          <a:p>
            <a:fld id="{760FBDFE-C587-4B4C-A407-44438C67B59E}" type="datetimeFigureOut">
              <a:rPr lang="zh-CN" altLang="en-US" smtClean="0"/>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49AE70B2-8BF9-45C0-BB95-33D1B9D3A854}" type="slidenum">
              <a:rPr lang="zh-CN" altLang="en-US" smtClean="0"/>
            </a:fld>
            <a:endParaRPr lang="zh-CN" altLang="en-US"/>
          </a:p>
        </p:txBody>
      </p:sp>
      <p:sp>
        <p:nvSpPr>
          <p:cNvPr id="2" name="标题 1"/>
          <p:cNvSpPr>
            <a:spLocks noGrp="1"/>
          </p:cNvSpPr>
          <p:nvPr>
            <p:ph type="title" hasCustomPrompt="1"/>
            <p:custDataLst>
              <p:tags r:id="rId5"/>
            </p:custDataLst>
          </p:nvPr>
        </p:nvSpPr>
        <p:spPr>
          <a:xfrm>
            <a:off x="1198800" y="2484000"/>
            <a:ext cx="9799200" cy="1018800"/>
          </a:xfrm>
        </p:spPr>
        <p:txBody>
          <a:bodyPr vert="horz" lIns="90000" tIns="46800" rIns="90000" bIns="46800" rtlCol="0" anchor="t" anchorCtr="0">
            <a:normAutofit/>
          </a:bodyPr>
          <a:lstStyle>
            <a:lvl1pPr marL="0" marR="0" algn="ctr" defTabSz="914400" rtl="0" eaLnBrk="1" fontAlgn="auto" latinLnBrk="0" hangingPunct="1">
              <a:lnSpc>
                <a:spcPct val="100000"/>
              </a:lnSpc>
              <a:buNone/>
              <a:defRPr kumimoji="0" lang="zh-CN" altLang="en-US" sz="6000" b="1" i="0" u="none" strike="noStrike" kern="1200" cap="none" spc="300" normalizeH="0" baseline="0" noProof="1" dirty="0">
                <a:solidFill>
                  <a:schemeClr val="tx1">
                    <a:lumMod val="85000"/>
                    <a:lumOff val="15000"/>
                  </a:schemeClr>
                </a:solidFill>
                <a:effectLst/>
                <a:uFillTx/>
                <a:latin typeface="Arial" panose="020B0604020202020204" pitchFamily="34" charset="0"/>
                <a:ea typeface="微软雅黑" panose="020B0503020204020204" pitchFamily="34" charset="-122"/>
                <a:cs typeface="+mj-cs"/>
                <a:sym typeface="+mn-ea"/>
              </a:defRPr>
            </a:lvl1pPr>
          </a:lstStyle>
          <a:p>
            <a:pPr lvl="0"/>
            <a:r>
              <a:rPr>
                <a:sym typeface="+mn-ea"/>
              </a:rPr>
              <a:t>单击此处编辑标题</a:t>
            </a:r>
            <a:endParaRPr>
              <a:sym typeface="+mn-ea"/>
            </a:endParaRPr>
          </a:p>
        </p:txBody>
      </p:sp>
      <p:sp>
        <p:nvSpPr>
          <p:cNvPr id="7" name="文本占位符 6"/>
          <p:cNvSpPr>
            <a:spLocks noGrp="1"/>
          </p:cNvSpPr>
          <p:nvPr>
            <p:ph type="body" sz="quarter" idx="13"/>
            <p:custDataLst>
              <p:tags r:id="rId6"/>
            </p:custDataLst>
          </p:nvPr>
        </p:nvSpPr>
        <p:spPr>
          <a:xfrm>
            <a:off x="1198800" y="3560400"/>
            <a:ext cx="9799200" cy="471600"/>
          </a:xfrm>
        </p:spPr>
        <p:txBody>
          <a:bodyPr lIns="90000" tIns="46800" rIns="90000" bIns="46800">
            <a:normAutofit/>
          </a:bodyPr>
          <a:lstStyle>
            <a:lvl1pPr marL="0" indent="0" algn="ctr">
              <a:lnSpc>
                <a:spcPct val="110000"/>
              </a:lnSpc>
              <a:buNone/>
              <a:defRPr sz="2400" spc="200" baseline="0">
                <a:solidFill>
                  <a:schemeClr val="tx1">
                    <a:lumMod val="65000"/>
                    <a:lumOff val="35000"/>
                  </a:schemeClr>
                </a:solidFill>
              </a:defRPr>
            </a:lvl1pPr>
          </a:lstStyle>
          <a:p>
            <a:pPr lvl="0"/>
            <a:r>
              <a:rPr lang="zh-CN" altLang="en-US" dirty="0"/>
              <a:t>单击此处编辑母版文本样式</a:t>
            </a:r>
            <a:endParaRPr lang="zh-CN" alt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8" Type="http://schemas.openxmlformats.org/officeDocument/2006/relationships/theme" Target="../theme/theme1.xml"/><Relationship Id="rId17" Type="http://schemas.openxmlformats.org/officeDocument/2006/relationships/tags" Target="../tags/tag62.xml"/><Relationship Id="rId16" Type="http://schemas.openxmlformats.org/officeDocument/2006/relationships/tags" Target="../tags/tag61.xml"/><Relationship Id="rId15" Type="http://schemas.openxmlformats.org/officeDocument/2006/relationships/tags" Target="../tags/tag60.xml"/><Relationship Id="rId14" Type="http://schemas.openxmlformats.org/officeDocument/2006/relationships/tags" Target="../tags/tag59.xml"/><Relationship Id="rId13" Type="http://schemas.openxmlformats.org/officeDocument/2006/relationships/tags" Target="../tags/tag58.xml"/><Relationship Id="rId12" Type="http://schemas.openxmlformats.org/officeDocument/2006/relationships/tags" Target="../tags/tag57.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FFFFFF"/>
            </a:gs>
            <a:gs pos="100000">
              <a:srgbClr val="D9D9D9"/>
            </a:gs>
          </a:gsLst>
          <a:lin ang="5400000" scaled="0"/>
        </a:gradFill>
        <a:effectLst/>
      </p:bgPr>
    </p:bg>
    <p:spTree>
      <p:nvGrpSpPr>
        <p:cNvPr id="1" name=""/>
        <p:cNvGrpSpPr/>
        <p:nvPr/>
      </p:nvGrpSpPr>
      <p:grpSpPr>
        <a:xfrm>
          <a:off x="0" y="0"/>
          <a:ext cx="0" cy="0"/>
          <a:chOff x="0" y="0"/>
          <a:chExt cx="0" cy="0"/>
        </a:xfrm>
      </p:grpSpPr>
      <p:sp>
        <p:nvSpPr>
          <p:cNvPr id="2" name="标题占位符 1"/>
          <p:cNvSpPr>
            <a:spLocks noGrp="1"/>
          </p:cNvSpPr>
          <p:nvPr>
            <p:ph type="title"/>
            <p:custDataLst>
              <p:tags r:id="rId12"/>
            </p:custDataLst>
          </p:nvPr>
        </p:nvSpPr>
        <p:spPr>
          <a:xfrm>
            <a:off x="608400" y="608400"/>
            <a:ext cx="10969200" cy="705600"/>
          </a:xfrm>
          <a:prstGeom prst="rect">
            <a:avLst/>
          </a:prstGeom>
        </p:spPr>
        <p:txBody>
          <a:bodyPr vert="horz" lIns="90170" tIns="46990" rIns="90170" bIns="46990" rtlCol="0" anchor="ctr" anchorCtr="0">
            <a:normAutofit/>
          </a:bodyPr>
          <a:lstStyle/>
          <a:p>
            <a:r>
              <a:rPr lang="zh-CN" altLang="en-US" dirty="0"/>
              <a:t>单击此处编辑母版标题样式</a:t>
            </a:r>
            <a:endParaRPr lang="zh-CN" altLang="en-US" dirty="0"/>
          </a:p>
        </p:txBody>
      </p:sp>
      <p:sp>
        <p:nvSpPr>
          <p:cNvPr id="3" name="文本占位符 2"/>
          <p:cNvSpPr>
            <a:spLocks noGrp="1"/>
          </p:cNvSpPr>
          <p:nvPr>
            <p:ph type="body" idx="1"/>
            <p:custDataLst>
              <p:tags r:id="rId13"/>
            </p:custDataLst>
          </p:nvPr>
        </p:nvSpPr>
        <p:spPr>
          <a:xfrm>
            <a:off x="608400" y="1490400"/>
            <a:ext cx="10969200" cy="4759200"/>
          </a:xfrm>
          <a:prstGeom prst="rect">
            <a:avLst/>
          </a:prstGeom>
        </p:spPr>
        <p:txBody>
          <a:bodyPr vert="horz" lIns="90000" tIns="46800" rIns="90000" bIns="46800" rtlCol="0">
            <a:normAutofit/>
          </a:bodyPr>
          <a:lstStyle/>
          <a:p>
            <a:pPr lvl="0"/>
            <a:r>
              <a:rPr lang="zh-CN" altLang="en-US" dirty="0"/>
              <a:t>单击此处编辑母版文本样式</a:t>
            </a:r>
            <a:endParaRPr lang="zh-CN" altLang="en-US" dirty="0"/>
          </a:p>
          <a:p>
            <a:pPr lvl="1"/>
            <a:r>
              <a:rPr lang="zh-CN" altLang="en-US" dirty="0"/>
              <a:t>第二级</a:t>
            </a:r>
            <a:endParaRPr lang="zh-CN" altLang="en-US" dirty="0"/>
          </a:p>
          <a:p>
            <a:pPr lvl="2"/>
            <a:r>
              <a:rPr lang="zh-CN" altLang="en-US" dirty="0"/>
              <a:t>第三级</a:t>
            </a:r>
            <a:endParaRPr lang="zh-CN" altLang="en-US" dirty="0"/>
          </a:p>
          <a:p>
            <a:pPr lvl="3"/>
            <a:r>
              <a:rPr lang="zh-CN" altLang="en-US" dirty="0"/>
              <a:t>第四级</a:t>
            </a:r>
            <a:endParaRPr lang="zh-CN" altLang="en-US" dirty="0"/>
          </a:p>
          <a:p>
            <a:pPr lvl="4"/>
            <a:r>
              <a:rPr lang="zh-CN" altLang="en-US" dirty="0"/>
              <a:t>第五级</a:t>
            </a:r>
            <a:endParaRPr lang="zh-CN" altLang="en-US" dirty="0"/>
          </a:p>
        </p:txBody>
      </p:sp>
      <p:sp>
        <p:nvSpPr>
          <p:cNvPr id="4" name="日期占位符 3"/>
          <p:cNvSpPr>
            <a:spLocks noGrp="1"/>
          </p:cNvSpPr>
          <p:nvPr>
            <p:ph type="dt" sz="half" idx="2"/>
            <p:custDataLst>
              <p:tags r:id="rId14"/>
            </p:custDataLst>
          </p:nvPr>
        </p:nvSpPr>
        <p:spPr>
          <a:xfrm>
            <a:off x="612000" y="6314400"/>
            <a:ext cx="2700000" cy="316800"/>
          </a:xfrm>
          <a:prstGeom prst="rect">
            <a:avLst/>
          </a:prstGeom>
        </p:spPr>
        <p:txBody>
          <a:bodyPr vert="horz" lIns="91440" tIns="45720" rIns="91440" bIns="45720" rtlCol="0" anchor="ctr">
            <a:normAutofit/>
          </a:bodyPr>
          <a:lstStyle>
            <a:lvl1pPr algn="l">
              <a:defRPr sz="1000" baseline="0">
                <a:solidFill>
                  <a:schemeClr val="tx1">
                    <a:tint val="75000"/>
                  </a:schemeClr>
                </a:solidFill>
                <a:latin typeface="Arial" panose="020B0604020202020204" pitchFamily="34" charset="0"/>
                <a:ea typeface="微软雅黑" panose="020B0503020204020204" pitchFamily="34" charset="-122"/>
              </a:defRPr>
            </a:lvl1pPr>
          </a:lstStyle>
          <a:p>
            <a:fld id="{760FBDFE-C587-4B4C-A407-44438C67B59E}" type="datetimeFigureOut">
              <a:rPr lang="zh-CN" altLang="en-US" smtClean="0"/>
            </a:fld>
            <a:endParaRPr lang="zh-CN" altLang="en-US"/>
          </a:p>
        </p:txBody>
      </p:sp>
      <p:sp>
        <p:nvSpPr>
          <p:cNvPr id="5" name="页脚占位符 4"/>
          <p:cNvSpPr>
            <a:spLocks noGrp="1"/>
          </p:cNvSpPr>
          <p:nvPr>
            <p:ph type="ftr" sz="quarter" idx="3"/>
            <p:custDataLst>
              <p:tags r:id="rId15"/>
            </p:custDataLst>
          </p:nvPr>
        </p:nvSpPr>
        <p:spPr>
          <a:xfrm>
            <a:off x="4116000" y="6314400"/>
            <a:ext cx="3960000" cy="316800"/>
          </a:xfrm>
          <a:prstGeom prst="rect">
            <a:avLst/>
          </a:prstGeom>
        </p:spPr>
        <p:txBody>
          <a:bodyPr vert="horz" lIns="91440" tIns="45720" rIns="91440" bIns="45720" rtlCol="0" anchor="ctr">
            <a:normAutofit/>
          </a:bodyPr>
          <a:lstStyle>
            <a:lvl1pPr algn="ctr">
              <a:defRPr sz="1000" baseline="0">
                <a:solidFill>
                  <a:schemeClr val="tx1">
                    <a:tint val="75000"/>
                  </a:schemeClr>
                </a:solidFill>
                <a:latin typeface="Arial" panose="020B0604020202020204" pitchFamily="34" charset="0"/>
                <a:ea typeface="微软雅黑" panose="020B0503020204020204" pitchFamily="34" charset="-122"/>
              </a:defRPr>
            </a:lvl1pPr>
          </a:lstStyle>
          <a:p>
            <a:endParaRPr lang="zh-CN" altLang="en-US" dirty="0"/>
          </a:p>
        </p:txBody>
      </p:sp>
      <p:sp>
        <p:nvSpPr>
          <p:cNvPr id="6" name="灯片编号占位符 5"/>
          <p:cNvSpPr>
            <a:spLocks noGrp="1"/>
          </p:cNvSpPr>
          <p:nvPr>
            <p:ph type="sldNum" sz="quarter" idx="4"/>
            <p:custDataLst>
              <p:tags r:id="rId16"/>
            </p:custDataLst>
          </p:nvPr>
        </p:nvSpPr>
        <p:spPr>
          <a:xfrm>
            <a:off x="8877600" y="6314400"/>
            <a:ext cx="2700000" cy="316800"/>
          </a:xfrm>
          <a:prstGeom prst="rect">
            <a:avLst/>
          </a:prstGeom>
        </p:spPr>
        <p:txBody>
          <a:bodyPr vert="horz" lIns="91440" tIns="45720" rIns="91440" bIns="45720" rtlCol="0" anchor="ctr">
            <a:normAutofit/>
          </a:bodyPr>
          <a:lstStyle>
            <a:lvl1pPr algn="r">
              <a:defRPr sz="1000" baseline="0">
                <a:solidFill>
                  <a:schemeClr val="tx1">
                    <a:tint val="75000"/>
                  </a:schemeClr>
                </a:solidFill>
                <a:latin typeface="Arial" panose="020B0604020202020204" pitchFamily="34" charset="0"/>
                <a:ea typeface="微软雅黑" panose="020B0503020204020204" pitchFamily="34" charset="-122"/>
              </a:defRPr>
            </a:lvl1pPr>
          </a:lstStyle>
          <a:p>
            <a:fld id="{49AE70B2-8BF9-45C0-BB95-33D1B9D3A854}" type="slidenum">
              <a:rPr lang="zh-CN" altLang="en-US" smtClean="0"/>
            </a:fld>
            <a:endParaRPr lang="zh-CN" altLang="en-US" dirty="0"/>
          </a:p>
        </p:txBody>
      </p:sp>
      <p:sp>
        <p:nvSpPr>
          <p:cNvPr id="7" name="KSO_TEMPLATE" hidden="1"/>
          <p:cNvSpPr/>
          <p:nvPr>
            <p:custDataLst>
              <p:tags r:id="rId17"/>
            </p:custDataLst>
          </p:nvPr>
        </p:nvSpPr>
        <p:spPr>
          <a:xfrm>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fontAlgn="auto" latinLnBrk="0" hangingPunct="1">
        <a:lnSpc>
          <a:spcPct val="100000"/>
        </a:lnSpc>
        <a:spcBef>
          <a:spcPct val="0"/>
        </a:spcBef>
        <a:buNone/>
        <a:defRPr sz="3600" b="1" u="none" strike="noStrike" kern="1200" cap="none" spc="300" normalizeH="0" baseline="0">
          <a:solidFill>
            <a:schemeClr val="tx1">
              <a:lumMod val="85000"/>
              <a:lumOff val="15000"/>
            </a:schemeClr>
          </a:solidFill>
          <a:uFillTx/>
          <a:latin typeface="Arial" panose="020B0604020202020204" pitchFamily="34" charset="0"/>
          <a:ea typeface="微软雅黑" panose="020B0503020204020204" pitchFamily="34" charset="-122"/>
          <a:cs typeface="+mj-cs"/>
        </a:defRPr>
      </a:lvl1pPr>
    </p:titleStyle>
    <p:bodyStyle>
      <a:lvl1pPr marL="228600" indent="-228600" algn="l" defTabSz="914400" rtl="0" eaLnBrk="1" fontAlgn="auto" latinLnBrk="0" hangingPunct="1">
        <a:lnSpc>
          <a:spcPct val="130000"/>
        </a:lnSpc>
        <a:spcBef>
          <a:spcPts val="0"/>
        </a:spcBef>
        <a:spcAft>
          <a:spcPts val="1000"/>
        </a:spcAft>
        <a:buFont typeface="Arial" panose="020B0604020202020204" pitchFamily="34" charset="0"/>
        <a:buChar char="●"/>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685800" indent="-228600" algn="l" defTabSz="914400" rtl="0" eaLnBrk="1" fontAlgn="auto" latinLnBrk="0" hangingPunct="1">
        <a:lnSpc>
          <a:spcPct val="120000"/>
        </a:lnSpc>
        <a:spcBef>
          <a:spcPts val="0"/>
        </a:spcBef>
        <a:spcAft>
          <a:spcPts val="600"/>
        </a:spcAft>
        <a:buFont typeface="Arial" panose="020B0604020202020204" pitchFamily="34" charset="0"/>
        <a:buChar char="●"/>
        <a:tabLst>
          <a:tab pos="1609725" algn="l"/>
          <a:tab pos="1609725" algn="l"/>
          <a:tab pos="1609725" algn="l"/>
          <a:tab pos="1609725" algn="l"/>
        </a:tabLst>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1143000" indent="-228600" algn="l" defTabSz="914400" rtl="0" eaLnBrk="1" fontAlgn="auto" latinLnBrk="0" hangingPunct="1">
        <a:lnSpc>
          <a:spcPct val="120000"/>
        </a:lnSpc>
        <a:spcBef>
          <a:spcPts val="0"/>
        </a:spcBef>
        <a:spcAft>
          <a:spcPts val="600"/>
        </a:spcAft>
        <a:buFont typeface="Arial" panose="020B0604020202020204" pitchFamily="34" charset="0"/>
        <a:buChar char="●"/>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600200" indent="-228600" algn="l" defTabSz="914400" rtl="0" eaLnBrk="1" fontAlgn="auto" latinLnBrk="0" hangingPunct="1">
        <a:lnSpc>
          <a:spcPct val="120000"/>
        </a:lnSpc>
        <a:spcBef>
          <a:spcPts val="0"/>
        </a:spcBef>
        <a:spcAft>
          <a:spcPts val="300"/>
        </a:spcAft>
        <a:buFont typeface="Wingdings" panose="05000000000000000000"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2057400" indent="-228600" algn="l" defTabSz="914400" rtl="0" eaLnBrk="1" fontAlgn="auto" latinLnBrk="0" hangingPunct="1">
        <a:lnSpc>
          <a:spcPct val="120000"/>
        </a:lnSpc>
        <a:spcBef>
          <a:spcPts val="0"/>
        </a:spcBef>
        <a:spcAft>
          <a:spcPts val="300"/>
        </a:spcAft>
        <a:buFont typeface="Arial" panose="020B0604020202020204" pitchFamily="34" charset="0"/>
        <a:buChar char="•"/>
        <a:defRPr sz="14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tags" Target="../tags/tag71.xml"/><Relationship Id="rId8" Type="http://schemas.openxmlformats.org/officeDocument/2006/relationships/tags" Target="../tags/tag70.xml"/><Relationship Id="rId7" Type="http://schemas.openxmlformats.org/officeDocument/2006/relationships/tags" Target="../tags/tag69.xml"/><Relationship Id="rId6" Type="http://schemas.openxmlformats.org/officeDocument/2006/relationships/tags" Target="../tags/tag68.xml"/><Relationship Id="rId5" Type="http://schemas.openxmlformats.org/officeDocument/2006/relationships/tags" Target="../tags/tag67.xml"/><Relationship Id="rId4" Type="http://schemas.openxmlformats.org/officeDocument/2006/relationships/tags" Target="../tags/tag66.xml"/><Relationship Id="rId3" Type="http://schemas.openxmlformats.org/officeDocument/2006/relationships/tags" Target="../tags/tag65.xml"/><Relationship Id="rId2" Type="http://schemas.openxmlformats.org/officeDocument/2006/relationships/tags" Target="../tags/tag64.xml"/><Relationship Id="rId10" Type="http://schemas.openxmlformats.org/officeDocument/2006/relationships/slideLayout" Target="../slideLayouts/slideLayout1.xml"/><Relationship Id="rId1" Type="http://schemas.openxmlformats.org/officeDocument/2006/relationships/tags" Target="../tags/tag6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标题 1"/>
          <p:cNvSpPr>
            <a:spLocks noGrp="1"/>
          </p:cNvSpPr>
          <p:nvPr>
            <p:ph type="ctrTitle"/>
            <p:custDataLst>
              <p:tags r:id="rId1"/>
            </p:custDataLst>
          </p:nvPr>
        </p:nvSpPr>
        <p:spPr>
          <a:xfrm>
            <a:off x="431800" y="198755"/>
            <a:ext cx="11428095" cy="613410"/>
          </a:xfrm>
        </p:spPr>
        <p:txBody>
          <a:bodyPr>
            <a:normAutofit fontScale="90000"/>
          </a:bodyPr>
          <a:p>
            <a:r>
              <a:rPr lang="zh-CN" altLang="zh-CN" sz="2000"/>
              <a:t>An </a:t>
            </a:r>
            <a:r>
              <a:rPr lang="en-US" altLang="zh-CN" sz="2000"/>
              <a:t>E</a:t>
            </a:r>
            <a:r>
              <a:rPr lang="zh-CN" altLang="zh-CN" sz="2000"/>
              <a:t>valuative </a:t>
            </a:r>
            <a:r>
              <a:rPr lang="en-US" altLang="zh-CN" sz="2000"/>
              <a:t>S</a:t>
            </a:r>
            <a:r>
              <a:rPr lang="zh-CN" altLang="zh-CN" sz="2000"/>
              <a:t>tudy of the </a:t>
            </a:r>
            <a:r>
              <a:rPr lang="en-US" altLang="zh-CN" sz="2000"/>
              <a:t>W</a:t>
            </a:r>
            <a:r>
              <a:rPr lang="zh-CN" altLang="zh-CN" sz="2000"/>
              <a:t>ay a </a:t>
            </a:r>
            <a:r>
              <a:rPr lang="en-US" altLang="zh-CN" sz="2000"/>
              <a:t>P</a:t>
            </a:r>
            <a:r>
              <a:rPr lang="zh-CN" altLang="zh-CN" sz="2000"/>
              <a:t>lanned </a:t>
            </a:r>
            <a:r>
              <a:rPr lang="en-US" altLang="zh-CN" sz="2000"/>
              <a:t>C</a:t>
            </a:r>
            <a:r>
              <a:rPr lang="zh-CN" altLang="zh-CN" sz="2000"/>
              <a:t>urriculum was </a:t>
            </a:r>
            <a:r>
              <a:rPr lang="en-US" altLang="zh-CN" sz="2000"/>
              <a:t>R</a:t>
            </a:r>
            <a:r>
              <a:rPr lang="zh-CN" altLang="zh-CN" sz="2000"/>
              <a:t>eali</a:t>
            </a:r>
            <a:r>
              <a:rPr lang="en-US" altLang="zh-CN" sz="2000"/>
              <a:t>z</a:t>
            </a:r>
            <a:r>
              <a:rPr lang="zh-CN" altLang="zh-CN" sz="2000"/>
              <a:t>ed in the </a:t>
            </a:r>
            <a:r>
              <a:rPr lang="en-US" altLang="zh-CN" sz="2000"/>
              <a:t>C</a:t>
            </a:r>
            <a:r>
              <a:rPr lang="zh-CN" altLang="zh-CN" sz="2000"/>
              <a:t>lassroom </a:t>
            </a:r>
            <a:r>
              <a:rPr lang="en-US" altLang="zh-CN" sz="2000"/>
              <a:t>C</a:t>
            </a:r>
            <a:r>
              <a:rPr lang="zh-CN" altLang="zh-CN" sz="2000"/>
              <a:t>ommunications between </a:t>
            </a:r>
            <a:r>
              <a:rPr lang="en-US" altLang="zh-CN" sz="2000"/>
              <a:t>T</a:t>
            </a:r>
            <a:r>
              <a:rPr lang="zh-CN" altLang="zh-CN" sz="2000"/>
              <a:t>eachers and </a:t>
            </a:r>
            <a:r>
              <a:rPr lang="en-US" altLang="zh-CN" sz="2000"/>
              <a:t>S</a:t>
            </a:r>
            <a:r>
              <a:rPr lang="zh-CN" altLang="zh-CN" sz="2000"/>
              <a:t>tudents.</a:t>
            </a:r>
            <a:endParaRPr lang="zh-CN" altLang="zh-CN" sz="2000"/>
          </a:p>
        </p:txBody>
      </p:sp>
      <p:sp>
        <p:nvSpPr>
          <p:cNvPr id="3" name="副标题 2"/>
          <p:cNvSpPr>
            <a:spLocks noGrp="1"/>
          </p:cNvSpPr>
          <p:nvPr>
            <p:ph type="subTitle" idx="1"/>
            <p:custDataLst>
              <p:tags r:id="rId2"/>
            </p:custDataLst>
          </p:nvPr>
        </p:nvSpPr>
        <p:spPr>
          <a:xfrm>
            <a:off x="59055" y="812165"/>
            <a:ext cx="5047615" cy="3300730"/>
          </a:xfrm>
          <a:ln>
            <a:solidFill>
              <a:schemeClr val="tx1"/>
            </a:solidFill>
          </a:ln>
        </p:spPr>
        <p:txBody>
          <a:bodyPr>
            <a:noAutofit/>
          </a:bodyPr>
          <a:p>
            <a:pPr algn="ctr"/>
            <a:r>
              <a:rPr lang="en-US" altLang="zh-CN" sz="1200" b="1">
                <a:solidFill>
                  <a:schemeClr val="tx1"/>
                </a:solidFill>
              </a:rPr>
              <a:t>Aims &amp; Research Question</a:t>
            </a:r>
            <a:endParaRPr lang="en-US" altLang="zh-CN" sz="1200" b="1">
              <a:solidFill>
                <a:schemeClr val="tx1"/>
              </a:solidFill>
            </a:endParaRPr>
          </a:p>
          <a:p>
            <a:pPr algn="just"/>
            <a:r>
              <a:rPr lang="en-US" altLang="zh-CN" sz="1200">
                <a:solidFill>
                  <a:schemeClr val="tx1"/>
                </a:solidFill>
              </a:rPr>
              <a:t>To find out the effectiveness of current Chinese undergraduate English curriculum plan via formative and summative evaluations.</a:t>
            </a:r>
            <a:endParaRPr lang="en-US" altLang="zh-CN" sz="1200">
              <a:solidFill>
                <a:schemeClr val="tx1"/>
              </a:solidFill>
            </a:endParaRPr>
          </a:p>
          <a:p>
            <a:pPr algn="just"/>
            <a:r>
              <a:rPr lang="zh-CN" altLang="en-US" sz="1200">
                <a:solidFill>
                  <a:schemeClr val="tx1"/>
                </a:solidFill>
              </a:rPr>
              <a:t>1. What kind of evaluation model is suitable for Chinese situation?</a:t>
            </a:r>
            <a:endParaRPr lang="zh-CN" altLang="en-US" sz="1200">
              <a:solidFill>
                <a:schemeClr val="tx1"/>
              </a:solidFill>
            </a:endParaRPr>
          </a:p>
          <a:p>
            <a:pPr algn="just"/>
            <a:r>
              <a:rPr lang="zh-CN" altLang="en-US" sz="1200">
                <a:solidFill>
                  <a:schemeClr val="tx1"/>
                </a:solidFill>
              </a:rPr>
              <a:t>2. Does the effectiveness of current curriculum plan can be improved via selected evaluation model?</a:t>
            </a:r>
            <a:endParaRPr lang="zh-CN" altLang="en-US" sz="1200">
              <a:solidFill>
                <a:schemeClr val="tx1"/>
              </a:solidFill>
            </a:endParaRPr>
          </a:p>
          <a:p>
            <a:pPr algn="just"/>
            <a:r>
              <a:rPr lang="zh-CN" altLang="en-US" sz="1200">
                <a:solidFill>
                  <a:schemeClr val="tx1"/>
                </a:solidFill>
              </a:rPr>
              <a:t>3. What kind of influence would exert on curriculum design, teachers’ teaching method, students’ enthusiasm and performance as well as the interaction between teachers and students after implementing the proposed evaluation model？</a:t>
            </a:r>
            <a:endParaRPr lang="zh-CN" altLang="en-US" sz="1200">
              <a:solidFill>
                <a:schemeClr val="tx1"/>
              </a:solidFill>
            </a:endParaRPr>
          </a:p>
        </p:txBody>
      </p:sp>
      <p:sp>
        <p:nvSpPr>
          <p:cNvPr id="4" name="副标题 2"/>
          <p:cNvSpPr>
            <a:spLocks noGrp="1"/>
          </p:cNvSpPr>
          <p:nvPr>
            <p:custDataLst>
              <p:tags r:id="rId3"/>
            </p:custDataLst>
          </p:nvPr>
        </p:nvSpPr>
        <p:spPr>
          <a:xfrm>
            <a:off x="5187315" y="812165"/>
            <a:ext cx="5047615" cy="2750185"/>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just"/>
            <a:r>
              <a:rPr lang="en-US" altLang="zh-CN" sz="1200" b="1">
                <a:solidFill>
                  <a:schemeClr val="tx1"/>
                </a:solidFill>
                <a:latin typeface="+mn-ea"/>
                <a:ea typeface="+mn-ea"/>
              </a:rPr>
              <a:t>Rationales and Main Conceptual Themes</a:t>
            </a:r>
            <a:br>
              <a:rPr lang="en-US" altLang="zh-CN" sz="1200">
                <a:solidFill>
                  <a:schemeClr val="tx1"/>
                </a:solidFill>
                <a:latin typeface="+mn-ea"/>
                <a:ea typeface="+mn-ea"/>
              </a:rPr>
            </a:br>
            <a:r>
              <a:rPr lang="en-US" altLang="zh-CN" sz="1200">
                <a:solidFill>
                  <a:schemeClr val="tx1"/>
                </a:solidFill>
                <a:latin typeface="+mn-ea"/>
                <a:ea typeface="+mn-ea"/>
              </a:rPr>
              <a:t> 1.Be paid highly attention from Chinese government</a:t>
            </a:r>
            <a:endParaRPr lang="en-US" altLang="zh-CN" sz="1200">
              <a:solidFill>
                <a:schemeClr val="tx1"/>
              </a:solidFill>
              <a:latin typeface="+mn-ea"/>
              <a:ea typeface="+mn-ea"/>
            </a:endParaRPr>
          </a:p>
          <a:p>
            <a:pPr algn="just"/>
            <a:r>
              <a:rPr lang="en-US" altLang="zh-CN" sz="1200">
                <a:solidFill>
                  <a:schemeClr val="tx1"/>
                </a:solidFill>
                <a:latin typeface="+mn-ea"/>
                <a:ea typeface="+mn-ea"/>
              </a:rPr>
              <a:t>2. College English educational reform</a:t>
            </a:r>
            <a:endParaRPr lang="en-US" altLang="zh-CN" sz="1200">
              <a:solidFill>
                <a:schemeClr val="tx1"/>
              </a:solidFill>
              <a:latin typeface="+mn-ea"/>
              <a:ea typeface="+mn-ea"/>
            </a:endParaRPr>
          </a:p>
          <a:p>
            <a:pPr algn="just"/>
            <a:r>
              <a:rPr lang="en-US" altLang="zh-CN" sz="1200">
                <a:solidFill>
                  <a:schemeClr val="tx1"/>
                </a:solidFill>
                <a:latin typeface="+mn-ea"/>
                <a:ea typeface="+mn-ea"/>
              </a:rPr>
              <a:t>3.Evaluation is a necessary component of teaching and learning</a:t>
            </a:r>
            <a:endParaRPr lang="en-US" altLang="zh-CN" sz="1200">
              <a:solidFill>
                <a:schemeClr val="tx1"/>
              </a:solidFill>
              <a:latin typeface="+mn-ea"/>
              <a:ea typeface="+mn-ea"/>
            </a:endParaRPr>
          </a:p>
          <a:p>
            <a:pPr algn="just"/>
            <a:r>
              <a:rPr lang="en-US" altLang="zh-CN" sz="1200">
                <a:solidFill>
                  <a:schemeClr val="tx1"/>
                </a:solidFill>
                <a:latin typeface="+mn-ea"/>
                <a:ea typeface="+mn-ea"/>
              </a:rPr>
              <a:t>Formative Goals-based Model</a:t>
            </a:r>
            <a:endParaRPr lang="en-US" altLang="zh-CN" sz="1200">
              <a:solidFill>
                <a:schemeClr val="tx1"/>
              </a:solidFill>
              <a:latin typeface="+mn-ea"/>
              <a:ea typeface="+mn-ea"/>
            </a:endParaRPr>
          </a:p>
          <a:p>
            <a:pPr algn="ctr"/>
            <a:endParaRPr lang="en-US" altLang="zh-CN" sz="1200">
              <a:solidFill>
                <a:schemeClr val="tx1"/>
              </a:solidFill>
              <a:latin typeface="+mn-ea"/>
              <a:ea typeface="+mn-ea"/>
            </a:endParaRPr>
          </a:p>
        </p:txBody>
      </p:sp>
      <p:sp>
        <p:nvSpPr>
          <p:cNvPr id="5" name="矩形 4"/>
          <p:cNvSpPr/>
          <p:nvPr/>
        </p:nvSpPr>
        <p:spPr>
          <a:xfrm>
            <a:off x="7066280" y="2677795"/>
            <a:ext cx="963930" cy="248285"/>
          </a:xfrm>
          <a:prstGeom prst="rect">
            <a:avLst/>
          </a:prstGeom>
        </p:spPr>
        <p:style>
          <a:lnRef idx="2">
            <a:schemeClr val="dk1"/>
          </a:lnRef>
          <a:fillRef idx="1">
            <a:schemeClr val="lt1"/>
          </a:fillRef>
          <a:effectRef idx="0">
            <a:schemeClr val="dk1"/>
          </a:effectRef>
          <a:fontRef idx="minor">
            <a:schemeClr val="dk1"/>
          </a:fontRef>
        </p:style>
        <p:txBody>
          <a:bodyPr rtlCol="0" anchor="ctr"/>
          <a:p>
            <a:pPr algn="ctr"/>
            <a:r>
              <a:rPr lang="en-US" altLang="zh-CN" sz="1400"/>
              <a:t>Goals</a:t>
            </a:r>
            <a:endParaRPr lang="en-US" altLang="zh-CN" sz="1400"/>
          </a:p>
        </p:txBody>
      </p:sp>
      <p:sp>
        <p:nvSpPr>
          <p:cNvPr id="6" name="矩形 5"/>
          <p:cNvSpPr/>
          <p:nvPr/>
        </p:nvSpPr>
        <p:spPr>
          <a:xfrm>
            <a:off x="5346700" y="3016250"/>
            <a:ext cx="1249045" cy="454660"/>
          </a:xfrm>
          <a:prstGeom prst="rect">
            <a:avLst/>
          </a:prstGeom>
        </p:spPr>
        <p:style>
          <a:lnRef idx="2">
            <a:schemeClr val="dk1"/>
          </a:lnRef>
          <a:fillRef idx="1">
            <a:schemeClr val="lt1"/>
          </a:fillRef>
          <a:effectRef idx="0">
            <a:schemeClr val="dk1"/>
          </a:effectRef>
          <a:fontRef idx="minor">
            <a:schemeClr val="dk1"/>
          </a:fontRef>
        </p:style>
        <p:txBody>
          <a:bodyPr rtlCol="0" anchor="ctr"/>
          <a:p>
            <a:pPr algn="ctr"/>
            <a:r>
              <a:rPr lang="en-US" altLang="zh-CN" sz="1400"/>
              <a:t>Course Content</a:t>
            </a:r>
            <a:endParaRPr lang="en-US" altLang="zh-CN" sz="1400"/>
          </a:p>
        </p:txBody>
      </p:sp>
      <p:sp>
        <p:nvSpPr>
          <p:cNvPr id="7" name="矩形 6"/>
          <p:cNvSpPr/>
          <p:nvPr/>
        </p:nvSpPr>
        <p:spPr>
          <a:xfrm>
            <a:off x="8521700" y="3065145"/>
            <a:ext cx="1431290" cy="455295"/>
          </a:xfrm>
          <a:prstGeom prst="rect">
            <a:avLst/>
          </a:prstGeom>
        </p:spPr>
        <p:style>
          <a:lnRef idx="2">
            <a:schemeClr val="dk1"/>
          </a:lnRef>
          <a:fillRef idx="1">
            <a:schemeClr val="lt1"/>
          </a:fillRef>
          <a:effectRef idx="0">
            <a:schemeClr val="dk1"/>
          </a:effectRef>
          <a:fontRef idx="minor">
            <a:schemeClr val="dk1"/>
          </a:fontRef>
        </p:style>
        <p:txBody>
          <a:bodyPr rtlCol="0" anchor="ctr"/>
          <a:p>
            <a:pPr algn="ctr"/>
            <a:r>
              <a:rPr lang="en-US" altLang="zh-CN" sz="1400"/>
              <a:t>Examination Content</a:t>
            </a:r>
            <a:endParaRPr lang="en-US" altLang="zh-CN" sz="1400"/>
          </a:p>
        </p:txBody>
      </p:sp>
      <p:cxnSp>
        <p:nvCxnSpPr>
          <p:cNvPr id="8" name="直接箭头连接符 7"/>
          <p:cNvCxnSpPr>
            <a:endCxn id="5" idx="1"/>
          </p:cNvCxnSpPr>
          <p:nvPr/>
        </p:nvCxnSpPr>
        <p:spPr>
          <a:xfrm flipV="1">
            <a:off x="6558915" y="2802255"/>
            <a:ext cx="507365" cy="26289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9" name="直接箭头连接符 8"/>
          <p:cNvCxnSpPr>
            <a:endCxn id="5" idx="3"/>
          </p:cNvCxnSpPr>
          <p:nvPr/>
        </p:nvCxnSpPr>
        <p:spPr>
          <a:xfrm flipH="1" flipV="1">
            <a:off x="8030210" y="2802255"/>
            <a:ext cx="520065" cy="288290"/>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cxnSp>
        <p:nvCxnSpPr>
          <p:cNvPr id="10" name="直接箭头连接符 9"/>
          <p:cNvCxnSpPr>
            <a:stCxn id="7" idx="1"/>
          </p:cNvCxnSpPr>
          <p:nvPr/>
        </p:nvCxnSpPr>
        <p:spPr>
          <a:xfrm flipH="1" flipV="1">
            <a:off x="6615430" y="3284855"/>
            <a:ext cx="1906270" cy="8255"/>
          </a:xfrm>
          <a:prstGeom prst="straightConnector1">
            <a:avLst/>
          </a:prstGeom>
          <a:ln>
            <a:tailEnd type="arrow" w="med" len="med"/>
          </a:ln>
        </p:spPr>
        <p:style>
          <a:lnRef idx="1">
            <a:schemeClr val="dk1"/>
          </a:lnRef>
          <a:fillRef idx="0">
            <a:schemeClr val="dk1"/>
          </a:fillRef>
          <a:effectRef idx="0">
            <a:schemeClr val="dk1"/>
          </a:effectRef>
          <a:fontRef idx="minor">
            <a:schemeClr val="tx1"/>
          </a:fontRef>
        </p:style>
      </p:cxnSp>
      <p:sp>
        <p:nvSpPr>
          <p:cNvPr id="11" name="副标题 2"/>
          <p:cNvSpPr>
            <a:spLocks noGrp="1"/>
          </p:cNvSpPr>
          <p:nvPr>
            <p:custDataLst>
              <p:tags r:id="rId4"/>
            </p:custDataLst>
          </p:nvPr>
        </p:nvSpPr>
        <p:spPr>
          <a:xfrm>
            <a:off x="237490" y="4257040"/>
            <a:ext cx="4690745" cy="1114425"/>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zh-CN" altLang="en-US" sz="1200" b="1">
                <a:solidFill>
                  <a:schemeClr val="tx1"/>
                </a:solidFill>
              </a:rPr>
              <a:t>A Description of Evidence </a:t>
            </a:r>
            <a:endParaRPr lang="zh-CN" altLang="en-US" sz="1200" b="1">
              <a:solidFill>
                <a:schemeClr val="tx1"/>
              </a:solidFill>
            </a:endParaRPr>
          </a:p>
          <a:p>
            <a:pPr algn="ctr"/>
            <a:r>
              <a:rPr lang="zh-CN" altLang="en-US" sz="1200">
                <a:solidFill>
                  <a:schemeClr val="tx1"/>
                </a:solidFill>
              </a:rPr>
              <a:t>classroom observation, interview, questionnaire, documents</a:t>
            </a:r>
            <a:endParaRPr lang="zh-CN" altLang="en-US" sz="1200">
              <a:solidFill>
                <a:schemeClr val="tx1"/>
              </a:solidFill>
            </a:endParaRPr>
          </a:p>
        </p:txBody>
      </p:sp>
      <p:sp>
        <p:nvSpPr>
          <p:cNvPr id="12" name="副标题 2"/>
          <p:cNvSpPr>
            <a:spLocks noGrp="1"/>
          </p:cNvSpPr>
          <p:nvPr>
            <p:custDataLst>
              <p:tags r:id="rId5"/>
            </p:custDataLst>
          </p:nvPr>
        </p:nvSpPr>
        <p:spPr>
          <a:xfrm>
            <a:off x="237490" y="5515610"/>
            <a:ext cx="4690745" cy="1035685"/>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zh-CN" altLang="en-US" sz="1200" b="1">
                <a:solidFill>
                  <a:schemeClr val="tx1"/>
                </a:solidFill>
              </a:rPr>
              <a:t>The Methods of Collecting Evidence</a:t>
            </a:r>
            <a:endParaRPr lang="zh-CN" altLang="en-US" sz="1200">
              <a:solidFill>
                <a:schemeClr val="tx1"/>
              </a:solidFill>
            </a:endParaRPr>
          </a:p>
          <a:p>
            <a:pPr algn="ctr"/>
            <a:r>
              <a:rPr lang="zh-CN" altLang="en-US" sz="1200">
                <a:solidFill>
                  <a:schemeClr val="tx1"/>
                </a:solidFill>
              </a:rPr>
              <a:t>Study methods like interviews, questionnaires and observatio</a:t>
            </a:r>
            <a:r>
              <a:rPr lang="en-US" altLang="zh-CN" sz="1200">
                <a:solidFill>
                  <a:schemeClr val="tx1"/>
                </a:solidFill>
              </a:rPr>
              <a:t>n</a:t>
            </a:r>
            <a:r>
              <a:rPr lang="zh-CN" altLang="en-US" sz="1200">
                <a:solidFill>
                  <a:schemeClr val="tx1"/>
                </a:solidFill>
              </a:rPr>
              <a:t> </a:t>
            </a:r>
            <a:r>
              <a:rPr lang="en-US" altLang="zh-CN" sz="1200">
                <a:solidFill>
                  <a:schemeClr val="tx1"/>
                </a:solidFill>
              </a:rPr>
              <a:t>applied</a:t>
            </a:r>
            <a:r>
              <a:rPr lang="zh-CN" altLang="en-US" sz="1200">
                <a:solidFill>
                  <a:schemeClr val="tx1"/>
                </a:solidFill>
              </a:rPr>
              <a:t> </a:t>
            </a:r>
            <a:r>
              <a:rPr lang="en-US" altLang="zh-CN" sz="1200">
                <a:solidFill>
                  <a:schemeClr val="tx1"/>
                </a:solidFill>
              </a:rPr>
              <a:t>in a case study</a:t>
            </a:r>
            <a:endParaRPr lang="en-US" altLang="zh-CN" sz="1200">
              <a:solidFill>
                <a:schemeClr val="tx1"/>
              </a:solidFill>
            </a:endParaRPr>
          </a:p>
        </p:txBody>
      </p:sp>
      <p:sp>
        <p:nvSpPr>
          <p:cNvPr id="13" name="副标题 2"/>
          <p:cNvSpPr>
            <a:spLocks noGrp="1"/>
          </p:cNvSpPr>
          <p:nvPr>
            <p:custDataLst>
              <p:tags r:id="rId6"/>
            </p:custDataLst>
          </p:nvPr>
        </p:nvSpPr>
        <p:spPr>
          <a:xfrm>
            <a:off x="5459730" y="3631565"/>
            <a:ext cx="4690745" cy="1363345"/>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altLang="zh-CN" sz="1200" b="1">
                <a:solidFill>
                  <a:schemeClr val="tx1"/>
                </a:solidFill>
              </a:rPr>
              <a:t>The Settings of Collecting Evidence</a:t>
            </a:r>
            <a:endParaRPr lang="en-US" altLang="zh-CN" sz="1200">
              <a:solidFill>
                <a:schemeClr val="tx1"/>
              </a:solidFill>
            </a:endParaRPr>
          </a:p>
          <a:p>
            <a:pPr algn="ctr"/>
            <a:r>
              <a:rPr lang="en-US" altLang="zh-CN" sz="1200">
                <a:solidFill>
                  <a:schemeClr val="tx1"/>
                </a:solidFill>
              </a:rPr>
              <a:t>A local Chinese university</a:t>
            </a:r>
            <a:endParaRPr lang="en-US" altLang="zh-CN" sz="1200">
              <a:solidFill>
                <a:schemeClr val="tx1"/>
              </a:solidFill>
            </a:endParaRPr>
          </a:p>
          <a:p>
            <a:pPr algn="ctr"/>
            <a:r>
              <a:rPr lang="en-US" altLang="zh-CN" sz="1200">
                <a:solidFill>
                  <a:schemeClr val="tx1"/>
                </a:solidFill>
              </a:rPr>
              <a:t>Participants: two first-year undergraduate classes with similar average English score in college entrance examination</a:t>
            </a:r>
            <a:endParaRPr lang="en-US" altLang="zh-CN" sz="1200">
              <a:solidFill>
                <a:schemeClr val="tx1"/>
              </a:solidFill>
            </a:endParaRPr>
          </a:p>
        </p:txBody>
      </p:sp>
      <p:sp>
        <p:nvSpPr>
          <p:cNvPr id="14" name="副标题 2"/>
          <p:cNvSpPr>
            <a:spLocks noGrp="1"/>
          </p:cNvSpPr>
          <p:nvPr>
            <p:custDataLst>
              <p:tags r:id="rId7"/>
            </p:custDataLst>
          </p:nvPr>
        </p:nvSpPr>
        <p:spPr>
          <a:xfrm>
            <a:off x="5459730" y="5202555"/>
            <a:ext cx="4690745" cy="1541780"/>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altLang="zh-CN" sz="1200" b="1">
                <a:solidFill>
                  <a:schemeClr val="tx1"/>
                </a:solidFill>
              </a:rPr>
              <a:t>The Ethical Issues</a:t>
            </a:r>
            <a:endParaRPr lang="en-US" altLang="zh-CN" sz="1200" b="1">
              <a:solidFill>
                <a:schemeClr val="tx1"/>
              </a:solidFill>
            </a:endParaRPr>
          </a:p>
          <a:p>
            <a:pPr algn="ctr"/>
            <a:r>
              <a:rPr lang="en-US" altLang="zh-CN" sz="1200">
                <a:solidFill>
                  <a:schemeClr val="tx1"/>
                </a:solidFill>
              </a:rPr>
              <a:t>participants’ consent, open and honest, participants possess the right to withdraw their consent, incentive, the potential risks and corresponding measures, privacy and data storage</a:t>
            </a:r>
            <a:endParaRPr lang="en-US" altLang="zh-CN" sz="1200">
              <a:solidFill>
                <a:schemeClr val="tx1"/>
              </a:solidFill>
            </a:endParaRPr>
          </a:p>
        </p:txBody>
      </p:sp>
      <p:sp>
        <p:nvSpPr>
          <p:cNvPr id="16" name="副标题 2"/>
          <p:cNvSpPr>
            <a:spLocks noGrp="1"/>
          </p:cNvSpPr>
          <p:nvPr>
            <p:custDataLst>
              <p:tags r:id="rId8"/>
            </p:custDataLst>
          </p:nvPr>
        </p:nvSpPr>
        <p:spPr>
          <a:xfrm>
            <a:off x="10347960" y="2095500"/>
            <a:ext cx="1719580" cy="4265295"/>
          </a:xfrm>
          <a:prstGeom prst="rect">
            <a:avLst/>
          </a:prstGeom>
          <a:ln>
            <a:solidFill>
              <a:schemeClr val="tx1"/>
            </a:solidFill>
          </a:ln>
        </p:spPr>
        <p:txBody>
          <a:bodyPr vert="horz" lIns="90000" tIns="46800" rIns="90000" bIns="46800" rtlCol="0">
            <a:noAutofit/>
          </a:bodyPr>
          <a:lstStyle>
            <a:lvl1pPr marL="0" indent="0" algn="ctr" defTabSz="914400" rtl="0" eaLnBrk="1" fontAlgn="auto" latinLnBrk="0" hangingPunct="1">
              <a:lnSpc>
                <a:spcPct val="110000"/>
              </a:lnSpc>
              <a:spcBef>
                <a:spcPts val="0"/>
              </a:spcBef>
              <a:spcAft>
                <a:spcPts val="1000"/>
              </a:spcAft>
              <a:buFont typeface="Arial" panose="020B0604020202020204" pitchFamily="34" charset="0"/>
              <a:buNone/>
              <a:defRPr sz="2400" u="none" strike="noStrike" kern="1200" cap="none" spc="20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1pPr>
            <a:lvl2pPr marL="457200" indent="0" algn="ctr" defTabSz="914400" rtl="0" eaLnBrk="1" fontAlgn="auto" latinLnBrk="0" hangingPunct="1">
              <a:lnSpc>
                <a:spcPct val="120000"/>
              </a:lnSpc>
              <a:spcBef>
                <a:spcPts val="0"/>
              </a:spcBef>
              <a:spcAft>
                <a:spcPts val="600"/>
              </a:spcAft>
              <a:buFont typeface="Arial" panose="020B0604020202020204" pitchFamily="34" charset="0"/>
              <a:buNone/>
              <a:tabLst>
                <a:tab pos="1609725" algn="l"/>
                <a:tab pos="1609725" algn="l"/>
                <a:tab pos="1609725" algn="l"/>
                <a:tab pos="1609725" algn="l"/>
              </a:tabLst>
              <a:defRPr sz="20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2pPr>
            <a:lvl3pPr marL="914400" indent="0" algn="ctr" defTabSz="914400" rtl="0" eaLnBrk="1" fontAlgn="auto" latinLnBrk="0" hangingPunct="1">
              <a:lnSpc>
                <a:spcPct val="120000"/>
              </a:lnSpc>
              <a:spcBef>
                <a:spcPts val="0"/>
              </a:spcBef>
              <a:spcAft>
                <a:spcPts val="600"/>
              </a:spcAft>
              <a:buFont typeface="Arial" panose="020B0604020202020204" pitchFamily="34" charset="0"/>
              <a:buNone/>
              <a:defRPr sz="18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3pPr>
            <a:lvl4pPr marL="1371600" indent="0" algn="ctr" defTabSz="914400" rtl="0" eaLnBrk="1" fontAlgn="auto" latinLnBrk="0" hangingPunct="1">
              <a:lnSpc>
                <a:spcPct val="120000"/>
              </a:lnSpc>
              <a:spcBef>
                <a:spcPts val="0"/>
              </a:spcBef>
              <a:spcAft>
                <a:spcPts val="300"/>
              </a:spcAft>
              <a:buFont typeface="Wingdings" panose="05000000000000000000"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4pPr>
            <a:lvl5pPr marL="1828800" indent="0" algn="ctr" defTabSz="914400" rtl="0" eaLnBrk="1" fontAlgn="auto" latinLnBrk="0" hangingPunct="1">
              <a:lnSpc>
                <a:spcPct val="120000"/>
              </a:lnSpc>
              <a:spcBef>
                <a:spcPts val="0"/>
              </a:spcBef>
              <a:spcAft>
                <a:spcPts val="300"/>
              </a:spcAft>
              <a:buFont typeface="Arial" panose="020B0604020202020204" pitchFamily="34" charset="0"/>
              <a:buNone/>
              <a:defRPr sz="1600" u="none" strike="noStrike" kern="1200" cap="none" spc="150" normalizeH="0" baseline="0">
                <a:solidFill>
                  <a:schemeClr val="tx1">
                    <a:lumMod val="65000"/>
                    <a:lumOff val="35000"/>
                  </a:schemeClr>
                </a:solidFill>
                <a:uFillTx/>
                <a:latin typeface="Arial" panose="020B0604020202020204" pitchFamily="34" charset="0"/>
                <a:ea typeface="微软雅黑" panose="020B0503020204020204" pitchFamily="34" charset="-122"/>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ctr"/>
            <a:r>
              <a:rPr lang="en-US" altLang="zh-CN" sz="1200" b="1">
                <a:solidFill>
                  <a:schemeClr val="tx1"/>
                </a:solidFill>
              </a:rPr>
              <a:t> Timetable</a:t>
            </a:r>
            <a:r>
              <a:rPr lang="en-US" altLang="zh-CN" sz="1200">
                <a:solidFill>
                  <a:schemeClr val="tx1"/>
                </a:solidFill>
              </a:rPr>
              <a:t> </a:t>
            </a:r>
            <a:endParaRPr lang="en-US" altLang="zh-CN" sz="1200">
              <a:solidFill>
                <a:schemeClr val="tx1"/>
              </a:solidFill>
            </a:endParaRPr>
          </a:p>
          <a:p>
            <a:pPr algn="just"/>
            <a:r>
              <a:rPr lang="en-US" altLang="zh-CN" sz="1200">
                <a:solidFill>
                  <a:schemeClr val="tx1"/>
                </a:solidFill>
              </a:rPr>
              <a:t>1.At least six months</a:t>
            </a:r>
            <a:endParaRPr lang="en-US" altLang="zh-CN" sz="1200">
              <a:solidFill>
                <a:schemeClr val="tx1"/>
              </a:solidFill>
            </a:endParaRPr>
          </a:p>
          <a:p>
            <a:pPr algn="just"/>
            <a:r>
              <a:rPr lang="en-US" altLang="zh-CN" sz="1200">
                <a:solidFill>
                  <a:schemeClr val="tx1"/>
                </a:solidFill>
              </a:rPr>
              <a:t>2. Questionnaire and interview will be achieved twice a week, and classroom observation and teaching logs would be carried through every week except from exam weeks.</a:t>
            </a:r>
            <a:endParaRPr lang="en-US" altLang="zh-CN" sz="1200">
              <a:solidFill>
                <a:schemeClr val="tx1"/>
              </a:solidFill>
            </a:endParaRPr>
          </a:p>
        </p:txBody>
      </p:sp>
    </p:spTree>
    <p:custDataLst>
      <p:tags r:id="rId9"/>
    </p:custDataLst>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1.0"/>
  <p:tag name="KSO_WM_BEAUTIFY_FLAG" val="#wm#"/>
</p:tagLst>
</file>

<file path=ppt/tags/tag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2**"/>
  <p:tag name="KSO_WM_UNIT_LAYERLEVEL" val="1"/>
  <p:tag name="KSO_WM_TAG_VERSION" val="1.0"/>
  <p:tag name="KSO_WM_BEAUTIFY_FLAG" val="#wm#"/>
</p:tagLst>
</file>

<file path=ppt/tags/tag1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3**"/>
  <p:tag name="KSO_WM_UNIT_LAYERLEVEL" val="1"/>
  <p:tag name="KSO_WM_TAG_VERSION" val="1.0"/>
  <p:tag name="KSO_WM_BEAUTIFY_FLAG" val="#wm#"/>
</p:tagLst>
</file>

<file path=ppt/tags/tag1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1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4**"/>
  <p:tag name="KSO_WM_UNIT_LAYERLEVEL" val="1"/>
  <p:tag name="KSO_WM_TAG_VERSION" val="1.0"/>
  <p:tag name="KSO_WM_BEAUTIFY_FLAG" val="#wm#"/>
</p:tagLst>
</file>

<file path=ppt/tags/tag2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2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5**"/>
  <p:tag name="KSO_WM_UNIT_LAYERLEVEL" val="1"/>
  <p:tag name="KSO_WM_TAG_VERSION" val="1.0"/>
  <p:tag name="KSO_WM_BEAUTIFY_FLAG" val="#wm#"/>
</p:tagLst>
</file>

<file path=ppt/tags/tag3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6**"/>
  <p:tag name="KSO_WM_UNIT_LAYERLEVEL" val="1"/>
  <p:tag name="KSO_WM_TAG_VERSION" val="1.0"/>
  <p:tag name="KSO_WM_BEAUTIFY_FLAG" val="#wm#"/>
</p:tagLst>
</file>

<file path=ppt/tags/tag3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7**"/>
  <p:tag name="KSO_WM_UNIT_LAYERLEVEL" val="1"/>
  <p:tag name="KSO_WM_TAG_VERSION" val="1.0"/>
  <p:tag name="KSO_WM_BEAUTIFY_FLAG" val="#wm#"/>
</p:tagLst>
</file>

<file path=ppt/tags/tag3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3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8**"/>
  <p:tag name="KSO_WM_UNIT_LAYERLEVEL" val="1"/>
  <p:tag name="KSO_WM_TAG_VERSION" val="1.0"/>
  <p:tag name="KSO_WM_BEAUTIFY_FLAG" val="#wm#"/>
</p:tagLst>
</file>

<file path=ppt/tags/tag4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9**"/>
  <p:tag name="KSO_WM_UNIT_LAYERLEVEL" val="1"/>
  <p:tag name="KSO_WM_TAG_VERSION" val="1.0"/>
  <p:tag name="KSO_WM_BEAUTIFY_FLAG" val="#wm#"/>
</p:tagLst>
</file>

<file path=ppt/tags/tag4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4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0**"/>
  <p:tag name="KSO_WM_UNIT_LAYERLEVEL" val="1"/>
  <p:tag name="KSO_WM_TAG_VERSION" val="1.0"/>
  <p:tag name="KSO_WM_BEAUTIFY_FLAG" val="#wm#"/>
</p:tagLst>
</file>

<file path=ppt/tags/tag5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5.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6.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1**"/>
  <p:tag name="KSO_WM_UNIT_LAYERLEVEL" val="1"/>
  <p:tag name="KSO_WM_TAG_VERSION" val="1.0"/>
  <p:tag name="KSO_WM_BEAUTIFY_FLAG" val="#wm#"/>
</p:tagLst>
</file>

<file path=ppt/tags/tag57.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8.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 name="KSO_WM_TEMPLATE_CATEGORY" val="custom"/>
  <p:tag name="KSO_WM_TEMPLATE_INDEX" val="20205176"/>
</p:tagLst>
</file>

<file path=ppt/tags/tag59.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0.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0**"/>
  <p:tag name="KSO_WM_UNIT_LAYERLEVEL" val="1"/>
  <p:tag name="KSO_WM_TAG_VERSION" val="1.0"/>
  <p:tag name="KSO_WM_BEAUTIFY_FLAG" val="#wm#"/>
</p:tagLst>
</file>

<file path=ppt/tags/tag62.xml><?xml version="1.0" encoding="utf-8"?>
<p:tagLst xmlns:p="http://schemas.openxmlformats.org/presentationml/2006/main">
  <p:tag name="KSO_WM_TEMPLATE_THUMBS_INDEX" val="1、4、7、12、13、14、15、16、17、18、20、24、25、28、33、36、40、43、44"/>
  <p:tag name="KSO_WM_TEMPLATE_SUBCATEGORY" val="19"/>
  <p:tag name="KSO_WM_TAG_VERSION" val="1.0"/>
  <p:tag name="KSO_WM_BEAUTIFY_FLAG" val="#wm#"/>
  <p:tag name="KSO_WM_TEMPLATE_CATEGORY" val="custom"/>
  <p:tag name="KSO_WM_TEMPLATE_INDEX" val="20205176"/>
  <p:tag name="KSO_WM_TEMPLATE_MASTER_TYPE" val="0"/>
  <p:tag name="KSO_WM_TEMPLATE_COLOR_TYPE" val="1"/>
  <p:tag name="KSO_WM_UNIT_SHOW_EDIT_AREA_INDICATION" val="1"/>
</p:tagLst>
</file>

<file path=ppt/tags/tag63.xml><?xml version="1.0" encoding="utf-8"?>
<p:tagLst xmlns:p="http://schemas.openxmlformats.org/presentationml/2006/main">
  <p:tag name="KSO_WM_UNIT_ISCONTENTSTITLE" val="0"/>
  <p:tag name="KSO_WM_UNIT_ISNUMDGMTITLE" val="0"/>
  <p:tag name="KSO_WM_UNIT_PRESET_TEXT" val="空白演示"/>
  <p:tag name="KSO_WM_UNIT_NOCLEAR" val="0"/>
  <p:tag name="KSO_WM_UNIT_SHOW_EDIT_AREA_INDICATION" val="1"/>
  <p:tag name="KSO_WM_UNIT_VALUE" val="28"/>
  <p:tag name="KSO_WM_UNIT_HIGHLIGHT" val="0"/>
  <p:tag name="KSO_WM_UNIT_COMPATIBLE" val="0"/>
  <p:tag name="KSO_WM_UNIT_DIAGRAM_ISNUMVISUAL" val="0"/>
  <p:tag name="KSO_WM_UNIT_DIAGRAM_ISREFERUNIT" val="0"/>
  <p:tag name="KSO_WM_UNIT_TYPE" val="a"/>
  <p:tag name="KSO_WM_UNIT_INDEX" val="1"/>
  <p:tag name="KSO_WM_UNIT_ID" val="custom20205176_1*a*1"/>
  <p:tag name="KSO_WM_TEMPLATE_CATEGORY" val="custom"/>
  <p:tag name="KSO_WM_TEMPLATE_INDEX" val="20205176"/>
  <p:tag name="KSO_WM_UNIT_LAYERLEVEL" val="1"/>
  <p:tag name="KSO_WM_TAG_VERSION" val="1.0"/>
  <p:tag name="KSO_WM_BEAUTIFY_FLAG" val="#wm#"/>
</p:tagLst>
</file>

<file path=ppt/tags/tag64.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5.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6.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7.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8.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69.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70.xml><?xml version="1.0" encoding="utf-8"?>
<p:tagLst xmlns:p="http://schemas.openxmlformats.org/presentationml/2006/main">
  <p:tag name="KSO_WM_UNIT_ISCONTENTSTITLE" val="0"/>
  <p:tag name="KSO_WM_UNIT_ISNUMDGMTITLE" val="0"/>
  <p:tag name="KSO_WM_UNIT_PRESET_TEXT" val="单击输入您的封面副标题"/>
  <p:tag name="KSO_WM_UNIT_NOCLEAR" val="0"/>
  <p:tag name="KSO_WM_UNIT_SHOW_EDIT_AREA_INDICATION" val="1"/>
  <p:tag name="KSO_WM_UNIT_VALUE" val="111"/>
  <p:tag name="KSO_WM_UNIT_HIGHLIGHT" val="0"/>
  <p:tag name="KSO_WM_UNIT_COMPATIBLE" val="0"/>
  <p:tag name="KSO_WM_UNIT_DIAGRAM_ISNUMVISUAL" val="0"/>
  <p:tag name="KSO_WM_UNIT_DIAGRAM_ISREFERUNIT" val="0"/>
  <p:tag name="KSO_WM_UNIT_TYPE" val="b"/>
  <p:tag name="KSO_WM_UNIT_INDEX" val="1"/>
  <p:tag name="KSO_WM_UNIT_ID" val="custom20205176_1*b*1"/>
  <p:tag name="KSO_WM_TEMPLATE_CATEGORY" val="custom"/>
  <p:tag name="KSO_WM_TEMPLATE_INDEX" val="20205176"/>
  <p:tag name="KSO_WM_UNIT_LAYERLEVEL" val="1"/>
  <p:tag name="KSO_WM_TAG_VERSION" val="1.0"/>
  <p:tag name="KSO_WM_BEAUTIFY_FLAG" val="#wm#"/>
</p:tagLst>
</file>

<file path=ppt/tags/tag71.xml><?xml version="1.0" encoding="utf-8"?>
<p:tagLst xmlns:p="http://schemas.openxmlformats.org/presentationml/2006/main">
  <p:tag name="KSO_WM_SLIDE_ID" val="custom20205176_1"/>
  <p:tag name="KSO_WM_TEMPLATE_SUBCATEGORY" val="19"/>
  <p:tag name="KSO_WM_TEMPLATE_MASTER_TYPE" val="0"/>
  <p:tag name="KSO_WM_TEMPLATE_COLOR_TYPE" val="1"/>
  <p:tag name="KSO_WM_SLIDE_TYPE" val="title"/>
  <p:tag name="KSO_WM_SLIDE_SUBTYPE" val="defaultBlank"/>
  <p:tag name="KSO_WM_SLIDE_ITEM_CNT" val="0"/>
  <p:tag name="KSO_WM_SLIDE_INDEX" val="1"/>
  <p:tag name="KSO_WM_TAG_VERSION" val="1.0"/>
  <p:tag name="KSO_WM_BEAUTIFY_FLAG" val="#wm#"/>
  <p:tag name="KSO_WM_TEMPLATE_CATEGORY" val="custom"/>
  <p:tag name="KSO_WM_TEMPLATE_INDEX" val="20205176"/>
  <p:tag name="KSO_WM_SLIDE_LAYOUT" val="a_b"/>
  <p:tag name="KSO_WM_SLIDE_LAYOUT_CNT" val="1_1"/>
  <p:tag name="KSO_WM_UNIT_SHOW_EDIT_AREA_INDICATION" val="1"/>
  <p:tag name="KSO_WM_TEMPLATE_THUMBS_INDEX" val="1、4、7、12、13、14、15、16、17、18、20、24、25、28、33、36、40、43、44"/>
</p:tagLst>
</file>

<file path=ppt/theme/theme1.xml><?xml version="1.0" encoding="utf-8"?>
<a:theme xmlns:a="http://schemas.openxmlformats.org/drawingml/2006/main" name="Office 主题​​">
  <a:themeElements>
    <a:clrScheme name="新版空白演示配色">
      <a:dk1>
        <a:srgbClr val="000000"/>
      </a:dk1>
      <a:lt1>
        <a:srgbClr val="FFFFFF"/>
      </a:lt1>
      <a:dk2>
        <a:srgbClr val="0F1423"/>
      </a:dk2>
      <a:lt2>
        <a:srgbClr val="FFFFFF"/>
      </a:lt2>
      <a:accent1>
        <a:srgbClr val="6096E6"/>
      </a:accent1>
      <a:accent2>
        <a:srgbClr val="58B6E5"/>
      </a:accent2>
      <a:accent3>
        <a:srgbClr val="56CA95"/>
      </a:accent3>
      <a:accent4>
        <a:srgbClr val="FFBA55"/>
      </a:accent4>
      <a:accent5>
        <a:srgbClr val="F18870"/>
      </a:accent5>
      <a:accent6>
        <a:srgbClr val="EC5F74"/>
      </a:accent6>
      <a:hlink>
        <a:srgbClr val="0563C1"/>
      </a:hlink>
      <a:folHlink>
        <a:srgbClr val="954D72"/>
      </a:folHlink>
    </a:clrScheme>
    <a:fontScheme name="自定义 9">
      <a:majorFont>
        <a:latin typeface="Arial"/>
        <a:ea typeface="微软雅黑"/>
        <a:cs typeface=""/>
      </a:majorFont>
      <a:minorFont>
        <a:latin typeface="Arial"/>
        <a:ea typeface="微软雅黑"/>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1704</Words>
  <Application>WPS 演示</Application>
  <PresentationFormat>宽屏</PresentationFormat>
  <Paragraphs>37</Paragraphs>
  <Slides>1</Slides>
  <Notes>4</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1</vt:i4>
      </vt:variant>
    </vt:vector>
  </HeadingPairs>
  <TitlesOfParts>
    <vt:vector size="9" baseType="lpstr">
      <vt:lpstr>Arial</vt:lpstr>
      <vt:lpstr>宋体</vt:lpstr>
      <vt:lpstr>Wingdings</vt:lpstr>
      <vt:lpstr>微软雅黑</vt:lpstr>
      <vt:lpstr>Wingdings</vt:lpstr>
      <vt:lpstr>Arial Unicode MS</vt:lpstr>
      <vt:lpstr>Calibri</vt:lpstr>
      <vt:lpstr>Office 主题​​</vt:lpstr>
      <vt:lpstr>An Evaluative Study of the Way a Planned Curriculum was Realized in the Classroom Communications between Teachers and Students.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驻.逐.</cp:lastModifiedBy>
  <cp:revision>177</cp:revision>
  <dcterms:created xsi:type="dcterms:W3CDTF">2019-06-19T02:08:00Z</dcterms:created>
  <dcterms:modified xsi:type="dcterms:W3CDTF">2020-05-14T15:28:53Z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2052-11.1.0.9584</vt:lpwstr>
  </property>
</Properties>
</file>