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slide" Target="slides/slide3.xml" /><Relationship Id="rId9" Type="http://schemas.microsoft.com/office/2016/11/relationships/changesInfo" Target="changesInfos/changesInfo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dad The Great" userId="6ec32e4987272de8" providerId="LiveId" clId="{B672F102-7D3F-F948-B34E-4059963A3BBC}"/>
    <pc:docChg chg="custSel addSld modSld sldOrd">
      <pc:chgData name="Amdad The Great" userId="6ec32e4987272de8" providerId="LiveId" clId="{B672F102-7D3F-F948-B34E-4059963A3BBC}" dt="2024-12-23T22:52:21.477" v="6517" actId="20577"/>
      <pc:docMkLst>
        <pc:docMk/>
      </pc:docMkLst>
      <pc:sldChg chg="modSp">
        <pc:chgData name="Amdad The Great" userId="6ec32e4987272de8" providerId="LiveId" clId="{B672F102-7D3F-F948-B34E-4059963A3BBC}" dt="2024-12-19T20:27:24.652" v="2428" actId="20577"/>
        <pc:sldMkLst>
          <pc:docMk/>
          <pc:sldMk cId="1097308137" sldId="256"/>
        </pc:sldMkLst>
        <pc:spChg chg="mod">
          <ac:chgData name="Amdad The Great" userId="6ec32e4987272de8" providerId="LiveId" clId="{B672F102-7D3F-F948-B34E-4059963A3BBC}" dt="2024-12-19T20:27:24.652" v="2428" actId="20577"/>
          <ac:spMkLst>
            <pc:docMk/>
            <pc:sldMk cId="1097308137" sldId="256"/>
            <ac:spMk id="4" creationId="{9D38D4E2-B7F6-F2B6-55EE-89C23CA84D9B}"/>
          </ac:spMkLst>
        </pc:spChg>
      </pc:sldChg>
      <pc:sldChg chg="addSp delSp modSp new">
        <pc:chgData name="Amdad The Great" userId="6ec32e4987272de8" providerId="LiveId" clId="{B672F102-7D3F-F948-B34E-4059963A3BBC}" dt="2024-12-23T22:20:40.206" v="5288" actId="20577"/>
        <pc:sldMkLst>
          <pc:docMk/>
          <pc:sldMk cId="943167641" sldId="257"/>
        </pc:sldMkLst>
        <pc:spChg chg="add mod">
          <ac:chgData name="Amdad The Great" userId="6ec32e4987272de8" providerId="LiveId" clId="{B672F102-7D3F-F948-B34E-4059963A3BBC}" dt="2024-12-23T22:20:40.206" v="5288" actId="20577"/>
          <ac:spMkLst>
            <pc:docMk/>
            <pc:sldMk cId="943167641" sldId="257"/>
            <ac:spMk id="4" creationId="{CFC3D19A-4C45-35EC-2668-0CAA8EB29B4A}"/>
          </ac:spMkLst>
        </pc:spChg>
      </pc:sldChg>
      <pc:sldChg chg="addSp delSp modSp new ord">
        <pc:chgData name="Amdad The Great" userId="6ec32e4987272de8" providerId="LiveId" clId="{B672F102-7D3F-F948-B34E-4059963A3BBC}" dt="2024-12-23T22:52:21.477" v="6517" actId="20577"/>
        <pc:sldMkLst>
          <pc:docMk/>
          <pc:sldMk cId="583973215" sldId="258"/>
        </pc:sldMkLst>
        <pc:spChg chg="del">
          <ac:chgData name="Amdad The Great" userId="6ec32e4987272de8" providerId="LiveId" clId="{B672F102-7D3F-F948-B34E-4059963A3BBC}" dt="2024-12-23T22:26:38.393" v="5291" actId="478"/>
          <ac:spMkLst>
            <pc:docMk/>
            <pc:sldMk cId="583973215" sldId="258"/>
            <ac:spMk id="2" creationId="{06952657-E8D8-A5AD-DC45-259D7F4A3BF7}"/>
          </ac:spMkLst>
        </pc:spChg>
        <pc:spChg chg="del">
          <ac:chgData name="Amdad The Great" userId="6ec32e4987272de8" providerId="LiveId" clId="{B672F102-7D3F-F948-B34E-4059963A3BBC}" dt="2024-12-23T22:26:40.974" v="5292" actId="478"/>
          <ac:spMkLst>
            <pc:docMk/>
            <pc:sldMk cId="583973215" sldId="258"/>
            <ac:spMk id="3" creationId="{D85559D7-CD89-0B0E-6AFF-DA74F81C2D2C}"/>
          </ac:spMkLst>
        </pc:spChg>
        <pc:spChg chg="add mod">
          <ac:chgData name="Amdad The Great" userId="6ec32e4987272de8" providerId="LiveId" clId="{B672F102-7D3F-F948-B34E-4059963A3BBC}" dt="2024-12-23T22:52:21.477" v="6517" actId="20577"/>
          <ac:spMkLst>
            <pc:docMk/>
            <pc:sldMk cId="583973215" sldId="258"/>
            <ac:spMk id="4" creationId="{E35D0988-940A-DFB5-F8F4-75C3D4E16AE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8A1C9-F6FD-550D-D2E6-C9F73A63744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C4615FD-6550-6186-58B1-02702CC90F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D5BF237-BCF7-76B8-C9A2-24BB41AAEE69}"/>
              </a:ext>
            </a:extLst>
          </p:cNvPr>
          <p:cNvSpPr>
            <a:spLocks noGrp="1"/>
          </p:cNvSpPr>
          <p:nvPr>
            <p:ph type="dt" sz="half" idx="10"/>
          </p:nvPr>
        </p:nvSpPr>
        <p:spPr/>
        <p:txBody>
          <a:bodyPr/>
          <a:lstStyle/>
          <a:p>
            <a:fld id="{2F1061A2-0051-8B4C-A096-3BA21908E62F}" type="datetimeFigureOut">
              <a:rPr lang="en-US" smtClean="0"/>
              <a:t>12/23/2024</a:t>
            </a:fld>
            <a:endParaRPr lang="en-US"/>
          </a:p>
        </p:txBody>
      </p:sp>
      <p:sp>
        <p:nvSpPr>
          <p:cNvPr id="5" name="Footer Placeholder 4">
            <a:extLst>
              <a:ext uri="{FF2B5EF4-FFF2-40B4-BE49-F238E27FC236}">
                <a16:creationId xmlns:a16="http://schemas.microsoft.com/office/drawing/2014/main" id="{73C0C2AC-401B-220F-0577-78BE711071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382163-7AEB-12CD-25DC-0659529E81F6}"/>
              </a:ext>
            </a:extLst>
          </p:cNvPr>
          <p:cNvSpPr>
            <a:spLocks noGrp="1"/>
          </p:cNvSpPr>
          <p:nvPr>
            <p:ph type="sldNum" sz="quarter" idx="12"/>
          </p:nvPr>
        </p:nvSpPr>
        <p:spPr/>
        <p:txBody>
          <a:bodyPr/>
          <a:lstStyle/>
          <a:p>
            <a:fld id="{29A88CA3-8DD7-6C4D-95F5-C878F4C5EA8C}" type="slidenum">
              <a:rPr lang="en-US" smtClean="0"/>
              <a:t>‹#›</a:t>
            </a:fld>
            <a:endParaRPr lang="en-US"/>
          </a:p>
        </p:txBody>
      </p:sp>
    </p:spTree>
    <p:extLst>
      <p:ext uri="{BB962C8B-B14F-4D97-AF65-F5344CB8AC3E}">
        <p14:creationId xmlns:p14="http://schemas.microsoft.com/office/powerpoint/2010/main" val="3227753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7927A-8EE3-26C2-B0FE-C94DE336244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F9365E4-6D6B-4903-B0D4-9A22550F3D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584AC8-CC89-E084-D6FC-B7C9A67BDEE7}"/>
              </a:ext>
            </a:extLst>
          </p:cNvPr>
          <p:cNvSpPr>
            <a:spLocks noGrp="1"/>
          </p:cNvSpPr>
          <p:nvPr>
            <p:ph type="dt" sz="half" idx="10"/>
          </p:nvPr>
        </p:nvSpPr>
        <p:spPr/>
        <p:txBody>
          <a:bodyPr/>
          <a:lstStyle/>
          <a:p>
            <a:fld id="{2F1061A2-0051-8B4C-A096-3BA21908E62F}" type="datetimeFigureOut">
              <a:rPr lang="en-US" smtClean="0"/>
              <a:t>12/23/2024</a:t>
            </a:fld>
            <a:endParaRPr lang="en-US"/>
          </a:p>
        </p:txBody>
      </p:sp>
      <p:sp>
        <p:nvSpPr>
          <p:cNvPr id="5" name="Footer Placeholder 4">
            <a:extLst>
              <a:ext uri="{FF2B5EF4-FFF2-40B4-BE49-F238E27FC236}">
                <a16:creationId xmlns:a16="http://schemas.microsoft.com/office/drawing/2014/main" id="{75F8D67F-7B53-8668-4521-E4F9F8BA8B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556E93-2E46-3B69-CF6B-2CC01337D707}"/>
              </a:ext>
            </a:extLst>
          </p:cNvPr>
          <p:cNvSpPr>
            <a:spLocks noGrp="1"/>
          </p:cNvSpPr>
          <p:nvPr>
            <p:ph type="sldNum" sz="quarter" idx="12"/>
          </p:nvPr>
        </p:nvSpPr>
        <p:spPr/>
        <p:txBody>
          <a:bodyPr/>
          <a:lstStyle/>
          <a:p>
            <a:fld id="{29A88CA3-8DD7-6C4D-95F5-C878F4C5EA8C}" type="slidenum">
              <a:rPr lang="en-US" smtClean="0"/>
              <a:t>‹#›</a:t>
            </a:fld>
            <a:endParaRPr lang="en-US"/>
          </a:p>
        </p:txBody>
      </p:sp>
    </p:spTree>
    <p:extLst>
      <p:ext uri="{BB962C8B-B14F-4D97-AF65-F5344CB8AC3E}">
        <p14:creationId xmlns:p14="http://schemas.microsoft.com/office/powerpoint/2010/main" val="203506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23DC-8418-4073-1D94-51D9C14581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7D154C4-EF85-8ABF-A4DC-95AF763314F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6F476F9-BFB8-E09D-9374-231DB8081136}"/>
              </a:ext>
            </a:extLst>
          </p:cNvPr>
          <p:cNvSpPr>
            <a:spLocks noGrp="1"/>
          </p:cNvSpPr>
          <p:nvPr>
            <p:ph type="dt" sz="half" idx="10"/>
          </p:nvPr>
        </p:nvSpPr>
        <p:spPr/>
        <p:txBody>
          <a:bodyPr/>
          <a:lstStyle/>
          <a:p>
            <a:fld id="{2F1061A2-0051-8B4C-A096-3BA21908E62F}" type="datetimeFigureOut">
              <a:rPr lang="en-US" smtClean="0"/>
              <a:t>12/23/2024</a:t>
            </a:fld>
            <a:endParaRPr lang="en-US"/>
          </a:p>
        </p:txBody>
      </p:sp>
      <p:sp>
        <p:nvSpPr>
          <p:cNvPr id="5" name="Footer Placeholder 4">
            <a:extLst>
              <a:ext uri="{FF2B5EF4-FFF2-40B4-BE49-F238E27FC236}">
                <a16:creationId xmlns:a16="http://schemas.microsoft.com/office/drawing/2014/main" id="{8D3126F6-E007-6FAF-A923-6B139008E6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F8739D-3A81-8CE7-DAC9-7900B5DCAEAC}"/>
              </a:ext>
            </a:extLst>
          </p:cNvPr>
          <p:cNvSpPr>
            <a:spLocks noGrp="1"/>
          </p:cNvSpPr>
          <p:nvPr>
            <p:ph type="sldNum" sz="quarter" idx="12"/>
          </p:nvPr>
        </p:nvSpPr>
        <p:spPr/>
        <p:txBody>
          <a:bodyPr/>
          <a:lstStyle/>
          <a:p>
            <a:fld id="{29A88CA3-8DD7-6C4D-95F5-C878F4C5EA8C}" type="slidenum">
              <a:rPr lang="en-US" smtClean="0"/>
              <a:t>‹#›</a:t>
            </a:fld>
            <a:endParaRPr lang="en-US"/>
          </a:p>
        </p:txBody>
      </p:sp>
    </p:spTree>
    <p:extLst>
      <p:ext uri="{BB962C8B-B14F-4D97-AF65-F5344CB8AC3E}">
        <p14:creationId xmlns:p14="http://schemas.microsoft.com/office/powerpoint/2010/main" val="567400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6EB01-157F-DBA7-D648-B7B4FE0887C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063A38-0481-BE9F-1950-5129C841542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AAE926A-F062-4765-BD70-CD6F0BC47F7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40A770C-A9DC-F75D-0F0B-828C8411B1E2}"/>
              </a:ext>
            </a:extLst>
          </p:cNvPr>
          <p:cNvSpPr>
            <a:spLocks noGrp="1"/>
          </p:cNvSpPr>
          <p:nvPr>
            <p:ph type="dt" sz="half" idx="10"/>
          </p:nvPr>
        </p:nvSpPr>
        <p:spPr/>
        <p:txBody>
          <a:bodyPr/>
          <a:lstStyle/>
          <a:p>
            <a:fld id="{2F1061A2-0051-8B4C-A096-3BA21908E62F}" type="datetimeFigureOut">
              <a:rPr lang="en-US" smtClean="0"/>
              <a:t>12/23/2024</a:t>
            </a:fld>
            <a:endParaRPr lang="en-US"/>
          </a:p>
        </p:txBody>
      </p:sp>
      <p:sp>
        <p:nvSpPr>
          <p:cNvPr id="6" name="Footer Placeholder 5">
            <a:extLst>
              <a:ext uri="{FF2B5EF4-FFF2-40B4-BE49-F238E27FC236}">
                <a16:creationId xmlns:a16="http://schemas.microsoft.com/office/drawing/2014/main" id="{904BDB65-8CC4-AA4F-698E-FA7D7C6D56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09AF09-24B6-2979-A98A-19BBBB2E9C62}"/>
              </a:ext>
            </a:extLst>
          </p:cNvPr>
          <p:cNvSpPr>
            <a:spLocks noGrp="1"/>
          </p:cNvSpPr>
          <p:nvPr>
            <p:ph type="sldNum" sz="quarter" idx="12"/>
          </p:nvPr>
        </p:nvSpPr>
        <p:spPr/>
        <p:txBody>
          <a:bodyPr/>
          <a:lstStyle/>
          <a:p>
            <a:fld id="{29A88CA3-8DD7-6C4D-95F5-C878F4C5EA8C}" type="slidenum">
              <a:rPr lang="en-US" smtClean="0"/>
              <a:t>‹#›</a:t>
            </a:fld>
            <a:endParaRPr lang="en-US"/>
          </a:p>
        </p:txBody>
      </p:sp>
    </p:spTree>
    <p:extLst>
      <p:ext uri="{BB962C8B-B14F-4D97-AF65-F5344CB8AC3E}">
        <p14:creationId xmlns:p14="http://schemas.microsoft.com/office/powerpoint/2010/main" val="3183031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4B52F-E74B-8363-DB00-281CDEE6B23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6EF97F9-EF5B-24D3-B1D8-8198249EAD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C9749F4-E411-2712-D143-3237887E138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2C2B8E-218E-5CF2-29F5-0D333172A0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FC6299F-93CA-06A4-9E3F-267785F6F02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4ADEAB1-073B-CAEC-099A-65071FF8113E}"/>
              </a:ext>
            </a:extLst>
          </p:cNvPr>
          <p:cNvSpPr>
            <a:spLocks noGrp="1"/>
          </p:cNvSpPr>
          <p:nvPr>
            <p:ph type="dt" sz="half" idx="10"/>
          </p:nvPr>
        </p:nvSpPr>
        <p:spPr/>
        <p:txBody>
          <a:bodyPr/>
          <a:lstStyle/>
          <a:p>
            <a:fld id="{2F1061A2-0051-8B4C-A096-3BA21908E62F}" type="datetimeFigureOut">
              <a:rPr lang="en-US" smtClean="0"/>
              <a:t>12/23/2024</a:t>
            </a:fld>
            <a:endParaRPr lang="en-US"/>
          </a:p>
        </p:txBody>
      </p:sp>
      <p:sp>
        <p:nvSpPr>
          <p:cNvPr id="8" name="Footer Placeholder 7">
            <a:extLst>
              <a:ext uri="{FF2B5EF4-FFF2-40B4-BE49-F238E27FC236}">
                <a16:creationId xmlns:a16="http://schemas.microsoft.com/office/drawing/2014/main" id="{3EC802F8-0902-EEEC-C5F2-64453F217C5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846ED11-FAE2-2A8E-3EF9-E1C9CD7DD5B7}"/>
              </a:ext>
            </a:extLst>
          </p:cNvPr>
          <p:cNvSpPr>
            <a:spLocks noGrp="1"/>
          </p:cNvSpPr>
          <p:nvPr>
            <p:ph type="sldNum" sz="quarter" idx="12"/>
          </p:nvPr>
        </p:nvSpPr>
        <p:spPr/>
        <p:txBody>
          <a:bodyPr/>
          <a:lstStyle/>
          <a:p>
            <a:fld id="{29A88CA3-8DD7-6C4D-95F5-C878F4C5EA8C}" type="slidenum">
              <a:rPr lang="en-US" smtClean="0"/>
              <a:t>‹#›</a:t>
            </a:fld>
            <a:endParaRPr lang="en-US"/>
          </a:p>
        </p:txBody>
      </p:sp>
    </p:spTree>
    <p:extLst>
      <p:ext uri="{BB962C8B-B14F-4D97-AF65-F5344CB8AC3E}">
        <p14:creationId xmlns:p14="http://schemas.microsoft.com/office/powerpoint/2010/main" val="1658426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0F887-A539-B85F-6926-63EA12D5BCF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000D850-4355-8F5A-09D8-5584E1B201AE}"/>
              </a:ext>
            </a:extLst>
          </p:cNvPr>
          <p:cNvSpPr>
            <a:spLocks noGrp="1"/>
          </p:cNvSpPr>
          <p:nvPr>
            <p:ph type="dt" sz="half" idx="10"/>
          </p:nvPr>
        </p:nvSpPr>
        <p:spPr/>
        <p:txBody>
          <a:bodyPr/>
          <a:lstStyle/>
          <a:p>
            <a:fld id="{2F1061A2-0051-8B4C-A096-3BA21908E62F}" type="datetimeFigureOut">
              <a:rPr lang="en-US" smtClean="0"/>
              <a:t>12/23/2024</a:t>
            </a:fld>
            <a:endParaRPr lang="en-US"/>
          </a:p>
        </p:txBody>
      </p:sp>
      <p:sp>
        <p:nvSpPr>
          <p:cNvPr id="4" name="Footer Placeholder 3">
            <a:extLst>
              <a:ext uri="{FF2B5EF4-FFF2-40B4-BE49-F238E27FC236}">
                <a16:creationId xmlns:a16="http://schemas.microsoft.com/office/drawing/2014/main" id="{46BACBAB-F948-AE63-53EE-27B8C89C4CF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0924781-3876-F7EC-A013-12B5F0443046}"/>
              </a:ext>
            </a:extLst>
          </p:cNvPr>
          <p:cNvSpPr>
            <a:spLocks noGrp="1"/>
          </p:cNvSpPr>
          <p:nvPr>
            <p:ph type="sldNum" sz="quarter" idx="12"/>
          </p:nvPr>
        </p:nvSpPr>
        <p:spPr/>
        <p:txBody>
          <a:bodyPr/>
          <a:lstStyle/>
          <a:p>
            <a:fld id="{29A88CA3-8DD7-6C4D-95F5-C878F4C5EA8C}" type="slidenum">
              <a:rPr lang="en-US" smtClean="0"/>
              <a:t>‹#›</a:t>
            </a:fld>
            <a:endParaRPr lang="en-US"/>
          </a:p>
        </p:txBody>
      </p:sp>
    </p:spTree>
    <p:extLst>
      <p:ext uri="{BB962C8B-B14F-4D97-AF65-F5344CB8AC3E}">
        <p14:creationId xmlns:p14="http://schemas.microsoft.com/office/powerpoint/2010/main" val="707136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6A6CAF-CD38-7AF3-79ED-54F6FB1CD7B1}"/>
              </a:ext>
            </a:extLst>
          </p:cNvPr>
          <p:cNvSpPr>
            <a:spLocks noGrp="1"/>
          </p:cNvSpPr>
          <p:nvPr>
            <p:ph type="dt" sz="half" idx="10"/>
          </p:nvPr>
        </p:nvSpPr>
        <p:spPr/>
        <p:txBody>
          <a:bodyPr/>
          <a:lstStyle/>
          <a:p>
            <a:fld id="{2F1061A2-0051-8B4C-A096-3BA21908E62F}" type="datetimeFigureOut">
              <a:rPr lang="en-US" smtClean="0"/>
              <a:t>12/23/2024</a:t>
            </a:fld>
            <a:endParaRPr lang="en-US"/>
          </a:p>
        </p:txBody>
      </p:sp>
      <p:sp>
        <p:nvSpPr>
          <p:cNvPr id="3" name="Footer Placeholder 2">
            <a:extLst>
              <a:ext uri="{FF2B5EF4-FFF2-40B4-BE49-F238E27FC236}">
                <a16:creationId xmlns:a16="http://schemas.microsoft.com/office/drawing/2014/main" id="{E0E61F53-B813-30E3-593C-C7A9DE51274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1F6622-444D-42B8-DB07-84371A8ADAB8}"/>
              </a:ext>
            </a:extLst>
          </p:cNvPr>
          <p:cNvSpPr>
            <a:spLocks noGrp="1"/>
          </p:cNvSpPr>
          <p:nvPr>
            <p:ph type="sldNum" sz="quarter" idx="12"/>
          </p:nvPr>
        </p:nvSpPr>
        <p:spPr/>
        <p:txBody>
          <a:bodyPr/>
          <a:lstStyle/>
          <a:p>
            <a:fld id="{29A88CA3-8DD7-6C4D-95F5-C878F4C5EA8C}" type="slidenum">
              <a:rPr lang="en-US" smtClean="0"/>
              <a:t>‹#›</a:t>
            </a:fld>
            <a:endParaRPr lang="en-US"/>
          </a:p>
        </p:txBody>
      </p:sp>
    </p:spTree>
    <p:extLst>
      <p:ext uri="{BB962C8B-B14F-4D97-AF65-F5344CB8AC3E}">
        <p14:creationId xmlns:p14="http://schemas.microsoft.com/office/powerpoint/2010/main" val="3377700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6573C-A4C8-207A-1B53-9C548C580A4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759FDA7-C123-84D1-F46E-211B20C402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C846651-0D42-93DC-E69C-CF61E7F6CA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DD8A267-A29C-71D0-6D68-7A1EE053FDC3}"/>
              </a:ext>
            </a:extLst>
          </p:cNvPr>
          <p:cNvSpPr>
            <a:spLocks noGrp="1"/>
          </p:cNvSpPr>
          <p:nvPr>
            <p:ph type="dt" sz="half" idx="10"/>
          </p:nvPr>
        </p:nvSpPr>
        <p:spPr/>
        <p:txBody>
          <a:bodyPr/>
          <a:lstStyle/>
          <a:p>
            <a:fld id="{2F1061A2-0051-8B4C-A096-3BA21908E62F}" type="datetimeFigureOut">
              <a:rPr lang="en-US" smtClean="0"/>
              <a:t>12/23/2024</a:t>
            </a:fld>
            <a:endParaRPr lang="en-US"/>
          </a:p>
        </p:txBody>
      </p:sp>
      <p:sp>
        <p:nvSpPr>
          <p:cNvPr id="6" name="Footer Placeholder 5">
            <a:extLst>
              <a:ext uri="{FF2B5EF4-FFF2-40B4-BE49-F238E27FC236}">
                <a16:creationId xmlns:a16="http://schemas.microsoft.com/office/drawing/2014/main" id="{72F54E5D-35FE-AAB5-921F-7BC4075A18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3B2C44-79CF-5362-2D2B-F4F7C8F34855}"/>
              </a:ext>
            </a:extLst>
          </p:cNvPr>
          <p:cNvSpPr>
            <a:spLocks noGrp="1"/>
          </p:cNvSpPr>
          <p:nvPr>
            <p:ph type="sldNum" sz="quarter" idx="12"/>
          </p:nvPr>
        </p:nvSpPr>
        <p:spPr/>
        <p:txBody>
          <a:bodyPr/>
          <a:lstStyle/>
          <a:p>
            <a:fld id="{29A88CA3-8DD7-6C4D-95F5-C878F4C5EA8C}" type="slidenum">
              <a:rPr lang="en-US" smtClean="0"/>
              <a:t>‹#›</a:t>
            </a:fld>
            <a:endParaRPr lang="en-US"/>
          </a:p>
        </p:txBody>
      </p:sp>
    </p:spTree>
    <p:extLst>
      <p:ext uri="{BB962C8B-B14F-4D97-AF65-F5344CB8AC3E}">
        <p14:creationId xmlns:p14="http://schemas.microsoft.com/office/powerpoint/2010/main" val="1837713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42866-4659-DFDF-53CE-BBD26230E1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8495299-63A1-BAA9-1607-6AA4C728B0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79E8E34-6DEB-51E1-2961-58BE6ED3BB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C7A50C-FFF1-9A8E-0FFE-D9CA48C0B614}"/>
              </a:ext>
            </a:extLst>
          </p:cNvPr>
          <p:cNvSpPr>
            <a:spLocks noGrp="1"/>
          </p:cNvSpPr>
          <p:nvPr>
            <p:ph type="dt" sz="half" idx="10"/>
          </p:nvPr>
        </p:nvSpPr>
        <p:spPr/>
        <p:txBody>
          <a:bodyPr/>
          <a:lstStyle/>
          <a:p>
            <a:fld id="{2F1061A2-0051-8B4C-A096-3BA21908E62F}" type="datetimeFigureOut">
              <a:rPr lang="en-US" smtClean="0"/>
              <a:t>12/23/2024</a:t>
            </a:fld>
            <a:endParaRPr lang="en-US"/>
          </a:p>
        </p:txBody>
      </p:sp>
      <p:sp>
        <p:nvSpPr>
          <p:cNvPr id="6" name="Footer Placeholder 5">
            <a:extLst>
              <a:ext uri="{FF2B5EF4-FFF2-40B4-BE49-F238E27FC236}">
                <a16:creationId xmlns:a16="http://schemas.microsoft.com/office/drawing/2014/main" id="{E1325867-07CF-6BF0-D7DF-60813B891DC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87F36B-22D5-B45B-D4F5-39C811968E91}"/>
              </a:ext>
            </a:extLst>
          </p:cNvPr>
          <p:cNvSpPr>
            <a:spLocks noGrp="1"/>
          </p:cNvSpPr>
          <p:nvPr>
            <p:ph type="sldNum" sz="quarter" idx="12"/>
          </p:nvPr>
        </p:nvSpPr>
        <p:spPr/>
        <p:txBody>
          <a:bodyPr/>
          <a:lstStyle/>
          <a:p>
            <a:fld id="{29A88CA3-8DD7-6C4D-95F5-C878F4C5EA8C}" type="slidenum">
              <a:rPr lang="en-US" smtClean="0"/>
              <a:t>‹#›</a:t>
            </a:fld>
            <a:endParaRPr lang="en-US"/>
          </a:p>
        </p:txBody>
      </p:sp>
    </p:spTree>
    <p:extLst>
      <p:ext uri="{BB962C8B-B14F-4D97-AF65-F5344CB8AC3E}">
        <p14:creationId xmlns:p14="http://schemas.microsoft.com/office/powerpoint/2010/main" val="666848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EA48-D245-2A55-FD1D-D9771734564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293FE6E-C4C0-D297-3ADE-1BDD7108001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4D8EF6-567E-1178-1BBB-FB3225EAFD09}"/>
              </a:ext>
            </a:extLst>
          </p:cNvPr>
          <p:cNvSpPr>
            <a:spLocks noGrp="1"/>
          </p:cNvSpPr>
          <p:nvPr>
            <p:ph type="dt" sz="half" idx="10"/>
          </p:nvPr>
        </p:nvSpPr>
        <p:spPr/>
        <p:txBody>
          <a:bodyPr/>
          <a:lstStyle/>
          <a:p>
            <a:fld id="{2F1061A2-0051-8B4C-A096-3BA21908E62F}" type="datetimeFigureOut">
              <a:rPr lang="en-US" smtClean="0"/>
              <a:t>12/23/2024</a:t>
            </a:fld>
            <a:endParaRPr lang="en-US"/>
          </a:p>
        </p:txBody>
      </p:sp>
      <p:sp>
        <p:nvSpPr>
          <p:cNvPr id="5" name="Footer Placeholder 4">
            <a:extLst>
              <a:ext uri="{FF2B5EF4-FFF2-40B4-BE49-F238E27FC236}">
                <a16:creationId xmlns:a16="http://schemas.microsoft.com/office/drawing/2014/main" id="{4527E267-F8AF-B47B-C560-1DAFC374A5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B1C930-F78D-09D9-2D10-D5E65DEF94CE}"/>
              </a:ext>
            </a:extLst>
          </p:cNvPr>
          <p:cNvSpPr>
            <a:spLocks noGrp="1"/>
          </p:cNvSpPr>
          <p:nvPr>
            <p:ph type="sldNum" sz="quarter" idx="12"/>
          </p:nvPr>
        </p:nvSpPr>
        <p:spPr/>
        <p:txBody>
          <a:bodyPr/>
          <a:lstStyle/>
          <a:p>
            <a:fld id="{29A88CA3-8DD7-6C4D-95F5-C878F4C5EA8C}" type="slidenum">
              <a:rPr lang="en-US" smtClean="0"/>
              <a:t>‹#›</a:t>
            </a:fld>
            <a:endParaRPr lang="en-US"/>
          </a:p>
        </p:txBody>
      </p:sp>
    </p:spTree>
    <p:extLst>
      <p:ext uri="{BB962C8B-B14F-4D97-AF65-F5344CB8AC3E}">
        <p14:creationId xmlns:p14="http://schemas.microsoft.com/office/powerpoint/2010/main" val="794654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256D14-3704-1F48-264C-FE1270C4B9D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6D8D5B0-8E80-5530-22D0-2E7732C390F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DC7D25-82B4-DB94-6FE6-754D47C14DDB}"/>
              </a:ext>
            </a:extLst>
          </p:cNvPr>
          <p:cNvSpPr>
            <a:spLocks noGrp="1"/>
          </p:cNvSpPr>
          <p:nvPr>
            <p:ph type="dt" sz="half" idx="10"/>
          </p:nvPr>
        </p:nvSpPr>
        <p:spPr/>
        <p:txBody>
          <a:bodyPr/>
          <a:lstStyle/>
          <a:p>
            <a:fld id="{2F1061A2-0051-8B4C-A096-3BA21908E62F}" type="datetimeFigureOut">
              <a:rPr lang="en-US" smtClean="0"/>
              <a:t>12/23/2024</a:t>
            </a:fld>
            <a:endParaRPr lang="en-US"/>
          </a:p>
        </p:txBody>
      </p:sp>
      <p:sp>
        <p:nvSpPr>
          <p:cNvPr id="5" name="Footer Placeholder 4">
            <a:extLst>
              <a:ext uri="{FF2B5EF4-FFF2-40B4-BE49-F238E27FC236}">
                <a16:creationId xmlns:a16="http://schemas.microsoft.com/office/drawing/2014/main" id="{6858D8EF-95FC-87A2-0FE2-F75F72572C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11F37F-2CB2-40CB-758F-0EFA14C72C8F}"/>
              </a:ext>
            </a:extLst>
          </p:cNvPr>
          <p:cNvSpPr>
            <a:spLocks noGrp="1"/>
          </p:cNvSpPr>
          <p:nvPr>
            <p:ph type="sldNum" sz="quarter" idx="12"/>
          </p:nvPr>
        </p:nvSpPr>
        <p:spPr/>
        <p:txBody>
          <a:bodyPr/>
          <a:lstStyle/>
          <a:p>
            <a:fld id="{29A88CA3-8DD7-6C4D-95F5-C878F4C5EA8C}" type="slidenum">
              <a:rPr lang="en-US" smtClean="0"/>
              <a:t>‹#›</a:t>
            </a:fld>
            <a:endParaRPr lang="en-US"/>
          </a:p>
        </p:txBody>
      </p:sp>
    </p:spTree>
    <p:extLst>
      <p:ext uri="{BB962C8B-B14F-4D97-AF65-F5344CB8AC3E}">
        <p14:creationId xmlns:p14="http://schemas.microsoft.com/office/powerpoint/2010/main" val="2019698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BEA9CE-AC73-B7FC-C7A6-BD5B12579C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67F4660-EE02-5B5F-464B-BB5D45FBC9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97751B-4621-A2AE-CF50-963947B003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1061A2-0051-8B4C-A096-3BA21908E62F}" type="datetimeFigureOut">
              <a:rPr lang="en-US" smtClean="0"/>
              <a:t>12/23/2024</a:t>
            </a:fld>
            <a:endParaRPr lang="en-US"/>
          </a:p>
        </p:txBody>
      </p:sp>
      <p:sp>
        <p:nvSpPr>
          <p:cNvPr id="5" name="Footer Placeholder 4">
            <a:extLst>
              <a:ext uri="{FF2B5EF4-FFF2-40B4-BE49-F238E27FC236}">
                <a16:creationId xmlns:a16="http://schemas.microsoft.com/office/drawing/2014/main" id="{3E00DC75-2D4A-A966-7594-8B1FABD738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328A574-EAF4-6D03-F98D-3333504A3E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9A88CA3-8DD7-6C4D-95F5-C878F4C5EA8C}" type="slidenum">
              <a:rPr lang="en-US" smtClean="0"/>
              <a:t>‹#›</a:t>
            </a:fld>
            <a:endParaRPr lang="en-US"/>
          </a:p>
        </p:txBody>
      </p:sp>
    </p:spTree>
    <p:extLst>
      <p:ext uri="{BB962C8B-B14F-4D97-AF65-F5344CB8AC3E}">
        <p14:creationId xmlns:p14="http://schemas.microsoft.com/office/powerpoint/2010/main" val="19483489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35D0988-940A-DFB5-F8F4-75C3D4E16AE5}"/>
              </a:ext>
            </a:extLst>
          </p:cNvPr>
          <p:cNvSpPr txBox="1"/>
          <p:nvPr/>
        </p:nvSpPr>
        <p:spPr>
          <a:xfrm>
            <a:off x="333993" y="309253"/>
            <a:ext cx="11528961" cy="4093428"/>
          </a:xfrm>
          <a:prstGeom prst="rect">
            <a:avLst/>
          </a:prstGeom>
          <a:noFill/>
        </p:spPr>
        <p:txBody>
          <a:bodyPr wrap="square" rtlCol="0">
            <a:spAutoFit/>
          </a:bodyPr>
          <a:lstStyle/>
          <a:p>
            <a:pPr algn="l"/>
            <a:r>
              <a:rPr lang="en-GB" dirty="0"/>
              <a:t>                                                                 </a:t>
            </a:r>
            <a:r>
              <a:rPr lang="en-GB" b="1" u="sng" dirty="0"/>
              <a:t>  </a:t>
            </a:r>
            <a:r>
              <a:rPr lang="en-GB" sz="2400" b="1" u="sng" dirty="0"/>
              <a:t>How to increase </a:t>
            </a:r>
            <a:r>
              <a:rPr lang="en-GB" sz="2400" b="1" u="sng" dirty="0" err="1"/>
              <a:t>fanbase</a:t>
            </a:r>
            <a:r>
              <a:rPr lang="en-GB" sz="2400" b="1" u="sng" dirty="0"/>
              <a:t> with social and digital media</a:t>
            </a:r>
          </a:p>
          <a:p>
            <a:pPr algn="l"/>
            <a:endParaRPr lang="en-GB" b="1" u="sng" dirty="0"/>
          </a:p>
          <a:p>
            <a:pPr algn="l"/>
            <a:r>
              <a:rPr lang="en-GB" sz="2000" dirty="0"/>
              <a:t>                                                                                              LCLM4002     Digital skills</a:t>
            </a:r>
          </a:p>
          <a:p>
            <a:pPr algn="l"/>
            <a:endParaRPr lang="en-GB" dirty="0"/>
          </a:p>
          <a:p>
            <a:pPr algn="l"/>
            <a:r>
              <a:rPr lang="en-GB" dirty="0"/>
              <a:t>                                                                                                </a:t>
            </a:r>
            <a:r>
              <a:rPr lang="en-GB" b="1" dirty="0"/>
              <a:t>DIGITAL SKILLS REPORT 1 TASK 3</a:t>
            </a:r>
          </a:p>
          <a:p>
            <a:pPr algn="l"/>
            <a:endParaRPr lang="en-GB" b="1" dirty="0"/>
          </a:p>
          <a:p>
            <a:pPr algn="l"/>
            <a:r>
              <a:rPr lang="en-GB" b="1" dirty="0"/>
              <a:t>                                                                                                                   </a:t>
            </a:r>
            <a:r>
              <a:rPr lang="en-GB" b="1" dirty="0" err="1"/>
              <a:t>Amdad</a:t>
            </a:r>
            <a:r>
              <a:rPr lang="en-GB" b="1" dirty="0"/>
              <a:t> Hussain</a:t>
            </a:r>
          </a:p>
          <a:p>
            <a:pPr algn="l"/>
            <a:endParaRPr lang="en-GB" b="1" dirty="0"/>
          </a:p>
          <a:p>
            <a:pPr algn="l"/>
            <a:endParaRPr lang="en-GB" b="1" dirty="0"/>
          </a:p>
          <a:p>
            <a:pPr algn="l"/>
            <a:endParaRPr lang="en-GB" b="1" dirty="0"/>
          </a:p>
          <a:p>
            <a:pPr algn="l"/>
            <a:r>
              <a:rPr lang="en-GB" dirty="0"/>
              <a:t>                                                                                                             Student ID: 2413131</a:t>
            </a:r>
          </a:p>
          <a:p>
            <a:pPr algn="l"/>
            <a:r>
              <a:rPr lang="en-GB" dirty="0"/>
              <a:t> </a:t>
            </a:r>
          </a:p>
          <a:p>
            <a:pPr algn="l"/>
            <a:r>
              <a:rPr lang="en-GB" dirty="0"/>
              <a:t>                                                                                                   Lecturer: Mohammad </a:t>
            </a:r>
            <a:r>
              <a:rPr lang="en-GB" dirty="0" err="1"/>
              <a:t>Shaijee</a:t>
            </a:r>
            <a:endParaRPr lang="en-GB" dirty="0"/>
          </a:p>
          <a:p>
            <a:pPr algn="l"/>
            <a:r>
              <a:rPr lang="en-GB" dirty="0"/>
              <a:t>                                                               </a:t>
            </a:r>
            <a:endParaRPr lang="en-US" dirty="0"/>
          </a:p>
        </p:txBody>
      </p:sp>
    </p:spTree>
    <p:extLst>
      <p:ext uri="{BB962C8B-B14F-4D97-AF65-F5344CB8AC3E}">
        <p14:creationId xmlns:p14="http://schemas.microsoft.com/office/powerpoint/2010/main" val="5839732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38D4E2-B7F6-F2B6-55EE-89C23CA84D9B}"/>
              </a:ext>
            </a:extLst>
          </p:cNvPr>
          <p:cNvSpPr txBox="1"/>
          <p:nvPr/>
        </p:nvSpPr>
        <p:spPr>
          <a:xfrm>
            <a:off x="285103" y="335845"/>
            <a:ext cx="11385715" cy="6186309"/>
          </a:xfrm>
          <a:prstGeom prst="rect">
            <a:avLst/>
          </a:prstGeom>
          <a:noFill/>
        </p:spPr>
        <p:txBody>
          <a:bodyPr wrap="square" rtlCol="0">
            <a:spAutoFit/>
          </a:bodyPr>
          <a:lstStyle/>
          <a:p>
            <a:pPr algn="l"/>
            <a:r>
              <a:rPr lang="en-GB" dirty="0"/>
              <a:t>                                                                                      Reaching a customer base</a:t>
            </a:r>
          </a:p>
          <a:p>
            <a:pPr algn="l"/>
            <a:endParaRPr lang="en-GB" dirty="0"/>
          </a:p>
          <a:p>
            <a:pPr algn="l"/>
            <a:r>
              <a:rPr lang="en-GB" dirty="0"/>
              <a:t>You can use social and digital media to reach a customer base by way of using pictures and descriptive writing by way of persuasion, and the ability to use the advanced technology to send a broad view of the Items being sold or technology around the world. The purpose of a customer base is to be able find what is the demand nowadays and follow up on that. See what people like and act accordingly, by way of advertisements.  The media is a way of getting a fan base, you start of from the bottom then get a few people and increase more afterwards. This way people are more inclined to be a part of your social group. </a:t>
            </a:r>
          </a:p>
          <a:p>
            <a:pPr algn="l"/>
            <a:endParaRPr lang="en-GB" dirty="0"/>
          </a:p>
          <a:p>
            <a:pPr algn="l"/>
            <a:r>
              <a:rPr lang="en-GB" dirty="0"/>
              <a:t>The purpose of social media is to try and catch the audience in which you are trying to reach and see if you can get the items sold at a cheaper cost. The different types of software available which you can use like PowerPoint, </a:t>
            </a:r>
            <a:r>
              <a:rPr lang="en-GB" dirty="0" err="1"/>
              <a:t>Canva</a:t>
            </a:r>
            <a:r>
              <a:rPr lang="en-GB" dirty="0"/>
              <a:t> or any other sort of software the like of. You can design posters, any kind of documents or letters, flyers and many other tools for advertising your products. In order to get the most out of the time you have to keep </a:t>
            </a:r>
            <a:r>
              <a:rPr lang="en-GB" dirty="0" err="1"/>
              <a:t>upto</a:t>
            </a:r>
            <a:r>
              <a:rPr lang="en-GB" dirty="0"/>
              <a:t> date products you are selling, so customers know what you are selling.</a:t>
            </a:r>
          </a:p>
          <a:p>
            <a:pPr algn="l"/>
            <a:endParaRPr lang="en-GB" dirty="0"/>
          </a:p>
          <a:p>
            <a:pPr algn="l"/>
            <a:r>
              <a:rPr lang="en-GB" dirty="0"/>
              <a:t>In order to get the most out of customer base, you have to use  bright colours and big writing so that it stands out, and </a:t>
            </a:r>
            <a:r>
              <a:rPr lang="en-GB" dirty="0" err="1"/>
              <a:t>alot</a:t>
            </a:r>
            <a:r>
              <a:rPr lang="en-GB" dirty="0"/>
              <a:t> of the pricing needs to be moderate so to build a reputable customer base and attracting a broad people to be able to get them engaged in buying the products. Social media is where you can get a big following and people can interact with your pages or feed. Also it has a shopping site so to keep as many people on the site so they are not turned away and go to other sites. Purpose of social media is to create content for the purpose of interest and likes. It also helps to build a rapport that’s good. </a:t>
            </a:r>
            <a:r>
              <a:rPr lang="en-GB" dirty="0" err="1"/>
              <a:t>Alot</a:t>
            </a:r>
            <a:r>
              <a:rPr lang="en-GB" dirty="0"/>
              <a:t> of businesses nowadays use LinkedIn and Facebook to advertise work to others or spread job advertisement to others.</a:t>
            </a:r>
          </a:p>
        </p:txBody>
      </p:sp>
    </p:spTree>
    <p:extLst>
      <p:ext uri="{BB962C8B-B14F-4D97-AF65-F5344CB8AC3E}">
        <p14:creationId xmlns:p14="http://schemas.microsoft.com/office/powerpoint/2010/main" val="1097308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C3D19A-4C45-35EC-2668-0CAA8EB29B4A}"/>
              </a:ext>
            </a:extLst>
          </p:cNvPr>
          <p:cNvSpPr txBox="1"/>
          <p:nvPr/>
        </p:nvSpPr>
        <p:spPr>
          <a:xfrm>
            <a:off x="358735" y="296883"/>
            <a:ext cx="11096006" cy="6463308"/>
          </a:xfrm>
          <a:prstGeom prst="rect">
            <a:avLst/>
          </a:prstGeom>
          <a:noFill/>
        </p:spPr>
        <p:txBody>
          <a:bodyPr wrap="square" rtlCol="0">
            <a:spAutoFit/>
          </a:bodyPr>
          <a:lstStyle/>
          <a:p>
            <a:pPr algn="l"/>
            <a:r>
              <a:rPr lang="en-GB" dirty="0"/>
              <a:t>Another thing you can do is to use PowerPoint and create a presentation so people can view the business and its products. There is also Facebook where you can create an event and get people to come to the event for job or even to come buy products from the event.</a:t>
            </a:r>
          </a:p>
          <a:p>
            <a:pPr algn="l"/>
            <a:endParaRPr lang="en-GB" dirty="0"/>
          </a:p>
          <a:p>
            <a:pPr algn="l"/>
            <a:r>
              <a:rPr lang="en-GB" dirty="0" err="1"/>
              <a:t>Alot</a:t>
            </a:r>
            <a:r>
              <a:rPr lang="en-GB" dirty="0"/>
              <a:t> of occasions the getting a customer base is hard, but small jobs can get </a:t>
            </a:r>
            <a:r>
              <a:rPr lang="en-GB" dirty="0" err="1"/>
              <a:t>fanbase</a:t>
            </a:r>
            <a:r>
              <a:rPr lang="en-GB" dirty="0"/>
              <a:t> in order to be able to get good sales or even to get a good following. Without a good following there is no basis of any business. Good advertising is a must, things like </a:t>
            </a:r>
            <a:r>
              <a:rPr lang="en-GB" dirty="0" err="1"/>
              <a:t>canva</a:t>
            </a:r>
            <a:r>
              <a:rPr lang="en-GB" dirty="0"/>
              <a:t> can create good sales poster too to get people engaged. </a:t>
            </a:r>
            <a:r>
              <a:rPr lang="en-GB" dirty="0" err="1"/>
              <a:t>Alot</a:t>
            </a:r>
            <a:r>
              <a:rPr lang="en-GB" dirty="0"/>
              <a:t> of the ways in order to increase a fan base by way of uploading products and making sales via the shopping site online and being able also to get enough following so that with views you can get money from it. Social media had another aspect where it has many ways you can add pictured on it and publish it. You can also create business accounts on WhatsApp to advertise and make sales. The good thing about </a:t>
            </a:r>
            <a:r>
              <a:rPr lang="en-GB" dirty="0" err="1"/>
              <a:t>whatsapp</a:t>
            </a:r>
            <a:r>
              <a:rPr lang="en-GB" dirty="0"/>
              <a:t> is you can create groups to get </a:t>
            </a:r>
            <a:r>
              <a:rPr lang="en-GB" dirty="0" err="1"/>
              <a:t>alot</a:t>
            </a:r>
            <a:r>
              <a:rPr lang="en-GB" dirty="0"/>
              <a:t> people to join and get </a:t>
            </a:r>
            <a:r>
              <a:rPr lang="en-GB" dirty="0" err="1"/>
              <a:t>fanbase</a:t>
            </a:r>
            <a:r>
              <a:rPr lang="en-GB" dirty="0"/>
              <a:t> from it.</a:t>
            </a:r>
          </a:p>
          <a:p>
            <a:pPr algn="l"/>
            <a:endParaRPr lang="en-GB" dirty="0"/>
          </a:p>
          <a:p>
            <a:pPr algn="l"/>
            <a:r>
              <a:rPr lang="en-GB" dirty="0"/>
              <a:t>To be able to use digital tools and skills its possible to create lists, and showcase items and modify the item to make to stand out to the people. The tools needed like text box and smart art to create charts and shapes to write inside is a great way to Broadcast speeches and thoughts. Also the use of colours can brighten up the presentation and pages. What can increase a </a:t>
            </a:r>
            <a:r>
              <a:rPr lang="en-GB" dirty="0" err="1"/>
              <a:t>fanbase</a:t>
            </a:r>
            <a:r>
              <a:rPr lang="en-GB" dirty="0"/>
              <a:t> is with good presentation and good sales pitch and The right price. The right price can get people hooked in to a place for a long time, and it can also attract people to the company or business. Good website and Web pages provide the roots of foundation, and social media grow the business and its capable to elevate to a good business.</a:t>
            </a:r>
          </a:p>
          <a:p>
            <a:pPr algn="l"/>
            <a:endParaRPr lang="en-GB" dirty="0"/>
          </a:p>
          <a:p>
            <a:pPr algn="l"/>
            <a:r>
              <a:rPr lang="en-GB" dirty="0"/>
              <a:t>The purpose for the business to make money it needs good people to create products. People want simple and eye catching design, that which can appeal to a wide range of people, and increase efficiency and productivity.</a:t>
            </a:r>
            <a:endParaRPr lang="en-US" dirty="0"/>
          </a:p>
        </p:txBody>
      </p:sp>
    </p:spTree>
    <p:extLst>
      <p:ext uri="{BB962C8B-B14F-4D97-AF65-F5344CB8AC3E}">
        <p14:creationId xmlns:p14="http://schemas.microsoft.com/office/powerpoint/2010/main" val="943167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Amdad The Great</dc:creator>
  <cp:lastModifiedBy>Amdad The Great</cp:lastModifiedBy>
  <cp:revision>9</cp:revision>
  <dcterms:created xsi:type="dcterms:W3CDTF">2024-12-19T16:55:54Z</dcterms:created>
  <dcterms:modified xsi:type="dcterms:W3CDTF">2024-12-23T22:52:30Z</dcterms:modified>
</cp:coreProperties>
</file>