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9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4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66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58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7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419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079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48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625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766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56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656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9060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812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981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5371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346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1058143-D794-6B4F-BAA9-1F4802A8D646}" type="datetimeFigureOut">
              <a:rPr lang="en-US" smtClean="0"/>
              <a:t>2/25/22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A016F-017D-444B-B18E-95B8E0CC1C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694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6" r:id="rId1"/>
    <p:sldLayoutId id="2147483997" r:id="rId2"/>
    <p:sldLayoutId id="2147483998" r:id="rId3"/>
    <p:sldLayoutId id="2147483999" r:id="rId4"/>
    <p:sldLayoutId id="2147484000" r:id="rId5"/>
    <p:sldLayoutId id="2147484001" r:id="rId6"/>
    <p:sldLayoutId id="2147484002" r:id="rId7"/>
    <p:sldLayoutId id="2147484003" r:id="rId8"/>
    <p:sldLayoutId id="2147484004" r:id="rId9"/>
    <p:sldLayoutId id="2147484005" r:id="rId10"/>
    <p:sldLayoutId id="2147484006" r:id="rId11"/>
    <p:sldLayoutId id="2147484007" r:id="rId12"/>
    <p:sldLayoutId id="2147484008" r:id="rId13"/>
    <p:sldLayoutId id="2147484009" r:id="rId14"/>
    <p:sldLayoutId id="2147484010" r:id="rId15"/>
    <p:sldLayoutId id="2147484011" r:id="rId16"/>
    <p:sldLayoutId id="21474840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3FE24A-67CC-5948-A2B8-53DE637A6B91}"/>
              </a:ext>
            </a:extLst>
          </p:cNvPr>
          <p:cNvSpPr/>
          <p:nvPr/>
        </p:nvSpPr>
        <p:spPr>
          <a:xfrm>
            <a:off x="316992" y="499873"/>
            <a:ext cx="5876544" cy="29291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bliqueTopRight"/>
            <a:lightRig rig="threePt" dir="t"/>
          </a:scene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Athelas" panose="02000503000000020003" pitchFamily="2" charset="77"/>
              </a:rPr>
              <a:t>                                     NINETA FLORESCU</a:t>
            </a:r>
          </a:p>
          <a:p>
            <a:pPr algn="ctr"/>
            <a:r>
              <a:rPr lang="en-US" sz="1050" dirty="0">
                <a:latin typeface="Athelas" panose="02000503000000020003" pitchFamily="2" charset="77"/>
              </a:rPr>
              <a:t>                                                GERENTE GENERAL</a:t>
            </a:r>
          </a:p>
          <a:p>
            <a:pPr algn="ctr"/>
            <a:endParaRPr lang="en-US" sz="1050" dirty="0">
              <a:latin typeface="Athelas" panose="02000503000000020003" pitchFamily="2" charset="77"/>
            </a:endParaRPr>
          </a:p>
          <a:p>
            <a:pPr algn="ctr"/>
            <a:endParaRPr lang="en-US" sz="1050" dirty="0">
              <a:latin typeface="Athelas" panose="02000503000000020003" pitchFamily="2" charset="77"/>
            </a:endParaRPr>
          </a:p>
          <a:p>
            <a:pPr algn="ctr"/>
            <a:endParaRPr lang="en-US" sz="1050" dirty="0">
              <a:latin typeface="Athelas" panose="02000503000000020003" pitchFamily="2" charset="77"/>
            </a:endParaRPr>
          </a:p>
          <a:p>
            <a:pPr algn="ctr"/>
            <a:r>
              <a:rPr lang="en-US" sz="1050" dirty="0">
                <a:latin typeface="Athelas" panose="02000503000000020003" pitchFamily="2" charset="77"/>
              </a:rPr>
              <a:t>                                          </a:t>
            </a:r>
            <a:r>
              <a:rPr lang="en-US" sz="1100" i="1" dirty="0" err="1">
                <a:latin typeface="Athelas" panose="02000503000000020003" pitchFamily="2" charset="77"/>
                <a:cs typeface="Arial" panose="020B0604020202020204" pitchFamily="34" charset="0"/>
              </a:rPr>
              <a:t>Carrer</a:t>
            </a:r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de Murillo 13</a:t>
            </a:r>
          </a:p>
          <a:p>
            <a:pPr algn="ctr"/>
            <a:r>
              <a:rPr lang="en-US" sz="1100" i="1">
                <a:latin typeface="Athelas" panose="02000503000000020003" pitchFamily="2" charset="77"/>
                <a:cs typeface="Arial" panose="020B0604020202020204" pitchFamily="34" charset="0"/>
              </a:rPr>
              <a:t>                        46001  </a:t>
            </a:r>
            <a:endParaRPr lang="en-US" sz="1100" i="1" dirty="0">
              <a:latin typeface="Athelas" panose="02000503000000020003" pitchFamily="2" charset="77"/>
              <a:cs typeface="Arial" panose="020B0604020202020204" pitchFamily="34" charset="0"/>
            </a:endParaRPr>
          </a:p>
          <a:p>
            <a:pPr algn="ctr"/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                             </a:t>
            </a:r>
            <a:r>
              <a:rPr lang="en-US" sz="1100" i="1" dirty="0" err="1">
                <a:latin typeface="Athelas" panose="02000503000000020003" pitchFamily="2" charset="77"/>
                <a:cs typeface="Arial" panose="020B0604020202020204" pitchFamily="34" charset="0"/>
              </a:rPr>
              <a:t>València</a:t>
            </a:r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, </a:t>
            </a:r>
            <a:r>
              <a:rPr lang="en-US" sz="1100" i="1" dirty="0" err="1">
                <a:latin typeface="Athelas" panose="02000503000000020003" pitchFamily="2" charset="77"/>
                <a:cs typeface="Arial" panose="020B0604020202020204" pitchFamily="34" charset="0"/>
              </a:rPr>
              <a:t>España</a:t>
            </a:r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                                  </a:t>
            </a:r>
          </a:p>
          <a:p>
            <a:pPr algn="ctr"/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</a:t>
            </a:r>
          </a:p>
          <a:p>
            <a:pPr algn="ctr"/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                                      </a:t>
            </a:r>
            <a:r>
              <a:rPr lang="en-US" sz="1100" i="1" dirty="0" err="1">
                <a:latin typeface="Athelas" panose="02000503000000020003" pitchFamily="2" charset="77"/>
                <a:cs typeface="Arial" panose="020B0604020202020204" pitchFamily="34" charset="0"/>
              </a:rPr>
              <a:t>InfoMalvarrosaHotel.com</a:t>
            </a:r>
            <a:endParaRPr lang="en-US" sz="1100" i="1" dirty="0">
              <a:latin typeface="Athelas" panose="02000503000000020003" pitchFamily="2" charset="77"/>
              <a:cs typeface="Arial" panose="020B0604020202020204" pitchFamily="34" charset="0"/>
            </a:endParaRPr>
          </a:p>
          <a:p>
            <a:pPr algn="ctr"/>
            <a:endParaRPr lang="en-US" sz="1100" i="1" dirty="0">
              <a:latin typeface="Athelas" panose="02000503000000020003" pitchFamily="2" charset="77"/>
              <a:cs typeface="Arial" panose="020B0604020202020204" pitchFamily="34" charset="0"/>
            </a:endParaRPr>
          </a:p>
          <a:p>
            <a:pPr algn="ctr"/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                                                  </a:t>
            </a:r>
            <a:r>
              <a:rPr lang="en-US" sz="1100" i="1" dirty="0" err="1">
                <a:latin typeface="Athelas" panose="02000503000000020003" pitchFamily="2" charset="77"/>
                <a:cs typeface="Arial" panose="020B0604020202020204" pitchFamily="34" charset="0"/>
              </a:rPr>
              <a:t>HotelMalvarrosa@Hotmail.com</a:t>
            </a:r>
            <a:endParaRPr lang="en-US" sz="1100" i="1" dirty="0">
              <a:latin typeface="Athelas" panose="02000503000000020003" pitchFamily="2" charset="77"/>
              <a:cs typeface="Arial" panose="020B0604020202020204" pitchFamily="34" charset="0"/>
            </a:endParaRPr>
          </a:p>
          <a:p>
            <a:pPr algn="ctr"/>
            <a:endParaRPr lang="en-US" sz="1100" i="1" dirty="0">
              <a:latin typeface="Athelas" panose="02000503000000020003" pitchFamily="2" charset="77"/>
              <a:cs typeface="Arial" panose="020B0604020202020204" pitchFamily="34" charset="0"/>
            </a:endParaRPr>
          </a:p>
          <a:p>
            <a:pPr algn="ctr"/>
            <a:r>
              <a:rPr lang="en-US" sz="1100" i="1" dirty="0">
                <a:latin typeface="Athelas" panose="02000503000000020003" pitchFamily="2" charset="77"/>
                <a:cs typeface="Arial" panose="020B0604020202020204" pitchFamily="34" charset="0"/>
              </a:rPr>
              <a:t>                                +34 709 23 23 00</a:t>
            </a:r>
          </a:p>
          <a:p>
            <a:pPr algn="ctr"/>
            <a:endParaRPr lang="en-US" sz="1100" dirty="0">
              <a:latin typeface="Athelas" panose="02000503000000020003" pitchFamily="2" charset="77"/>
            </a:endParaRPr>
          </a:p>
          <a:p>
            <a:pPr algn="ctr"/>
            <a:endParaRPr lang="en-US" sz="1050" dirty="0">
              <a:latin typeface="Athelas" panose="02000503000000020003" pitchFamily="2" charset="77"/>
            </a:endParaRPr>
          </a:p>
        </p:txBody>
      </p:sp>
      <p:pic>
        <p:nvPicPr>
          <p:cNvPr id="31" name="Picture 30" descr="Shape&#10;&#10;Description automatically generated">
            <a:extLst>
              <a:ext uri="{FF2B5EF4-FFF2-40B4-BE49-F238E27FC236}">
                <a16:creationId xmlns:a16="http://schemas.microsoft.com/office/drawing/2014/main" id="{83E9F19C-2CF6-464F-A648-DB1092C832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64" y="499873"/>
            <a:ext cx="1543812" cy="822030"/>
          </a:xfrm>
          <a:prstGeom prst="rect">
            <a:avLst/>
          </a:prstGeom>
        </p:spPr>
      </p:pic>
      <p:pic>
        <p:nvPicPr>
          <p:cNvPr id="41" name="Graphic 40" descr="Map with pin with solid fill">
            <a:extLst>
              <a:ext uri="{FF2B5EF4-FFF2-40B4-BE49-F238E27FC236}">
                <a16:creationId xmlns:a16="http://schemas.microsoft.com/office/drawing/2014/main" id="{D2BFED0E-B77A-BC45-B277-2A4CEF6BD1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2988887" y="1467930"/>
            <a:ext cx="266377" cy="266377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FC2366C1-F9B0-E649-BB6A-03B52EF1D9F4}"/>
              </a:ext>
            </a:extLst>
          </p:cNvPr>
          <p:cNvSpPr txBox="1"/>
          <p:nvPr/>
        </p:nvSpPr>
        <p:spPr>
          <a:xfrm>
            <a:off x="273300" y="1322215"/>
            <a:ext cx="1975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Malvarrosa</a:t>
            </a:r>
            <a:r>
              <a:rPr lang="en-US" sz="1400" b="1" i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Hotel</a:t>
            </a:r>
          </a:p>
        </p:txBody>
      </p:sp>
      <p:pic>
        <p:nvPicPr>
          <p:cNvPr id="44" name="Graphic 43" descr="World with solid fill">
            <a:extLst>
              <a:ext uri="{FF2B5EF4-FFF2-40B4-BE49-F238E27FC236}">
                <a16:creationId xmlns:a16="http://schemas.microsoft.com/office/drawing/2014/main" id="{9AFAFDCC-A870-9649-B907-98DA6023BF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67041" y="2083766"/>
            <a:ext cx="266377" cy="266377"/>
          </a:xfrm>
          <a:prstGeom prst="rect">
            <a:avLst/>
          </a:prstGeom>
        </p:spPr>
      </p:pic>
      <p:pic>
        <p:nvPicPr>
          <p:cNvPr id="46" name="Graphic 45" descr="Email with solid fill">
            <a:extLst>
              <a:ext uri="{FF2B5EF4-FFF2-40B4-BE49-F238E27FC236}">
                <a16:creationId xmlns:a16="http://schemas.microsoft.com/office/drawing/2014/main" id="{A99563C0-D186-3440-8250-654CBB29D5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988887" y="2406924"/>
            <a:ext cx="266377" cy="266377"/>
          </a:xfrm>
          <a:prstGeom prst="rect">
            <a:avLst/>
          </a:prstGeom>
        </p:spPr>
      </p:pic>
      <p:pic>
        <p:nvPicPr>
          <p:cNvPr id="48" name="Graphic 47" descr="Telephone with solid fill">
            <a:extLst>
              <a:ext uri="{FF2B5EF4-FFF2-40B4-BE49-F238E27FC236}">
                <a16:creationId xmlns:a16="http://schemas.microsoft.com/office/drawing/2014/main" id="{FCD614DC-E938-AC40-B1C7-6488D139B2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967041" y="2741694"/>
            <a:ext cx="323302" cy="323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854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{BDACCCDC-44DC-A14E-8ACD-8A929803A2E8}tf10001062</Template>
  <TotalTime>62</TotalTime>
  <Words>37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APPLE CHANCERY</vt:lpstr>
      <vt:lpstr>Arial</vt:lpstr>
      <vt:lpstr>Athelas</vt:lpstr>
      <vt:lpstr>Century Gothic</vt:lpstr>
      <vt:lpstr>Wingdings 3</vt:lpstr>
      <vt:lpstr>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Nineta Florescu</dc:creator>
  <cp:lastModifiedBy>Nineta Florescu</cp:lastModifiedBy>
  <cp:revision>2</cp:revision>
  <dcterms:created xsi:type="dcterms:W3CDTF">2022-02-24T16:42:35Z</dcterms:created>
  <dcterms:modified xsi:type="dcterms:W3CDTF">2022-02-25T14:08:25Z</dcterms:modified>
</cp:coreProperties>
</file>