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43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5869F-6B7A-427B-A376-C8C4EA1BADB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F4F00D-8B90-49C5-8464-F12E5796F00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ED98C-ECDE-4F9C-B32B-6BB78C11E3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0C1907-604C-427A-A6E0-1344481B0CC1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E77D8-47DC-47C1-9C43-B0EB153DA6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A2630-3885-4B9C-896B-D846938D57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2F0713-2CFC-420A-9A8B-BCE439049F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35044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38BFB-AD70-48A3-8B62-C892D9A4757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8345F-401E-4A8C-87BA-F7BDCF48C35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627ED1-0399-494E-9F5B-C322CC87B5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7D7016-59E5-4F9B-9CDC-FD35BFC58251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7F56A6-E869-4A4C-BB58-A18B426A02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9AB70-14B0-408E-853E-3950803190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5A1ACB-C3CE-4F47-ACC6-A727C6DEDA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593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886CE-0620-46A8-B98A-56891723D6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735FC-B8E0-46AA-80E7-8B14EE7B108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60B8A-BB9E-4BC7-B8B8-3E3F17E2CA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68805A-1D04-45D8-901E-AC26B995B874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CE57C-2A43-4FB9-A6A7-0FA7549965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AA568-1D80-4D8C-9F01-71EC59C78C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D6828F-6509-4F02-9CE8-4466761F2F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646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7E043-3E37-4FB0-8002-C3CF6B0D8A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AD814-F0E4-46D9-A4A2-F6983BB9CBC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1A5E4-20D2-4369-AE91-4F87937DB16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3E6FE0-BF80-435B-80D9-04A01A806B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F5CC90-F095-44AB-B078-776143420C2D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A058E3-8B30-4806-A547-975428985F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2C1C38-A111-4A10-AA33-9D12E8190A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CF3318-4704-446B-93DD-9498683AC47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451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7B794-8834-46C8-9753-DCA78014CF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42DAE9-5B99-4AAC-8C35-DC1FE5A85B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0274E-E67A-476B-BABE-6815EA1BEFB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8300E7-04D3-4E10-9A51-E9462E20875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FF8EBE-4BCA-48EE-9BD2-6E0E9EEFC46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AB94DF-D75D-48C7-A13C-932420AA29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B9E7CD-4D44-4A2D-A705-0335608F3702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F4A1AB-DE03-4396-8EF8-C1FCD756F4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DC97B3-99B4-4149-8D3A-738009400C2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2519E1-457B-4F41-B55F-B4BE19FD68C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16177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2665-806D-4A90-9969-CD2E172F79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6B8FCC-D42F-402B-8605-BC5FAFA889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5ED406-BA67-4D0B-A9B0-0DFE47223EFA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116AC7-BF8D-4AB9-8D4B-4400AFB9D6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D9D962-EF55-446A-8D2E-48272ABD27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D0FE3E-0EFF-4285-A42B-1C68A049014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008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0BF4E0-63E5-41FF-B19E-DA55988573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929B31-802C-401D-83A2-B805DFBB353D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FA393-464C-4D17-9C15-FA25B3BAFE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645D00-A47A-4453-98EA-1FA8444E9F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6A0031-D190-4336-9C89-A7BE242C23E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567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1B59F-008C-4B90-9A7D-77F947D4E2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8463F-041A-488E-8493-6AC2831043B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6DB4C8-D054-4317-A0EC-ADC368FE902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2483B6-83AF-4E04-BE1C-FBE6AE868F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E89A9E-E470-4DA4-985A-9CFE4C2268AE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CE2759-C0A9-42F0-934E-981641FE7F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C3E56A-D192-40AE-9335-63C5492B27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776197-2A63-418E-87AC-1926B684EE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2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B7FC9-8D4A-4CB3-A473-EB6FF67294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4D1F24-D405-42C6-B94D-EE7E7D6395C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1AE2B3-D2B4-4673-9E43-1BFBBD3C823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575808-BBD2-43AC-9F96-76E5B5CE65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0AE792-143B-4CB4-8A7A-7A2793770684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1243A6-68A3-4BEB-9E66-F9DAACE385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E0E662-D327-460A-8A28-FBAC592D15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326232-5BF8-4781-994F-964488A670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94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3F1C2-92EA-4833-AEEB-83B8F742F1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1B489F-010A-4519-9F9A-B08D4D14932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AA64E-2E00-4EB7-9C45-3668489148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CE26B4-1E6D-4809-BA87-63211F750C84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A513B-FC3F-4B5D-94D8-BFD40CC149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304082-CE10-4ADE-941E-51322B22A8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B34770-94EF-4B14-BC34-D9365F8850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40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DE2D2E-CF5C-48E7-A269-1D8292584EB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C2134C-48A6-4897-8CDF-43968A175E8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868FA-3647-46BC-8F2B-20EABFE301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8D85A2-BA20-46F4-B603-6F531111851B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7C9F0B-50A0-4402-A900-8C1A395406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820C6-B785-4AA3-A97F-3AD8AB66E9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1208FE-50A4-4FE2-8ECE-7A5A3451F0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56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91E96-12E8-428E-BEF8-C698E75EDB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BEE7BA-7F13-4DC9-B46D-7B3A04B3835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3820D-A1AF-433F-BDAB-F340877298F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0CFD8CC-8020-4AD3-B9FC-7A43CDE11BA9}" type="datetime1">
              <a:rPr lang="en-GB"/>
              <a:pPr lvl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6C7ECA-C49B-4620-AD83-A7CBFB16BDF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18FBD-1939-404D-A4D1-2C6CF466700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DA90BE1-4D94-4D36-9692-31F5A1384C2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tile sx="100000" sy="100000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0F06F-E397-41C3-9B3A-AB0C6848D84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810003" y="200975"/>
            <a:ext cx="4572000" cy="672093"/>
          </a:xfrm>
        </p:spPr>
        <p:txBody>
          <a:bodyPr/>
          <a:lstStyle/>
          <a:p>
            <a:pPr lvl="0"/>
            <a:br>
              <a:rPr lang="en-GB" sz="2500">
                <a:latin typeface="Times New Roman" pitchFamily="18"/>
                <a:cs typeface="Times New Roman" pitchFamily="18"/>
              </a:rPr>
            </a:br>
            <a:r>
              <a:rPr lang="en-GB" sz="4000" b="1">
                <a:latin typeface="Times New Roman" pitchFamily="18"/>
                <a:cs typeface="Times New Roman" pitchFamily="18"/>
              </a:rPr>
              <a:t>Menu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B1B9E1-7462-4E64-8DCF-FE33D3D333E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83094" y="1810676"/>
            <a:ext cx="4147928" cy="3657600"/>
          </a:xfrm>
        </p:spPr>
        <p:txBody>
          <a:bodyPr anchorCtr="0"/>
          <a:lstStyle/>
          <a:p>
            <a:pPr lvl="0" algn="l">
              <a:lnSpc>
                <a:spcPct val="80000"/>
              </a:lnSpc>
            </a:pP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Chicken Breast Steak                   6.99£ </a:t>
            </a:r>
            <a:b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</a:br>
            <a:r>
              <a:rPr lang="en-GB" sz="11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(served with fries/Basmati Rice and vegetables)</a:t>
            </a:r>
            <a:br>
              <a:rPr lang="en-GB" sz="11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</a:br>
            <a:endParaRPr lang="en-GB" sz="1100">
              <a:solidFill>
                <a:srgbClr val="222222"/>
              </a:solidFill>
              <a:latin typeface="Times New Roman" pitchFamily="18"/>
              <a:cs typeface="Times New Roman" pitchFamily="18"/>
            </a:endParaRPr>
          </a:p>
          <a:p>
            <a:pPr lvl="0" algn="l">
              <a:lnSpc>
                <a:spcPct val="80000"/>
              </a:lnSpc>
            </a:pP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Beef Steak                                      11,99£ </a:t>
            </a:r>
            <a:b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</a:br>
            <a:r>
              <a:rPr lang="en-GB" sz="11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(served with fries/Basmati Rice and vegetables recommended with Kindzmarauli wine) </a:t>
            </a:r>
            <a:br>
              <a:rPr lang="en-GB" sz="10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</a:br>
            <a:endParaRPr lang="en-GB" sz="1000">
              <a:solidFill>
                <a:srgbClr val="222222"/>
              </a:solidFill>
              <a:latin typeface="Times New Roman" pitchFamily="18"/>
              <a:cs typeface="Times New Roman" pitchFamily="18"/>
            </a:endParaRPr>
          </a:p>
          <a:p>
            <a:pPr lvl="0" algn="l">
              <a:lnSpc>
                <a:spcPct val="80000"/>
              </a:lnSpc>
            </a:pP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Salmon Fillet steak                       10.49£</a:t>
            </a:r>
            <a:b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</a:br>
            <a:r>
              <a:rPr lang="en-GB" sz="11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(served with fries/Basmati Rice and vegetables Pinot grigo castel torre) </a:t>
            </a:r>
            <a:br>
              <a:rPr lang="en-GB" sz="11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</a:br>
            <a:endParaRPr lang="en-GB" sz="1800">
              <a:solidFill>
                <a:srgbClr val="222222"/>
              </a:solidFill>
              <a:latin typeface="Times New Roman" pitchFamily="18"/>
              <a:cs typeface="Times New Roman" pitchFamily="18"/>
            </a:endParaRPr>
          </a:p>
          <a:p>
            <a:pPr lvl="0" algn="l">
              <a:lnSpc>
                <a:spcPct val="80000"/>
              </a:lnSpc>
            </a:pP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Pasta carbonara                            5.99£</a:t>
            </a:r>
            <a:b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</a:br>
            <a:r>
              <a:rPr lang="en-GB" sz="1100" b="1" u="sng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(Served with mozzarella cheese, Spaghetti with bacon and carbonara souce)</a:t>
            </a:r>
            <a:endParaRPr lang="en-GB" sz="1800">
              <a:solidFill>
                <a:srgbClr val="222222"/>
              </a:solidFill>
              <a:latin typeface="Times New Roman" pitchFamily="18"/>
              <a:cs typeface="Times New Roman" pitchFamily="18"/>
            </a:endParaRPr>
          </a:p>
          <a:p>
            <a:pPr lvl="0" algn="l">
              <a:lnSpc>
                <a:spcPct val="80000"/>
              </a:lnSpc>
            </a:pP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Creamy courgette lasagne            6.49£</a:t>
            </a:r>
          </a:p>
          <a:p>
            <a:pPr lvl="0" algn="l">
              <a:lnSpc>
                <a:spcPct val="80000"/>
              </a:lnSpc>
            </a:pPr>
            <a:r>
              <a:rPr lang="en-GB" sz="1100">
                <a:latin typeface="Times New Roman" pitchFamily="18"/>
                <a:cs typeface="Times New Roman" pitchFamily="18"/>
              </a:rPr>
              <a:t>(Served with cheese, basil leaves, minced beef, tomato souse </a:t>
            </a:r>
          </a:p>
          <a:p>
            <a:pPr lvl="0" algn="l">
              <a:lnSpc>
                <a:spcPct val="80000"/>
              </a:lnSpc>
            </a:pPr>
            <a:endParaRPr lang="en-GB"/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D6258BFA-1827-424E-B583-FDA9D3866683}"/>
              </a:ext>
            </a:extLst>
          </p:cNvPr>
          <p:cNvSpPr txBox="1"/>
          <p:nvPr/>
        </p:nvSpPr>
        <p:spPr>
          <a:xfrm>
            <a:off x="1292083" y="776590"/>
            <a:ext cx="2186613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MAIN DISHES</a:t>
            </a: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E136155C-5FAC-41DF-8FDC-27ED2768E67B}"/>
              </a:ext>
            </a:extLst>
          </p:cNvPr>
          <p:cNvSpPr txBox="1"/>
          <p:nvPr/>
        </p:nvSpPr>
        <p:spPr>
          <a:xfrm>
            <a:off x="8587404" y="1558247"/>
            <a:ext cx="1895066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STARTERS</a:t>
            </a:r>
            <a:endParaRPr lang="en-GB" sz="24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EABCF5EB-271A-4BC0-A74A-A9D425925DC8}"/>
              </a:ext>
            </a:extLst>
          </p:cNvPr>
          <p:cNvSpPr txBox="1"/>
          <p:nvPr/>
        </p:nvSpPr>
        <p:spPr>
          <a:xfrm>
            <a:off x="7460973" y="2196096"/>
            <a:ext cx="4147928" cy="219147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5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Chicken wings with sweet potato’s                    3.99£</a:t>
            </a:r>
            <a:b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</a:br>
            <a:endParaRPr lang="en-GB" sz="14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5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Fried fries with cheese and garlic                       2.99£</a:t>
            </a:r>
            <a:b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</a:br>
            <a:endParaRPr lang="en-GB" sz="1400" b="1" i="0" u="none" strike="noStrike" kern="1200" cap="none" spc="0" baseline="0">
              <a:solidFill>
                <a:srgbClr val="222222"/>
              </a:solidFill>
              <a:uFillTx/>
              <a:latin typeface="Times New Roman" pitchFamily="18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5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Onion fried bread rings                                       2.99£</a:t>
            </a:r>
            <a:b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</a:br>
            <a:endParaRPr lang="en-GB" sz="14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5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Black fried bread with garlic mayo and cheese 2.99£</a:t>
            </a:r>
            <a:endParaRPr lang="en-GB" sz="14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28E47E5D-CCFF-4BF9-BD91-B6240329B414}"/>
              </a:ext>
            </a:extLst>
          </p:cNvPr>
          <p:cNvSpPr txBox="1"/>
          <p:nvPr/>
        </p:nvSpPr>
        <p:spPr>
          <a:xfrm>
            <a:off x="7187897" y="5152141"/>
            <a:ext cx="4572000" cy="126421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5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Soup of the day (ask waiters)               2.49£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5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Hot chilli soup                                        3.89£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45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Chicken soup with spaghetti                 2.99£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  <a:cs typeface="Times New Roman" pitchFamily="18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806F96AA-04E1-4F90-94F4-68902F6F8384}"/>
              </a:ext>
            </a:extLst>
          </p:cNvPr>
          <p:cNvSpPr txBox="1"/>
          <p:nvPr/>
        </p:nvSpPr>
        <p:spPr>
          <a:xfrm>
            <a:off x="5115473" y="4482736"/>
            <a:ext cx="4081534" cy="25284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Box 15">
            <a:extLst>
              <a:ext uri="{FF2B5EF4-FFF2-40B4-BE49-F238E27FC236}">
                <a16:creationId xmlns:a16="http://schemas.microsoft.com/office/drawing/2014/main" id="{E712FBCB-56E8-4B98-8A7A-CB3ECFCACDD0}"/>
              </a:ext>
            </a:extLst>
          </p:cNvPr>
          <p:cNvSpPr txBox="1"/>
          <p:nvPr/>
        </p:nvSpPr>
        <p:spPr>
          <a:xfrm>
            <a:off x="8705270" y="4617390"/>
            <a:ext cx="1537252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SOUPS</a:t>
            </a:r>
          </a:p>
        </p:txBody>
      </p:sp>
      <p:sp>
        <p:nvSpPr>
          <p:cNvPr id="10" name="TextBox 17">
            <a:extLst>
              <a:ext uri="{FF2B5EF4-FFF2-40B4-BE49-F238E27FC236}">
                <a16:creationId xmlns:a16="http://schemas.microsoft.com/office/drawing/2014/main" id="{225A7F17-8916-4425-BFA2-CFEC04D5267C}"/>
              </a:ext>
            </a:extLst>
          </p:cNvPr>
          <p:cNvSpPr txBox="1"/>
          <p:nvPr/>
        </p:nvSpPr>
        <p:spPr>
          <a:xfrm>
            <a:off x="10164415" y="6491709"/>
            <a:ext cx="2027581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Open : 8 am.-10 pm.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11" name="Picture 23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9CFF368E-C1D6-4B2B-854B-CB958A4CF6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21319"/>
            <a:ext cx="2525810" cy="12089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27">
            <a:extLst>
              <a:ext uri="{FF2B5EF4-FFF2-40B4-BE49-F238E27FC236}">
                <a16:creationId xmlns:a16="http://schemas.microsoft.com/office/drawing/2014/main" id="{07FED75C-45FD-4889-AA3C-64080BEAC2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8497" y="2375263"/>
            <a:ext cx="2031815" cy="67209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29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2514DFBD-1465-4D74-85DD-0F24693264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8497" y="1780446"/>
            <a:ext cx="2031815" cy="56665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2" descr="Best Salmon Steak Recipe - How To Cook Salmon Steak">
            <a:extLst>
              <a:ext uri="{FF2B5EF4-FFF2-40B4-BE49-F238E27FC236}">
                <a16:creationId xmlns:a16="http://schemas.microsoft.com/office/drawing/2014/main" id="{471C0175-CF13-4C79-990A-C54867C0D1D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4618497" y="3038852"/>
            <a:ext cx="2031815" cy="7009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4" descr="Pasta Carbonara Recipe">
            <a:extLst>
              <a:ext uri="{FF2B5EF4-FFF2-40B4-BE49-F238E27FC236}">
                <a16:creationId xmlns:a16="http://schemas.microsoft.com/office/drawing/2014/main" id="{C1935595-6FEB-400B-8A89-8EF410F5116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4618497" y="3710946"/>
            <a:ext cx="2031815" cy="7717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6" descr="Courgette lasagne recipe | BBC Good Food">
            <a:extLst>
              <a:ext uri="{FF2B5EF4-FFF2-40B4-BE49-F238E27FC236}">
                <a16:creationId xmlns:a16="http://schemas.microsoft.com/office/drawing/2014/main" id="{C60C8BA6-EA3E-41FA-87D6-D1E1048AE7B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4631015" y="4482736"/>
            <a:ext cx="2019296" cy="66358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blipFill>
          <a:blip r:embed="rId2"/>
          <a:tile sx="100000" sy="100000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0DF8A15A-F4C7-49FA-A3F7-31795627FE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240417" y="3847466"/>
            <a:ext cx="2102196" cy="976771"/>
          </a:xfrm>
        </p:spPr>
        <p:txBody>
          <a:bodyPr anchorCtr="1"/>
          <a:lstStyle/>
          <a:p>
            <a:pPr lvl="0" algn="ctr"/>
            <a:r>
              <a:rPr lang="en-GB" sz="2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Deserts </a:t>
            </a:r>
            <a:endParaRPr lang="en-GB" sz="2800">
              <a:latin typeface="Times New Roman" pitchFamily="18"/>
              <a:cs typeface="Times New Roman" pitchFamily="18"/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4A67D4A9-1EA5-4F87-9AB2-C524D3D1569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712619" y="4929704"/>
            <a:ext cx="5157782" cy="1371426"/>
          </a:xfrm>
        </p:spPr>
        <p:txBody>
          <a:bodyPr anchor="t"/>
          <a:lstStyle/>
          <a:p>
            <a:pPr marL="228600" lvl="0" indent="-228600">
              <a:spcBef>
                <a:spcPts val="450"/>
              </a:spcBef>
              <a:spcAft>
                <a:spcPts val="450"/>
              </a:spcAft>
              <a:buChar char="•"/>
            </a:pPr>
            <a:r>
              <a:rPr lang="en-GB" sz="1800" b="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Ice cream (ask waiter for taste)              2.99£</a:t>
            </a:r>
            <a:endParaRPr lang="en-GB" sz="1800" b="0">
              <a:latin typeface="Times New Roman" pitchFamily="18"/>
              <a:cs typeface="Times New Roman" pitchFamily="18"/>
            </a:endParaRPr>
          </a:p>
          <a:p>
            <a:pPr marL="228600" lvl="0" indent="-228600">
              <a:spcBef>
                <a:spcPts val="450"/>
              </a:spcBef>
              <a:spcAft>
                <a:spcPts val="450"/>
              </a:spcAft>
              <a:buChar char="•"/>
            </a:pPr>
            <a:r>
              <a:rPr lang="en-GB" sz="1800" b="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Cheese cake                                            3.99£</a:t>
            </a:r>
            <a:endParaRPr lang="en-GB" sz="1800" b="0">
              <a:latin typeface="Times New Roman" pitchFamily="18"/>
              <a:cs typeface="Times New Roman" pitchFamily="18"/>
            </a:endParaRPr>
          </a:p>
          <a:p>
            <a:pPr marL="228600" lvl="0" indent="-228600">
              <a:spcBef>
                <a:spcPts val="450"/>
              </a:spcBef>
              <a:spcAft>
                <a:spcPts val="450"/>
              </a:spcAft>
              <a:buChar char="•"/>
            </a:pPr>
            <a:r>
              <a:rPr lang="en-GB" sz="1800" b="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Curd pie                                                  3.49£</a:t>
            </a:r>
            <a:endParaRPr lang="en-GB" sz="1800" b="0">
              <a:latin typeface="Times New Roman" pitchFamily="18"/>
              <a:cs typeface="Times New Roman" pitchFamily="18"/>
            </a:endParaRPr>
          </a:p>
          <a:p>
            <a:pPr lvl="0"/>
            <a:endParaRPr lang="en-GB" sz="2800" b="0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04439073-1E17-4875-BF6C-E91892A4C81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27436" y="-935614"/>
            <a:ext cx="2421678" cy="1397404"/>
          </a:xfrm>
        </p:spPr>
        <p:txBody>
          <a:bodyPr anchor="b"/>
          <a:lstStyle/>
          <a:p>
            <a:pPr marL="0" lvl="0" indent="0">
              <a:buNone/>
            </a:pPr>
            <a:r>
              <a:rPr lang="en-GB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Beverages</a:t>
            </a:r>
            <a:endParaRPr lang="en-GB" b="1">
              <a:latin typeface="Times New Roman" pitchFamily="18"/>
              <a:cs typeface="Times New Roman" pitchFamily="18"/>
            </a:endParaRP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0D3D86D1-8049-4BE9-9F83-19E145B58E4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321594" y="461790"/>
            <a:ext cx="5811322" cy="4708081"/>
          </a:xfrm>
        </p:spPr>
        <p:txBody>
          <a:bodyPr>
            <a:noAutofit/>
          </a:bodyPr>
          <a:lstStyle/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Pinot grigo castel torre italy  (white wine)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1/5ml-3.25£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 250ml-4.10£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 Bottle-11.99£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 </a:t>
            </a: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White zinfandel jack rabbit California (rose wine)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1/5ml-3.25£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250ml-4.10£ 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Bottle-11.99£ 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Merlot la pintora central valley chille (red wine) 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1/5ml-3.10£ 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250ml-3.99£ 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Bottle-10.79£</a:t>
            </a: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 b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Lebfraumlich Rhine Germany ( white wine ) 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1/5ml-2.90£ 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250m-3.50£ </a:t>
            </a:r>
          </a:p>
          <a:p>
            <a:pPr lvl="0">
              <a:spcBef>
                <a:spcPts val="450"/>
              </a:spcBef>
              <a:spcAft>
                <a:spcPts val="450"/>
              </a:spcAft>
            </a:pPr>
            <a:r>
              <a:rPr lang="en-GB" sz="18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Bottle-10.20£ </a:t>
            </a:r>
            <a:endParaRPr lang="en-GB" sz="1800">
              <a:latin typeface="Times New Roman" pitchFamily="18"/>
              <a:cs typeface="Times New Roman" pitchFamily="18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C6A89F89-F9FA-4A18-8505-D8CD1133A50C}"/>
              </a:ext>
            </a:extLst>
          </p:cNvPr>
          <p:cNvSpPr txBox="1"/>
          <p:nvPr/>
        </p:nvSpPr>
        <p:spPr>
          <a:xfrm>
            <a:off x="3549106" y="6114437"/>
            <a:ext cx="4782385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Contact us : +447526091563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1200" cap="none" spc="0" baseline="0">
                <a:solidFill>
                  <a:srgbClr val="222222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 JustEat : (For collection during covid-19 restrictions for your and other customers safety please wear a mask)</a:t>
            </a:r>
            <a:endParaRPr lang="en-GB" sz="14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CC1CA870-B2EA-4F69-B34F-37D627FB4E97}"/>
              </a:ext>
            </a:extLst>
          </p:cNvPr>
          <p:cNvSpPr txBox="1"/>
          <p:nvPr/>
        </p:nvSpPr>
        <p:spPr>
          <a:xfrm>
            <a:off x="6712619" y="352172"/>
            <a:ext cx="5157782" cy="433965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Peroni                                              330ml 3.95£/660ml 6.80£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Bira Moretti                                    330ml 3.80£/660ml 6.20£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Heineken                                    </a:t>
            </a: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330ml 3.30£/660ml 4.99£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Staropramen                              </a:t>
            </a: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330ml 3.50£/660ml 5.25£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Coca-Cola                                        330ml 2,00£/500ml 3£</a:t>
            </a:r>
            <a:b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</a:b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Fanta                                                330ml 2,00£500ml 3£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Sprite                                               330ml 2,00£/500ml 3£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Black Tea                 1,50£</a:t>
            </a:r>
            <a:b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</a:b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Green Tea                1,50£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Americano              2,00£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Cappucino               2.50£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Latte                         2.50£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337</Words>
  <Application>Microsoft Office PowerPoint</Application>
  <PresentationFormat>Widescreen</PresentationFormat>
  <Paragraphs>54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 Menu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</dc:title>
  <dc:creator>Dziugas Subotavicius (2119460)</dc:creator>
  <cp:lastModifiedBy>Lola Villard</cp:lastModifiedBy>
  <cp:revision>1</cp:revision>
  <dcterms:created xsi:type="dcterms:W3CDTF">2022-06-16T06:38:52Z</dcterms:created>
  <dcterms:modified xsi:type="dcterms:W3CDTF">2022-06-16T13:20:35Z</dcterms:modified>
</cp:coreProperties>
</file>