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50" d="100"/>
          <a:sy n="50" d="100"/>
        </p:scale>
        <p:origin x="484" y="3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7D2C6-A6C7-4DE2-8B17-4A8F48F419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E5A7F57-3DD6-4C92-BE7E-A8913A6601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B8BDEA3-118C-43D1-8181-E683439D464C}"/>
              </a:ext>
            </a:extLst>
          </p:cNvPr>
          <p:cNvSpPr>
            <a:spLocks noGrp="1"/>
          </p:cNvSpPr>
          <p:nvPr>
            <p:ph type="dt" sz="half" idx="10"/>
          </p:nvPr>
        </p:nvSpPr>
        <p:spPr/>
        <p:txBody>
          <a:bodyPr/>
          <a:lstStyle/>
          <a:p>
            <a:fld id="{3898D43B-CDF6-48E4-AFFC-B596903D5015}" type="datetimeFigureOut">
              <a:rPr lang="en-GB" smtClean="0"/>
              <a:t>02/05/2020</a:t>
            </a:fld>
            <a:endParaRPr lang="en-GB" dirty="0"/>
          </a:p>
        </p:txBody>
      </p:sp>
      <p:sp>
        <p:nvSpPr>
          <p:cNvPr id="5" name="Footer Placeholder 4">
            <a:extLst>
              <a:ext uri="{FF2B5EF4-FFF2-40B4-BE49-F238E27FC236}">
                <a16:creationId xmlns:a16="http://schemas.microsoft.com/office/drawing/2014/main" id="{C20EF2EA-F350-4B7D-B2BC-1608B585CE4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14AE46D-1A04-4504-9B60-EEE0D646BC49}"/>
              </a:ext>
            </a:extLst>
          </p:cNvPr>
          <p:cNvSpPr>
            <a:spLocks noGrp="1"/>
          </p:cNvSpPr>
          <p:nvPr>
            <p:ph type="sldNum" sz="quarter" idx="12"/>
          </p:nvPr>
        </p:nvSpPr>
        <p:spPr/>
        <p:txBody>
          <a:bodyPr/>
          <a:lstStyle/>
          <a:p>
            <a:fld id="{DC94CFBD-A45C-4911-A197-EB97442FF430}" type="slidenum">
              <a:rPr lang="en-GB" smtClean="0"/>
              <a:t>‹#›</a:t>
            </a:fld>
            <a:endParaRPr lang="en-GB" dirty="0"/>
          </a:p>
        </p:txBody>
      </p:sp>
    </p:spTree>
    <p:extLst>
      <p:ext uri="{BB962C8B-B14F-4D97-AF65-F5344CB8AC3E}">
        <p14:creationId xmlns:p14="http://schemas.microsoft.com/office/powerpoint/2010/main" val="2338064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43B8F-93C1-438D-846E-3C02400694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148610-6C5D-4FFB-AD49-421BBA8C49F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0FB4B3-B0E4-41AB-A119-9374DB77A9AD}"/>
              </a:ext>
            </a:extLst>
          </p:cNvPr>
          <p:cNvSpPr>
            <a:spLocks noGrp="1"/>
          </p:cNvSpPr>
          <p:nvPr>
            <p:ph type="dt" sz="half" idx="10"/>
          </p:nvPr>
        </p:nvSpPr>
        <p:spPr/>
        <p:txBody>
          <a:bodyPr/>
          <a:lstStyle/>
          <a:p>
            <a:fld id="{3898D43B-CDF6-48E4-AFFC-B596903D5015}" type="datetimeFigureOut">
              <a:rPr lang="en-GB" smtClean="0"/>
              <a:t>02/05/2020</a:t>
            </a:fld>
            <a:endParaRPr lang="en-GB" dirty="0"/>
          </a:p>
        </p:txBody>
      </p:sp>
      <p:sp>
        <p:nvSpPr>
          <p:cNvPr id="5" name="Footer Placeholder 4">
            <a:extLst>
              <a:ext uri="{FF2B5EF4-FFF2-40B4-BE49-F238E27FC236}">
                <a16:creationId xmlns:a16="http://schemas.microsoft.com/office/drawing/2014/main" id="{D8696DB3-CF4D-4390-BE58-69BC5B1865F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E30FFA5-33B5-4ED1-BC3E-88E7698918E0}"/>
              </a:ext>
            </a:extLst>
          </p:cNvPr>
          <p:cNvSpPr>
            <a:spLocks noGrp="1"/>
          </p:cNvSpPr>
          <p:nvPr>
            <p:ph type="sldNum" sz="quarter" idx="12"/>
          </p:nvPr>
        </p:nvSpPr>
        <p:spPr/>
        <p:txBody>
          <a:bodyPr/>
          <a:lstStyle/>
          <a:p>
            <a:fld id="{DC94CFBD-A45C-4911-A197-EB97442FF430}" type="slidenum">
              <a:rPr lang="en-GB" smtClean="0"/>
              <a:t>‹#›</a:t>
            </a:fld>
            <a:endParaRPr lang="en-GB" dirty="0"/>
          </a:p>
        </p:txBody>
      </p:sp>
    </p:spTree>
    <p:extLst>
      <p:ext uri="{BB962C8B-B14F-4D97-AF65-F5344CB8AC3E}">
        <p14:creationId xmlns:p14="http://schemas.microsoft.com/office/powerpoint/2010/main" val="3007266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649A9-D3BA-4342-8C97-1D5A1B8F71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3BB8B52-421C-42F1-9F5B-BDCEF02FF7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DA6BFF-EBDF-4E27-B8E2-8B0079CCD0C8}"/>
              </a:ext>
            </a:extLst>
          </p:cNvPr>
          <p:cNvSpPr>
            <a:spLocks noGrp="1"/>
          </p:cNvSpPr>
          <p:nvPr>
            <p:ph type="dt" sz="half" idx="10"/>
          </p:nvPr>
        </p:nvSpPr>
        <p:spPr/>
        <p:txBody>
          <a:bodyPr/>
          <a:lstStyle/>
          <a:p>
            <a:fld id="{3898D43B-CDF6-48E4-AFFC-B596903D5015}" type="datetimeFigureOut">
              <a:rPr lang="en-GB" smtClean="0"/>
              <a:t>02/05/2020</a:t>
            </a:fld>
            <a:endParaRPr lang="en-GB" dirty="0"/>
          </a:p>
        </p:txBody>
      </p:sp>
      <p:sp>
        <p:nvSpPr>
          <p:cNvPr id="5" name="Footer Placeholder 4">
            <a:extLst>
              <a:ext uri="{FF2B5EF4-FFF2-40B4-BE49-F238E27FC236}">
                <a16:creationId xmlns:a16="http://schemas.microsoft.com/office/drawing/2014/main" id="{6C728264-CA2B-4474-8C61-F940FA13620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703ED9D-48CE-40FF-9A48-364299603852}"/>
              </a:ext>
            </a:extLst>
          </p:cNvPr>
          <p:cNvSpPr>
            <a:spLocks noGrp="1"/>
          </p:cNvSpPr>
          <p:nvPr>
            <p:ph type="sldNum" sz="quarter" idx="12"/>
          </p:nvPr>
        </p:nvSpPr>
        <p:spPr/>
        <p:txBody>
          <a:bodyPr/>
          <a:lstStyle/>
          <a:p>
            <a:fld id="{DC94CFBD-A45C-4911-A197-EB97442FF430}" type="slidenum">
              <a:rPr lang="en-GB" smtClean="0"/>
              <a:t>‹#›</a:t>
            </a:fld>
            <a:endParaRPr lang="en-GB" dirty="0"/>
          </a:p>
        </p:txBody>
      </p:sp>
    </p:spTree>
    <p:extLst>
      <p:ext uri="{BB962C8B-B14F-4D97-AF65-F5344CB8AC3E}">
        <p14:creationId xmlns:p14="http://schemas.microsoft.com/office/powerpoint/2010/main" val="3928157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0169E-7A83-4E02-B63A-DBDA9A88E8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BAA4480-61A7-46AF-B9CF-14A4C72FDD0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216C6F9-F661-4132-8327-57D84779D14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7135AE3-67A3-4517-A30D-14F499DEA24D}"/>
              </a:ext>
            </a:extLst>
          </p:cNvPr>
          <p:cNvSpPr>
            <a:spLocks noGrp="1"/>
          </p:cNvSpPr>
          <p:nvPr>
            <p:ph type="dt" sz="half" idx="10"/>
          </p:nvPr>
        </p:nvSpPr>
        <p:spPr/>
        <p:txBody>
          <a:bodyPr/>
          <a:lstStyle/>
          <a:p>
            <a:fld id="{3898D43B-CDF6-48E4-AFFC-B596903D5015}" type="datetimeFigureOut">
              <a:rPr lang="en-GB" smtClean="0"/>
              <a:t>02/05/2020</a:t>
            </a:fld>
            <a:endParaRPr lang="en-GB" dirty="0"/>
          </a:p>
        </p:txBody>
      </p:sp>
      <p:sp>
        <p:nvSpPr>
          <p:cNvPr id="6" name="Footer Placeholder 5">
            <a:extLst>
              <a:ext uri="{FF2B5EF4-FFF2-40B4-BE49-F238E27FC236}">
                <a16:creationId xmlns:a16="http://schemas.microsoft.com/office/drawing/2014/main" id="{613EB80F-913C-492E-8B39-AA5B266F622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2FFE1132-0F79-4A77-B37A-F36D0B84F6D5}"/>
              </a:ext>
            </a:extLst>
          </p:cNvPr>
          <p:cNvSpPr>
            <a:spLocks noGrp="1"/>
          </p:cNvSpPr>
          <p:nvPr>
            <p:ph type="sldNum" sz="quarter" idx="12"/>
          </p:nvPr>
        </p:nvSpPr>
        <p:spPr/>
        <p:txBody>
          <a:bodyPr/>
          <a:lstStyle/>
          <a:p>
            <a:fld id="{DC94CFBD-A45C-4911-A197-EB97442FF430}" type="slidenum">
              <a:rPr lang="en-GB" smtClean="0"/>
              <a:t>‹#›</a:t>
            </a:fld>
            <a:endParaRPr lang="en-GB" dirty="0"/>
          </a:p>
        </p:txBody>
      </p:sp>
    </p:spTree>
    <p:extLst>
      <p:ext uri="{BB962C8B-B14F-4D97-AF65-F5344CB8AC3E}">
        <p14:creationId xmlns:p14="http://schemas.microsoft.com/office/powerpoint/2010/main" val="3106751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08025-C196-4C3F-8C72-3B8B41766F1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FC3B7F-7AA5-40DC-9B29-0E1FDE5ADD6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297C61-B4C8-452D-A143-28B857AEEA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4BB2468-4103-4A32-ACA2-4B87C237AC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5AAB582-9CF9-43A3-8009-C6FA5EA4054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854E6E-B11E-4BA4-A4AC-ABD056047CB2}"/>
              </a:ext>
            </a:extLst>
          </p:cNvPr>
          <p:cNvSpPr>
            <a:spLocks noGrp="1"/>
          </p:cNvSpPr>
          <p:nvPr>
            <p:ph type="dt" sz="half" idx="10"/>
          </p:nvPr>
        </p:nvSpPr>
        <p:spPr/>
        <p:txBody>
          <a:bodyPr/>
          <a:lstStyle/>
          <a:p>
            <a:fld id="{3898D43B-CDF6-48E4-AFFC-B596903D5015}" type="datetimeFigureOut">
              <a:rPr lang="en-GB" smtClean="0"/>
              <a:t>02/05/2020</a:t>
            </a:fld>
            <a:endParaRPr lang="en-GB" dirty="0"/>
          </a:p>
        </p:txBody>
      </p:sp>
      <p:sp>
        <p:nvSpPr>
          <p:cNvPr id="8" name="Footer Placeholder 7">
            <a:extLst>
              <a:ext uri="{FF2B5EF4-FFF2-40B4-BE49-F238E27FC236}">
                <a16:creationId xmlns:a16="http://schemas.microsoft.com/office/drawing/2014/main" id="{6F7E9386-3A45-41AF-AEB0-27F1220E0166}"/>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4E75F069-A195-46E6-BD1F-E2B968DF1813}"/>
              </a:ext>
            </a:extLst>
          </p:cNvPr>
          <p:cNvSpPr>
            <a:spLocks noGrp="1"/>
          </p:cNvSpPr>
          <p:nvPr>
            <p:ph type="sldNum" sz="quarter" idx="12"/>
          </p:nvPr>
        </p:nvSpPr>
        <p:spPr/>
        <p:txBody>
          <a:bodyPr/>
          <a:lstStyle/>
          <a:p>
            <a:fld id="{DC94CFBD-A45C-4911-A197-EB97442FF430}" type="slidenum">
              <a:rPr lang="en-GB" smtClean="0"/>
              <a:t>‹#›</a:t>
            </a:fld>
            <a:endParaRPr lang="en-GB" dirty="0"/>
          </a:p>
        </p:txBody>
      </p:sp>
    </p:spTree>
    <p:extLst>
      <p:ext uri="{BB962C8B-B14F-4D97-AF65-F5344CB8AC3E}">
        <p14:creationId xmlns:p14="http://schemas.microsoft.com/office/powerpoint/2010/main" val="890172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6AEF8-C7B4-47AA-A03D-511A77FD829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46A534-F453-4DBB-A47E-863828853644}"/>
              </a:ext>
            </a:extLst>
          </p:cNvPr>
          <p:cNvSpPr>
            <a:spLocks noGrp="1"/>
          </p:cNvSpPr>
          <p:nvPr>
            <p:ph type="dt" sz="half" idx="10"/>
          </p:nvPr>
        </p:nvSpPr>
        <p:spPr/>
        <p:txBody>
          <a:bodyPr/>
          <a:lstStyle/>
          <a:p>
            <a:fld id="{3898D43B-CDF6-48E4-AFFC-B596903D5015}" type="datetimeFigureOut">
              <a:rPr lang="en-GB" smtClean="0"/>
              <a:t>02/05/2020</a:t>
            </a:fld>
            <a:endParaRPr lang="en-GB" dirty="0"/>
          </a:p>
        </p:txBody>
      </p:sp>
      <p:sp>
        <p:nvSpPr>
          <p:cNvPr id="4" name="Footer Placeholder 3">
            <a:extLst>
              <a:ext uri="{FF2B5EF4-FFF2-40B4-BE49-F238E27FC236}">
                <a16:creationId xmlns:a16="http://schemas.microsoft.com/office/drawing/2014/main" id="{39BAB0A5-A0DE-4B68-8C64-EAB343EF8920}"/>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E2FD5D8E-C3D6-4BDF-B407-A896B017C2E6}"/>
              </a:ext>
            </a:extLst>
          </p:cNvPr>
          <p:cNvSpPr>
            <a:spLocks noGrp="1"/>
          </p:cNvSpPr>
          <p:nvPr>
            <p:ph type="sldNum" sz="quarter" idx="12"/>
          </p:nvPr>
        </p:nvSpPr>
        <p:spPr/>
        <p:txBody>
          <a:bodyPr/>
          <a:lstStyle/>
          <a:p>
            <a:fld id="{DC94CFBD-A45C-4911-A197-EB97442FF430}" type="slidenum">
              <a:rPr lang="en-GB" smtClean="0"/>
              <a:t>‹#›</a:t>
            </a:fld>
            <a:endParaRPr lang="en-GB" dirty="0"/>
          </a:p>
        </p:txBody>
      </p:sp>
    </p:spTree>
    <p:extLst>
      <p:ext uri="{BB962C8B-B14F-4D97-AF65-F5344CB8AC3E}">
        <p14:creationId xmlns:p14="http://schemas.microsoft.com/office/powerpoint/2010/main" val="2815371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27EFD2-B462-4146-8681-FABEA524B894}"/>
              </a:ext>
            </a:extLst>
          </p:cNvPr>
          <p:cNvSpPr>
            <a:spLocks noGrp="1"/>
          </p:cNvSpPr>
          <p:nvPr>
            <p:ph type="dt" sz="half" idx="10"/>
          </p:nvPr>
        </p:nvSpPr>
        <p:spPr/>
        <p:txBody>
          <a:bodyPr/>
          <a:lstStyle/>
          <a:p>
            <a:fld id="{3898D43B-CDF6-48E4-AFFC-B596903D5015}" type="datetimeFigureOut">
              <a:rPr lang="en-GB" smtClean="0"/>
              <a:t>02/05/2020</a:t>
            </a:fld>
            <a:endParaRPr lang="en-GB" dirty="0"/>
          </a:p>
        </p:txBody>
      </p:sp>
      <p:sp>
        <p:nvSpPr>
          <p:cNvPr id="3" name="Footer Placeholder 2">
            <a:extLst>
              <a:ext uri="{FF2B5EF4-FFF2-40B4-BE49-F238E27FC236}">
                <a16:creationId xmlns:a16="http://schemas.microsoft.com/office/drawing/2014/main" id="{B3FCC449-FF60-44D6-A98F-E1F31145CD18}"/>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727E1A91-7642-49EB-BA02-D948E389E75B}"/>
              </a:ext>
            </a:extLst>
          </p:cNvPr>
          <p:cNvSpPr>
            <a:spLocks noGrp="1"/>
          </p:cNvSpPr>
          <p:nvPr>
            <p:ph type="sldNum" sz="quarter" idx="12"/>
          </p:nvPr>
        </p:nvSpPr>
        <p:spPr/>
        <p:txBody>
          <a:bodyPr/>
          <a:lstStyle/>
          <a:p>
            <a:fld id="{DC94CFBD-A45C-4911-A197-EB97442FF430}" type="slidenum">
              <a:rPr lang="en-GB" smtClean="0"/>
              <a:t>‹#›</a:t>
            </a:fld>
            <a:endParaRPr lang="en-GB" dirty="0"/>
          </a:p>
        </p:txBody>
      </p:sp>
    </p:spTree>
    <p:extLst>
      <p:ext uri="{BB962C8B-B14F-4D97-AF65-F5344CB8AC3E}">
        <p14:creationId xmlns:p14="http://schemas.microsoft.com/office/powerpoint/2010/main" val="1313707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C0381-15BB-45B1-B873-4ECE24505B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BA9C663-910B-449F-BA15-566A978343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67A14B4-C397-4C0C-9750-7A80389FE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E2A055-C4A9-4753-9F43-6D59B3022A4D}"/>
              </a:ext>
            </a:extLst>
          </p:cNvPr>
          <p:cNvSpPr>
            <a:spLocks noGrp="1"/>
          </p:cNvSpPr>
          <p:nvPr>
            <p:ph type="dt" sz="half" idx="10"/>
          </p:nvPr>
        </p:nvSpPr>
        <p:spPr/>
        <p:txBody>
          <a:bodyPr/>
          <a:lstStyle/>
          <a:p>
            <a:fld id="{3898D43B-CDF6-48E4-AFFC-B596903D5015}" type="datetimeFigureOut">
              <a:rPr lang="en-GB" smtClean="0"/>
              <a:t>02/05/2020</a:t>
            </a:fld>
            <a:endParaRPr lang="en-GB" dirty="0"/>
          </a:p>
        </p:txBody>
      </p:sp>
      <p:sp>
        <p:nvSpPr>
          <p:cNvPr id="6" name="Footer Placeholder 5">
            <a:extLst>
              <a:ext uri="{FF2B5EF4-FFF2-40B4-BE49-F238E27FC236}">
                <a16:creationId xmlns:a16="http://schemas.microsoft.com/office/drawing/2014/main" id="{304C0E1C-356E-4403-B5B8-F03FF5632552}"/>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438F2F74-E8B2-49F9-AAFA-79EEAFFF639E}"/>
              </a:ext>
            </a:extLst>
          </p:cNvPr>
          <p:cNvSpPr>
            <a:spLocks noGrp="1"/>
          </p:cNvSpPr>
          <p:nvPr>
            <p:ph type="sldNum" sz="quarter" idx="12"/>
          </p:nvPr>
        </p:nvSpPr>
        <p:spPr/>
        <p:txBody>
          <a:bodyPr/>
          <a:lstStyle/>
          <a:p>
            <a:fld id="{DC94CFBD-A45C-4911-A197-EB97442FF430}" type="slidenum">
              <a:rPr lang="en-GB" smtClean="0"/>
              <a:t>‹#›</a:t>
            </a:fld>
            <a:endParaRPr lang="en-GB" dirty="0"/>
          </a:p>
        </p:txBody>
      </p:sp>
    </p:spTree>
    <p:extLst>
      <p:ext uri="{BB962C8B-B14F-4D97-AF65-F5344CB8AC3E}">
        <p14:creationId xmlns:p14="http://schemas.microsoft.com/office/powerpoint/2010/main" val="3899211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2D661-7740-450E-BC66-B62ABC2BC8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10E3FB5-01D6-4228-895E-4B7DB37799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C1516EAD-7895-4904-81E7-07E24A7D46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825678-3C5F-4D43-BB17-E581786C3EE1}"/>
              </a:ext>
            </a:extLst>
          </p:cNvPr>
          <p:cNvSpPr>
            <a:spLocks noGrp="1"/>
          </p:cNvSpPr>
          <p:nvPr>
            <p:ph type="dt" sz="half" idx="10"/>
          </p:nvPr>
        </p:nvSpPr>
        <p:spPr/>
        <p:txBody>
          <a:bodyPr/>
          <a:lstStyle/>
          <a:p>
            <a:fld id="{3898D43B-CDF6-48E4-AFFC-B596903D5015}" type="datetimeFigureOut">
              <a:rPr lang="en-GB" smtClean="0"/>
              <a:t>02/05/2020</a:t>
            </a:fld>
            <a:endParaRPr lang="en-GB" dirty="0"/>
          </a:p>
        </p:txBody>
      </p:sp>
      <p:sp>
        <p:nvSpPr>
          <p:cNvPr id="6" name="Footer Placeholder 5">
            <a:extLst>
              <a:ext uri="{FF2B5EF4-FFF2-40B4-BE49-F238E27FC236}">
                <a16:creationId xmlns:a16="http://schemas.microsoft.com/office/drawing/2014/main" id="{2D7AB326-6A2C-4C42-91F8-C20B3188E02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48188A5D-EED4-4481-88CD-A84E6BB149EC}"/>
              </a:ext>
            </a:extLst>
          </p:cNvPr>
          <p:cNvSpPr>
            <a:spLocks noGrp="1"/>
          </p:cNvSpPr>
          <p:nvPr>
            <p:ph type="sldNum" sz="quarter" idx="12"/>
          </p:nvPr>
        </p:nvSpPr>
        <p:spPr/>
        <p:txBody>
          <a:bodyPr/>
          <a:lstStyle/>
          <a:p>
            <a:fld id="{DC94CFBD-A45C-4911-A197-EB97442FF430}" type="slidenum">
              <a:rPr lang="en-GB" smtClean="0"/>
              <a:t>‹#›</a:t>
            </a:fld>
            <a:endParaRPr lang="en-GB" dirty="0"/>
          </a:p>
        </p:txBody>
      </p:sp>
    </p:spTree>
    <p:extLst>
      <p:ext uri="{BB962C8B-B14F-4D97-AF65-F5344CB8AC3E}">
        <p14:creationId xmlns:p14="http://schemas.microsoft.com/office/powerpoint/2010/main" val="4356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49BA7-7919-4A2F-B089-49C13E6D20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D1A4E5-C073-43C6-8661-4884772D4B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5ED86F-B1DB-42EE-B687-BD64AEAD71AB}"/>
              </a:ext>
            </a:extLst>
          </p:cNvPr>
          <p:cNvSpPr>
            <a:spLocks noGrp="1"/>
          </p:cNvSpPr>
          <p:nvPr>
            <p:ph type="dt" sz="half" idx="10"/>
          </p:nvPr>
        </p:nvSpPr>
        <p:spPr/>
        <p:txBody>
          <a:bodyPr/>
          <a:lstStyle/>
          <a:p>
            <a:fld id="{3898D43B-CDF6-48E4-AFFC-B596903D5015}" type="datetimeFigureOut">
              <a:rPr lang="en-GB" smtClean="0"/>
              <a:t>02/05/2020</a:t>
            </a:fld>
            <a:endParaRPr lang="en-GB" dirty="0"/>
          </a:p>
        </p:txBody>
      </p:sp>
      <p:sp>
        <p:nvSpPr>
          <p:cNvPr id="5" name="Footer Placeholder 4">
            <a:extLst>
              <a:ext uri="{FF2B5EF4-FFF2-40B4-BE49-F238E27FC236}">
                <a16:creationId xmlns:a16="http://schemas.microsoft.com/office/drawing/2014/main" id="{9B48A7E1-7696-493B-8D2C-6663434D3F7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200335E-1119-42AF-A647-F7BC98227CAE}"/>
              </a:ext>
            </a:extLst>
          </p:cNvPr>
          <p:cNvSpPr>
            <a:spLocks noGrp="1"/>
          </p:cNvSpPr>
          <p:nvPr>
            <p:ph type="sldNum" sz="quarter" idx="12"/>
          </p:nvPr>
        </p:nvSpPr>
        <p:spPr/>
        <p:txBody>
          <a:bodyPr/>
          <a:lstStyle/>
          <a:p>
            <a:fld id="{DC94CFBD-A45C-4911-A197-EB97442FF430}" type="slidenum">
              <a:rPr lang="en-GB" smtClean="0"/>
              <a:t>‹#›</a:t>
            </a:fld>
            <a:endParaRPr lang="en-GB" dirty="0"/>
          </a:p>
        </p:txBody>
      </p:sp>
    </p:spTree>
    <p:extLst>
      <p:ext uri="{BB962C8B-B14F-4D97-AF65-F5344CB8AC3E}">
        <p14:creationId xmlns:p14="http://schemas.microsoft.com/office/powerpoint/2010/main" val="2475686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4648B6A-BDDB-43F5-B6A4-4A583C10D14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6C10F9-8F51-4900-B647-EE102D796B8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459220-5488-41EC-9B57-D640572439E9}"/>
              </a:ext>
            </a:extLst>
          </p:cNvPr>
          <p:cNvSpPr>
            <a:spLocks noGrp="1"/>
          </p:cNvSpPr>
          <p:nvPr>
            <p:ph type="dt" sz="half" idx="10"/>
          </p:nvPr>
        </p:nvSpPr>
        <p:spPr/>
        <p:txBody>
          <a:bodyPr/>
          <a:lstStyle/>
          <a:p>
            <a:fld id="{3898D43B-CDF6-48E4-AFFC-B596903D5015}" type="datetimeFigureOut">
              <a:rPr lang="en-GB" smtClean="0"/>
              <a:t>02/05/2020</a:t>
            </a:fld>
            <a:endParaRPr lang="en-GB" dirty="0"/>
          </a:p>
        </p:txBody>
      </p:sp>
      <p:sp>
        <p:nvSpPr>
          <p:cNvPr id="5" name="Footer Placeholder 4">
            <a:extLst>
              <a:ext uri="{FF2B5EF4-FFF2-40B4-BE49-F238E27FC236}">
                <a16:creationId xmlns:a16="http://schemas.microsoft.com/office/drawing/2014/main" id="{277AA0CC-BBDB-4A27-91C8-6A702456D55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9E4D976-0A84-43DB-BC9C-2A530CD33D8D}"/>
              </a:ext>
            </a:extLst>
          </p:cNvPr>
          <p:cNvSpPr>
            <a:spLocks noGrp="1"/>
          </p:cNvSpPr>
          <p:nvPr>
            <p:ph type="sldNum" sz="quarter" idx="12"/>
          </p:nvPr>
        </p:nvSpPr>
        <p:spPr/>
        <p:txBody>
          <a:bodyPr/>
          <a:lstStyle/>
          <a:p>
            <a:fld id="{DC94CFBD-A45C-4911-A197-EB97442FF430}" type="slidenum">
              <a:rPr lang="en-GB" smtClean="0"/>
              <a:t>‹#›</a:t>
            </a:fld>
            <a:endParaRPr lang="en-GB" dirty="0"/>
          </a:p>
        </p:txBody>
      </p:sp>
    </p:spTree>
    <p:extLst>
      <p:ext uri="{BB962C8B-B14F-4D97-AF65-F5344CB8AC3E}">
        <p14:creationId xmlns:p14="http://schemas.microsoft.com/office/powerpoint/2010/main" val="3898481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FF4878-C6F7-42FD-80A3-8976F208DE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6BE622-5792-4D4D-AC78-94DF73F896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517AC4-F369-49FE-8404-A5827EED38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98D43B-CDF6-48E4-AFFC-B596903D5015}" type="datetimeFigureOut">
              <a:rPr lang="en-GB" smtClean="0"/>
              <a:t>02/05/2020</a:t>
            </a:fld>
            <a:endParaRPr lang="en-GB" dirty="0"/>
          </a:p>
        </p:txBody>
      </p:sp>
      <p:sp>
        <p:nvSpPr>
          <p:cNvPr id="5" name="Footer Placeholder 4">
            <a:extLst>
              <a:ext uri="{FF2B5EF4-FFF2-40B4-BE49-F238E27FC236}">
                <a16:creationId xmlns:a16="http://schemas.microsoft.com/office/drawing/2014/main" id="{E6FE3C1C-35D9-4EE7-B173-4BED8FF09F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987181D0-1B70-4061-BD71-A40024BAD08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94CFBD-A45C-4911-A197-EB97442FF430}" type="slidenum">
              <a:rPr lang="en-GB" smtClean="0"/>
              <a:t>‹#›</a:t>
            </a:fld>
            <a:endParaRPr lang="en-GB" dirty="0"/>
          </a:p>
        </p:txBody>
      </p:sp>
    </p:spTree>
    <p:extLst>
      <p:ext uri="{BB962C8B-B14F-4D97-AF65-F5344CB8AC3E}">
        <p14:creationId xmlns:p14="http://schemas.microsoft.com/office/powerpoint/2010/main" val="31633216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74B5B-B7A1-4626-AB92-AC75A66B864C}"/>
              </a:ext>
            </a:extLst>
          </p:cNvPr>
          <p:cNvSpPr>
            <a:spLocks noGrp="1"/>
          </p:cNvSpPr>
          <p:nvPr>
            <p:ph type="ctrTitle"/>
          </p:nvPr>
        </p:nvSpPr>
        <p:spPr>
          <a:xfrm>
            <a:off x="1524000" y="1122363"/>
            <a:ext cx="9144000" cy="922337"/>
          </a:xfrm>
        </p:spPr>
        <p:txBody>
          <a:bodyPr/>
          <a:lstStyle/>
          <a:p>
            <a:r>
              <a:rPr lang="en-GB" b="1" dirty="0">
                <a:latin typeface="+mn-lt"/>
              </a:rPr>
              <a:t>Integrating project review</a:t>
            </a:r>
          </a:p>
        </p:txBody>
      </p:sp>
      <p:sp>
        <p:nvSpPr>
          <p:cNvPr id="3" name="Subtitle 2">
            <a:extLst>
              <a:ext uri="{FF2B5EF4-FFF2-40B4-BE49-F238E27FC236}">
                <a16:creationId xmlns:a16="http://schemas.microsoft.com/office/drawing/2014/main" id="{DCD7EAD1-F961-4978-ADA4-41E497042B68}"/>
              </a:ext>
            </a:extLst>
          </p:cNvPr>
          <p:cNvSpPr>
            <a:spLocks noGrp="1"/>
          </p:cNvSpPr>
          <p:nvPr>
            <p:ph type="subTitle" idx="1"/>
          </p:nvPr>
        </p:nvSpPr>
        <p:spPr>
          <a:xfrm>
            <a:off x="1524000" y="2230438"/>
            <a:ext cx="9144000" cy="1655762"/>
          </a:xfrm>
        </p:spPr>
        <p:txBody>
          <a:bodyPr/>
          <a:lstStyle/>
          <a:p>
            <a:r>
              <a:rPr lang="en-GB" dirty="0"/>
              <a:t>James Holliman, Michael Reeves, Nye Evans, Aryan </a:t>
            </a:r>
            <a:r>
              <a:rPr lang="en-GB" dirty="0" err="1"/>
              <a:t>Adibmehr</a:t>
            </a:r>
            <a:endParaRPr lang="en-GB" dirty="0"/>
          </a:p>
        </p:txBody>
      </p:sp>
      <p:pic>
        <p:nvPicPr>
          <p:cNvPr id="4" name="Picture 3">
            <a:extLst>
              <a:ext uri="{FF2B5EF4-FFF2-40B4-BE49-F238E27FC236}">
                <a16:creationId xmlns:a16="http://schemas.microsoft.com/office/drawing/2014/main" id="{3E53B773-5131-479A-9239-4DD621913325}"/>
              </a:ext>
            </a:extLst>
          </p:cNvPr>
          <p:cNvPicPr>
            <a:picLocks noChangeAspect="1"/>
          </p:cNvPicPr>
          <p:nvPr/>
        </p:nvPicPr>
        <p:blipFill>
          <a:blip r:embed="rId2"/>
          <a:stretch>
            <a:fillRect/>
          </a:stretch>
        </p:blipFill>
        <p:spPr>
          <a:xfrm>
            <a:off x="6096000" y="3744000"/>
            <a:ext cx="4740846" cy="2376000"/>
          </a:xfrm>
          <a:prstGeom prst="rect">
            <a:avLst/>
          </a:prstGeom>
        </p:spPr>
      </p:pic>
      <p:pic>
        <p:nvPicPr>
          <p:cNvPr id="5" name="Picture 4">
            <a:extLst>
              <a:ext uri="{FF2B5EF4-FFF2-40B4-BE49-F238E27FC236}">
                <a16:creationId xmlns:a16="http://schemas.microsoft.com/office/drawing/2014/main" id="{41A709D8-6213-43CF-AD06-409FF3588E9E}"/>
              </a:ext>
            </a:extLst>
          </p:cNvPr>
          <p:cNvPicPr>
            <a:picLocks noChangeAspect="1"/>
          </p:cNvPicPr>
          <p:nvPr/>
        </p:nvPicPr>
        <p:blipFill rotWithShape="1">
          <a:blip r:embed="rId3">
            <a:extLst>
              <a:ext uri="{28A0092B-C50C-407E-A947-70E740481C1C}">
                <a14:useLocalDpi xmlns:a14="http://schemas.microsoft.com/office/drawing/2010/main" val="0"/>
              </a:ext>
            </a:extLst>
          </a:blip>
          <a:srcRect l="44832" t="47512" r="18176" b="14241"/>
          <a:stretch/>
        </p:blipFill>
        <p:spPr bwMode="auto">
          <a:xfrm rot="16200000">
            <a:off x="1905329" y="3193827"/>
            <a:ext cx="2376000" cy="347634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8305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5BAC0-B855-443A-9146-F3B779D69415}"/>
              </a:ext>
            </a:extLst>
          </p:cNvPr>
          <p:cNvSpPr>
            <a:spLocks noGrp="1"/>
          </p:cNvSpPr>
          <p:nvPr>
            <p:ph type="title"/>
          </p:nvPr>
        </p:nvSpPr>
        <p:spPr>
          <a:xfrm>
            <a:off x="540000" y="252000"/>
            <a:ext cx="10515600" cy="1325563"/>
          </a:xfrm>
        </p:spPr>
        <p:txBody>
          <a:bodyPr/>
          <a:lstStyle/>
          <a:p>
            <a:r>
              <a:rPr lang="en-GB" b="1" dirty="0">
                <a:latin typeface="+mn-lt"/>
              </a:rPr>
              <a:t>Team members and communication</a:t>
            </a:r>
          </a:p>
        </p:txBody>
      </p:sp>
      <p:sp>
        <p:nvSpPr>
          <p:cNvPr id="3" name="Content Placeholder 2">
            <a:extLst>
              <a:ext uri="{FF2B5EF4-FFF2-40B4-BE49-F238E27FC236}">
                <a16:creationId xmlns:a16="http://schemas.microsoft.com/office/drawing/2014/main" id="{34DED219-CB67-42FC-8943-2CBA9D0C0C73}"/>
              </a:ext>
            </a:extLst>
          </p:cNvPr>
          <p:cNvSpPr>
            <a:spLocks noGrp="1"/>
          </p:cNvSpPr>
          <p:nvPr>
            <p:ph idx="1"/>
          </p:nvPr>
        </p:nvSpPr>
        <p:spPr>
          <a:xfrm>
            <a:off x="540000" y="1584000"/>
            <a:ext cx="10692000" cy="4536000"/>
          </a:xfrm>
        </p:spPr>
        <p:txBody>
          <a:bodyPr>
            <a:normAutofit/>
          </a:bodyPr>
          <a:lstStyle/>
          <a:p>
            <a:pPr>
              <a:lnSpc>
                <a:spcPct val="100000"/>
              </a:lnSpc>
            </a:pPr>
            <a:r>
              <a:rPr lang="en-GB" dirty="0"/>
              <a:t>We lost 2 team members. One left the University to get a job. The other one, we met once and then we don’t know what happened to him.</a:t>
            </a:r>
          </a:p>
          <a:p>
            <a:pPr>
              <a:lnSpc>
                <a:spcPct val="100000"/>
              </a:lnSpc>
            </a:pPr>
            <a:r>
              <a:rPr lang="en-GB" dirty="0"/>
              <a:t>Of the 4 other team members, 3 members of the team are still active (James, Michael and Nye). We are still waiting for correspondence from our 4</a:t>
            </a:r>
            <a:r>
              <a:rPr lang="en-GB" baseline="30000" dirty="0"/>
              <a:t>th</a:t>
            </a:r>
            <a:r>
              <a:rPr lang="en-GB" dirty="0"/>
              <a:t> team member who we haven’t heard from since the end of the first project</a:t>
            </a:r>
          </a:p>
          <a:p>
            <a:pPr>
              <a:lnSpc>
                <a:spcPct val="100000"/>
              </a:lnSpc>
            </a:pPr>
            <a:r>
              <a:rPr lang="en-GB" dirty="0"/>
              <a:t>Communication was good between the rest of the team</a:t>
            </a:r>
          </a:p>
          <a:p>
            <a:pPr>
              <a:lnSpc>
                <a:spcPct val="100000"/>
              </a:lnSpc>
            </a:pPr>
            <a:r>
              <a:rPr lang="en-GB" dirty="0"/>
              <a:t>After the team leader left in semester 1, we worked together as equals </a:t>
            </a:r>
          </a:p>
        </p:txBody>
      </p:sp>
    </p:spTree>
    <p:extLst>
      <p:ext uri="{BB962C8B-B14F-4D97-AF65-F5344CB8AC3E}">
        <p14:creationId xmlns:p14="http://schemas.microsoft.com/office/powerpoint/2010/main" val="29627460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0535D-F8B5-40F8-9BAD-4CE68F727A52}"/>
              </a:ext>
            </a:extLst>
          </p:cNvPr>
          <p:cNvSpPr>
            <a:spLocks noGrp="1"/>
          </p:cNvSpPr>
          <p:nvPr>
            <p:ph type="title"/>
          </p:nvPr>
        </p:nvSpPr>
        <p:spPr/>
        <p:txBody>
          <a:bodyPr/>
          <a:lstStyle/>
          <a:p>
            <a:r>
              <a:rPr lang="en-GB" b="1" dirty="0">
                <a:latin typeface="+mn-lt"/>
              </a:rPr>
              <a:t>Project part 1 (first report)</a:t>
            </a:r>
          </a:p>
        </p:txBody>
      </p:sp>
      <p:sp>
        <p:nvSpPr>
          <p:cNvPr id="3" name="Content Placeholder 2">
            <a:extLst>
              <a:ext uri="{FF2B5EF4-FFF2-40B4-BE49-F238E27FC236}">
                <a16:creationId xmlns:a16="http://schemas.microsoft.com/office/drawing/2014/main" id="{C23240F4-EB96-40EE-BDCE-93AE74F0C891}"/>
              </a:ext>
            </a:extLst>
          </p:cNvPr>
          <p:cNvSpPr>
            <a:spLocks noGrp="1"/>
          </p:cNvSpPr>
          <p:nvPr>
            <p:ph idx="1"/>
          </p:nvPr>
        </p:nvSpPr>
        <p:spPr>
          <a:xfrm>
            <a:off x="838200" y="1825625"/>
            <a:ext cx="10515600" cy="4667250"/>
          </a:xfrm>
        </p:spPr>
        <p:txBody>
          <a:bodyPr>
            <a:normAutofit/>
          </a:bodyPr>
          <a:lstStyle/>
          <a:p>
            <a:pPr>
              <a:lnSpc>
                <a:spcPct val="100000"/>
              </a:lnSpc>
            </a:pPr>
            <a:r>
              <a:rPr lang="en-GB" dirty="0"/>
              <a:t>Due to the loss of two team members, assignments had to be redistributed to other people in the team. So the remaining team members picked up the additional tasks so we knew everything would be covered</a:t>
            </a:r>
          </a:p>
          <a:p>
            <a:pPr lvl="1">
              <a:lnSpc>
                <a:spcPct val="100000"/>
              </a:lnSpc>
            </a:pPr>
            <a:r>
              <a:rPr lang="en-GB" dirty="0"/>
              <a:t>James - Design, materials and costing </a:t>
            </a:r>
          </a:p>
          <a:p>
            <a:pPr lvl="1">
              <a:lnSpc>
                <a:spcPct val="100000"/>
              </a:lnSpc>
            </a:pPr>
            <a:r>
              <a:rPr lang="en-GB" dirty="0"/>
              <a:t>Nye – environmental impact and conclusions</a:t>
            </a:r>
          </a:p>
          <a:p>
            <a:pPr lvl="1">
              <a:lnSpc>
                <a:spcPct val="100000"/>
              </a:lnSpc>
            </a:pPr>
            <a:r>
              <a:rPr lang="en-GB" dirty="0"/>
              <a:t>Aryan – meeting minutes and GANNT</a:t>
            </a:r>
          </a:p>
          <a:p>
            <a:pPr lvl="1">
              <a:lnSpc>
                <a:spcPct val="100000"/>
              </a:lnSpc>
            </a:pPr>
            <a:r>
              <a:rPr lang="en-GB" dirty="0"/>
              <a:t>Michael – introduction and driving dynamics</a:t>
            </a:r>
          </a:p>
          <a:p>
            <a:pPr>
              <a:lnSpc>
                <a:spcPct val="100000"/>
              </a:lnSpc>
            </a:pPr>
            <a:r>
              <a:rPr lang="en-GB" dirty="0"/>
              <a:t>Most parts were done before the Christmas holidays </a:t>
            </a:r>
          </a:p>
          <a:p>
            <a:pPr>
              <a:lnSpc>
                <a:spcPct val="100000"/>
              </a:lnSpc>
            </a:pPr>
            <a:r>
              <a:rPr lang="en-GB" dirty="0"/>
              <a:t>Meetings were easy to set up </a:t>
            </a:r>
          </a:p>
        </p:txBody>
      </p:sp>
    </p:spTree>
    <p:extLst>
      <p:ext uri="{BB962C8B-B14F-4D97-AF65-F5344CB8AC3E}">
        <p14:creationId xmlns:p14="http://schemas.microsoft.com/office/powerpoint/2010/main" val="1037522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41C82-46CD-4E6B-9FF5-AB9BD289E02B}"/>
              </a:ext>
            </a:extLst>
          </p:cNvPr>
          <p:cNvSpPr>
            <a:spLocks noGrp="1"/>
          </p:cNvSpPr>
          <p:nvPr>
            <p:ph type="title"/>
          </p:nvPr>
        </p:nvSpPr>
        <p:spPr>
          <a:xfrm>
            <a:off x="540000" y="365125"/>
            <a:ext cx="10515600" cy="1325563"/>
          </a:xfrm>
        </p:spPr>
        <p:txBody>
          <a:bodyPr/>
          <a:lstStyle/>
          <a:p>
            <a:r>
              <a:rPr lang="en-GB" b="1" dirty="0">
                <a:latin typeface="+mn-lt"/>
              </a:rPr>
              <a:t>Project part 2 (second report)</a:t>
            </a:r>
          </a:p>
        </p:txBody>
      </p:sp>
      <p:sp>
        <p:nvSpPr>
          <p:cNvPr id="3" name="Content Placeholder 2">
            <a:extLst>
              <a:ext uri="{FF2B5EF4-FFF2-40B4-BE49-F238E27FC236}">
                <a16:creationId xmlns:a16="http://schemas.microsoft.com/office/drawing/2014/main" id="{8B3E7063-AF25-4AEF-B73F-EF1382CCEAED}"/>
              </a:ext>
            </a:extLst>
          </p:cNvPr>
          <p:cNvSpPr>
            <a:spLocks noGrp="1"/>
          </p:cNvSpPr>
          <p:nvPr>
            <p:ph idx="1"/>
          </p:nvPr>
        </p:nvSpPr>
        <p:spPr>
          <a:xfrm>
            <a:off x="540000" y="1825625"/>
            <a:ext cx="10515600" cy="4351338"/>
          </a:xfrm>
        </p:spPr>
        <p:txBody>
          <a:bodyPr/>
          <a:lstStyle/>
          <a:p>
            <a:pPr>
              <a:lnSpc>
                <a:spcPct val="100000"/>
              </a:lnSpc>
            </a:pPr>
            <a:r>
              <a:rPr lang="en-GB" dirty="0"/>
              <a:t>The team of 3 (James, Nye and Michael) worked well together</a:t>
            </a:r>
          </a:p>
          <a:p>
            <a:pPr>
              <a:lnSpc>
                <a:spcPct val="100000"/>
              </a:lnSpc>
            </a:pPr>
            <a:r>
              <a:rPr lang="en-GB" dirty="0"/>
              <a:t>There were problems with Solidworks when all students became confined to their houses as none of the team owned Solidworks </a:t>
            </a:r>
          </a:p>
          <a:p>
            <a:pPr>
              <a:lnSpc>
                <a:spcPct val="100000"/>
              </a:lnSpc>
            </a:pPr>
            <a:r>
              <a:rPr lang="en-GB" dirty="0"/>
              <a:t>One of the team members had to download Solidworks to finish the CAD drawing of the soapbox</a:t>
            </a:r>
          </a:p>
          <a:p>
            <a:pPr>
              <a:lnSpc>
                <a:spcPct val="100000"/>
              </a:lnSpc>
            </a:pPr>
            <a:r>
              <a:rPr lang="en-GB" dirty="0"/>
              <a:t>While the team was apart, there were no problems with the groups’ work ethic and team work.</a:t>
            </a:r>
          </a:p>
        </p:txBody>
      </p:sp>
    </p:spTree>
    <p:extLst>
      <p:ext uri="{BB962C8B-B14F-4D97-AF65-F5344CB8AC3E}">
        <p14:creationId xmlns:p14="http://schemas.microsoft.com/office/powerpoint/2010/main" val="33730041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838E74B3C9A834F8A8E47B0BD2580C3" ma:contentTypeVersion="7" ma:contentTypeDescription="Create a new document." ma:contentTypeScope="" ma:versionID="42655359409203c412f6f4446171903a">
  <xsd:schema xmlns:xsd="http://www.w3.org/2001/XMLSchema" xmlns:xs="http://www.w3.org/2001/XMLSchema" xmlns:p="http://schemas.microsoft.com/office/2006/metadata/properties" xmlns:ns3="38a49699-8251-46aa-85ce-476a66afaff0" xmlns:ns4="9d807a4e-0c4f-4012-af74-dbfe5fab9fe5" targetNamespace="http://schemas.microsoft.com/office/2006/metadata/properties" ma:root="true" ma:fieldsID="dc1829d474647dd6abfd758bd3ed1624" ns3:_="" ns4:_="">
    <xsd:import namespace="38a49699-8251-46aa-85ce-476a66afaff0"/>
    <xsd:import namespace="9d807a4e-0c4f-4012-af74-dbfe5fab9fe5"/>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a49699-8251-46aa-85ce-476a66afaff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d807a4e-0c4f-4012-af74-dbfe5fab9fe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ADF73DE-2104-427C-A663-98449E26F2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8a49699-8251-46aa-85ce-476a66afaff0"/>
    <ds:schemaRef ds:uri="9d807a4e-0c4f-4012-af74-dbfe5fab9fe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953FA17-DBE7-45ED-AF66-F246645A2A30}">
  <ds:schemaRefs>
    <ds:schemaRef ds:uri="http://schemas.microsoft.com/sharepoint/v3/contenttype/forms"/>
  </ds:schemaRefs>
</ds:datastoreItem>
</file>

<file path=customXml/itemProps3.xml><?xml version="1.0" encoding="utf-8"?>
<ds:datastoreItem xmlns:ds="http://schemas.openxmlformats.org/officeDocument/2006/customXml" ds:itemID="{EB949DA7-F63E-4E8D-ADED-28741E6875FB}">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2656</TotalTime>
  <Words>280</Words>
  <Application>Microsoft Office PowerPoint</Application>
  <PresentationFormat>Widescreen</PresentationFormat>
  <Paragraphs>20</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Integrating project review</vt:lpstr>
      <vt:lpstr>Team members and communication</vt:lpstr>
      <vt:lpstr>Project part 1 (first report)</vt:lpstr>
      <vt:lpstr>Project part 2 (second report)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project review</dc:title>
  <dc:creator>James Holliman</dc:creator>
  <cp:lastModifiedBy>Holliman P.J.</cp:lastModifiedBy>
  <cp:revision>13</cp:revision>
  <dcterms:created xsi:type="dcterms:W3CDTF">2020-04-21T13:35:06Z</dcterms:created>
  <dcterms:modified xsi:type="dcterms:W3CDTF">2020-05-02T11:27:17Z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0x0101009838E74B3C9A834F8A8E47B0BD2580C3</vt:lpwstr>
  </property>
</Properties>
</file>