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63" r:id="rId3"/>
    <p:sldId id="257" r:id="rId4"/>
    <p:sldId id="258" r:id="rId5"/>
    <p:sldId id="259" r:id="rId6"/>
    <p:sldId id="269" r:id="rId7"/>
    <p:sldId id="261" r:id="rId8"/>
    <p:sldId id="262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0C73A6-ED46-5940-93A6-960F3FEDB25F}" v="849" dt="2026-07-13T20:26:44.9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144"/>
    <p:restoredTop sz="94645"/>
  </p:normalViewPr>
  <p:slideViewPr>
    <p:cSldViewPr snapToGrid="0">
      <p:cViewPr varScale="1">
        <p:scale>
          <a:sx n="105" d="100"/>
          <a:sy n="105" d="100"/>
        </p:scale>
        <p:origin x="192" y="4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B6A759-3C4A-4202-B74E-023C37D8BF7E}" type="doc">
      <dgm:prSet loTypeId="urn:microsoft.com/office/officeart/2008/layout/LinedList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53C2E4E-DC6A-4AEF-BECB-8714B64AE46B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Module Title</a:t>
          </a:r>
          <a:r>
            <a:rPr lang="en-US" dirty="0"/>
            <a:t>: </a:t>
          </a:r>
          <a:r>
            <a:rPr lang="en-US" i="1" dirty="0">
              <a:latin typeface="Arial" panose="020B0604020202020204" pitchFamily="34" charset="0"/>
              <a:cs typeface="Arial" panose="020B0604020202020204" pitchFamily="34" charset="0"/>
            </a:rPr>
            <a:t>Psychology in Health and Social Care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328C1B6-8DE1-417B-A505-CBC8C954A127}" type="parTrans" cxnId="{78C03F8B-BA08-4DA5-B0E6-3F744D79FA91}">
      <dgm:prSet/>
      <dgm:spPr/>
      <dgm:t>
        <a:bodyPr/>
        <a:lstStyle/>
        <a:p>
          <a:endParaRPr lang="en-US"/>
        </a:p>
      </dgm:t>
    </dgm:pt>
    <dgm:pt modelId="{2FAD99BF-AF36-420C-B7B8-1145F7C3C822}" type="sibTrans" cxnId="{78C03F8B-BA08-4DA5-B0E6-3F744D79FA91}">
      <dgm:prSet/>
      <dgm:spPr/>
      <dgm:t>
        <a:bodyPr/>
        <a:lstStyle/>
        <a:p>
          <a:endParaRPr lang="en-US"/>
        </a:p>
      </dgm:t>
    </dgm:pt>
    <dgm:pt modelId="{DC55A45B-E7D9-4620-A9F0-7452EDED1AD1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Module Number</a:t>
          </a:r>
          <a:r>
            <a:rPr lang="en-US" dirty="0"/>
            <a:t>: </a:t>
          </a:r>
          <a:r>
            <a:rPr lang="en-US" i="1" dirty="0"/>
            <a:t>LCHS40010-London</a:t>
          </a:r>
          <a:endParaRPr lang="en-US" dirty="0"/>
        </a:p>
      </dgm:t>
    </dgm:pt>
    <dgm:pt modelId="{108F7A39-2FE8-41D4-B39A-514253E375B3}" type="parTrans" cxnId="{3997BF49-AC9B-4609-B459-001D2AF2F88E}">
      <dgm:prSet/>
      <dgm:spPr/>
      <dgm:t>
        <a:bodyPr/>
        <a:lstStyle/>
        <a:p>
          <a:endParaRPr lang="en-US"/>
        </a:p>
      </dgm:t>
    </dgm:pt>
    <dgm:pt modelId="{7EB669DF-3542-41FB-A905-8193D387F08E}" type="sibTrans" cxnId="{3997BF49-AC9B-4609-B459-001D2AF2F88E}">
      <dgm:prSet/>
      <dgm:spPr/>
      <dgm:t>
        <a:bodyPr/>
        <a:lstStyle/>
        <a:p>
          <a:endParaRPr lang="en-US"/>
        </a:p>
      </dgm:t>
    </dgm:pt>
    <dgm:pt modelId="{757B89EC-FD7D-46B7-B3FF-82D3B2CF99F0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Student Name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:  </a:t>
          </a:r>
          <a:r>
            <a:rPr lang="en-US" i="1" dirty="0"/>
            <a:t>Analisa Caunceran</a:t>
          </a:r>
          <a:endParaRPr lang="en-US" dirty="0"/>
        </a:p>
      </dgm:t>
    </dgm:pt>
    <dgm:pt modelId="{3DAEAB43-A05E-484D-9E7A-EE88867D28BF}" type="parTrans" cxnId="{5C61E307-6049-46EB-8F52-ACF3CB43C0C0}">
      <dgm:prSet/>
      <dgm:spPr/>
      <dgm:t>
        <a:bodyPr/>
        <a:lstStyle/>
        <a:p>
          <a:endParaRPr lang="en-US"/>
        </a:p>
      </dgm:t>
    </dgm:pt>
    <dgm:pt modelId="{27E3DD15-7E84-42AC-B02E-09B2C1FFE534}" type="sibTrans" cxnId="{5C61E307-6049-46EB-8F52-ACF3CB43C0C0}">
      <dgm:prSet/>
      <dgm:spPr/>
      <dgm:t>
        <a:bodyPr/>
        <a:lstStyle/>
        <a:p>
          <a:endParaRPr lang="en-US"/>
        </a:p>
      </dgm:t>
    </dgm:pt>
    <dgm:pt modelId="{D0D4C040-FE4F-42FD-851E-9F8485DE987F}">
      <dgm:prSet/>
      <dgm:spPr/>
      <dgm:t>
        <a:bodyPr/>
        <a:lstStyle/>
        <a:p>
          <a:r>
            <a:rPr lang="en-US" b="1" dirty="0"/>
            <a:t>Student </a:t>
          </a:r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Number</a:t>
          </a:r>
          <a:r>
            <a:rPr lang="en-US" dirty="0"/>
            <a:t>: </a:t>
          </a:r>
          <a:r>
            <a:rPr lang="en-US" i="1" dirty="0"/>
            <a:t>2512900</a:t>
          </a:r>
          <a:endParaRPr lang="en-US" dirty="0"/>
        </a:p>
      </dgm:t>
    </dgm:pt>
    <dgm:pt modelId="{29BB4760-B153-4650-BEBD-C39DA742278F}" type="parTrans" cxnId="{8B835974-C0D7-4F40-AC15-94CE505BA69D}">
      <dgm:prSet/>
      <dgm:spPr/>
      <dgm:t>
        <a:bodyPr/>
        <a:lstStyle/>
        <a:p>
          <a:endParaRPr lang="en-US"/>
        </a:p>
      </dgm:t>
    </dgm:pt>
    <dgm:pt modelId="{1BFDA66B-CFFB-405C-9C2C-F87A1E770D0A}" type="sibTrans" cxnId="{8B835974-C0D7-4F40-AC15-94CE505BA69D}">
      <dgm:prSet/>
      <dgm:spPr/>
      <dgm:t>
        <a:bodyPr/>
        <a:lstStyle/>
        <a:p>
          <a:endParaRPr lang="en-US"/>
        </a:p>
      </dgm:t>
    </dgm:pt>
    <dgm:pt modelId="{2D5C4CDB-1FB5-4E6B-BDBA-BC10C9C85995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Lecturer’s Name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  <a:r>
            <a:rPr lang="en-US" i="1" dirty="0">
              <a:latin typeface="Arial" panose="020B0604020202020204" pitchFamily="34" charset="0"/>
              <a:cs typeface="Arial" panose="020B0604020202020204" pitchFamily="34" charset="0"/>
            </a:rPr>
            <a:t>  </a:t>
          </a:r>
          <a:r>
            <a:rPr lang="en-US" i="1" dirty="0" err="1"/>
            <a:t>Shephered</a:t>
          </a:r>
          <a:r>
            <a:rPr lang="en-US" i="1" dirty="0"/>
            <a:t> Ziko</a:t>
          </a:r>
          <a:endParaRPr lang="en-US" dirty="0"/>
        </a:p>
      </dgm:t>
    </dgm:pt>
    <dgm:pt modelId="{0270387D-1AAF-42C8-9581-2D5521B4BCEB}" type="parTrans" cxnId="{D0452B2D-58D7-431E-BE18-953E194BEE0B}">
      <dgm:prSet/>
      <dgm:spPr/>
      <dgm:t>
        <a:bodyPr/>
        <a:lstStyle/>
        <a:p>
          <a:endParaRPr lang="en-US"/>
        </a:p>
      </dgm:t>
    </dgm:pt>
    <dgm:pt modelId="{F6249787-0F7E-4123-9666-6C7577BFE35B}" type="sibTrans" cxnId="{D0452B2D-58D7-431E-BE18-953E194BEE0B}">
      <dgm:prSet/>
      <dgm:spPr/>
      <dgm:t>
        <a:bodyPr/>
        <a:lstStyle/>
        <a:p>
          <a:endParaRPr lang="en-US"/>
        </a:p>
      </dgm:t>
    </dgm:pt>
    <dgm:pt modelId="{1E393D8F-7B1F-214E-A2C9-5FAFD87CB399}" type="pres">
      <dgm:prSet presAssocID="{E2B6A759-3C4A-4202-B74E-023C37D8BF7E}" presName="vert0" presStyleCnt="0">
        <dgm:presLayoutVars>
          <dgm:dir/>
          <dgm:animOne val="branch"/>
          <dgm:animLvl val="lvl"/>
        </dgm:presLayoutVars>
      </dgm:prSet>
      <dgm:spPr/>
    </dgm:pt>
    <dgm:pt modelId="{EABCF9DD-81F0-B245-9B17-971705FEDACF}" type="pres">
      <dgm:prSet presAssocID="{A53C2E4E-DC6A-4AEF-BECB-8714B64AE46B}" presName="thickLine" presStyleLbl="alignNode1" presStyleIdx="0" presStyleCnt="5"/>
      <dgm:spPr/>
    </dgm:pt>
    <dgm:pt modelId="{CAF45724-E953-2B44-BCFD-E585DBD6B147}" type="pres">
      <dgm:prSet presAssocID="{A53C2E4E-DC6A-4AEF-BECB-8714B64AE46B}" presName="horz1" presStyleCnt="0"/>
      <dgm:spPr/>
    </dgm:pt>
    <dgm:pt modelId="{B417A106-F5B1-9242-8FBC-613407A3DD57}" type="pres">
      <dgm:prSet presAssocID="{A53C2E4E-DC6A-4AEF-BECB-8714B64AE46B}" presName="tx1" presStyleLbl="revTx" presStyleIdx="0" presStyleCnt="5"/>
      <dgm:spPr/>
    </dgm:pt>
    <dgm:pt modelId="{1230F4C7-1434-5D44-88A8-58F394BEB399}" type="pres">
      <dgm:prSet presAssocID="{A53C2E4E-DC6A-4AEF-BECB-8714B64AE46B}" presName="vert1" presStyleCnt="0"/>
      <dgm:spPr/>
    </dgm:pt>
    <dgm:pt modelId="{831DE1BD-981A-6243-84FF-79EEDA4A6B63}" type="pres">
      <dgm:prSet presAssocID="{DC55A45B-E7D9-4620-A9F0-7452EDED1AD1}" presName="thickLine" presStyleLbl="alignNode1" presStyleIdx="1" presStyleCnt="5"/>
      <dgm:spPr/>
    </dgm:pt>
    <dgm:pt modelId="{0B0F5FB2-84F4-E148-AFA9-B779B28210ED}" type="pres">
      <dgm:prSet presAssocID="{DC55A45B-E7D9-4620-A9F0-7452EDED1AD1}" presName="horz1" presStyleCnt="0"/>
      <dgm:spPr/>
    </dgm:pt>
    <dgm:pt modelId="{D891D3D2-8FA5-9F47-BBD2-3070EA527213}" type="pres">
      <dgm:prSet presAssocID="{DC55A45B-E7D9-4620-A9F0-7452EDED1AD1}" presName="tx1" presStyleLbl="revTx" presStyleIdx="1" presStyleCnt="5"/>
      <dgm:spPr/>
    </dgm:pt>
    <dgm:pt modelId="{8E5DC15B-DBD5-674C-8954-A599847213A2}" type="pres">
      <dgm:prSet presAssocID="{DC55A45B-E7D9-4620-A9F0-7452EDED1AD1}" presName="vert1" presStyleCnt="0"/>
      <dgm:spPr/>
    </dgm:pt>
    <dgm:pt modelId="{8B9D69EC-1F14-5B43-A070-AC2353359582}" type="pres">
      <dgm:prSet presAssocID="{757B89EC-FD7D-46B7-B3FF-82D3B2CF99F0}" presName="thickLine" presStyleLbl="alignNode1" presStyleIdx="2" presStyleCnt="5"/>
      <dgm:spPr/>
    </dgm:pt>
    <dgm:pt modelId="{04F6DF25-F90C-004E-BBF4-6979A1F482F4}" type="pres">
      <dgm:prSet presAssocID="{757B89EC-FD7D-46B7-B3FF-82D3B2CF99F0}" presName="horz1" presStyleCnt="0"/>
      <dgm:spPr/>
    </dgm:pt>
    <dgm:pt modelId="{FB7CDCC3-725C-0345-8A2C-1A533EB34C68}" type="pres">
      <dgm:prSet presAssocID="{757B89EC-FD7D-46B7-B3FF-82D3B2CF99F0}" presName="tx1" presStyleLbl="revTx" presStyleIdx="2" presStyleCnt="5"/>
      <dgm:spPr/>
    </dgm:pt>
    <dgm:pt modelId="{8DEDF70A-5EAA-3140-9B4F-5B727F295CBF}" type="pres">
      <dgm:prSet presAssocID="{757B89EC-FD7D-46B7-B3FF-82D3B2CF99F0}" presName="vert1" presStyleCnt="0"/>
      <dgm:spPr/>
    </dgm:pt>
    <dgm:pt modelId="{E921638B-413C-3C46-9C9F-940D19D8F9CE}" type="pres">
      <dgm:prSet presAssocID="{D0D4C040-FE4F-42FD-851E-9F8485DE987F}" presName="thickLine" presStyleLbl="alignNode1" presStyleIdx="3" presStyleCnt="5"/>
      <dgm:spPr/>
    </dgm:pt>
    <dgm:pt modelId="{13F284CE-F2E8-0D4A-9A8C-B39B5A0FD4B2}" type="pres">
      <dgm:prSet presAssocID="{D0D4C040-FE4F-42FD-851E-9F8485DE987F}" presName="horz1" presStyleCnt="0"/>
      <dgm:spPr/>
    </dgm:pt>
    <dgm:pt modelId="{4545219C-C065-394F-9FB3-97256F95F294}" type="pres">
      <dgm:prSet presAssocID="{D0D4C040-FE4F-42FD-851E-9F8485DE987F}" presName="tx1" presStyleLbl="revTx" presStyleIdx="3" presStyleCnt="5"/>
      <dgm:spPr/>
    </dgm:pt>
    <dgm:pt modelId="{B628B1BF-AED1-B940-9B1F-F3138F1F2719}" type="pres">
      <dgm:prSet presAssocID="{D0D4C040-FE4F-42FD-851E-9F8485DE987F}" presName="vert1" presStyleCnt="0"/>
      <dgm:spPr/>
    </dgm:pt>
    <dgm:pt modelId="{86ADCB1C-66AC-A34B-BA84-F61D587EEC0C}" type="pres">
      <dgm:prSet presAssocID="{2D5C4CDB-1FB5-4E6B-BDBA-BC10C9C85995}" presName="thickLine" presStyleLbl="alignNode1" presStyleIdx="4" presStyleCnt="5"/>
      <dgm:spPr/>
    </dgm:pt>
    <dgm:pt modelId="{AB883267-A24F-764F-A90A-F4EE7C1DEE9F}" type="pres">
      <dgm:prSet presAssocID="{2D5C4CDB-1FB5-4E6B-BDBA-BC10C9C85995}" presName="horz1" presStyleCnt="0"/>
      <dgm:spPr/>
    </dgm:pt>
    <dgm:pt modelId="{83CCB17F-1873-FD49-9163-8234A144967F}" type="pres">
      <dgm:prSet presAssocID="{2D5C4CDB-1FB5-4E6B-BDBA-BC10C9C85995}" presName="tx1" presStyleLbl="revTx" presStyleIdx="4" presStyleCnt="5"/>
      <dgm:spPr/>
    </dgm:pt>
    <dgm:pt modelId="{23E696E8-46C1-2F47-A5E7-3FACA43BBE60}" type="pres">
      <dgm:prSet presAssocID="{2D5C4CDB-1FB5-4E6B-BDBA-BC10C9C85995}" presName="vert1" presStyleCnt="0"/>
      <dgm:spPr/>
    </dgm:pt>
  </dgm:ptLst>
  <dgm:cxnLst>
    <dgm:cxn modelId="{5C61E307-6049-46EB-8F52-ACF3CB43C0C0}" srcId="{E2B6A759-3C4A-4202-B74E-023C37D8BF7E}" destId="{757B89EC-FD7D-46B7-B3FF-82D3B2CF99F0}" srcOrd="2" destOrd="0" parTransId="{3DAEAB43-A05E-484D-9E7A-EE88867D28BF}" sibTransId="{27E3DD15-7E84-42AC-B02E-09B2C1FFE534}"/>
    <dgm:cxn modelId="{CD3BA208-6098-3A49-82F6-6AF080C55710}" type="presOf" srcId="{A53C2E4E-DC6A-4AEF-BECB-8714B64AE46B}" destId="{B417A106-F5B1-9242-8FBC-613407A3DD57}" srcOrd="0" destOrd="0" presId="urn:microsoft.com/office/officeart/2008/layout/LinedList"/>
    <dgm:cxn modelId="{54963128-9902-EF4A-95A1-C5860E87C67F}" type="presOf" srcId="{E2B6A759-3C4A-4202-B74E-023C37D8BF7E}" destId="{1E393D8F-7B1F-214E-A2C9-5FAFD87CB399}" srcOrd="0" destOrd="0" presId="urn:microsoft.com/office/officeart/2008/layout/LinedList"/>
    <dgm:cxn modelId="{D0452B2D-58D7-431E-BE18-953E194BEE0B}" srcId="{E2B6A759-3C4A-4202-B74E-023C37D8BF7E}" destId="{2D5C4CDB-1FB5-4E6B-BDBA-BC10C9C85995}" srcOrd="4" destOrd="0" parTransId="{0270387D-1AAF-42C8-9581-2D5521B4BCEB}" sibTransId="{F6249787-0F7E-4123-9666-6C7577BFE35B}"/>
    <dgm:cxn modelId="{3997BF49-AC9B-4609-B459-001D2AF2F88E}" srcId="{E2B6A759-3C4A-4202-B74E-023C37D8BF7E}" destId="{DC55A45B-E7D9-4620-A9F0-7452EDED1AD1}" srcOrd="1" destOrd="0" parTransId="{108F7A39-2FE8-41D4-B39A-514253E375B3}" sibTransId="{7EB669DF-3542-41FB-A905-8193D387F08E}"/>
    <dgm:cxn modelId="{8B835974-C0D7-4F40-AC15-94CE505BA69D}" srcId="{E2B6A759-3C4A-4202-B74E-023C37D8BF7E}" destId="{D0D4C040-FE4F-42FD-851E-9F8485DE987F}" srcOrd="3" destOrd="0" parTransId="{29BB4760-B153-4650-BEBD-C39DA742278F}" sibTransId="{1BFDA66B-CFFB-405C-9C2C-F87A1E770D0A}"/>
    <dgm:cxn modelId="{78C03F8B-BA08-4DA5-B0E6-3F744D79FA91}" srcId="{E2B6A759-3C4A-4202-B74E-023C37D8BF7E}" destId="{A53C2E4E-DC6A-4AEF-BECB-8714B64AE46B}" srcOrd="0" destOrd="0" parTransId="{8328C1B6-8DE1-417B-A505-CBC8C954A127}" sibTransId="{2FAD99BF-AF36-420C-B7B8-1145F7C3C822}"/>
    <dgm:cxn modelId="{86DD65B4-0948-B44C-9E77-E6F127A20CEE}" type="presOf" srcId="{757B89EC-FD7D-46B7-B3FF-82D3B2CF99F0}" destId="{FB7CDCC3-725C-0345-8A2C-1A533EB34C68}" srcOrd="0" destOrd="0" presId="urn:microsoft.com/office/officeart/2008/layout/LinedList"/>
    <dgm:cxn modelId="{5A2CC6BB-7F5D-CF48-8B42-CC905AEDAF88}" type="presOf" srcId="{DC55A45B-E7D9-4620-A9F0-7452EDED1AD1}" destId="{D891D3D2-8FA5-9F47-BBD2-3070EA527213}" srcOrd="0" destOrd="0" presId="urn:microsoft.com/office/officeart/2008/layout/LinedList"/>
    <dgm:cxn modelId="{F964E0E7-B25D-FE4F-830E-34158D0DDEAE}" type="presOf" srcId="{2D5C4CDB-1FB5-4E6B-BDBA-BC10C9C85995}" destId="{83CCB17F-1873-FD49-9163-8234A144967F}" srcOrd="0" destOrd="0" presId="urn:microsoft.com/office/officeart/2008/layout/LinedList"/>
    <dgm:cxn modelId="{7CC0BBF2-62BE-2844-BB89-E8C43E56DF55}" type="presOf" srcId="{D0D4C040-FE4F-42FD-851E-9F8485DE987F}" destId="{4545219C-C065-394F-9FB3-97256F95F294}" srcOrd="0" destOrd="0" presId="urn:microsoft.com/office/officeart/2008/layout/LinedList"/>
    <dgm:cxn modelId="{E56336CE-D74C-2043-A750-2070FB8C3DE2}" type="presParOf" srcId="{1E393D8F-7B1F-214E-A2C9-5FAFD87CB399}" destId="{EABCF9DD-81F0-B245-9B17-971705FEDACF}" srcOrd="0" destOrd="0" presId="urn:microsoft.com/office/officeart/2008/layout/LinedList"/>
    <dgm:cxn modelId="{D1FBC914-D923-D649-AFEE-8EAE28A1B1FF}" type="presParOf" srcId="{1E393D8F-7B1F-214E-A2C9-5FAFD87CB399}" destId="{CAF45724-E953-2B44-BCFD-E585DBD6B147}" srcOrd="1" destOrd="0" presId="urn:microsoft.com/office/officeart/2008/layout/LinedList"/>
    <dgm:cxn modelId="{D0896FA3-E911-3A40-9E06-03691011C0A2}" type="presParOf" srcId="{CAF45724-E953-2B44-BCFD-E585DBD6B147}" destId="{B417A106-F5B1-9242-8FBC-613407A3DD57}" srcOrd="0" destOrd="0" presId="urn:microsoft.com/office/officeart/2008/layout/LinedList"/>
    <dgm:cxn modelId="{8B55837E-4F01-4C45-BC3A-90BAB635720F}" type="presParOf" srcId="{CAF45724-E953-2B44-BCFD-E585DBD6B147}" destId="{1230F4C7-1434-5D44-88A8-58F394BEB399}" srcOrd="1" destOrd="0" presId="urn:microsoft.com/office/officeart/2008/layout/LinedList"/>
    <dgm:cxn modelId="{746190BC-1E8D-6243-A4D4-C4DA91DBA2B4}" type="presParOf" srcId="{1E393D8F-7B1F-214E-A2C9-5FAFD87CB399}" destId="{831DE1BD-981A-6243-84FF-79EEDA4A6B63}" srcOrd="2" destOrd="0" presId="urn:microsoft.com/office/officeart/2008/layout/LinedList"/>
    <dgm:cxn modelId="{918AC827-3B03-594D-923C-F8F1AA8BAA62}" type="presParOf" srcId="{1E393D8F-7B1F-214E-A2C9-5FAFD87CB399}" destId="{0B0F5FB2-84F4-E148-AFA9-B779B28210ED}" srcOrd="3" destOrd="0" presId="urn:microsoft.com/office/officeart/2008/layout/LinedList"/>
    <dgm:cxn modelId="{80D6168F-69D5-8F4A-A75C-90D11490DB84}" type="presParOf" srcId="{0B0F5FB2-84F4-E148-AFA9-B779B28210ED}" destId="{D891D3D2-8FA5-9F47-BBD2-3070EA527213}" srcOrd="0" destOrd="0" presId="urn:microsoft.com/office/officeart/2008/layout/LinedList"/>
    <dgm:cxn modelId="{6FC41EB3-F59D-3149-8348-7C30A98260C3}" type="presParOf" srcId="{0B0F5FB2-84F4-E148-AFA9-B779B28210ED}" destId="{8E5DC15B-DBD5-674C-8954-A599847213A2}" srcOrd="1" destOrd="0" presId="urn:microsoft.com/office/officeart/2008/layout/LinedList"/>
    <dgm:cxn modelId="{90F98837-E4DD-4849-8BAA-D2D812FCBA40}" type="presParOf" srcId="{1E393D8F-7B1F-214E-A2C9-5FAFD87CB399}" destId="{8B9D69EC-1F14-5B43-A070-AC2353359582}" srcOrd="4" destOrd="0" presId="urn:microsoft.com/office/officeart/2008/layout/LinedList"/>
    <dgm:cxn modelId="{1138758A-64E3-F44E-A30E-08ABC0AC6E1C}" type="presParOf" srcId="{1E393D8F-7B1F-214E-A2C9-5FAFD87CB399}" destId="{04F6DF25-F90C-004E-BBF4-6979A1F482F4}" srcOrd="5" destOrd="0" presId="urn:microsoft.com/office/officeart/2008/layout/LinedList"/>
    <dgm:cxn modelId="{D760F15A-83B9-7F4B-92F7-F20A92B3EF59}" type="presParOf" srcId="{04F6DF25-F90C-004E-BBF4-6979A1F482F4}" destId="{FB7CDCC3-725C-0345-8A2C-1A533EB34C68}" srcOrd="0" destOrd="0" presId="urn:microsoft.com/office/officeart/2008/layout/LinedList"/>
    <dgm:cxn modelId="{E2E7920B-AA97-9746-99B9-B83F287C9D32}" type="presParOf" srcId="{04F6DF25-F90C-004E-BBF4-6979A1F482F4}" destId="{8DEDF70A-5EAA-3140-9B4F-5B727F295CBF}" srcOrd="1" destOrd="0" presId="urn:microsoft.com/office/officeart/2008/layout/LinedList"/>
    <dgm:cxn modelId="{236320DE-0FA5-844D-90D8-17986D7B8FD3}" type="presParOf" srcId="{1E393D8F-7B1F-214E-A2C9-5FAFD87CB399}" destId="{E921638B-413C-3C46-9C9F-940D19D8F9CE}" srcOrd="6" destOrd="0" presId="urn:microsoft.com/office/officeart/2008/layout/LinedList"/>
    <dgm:cxn modelId="{743D667E-0132-3644-B10C-A1DAC91D9591}" type="presParOf" srcId="{1E393D8F-7B1F-214E-A2C9-5FAFD87CB399}" destId="{13F284CE-F2E8-0D4A-9A8C-B39B5A0FD4B2}" srcOrd="7" destOrd="0" presId="urn:microsoft.com/office/officeart/2008/layout/LinedList"/>
    <dgm:cxn modelId="{31381C7E-D0FC-544F-928C-296118155352}" type="presParOf" srcId="{13F284CE-F2E8-0D4A-9A8C-B39B5A0FD4B2}" destId="{4545219C-C065-394F-9FB3-97256F95F294}" srcOrd="0" destOrd="0" presId="urn:microsoft.com/office/officeart/2008/layout/LinedList"/>
    <dgm:cxn modelId="{0E7F5F81-0480-AC45-8777-2ECCBC31F354}" type="presParOf" srcId="{13F284CE-F2E8-0D4A-9A8C-B39B5A0FD4B2}" destId="{B628B1BF-AED1-B940-9B1F-F3138F1F2719}" srcOrd="1" destOrd="0" presId="urn:microsoft.com/office/officeart/2008/layout/LinedList"/>
    <dgm:cxn modelId="{F8D9D7EB-556C-1C47-A63E-AD37DCDCE207}" type="presParOf" srcId="{1E393D8F-7B1F-214E-A2C9-5FAFD87CB399}" destId="{86ADCB1C-66AC-A34B-BA84-F61D587EEC0C}" srcOrd="8" destOrd="0" presId="urn:microsoft.com/office/officeart/2008/layout/LinedList"/>
    <dgm:cxn modelId="{28F473FC-4931-9D45-B808-0B59234A0FEA}" type="presParOf" srcId="{1E393D8F-7B1F-214E-A2C9-5FAFD87CB399}" destId="{AB883267-A24F-764F-A90A-F4EE7C1DEE9F}" srcOrd="9" destOrd="0" presId="urn:microsoft.com/office/officeart/2008/layout/LinedList"/>
    <dgm:cxn modelId="{70234A8C-06FD-9940-9089-B42DF02BFF36}" type="presParOf" srcId="{AB883267-A24F-764F-A90A-F4EE7C1DEE9F}" destId="{83CCB17F-1873-FD49-9163-8234A144967F}" srcOrd="0" destOrd="0" presId="urn:microsoft.com/office/officeart/2008/layout/LinedList"/>
    <dgm:cxn modelId="{21D5D28B-973F-1D4C-B447-81DCB223D47F}" type="presParOf" srcId="{AB883267-A24F-764F-A90A-F4EE7C1DEE9F}" destId="{23E696E8-46C1-2F47-A5E7-3FACA43BBE6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D2F5116-8450-4CC3-B24C-AD491A751BC2}" type="doc">
      <dgm:prSet loTypeId="urn:microsoft.com/office/officeart/2005/8/layout/hList1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E7CC4D4-6C74-4D2B-B20E-DD8D02E17684}">
      <dgm:prSet/>
      <dgm:spPr/>
      <dgm:t>
        <a:bodyPr/>
        <a:lstStyle/>
        <a:p>
          <a:r>
            <a:rPr lang="en-US"/>
            <a:t>Background</a:t>
          </a:r>
        </a:p>
      </dgm:t>
    </dgm:pt>
    <dgm:pt modelId="{5C4985E7-8A79-4FED-8C4D-F98755BD3955}" type="parTrans" cxnId="{7ED3DE20-AD87-41C9-9B5C-AA91D849F563}">
      <dgm:prSet/>
      <dgm:spPr/>
      <dgm:t>
        <a:bodyPr/>
        <a:lstStyle/>
        <a:p>
          <a:endParaRPr lang="en-US"/>
        </a:p>
      </dgm:t>
    </dgm:pt>
    <dgm:pt modelId="{52CEE8DF-ECCB-42F0-8981-4B823179D4B9}" type="sibTrans" cxnId="{7ED3DE20-AD87-41C9-9B5C-AA91D849F563}">
      <dgm:prSet/>
      <dgm:spPr/>
      <dgm:t>
        <a:bodyPr/>
        <a:lstStyle/>
        <a:p>
          <a:endParaRPr lang="en-US"/>
        </a:p>
      </dgm:t>
    </dgm:pt>
    <dgm:pt modelId="{91FBE51C-8800-4B4F-94A6-EDD8A4CC1018}">
      <dgm:prSet/>
      <dgm:spPr/>
      <dgm:t>
        <a:bodyPr/>
        <a:lstStyle/>
        <a:p>
          <a:r>
            <a:rPr lang="en-US"/>
            <a:t>Mother experiencing postnatal depression</a:t>
          </a:r>
        </a:p>
      </dgm:t>
    </dgm:pt>
    <dgm:pt modelId="{527BAE38-3232-42A7-9841-083C87FB4069}" type="parTrans" cxnId="{0EBDB408-B4B0-4FF6-9B0F-7AB9327D2DF0}">
      <dgm:prSet/>
      <dgm:spPr/>
      <dgm:t>
        <a:bodyPr/>
        <a:lstStyle/>
        <a:p>
          <a:endParaRPr lang="en-US"/>
        </a:p>
      </dgm:t>
    </dgm:pt>
    <dgm:pt modelId="{162097A5-4A42-4F76-9D1C-059995CEE496}" type="sibTrans" cxnId="{0EBDB408-B4B0-4FF6-9B0F-7AB9327D2DF0}">
      <dgm:prSet/>
      <dgm:spPr/>
      <dgm:t>
        <a:bodyPr/>
        <a:lstStyle/>
        <a:p>
          <a:endParaRPr lang="en-US"/>
        </a:p>
      </dgm:t>
    </dgm:pt>
    <dgm:pt modelId="{D6790CF8-47AC-41C0-B113-1D2C00AB04FB}">
      <dgm:prSet/>
      <dgm:spPr/>
      <dgm:t>
        <a:bodyPr/>
        <a:lstStyle/>
        <a:p>
          <a:r>
            <a:rPr lang="en-US" dirty="0"/>
            <a:t>Single-parent</a:t>
          </a:r>
        </a:p>
      </dgm:t>
    </dgm:pt>
    <dgm:pt modelId="{F28EC19F-43A5-4A7C-9C00-826E72567B11}" type="parTrans" cxnId="{20F9394F-DB89-4AD4-9B24-D3D92C9D071A}">
      <dgm:prSet/>
      <dgm:spPr/>
      <dgm:t>
        <a:bodyPr/>
        <a:lstStyle/>
        <a:p>
          <a:endParaRPr lang="en-US"/>
        </a:p>
      </dgm:t>
    </dgm:pt>
    <dgm:pt modelId="{C8107698-F692-417D-926D-8BED973F9CB4}" type="sibTrans" cxnId="{20F9394F-DB89-4AD4-9B24-D3D92C9D071A}">
      <dgm:prSet/>
      <dgm:spPr/>
      <dgm:t>
        <a:bodyPr/>
        <a:lstStyle/>
        <a:p>
          <a:endParaRPr lang="en-US"/>
        </a:p>
      </dgm:t>
    </dgm:pt>
    <dgm:pt modelId="{762A5D36-2FA3-4F9E-8E16-DBE03D0C672D}">
      <dgm:prSet/>
      <dgm:spPr/>
      <dgm:t>
        <a:bodyPr/>
        <a:lstStyle/>
        <a:p>
          <a:r>
            <a:rPr lang="en-US"/>
            <a:t>Recently moved to London</a:t>
          </a:r>
        </a:p>
      </dgm:t>
    </dgm:pt>
    <dgm:pt modelId="{3F4BA0E8-4B09-4527-AA19-42D32B910E4D}" type="parTrans" cxnId="{65D16742-C46E-4A52-B35A-C90B36FC4B9A}">
      <dgm:prSet/>
      <dgm:spPr/>
      <dgm:t>
        <a:bodyPr/>
        <a:lstStyle/>
        <a:p>
          <a:endParaRPr lang="en-US"/>
        </a:p>
      </dgm:t>
    </dgm:pt>
    <dgm:pt modelId="{33AE8EE1-3B33-4243-8E11-8F2792F3E8A5}" type="sibTrans" cxnId="{65D16742-C46E-4A52-B35A-C90B36FC4B9A}">
      <dgm:prSet/>
      <dgm:spPr/>
      <dgm:t>
        <a:bodyPr/>
        <a:lstStyle/>
        <a:p>
          <a:endParaRPr lang="en-US"/>
        </a:p>
      </dgm:t>
    </dgm:pt>
    <dgm:pt modelId="{011E2989-AC36-452E-8BA9-98FE7CA7498D}">
      <dgm:prSet/>
      <dgm:spPr/>
      <dgm:t>
        <a:bodyPr/>
        <a:lstStyle/>
        <a:p>
          <a:r>
            <a:rPr lang="en-US"/>
            <a:t>Disrupted childcare</a:t>
          </a:r>
        </a:p>
      </dgm:t>
    </dgm:pt>
    <dgm:pt modelId="{769FC796-B9C7-4C17-BB5C-BCC405E86065}" type="parTrans" cxnId="{E84E255C-A6A8-44E7-8EA6-DC2764BF6E09}">
      <dgm:prSet/>
      <dgm:spPr/>
      <dgm:t>
        <a:bodyPr/>
        <a:lstStyle/>
        <a:p>
          <a:endParaRPr lang="en-US"/>
        </a:p>
      </dgm:t>
    </dgm:pt>
    <dgm:pt modelId="{23F19588-03A0-4AB3-8BA0-D743611E5FF4}" type="sibTrans" cxnId="{E84E255C-A6A8-44E7-8EA6-DC2764BF6E09}">
      <dgm:prSet/>
      <dgm:spPr/>
      <dgm:t>
        <a:bodyPr/>
        <a:lstStyle/>
        <a:p>
          <a:endParaRPr lang="en-US"/>
        </a:p>
      </dgm:t>
    </dgm:pt>
    <dgm:pt modelId="{20FC248B-2224-47B8-9FB8-0B2C62397B33}">
      <dgm:prSet/>
      <dgm:spPr/>
      <dgm:t>
        <a:bodyPr/>
        <a:lstStyle/>
        <a:p>
          <a:r>
            <a:rPr lang="en-US" dirty="0"/>
            <a:t>Limited social support</a:t>
          </a:r>
        </a:p>
      </dgm:t>
    </dgm:pt>
    <dgm:pt modelId="{4AB7D882-462D-46FD-9554-42FD6B4AA75E}" type="parTrans" cxnId="{422EC328-A18D-4F36-AF21-4577B3CDB297}">
      <dgm:prSet/>
      <dgm:spPr/>
      <dgm:t>
        <a:bodyPr/>
        <a:lstStyle/>
        <a:p>
          <a:endParaRPr lang="en-US"/>
        </a:p>
      </dgm:t>
    </dgm:pt>
    <dgm:pt modelId="{B45D71A3-F95B-4591-83B2-E93893E08642}" type="sibTrans" cxnId="{422EC328-A18D-4F36-AF21-4577B3CDB297}">
      <dgm:prSet/>
      <dgm:spPr/>
      <dgm:t>
        <a:bodyPr/>
        <a:lstStyle/>
        <a:p>
          <a:endParaRPr lang="en-US"/>
        </a:p>
      </dgm:t>
    </dgm:pt>
    <dgm:pt modelId="{8331451F-9F15-4472-90AC-91DBC5DAE945}">
      <dgm:prSet/>
      <dgm:spPr/>
      <dgm:t>
        <a:bodyPr/>
        <a:lstStyle/>
        <a:p>
          <a:r>
            <a:rPr lang="en-US"/>
            <a:t>Observed behaviors</a:t>
          </a:r>
        </a:p>
      </dgm:t>
    </dgm:pt>
    <dgm:pt modelId="{36A44C87-A115-4480-ACDB-F433488A04CD}" type="parTrans" cxnId="{9991AFFF-89BB-4CF3-A55D-A9247791F9AC}">
      <dgm:prSet/>
      <dgm:spPr/>
      <dgm:t>
        <a:bodyPr/>
        <a:lstStyle/>
        <a:p>
          <a:endParaRPr lang="en-US"/>
        </a:p>
      </dgm:t>
    </dgm:pt>
    <dgm:pt modelId="{2A0C4CD4-B86E-43AC-93E1-16BE057228C5}" type="sibTrans" cxnId="{9991AFFF-89BB-4CF3-A55D-A9247791F9AC}">
      <dgm:prSet/>
      <dgm:spPr/>
      <dgm:t>
        <a:bodyPr/>
        <a:lstStyle/>
        <a:p>
          <a:endParaRPr lang="en-US"/>
        </a:p>
      </dgm:t>
    </dgm:pt>
    <dgm:pt modelId="{92A6413A-CE9C-4AF7-9C6B-D806959226EC}">
      <dgm:prSet/>
      <dgm:spPr/>
      <dgm:t>
        <a:bodyPr/>
        <a:lstStyle/>
        <a:p>
          <a:r>
            <a:rPr lang="en-US"/>
            <a:t>Quit and withdrawn</a:t>
          </a:r>
        </a:p>
      </dgm:t>
    </dgm:pt>
    <dgm:pt modelId="{14658C30-987A-4189-BB74-1EF2EB2D7BA9}" type="parTrans" cxnId="{61FF1B9F-B1CA-4904-9C93-F7CC4248583E}">
      <dgm:prSet/>
      <dgm:spPr/>
      <dgm:t>
        <a:bodyPr/>
        <a:lstStyle/>
        <a:p>
          <a:endParaRPr lang="en-US"/>
        </a:p>
      </dgm:t>
    </dgm:pt>
    <dgm:pt modelId="{382EAEB7-982B-452F-A402-6506ECC71ED4}" type="sibTrans" cxnId="{61FF1B9F-B1CA-4904-9C93-F7CC4248583E}">
      <dgm:prSet/>
      <dgm:spPr/>
      <dgm:t>
        <a:bodyPr/>
        <a:lstStyle/>
        <a:p>
          <a:endParaRPr lang="en-US"/>
        </a:p>
      </dgm:t>
    </dgm:pt>
    <dgm:pt modelId="{16B415AA-5785-4CD6-8D68-AACE299256F9}">
      <dgm:prSet/>
      <dgm:spPr/>
      <dgm:t>
        <a:bodyPr/>
        <a:lstStyle/>
        <a:p>
          <a:r>
            <a:rPr lang="en-US"/>
            <a:t>Distressed during separation</a:t>
          </a:r>
        </a:p>
      </dgm:t>
    </dgm:pt>
    <dgm:pt modelId="{A403C1BA-CB6E-4B19-B644-FE6D7DAE17FF}" type="parTrans" cxnId="{EDF7FED6-7BDD-43FC-B263-D279B4D93008}">
      <dgm:prSet/>
      <dgm:spPr/>
      <dgm:t>
        <a:bodyPr/>
        <a:lstStyle/>
        <a:p>
          <a:endParaRPr lang="en-US"/>
        </a:p>
      </dgm:t>
    </dgm:pt>
    <dgm:pt modelId="{E99DEB11-D4F6-459E-9E8C-42B0135A460E}" type="sibTrans" cxnId="{EDF7FED6-7BDD-43FC-B263-D279B4D93008}">
      <dgm:prSet/>
      <dgm:spPr/>
      <dgm:t>
        <a:bodyPr/>
        <a:lstStyle/>
        <a:p>
          <a:endParaRPr lang="en-US"/>
        </a:p>
      </dgm:t>
    </dgm:pt>
    <dgm:pt modelId="{658B08C7-EF23-4284-A156-82F2F9A35CF2}">
      <dgm:prSet/>
      <dgm:spPr/>
      <dgm:t>
        <a:bodyPr/>
        <a:lstStyle/>
        <a:p>
          <a:r>
            <a:rPr lang="en-US"/>
            <a:t>Delayed language development</a:t>
          </a:r>
        </a:p>
      </dgm:t>
    </dgm:pt>
    <dgm:pt modelId="{EE5F299C-47AB-44E8-BE49-50CF3045B999}" type="parTrans" cxnId="{4C956C4C-326A-403E-B79B-E6AFFBD6E86F}">
      <dgm:prSet/>
      <dgm:spPr/>
      <dgm:t>
        <a:bodyPr/>
        <a:lstStyle/>
        <a:p>
          <a:endParaRPr lang="en-US"/>
        </a:p>
      </dgm:t>
    </dgm:pt>
    <dgm:pt modelId="{2DC16B49-06D8-428F-B901-F0E3A66CD44C}" type="sibTrans" cxnId="{4C956C4C-326A-403E-B79B-E6AFFBD6E86F}">
      <dgm:prSet/>
      <dgm:spPr/>
      <dgm:t>
        <a:bodyPr/>
        <a:lstStyle/>
        <a:p>
          <a:endParaRPr lang="en-US"/>
        </a:p>
      </dgm:t>
    </dgm:pt>
    <dgm:pt modelId="{BE0248F4-8577-4CCD-A28E-743C353CA416}">
      <dgm:prSet/>
      <dgm:spPr/>
      <dgm:t>
        <a:bodyPr/>
        <a:lstStyle/>
        <a:p>
          <a:r>
            <a:rPr lang="en-US"/>
            <a:t>Difficulty joining group play</a:t>
          </a:r>
        </a:p>
      </dgm:t>
    </dgm:pt>
    <dgm:pt modelId="{EC350C8C-B279-4A7D-8596-256F5A32F515}" type="parTrans" cxnId="{E53749B3-B010-4841-B745-83A94A15CCE8}">
      <dgm:prSet/>
      <dgm:spPr/>
      <dgm:t>
        <a:bodyPr/>
        <a:lstStyle/>
        <a:p>
          <a:endParaRPr lang="en-US"/>
        </a:p>
      </dgm:t>
    </dgm:pt>
    <dgm:pt modelId="{25B6F7A4-18C4-4C2F-95F8-CC5812441E4A}" type="sibTrans" cxnId="{E53749B3-B010-4841-B745-83A94A15CCE8}">
      <dgm:prSet/>
      <dgm:spPr/>
      <dgm:t>
        <a:bodyPr/>
        <a:lstStyle/>
        <a:p>
          <a:endParaRPr lang="en-US"/>
        </a:p>
      </dgm:t>
    </dgm:pt>
    <dgm:pt modelId="{3568B559-EE88-400E-B93F-02B03999E134}">
      <dgm:prSet/>
      <dgm:spPr/>
      <dgm:t>
        <a:bodyPr/>
        <a:lstStyle/>
        <a:p>
          <a:r>
            <a:rPr lang="en-US"/>
            <a:t>Clingy at home</a:t>
          </a:r>
        </a:p>
      </dgm:t>
    </dgm:pt>
    <dgm:pt modelId="{B4B9251D-E900-4DB3-8D55-24E1191B9B63}" type="parTrans" cxnId="{A28E6245-A351-4E1A-BD82-4BF7AA322CF5}">
      <dgm:prSet/>
      <dgm:spPr/>
      <dgm:t>
        <a:bodyPr/>
        <a:lstStyle/>
        <a:p>
          <a:endParaRPr lang="en-US"/>
        </a:p>
      </dgm:t>
    </dgm:pt>
    <dgm:pt modelId="{3A0B6AA6-C047-4B63-B34F-A35530E39BB3}" type="sibTrans" cxnId="{A28E6245-A351-4E1A-BD82-4BF7AA322CF5}">
      <dgm:prSet/>
      <dgm:spPr/>
      <dgm:t>
        <a:bodyPr/>
        <a:lstStyle/>
        <a:p>
          <a:endParaRPr lang="en-US"/>
        </a:p>
      </dgm:t>
    </dgm:pt>
    <dgm:pt modelId="{EE7A9A0A-475B-496B-8F82-F02C07771EDF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/>
            <a:t>Poor sleep</a:t>
          </a:r>
        </a:p>
      </dgm:t>
    </dgm:pt>
    <dgm:pt modelId="{3ED38048-E0BD-40B0-B154-51B3E2B1CAA5}" type="parTrans" cxnId="{22C46AEF-A991-4271-9147-18D8FF433773}">
      <dgm:prSet/>
      <dgm:spPr/>
      <dgm:t>
        <a:bodyPr/>
        <a:lstStyle/>
        <a:p>
          <a:endParaRPr lang="en-US"/>
        </a:p>
      </dgm:t>
    </dgm:pt>
    <dgm:pt modelId="{8AE69A7D-3359-4884-B6F3-6591B02FA4FE}" type="sibTrans" cxnId="{22C46AEF-A991-4271-9147-18D8FF433773}">
      <dgm:prSet/>
      <dgm:spPr/>
      <dgm:t>
        <a:bodyPr/>
        <a:lstStyle/>
        <a:p>
          <a:endParaRPr lang="en-US"/>
        </a:p>
      </dgm:t>
    </dgm:pt>
    <dgm:pt modelId="{1298EC54-A98F-004E-856B-6A8CDFCCF2FD}">
      <dgm:prSet/>
      <dgm:spPr/>
      <dgm:t>
        <a:bodyPr/>
        <a:lstStyle/>
        <a:p>
          <a:pPr>
            <a:buFont typeface="Arial" panose="020B0604020202020204" pitchFamily="34" charset="0"/>
            <a:buNone/>
          </a:pPr>
          <a:r>
            <a:rPr lang="en-US" dirty="0"/>
            <a:t> (Bowlby,1969)</a:t>
          </a:r>
        </a:p>
      </dgm:t>
    </dgm:pt>
    <dgm:pt modelId="{E1D3E20B-27F9-BD49-9CC9-314B8F7B5236}" type="parTrans" cxnId="{649D2A55-BAE4-B342-9762-326DA25F5F97}">
      <dgm:prSet/>
      <dgm:spPr/>
      <dgm:t>
        <a:bodyPr/>
        <a:lstStyle/>
        <a:p>
          <a:endParaRPr lang="en-GB"/>
        </a:p>
      </dgm:t>
    </dgm:pt>
    <dgm:pt modelId="{249DEC7B-C003-8446-8055-8DDFBF1B6D19}" type="sibTrans" cxnId="{649D2A55-BAE4-B342-9762-326DA25F5F97}">
      <dgm:prSet/>
      <dgm:spPr/>
      <dgm:t>
        <a:bodyPr/>
        <a:lstStyle/>
        <a:p>
          <a:endParaRPr lang="en-GB"/>
        </a:p>
      </dgm:t>
    </dgm:pt>
    <dgm:pt modelId="{400469D1-1E31-1449-B9EC-FD84F0DBBE33}" type="pres">
      <dgm:prSet presAssocID="{FD2F5116-8450-4CC3-B24C-AD491A751BC2}" presName="Name0" presStyleCnt="0">
        <dgm:presLayoutVars>
          <dgm:dir/>
          <dgm:animLvl val="lvl"/>
          <dgm:resizeHandles val="exact"/>
        </dgm:presLayoutVars>
      </dgm:prSet>
      <dgm:spPr/>
    </dgm:pt>
    <dgm:pt modelId="{2EA45A62-E427-2249-BBB3-D87EAFDEA9A2}" type="pres">
      <dgm:prSet presAssocID="{9E7CC4D4-6C74-4D2B-B20E-DD8D02E17684}" presName="composite" presStyleCnt="0"/>
      <dgm:spPr/>
    </dgm:pt>
    <dgm:pt modelId="{02BA78CA-4DAD-7547-A396-37826353EA3E}" type="pres">
      <dgm:prSet presAssocID="{9E7CC4D4-6C74-4D2B-B20E-DD8D02E17684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C3B38F9D-8DA3-E342-B232-23879D8BAFF1}" type="pres">
      <dgm:prSet presAssocID="{9E7CC4D4-6C74-4D2B-B20E-DD8D02E17684}" presName="desTx" presStyleLbl="alignAccFollowNode1" presStyleIdx="0" presStyleCnt="2">
        <dgm:presLayoutVars>
          <dgm:bulletEnabled val="1"/>
        </dgm:presLayoutVars>
      </dgm:prSet>
      <dgm:spPr/>
    </dgm:pt>
    <dgm:pt modelId="{9209B47E-2905-7643-94F0-C5E9EE2528BA}" type="pres">
      <dgm:prSet presAssocID="{52CEE8DF-ECCB-42F0-8981-4B823179D4B9}" presName="space" presStyleCnt="0"/>
      <dgm:spPr/>
    </dgm:pt>
    <dgm:pt modelId="{1048F291-04AD-4E43-82EA-6A1EDBAFBF80}" type="pres">
      <dgm:prSet presAssocID="{8331451F-9F15-4472-90AC-91DBC5DAE945}" presName="composite" presStyleCnt="0"/>
      <dgm:spPr/>
    </dgm:pt>
    <dgm:pt modelId="{ECBFE260-E9AB-FB40-A1A9-F35684A3A2A1}" type="pres">
      <dgm:prSet presAssocID="{8331451F-9F15-4472-90AC-91DBC5DAE945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80A6C716-905A-8C46-B844-7F9A967B28CD}" type="pres">
      <dgm:prSet presAssocID="{8331451F-9F15-4472-90AC-91DBC5DAE945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0EBDB408-B4B0-4FF6-9B0F-7AB9327D2DF0}" srcId="{9E7CC4D4-6C74-4D2B-B20E-DD8D02E17684}" destId="{91FBE51C-8800-4B4F-94A6-EDD8A4CC1018}" srcOrd="0" destOrd="0" parTransId="{527BAE38-3232-42A7-9841-083C87FB4069}" sibTransId="{162097A5-4A42-4F76-9D1C-059995CEE496}"/>
    <dgm:cxn modelId="{95C29D0C-99D3-524E-8A50-8270BED86741}" type="presOf" srcId="{3568B559-EE88-400E-B93F-02B03999E134}" destId="{80A6C716-905A-8C46-B844-7F9A967B28CD}" srcOrd="0" destOrd="4" presId="urn:microsoft.com/office/officeart/2005/8/layout/hList1"/>
    <dgm:cxn modelId="{7ED3DE20-AD87-41C9-9B5C-AA91D849F563}" srcId="{FD2F5116-8450-4CC3-B24C-AD491A751BC2}" destId="{9E7CC4D4-6C74-4D2B-B20E-DD8D02E17684}" srcOrd="0" destOrd="0" parTransId="{5C4985E7-8A79-4FED-8C4D-F98755BD3955}" sibTransId="{52CEE8DF-ECCB-42F0-8981-4B823179D4B9}"/>
    <dgm:cxn modelId="{422EC328-A18D-4F36-AF21-4577B3CDB297}" srcId="{9E7CC4D4-6C74-4D2B-B20E-DD8D02E17684}" destId="{20FC248B-2224-47B8-9FB8-0B2C62397B33}" srcOrd="4" destOrd="0" parTransId="{4AB7D882-462D-46FD-9554-42FD6B4AA75E}" sibTransId="{B45D71A3-F95B-4591-83B2-E93893E08642}"/>
    <dgm:cxn modelId="{67187031-8BF9-2D4E-A2AF-F9FAC4454700}" type="presOf" srcId="{20FC248B-2224-47B8-9FB8-0B2C62397B33}" destId="{C3B38F9D-8DA3-E342-B232-23879D8BAFF1}" srcOrd="0" destOrd="4" presId="urn:microsoft.com/office/officeart/2005/8/layout/hList1"/>
    <dgm:cxn modelId="{65D16742-C46E-4A52-B35A-C90B36FC4B9A}" srcId="{9E7CC4D4-6C74-4D2B-B20E-DD8D02E17684}" destId="{762A5D36-2FA3-4F9E-8E16-DBE03D0C672D}" srcOrd="2" destOrd="0" parTransId="{3F4BA0E8-4B09-4527-AA19-42D32B910E4D}" sibTransId="{33AE8EE1-3B33-4243-8E11-8F2792F3E8A5}"/>
    <dgm:cxn modelId="{A28E6245-A351-4E1A-BD82-4BF7AA322CF5}" srcId="{8331451F-9F15-4472-90AC-91DBC5DAE945}" destId="{3568B559-EE88-400E-B93F-02B03999E134}" srcOrd="4" destOrd="0" parTransId="{B4B9251D-E900-4DB3-8D55-24E1191B9B63}" sibTransId="{3A0B6AA6-C047-4B63-B34F-A35530E39BB3}"/>
    <dgm:cxn modelId="{BEF1C447-F032-3246-8635-33EB3FF10F5B}" type="presOf" srcId="{16B415AA-5785-4CD6-8D68-AACE299256F9}" destId="{80A6C716-905A-8C46-B844-7F9A967B28CD}" srcOrd="0" destOrd="1" presId="urn:microsoft.com/office/officeart/2005/8/layout/hList1"/>
    <dgm:cxn modelId="{4C956C4C-326A-403E-B79B-E6AFFBD6E86F}" srcId="{8331451F-9F15-4472-90AC-91DBC5DAE945}" destId="{658B08C7-EF23-4284-A156-82F2F9A35CF2}" srcOrd="2" destOrd="0" parTransId="{EE5F299C-47AB-44E8-BE49-50CF3045B999}" sibTransId="{2DC16B49-06D8-428F-B901-F0E3A66CD44C}"/>
    <dgm:cxn modelId="{20F9394F-DB89-4AD4-9B24-D3D92C9D071A}" srcId="{9E7CC4D4-6C74-4D2B-B20E-DD8D02E17684}" destId="{D6790CF8-47AC-41C0-B113-1D2C00AB04FB}" srcOrd="1" destOrd="0" parTransId="{F28EC19F-43A5-4A7C-9C00-826E72567B11}" sibTransId="{C8107698-F692-417D-926D-8BED973F9CB4}"/>
    <dgm:cxn modelId="{649D2A55-BAE4-B342-9762-326DA25F5F97}" srcId="{8331451F-9F15-4472-90AC-91DBC5DAE945}" destId="{1298EC54-A98F-004E-856B-6A8CDFCCF2FD}" srcOrd="6" destOrd="0" parTransId="{E1D3E20B-27F9-BD49-9CC9-314B8F7B5236}" sibTransId="{249DEC7B-C003-8446-8055-8DDFBF1B6D19}"/>
    <dgm:cxn modelId="{104FD256-3B48-3945-98C4-A2C8C408C062}" type="presOf" srcId="{91FBE51C-8800-4B4F-94A6-EDD8A4CC1018}" destId="{C3B38F9D-8DA3-E342-B232-23879D8BAFF1}" srcOrd="0" destOrd="0" presId="urn:microsoft.com/office/officeart/2005/8/layout/hList1"/>
    <dgm:cxn modelId="{E84E255C-A6A8-44E7-8EA6-DC2764BF6E09}" srcId="{9E7CC4D4-6C74-4D2B-B20E-DD8D02E17684}" destId="{011E2989-AC36-452E-8BA9-98FE7CA7498D}" srcOrd="3" destOrd="0" parTransId="{769FC796-B9C7-4C17-BB5C-BCC405E86065}" sibTransId="{23F19588-03A0-4AB3-8BA0-D743611E5FF4}"/>
    <dgm:cxn modelId="{EBF5965D-849D-6B47-8777-E09C3FCB1C3E}" type="presOf" srcId="{FD2F5116-8450-4CC3-B24C-AD491A751BC2}" destId="{400469D1-1E31-1449-B9EC-FD84F0DBBE33}" srcOrd="0" destOrd="0" presId="urn:microsoft.com/office/officeart/2005/8/layout/hList1"/>
    <dgm:cxn modelId="{52FC135E-D899-AD46-BECD-54137ACBED00}" type="presOf" srcId="{1298EC54-A98F-004E-856B-6A8CDFCCF2FD}" destId="{80A6C716-905A-8C46-B844-7F9A967B28CD}" srcOrd="0" destOrd="6" presId="urn:microsoft.com/office/officeart/2005/8/layout/hList1"/>
    <dgm:cxn modelId="{8944B66A-A74E-8E42-8068-FB243D3B2CDC}" type="presOf" srcId="{92A6413A-CE9C-4AF7-9C6B-D806959226EC}" destId="{80A6C716-905A-8C46-B844-7F9A967B28CD}" srcOrd="0" destOrd="0" presId="urn:microsoft.com/office/officeart/2005/8/layout/hList1"/>
    <dgm:cxn modelId="{838F6D79-32BB-9844-925C-5294B9D8C8CC}" type="presOf" srcId="{D6790CF8-47AC-41C0-B113-1D2C00AB04FB}" destId="{C3B38F9D-8DA3-E342-B232-23879D8BAFF1}" srcOrd="0" destOrd="1" presId="urn:microsoft.com/office/officeart/2005/8/layout/hList1"/>
    <dgm:cxn modelId="{A6A0007D-CEE3-6642-A2EF-2D524CEC6D76}" type="presOf" srcId="{762A5D36-2FA3-4F9E-8E16-DBE03D0C672D}" destId="{C3B38F9D-8DA3-E342-B232-23879D8BAFF1}" srcOrd="0" destOrd="2" presId="urn:microsoft.com/office/officeart/2005/8/layout/hList1"/>
    <dgm:cxn modelId="{C5366C7D-137A-E449-AB97-95F073C5A36D}" type="presOf" srcId="{9E7CC4D4-6C74-4D2B-B20E-DD8D02E17684}" destId="{02BA78CA-4DAD-7547-A396-37826353EA3E}" srcOrd="0" destOrd="0" presId="urn:microsoft.com/office/officeart/2005/8/layout/hList1"/>
    <dgm:cxn modelId="{BEA6B68C-2086-4748-AC76-9FB4037D5741}" type="presOf" srcId="{EE7A9A0A-475B-496B-8F82-F02C07771EDF}" destId="{80A6C716-905A-8C46-B844-7F9A967B28CD}" srcOrd="0" destOrd="5" presId="urn:microsoft.com/office/officeart/2005/8/layout/hList1"/>
    <dgm:cxn modelId="{61FF1B9F-B1CA-4904-9C93-F7CC4248583E}" srcId="{8331451F-9F15-4472-90AC-91DBC5DAE945}" destId="{92A6413A-CE9C-4AF7-9C6B-D806959226EC}" srcOrd="0" destOrd="0" parTransId="{14658C30-987A-4189-BB74-1EF2EB2D7BA9}" sibTransId="{382EAEB7-982B-452F-A402-6506ECC71ED4}"/>
    <dgm:cxn modelId="{E9D22DA5-C670-8E46-8738-C5659645E3C3}" type="presOf" srcId="{011E2989-AC36-452E-8BA9-98FE7CA7498D}" destId="{C3B38F9D-8DA3-E342-B232-23879D8BAFF1}" srcOrd="0" destOrd="3" presId="urn:microsoft.com/office/officeart/2005/8/layout/hList1"/>
    <dgm:cxn modelId="{3F1801A8-8913-7B46-B9C5-EB0FF1AC79C6}" type="presOf" srcId="{BE0248F4-8577-4CCD-A28E-743C353CA416}" destId="{80A6C716-905A-8C46-B844-7F9A967B28CD}" srcOrd="0" destOrd="3" presId="urn:microsoft.com/office/officeart/2005/8/layout/hList1"/>
    <dgm:cxn modelId="{BD9B1DAB-68C1-B04E-BA6A-408E3E7E9721}" type="presOf" srcId="{8331451F-9F15-4472-90AC-91DBC5DAE945}" destId="{ECBFE260-E9AB-FB40-A1A9-F35684A3A2A1}" srcOrd="0" destOrd="0" presId="urn:microsoft.com/office/officeart/2005/8/layout/hList1"/>
    <dgm:cxn modelId="{E53749B3-B010-4841-B745-83A94A15CCE8}" srcId="{8331451F-9F15-4472-90AC-91DBC5DAE945}" destId="{BE0248F4-8577-4CCD-A28E-743C353CA416}" srcOrd="3" destOrd="0" parTransId="{EC350C8C-B279-4A7D-8596-256F5A32F515}" sibTransId="{25B6F7A4-18C4-4C2F-95F8-CC5812441E4A}"/>
    <dgm:cxn modelId="{5DEE40C7-E36E-4242-B5EA-A3B951BAE826}" type="presOf" srcId="{658B08C7-EF23-4284-A156-82F2F9A35CF2}" destId="{80A6C716-905A-8C46-B844-7F9A967B28CD}" srcOrd="0" destOrd="2" presId="urn:microsoft.com/office/officeart/2005/8/layout/hList1"/>
    <dgm:cxn modelId="{EDF7FED6-7BDD-43FC-B263-D279B4D93008}" srcId="{8331451F-9F15-4472-90AC-91DBC5DAE945}" destId="{16B415AA-5785-4CD6-8D68-AACE299256F9}" srcOrd="1" destOrd="0" parTransId="{A403C1BA-CB6E-4B19-B644-FE6D7DAE17FF}" sibTransId="{E99DEB11-D4F6-459E-9E8C-42B0135A460E}"/>
    <dgm:cxn modelId="{22C46AEF-A991-4271-9147-18D8FF433773}" srcId="{8331451F-9F15-4472-90AC-91DBC5DAE945}" destId="{EE7A9A0A-475B-496B-8F82-F02C07771EDF}" srcOrd="5" destOrd="0" parTransId="{3ED38048-E0BD-40B0-B154-51B3E2B1CAA5}" sibTransId="{8AE69A7D-3359-4884-B6F3-6591B02FA4FE}"/>
    <dgm:cxn modelId="{9991AFFF-89BB-4CF3-A55D-A9247791F9AC}" srcId="{FD2F5116-8450-4CC3-B24C-AD491A751BC2}" destId="{8331451F-9F15-4472-90AC-91DBC5DAE945}" srcOrd="1" destOrd="0" parTransId="{36A44C87-A115-4480-ACDB-F433488A04CD}" sibTransId="{2A0C4CD4-B86E-43AC-93E1-16BE057228C5}"/>
    <dgm:cxn modelId="{661ADCD4-19BE-5B4D-BBCE-44DE8360DAE0}" type="presParOf" srcId="{400469D1-1E31-1449-B9EC-FD84F0DBBE33}" destId="{2EA45A62-E427-2249-BBB3-D87EAFDEA9A2}" srcOrd="0" destOrd="0" presId="urn:microsoft.com/office/officeart/2005/8/layout/hList1"/>
    <dgm:cxn modelId="{F1689B9E-ABDF-344F-82B9-BF15D0F23EB6}" type="presParOf" srcId="{2EA45A62-E427-2249-BBB3-D87EAFDEA9A2}" destId="{02BA78CA-4DAD-7547-A396-37826353EA3E}" srcOrd="0" destOrd="0" presId="urn:microsoft.com/office/officeart/2005/8/layout/hList1"/>
    <dgm:cxn modelId="{F56A8846-57F1-0848-A8AD-C3599262F2C3}" type="presParOf" srcId="{2EA45A62-E427-2249-BBB3-D87EAFDEA9A2}" destId="{C3B38F9D-8DA3-E342-B232-23879D8BAFF1}" srcOrd="1" destOrd="0" presId="urn:microsoft.com/office/officeart/2005/8/layout/hList1"/>
    <dgm:cxn modelId="{66C750B7-5691-2543-B6F2-AB1C8A8AF0A6}" type="presParOf" srcId="{400469D1-1E31-1449-B9EC-FD84F0DBBE33}" destId="{9209B47E-2905-7643-94F0-C5E9EE2528BA}" srcOrd="1" destOrd="0" presId="urn:microsoft.com/office/officeart/2005/8/layout/hList1"/>
    <dgm:cxn modelId="{15114D69-B798-9847-AA2B-16DA8C2D461F}" type="presParOf" srcId="{400469D1-1E31-1449-B9EC-FD84F0DBBE33}" destId="{1048F291-04AD-4E43-82EA-6A1EDBAFBF80}" srcOrd="2" destOrd="0" presId="urn:microsoft.com/office/officeart/2005/8/layout/hList1"/>
    <dgm:cxn modelId="{E2E93265-BB61-FE46-9F65-EBF3A4D9EF23}" type="presParOf" srcId="{1048F291-04AD-4E43-82EA-6A1EDBAFBF80}" destId="{ECBFE260-E9AB-FB40-A1A9-F35684A3A2A1}" srcOrd="0" destOrd="0" presId="urn:microsoft.com/office/officeart/2005/8/layout/hList1"/>
    <dgm:cxn modelId="{A53ECCEC-AE01-5D48-9B0C-AEBF9052963F}" type="presParOf" srcId="{1048F291-04AD-4E43-82EA-6A1EDBAFBF80}" destId="{80A6C716-905A-8C46-B844-7F9A967B28CD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624DA2F-F6E3-44FD-9041-99B9D0134495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E97CC6E-2AA7-4307-A599-E6AF7A396467}">
      <dgm:prSet/>
      <dgm:spPr/>
      <dgm:t>
        <a:bodyPr/>
        <a:lstStyle/>
        <a:p>
          <a:r>
            <a:rPr lang="en-US" b="1"/>
            <a:t>PHYSICAL </a:t>
          </a:r>
          <a:r>
            <a:rPr lang="en-US"/>
            <a:t>                              </a:t>
          </a:r>
        </a:p>
      </dgm:t>
    </dgm:pt>
    <dgm:pt modelId="{89A4522C-E1EA-4098-9957-AB62C04CC401}" type="parTrans" cxnId="{6AB5466C-3BE3-4A4E-9D3C-AA7AF25724CA}">
      <dgm:prSet/>
      <dgm:spPr/>
      <dgm:t>
        <a:bodyPr/>
        <a:lstStyle/>
        <a:p>
          <a:endParaRPr lang="en-US"/>
        </a:p>
      </dgm:t>
    </dgm:pt>
    <dgm:pt modelId="{88E94D4B-5295-4EF8-B676-B6DD36703CE1}" type="sibTrans" cxnId="{6AB5466C-3BE3-4A4E-9D3C-AA7AF25724CA}">
      <dgm:prSet/>
      <dgm:spPr/>
      <dgm:t>
        <a:bodyPr/>
        <a:lstStyle/>
        <a:p>
          <a:endParaRPr lang="en-US"/>
        </a:p>
      </dgm:t>
    </dgm:pt>
    <dgm:pt modelId="{C75EE641-CF47-4348-BEEC-920E82B590EA}">
      <dgm:prSet/>
      <dgm:spPr/>
      <dgm:t>
        <a:bodyPr/>
        <a:lstStyle/>
        <a:p>
          <a:r>
            <a:rPr lang="en-US"/>
            <a:t>Poor sleep</a:t>
          </a:r>
        </a:p>
      </dgm:t>
    </dgm:pt>
    <dgm:pt modelId="{DB92BF1E-F28B-4F93-93BD-C6509B60A561}" type="parTrans" cxnId="{80EE273A-7CE4-4817-95BC-226F2641BBFF}">
      <dgm:prSet/>
      <dgm:spPr/>
      <dgm:t>
        <a:bodyPr/>
        <a:lstStyle/>
        <a:p>
          <a:endParaRPr lang="en-US"/>
        </a:p>
      </dgm:t>
    </dgm:pt>
    <dgm:pt modelId="{CDC1ED62-2C13-4815-8877-D0F79C2D194C}" type="sibTrans" cxnId="{80EE273A-7CE4-4817-95BC-226F2641BBFF}">
      <dgm:prSet/>
      <dgm:spPr/>
      <dgm:t>
        <a:bodyPr/>
        <a:lstStyle/>
        <a:p>
          <a:endParaRPr lang="en-US"/>
        </a:p>
      </dgm:t>
    </dgm:pt>
    <dgm:pt modelId="{D0FB0EC9-CDC2-4329-BDD3-30E62E247C85}">
      <dgm:prSet/>
      <dgm:spPr/>
      <dgm:t>
        <a:bodyPr/>
        <a:lstStyle/>
        <a:p>
          <a:r>
            <a:rPr lang="en-US" b="1"/>
            <a:t>INTELLECTUAL</a:t>
          </a:r>
          <a:endParaRPr lang="en-US"/>
        </a:p>
      </dgm:t>
    </dgm:pt>
    <dgm:pt modelId="{66E74711-F89B-4787-85E7-3DCB19472F03}" type="parTrans" cxnId="{EB83F974-8E4A-40C4-9BAE-A3DC82DC0A86}">
      <dgm:prSet/>
      <dgm:spPr/>
      <dgm:t>
        <a:bodyPr/>
        <a:lstStyle/>
        <a:p>
          <a:endParaRPr lang="en-US"/>
        </a:p>
      </dgm:t>
    </dgm:pt>
    <dgm:pt modelId="{D305E013-1A5E-4472-B73F-D442BFF97B3D}" type="sibTrans" cxnId="{EB83F974-8E4A-40C4-9BAE-A3DC82DC0A86}">
      <dgm:prSet/>
      <dgm:spPr/>
      <dgm:t>
        <a:bodyPr/>
        <a:lstStyle/>
        <a:p>
          <a:endParaRPr lang="en-US"/>
        </a:p>
      </dgm:t>
    </dgm:pt>
    <dgm:pt modelId="{9927AF71-9D83-4EF9-9209-AE36C2A00A08}">
      <dgm:prSet/>
      <dgm:spPr/>
      <dgm:t>
        <a:bodyPr/>
        <a:lstStyle/>
        <a:p>
          <a:r>
            <a:rPr lang="en-US"/>
            <a:t>Delayed language</a:t>
          </a:r>
        </a:p>
      </dgm:t>
    </dgm:pt>
    <dgm:pt modelId="{0B8FE851-168C-4F0C-8817-36D6F319D14E}" type="parTrans" cxnId="{F193C9AB-33CE-4866-BD88-229CCA83687B}">
      <dgm:prSet/>
      <dgm:spPr/>
      <dgm:t>
        <a:bodyPr/>
        <a:lstStyle/>
        <a:p>
          <a:endParaRPr lang="en-US"/>
        </a:p>
      </dgm:t>
    </dgm:pt>
    <dgm:pt modelId="{06487C73-63C0-405E-8C59-497E5C9CCE0C}" type="sibTrans" cxnId="{F193C9AB-33CE-4866-BD88-229CCA83687B}">
      <dgm:prSet/>
      <dgm:spPr/>
      <dgm:t>
        <a:bodyPr/>
        <a:lstStyle/>
        <a:p>
          <a:endParaRPr lang="en-US"/>
        </a:p>
      </dgm:t>
    </dgm:pt>
    <dgm:pt modelId="{63266F28-3961-4959-8E73-58C5A165F8B5}">
      <dgm:prSet/>
      <dgm:spPr/>
      <dgm:t>
        <a:bodyPr/>
        <a:lstStyle/>
        <a:p>
          <a:r>
            <a:rPr lang="en-US" b="1"/>
            <a:t>EMOTIONAL</a:t>
          </a:r>
          <a:endParaRPr lang="en-US"/>
        </a:p>
      </dgm:t>
    </dgm:pt>
    <dgm:pt modelId="{17EB3AA6-0776-4924-B184-49E375D91751}" type="parTrans" cxnId="{B594226B-7777-44F7-8D33-3C3DF4673F53}">
      <dgm:prSet/>
      <dgm:spPr/>
      <dgm:t>
        <a:bodyPr/>
        <a:lstStyle/>
        <a:p>
          <a:endParaRPr lang="en-US"/>
        </a:p>
      </dgm:t>
    </dgm:pt>
    <dgm:pt modelId="{7F5CF9D1-28A5-4A5D-88FA-1CAA9634A9A5}" type="sibTrans" cxnId="{B594226B-7777-44F7-8D33-3C3DF4673F53}">
      <dgm:prSet/>
      <dgm:spPr/>
      <dgm:t>
        <a:bodyPr/>
        <a:lstStyle/>
        <a:p>
          <a:endParaRPr lang="en-US"/>
        </a:p>
      </dgm:t>
    </dgm:pt>
    <dgm:pt modelId="{F1848F6F-2D63-484F-85A4-E9CCFF586579}">
      <dgm:prSet/>
      <dgm:spPr/>
      <dgm:t>
        <a:bodyPr/>
        <a:lstStyle/>
        <a:p>
          <a:r>
            <a:rPr lang="en-US"/>
            <a:t>Separation Anxiety</a:t>
          </a:r>
        </a:p>
      </dgm:t>
    </dgm:pt>
    <dgm:pt modelId="{067E6C82-B35B-42B9-8AE1-0C94297A43CC}" type="parTrans" cxnId="{62473E6C-7906-4ABE-92D0-8E062BB8C13E}">
      <dgm:prSet/>
      <dgm:spPr/>
      <dgm:t>
        <a:bodyPr/>
        <a:lstStyle/>
        <a:p>
          <a:endParaRPr lang="en-US"/>
        </a:p>
      </dgm:t>
    </dgm:pt>
    <dgm:pt modelId="{FA78843B-C86C-4494-8C5F-56446EEEB6A0}" type="sibTrans" cxnId="{62473E6C-7906-4ABE-92D0-8E062BB8C13E}">
      <dgm:prSet/>
      <dgm:spPr/>
      <dgm:t>
        <a:bodyPr/>
        <a:lstStyle/>
        <a:p>
          <a:endParaRPr lang="en-US"/>
        </a:p>
      </dgm:t>
    </dgm:pt>
    <dgm:pt modelId="{9879F5BE-5389-463C-9765-1B9375A06AF8}">
      <dgm:prSet/>
      <dgm:spPr/>
      <dgm:t>
        <a:bodyPr/>
        <a:lstStyle/>
        <a:p>
          <a:r>
            <a:rPr lang="en-US"/>
            <a:t>Clinginess</a:t>
          </a:r>
        </a:p>
      </dgm:t>
    </dgm:pt>
    <dgm:pt modelId="{1FFD77E9-6BCA-4336-BC81-C9650BD18201}" type="parTrans" cxnId="{9BF3B7C1-C990-4C3F-B1D8-C83AE6AB0DE8}">
      <dgm:prSet/>
      <dgm:spPr/>
      <dgm:t>
        <a:bodyPr/>
        <a:lstStyle/>
        <a:p>
          <a:endParaRPr lang="en-US"/>
        </a:p>
      </dgm:t>
    </dgm:pt>
    <dgm:pt modelId="{27CC10CE-6499-4291-8D68-D346ED6D8483}" type="sibTrans" cxnId="{9BF3B7C1-C990-4C3F-B1D8-C83AE6AB0DE8}">
      <dgm:prSet/>
      <dgm:spPr/>
      <dgm:t>
        <a:bodyPr/>
        <a:lstStyle/>
        <a:p>
          <a:endParaRPr lang="en-US"/>
        </a:p>
      </dgm:t>
    </dgm:pt>
    <dgm:pt modelId="{7DB84A71-BA32-4CE9-B36F-FB76C5E3CADC}">
      <dgm:prSet/>
      <dgm:spPr/>
      <dgm:t>
        <a:bodyPr/>
        <a:lstStyle/>
        <a:p>
          <a:r>
            <a:rPr lang="en-US" b="1"/>
            <a:t>SOCIAL</a:t>
          </a:r>
          <a:endParaRPr lang="en-US"/>
        </a:p>
      </dgm:t>
    </dgm:pt>
    <dgm:pt modelId="{0339F6D4-BAE1-46C1-A172-5167AD346D5C}" type="parTrans" cxnId="{7EAC6A7F-C0F2-486C-946D-6F87242EB7A8}">
      <dgm:prSet/>
      <dgm:spPr/>
      <dgm:t>
        <a:bodyPr/>
        <a:lstStyle/>
        <a:p>
          <a:endParaRPr lang="en-US"/>
        </a:p>
      </dgm:t>
    </dgm:pt>
    <dgm:pt modelId="{7C34FECF-4A7A-4B0F-BD8D-BCB08089FA40}" type="sibTrans" cxnId="{7EAC6A7F-C0F2-486C-946D-6F87242EB7A8}">
      <dgm:prSet/>
      <dgm:spPr/>
      <dgm:t>
        <a:bodyPr/>
        <a:lstStyle/>
        <a:p>
          <a:endParaRPr lang="en-US"/>
        </a:p>
      </dgm:t>
    </dgm:pt>
    <dgm:pt modelId="{457E8A02-18F2-41B2-88FA-9969B754318D}">
      <dgm:prSet/>
      <dgm:spPr/>
      <dgm:t>
        <a:bodyPr/>
        <a:lstStyle/>
        <a:p>
          <a:r>
            <a:rPr lang="en-US"/>
            <a:t>Withdrawn</a:t>
          </a:r>
        </a:p>
      </dgm:t>
    </dgm:pt>
    <dgm:pt modelId="{AA0F49EC-8654-4F97-B3A7-629E759DB491}" type="parTrans" cxnId="{9262BB85-8402-4FE5-8A85-7E50D616E71B}">
      <dgm:prSet/>
      <dgm:spPr/>
      <dgm:t>
        <a:bodyPr/>
        <a:lstStyle/>
        <a:p>
          <a:endParaRPr lang="en-US"/>
        </a:p>
      </dgm:t>
    </dgm:pt>
    <dgm:pt modelId="{1FDCB01D-184F-4FE7-BBC1-1A9E7F216D6C}" type="sibTrans" cxnId="{9262BB85-8402-4FE5-8A85-7E50D616E71B}">
      <dgm:prSet/>
      <dgm:spPr/>
      <dgm:t>
        <a:bodyPr/>
        <a:lstStyle/>
        <a:p>
          <a:endParaRPr lang="en-US"/>
        </a:p>
      </dgm:t>
    </dgm:pt>
    <dgm:pt modelId="{9A56B7D2-9C9D-47AC-84F2-775C33105137}">
      <dgm:prSet/>
      <dgm:spPr/>
      <dgm:t>
        <a:bodyPr/>
        <a:lstStyle/>
        <a:p>
          <a:r>
            <a:rPr lang="en-US"/>
            <a:t>Difficulty joining group play</a:t>
          </a:r>
        </a:p>
      </dgm:t>
    </dgm:pt>
    <dgm:pt modelId="{E7E1498A-35EF-4803-9C8E-805B0F36D16A}" type="parTrans" cxnId="{CDE951C2-F39F-46F1-A2D0-24628A5DC509}">
      <dgm:prSet/>
      <dgm:spPr/>
      <dgm:t>
        <a:bodyPr/>
        <a:lstStyle/>
        <a:p>
          <a:endParaRPr lang="en-US"/>
        </a:p>
      </dgm:t>
    </dgm:pt>
    <dgm:pt modelId="{AAAD79E2-83B1-4D2C-8085-A2AB9C823014}" type="sibTrans" cxnId="{CDE951C2-F39F-46F1-A2D0-24628A5DC509}">
      <dgm:prSet/>
      <dgm:spPr/>
      <dgm:t>
        <a:bodyPr/>
        <a:lstStyle/>
        <a:p>
          <a:endParaRPr lang="en-US"/>
        </a:p>
      </dgm:t>
    </dgm:pt>
    <dgm:pt modelId="{9756F8CA-19D1-704F-BAAB-69A1FB092F25}" type="pres">
      <dgm:prSet presAssocID="{A624DA2F-F6E3-44FD-9041-99B9D0134495}" presName="Name0" presStyleCnt="0">
        <dgm:presLayoutVars>
          <dgm:dir/>
          <dgm:animLvl val="lvl"/>
          <dgm:resizeHandles val="exact"/>
        </dgm:presLayoutVars>
      </dgm:prSet>
      <dgm:spPr/>
    </dgm:pt>
    <dgm:pt modelId="{AFA8A4B7-648B-D74E-88CD-BEDC5C90535B}" type="pres">
      <dgm:prSet presAssocID="{7E97CC6E-2AA7-4307-A599-E6AF7A396467}" presName="linNode" presStyleCnt="0"/>
      <dgm:spPr/>
    </dgm:pt>
    <dgm:pt modelId="{7ACCD22D-6D20-BD4E-93C8-13DE093CC049}" type="pres">
      <dgm:prSet presAssocID="{7E97CC6E-2AA7-4307-A599-E6AF7A396467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B5F0DF19-6E20-2A45-B3EF-032D5C26D6A9}" type="pres">
      <dgm:prSet presAssocID="{7E97CC6E-2AA7-4307-A599-E6AF7A396467}" presName="descendantText" presStyleLbl="alignAccFollowNode1" presStyleIdx="0" presStyleCnt="4">
        <dgm:presLayoutVars>
          <dgm:bulletEnabled val="1"/>
        </dgm:presLayoutVars>
      </dgm:prSet>
      <dgm:spPr/>
    </dgm:pt>
    <dgm:pt modelId="{8E1BA6BB-7CE2-4A49-B2BD-7F5C020AE50E}" type="pres">
      <dgm:prSet presAssocID="{88E94D4B-5295-4EF8-B676-B6DD36703CE1}" presName="sp" presStyleCnt="0"/>
      <dgm:spPr/>
    </dgm:pt>
    <dgm:pt modelId="{6164D0CA-68BD-9A4A-9DF3-AAF22A4B39E1}" type="pres">
      <dgm:prSet presAssocID="{D0FB0EC9-CDC2-4329-BDD3-30E62E247C85}" presName="linNode" presStyleCnt="0"/>
      <dgm:spPr/>
    </dgm:pt>
    <dgm:pt modelId="{6ABB2C75-53A0-3F48-932C-86B8D77A0093}" type="pres">
      <dgm:prSet presAssocID="{D0FB0EC9-CDC2-4329-BDD3-30E62E247C85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99B262AC-60A6-B640-BBFF-2A689C4BBCE1}" type="pres">
      <dgm:prSet presAssocID="{D0FB0EC9-CDC2-4329-BDD3-30E62E247C85}" presName="descendantText" presStyleLbl="alignAccFollowNode1" presStyleIdx="1" presStyleCnt="4">
        <dgm:presLayoutVars>
          <dgm:bulletEnabled val="1"/>
        </dgm:presLayoutVars>
      </dgm:prSet>
      <dgm:spPr/>
    </dgm:pt>
    <dgm:pt modelId="{8B56B2EC-99B3-3841-8B52-DF2D210F5306}" type="pres">
      <dgm:prSet presAssocID="{D305E013-1A5E-4472-B73F-D442BFF97B3D}" presName="sp" presStyleCnt="0"/>
      <dgm:spPr/>
    </dgm:pt>
    <dgm:pt modelId="{2F31501B-FD65-944D-88A4-DEFC8D5330B1}" type="pres">
      <dgm:prSet presAssocID="{63266F28-3961-4959-8E73-58C5A165F8B5}" presName="linNode" presStyleCnt="0"/>
      <dgm:spPr/>
    </dgm:pt>
    <dgm:pt modelId="{738C7E5B-89D6-8144-9966-2B7DC35E67B1}" type="pres">
      <dgm:prSet presAssocID="{63266F28-3961-4959-8E73-58C5A165F8B5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6D4047A0-0839-A34A-8E4D-820A600D4FE4}" type="pres">
      <dgm:prSet presAssocID="{63266F28-3961-4959-8E73-58C5A165F8B5}" presName="descendantText" presStyleLbl="alignAccFollowNode1" presStyleIdx="2" presStyleCnt="4">
        <dgm:presLayoutVars>
          <dgm:bulletEnabled val="1"/>
        </dgm:presLayoutVars>
      </dgm:prSet>
      <dgm:spPr/>
    </dgm:pt>
    <dgm:pt modelId="{C4397F1B-215C-4D40-9283-C72B0B0DD725}" type="pres">
      <dgm:prSet presAssocID="{7F5CF9D1-28A5-4A5D-88FA-1CAA9634A9A5}" presName="sp" presStyleCnt="0"/>
      <dgm:spPr/>
    </dgm:pt>
    <dgm:pt modelId="{714FB2BE-0C86-1C49-B6CE-9CE33A9EC0B0}" type="pres">
      <dgm:prSet presAssocID="{7DB84A71-BA32-4CE9-B36F-FB76C5E3CADC}" presName="linNode" presStyleCnt="0"/>
      <dgm:spPr/>
    </dgm:pt>
    <dgm:pt modelId="{5C203B1A-8428-8C46-A9AC-376E3006EFBB}" type="pres">
      <dgm:prSet presAssocID="{7DB84A71-BA32-4CE9-B36F-FB76C5E3CADC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8F175689-7D63-7C4D-B834-DFA069180726}" type="pres">
      <dgm:prSet presAssocID="{7DB84A71-BA32-4CE9-B36F-FB76C5E3CADC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56AC4A28-473B-1F4B-A184-36FD47C737F5}" type="presOf" srcId="{F1848F6F-2D63-484F-85A4-E9CCFF586579}" destId="{6D4047A0-0839-A34A-8E4D-820A600D4FE4}" srcOrd="0" destOrd="0" presId="urn:microsoft.com/office/officeart/2005/8/layout/vList5"/>
    <dgm:cxn modelId="{2FEC3729-352C-6745-8EA6-A788BCDBAD24}" type="presOf" srcId="{9879F5BE-5389-463C-9765-1B9375A06AF8}" destId="{6D4047A0-0839-A34A-8E4D-820A600D4FE4}" srcOrd="0" destOrd="1" presId="urn:microsoft.com/office/officeart/2005/8/layout/vList5"/>
    <dgm:cxn modelId="{80EE273A-7CE4-4817-95BC-226F2641BBFF}" srcId="{7E97CC6E-2AA7-4307-A599-E6AF7A396467}" destId="{C75EE641-CF47-4348-BEEC-920E82B590EA}" srcOrd="0" destOrd="0" parTransId="{DB92BF1E-F28B-4F93-93BD-C6509B60A561}" sibTransId="{CDC1ED62-2C13-4815-8877-D0F79C2D194C}"/>
    <dgm:cxn modelId="{212A754A-DFAD-9C4C-99AA-86E233A03E7D}" type="presOf" srcId="{63266F28-3961-4959-8E73-58C5A165F8B5}" destId="{738C7E5B-89D6-8144-9966-2B7DC35E67B1}" srcOrd="0" destOrd="0" presId="urn:microsoft.com/office/officeart/2005/8/layout/vList5"/>
    <dgm:cxn modelId="{33B8F44B-E75D-744A-BFCC-E348285F765D}" type="presOf" srcId="{9927AF71-9D83-4EF9-9209-AE36C2A00A08}" destId="{99B262AC-60A6-B640-BBFF-2A689C4BBCE1}" srcOrd="0" destOrd="0" presId="urn:microsoft.com/office/officeart/2005/8/layout/vList5"/>
    <dgm:cxn modelId="{47E2E44E-E459-DA45-AEE1-032660C255D2}" type="presOf" srcId="{7E97CC6E-2AA7-4307-A599-E6AF7A396467}" destId="{7ACCD22D-6D20-BD4E-93C8-13DE093CC049}" srcOrd="0" destOrd="0" presId="urn:microsoft.com/office/officeart/2005/8/layout/vList5"/>
    <dgm:cxn modelId="{B594226B-7777-44F7-8D33-3C3DF4673F53}" srcId="{A624DA2F-F6E3-44FD-9041-99B9D0134495}" destId="{63266F28-3961-4959-8E73-58C5A165F8B5}" srcOrd="2" destOrd="0" parTransId="{17EB3AA6-0776-4924-B184-49E375D91751}" sibTransId="{7F5CF9D1-28A5-4A5D-88FA-1CAA9634A9A5}"/>
    <dgm:cxn modelId="{62473E6C-7906-4ABE-92D0-8E062BB8C13E}" srcId="{63266F28-3961-4959-8E73-58C5A165F8B5}" destId="{F1848F6F-2D63-484F-85A4-E9CCFF586579}" srcOrd="0" destOrd="0" parTransId="{067E6C82-B35B-42B9-8AE1-0C94297A43CC}" sibTransId="{FA78843B-C86C-4494-8C5F-56446EEEB6A0}"/>
    <dgm:cxn modelId="{6AB5466C-3BE3-4A4E-9D3C-AA7AF25724CA}" srcId="{A624DA2F-F6E3-44FD-9041-99B9D0134495}" destId="{7E97CC6E-2AA7-4307-A599-E6AF7A396467}" srcOrd="0" destOrd="0" parTransId="{89A4522C-E1EA-4098-9957-AB62C04CC401}" sibTransId="{88E94D4B-5295-4EF8-B676-B6DD36703CE1}"/>
    <dgm:cxn modelId="{EB83F974-8E4A-40C4-9BAE-A3DC82DC0A86}" srcId="{A624DA2F-F6E3-44FD-9041-99B9D0134495}" destId="{D0FB0EC9-CDC2-4329-BDD3-30E62E247C85}" srcOrd="1" destOrd="0" parTransId="{66E74711-F89B-4787-85E7-3DCB19472F03}" sibTransId="{D305E013-1A5E-4472-B73F-D442BFF97B3D}"/>
    <dgm:cxn modelId="{7EAC6A7F-C0F2-486C-946D-6F87242EB7A8}" srcId="{A624DA2F-F6E3-44FD-9041-99B9D0134495}" destId="{7DB84A71-BA32-4CE9-B36F-FB76C5E3CADC}" srcOrd="3" destOrd="0" parTransId="{0339F6D4-BAE1-46C1-A172-5167AD346D5C}" sibTransId="{7C34FECF-4A7A-4B0F-BD8D-BCB08089FA40}"/>
    <dgm:cxn modelId="{9262BB85-8402-4FE5-8A85-7E50D616E71B}" srcId="{7DB84A71-BA32-4CE9-B36F-FB76C5E3CADC}" destId="{457E8A02-18F2-41B2-88FA-9969B754318D}" srcOrd="0" destOrd="0" parTransId="{AA0F49EC-8654-4F97-B3A7-629E759DB491}" sibTransId="{1FDCB01D-184F-4FE7-BBC1-1A9E7F216D6C}"/>
    <dgm:cxn modelId="{B79D638C-F89F-DD4A-ACD5-096528E102E9}" type="presOf" srcId="{D0FB0EC9-CDC2-4329-BDD3-30E62E247C85}" destId="{6ABB2C75-53A0-3F48-932C-86B8D77A0093}" srcOrd="0" destOrd="0" presId="urn:microsoft.com/office/officeart/2005/8/layout/vList5"/>
    <dgm:cxn modelId="{51378B96-9F47-8C4E-B9BA-8E63C2008C61}" type="presOf" srcId="{A624DA2F-F6E3-44FD-9041-99B9D0134495}" destId="{9756F8CA-19D1-704F-BAAB-69A1FB092F25}" srcOrd="0" destOrd="0" presId="urn:microsoft.com/office/officeart/2005/8/layout/vList5"/>
    <dgm:cxn modelId="{9171C5A7-D487-0F42-83D3-9164A61C3DA0}" type="presOf" srcId="{9A56B7D2-9C9D-47AC-84F2-775C33105137}" destId="{8F175689-7D63-7C4D-B834-DFA069180726}" srcOrd="0" destOrd="1" presId="urn:microsoft.com/office/officeart/2005/8/layout/vList5"/>
    <dgm:cxn modelId="{F193C9AB-33CE-4866-BD88-229CCA83687B}" srcId="{D0FB0EC9-CDC2-4329-BDD3-30E62E247C85}" destId="{9927AF71-9D83-4EF9-9209-AE36C2A00A08}" srcOrd="0" destOrd="0" parTransId="{0B8FE851-168C-4F0C-8817-36D6F319D14E}" sibTransId="{06487C73-63C0-405E-8C59-497E5C9CCE0C}"/>
    <dgm:cxn modelId="{9BF3B7C1-C990-4C3F-B1D8-C83AE6AB0DE8}" srcId="{63266F28-3961-4959-8E73-58C5A165F8B5}" destId="{9879F5BE-5389-463C-9765-1B9375A06AF8}" srcOrd="1" destOrd="0" parTransId="{1FFD77E9-6BCA-4336-BC81-C9650BD18201}" sibTransId="{27CC10CE-6499-4291-8D68-D346ED6D8483}"/>
    <dgm:cxn modelId="{CDE951C2-F39F-46F1-A2D0-24628A5DC509}" srcId="{7DB84A71-BA32-4CE9-B36F-FB76C5E3CADC}" destId="{9A56B7D2-9C9D-47AC-84F2-775C33105137}" srcOrd="1" destOrd="0" parTransId="{E7E1498A-35EF-4803-9C8E-805B0F36D16A}" sibTransId="{AAAD79E2-83B1-4D2C-8085-A2AB9C823014}"/>
    <dgm:cxn modelId="{BBA1C5C3-16C8-6645-8C46-ABF469CAA53F}" type="presOf" srcId="{C75EE641-CF47-4348-BEEC-920E82B590EA}" destId="{B5F0DF19-6E20-2A45-B3EF-032D5C26D6A9}" srcOrd="0" destOrd="0" presId="urn:microsoft.com/office/officeart/2005/8/layout/vList5"/>
    <dgm:cxn modelId="{3FE4D7E1-7B1C-BF42-A3CA-9B1E99985D63}" type="presOf" srcId="{7DB84A71-BA32-4CE9-B36F-FB76C5E3CADC}" destId="{5C203B1A-8428-8C46-A9AC-376E3006EFBB}" srcOrd="0" destOrd="0" presId="urn:microsoft.com/office/officeart/2005/8/layout/vList5"/>
    <dgm:cxn modelId="{B202A2F5-5CB2-E143-8415-5937E9384E0E}" type="presOf" srcId="{457E8A02-18F2-41B2-88FA-9969B754318D}" destId="{8F175689-7D63-7C4D-B834-DFA069180726}" srcOrd="0" destOrd="0" presId="urn:microsoft.com/office/officeart/2005/8/layout/vList5"/>
    <dgm:cxn modelId="{B5A3B098-7102-5740-B511-8E17D2DFB23B}" type="presParOf" srcId="{9756F8CA-19D1-704F-BAAB-69A1FB092F25}" destId="{AFA8A4B7-648B-D74E-88CD-BEDC5C90535B}" srcOrd="0" destOrd="0" presId="urn:microsoft.com/office/officeart/2005/8/layout/vList5"/>
    <dgm:cxn modelId="{D7A081F8-49C9-CF45-8A27-BB57DCD4F9BA}" type="presParOf" srcId="{AFA8A4B7-648B-D74E-88CD-BEDC5C90535B}" destId="{7ACCD22D-6D20-BD4E-93C8-13DE093CC049}" srcOrd="0" destOrd="0" presId="urn:microsoft.com/office/officeart/2005/8/layout/vList5"/>
    <dgm:cxn modelId="{2B308233-A8C5-1C4D-AE24-9E6987E875CA}" type="presParOf" srcId="{AFA8A4B7-648B-D74E-88CD-BEDC5C90535B}" destId="{B5F0DF19-6E20-2A45-B3EF-032D5C26D6A9}" srcOrd="1" destOrd="0" presId="urn:microsoft.com/office/officeart/2005/8/layout/vList5"/>
    <dgm:cxn modelId="{79335835-1FE9-8148-BB91-581E21CC560B}" type="presParOf" srcId="{9756F8CA-19D1-704F-BAAB-69A1FB092F25}" destId="{8E1BA6BB-7CE2-4A49-B2BD-7F5C020AE50E}" srcOrd="1" destOrd="0" presId="urn:microsoft.com/office/officeart/2005/8/layout/vList5"/>
    <dgm:cxn modelId="{14C905D2-3E81-A44F-86CE-AF26410AEE2B}" type="presParOf" srcId="{9756F8CA-19D1-704F-BAAB-69A1FB092F25}" destId="{6164D0CA-68BD-9A4A-9DF3-AAF22A4B39E1}" srcOrd="2" destOrd="0" presId="urn:microsoft.com/office/officeart/2005/8/layout/vList5"/>
    <dgm:cxn modelId="{234AAFC5-4AA1-8B42-9C40-1BDDB687153E}" type="presParOf" srcId="{6164D0CA-68BD-9A4A-9DF3-AAF22A4B39E1}" destId="{6ABB2C75-53A0-3F48-932C-86B8D77A0093}" srcOrd="0" destOrd="0" presId="urn:microsoft.com/office/officeart/2005/8/layout/vList5"/>
    <dgm:cxn modelId="{1EE38BAB-F929-0747-AEEA-43F283B4A72A}" type="presParOf" srcId="{6164D0CA-68BD-9A4A-9DF3-AAF22A4B39E1}" destId="{99B262AC-60A6-B640-BBFF-2A689C4BBCE1}" srcOrd="1" destOrd="0" presId="urn:microsoft.com/office/officeart/2005/8/layout/vList5"/>
    <dgm:cxn modelId="{708D0292-0550-A741-8DEF-033D93E1CDAC}" type="presParOf" srcId="{9756F8CA-19D1-704F-BAAB-69A1FB092F25}" destId="{8B56B2EC-99B3-3841-8B52-DF2D210F5306}" srcOrd="3" destOrd="0" presId="urn:microsoft.com/office/officeart/2005/8/layout/vList5"/>
    <dgm:cxn modelId="{2C10BD8F-8F31-4F4F-8DE6-C0205503950C}" type="presParOf" srcId="{9756F8CA-19D1-704F-BAAB-69A1FB092F25}" destId="{2F31501B-FD65-944D-88A4-DEFC8D5330B1}" srcOrd="4" destOrd="0" presId="urn:microsoft.com/office/officeart/2005/8/layout/vList5"/>
    <dgm:cxn modelId="{C6568C77-E3A5-0942-AB5F-4399479BA79E}" type="presParOf" srcId="{2F31501B-FD65-944D-88A4-DEFC8D5330B1}" destId="{738C7E5B-89D6-8144-9966-2B7DC35E67B1}" srcOrd="0" destOrd="0" presId="urn:microsoft.com/office/officeart/2005/8/layout/vList5"/>
    <dgm:cxn modelId="{C8ADA844-DD66-2444-903F-BEDC915B168A}" type="presParOf" srcId="{2F31501B-FD65-944D-88A4-DEFC8D5330B1}" destId="{6D4047A0-0839-A34A-8E4D-820A600D4FE4}" srcOrd="1" destOrd="0" presId="urn:microsoft.com/office/officeart/2005/8/layout/vList5"/>
    <dgm:cxn modelId="{ED51BFCF-4463-9245-8560-4EB2194DFAFA}" type="presParOf" srcId="{9756F8CA-19D1-704F-BAAB-69A1FB092F25}" destId="{C4397F1B-215C-4D40-9283-C72B0B0DD725}" srcOrd="5" destOrd="0" presId="urn:microsoft.com/office/officeart/2005/8/layout/vList5"/>
    <dgm:cxn modelId="{455B3723-F437-DD41-A7D9-E83D57084AF8}" type="presParOf" srcId="{9756F8CA-19D1-704F-BAAB-69A1FB092F25}" destId="{714FB2BE-0C86-1C49-B6CE-9CE33A9EC0B0}" srcOrd="6" destOrd="0" presId="urn:microsoft.com/office/officeart/2005/8/layout/vList5"/>
    <dgm:cxn modelId="{EEFE3B5F-989E-D743-A502-25D0CC797252}" type="presParOf" srcId="{714FB2BE-0C86-1C49-B6CE-9CE33A9EC0B0}" destId="{5C203B1A-8428-8C46-A9AC-376E3006EFBB}" srcOrd="0" destOrd="0" presId="urn:microsoft.com/office/officeart/2005/8/layout/vList5"/>
    <dgm:cxn modelId="{BADE1AAF-CB9B-C64F-96D3-60CDCA4BBB3A}" type="presParOf" srcId="{714FB2BE-0C86-1C49-B6CE-9CE33A9EC0B0}" destId="{8F175689-7D63-7C4D-B834-DFA069180726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B7D308E-9B31-4E0A-9150-89A0D28C94E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9DEAD48-0031-4AEE-9918-019C52A21231}">
      <dgm:prSet/>
      <dgm:spPr/>
      <dgm:t>
        <a:bodyPr/>
        <a:lstStyle/>
        <a:p>
          <a:r>
            <a:rPr lang="en-US" dirty="0"/>
            <a:t>Nature- in born</a:t>
          </a:r>
        </a:p>
      </dgm:t>
    </dgm:pt>
    <dgm:pt modelId="{65F5EE33-5611-41F6-BA9D-B8FBDD330293}" type="parTrans" cxnId="{47D6DA21-010A-4D00-B832-B89A38E586A7}">
      <dgm:prSet/>
      <dgm:spPr/>
      <dgm:t>
        <a:bodyPr/>
        <a:lstStyle/>
        <a:p>
          <a:endParaRPr lang="en-US"/>
        </a:p>
      </dgm:t>
    </dgm:pt>
    <dgm:pt modelId="{FCF4EADE-4AD3-4773-B4E9-A827F76EE9D5}" type="sibTrans" cxnId="{47D6DA21-010A-4D00-B832-B89A38E586A7}">
      <dgm:prSet/>
      <dgm:spPr/>
      <dgm:t>
        <a:bodyPr/>
        <a:lstStyle/>
        <a:p>
          <a:endParaRPr lang="en-US"/>
        </a:p>
      </dgm:t>
    </dgm:pt>
    <dgm:pt modelId="{8DA905E8-6F03-4243-A1A9-C7729109E62D}">
      <dgm:prSet/>
      <dgm:spPr/>
      <dgm:t>
        <a:bodyPr/>
        <a:lstStyle/>
        <a:p>
          <a:r>
            <a:rPr lang="en-US" dirty="0"/>
            <a:t>Temperament-calm, active, shy, easily upset</a:t>
          </a:r>
        </a:p>
      </dgm:t>
    </dgm:pt>
    <dgm:pt modelId="{5F44CC34-58C1-44FF-9074-3EE2490FBF80}" type="parTrans" cxnId="{DC670E76-35AA-4182-ADA9-D213E1334EAD}">
      <dgm:prSet/>
      <dgm:spPr/>
      <dgm:t>
        <a:bodyPr/>
        <a:lstStyle/>
        <a:p>
          <a:endParaRPr lang="en-US"/>
        </a:p>
      </dgm:t>
    </dgm:pt>
    <dgm:pt modelId="{1C6C0EFB-81F7-47E3-9A43-EC331E5C536A}" type="sibTrans" cxnId="{DC670E76-35AA-4182-ADA9-D213E1334EAD}">
      <dgm:prSet/>
      <dgm:spPr/>
      <dgm:t>
        <a:bodyPr/>
        <a:lstStyle/>
        <a:p>
          <a:endParaRPr lang="en-US"/>
        </a:p>
      </dgm:t>
    </dgm:pt>
    <dgm:pt modelId="{93A4222B-037D-411C-893E-B67E8C9D1540}">
      <dgm:prSet/>
      <dgm:spPr/>
      <dgm:t>
        <a:bodyPr/>
        <a:lstStyle/>
        <a:p>
          <a:r>
            <a:rPr lang="en-US" dirty="0"/>
            <a:t>Biological sensitivity-some children naturally react more strongly to stress, noise, emotions or changes around them</a:t>
          </a:r>
        </a:p>
      </dgm:t>
    </dgm:pt>
    <dgm:pt modelId="{2D408AF1-3118-4423-9C1D-29A77B8E1715}" type="parTrans" cxnId="{5D99DC6C-A9E2-4700-ABF0-06D19B3F766B}">
      <dgm:prSet/>
      <dgm:spPr/>
      <dgm:t>
        <a:bodyPr/>
        <a:lstStyle/>
        <a:p>
          <a:endParaRPr lang="en-US"/>
        </a:p>
      </dgm:t>
    </dgm:pt>
    <dgm:pt modelId="{594E0B9D-ACC5-4E7E-8E6E-CE04B9B1E08F}" type="sibTrans" cxnId="{5D99DC6C-A9E2-4700-ABF0-06D19B3F766B}">
      <dgm:prSet/>
      <dgm:spPr/>
      <dgm:t>
        <a:bodyPr/>
        <a:lstStyle/>
        <a:p>
          <a:endParaRPr lang="en-US"/>
        </a:p>
      </dgm:t>
    </dgm:pt>
    <dgm:pt modelId="{054F7A13-D527-444F-9710-AB01D4ADECF7}">
      <dgm:prSet/>
      <dgm:spPr/>
      <dgm:t>
        <a:bodyPr/>
        <a:lstStyle/>
        <a:p>
          <a:r>
            <a:rPr lang="en-US" dirty="0"/>
            <a:t>Brain development- brain begins develop before birth but not fully developed at birth</a:t>
          </a:r>
        </a:p>
      </dgm:t>
    </dgm:pt>
    <dgm:pt modelId="{0F64264F-29DD-4B09-AC80-3DD781526DEB}" type="parTrans" cxnId="{61672C59-6AF8-4721-9CE9-1837476AD862}">
      <dgm:prSet/>
      <dgm:spPr/>
      <dgm:t>
        <a:bodyPr/>
        <a:lstStyle/>
        <a:p>
          <a:endParaRPr lang="en-US"/>
        </a:p>
      </dgm:t>
    </dgm:pt>
    <dgm:pt modelId="{77E1EC0C-D8F3-443B-97C1-391CC027FDB7}" type="sibTrans" cxnId="{61672C59-6AF8-4721-9CE9-1837476AD862}">
      <dgm:prSet/>
      <dgm:spPr/>
      <dgm:t>
        <a:bodyPr/>
        <a:lstStyle/>
        <a:p>
          <a:endParaRPr lang="en-US"/>
        </a:p>
      </dgm:t>
    </dgm:pt>
    <dgm:pt modelId="{1D3B1578-6CB2-4CC9-9710-92D636FE79B0}">
      <dgm:prSet/>
      <dgm:spPr/>
      <dgm:t>
        <a:bodyPr/>
        <a:lstStyle/>
        <a:p>
          <a:r>
            <a:rPr lang="en-US" dirty="0"/>
            <a:t>Nurture- experiences</a:t>
          </a:r>
        </a:p>
      </dgm:t>
    </dgm:pt>
    <dgm:pt modelId="{C016A420-0948-4ADB-A1EB-A4DFBC10AF7D}" type="parTrans" cxnId="{910C7186-F874-4C48-9FB4-DF3C8830692B}">
      <dgm:prSet/>
      <dgm:spPr/>
      <dgm:t>
        <a:bodyPr/>
        <a:lstStyle/>
        <a:p>
          <a:endParaRPr lang="en-US"/>
        </a:p>
      </dgm:t>
    </dgm:pt>
    <dgm:pt modelId="{4E94FBB0-91DC-4662-BD20-951DF8FADAED}" type="sibTrans" cxnId="{910C7186-F874-4C48-9FB4-DF3C8830692B}">
      <dgm:prSet/>
      <dgm:spPr/>
      <dgm:t>
        <a:bodyPr/>
        <a:lstStyle/>
        <a:p>
          <a:endParaRPr lang="en-US"/>
        </a:p>
      </dgm:t>
    </dgm:pt>
    <dgm:pt modelId="{FCFC1CE3-B15F-4973-8E6E-909960382A8E}">
      <dgm:prSet/>
      <dgm:spPr/>
      <dgm:t>
        <a:bodyPr/>
        <a:lstStyle/>
        <a:p>
          <a:r>
            <a:rPr lang="en-US" dirty="0"/>
            <a:t>Maternal mental health- a mother’s emotional well-being  can affect how she responds to and cares for the child.</a:t>
          </a:r>
        </a:p>
      </dgm:t>
    </dgm:pt>
    <dgm:pt modelId="{5B2F064A-4D54-402A-BED7-51775B0DF3FA}" type="parTrans" cxnId="{36278C86-F378-45FC-86D1-2A6FC43ADF79}">
      <dgm:prSet/>
      <dgm:spPr/>
      <dgm:t>
        <a:bodyPr/>
        <a:lstStyle/>
        <a:p>
          <a:endParaRPr lang="en-US"/>
        </a:p>
      </dgm:t>
    </dgm:pt>
    <dgm:pt modelId="{05045C79-6C4E-4439-AA26-D97BD6BC8F16}" type="sibTrans" cxnId="{36278C86-F378-45FC-86D1-2A6FC43ADF79}">
      <dgm:prSet/>
      <dgm:spPr/>
      <dgm:t>
        <a:bodyPr/>
        <a:lstStyle/>
        <a:p>
          <a:endParaRPr lang="en-US"/>
        </a:p>
      </dgm:t>
    </dgm:pt>
    <dgm:pt modelId="{374F61AB-DA57-4A61-B7C6-CD228595E7EB}">
      <dgm:prSet/>
      <dgm:spPr/>
      <dgm:t>
        <a:bodyPr/>
        <a:lstStyle/>
        <a:p>
          <a:r>
            <a:rPr lang="en-US" dirty="0"/>
            <a:t>Consistent caregiving- dependable care helps the child feel safe  and secure.</a:t>
          </a:r>
        </a:p>
      </dgm:t>
    </dgm:pt>
    <dgm:pt modelId="{3583F011-C695-4847-AEC8-7B6D0C70F513}" type="parTrans" cxnId="{677E5AFB-EC51-47F1-BBED-2A27F153C08A}">
      <dgm:prSet/>
      <dgm:spPr/>
      <dgm:t>
        <a:bodyPr/>
        <a:lstStyle/>
        <a:p>
          <a:endParaRPr lang="en-US"/>
        </a:p>
      </dgm:t>
    </dgm:pt>
    <dgm:pt modelId="{86DE0C64-BC36-4A60-B3E2-C2C6902B48E3}" type="sibTrans" cxnId="{677E5AFB-EC51-47F1-BBED-2A27F153C08A}">
      <dgm:prSet/>
      <dgm:spPr/>
      <dgm:t>
        <a:bodyPr/>
        <a:lstStyle/>
        <a:p>
          <a:endParaRPr lang="en-US"/>
        </a:p>
      </dgm:t>
    </dgm:pt>
    <dgm:pt modelId="{77EC70C7-CA6A-4403-B183-511A5C7B7F8F}">
      <dgm:prSet/>
      <dgm:spPr/>
      <dgm:t>
        <a:bodyPr/>
        <a:lstStyle/>
        <a:p>
          <a:r>
            <a:rPr lang="en-US" dirty="0"/>
            <a:t>Stable routines- regular eating, sleeping  and daily routines help give the child predictability</a:t>
          </a:r>
        </a:p>
      </dgm:t>
    </dgm:pt>
    <dgm:pt modelId="{C22F21AC-F002-4756-B8AD-359E2F11A493}" type="parTrans" cxnId="{B34D1F32-4D24-4706-968C-A7A89A28E6D5}">
      <dgm:prSet/>
      <dgm:spPr/>
      <dgm:t>
        <a:bodyPr/>
        <a:lstStyle/>
        <a:p>
          <a:endParaRPr lang="en-US"/>
        </a:p>
      </dgm:t>
    </dgm:pt>
    <dgm:pt modelId="{DCBB1BEE-3701-4AB5-BDE1-1F1A96A748BF}" type="sibTrans" cxnId="{B34D1F32-4D24-4706-968C-A7A89A28E6D5}">
      <dgm:prSet/>
      <dgm:spPr/>
      <dgm:t>
        <a:bodyPr/>
        <a:lstStyle/>
        <a:p>
          <a:endParaRPr lang="en-US"/>
        </a:p>
      </dgm:t>
    </dgm:pt>
    <dgm:pt modelId="{7EF4955B-85F0-49A0-8937-8FCC0CC7D5A2}">
      <dgm:prSet/>
      <dgm:spPr/>
      <dgm:t>
        <a:bodyPr/>
        <a:lstStyle/>
        <a:p>
          <a:r>
            <a:rPr lang="en-US" dirty="0"/>
            <a:t>Language-rich environment- talking, reading and singing help develop language and thinking skills</a:t>
          </a:r>
        </a:p>
      </dgm:t>
    </dgm:pt>
    <dgm:pt modelId="{EEE58C21-26AE-4F4B-BB68-72B6B4EF7F83}" type="parTrans" cxnId="{48FADE23-A735-4890-A4E1-2AE9E837BED8}">
      <dgm:prSet/>
      <dgm:spPr/>
      <dgm:t>
        <a:bodyPr/>
        <a:lstStyle/>
        <a:p>
          <a:endParaRPr lang="en-US"/>
        </a:p>
      </dgm:t>
    </dgm:pt>
    <dgm:pt modelId="{A1F6DBB0-EB75-4731-9127-D9BF3EBA9CD4}" type="sibTrans" cxnId="{48FADE23-A735-4890-A4E1-2AE9E837BED8}">
      <dgm:prSet/>
      <dgm:spPr/>
      <dgm:t>
        <a:bodyPr/>
        <a:lstStyle/>
        <a:p>
          <a:endParaRPr lang="en-US"/>
        </a:p>
      </dgm:t>
    </dgm:pt>
    <dgm:pt modelId="{AFE960CD-6339-4999-A3C5-C0FC3B1099F1}">
      <dgm:prSet/>
      <dgm:spPr/>
      <dgm:t>
        <a:bodyPr/>
        <a:lstStyle/>
        <a:p>
          <a:r>
            <a:rPr lang="en-US" dirty="0"/>
            <a:t>Positive relationships- warm and supportive relationships help emotional and social development</a:t>
          </a:r>
        </a:p>
      </dgm:t>
    </dgm:pt>
    <dgm:pt modelId="{6A1B8558-B715-47F4-972B-B0CB7B832280}" type="parTrans" cxnId="{3311920C-4EB0-46B7-BD8E-263D1AED1C93}">
      <dgm:prSet/>
      <dgm:spPr/>
      <dgm:t>
        <a:bodyPr/>
        <a:lstStyle/>
        <a:p>
          <a:endParaRPr lang="en-US"/>
        </a:p>
      </dgm:t>
    </dgm:pt>
    <dgm:pt modelId="{3C2121BC-E8C3-4EA4-BE93-C138FB8CC65E}" type="sibTrans" cxnId="{3311920C-4EB0-46B7-BD8E-263D1AED1C93}">
      <dgm:prSet/>
      <dgm:spPr/>
      <dgm:t>
        <a:bodyPr/>
        <a:lstStyle/>
        <a:p>
          <a:endParaRPr lang="en-US"/>
        </a:p>
      </dgm:t>
    </dgm:pt>
    <dgm:pt modelId="{3EA554CF-CE5F-46FF-A7BD-9F963023AFCE}">
      <dgm:prSet/>
      <dgm:spPr/>
      <dgm:t>
        <a:bodyPr/>
        <a:lstStyle/>
        <a:p>
          <a:r>
            <a:rPr lang="en-US"/>
            <a:t>(Bowlby, 1969, Bronfenbrenner, 1979)</a:t>
          </a:r>
        </a:p>
      </dgm:t>
    </dgm:pt>
    <dgm:pt modelId="{B200172D-8989-4005-8A6D-5D97014CD7C4}" type="parTrans" cxnId="{E6988321-4078-4E2A-9C47-DABCF34B4C3C}">
      <dgm:prSet/>
      <dgm:spPr/>
      <dgm:t>
        <a:bodyPr/>
        <a:lstStyle/>
        <a:p>
          <a:endParaRPr lang="en-US"/>
        </a:p>
      </dgm:t>
    </dgm:pt>
    <dgm:pt modelId="{AA6B586A-5284-4537-AAA5-8662F3A11F1A}" type="sibTrans" cxnId="{E6988321-4078-4E2A-9C47-DABCF34B4C3C}">
      <dgm:prSet/>
      <dgm:spPr/>
      <dgm:t>
        <a:bodyPr/>
        <a:lstStyle/>
        <a:p>
          <a:endParaRPr lang="en-US"/>
        </a:p>
      </dgm:t>
    </dgm:pt>
    <dgm:pt modelId="{B266F2D1-2F4D-DD4C-AB0C-C8A8AFD38059}" type="pres">
      <dgm:prSet presAssocID="{9B7D308E-9B31-4E0A-9150-89A0D28C94EB}" presName="linear" presStyleCnt="0">
        <dgm:presLayoutVars>
          <dgm:animLvl val="lvl"/>
          <dgm:resizeHandles val="exact"/>
        </dgm:presLayoutVars>
      </dgm:prSet>
      <dgm:spPr/>
    </dgm:pt>
    <dgm:pt modelId="{B9AC85B1-FF65-8948-B592-AFDF6C9DC956}" type="pres">
      <dgm:prSet presAssocID="{39DEAD48-0031-4AEE-9918-019C52A21231}" presName="parentText" presStyleLbl="node1" presStyleIdx="0" presStyleCnt="2" custLinFactNeighborX="-1190" custLinFactNeighborY="575">
        <dgm:presLayoutVars>
          <dgm:chMax val="0"/>
          <dgm:bulletEnabled val="1"/>
        </dgm:presLayoutVars>
      </dgm:prSet>
      <dgm:spPr/>
    </dgm:pt>
    <dgm:pt modelId="{F723BFD9-30DC-CD4F-82A6-8277CE32756E}" type="pres">
      <dgm:prSet presAssocID="{39DEAD48-0031-4AEE-9918-019C52A21231}" presName="childText" presStyleLbl="revTx" presStyleIdx="0" presStyleCnt="2">
        <dgm:presLayoutVars>
          <dgm:bulletEnabled val="1"/>
        </dgm:presLayoutVars>
      </dgm:prSet>
      <dgm:spPr/>
    </dgm:pt>
    <dgm:pt modelId="{01A41DF8-C12F-0545-9B7F-6537929D93CB}" type="pres">
      <dgm:prSet presAssocID="{1D3B1578-6CB2-4CC9-9710-92D636FE79B0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34F5F5B8-F499-A34A-8BA6-8A668EF6A7DC}" type="pres">
      <dgm:prSet presAssocID="{1D3B1578-6CB2-4CC9-9710-92D636FE79B0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3311920C-4EB0-46B7-BD8E-263D1AED1C93}" srcId="{1D3B1578-6CB2-4CC9-9710-92D636FE79B0}" destId="{AFE960CD-6339-4999-A3C5-C0FC3B1099F1}" srcOrd="4" destOrd="0" parTransId="{6A1B8558-B715-47F4-972B-B0CB7B832280}" sibTransId="{3C2121BC-E8C3-4EA4-BE93-C138FB8CC65E}"/>
    <dgm:cxn modelId="{86423F19-C779-AF40-B70F-FDEDCE2BB83C}" type="presOf" srcId="{93A4222B-037D-411C-893E-B67E8C9D1540}" destId="{F723BFD9-30DC-CD4F-82A6-8277CE32756E}" srcOrd="0" destOrd="1" presId="urn:microsoft.com/office/officeart/2005/8/layout/vList2"/>
    <dgm:cxn modelId="{22BA0B1E-283C-9947-B6E1-3C49974443BD}" type="presOf" srcId="{3EA554CF-CE5F-46FF-A7BD-9F963023AFCE}" destId="{34F5F5B8-F499-A34A-8BA6-8A668EF6A7DC}" srcOrd="0" destOrd="5" presId="urn:microsoft.com/office/officeart/2005/8/layout/vList2"/>
    <dgm:cxn modelId="{E6988321-4078-4E2A-9C47-DABCF34B4C3C}" srcId="{1D3B1578-6CB2-4CC9-9710-92D636FE79B0}" destId="{3EA554CF-CE5F-46FF-A7BD-9F963023AFCE}" srcOrd="5" destOrd="0" parTransId="{B200172D-8989-4005-8A6D-5D97014CD7C4}" sibTransId="{AA6B586A-5284-4537-AAA5-8662F3A11F1A}"/>
    <dgm:cxn modelId="{47D6DA21-010A-4D00-B832-B89A38E586A7}" srcId="{9B7D308E-9B31-4E0A-9150-89A0D28C94EB}" destId="{39DEAD48-0031-4AEE-9918-019C52A21231}" srcOrd="0" destOrd="0" parTransId="{65F5EE33-5611-41F6-BA9D-B8FBDD330293}" sibTransId="{FCF4EADE-4AD3-4773-B4E9-A827F76EE9D5}"/>
    <dgm:cxn modelId="{5FCB3823-0A58-8148-8E48-31C951A89607}" type="presOf" srcId="{054F7A13-D527-444F-9710-AB01D4ADECF7}" destId="{F723BFD9-30DC-CD4F-82A6-8277CE32756E}" srcOrd="0" destOrd="2" presId="urn:microsoft.com/office/officeart/2005/8/layout/vList2"/>
    <dgm:cxn modelId="{48FADE23-A735-4890-A4E1-2AE9E837BED8}" srcId="{1D3B1578-6CB2-4CC9-9710-92D636FE79B0}" destId="{7EF4955B-85F0-49A0-8937-8FCC0CC7D5A2}" srcOrd="3" destOrd="0" parTransId="{EEE58C21-26AE-4F4B-BB68-72B6B4EF7F83}" sibTransId="{A1F6DBB0-EB75-4731-9127-D9BF3EBA9CD4}"/>
    <dgm:cxn modelId="{56B5002F-E6E3-154E-8877-7B8ADDEB63B0}" type="presOf" srcId="{AFE960CD-6339-4999-A3C5-C0FC3B1099F1}" destId="{34F5F5B8-F499-A34A-8BA6-8A668EF6A7DC}" srcOrd="0" destOrd="4" presId="urn:microsoft.com/office/officeart/2005/8/layout/vList2"/>
    <dgm:cxn modelId="{550AE430-FB62-C348-9392-D096368EC46A}" type="presOf" srcId="{39DEAD48-0031-4AEE-9918-019C52A21231}" destId="{B9AC85B1-FF65-8948-B592-AFDF6C9DC956}" srcOrd="0" destOrd="0" presId="urn:microsoft.com/office/officeart/2005/8/layout/vList2"/>
    <dgm:cxn modelId="{B34D1F32-4D24-4706-968C-A7A89A28E6D5}" srcId="{1D3B1578-6CB2-4CC9-9710-92D636FE79B0}" destId="{77EC70C7-CA6A-4403-B183-511A5C7B7F8F}" srcOrd="2" destOrd="0" parTransId="{C22F21AC-F002-4756-B8AD-359E2F11A493}" sibTransId="{DCBB1BEE-3701-4AB5-BDE1-1F1A96A748BF}"/>
    <dgm:cxn modelId="{D0F4A435-2814-1D48-8138-FDE2D3FE5C25}" type="presOf" srcId="{9B7D308E-9B31-4E0A-9150-89A0D28C94EB}" destId="{B266F2D1-2F4D-DD4C-AB0C-C8A8AFD38059}" srcOrd="0" destOrd="0" presId="urn:microsoft.com/office/officeart/2005/8/layout/vList2"/>
    <dgm:cxn modelId="{F194E046-4BE7-214D-907D-D157D67B469E}" type="presOf" srcId="{7EF4955B-85F0-49A0-8937-8FCC0CC7D5A2}" destId="{34F5F5B8-F499-A34A-8BA6-8A668EF6A7DC}" srcOrd="0" destOrd="3" presId="urn:microsoft.com/office/officeart/2005/8/layout/vList2"/>
    <dgm:cxn modelId="{61672C59-6AF8-4721-9CE9-1837476AD862}" srcId="{39DEAD48-0031-4AEE-9918-019C52A21231}" destId="{054F7A13-D527-444F-9710-AB01D4ADECF7}" srcOrd="2" destOrd="0" parTransId="{0F64264F-29DD-4B09-AC80-3DD781526DEB}" sibTransId="{77E1EC0C-D8F3-443B-97C1-391CC027FDB7}"/>
    <dgm:cxn modelId="{02539A61-28D7-6E4E-A5DB-C2FB64717C49}" type="presOf" srcId="{1D3B1578-6CB2-4CC9-9710-92D636FE79B0}" destId="{01A41DF8-C12F-0545-9B7F-6537929D93CB}" srcOrd="0" destOrd="0" presId="urn:microsoft.com/office/officeart/2005/8/layout/vList2"/>
    <dgm:cxn modelId="{9E980362-A2A1-BD4A-908D-3ADF482BC228}" type="presOf" srcId="{374F61AB-DA57-4A61-B7C6-CD228595E7EB}" destId="{34F5F5B8-F499-A34A-8BA6-8A668EF6A7DC}" srcOrd="0" destOrd="1" presId="urn:microsoft.com/office/officeart/2005/8/layout/vList2"/>
    <dgm:cxn modelId="{5D99DC6C-A9E2-4700-ABF0-06D19B3F766B}" srcId="{39DEAD48-0031-4AEE-9918-019C52A21231}" destId="{93A4222B-037D-411C-893E-B67E8C9D1540}" srcOrd="1" destOrd="0" parTransId="{2D408AF1-3118-4423-9C1D-29A77B8E1715}" sibTransId="{594E0B9D-ACC5-4E7E-8E6E-CE04B9B1E08F}"/>
    <dgm:cxn modelId="{DC670E76-35AA-4182-ADA9-D213E1334EAD}" srcId="{39DEAD48-0031-4AEE-9918-019C52A21231}" destId="{8DA905E8-6F03-4243-A1A9-C7729109E62D}" srcOrd="0" destOrd="0" parTransId="{5F44CC34-58C1-44FF-9074-3EE2490FBF80}" sibTransId="{1C6C0EFB-81F7-47E3-9A43-EC331E5C536A}"/>
    <dgm:cxn modelId="{9B6A6679-93BC-5341-A7A0-3B680D522C34}" type="presOf" srcId="{77EC70C7-CA6A-4403-B183-511A5C7B7F8F}" destId="{34F5F5B8-F499-A34A-8BA6-8A668EF6A7DC}" srcOrd="0" destOrd="2" presId="urn:microsoft.com/office/officeart/2005/8/layout/vList2"/>
    <dgm:cxn modelId="{910C7186-F874-4C48-9FB4-DF3C8830692B}" srcId="{9B7D308E-9B31-4E0A-9150-89A0D28C94EB}" destId="{1D3B1578-6CB2-4CC9-9710-92D636FE79B0}" srcOrd="1" destOrd="0" parTransId="{C016A420-0948-4ADB-A1EB-A4DFBC10AF7D}" sibTransId="{4E94FBB0-91DC-4662-BD20-951DF8FADAED}"/>
    <dgm:cxn modelId="{36278C86-F378-45FC-86D1-2A6FC43ADF79}" srcId="{1D3B1578-6CB2-4CC9-9710-92D636FE79B0}" destId="{FCFC1CE3-B15F-4973-8E6E-909960382A8E}" srcOrd="0" destOrd="0" parTransId="{5B2F064A-4D54-402A-BED7-51775B0DF3FA}" sibTransId="{05045C79-6C4E-4439-AA26-D97BD6BC8F16}"/>
    <dgm:cxn modelId="{A89F99A1-444A-B242-8EB3-1C28F6FFB808}" type="presOf" srcId="{8DA905E8-6F03-4243-A1A9-C7729109E62D}" destId="{F723BFD9-30DC-CD4F-82A6-8277CE32756E}" srcOrd="0" destOrd="0" presId="urn:microsoft.com/office/officeart/2005/8/layout/vList2"/>
    <dgm:cxn modelId="{98CABDED-C962-7242-9115-295C2BFBCFCC}" type="presOf" srcId="{FCFC1CE3-B15F-4973-8E6E-909960382A8E}" destId="{34F5F5B8-F499-A34A-8BA6-8A668EF6A7DC}" srcOrd="0" destOrd="0" presId="urn:microsoft.com/office/officeart/2005/8/layout/vList2"/>
    <dgm:cxn modelId="{677E5AFB-EC51-47F1-BBED-2A27F153C08A}" srcId="{1D3B1578-6CB2-4CC9-9710-92D636FE79B0}" destId="{374F61AB-DA57-4A61-B7C6-CD228595E7EB}" srcOrd="1" destOrd="0" parTransId="{3583F011-C695-4847-AEC8-7B6D0C70F513}" sibTransId="{86DE0C64-BC36-4A60-B3E2-C2C6902B48E3}"/>
    <dgm:cxn modelId="{7C36DD5B-8CBB-9145-9028-E87070A57836}" type="presParOf" srcId="{B266F2D1-2F4D-DD4C-AB0C-C8A8AFD38059}" destId="{B9AC85B1-FF65-8948-B592-AFDF6C9DC956}" srcOrd="0" destOrd="0" presId="urn:microsoft.com/office/officeart/2005/8/layout/vList2"/>
    <dgm:cxn modelId="{65997214-8D45-8A49-B7A5-15F40930896C}" type="presParOf" srcId="{B266F2D1-2F4D-DD4C-AB0C-C8A8AFD38059}" destId="{F723BFD9-30DC-CD4F-82A6-8277CE32756E}" srcOrd="1" destOrd="0" presId="urn:microsoft.com/office/officeart/2005/8/layout/vList2"/>
    <dgm:cxn modelId="{FC636D62-CEFD-534C-AEC6-FEF8D4C485FE}" type="presParOf" srcId="{B266F2D1-2F4D-DD4C-AB0C-C8A8AFD38059}" destId="{01A41DF8-C12F-0545-9B7F-6537929D93CB}" srcOrd="2" destOrd="0" presId="urn:microsoft.com/office/officeart/2005/8/layout/vList2"/>
    <dgm:cxn modelId="{C2FD2FF1-0F0A-CC4C-BB73-C98D8DC42E1D}" type="presParOf" srcId="{B266F2D1-2F4D-DD4C-AB0C-C8A8AFD38059}" destId="{34F5F5B8-F499-A34A-8BA6-8A668EF6A7DC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BCF9DD-81F0-B245-9B17-971705FEDACF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417A106-F5B1-9242-8FBC-613407A3DD57}">
      <dsp:nvSpPr>
        <dsp:cNvPr id="0" name=""/>
        <dsp:cNvSpPr/>
      </dsp:nvSpPr>
      <dsp:spPr>
        <a:xfrm>
          <a:off x="0" y="53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b="1" kern="1200" dirty="0">
              <a:latin typeface="Arial" panose="020B0604020202020204" pitchFamily="34" charset="0"/>
              <a:cs typeface="Arial" panose="020B0604020202020204" pitchFamily="34" charset="0"/>
            </a:rPr>
            <a:t>Module Title</a:t>
          </a:r>
          <a:r>
            <a:rPr lang="en-US" sz="3500" kern="1200" dirty="0"/>
            <a:t>: </a:t>
          </a:r>
          <a:r>
            <a:rPr lang="en-US" sz="3500" i="1" kern="1200" dirty="0">
              <a:latin typeface="Arial" panose="020B0604020202020204" pitchFamily="34" charset="0"/>
              <a:cs typeface="Arial" panose="020B0604020202020204" pitchFamily="34" charset="0"/>
            </a:rPr>
            <a:t>Psychology in Health and Social Care</a:t>
          </a:r>
          <a:endParaRPr lang="en-US" sz="3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31"/>
        <a:ext cx="10515600" cy="870055"/>
      </dsp:txXfrm>
    </dsp:sp>
    <dsp:sp modelId="{831DE1BD-981A-6243-84FF-79EEDA4A6B63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891D3D2-8FA5-9F47-BBD2-3070EA527213}">
      <dsp:nvSpPr>
        <dsp:cNvPr id="0" name=""/>
        <dsp:cNvSpPr/>
      </dsp:nvSpPr>
      <dsp:spPr>
        <a:xfrm>
          <a:off x="0" y="87058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b="1" kern="1200" dirty="0">
              <a:latin typeface="Arial" panose="020B0604020202020204" pitchFamily="34" charset="0"/>
              <a:cs typeface="Arial" panose="020B0604020202020204" pitchFamily="34" charset="0"/>
            </a:rPr>
            <a:t>Module Number</a:t>
          </a:r>
          <a:r>
            <a:rPr lang="en-US" sz="3500" kern="1200" dirty="0"/>
            <a:t>: </a:t>
          </a:r>
          <a:r>
            <a:rPr lang="en-US" sz="3500" i="1" kern="1200" dirty="0"/>
            <a:t>LCHS40010-London</a:t>
          </a:r>
          <a:endParaRPr lang="en-US" sz="3500" kern="1200" dirty="0"/>
        </a:p>
      </dsp:txBody>
      <dsp:txXfrm>
        <a:off x="0" y="870586"/>
        <a:ext cx="10515600" cy="870055"/>
      </dsp:txXfrm>
    </dsp:sp>
    <dsp:sp modelId="{8B9D69EC-1F14-5B43-A070-AC2353359582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B7CDCC3-725C-0345-8A2C-1A533EB34C68}">
      <dsp:nvSpPr>
        <dsp:cNvPr id="0" name=""/>
        <dsp:cNvSpPr/>
      </dsp:nvSpPr>
      <dsp:spPr>
        <a:xfrm>
          <a:off x="0" y="174064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b="1" kern="1200" dirty="0">
              <a:latin typeface="Arial" panose="020B0604020202020204" pitchFamily="34" charset="0"/>
              <a:cs typeface="Arial" panose="020B0604020202020204" pitchFamily="34" charset="0"/>
            </a:rPr>
            <a:t>Student Name</a:t>
          </a:r>
          <a:r>
            <a:rPr lang="en-US" sz="3500" kern="1200" dirty="0">
              <a:latin typeface="Arial" panose="020B0604020202020204" pitchFamily="34" charset="0"/>
              <a:cs typeface="Arial" panose="020B0604020202020204" pitchFamily="34" charset="0"/>
            </a:rPr>
            <a:t>:  </a:t>
          </a:r>
          <a:r>
            <a:rPr lang="en-US" sz="3500" i="1" kern="1200" dirty="0"/>
            <a:t>Analisa Caunceran</a:t>
          </a:r>
          <a:endParaRPr lang="en-US" sz="3500" kern="1200" dirty="0"/>
        </a:p>
      </dsp:txBody>
      <dsp:txXfrm>
        <a:off x="0" y="1740641"/>
        <a:ext cx="10515600" cy="870055"/>
      </dsp:txXfrm>
    </dsp:sp>
    <dsp:sp modelId="{E921638B-413C-3C46-9C9F-940D19D8F9CE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545219C-C065-394F-9FB3-97256F95F294}">
      <dsp:nvSpPr>
        <dsp:cNvPr id="0" name=""/>
        <dsp:cNvSpPr/>
      </dsp:nvSpPr>
      <dsp:spPr>
        <a:xfrm>
          <a:off x="0" y="261069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b="1" kern="1200" dirty="0"/>
            <a:t>Student </a:t>
          </a:r>
          <a:r>
            <a:rPr lang="en-US" sz="3500" b="1" kern="1200" dirty="0">
              <a:latin typeface="Arial" panose="020B0604020202020204" pitchFamily="34" charset="0"/>
              <a:cs typeface="Arial" panose="020B0604020202020204" pitchFamily="34" charset="0"/>
            </a:rPr>
            <a:t>Number</a:t>
          </a:r>
          <a:r>
            <a:rPr lang="en-US" sz="3500" kern="1200" dirty="0"/>
            <a:t>: </a:t>
          </a:r>
          <a:r>
            <a:rPr lang="en-US" sz="3500" i="1" kern="1200" dirty="0"/>
            <a:t>2512900</a:t>
          </a:r>
          <a:endParaRPr lang="en-US" sz="3500" kern="1200" dirty="0"/>
        </a:p>
      </dsp:txBody>
      <dsp:txXfrm>
        <a:off x="0" y="2610696"/>
        <a:ext cx="10515600" cy="870055"/>
      </dsp:txXfrm>
    </dsp:sp>
    <dsp:sp modelId="{86ADCB1C-66AC-A34B-BA84-F61D587EEC0C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3CCB17F-1873-FD49-9163-8234A144967F}">
      <dsp:nvSpPr>
        <dsp:cNvPr id="0" name=""/>
        <dsp:cNvSpPr/>
      </dsp:nvSpPr>
      <dsp:spPr>
        <a:xfrm>
          <a:off x="0" y="348075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b="1" kern="1200" dirty="0">
              <a:latin typeface="Arial" panose="020B0604020202020204" pitchFamily="34" charset="0"/>
              <a:cs typeface="Arial" panose="020B0604020202020204" pitchFamily="34" charset="0"/>
            </a:rPr>
            <a:t>Lecturer’s Name</a:t>
          </a:r>
          <a:r>
            <a:rPr lang="en-US" sz="3500" kern="1200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  <a:r>
            <a:rPr lang="en-US" sz="3500" i="1" kern="1200" dirty="0">
              <a:latin typeface="Arial" panose="020B0604020202020204" pitchFamily="34" charset="0"/>
              <a:cs typeface="Arial" panose="020B0604020202020204" pitchFamily="34" charset="0"/>
            </a:rPr>
            <a:t>  </a:t>
          </a:r>
          <a:r>
            <a:rPr lang="en-US" sz="3500" i="1" kern="1200" dirty="0" err="1"/>
            <a:t>Shephered</a:t>
          </a:r>
          <a:r>
            <a:rPr lang="en-US" sz="3500" i="1" kern="1200" dirty="0"/>
            <a:t> Ziko</a:t>
          </a:r>
          <a:endParaRPr lang="en-US" sz="3500" kern="1200" dirty="0"/>
        </a:p>
      </dsp:txBody>
      <dsp:txXfrm>
        <a:off x="0" y="3480751"/>
        <a:ext cx="10515600" cy="8700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BA78CA-4DAD-7547-A396-37826353EA3E}">
      <dsp:nvSpPr>
        <dsp:cNvPr id="0" name=""/>
        <dsp:cNvSpPr/>
      </dsp:nvSpPr>
      <dsp:spPr>
        <a:xfrm>
          <a:off x="51" y="226571"/>
          <a:ext cx="4913783" cy="72000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Background</a:t>
          </a:r>
        </a:p>
      </dsp:txBody>
      <dsp:txXfrm>
        <a:off x="51" y="226571"/>
        <a:ext cx="4913783" cy="720000"/>
      </dsp:txXfrm>
    </dsp:sp>
    <dsp:sp modelId="{C3B38F9D-8DA3-E342-B232-23879D8BAFF1}">
      <dsp:nvSpPr>
        <dsp:cNvPr id="0" name=""/>
        <dsp:cNvSpPr/>
      </dsp:nvSpPr>
      <dsp:spPr>
        <a:xfrm>
          <a:off x="51" y="946571"/>
          <a:ext cx="4913783" cy="317819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500" kern="1200"/>
            <a:t>Mother experiencing postnatal depression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500" kern="1200" dirty="0"/>
            <a:t>Single-parent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500" kern="1200"/>
            <a:t>Recently moved to London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500" kern="1200"/>
            <a:t>Disrupted childcare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500" kern="1200" dirty="0"/>
            <a:t>Limited social support</a:t>
          </a:r>
        </a:p>
      </dsp:txBody>
      <dsp:txXfrm>
        <a:off x="51" y="946571"/>
        <a:ext cx="4913783" cy="3178195"/>
      </dsp:txXfrm>
    </dsp:sp>
    <dsp:sp modelId="{ECBFE260-E9AB-FB40-A1A9-F35684A3A2A1}">
      <dsp:nvSpPr>
        <dsp:cNvPr id="0" name=""/>
        <dsp:cNvSpPr/>
      </dsp:nvSpPr>
      <dsp:spPr>
        <a:xfrm>
          <a:off x="5601764" y="226571"/>
          <a:ext cx="4913783" cy="720000"/>
        </a:xfrm>
        <a:prstGeom prst="rect">
          <a:avLst/>
        </a:prstGeom>
        <a:gradFill rotWithShape="0">
          <a:gsLst>
            <a:gs pos="0">
              <a:schemeClr val="accent2">
                <a:hueOff val="6443612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2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2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6443612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Observed behaviors</a:t>
          </a:r>
        </a:p>
      </dsp:txBody>
      <dsp:txXfrm>
        <a:off x="5601764" y="226571"/>
        <a:ext cx="4913783" cy="720000"/>
      </dsp:txXfrm>
    </dsp:sp>
    <dsp:sp modelId="{80A6C716-905A-8C46-B844-7F9A967B28CD}">
      <dsp:nvSpPr>
        <dsp:cNvPr id="0" name=""/>
        <dsp:cNvSpPr/>
      </dsp:nvSpPr>
      <dsp:spPr>
        <a:xfrm>
          <a:off x="5601764" y="946571"/>
          <a:ext cx="4913783" cy="3178195"/>
        </a:xfrm>
        <a:prstGeom prst="rect">
          <a:avLst/>
        </a:prstGeom>
        <a:solidFill>
          <a:schemeClr val="accent2">
            <a:tint val="40000"/>
            <a:alpha val="90000"/>
            <a:hueOff val="6734724"/>
            <a:satOff val="-62232"/>
            <a:lumOff val="-701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6734724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500" kern="1200"/>
            <a:t>Quit and withdrawn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500" kern="1200"/>
            <a:t>Distressed during separation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500" kern="1200"/>
            <a:t>Delayed language development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500" kern="1200"/>
            <a:t>Difficulty joining group play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500" kern="1200"/>
            <a:t>Clingy at home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2500" kern="1200" dirty="0"/>
            <a:t>Poor sleep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r>
            <a:rPr lang="en-US" sz="2500" kern="1200" dirty="0"/>
            <a:t> (Bowlby,1969)</a:t>
          </a:r>
        </a:p>
      </dsp:txBody>
      <dsp:txXfrm>
        <a:off x="5601764" y="946571"/>
        <a:ext cx="4913783" cy="317819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F0DF19-6E20-2A45-B3EF-032D5C26D6A9}">
      <dsp:nvSpPr>
        <dsp:cNvPr id="0" name=""/>
        <dsp:cNvSpPr/>
      </dsp:nvSpPr>
      <dsp:spPr>
        <a:xfrm rot="5400000">
          <a:off x="6731621" y="-2839081"/>
          <a:ext cx="837972" cy="6729984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Poor sleep</a:t>
          </a:r>
        </a:p>
      </dsp:txBody>
      <dsp:txXfrm rot="-5400000">
        <a:off x="3785615" y="147831"/>
        <a:ext cx="6689078" cy="756160"/>
      </dsp:txXfrm>
    </dsp:sp>
    <dsp:sp modelId="{7ACCD22D-6D20-BD4E-93C8-13DE093CC049}">
      <dsp:nvSpPr>
        <dsp:cNvPr id="0" name=""/>
        <dsp:cNvSpPr/>
      </dsp:nvSpPr>
      <dsp:spPr>
        <a:xfrm>
          <a:off x="0" y="2177"/>
          <a:ext cx="3785616" cy="104746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kern="1200"/>
            <a:t>PHYSICAL </a:t>
          </a:r>
          <a:r>
            <a:rPr lang="en-US" sz="3600" kern="1200"/>
            <a:t>                              </a:t>
          </a:r>
        </a:p>
      </dsp:txBody>
      <dsp:txXfrm>
        <a:off x="51133" y="53310"/>
        <a:ext cx="3683350" cy="945199"/>
      </dsp:txXfrm>
    </dsp:sp>
    <dsp:sp modelId="{99B262AC-60A6-B640-BBFF-2A689C4BBCE1}">
      <dsp:nvSpPr>
        <dsp:cNvPr id="0" name=""/>
        <dsp:cNvSpPr/>
      </dsp:nvSpPr>
      <dsp:spPr>
        <a:xfrm rot="5400000">
          <a:off x="6731621" y="-1739242"/>
          <a:ext cx="837972" cy="6729984"/>
        </a:xfrm>
        <a:prstGeom prst="round2SameRect">
          <a:avLst/>
        </a:prstGeom>
        <a:solidFill>
          <a:schemeClr val="accent2">
            <a:tint val="40000"/>
            <a:alpha val="90000"/>
            <a:hueOff val="2244908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8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Delayed language</a:t>
          </a:r>
        </a:p>
      </dsp:txBody>
      <dsp:txXfrm rot="-5400000">
        <a:off x="3785615" y="1247670"/>
        <a:ext cx="6689078" cy="756160"/>
      </dsp:txXfrm>
    </dsp:sp>
    <dsp:sp modelId="{6ABB2C75-53A0-3F48-932C-86B8D77A0093}">
      <dsp:nvSpPr>
        <dsp:cNvPr id="0" name=""/>
        <dsp:cNvSpPr/>
      </dsp:nvSpPr>
      <dsp:spPr>
        <a:xfrm>
          <a:off x="0" y="1102016"/>
          <a:ext cx="3785616" cy="1047465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kern="1200"/>
            <a:t>INTELLECTUAL</a:t>
          </a:r>
          <a:endParaRPr lang="en-US" sz="3600" kern="1200"/>
        </a:p>
      </dsp:txBody>
      <dsp:txXfrm>
        <a:off x="51133" y="1153149"/>
        <a:ext cx="3683350" cy="945199"/>
      </dsp:txXfrm>
    </dsp:sp>
    <dsp:sp modelId="{6D4047A0-0839-A34A-8E4D-820A600D4FE4}">
      <dsp:nvSpPr>
        <dsp:cNvPr id="0" name=""/>
        <dsp:cNvSpPr/>
      </dsp:nvSpPr>
      <dsp:spPr>
        <a:xfrm rot="5400000">
          <a:off x="6731621" y="-639403"/>
          <a:ext cx="837972" cy="6729984"/>
        </a:xfrm>
        <a:prstGeom prst="round2SameRect">
          <a:avLst/>
        </a:prstGeom>
        <a:solidFill>
          <a:schemeClr val="accent2">
            <a:tint val="40000"/>
            <a:alpha val="90000"/>
            <a:hueOff val="4489816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6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Separation Anxiety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Clinginess</a:t>
          </a:r>
        </a:p>
      </dsp:txBody>
      <dsp:txXfrm rot="-5400000">
        <a:off x="3785615" y="2347509"/>
        <a:ext cx="6689078" cy="756160"/>
      </dsp:txXfrm>
    </dsp:sp>
    <dsp:sp modelId="{738C7E5B-89D6-8144-9966-2B7DC35E67B1}">
      <dsp:nvSpPr>
        <dsp:cNvPr id="0" name=""/>
        <dsp:cNvSpPr/>
      </dsp:nvSpPr>
      <dsp:spPr>
        <a:xfrm>
          <a:off x="0" y="2201855"/>
          <a:ext cx="3785616" cy="1047465"/>
        </a:xfrm>
        <a:prstGeom prst="roundRect">
          <a:avLst/>
        </a:prstGeom>
        <a:solidFill>
          <a:schemeClr val="accent2">
            <a:hueOff val="4295742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kern="1200"/>
            <a:t>EMOTIONAL</a:t>
          </a:r>
          <a:endParaRPr lang="en-US" sz="3600" kern="1200"/>
        </a:p>
      </dsp:txBody>
      <dsp:txXfrm>
        <a:off x="51133" y="2252988"/>
        <a:ext cx="3683350" cy="945199"/>
      </dsp:txXfrm>
    </dsp:sp>
    <dsp:sp modelId="{8F175689-7D63-7C4D-B834-DFA069180726}">
      <dsp:nvSpPr>
        <dsp:cNvPr id="0" name=""/>
        <dsp:cNvSpPr/>
      </dsp:nvSpPr>
      <dsp:spPr>
        <a:xfrm rot="5400000">
          <a:off x="6731621" y="460435"/>
          <a:ext cx="837972" cy="6729984"/>
        </a:xfrm>
        <a:prstGeom prst="round2SameRect">
          <a:avLst/>
        </a:prstGeom>
        <a:solidFill>
          <a:schemeClr val="accent2">
            <a:tint val="40000"/>
            <a:alpha val="90000"/>
            <a:hueOff val="6734724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24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Withdrawn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Difficulty joining group play</a:t>
          </a:r>
        </a:p>
      </dsp:txBody>
      <dsp:txXfrm rot="-5400000">
        <a:off x="3785615" y="3447347"/>
        <a:ext cx="6689078" cy="756160"/>
      </dsp:txXfrm>
    </dsp:sp>
    <dsp:sp modelId="{5C203B1A-8428-8C46-A9AC-376E3006EFBB}">
      <dsp:nvSpPr>
        <dsp:cNvPr id="0" name=""/>
        <dsp:cNvSpPr/>
      </dsp:nvSpPr>
      <dsp:spPr>
        <a:xfrm>
          <a:off x="0" y="3301694"/>
          <a:ext cx="3785616" cy="1047465"/>
        </a:xfrm>
        <a:prstGeom prst="roundRect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kern="1200"/>
            <a:t>SOCIAL</a:t>
          </a:r>
          <a:endParaRPr lang="en-US" sz="3600" kern="1200"/>
        </a:p>
      </dsp:txBody>
      <dsp:txXfrm>
        <a:off x="51133" y="3352827"/>
        <a:ext cx="3683350" cy="94519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AC85B1-FF65-8948-B592-AFDF6C9DC956}">
      <dsp:nvSpPr>
        <dsp:cNvPr id="0" name=""/>
        <dsp:cNvSpPr/>
      </dsp:nvSpPr>
      <dsp:spPr>
        <a:xfrm>
          <a:off x="0" y="100022"/>
          <a:ext cx="6781803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Nature- in born</a:t>
          </a:r>
        </a:p>
      </dsp:txBody>
      <dsp:txXfrm>
        <a:off x="28786" y="128808"/>
        <a:ext cx="6724231" cy="532107"/>
      </dsp:txXfrm>
    </dsp:sp>
    <dsp:sp modelId="{F723BFD9-30DC-CD4F-82A6-8277CE32756E}">
      <dsp:nvSpPr>
        <dsp:cNvPr id="0" name=""/>
        <dsp:cNvSpPr/>
      </dsp:nvSpPr>
      <dsp:spPr>
        <a:xfrm>
          <a:off x="0" y="680989"/>
          <a:ext cx="6781803" cy="1515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322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 dirty="0"/>
            <a:t>Temperament-calm, active, shy, easily upset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 dirty="0"/>
            <a:t>Biological sensitivity-some children naturally react more strongly to stress, noise, emotions or changes around them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 dirty="0"/>
            <a:t>Brain development- brain begins develop before birth but not fully developed at birth</a:t>
          </a:r>
        </a:p>
      </dsp:txBody>
      <dsp:txXfrm>
        <a:off x="0" y="680989"/>
        <a:ext cx="6781803" cy="1515240"/>
      </dsp:txXfrm>
    </dsp:sp>
    <dsp:sp modelId="{01A41DF8-C12F-0545-9B7F-6537929D93CB}">
      <dsp:nvSpPr>
        <dsp:cNvPr id="0" name=""/>
        <dsp:cNvSpPr/>
      </dsp:nvSpPr>
      <dsp:spPr>
        <a:xfrm>
          <a:off x="0" y="2196230"/>
          <a:ext cx="6781803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Nurture- experiences</a:t>
          </a:r>
        </a:p>
      </dsp:txBody>
      <dsp:txXfrm>
        <a:off x="28786" y="2225016"/>
        <a:ext cx="6724231" cy="532107"/>
      </dsp:txXfrm>
    </dsp:sp>
    <dsp:sp modelId="{34F5F5B8-F499-A34A-8BA6-8A668EF6A7DC}">
      <dsp:nvSpPr>
        <dsp:cNvPr id="0" name=""/>
        <dsp:cNvSpPr/>
      </dsp:nvSpPr>
      <dsp:spPr>
        <a:xfrm>
          <a:off x="0" y="2785909"/>
          <a:ext cx="6781803" cy="3278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322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 dirty="0"/>
            <a:t>Maternal mental health- a mother’s emotional well-being  can affect how she responds to and cares for the child.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 dirty="0"/>
            <a:t>Consistent caregiving- dependable care helps the child feel safe  and secure.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 dirty="0"/>
            <a:t>Stable routines- regular eating, sleeping  and daily routines help give the child predictability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 dirty="0"/>
            <a:t>Language-rich environment- talking, reading and singing help develop language and thinking skills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 dirty="0"/>
            <a:t>Positive relationships- warm and supportive relationships help emotional and social development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/>
            <a:t>(Bowlby, 1969, Bronfenbrenner, 1979)</a:t>
          </a:r>
        </a:p>
      </dsp:txBody>
      <dsp:txXfrm>
        <a:off x="0" y="2785909"/>
        <a:ext cx="6781803" cy="32788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D53941-5D48-EE49-8073-329560D829BD}" type="datetimeFigureOut">
              <a:rPr lang="en-US" smtClean="0"/>
              <a:t>7/15/26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F77069-D8A6-ED4E-939C-A429E7F333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8021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F77069-D8A6-ED4E-939C-A429E7F3335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8323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9833C-B1E2-2025-1929-5A5500E895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AC1091-517F-581E-D3B0-5CB89BBEBE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0D80B4-A85C-7453-C4B8-32240A783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F20F0-9EDA-B647-A6ED-F0E707F440DC}" type="datetimeFigureOut">
              <a:rPr lang="en-US" smtClean="0"/>
              <a:t>7/15/26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A0B6B-883D-FAE6-7C96-F5F312BAD9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3C26F1-03B5-210A-4136-F89AD589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7A64D-1128-814E-856F-92D6D6ADC1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8062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93A7B-C2B9-3600-C7D0-89F64CF5AE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A100F2-B2D7-39B7-A5C8-6402F0717C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308A8B-BEB8-A734-12CF-E6DDB91C0F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F20F0-9EDA-B647-A6ED-F0E707F440DC}" type="datetimeFigureOut">
              <a:rPr lang="en-US" smtClean="0"/>
              <a:t>7/15/26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2F8F09-121A-40EE-14A1-20E50F3679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F03C00-E657-A1AE-13D6-6656CDDB75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7A64D-1128-814E-856F-92D6D6ADC1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76005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CAE03-AAE4-6927-6B3E-86A3FE7BEE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716736-1D60-02C1-6C15-87F4097533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19B849-5912-B0ED-356E-C2BAE6B208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F20F0-9EDA-B647-A6ED-F0E707F440DC}" type="datetimeFigureOut">
              <a:rPr lang="en-US" smtClean="0"/>
              <a:t>7/15/26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91E06E-2F9A-A640-A5D8-7CB9DE8CE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344BAC-C270-0637-7DB0-37F7C67E29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7A64D-1128-814E-856F-92D6D6ADC1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058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0F7E8-2E20-C446-075D-0629E66920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FBAE4F-3E11-A660-9CD9-172F51672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F4800D-81A5-FD98-154E-B3FCD91DBF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886298-4619-EA4D-47F9-7F7B6FE10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F20F0-9EDA-B647-A6ED-F0E707F440DC}" type="datetimeFigureOut">
              <a:rPr lang="en-US" smtClean="0"/>
              <a:t>7/15/26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8300D6-78A8-57C1-CBE2-B7544215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46A220-4648-2F4C-D335-33D8BBA8C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7A64D-1128-814E-856F-92D6D6ADC1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1933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DF8D7-012E-ADCD-7A42-E1D270D89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988F7C-6045-3121-270F-AC6966D1F9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2FACED-2BF5-C230-2A73-193E23FD26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F062841-7832-691C-B6CC-59395AD764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FEBDAF-BE2A-44DC-DEBF-29B87FD97AD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4431CD-7C92-C7F8-8D2F-6C3EF5EB6E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F20F0-9EDA-B647-A6ED-F0E707F440DC}" type="datetimeFigureOut">
              <a:rPr lang="en-US" smtClean="0"/>
              <a:t>7/15/26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3172668-66DC-7CE6-F231-9A2A96B466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FFFE63-804A-B00C-2FAD-B11AC84452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7A64D-1128-814E-856F-92D6D6ADC1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64714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7C72B-AB96-5ED5-B7E9-7624D1603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67C8208-CC32-50C3-1FC3-72A81F2F32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F20F0-9EDA-B647-A6ED-F0E707F440DC}" type="datetimeFigureOut">
              <a:rPr lang="en-US" smtClean="0"/>
              <a:t>7/15/26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17B9CF-F0D5-901D-DB89-0CF6594A85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2712D6-E86E-1DCE-B998-205426AB1C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7A64D-1128-814E-856F-92D6D6ADC1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014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83DCB3-579E-C73E-BD5D-8F4E335F8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F20F0-9EDA-B647-A6ED-F0E707F440DC}" type="datetimeFigureOut">
              <a:rPr lang="en-US" smtClean="0"/>
              <a:t>7/15/26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DD9A4F-AAD3-5AC9-ADE7-07A638631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449942-C5C5-DD1D-7B88-2DB6C4338F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7A64D-1128-814E-856F-92D6D6ADC1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2039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8C6B2-F22D-51B5-B5E7-46FCBBA9F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EFAACC-89BC-1E71-0C64-832C989214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EBCDE4-8AA8-8B11-909A-69A317CB95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F2D2EB-0B95-EAD4-3980-31B296310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F20F0-9EDA-B647-A6ED-F0E707F440DC}" type="datetimeFigureOut">
              <a:rPr lang="en-US" smtClean="0"/>
              <a:t>7/15/26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FE75DA-FFB2-2291-CE5A-3B786D1C93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EA4364-26B5-0987-AD13-8BB7BC415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7A64D-1128-814E-856F-92D6D6ADC1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35076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6FC4F-8453-869C-A4A5-1949F8FEB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9F3247-351C-E34A-E841-A366763FE0F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7FA48-835B-4410-3CB5-DDF3EBD1DD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F7D3D3-E3DE-30BB-2468-D315C3B48B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F20F0-9EDA-B647-A6ED-F0E707F440DC}" type="datetimeFigureOut">
              <a:rPr lang="en-US" smtClean="0"/>
              <a:t>7/15/26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A03944-F6EC-5435-5ADD-48D3F2AD97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D8B408-F42A-21E0-B527-E74782F1E1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7A64D-1128-814E-856F-92D6D6ADC1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34409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F9162-DCB0-FBBD-9A23-059F71CED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8817DD-292B-9BF5-6257-694E2CF9CC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8A0121-B3F2-ED38-A2C7-4A9C1A73FE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F20F0-9EDA-B647-A6ED-F0E707F440DC}" type="datetimeFigureOut">
              <a:rPr lang="en-US" smtClean="0"/>
              <a:t>7/15/26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C32E92-1DDA-F145-1360-529829E1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6C5306-7D21-7350-9B44-1BC6633370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7A64D-1128-814E-856F-92D6D6ADC1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0353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A9A451-CF91-C25C-B95E-C5F06EEED7D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9E4C2C-F07E-B431-6BE5-CF4126DC51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6DFB6E-70C9-9059-137E-45354C8932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F20F0-9EDA-B647-A6ED-F0E707F440DC}" type="datetimeFigureOut">
              <a:rPr lang="en-US" smtClean="0"/>
              <a:t>7/15/26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5447E9-C1B4-93F1-79DB-D15EC866EE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AD11F-7E90-0810-E92F-1013AAEAD9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7A64D-1128-814E-856F-92D6D6ADC1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509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E78F54D-DC2A-0A5B-28B9-210068B48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A0CE2C-6C69-CE1E-1BCB-D5AF735153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624AB9-FE29-CDA7-D15F-BF6C71B9C7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65F20F0-9EDA-B647-A6ED-F0E707F440DC}" type="datetimeFigureOut">
              <a:rPr lang="en-US" smtClean="0"/>
              <a:t>7/15/26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3017E5-CDD1-A23A-D6AC-02ED23491C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015E5E-3AFB-3CFD-9F4D-6F7ABC162B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C97A64D-1128-814E-856F-92D6D6ADC1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0246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4" name="Isosceles Triangle 43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Isosceles Triangle 45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0DBB3B96-0B3D-1412-E126-1BAE2310951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7448197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06323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9B8B49ED-6693-497D-8823-F50F891E8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8DCD3BD4-4F32-431E-A9C3-8D2DA60CD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336AAC24-A98C-465E-AFEE-69D698E773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9149158 w 12192000"/>
              <a:gd name="connsiteY0" fmla="*/ 2038490 h 6858000"/>
              <a:gd name="connsiteX1" fmla="*/ 9164184 w 12192000"/>
              <a:gd name="connsiteY1" fmla="*/ 2044026 h 6858000"/>
              <a:gd name="connsiteX2" fmla="*/ 9172532 w 12192000"/>
              <a:gd name="connsiteY2" fmla="*/ 2045543 h 6858000"/>
              <a:gd name="connsiteX3" fmla="*/ 9171580 w 12192000"/>
              <a:gd name="connsiteY3" fmla="*/ 2056997 h 6858000"/>
              <a:gd name="connsiteX4" fmla="*/ 9161257 w 12192000"/>
              <a:gd name="connsiteY4" fmla="*/ 2098605 h 6858000"/>
              <a:gd name="connsiteX5" fmla="*/ 9138232 w 12192000"/>
              <a:gd name="connsiteY5" fmla="*/ 2059518 h 6858000"/>
              <a:gd name="connsiteX6" fmla="*/ 9149158 w 12192000"/>
              <a:gd name="connsiteY6" fmla="*/ 2038490 h 6858000"/>
              <a:gd name="connsiteX7" fmla="*/ 9177606 w 12192000"/>
              <a:gd name="connsiteY7" fmla="*/ 1977215 h 6858000"/>
              <a:gd name="connsiteX8" fmla="*/ 9181592 w 12192000"/>
              <a:gd name="connsiteY8" fmla="*/ 1987782 h 6858000"/>
              <a:gd name="connsiteX9" fmla="*/ 9181923 w 12192000"/>
              <a:gd name="connsiteY9" fmla="*/ 1998627 h 6858000"/>
              <a:gd name="connsiteX10" fmla="*/ 9182316 w 12192000"/>
              <a:gd name="connsiteY10" fmla="*/ 2031066 h 6858000"/>
              <a:gd name="connsiteX11" fmla="*/ 9182278 w 12192000"/>
              <a:gd name="connsiteY11" fmla="*/ 2047313 h 6858000"/>
              <a:gd name="connsiteX12" fmla="*/ 9172532 w 12192000"/>
              <a:gd name="connsiteY12" fmla="*/ 2045543 h 6858000"/>
              <a:gd name="connsiteX13" fmla="*/ 9173842 w 12192000"/>
              <a:gd name="connsiteY13" fmla="*/ 2029805 h 6858000"/>
              <a:gd name="connsiteX14" fmla="*/ 9177334 w 12192000"/>
              <a:gd name="connsiteY14" fmla="*/ 1979903 h 6858000"/>
              <a:gd name="connsiteX15" fmla="*/ 3696300 w 12192000"/>
              <a:gd name="connsiteY15" fmla="*/ 1578900 h 6858000"/>
              <a:gd name="connsiteX16" fmla="*/ 3738823 w 12192000"/>
              <a:gd name="connsiteY16" fmla="*/ 1596298 h 6858000"/>
              <a:gd name="connsiteX17" fmla="*/ 3714409 w 12192000"/>
              <a:gd name="connsiteY17" fmla="*/ 1593618 h 6858000"/>
              <a:gd name="connsiteX18" fmla="*/ 3693161 w 12192000"/>
              <a:gd name="connsiteY18" fmla="*/ 1582501 h 6858000"/>
              <a:gd name="connsiteX19" fmla="*/ 3696300 w 12192000"/>
              <a:gd name="connsiteY19" fmla="*/ 1578900 h 6858000"/>
              <a:gd name="connsiteX20" fmla="*/ 3918454 w 12192000"/>
              <a:gd name="connsiteY20" fmla="*/ 1175387 h 6858000"/>
              <a:gd name="connsiteX21" fmla="*/ 4173607 w 12192000"/>
              <a:gd name="connsiteY21" fmla="*/ 1280040 h 6858000"/>
              <a:gd name="connsiteX22" fmla="*/ 4170135 w 12192000"/>
              <a:gd name="connsiteY22" fmla="*/ 1283683 h 6858000"/>
              <a:gd name="connsiteX23" fmla="*/ 3918454 w 12192000"/>
              <a:gd name="connsiteY23" fmla="*/ 1175387 h 6858000"/>
              <a:gd name="connsiteX24" fmla="*/ 8109090 w 12192000"/>
              <a:gd name="connsiteY24" fmla="*/ 602108 h 6858000"/>
              <a:gd name="connsiteX25" fmla="*/ 8113034 w 12192000"/>
              <a:gd name="connsiteY25" fmla="*/ 602645 h 6858000"/>
              <a:gd name="connsiteX26" fmla="*/ 8111220 w 12192000"/>
              <a:gd name="connsiteY26" fmla="*/ 603405 h 6858000"/>
              <a:gd name="connsiteX27" fmla="*/ 8489536 w 12192000"/>
              <a:gd name="connsiteY27" fmla="*/ 389280 h 6858000"/>
              <a:gd name="connsiteX28" fmla="*/ 8470194 w 12192000"/>
              <a:gd name="connsiteY28" fmla="*/ 397527 h 6858000"/>
              <a:gd name="connsiteX29" fmla="*/ 8373511 w 12192000"/>
              <a:gd name="connsiteY29" fmla="*/ 465608 h 6858000"/>
              <a:gd name="connsiteX30" fmla="*/ 8231753 w 12192000"/>
              <a:gd name="connsiteY30" fmla="*/ 560890 h 6858000"/>
              <a:gd name="connsiteX31" fmla="*/ 8199967 w 12192000"/>
              <a:gd name="connsiteY31" fmla="*/ 553465 h 6858000"/>
              <a:gd name="connsiteX32" fmla="*/ 8175616 w 12192000"/>
              <a:gd name="connsiteY32" fmla="*/ 546483 h 6858000"/>
              <a:gd name="connsiteX33" fmla="*/ 8128578 w 12192000"/>
              <a:gd name="connsiteY33" fmla="*/ 563992 h 6858000"/>
              <a:gd name="connsiteX34" fmla="*/ 8104845 w 12192000"/>
              <a:gd name="connsiteY34" fmla="*/ 593172 h 6858000"/>
              <a:gd name="connsiteX35" fmla="*/ 8105615 w 12192000"/>
              <a:gd name="connsiteY35" fmla="*/ 599991 h 6858000"/>
              <a:gd name="connsiteX36" fmla="*/ 8109090 w 12192000"/>
              <a:gd name="connsiteY36" fmla="*/ 602108 h 6858000"/>
              <a:gd name="connsiteX37" fmla="*/ 8092049 w 12192000"/>
              <a:gd name="connsiteY37" fmla="*/ 599788 h 6858000"/>
              <a:gd name="connsiteX38" fmla="*/ 8047646 w 12192000"/>
              <a:gd name="connsiteY38" fmla="*/ 588557 h 6858000"/>
              <a:gd name="connsiteX39" fmla="*/ 7793637 w 12192000"/>
              <a:gd name="connsiteY39" fmla="*/ 681868 h 6858000"/>
              <a:gd name="connsiteX40" fmla="*/ 6007741 w 12192000"/>
              <a:gd name="connsiteY40" fmla="*/ 1095470 h 6858000"/>
              <a:gd name="connsiteX41" fmla="*/ 5902533 w 12192000"/>
              <a:gd name="connsiteY41" fmla="*/ 1103650 h 6858000"/>
              <a:gd name="connsiteX42" fmla="*/ 5164222 w 12192000"/>
              <a:gd name="connsiteY42" fmla="*/ 1163546 h 6858000"/>
              <a:gd name="connsiteX43" fmla="*/ 4395075 w 12192000"/>
              <a:gd name="connsiteY43" fmla="*/ 1082763 h 6858000"/>
              <a:gd name="connsiteX44" fmla="*/ 3939440 w 12192000"/>
              <a:gd name="connsiteY44" fmla="*/ 891265 h 6858000"/>
              <a:gd name="connsiteX45" fmla="*/ 3747894 w 12192000"/>
              <a:gd name="connsiteY45" fmla="*/ 801994 h 6858000"/>
              <a:gd name="connsiteX46" fmla="*/ 3569553 w 12192000"/>
              <a:gd name="connsiteY46" fmla="*/ 697970 h 6858000"/>
              <a:gd name="connsiteX47" fmla="*/ 3507813 w 12192000"/>
              <a:gd name="connsiteY47" fmla="*/ 680216 h 6858000"/>
              <a:gd name="connsiteX48" fmla="*/ 3490455 w 12192000"/>
              <a:gd name="connsiteY48" fmla="*/ 682587 h 6858000"/>
              <a:gd name="connsiteX49" fmla="*/ 3477246 w 12192000"/>
              <a:gd name="connsiteY49" fmla="*/ 691971 h 6858000"/>
              <a:gd name="connsiteX50" fmla="*/ 3484273 w 12192000"/>
              <a:gd name="connsiteY50" fmla="*/ 701857 h 6858000"/>
              <a:gd name="connsiteX51" fmla="*/ 3495638 w 12192000"/>
              <a:gd name="connsiteY51" fmla="*/ 705849 h 6858000"/>
              <a:gd name="connsiteX52" fmla="*/ 3548914 w 12192000"/>
              <a:gd name="connsiteY52" fmla="*/ 733487 h 6858000"/>
              <a:gd name="connsiteX53" fmla="*/ 3551504 w 12192000"/>
              <a:gd name="connsiteY53" fmla="*/ 753036 h 6858000"/>
              <a:gd name="connsiteX54" fmla="*/ 3562075 w 12192000"/>
              <a:gd name="connsiteY54" fmla="*/ 765715 h 6858000"/>
              <a:gd name="connsiteX55" fmla="*/ 3605942 w 12192000"/>
              <a:gd name="connsiteY55" fmla="*/ 772481 h 6858000"/>
              <a:gd name="connsiteX56" fmla="*/ 3499309 w 12192000"/>
              <a:gd name="connsiteY56" fmla="*/ 737079 h 6858000"/>
              <a:gd name="connsiteX57" fmla="*/ 3473788 w 12192000"/>
              <a:gd name="connsiteY57" fmla="*/ 711717 h 6858000"/>
              <a:gd name="connsiteX58" fmla="*/ 3437248 w 12192000"/>
              <a:gd name="connsiteY58" fmla="*/ 714263 h 6858000"/>
              <a:gd name="connsiteX59" fmla="*/ 3413254 w 12192000"/>
              <a:gd name="connsiteY59" fmla="*/ 712874 h 6858000"/>
              <a:gd name="connsiteX60" fmla="*/ 3362511 w 12192000"/>
              <a:gd name="connsiteY60" fmla="*/ 677414 h 6858000"/>
              <a:gd name="connsiteX61" fmla="*/ 3344467 w 12192000"/>
              <a:gd name="connsiteY61" fmla="*/ 679599 h 6858000"/>
              <a:gd name="connsiteX62" fmla="*/ 3347971 w 12192000"/>
              <a:gd name="connsiteY62" fmla="*/ 692328 h 6858000"/>
              <a:gd name="connsiteX63" fmla="*/ 3363008 w 12192000"/>
              <a:gd name="connsiteY63" fmla="*/ 711713 h 6858000"/>
              <a:gd name="connsiteX64" fmla="*/ 3362637 w 12192000"/>
              <a:gd name="connsiteY64" fmla="*/ 727058 h 6858000"/>
              <a:gd name="connsiteX65" fmla="*/ 3376167 w 12192000"/>
              <a:gd name="connsiteY65" fmla="*/ 759779 h 6858000"/>
              <a:gd name="connsiteX66" fmla="*/ 3406203 w 12192000"/>
              <a:gd name="connsiteY66" fmla="*/ 808483 h 6858000"/>
              <a:gd name="connsiteX67" fmla="*/ 3420116 w 12192000"/>
              <a:gd name="connsiteY67" fmla="*/ 820757 h 6858000"/>
              <a:gd name="connsiteX68" fmla="*/ 3429194 w 12192000"/>
              <a:gd name="connsiteY68" fmla="*/ 825831 h 6858000"/>
              <a:gd name="connsiteX69" fmla="*/ 3619149 w 12192000"/>
              <a:gd name="connsiteY69" fmla="*/ 1006561 h 6858000"/>
              <a:gd name="connsiteX70" fmla="*/ 3818654 w 12192000"/>
              <a:gd name="connsiteY70" fmla="*/ 1120369 h 6858000"/>
              <a:gd name="connsiteX71" fmla="*/ 3824021 w 12192000"/>
              <a:gd name="connsiteY71" fmla="*/ 1125355 h 6858000"/>
              <a:gd name="connsiteX72" fmla="*/ 3736668 w 12192000"/>
              <a:gd name="connsiteY72" fmla="*/ 1107215 h 6858000"/>
              <a:gd name="connsiteX73" fmla="*/ 3540174 w 12192000"/>
              <a:gd name="connsiteY73" fmla="*/ 1014247 h 6858000"/>
              <a:gd name="connsiteX74" fmla="*/ 3421640 w 12192000"/>
              <a:gd name="connsiteY74" fmla="*/ 955861 h 6858000"/>
              <a:gd name="connsiteX75" fmla="*/ 3404753 w 12192000"/>
              <a:gd name="connsiteY75" fmla="*/ 944484 h 6858000"/>
              <a:gd name="connsiteX76" fmla="*/ 3393138 w 12192000"/>
              <a:gd name="connsiteY76" fmla="*/ 941865 h 6858000"/>
              <a:gd name="connsiteX77" fmla="*/ 3385712 w 12192000"/>
              <a:gd name="connsiteY77" fmla="*/ 952159 h 6858000"/>
              <a:gd name="connsiteX78" fmla="*/ 3398641 w 12192000"/>
              <a:gd name="connsiteY78" fmla="*/ 986025 h 6858000"/>
              <a:gd name="connsiteX79" fmla="*/ 3489975 w 12192000"/>
              <a:gd name="connsiteY79" fmla="*/ 1045560 h 6858000"/>
              <a:gd name="connsiteX80" fmla="*/ 3617273 w 12192000"/>
              <a:gd name="connsiteY80" fmla="*/ 1114697 h 6858000"/>
              <a:gd name="connsiteX81" fmla="*/ 3623898 w 12192000"/>
              <a:gd name="connsiteY81" fmla="*/ 1123556 h 6858000"/>
              <a:gd name="connsiteX82" fmla="*/ 3552438 w 12192000"/>
              <a:gd name="connsiteY82" fmla="*/ 1090606 h 6858000"/>
              <a:gd name="connsiteX83" fmla="*/ 3482417 w 12192000"/>
              <a:gd name="connsiteY83" fmla="*/ 1059092 h 6858000"/>
              <a:gd name="connsiteX84" fmla="*/ 3463468 w 12192000"/>
              <a:gd name="connsiteY84" fmla="*/ 1057629 h 6858000"/>
              <a:gd name="connsiteX85" fmla="*/ 3459472 w 12192000"/>
              <a:gd name="connsiteY85" fmla="*/ 1074217 h 6858000"/>
              <a:gd name="connsiteX86" fmla="*/ 3494211 w 12192000"/>
              <a:gd name="connsiteY86" fmla="*/ 1112153 h 6858000"/>
              <a:gd name="connsiteX87" fmla="*/ 3663137 w 12192000"/>
              <a:gd name="connsiteY87" fmla="*/ 1205775 h 6858000"/>
              <a:gd name="connsiteX88" fmla="*/ 3748466 w 12192000"/>
              <a:gd name="connsiteY88" fmla="*/ 1260936 h 6858000"/>
              <a:gd name="connsiteX89" fmla="*/ 3753142 w 12192000"/>
              <a:gd name="connsiteY89" fmla="*/ 1276208 h 6858000"/>
              <a:gd name="connsiteX90" fmla="*/ 3791960 w 12192000"/>
              <a:gd name="connsiteY90" fmla="*/ 1298886 h 6858000"/>
              <a:gd name="connsiteX91" fmla="*/ 3816039 w 12192000"/>
              <a:gd name="connsiteY91" fmla="*/ 1301606 h 6858000"/>
              <a:gd name="connsiteX92" fmla="*/ 4094439 w 12192000"/>
              <a:gd name="connsiteY92" fmla="*/ 1448806 h 6858000"/>
              <a:gd name="connsiteX93" fmla="*/ 4222870 w 12192000"/>
              <a:gd name="connsiteY93" fmla="*/ 1493379 h 6858000"/>
              <a:gd name="connsiteX94" fmla="*/ 4223141 w 12192000"/>
              <a:gd name="connsiteY94" fmla="*/ 1497641 h 6858000"/>
              <a:gd name="connsiteX95" fmla="*/ 4222428 w 12192000"/>
              <a:gd name="connsiteY95" fmla="*/ 1502292 h 6858000"/>
              <a:gd name="connsiteX96" fmla="*/ 4039973 w 12192000"/>
              <a:gd name="connsiteY96" fmla="*/ 1434198 h 6858000"/>
              <a:gd name="connsiteX97" fmla="*/ 3564773 w 12192000"/>
              <a:gd name="connsiteY97" fmla="*/ 1226279 h 6858000"/>
              <a:gd name="connsiteX98" fmla="*/ 3420650 w 12192000"/>
              <a:gd name="connsiteY98" fmla="*/ 1141464 h 6858000"/>
              <a:gd name="connsiteX99" fmla="*/ 3320669 w 12192000"/>
              <a:gd name="connsiteY99" fmla="*/ 1088883 h 6858000"/>
              <a:gd name="connsiteX100" fmla="*/ 3270102 w 12192000"/>
              <a:gd name="connsiteY100" fmla="*/ 1082659 h 6858000"/>
              <a:gd name="connsiteX101" fmla="*/ 3251648 w 12192000"/>
              <a:gd name="connsiteY101" fmla="*/ 1094290 h 6858000"/>
              <a:gd name="connsiteX102" fmla="*/ 3263506 w 12192000"/>
              <a:gd name="connsiteY102" fmla="*/ 1106005 h 6858000"/>
              <a:gd name="connsiteX103" fmla="*/ 3268636 w 12192000"/>
              <a:gd name="connsiteY103" fmla="*/ 1107265 h 6858000"/>
              <a:gd name="connsiteX104" fmla="*/ 3325089 w 12192000"/>
              <a:gd name="connsiteY104" fmla="*/ 1137201 h 6858000"/>
              <a:gd name="connsiteX105" fmla="*/ 3326003 w 12192000"/>
              <a:gd name="connsiteY105" fmla="*/ 1151585 h 6858000"/>
              <a:gd name="connsiteX106" fmla="*/ 3336410 w 12192000"/>
              <a:gd name="connsiteY106" fmla="*/ 1166967 h 6858000"/>
              <a:gd name="connsiteX107" fmla="*/ 3375112 w 12192000"/>
              <a:gd name="connsiteY107" fmla="*/ 1171943 h 6858000"/>
              <a:gd name="connsiteX108" fmla="*/ 3326222 w 12192000"/>
              <a:gd name="connsiteY108" fmla="*/ 1170885 h 6858000"/>
              <a:gd name="connsiteX109" fmla="*/ 3254679 w 12192000"/>
              <a:gd name="connsiteY109" fmla="*/ 1120765 h 6858000"/>
              <a:gd name="connsiteX110" fmla="*/ 3242188 w 12192000"/>
              <a:gd name="connsiteY110" fmla="*/ 1109662 h 6858000"/>
              <a:gd name="connsiteX111" fmla="*/ 3211499 w 12192000"/>
              <a:gd name="connsiteY111" fmla="*/ 1114184 h 6858000"/>
              <a:gd name="connsiteX112" fmla="*/ 3185849 w 12192000"/>
              <a:gd name="connsiteY112" fmla="*/ 1113265 h 6858000"/>
              <a:gd name="connsiteX113" fmla="*/ 3135843 w 12192000"/>
              <a:gd name="connsiteY113" fmla="*/ 1078789 h 6858000"/>
              <a:gd name="connsiteX114" fmla="*/ 3119118 w 12192000"/>
              <a:gd name="connsiteY114" fmla="*/ 1080546 h 6858000"/>
              <a:gd name="connsiteX115" fmla="*/ 3120198 w 12192000"/>
              <a:gd name="connsiteY115" fmla="*/ 1092226 h 6858000"/>
              <a:gd name="connsiteX116" fmla="*/ 3131691 w 12192000"/>
              <a:gd name="connsiteY116" fmla="*/ 1108819 h 6858000"/>
              <a:gd name="connsiteX117" fmla="*/ 3129914 w 12192000"/>
              <a:gd name="connsiteY117" fmla="*/ 1139097 h 6858000"/>
              <a:gd name="connsiteX118" fmla="*/ 3133955 w 12192000"/>
              <a:gd name="connsiteY118" fmla="*/ 1154983 h 6858000"/>
              <a:gd name="connsiteX119" fmla="*/ 3178170 w 12192000"/>
              <a:gd name="connsiteY119" fmla="*/ 1214855 h 6858000"/>
              <a:gd name="connsiteX120" fmla="*/ 3185378 w 12192000"/>
              <a:gd name="connsiteY120" fmla="*/ 1222303 h 6858000"/>
              <a:gd name="connsiteX121" fmla="*/ 3206608 w 12192000"/>
              <a:gd name="connsiteY121" fmla="*/ 1233153 h 6858000"/>
              <a:gd name="connsiteX122" fmla="*/ 3379140 w 12192000"/>
              <a:gd name="connsiteY122" fmla="*/ 1399351 h 6858000"/>
              <a:gd name="connsiteX123" fmla="*/ 3603118 w 12192000"/>
              <a:gd name="connsiteY123" fmla="*/ 1527375 h 6858000"/>
              <a:gd name="connsiteX124" fmla="*/ 3524809 w 12192000"/>
              <a:gd name="connsiteY124" fmla="*/ 1513774 h 6858000"/>
              <a:gd name="connsiteX125" fmla="*/ 3327498 w 12192000"/>
              <a:gd name="connsiteY125" fmla="*/ 1423859 h 6858000"/>
              <a:gd name="connsiteX126" fmla="*/ 3192949 w 12192000"/>
              <a:gd name="connsiteY126" fmla="*/ 1357211 h 6858000"/>
              <a:gd name="connsiteX127" fmla="*/ 3180259 w 12192000"/>
              <a:gd name="connsiteY127" fmla="*/ 1348280 h 6858000"/>
              <a:gd name="connsiteX128" fmla="*/ 3166204 w 12192000"/>
              <a:gd name="connsiteY128" fmla="*/ 1344345 h 6858000"/>
              <a:gd name="connsiteX129" fmla="*/ 3159212 w 12192000"/>
              <a:gd name="connsiteY129" fmla="*/ 1356197 h 6858000"/>
              <a:gd name="connsiteX130" fmla="*/ 3181004 w 12192000"/>
              <a:gd name="connsiteY130" fmla="*/ 1397043 h 6858000"/>
              <a:gd name="connsiteX131" fmla="*/ 3273385 w 12192000"/>
              <a:gd name="connsiteY131" fmla="*/ 1451888 h 6858000"/>
              <a:gd name="connsiteX132" fmla="*/ 3401776 w 12192000"/>
              <a:gd name="connsiteY132" fmla="*/ 1527602 h 6858000"/>
              <a:gd name="connsiteX133" fmla="*/ 3318130 w 12192000"/>
              <a:gd name="connsiteY133" fmla="*/ 1488342 h 6858000"/>
              <a:gd name="connsiteX134" fmla="*/ 3253694 w 12192000"/>
              <a:gd name="connsiteY134" fmla="*/ 1459909 h 6858000"/>
              <a:gd name="connsiteX135" fmla="*/ 3236182 w 12192000"/>
              <a:gd name="connsiteY135" fmla="*/ 1459882 h 6858000"/>
              <a:gd name="connsiteX136" fmla="*/ 3233020 w 12192000"/>
              <a:gd name="connsiteY136" fmla="*/ 1473687 h 6858000"/>
              <a:gd name="connsiteX137" fmla="*/ 3272474 w 12192000"/>
              <a:gd name="connsiteY137" fmla="*/ 1516958 h 6858000"/>
              <a:gd name="connsiteX138" fmla="*/ 3341300 w 12192000"/>
              <a:gd name="connsiteY138" fmla="*/ 1556133 h 6858000"/>
              <a:gd name="connsiteX139" fmla="*/ 3267359 w 12192000"/>
              <a:gd name="connsiteY139" fmla="*/ 1553009 h 6858000"/>
              <a:gd name="connsiteX140" fmla="*/ 3329832 w 12192000"/>
              <a:gd name="connsiteY140" fmla="*/ 1587586 h 6858000"/>
              <a:gd name="connsiteX141" fmla="*/ 3421490 w 12192000"/>
              <a:gd name="connsiteY141" fmla="*/ 1599301 h 6858000"/>
              <a:gd name="connsiteX142" fmla="*/ 3459923 w 12192000"/>
              <a:gd name="connsiteY142" fmla="*/ 1621220 h 6858000"/>
              <a:gd name="connsiteX143" fmla="*/ 3497490 w 12192000"/>
              <a:gd name="connsiteY143" fmla="*/ 1645392 h 6858000"/>
              <a:gd name="connsiteX144" fmla="*/ 3507803 w 12192000"/>
              <a:gd name="connsiteY144" fmla="*/ 1669911 h 6858000"/>
              <a:gd name="connsiteX145" fmla="*/ 3543290 w 12192000"/>
              <a:gd name="connsiteY145" fmla="*/ 1703729 h 6858000"/>
              <a:gd name="connsiteX146" fmla="*/ 3546999 w 12192000"/>
              <a:gd name="connsiteY146" fmla="*/ 1703818 h 6858000"/>
              <a:gd name="connsiteX147" fmla="*/ 3572295 w 12192000"/>
              <a:gd name="connsiteY147" fmla="*/ 1720349 h 6858000"/>
              <a:gd name="connsiteX148" fmla="*/ 3596922 w 12192000"/>
              <a:gd name="connsiteY148" fmla="*/ 1736961 h 6858000"/>
              <a:gd name="connsiteX149" fmla="*/ 3602119 w 12192000"/>
              <a:gd name="connsiteY149" fmla="*/ 1739285 h 6858000"/>
              <a:gd name="connsiteX150" fmla="*/ 3734798 w 12192000"/>
              <a:gd name="connsiteY150" fmla="*/ 1845349 h 6858000"/>
              <a:gd name="connsiteX151" fmla="*/ 3743174 w 12192000"/>
              <a:gd name="connsiteY151" fmla="*/ 1849972 h 6858000"/>
              <a:gd name="connsiteX152" fmla="*/ 3478101 w 12192000"/>
              <a:gd name="connsiteY152" fmla="*/ 1864630 h 6858000"/>
              <a:gd name="connsiteX153" fmla="*/ 3135293 w 12192000"/>
              <a:gd name="connsiteY153" fmla="*/ 1816496 h 6858000"/>
              <a:gd name="connsiteX154" fmla="*/ 3158510 w 12192000"/>
              <a:gd name="connsiteY154" fmla="*/ 1863880 h 6858000"/>
              <a:gd name="connsiteX155" fmla="*/ 3148907 w 12192000"/>
              <a:gd name="connsiteY155" fmla="*/ 1908797 h 6858000"/>
              <a:gd name="connsiteX156" fmla="*/ 3150229 w 12192000"/>
              <a:gd name="connsiteY156" fmla="*/ 2003660 h 6858000"/>
              <a:gd name="connsiteX157" fmla="*/ 3154219 w 12192000"/>
              <a:gd name="connsiteY157" fmla="*/ 2018746 h 6858000"/>
              <a:gd name="connsiteX158" fmla="*/ 3079313 w 12192000"/>
              <a:gd name="connsiteY158" fmla="*/ 2037482 h 6858000"/>
              <a:gd name="connsiteX159" fmla="*/ 3545961 w 12192000"/>
              <a:gd name="connsiteY159" fmla="*/ 2248584 h 6858000"/>
              <a:gd name="connsiteX160" fmla="*/ 3242382 w 12192000"/>
              <a:gd name="connsiteY160" fmla="*/ 2234890 h 6858000"/>
              <a:gd name="connsiteX161" fmla="*/ 3206852 w 12192000"/>
              <a:gd name="connsiteY161" fmla="*/ 2322137 h 6858000"/>
              <a:gd name="connsiteX162" fmla="*/ 3352854 w 12192000"/>
              <a:gd name="connsiteY162" fmla="*/ 2378270 h 6858000"/>
              <a:gd name="connsiteX163" fmla="*/ 3414532 w 12192000"/>
              <a:gd name="connsiteY163" fmla="*/ 2516826 h 6858000"/>
              <a:gd name="connsiteX164" fmla="*/ 3397577 w 12192000"/>
              <a:gd name="connsiteY164" fmla="*/ 2652556 h 6858000"/>
              <a:gd name="connsiteX165" fmla="*/ 3339773 w 12192000"/>
              <a:gd name="connsiteY165" fmla="*/ 2701969 h 6858000"/>
              <a:gd name="connsiteX166" fmla="*/ 3257041 w 12192000"/>
              <a:gd name="connsiteY166" fmla="*/ 2788223 h 6858000"/>
              <a:gd name="connsiteX167" fmla="*/ 3205892 w 12192000"/>
              <a:gd name="connsiteY167" fmla="*/ 2841661 h 6858000"/>
              <a:gd name="connsiteX168" fmla="*/ 3016267 w 12192000"/>
              <a:gd name="connsiteY168" fmla="*/ 2846107 h 6858000"/>
              <a:gd name="connsiteX169" fmla="*/ 3275450 w 12192000"/>
              <a:gd name="connsiteY169" fmla="*/ 2934701 h 6858000"/>
              <a:gd name="connsiteX170" fmla="*/ 3071009 w 12192000"/>
              <a:gd name="connsiteY170" fmla="*/ 2944432 h 6858000"/>
              <a:gd name="connsiteX171" fmla="*/ 3005039 w 12192000"/>
              <a:gd name="connsiteY171" fmla="*/ 2960743 h 6858000"/>
              <a:gd name="connsiteX172" fmla="*/ 3045255 w 12192000"/>
              <a:gd name="connsiteY172" fmla="*/ 2994795 h 6858000"/>
              <a:gd name="connsiteX173" fmla="*/ 3198769 w 12192000"/>
              <a:gd name="connsiteY173" fmla="*/ 3041966 h 6858000"/>
              <a:gd name="connsiteX174" fmla="*/ 3518098 w 12192000"/>
              <a:gd name="connsiteY174" fmla="*/ 3181525 h 6858000"/>
              <a:gd name="connsiteX175" fmla="*/ 3214876 w 12192000"/>
              <a:gd name="connsiteY175" fmla="*/ 3136382 h 6858000"/>
              <a:gd name="connsiteX176" fmla="*/ 3540876 w 12192000"/>
              <a:gd name="connsiteY176" fmla="*/ 3280232 h 6858000"/>
              <a:gd name="connsiteX177" fmla="*/ 3614558 w 12192000"/>
              <a:gd name="connsiteY177" fmla="*/ 3332242 h 6858000"/>
              <a:gd name="connsiteX178" fmla="*/ 3765439 w 12192000"/>
              <a:gd name="connsiteY178" fmla="*/ 3465091 h 6858000"/>
              <a:gd name="connsiteX179" fmla="*/ 3759506 w 12192000"/>
              <a:gd name="connsiteY179" fmla="*/ 3482990 h 6858000"/>
              <a:gd name="connsiteX180" fmla="*/ 3594905 w 12192000"/>
              <a:gd name="connsiteY180" fmla="*/ 3478499 h 6858000"/>
              <a:gd name="connsiteX181" fmla="*/ 3814430 w 12192000"/>
              <a:gd name="connsiteY181" fmla="*/ 3578876 h 6858000"/>
              <a:gd name="connsiteX182" fmla="*/ 4039126 w 12192000"/>
              <a:gd name="connsiteY182" fmla="*/ 3649369 h 6858000"/>
              <a:gd name="connsiteX183" fmla="*/ 3883152 w 12192000"/>
              <a:gd name="connsiteY183" fmla="*/ 3653497 h 6858000"/>
              <a:gd name="connsiteX184" fmla="*/ 3666446 w 12192000"/>
              <a:gd name="connsiteY184" fmla="*/ 3623911 h 6858000"/>
              <a:gd name="connsiteX185" fmla="*/ 3593589 w 12192000"/>
              <a:gd name="connsiteY185" fmla="*/ 3653674 h 6858000"/>
              <a:gd name="connsiteX186" fmla="*/ 3801238 w 12192000"/>
              <a:gd name="connsiteY186" fmla="*/ 3720862 h 6858000"/>
              <a:gd name="connsiteX187" fmla="*/ 3919545 w 12192000"/>
              <a:gd name="connsiteY187" fmla="*/ 3749213 h 6858000"/>
              <a:gd name="connsiteX188" fmla="*/ 3968059 w 12192000"/>
              <a:gd name="connsiteY188" fmla="*/ 3776085 h 6858000"/>
              <a:gd name="connsiteX189" fmla="*/ 4107750 w 12192000"/>
              <a:gd name="connsiteY189" fmla="*/ 3875932 h 6858000"/>
              <a:gd name="connsiteX190" fmla="*/ 4504087 w 12192000"/>
              <a:gd name="connsiteY190" fmla="*/ 3955698 h 6858000"/>
              <a:gd name="connsiteX191" fmla="*/ 5880284 w 12192000"/>
              <a:gd name="connsiteY191" fmla="*/ 3998656 h 6858000"/>
              <a:gd name="connsiteX192" fmla="*/ 8461494 w 12192000"/>
              <a:gd name="connsiteY192" fmla="*/ 3007971 h 6858000"/>
              <a:gd name="connsiteX193" fmla="*/ 8587378 w 12192000"/>
              <a:gd name="connsiteY193" fmla="*/ 2896089 h 6858000"/>
              <a:gd name="connsiteX194" fmla="*/ 8693826 w 12192000"/>
              <a:gd name="connsiteY194" fmla="*/ 2796225 h 6858000"/>
              <a:gd name="connsiteX195" fmla="*/ 8633488 w 12192000"/>
              <a:gd name="connsiteY195" fmla="*/ 2774007 h 6858000"/>
              <a:gd name="connsiteX196" fmla="*/ 8707444 w 12192000"/>
              <a:gd name="connsiteY196" fmla="*/ 2682105 h 6858000"/>
              <a:gd name="connsiteX197" fmla="*/ 8942552 w 12192000"/>
              <a:gd name="connsiteY197" fmla="*/ 2397549 h 6858000"/>
              <a:gd name="connsiteX198" fmla="*/ 9049260 w 12192000"/>
              <a:gd name="connsiteY198" fmla="*/ 2328253 h 6858000"/>
              <a:gd name="connsiteX199" fmla="*/ 9174304 w 12192000"/>
              <a:gd name="connsiteY199" fmla="*/ 2171379 h 6858000"/>
              <a:gd name="connsiteX200" fmla="*/ 9182228 w 12192000"/>
              <a:gd name="connsiteY200" fmla="*/ 2067678 h 6858000"/>
              <a:gd name="connsiteX201" fmla="*/ 9182278 w 12192000"/>
              <a:gd name="connsiteY201" fmla="*/ 2047313 h 6858000"/>
              <a:gd name="connsiteX202" fmla="*/ 9184334 w 12192000"/>
              <a:gd name="connsiteY202" fmla="*/ 2047686 h 6858000"/>
              <a:gd name="connsiteX203" fmla="*/ 9185124 w 12192000"/>
              <a:gd name="connsiteY203" fmla="*/ 1997142 h 6858000"/>
              <a:gd name="connsiteX204" fmla="*/ 9181592 w 12192000"/>
              <a:gd name="connsiteY204" fmla="*/ 1987782 h 6858000"/>
              <a:gd name="connsiteX205" fmla="*/ 9181190 w 12192000"/>
              <a:gd name="connsiteY205" fmla="*/ 1974586 h 6858000"/>
              <a:gd name="connsiteX206" fmla="*/ 9180252 w 12192000"/>
              <a:gd name="connsiteY206" fmla="*/ 1963164 h 6858000"/>
              <a:gd name="connsiteX207" fmla="*/ 9178804 w 12192000"/>
              <a:gd name="connsiteY207" fmla="*/ 1965349 h 6858000"/>
              <a:gd name="connsiteX208" fmla="*/ 9177606 w 12192000"/>
              <a:gd name="connsiteY208" fmla="*/ 1977215 h 6858000"/>
              <a:gd name="connsiteX209" fmla="*/ 9169614 w 12192000"/>
              <a:gd name="connsiteY209" fmla="*/ 1956030 h 6858000"/>
              <a:gd name="connsiteX210" fmla="*/ 9046406 w 12192000"/>
              <a:gd name="connsiteY210" fmla="*/ 1838718 h 6858000"/>
              <a:gd name="connsiteX211" fmla="*/ 8960873 w 12192000"/>
              <a:gd name="connsiteY211" fmla="*/ 1764524 h 6858000"/>
              <a:gd name="connsiteX212" fmla="*/ 8946755 w 12192000"/>
              <a:gd name="connsiteY212" fmla="*/ 1690806 h 6858000"/>
              <a:gd name="connsiteX213" fmla="*/ 8786897 w 12192000"/>
              <a:gd name="connsiteY213" fmla="*/ 1665607 h 6858000"/>
              <a:gd name="connsiteX214" fmla="*/ 8924505 w 12192000"/>
              <a:gd name="connsiteY214" fmla="*/ 1489227 h 6858000"/>
              <a:gd name="connsiteX215" fmla="*/ 8937122 w 12192000"/>
              <a:gd name="connsiteY215" fmla="*/ 1454681 h 6858000"/>
              <a:gd name="connsiteX216" fmla="*/ 8841119 w 12192000"/>
              <a:gd name="connsiteY216" fmla="*/ 1348202 h 6858000"/>
              <a:gd name="connsiteX217" fmla="*/ 8825548 w 12192000"/>
              <a:gd name="connsiteY217" fmla="*/ 1331028 h 6858000"/>
              <a:gd name="connsiteX218" fmla="*/ 8790413 w 12192000"/>
              <a:gd name="connsiteY218" fmla="*/ 1297436 h 6858000"/>
              <a:gd name="connsiteX219" fmla="*/ 8695944 w 12192000"/>
              <a:gd name="connsiteY219" fmla="*/ 1299752 h 6858000"/>
              <a:gd name="connsiteX220" fmla="*/ 8743050 w 12192000"/>
              <a:gd name="connsiteY220" fmla="*/ 1267471 h 6858000"/>
              <a:gd name="connsiteX221" fmla="*/ 8831902 w 12192000"/>
              <a:gd name="connsiteY221" fmla="*/ 1166250 h 6858000"/>
              <a:gd name="connsiteX222" fmla="*/ 8763628 w 12192000"/>
              <a:gd name="connsiteY222" fmla="*/ 1088084 h 6858000"/>
              <a:gd name="connsiteX223" fmla="*/ 8744052 w 12192000"/>
              <a:gd name="connsiteY223" fmla="*/ 1076766 h 6858000"/>
              <a:gd name="connsiteX224" fmla="*/ 8767977 w 12192000"/>
              <a:gd name="connsiteY224" fmla="*/ 1055883 h 6858000"/>
              <a:gd name="connsiteX225" fmla="*/ 8815418 w 12192000"/>
              <a:gd name="connsiteY225" fmla="*/ 986519 h 6858000"/>
              <a:gd name="connsiteX226" fmla="*/ 8839356 w 12192000"/>
              <a:gd name="connsiteY226" fmla="*/ 939330 h 6858000"/>
              <a:gd name="connsiteX227" fmla="*/ 8869964 w 12192000"/>
              <a:gd name="connsiteY227" fmla="*/ 917639 h 6858000"/>
              <a:gd name="connsiteX228" fmla="*/ 8876013 w 12192000"/>
              <a:gd name="connsiteY228" fmla="*/ 901606 h 6858000"/>
              <a:gd name="connsiteX229" fmla="*/ 8855230 w 12192000"/>
              <a:gd name="connsiteY229" fmla="*/ 828963 h 6858000"/>
              <a:gd name="connsiteX230" fmla="*/ 8844988 w 12192000"/>
              <a:gd name="connsiteY230" fmla="*/ 810876 h 6858000"/>
              <a:gd name="connsiteX231" fmla="*/ 8768255 w 12192000"/>
              <a:gd name="connsiteY231" fmla="*/ 747963 h 6858000"/>
              <a:gd name="connsiteX232" fmla="*/ 8692953 w 12192000"/>
              <a:gd name="connsiteY232" fmla="*/ 638707 h 6858000"/>
              <a:gd name="connsiteX233" fmla="*/ 8674423 w 12192000"/>
              <a:gd name="connsiteY233" fmla="*/ 564449 h 6858000"/>
              <a:gd name="connsiteX234" fmla="*/ 8667642 w 12192000"/>
              <a:gd name="connsiteY234" fmla="*/ 547822 h 6858000"/>
              <a:gd name="connsiteX235" fmla="*/ 8661198 w 12192000"/>
              <a:gd name="connsiteY235" fmla="*/ 478275 h 6858000"/>
              <a:gd name="connsiteX236" fmla="*/ 8645813 w 12192000"/>
              <a:gd name="connsiteY236" fmla="*/ 464032 h 6858000"/>
              <a:gd name="connsiteX237" fmla="*/ 8512338 w 12192000"/>
              <a:gd name="connsiteY237" fmla="*/ 477784 h 6858000"/>
              <a:gd name="connsiteX238" fmla="*/ 8481050 w 12192000"/>
              <a:gd name="connsiteY238" fmla="*/ 430572 h 6858000"/>
              <a:gd name="connsiteX239" fmla="*/ 8498220 w 12192000"/>
              <a:gd name="connsiteY239" fmla="*/ 404064 h 6858000"/>
              <a:gd name="connsiteX240" fmla="*/ 8489536 w 12192000"/>
              <a:gd name="connsiteY240" fmla="*/ 389280 h 6858000"/>
              <a:gd name="connsiteX241" fmla="*/ 0 w 12192000"/>
              <a:gd name="connsiteY241" fmla="*/ 0 h 6858000"/>
              <a:gd name="connsiteX242" fmla="*/ 12192000 w 12192000"/>
              <a:gd name="connsiteY242" fmla="*/ 0 h 6858000"/>
              <a:gd name="connsiteX243" fmla="*/ 12192000 w 12192000"/>
              <a:gd name="connsiteY243" fmla="*/ 6858000 h 6858000"/>
              <a:gd name="connsiteX244" fmla="*/ 0 w 12192000"/>
              <a:gd name="connsiteY2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</a:cxnLst>
            <a:rect l="l" t="t" r="r" b="b"/>
            <a:pathLst>
              <a:path w="12192000" h="6858000">
                <a:moveTo>
                  <a:pt x="9149158" y="2038490"/>
                </a:moveTo>
                <a:cubicBezTo>
                  <a:pt x="9152630" y="2038396"/>
                  <a:pt x="9157442" y="2039945"/>
                  <a:pt x="9164184" y="2044026"/>
                </a:cubicBezTo>
                <a:lnTo>
                  <a:pt x="9172532" y="2045543"/>
                </a:lnTo>
                <a:lnTo>
                  <a:pt x="9171580" y="2056997"/>
                </a:lnTo>
                <a:cubicBezTo>
                  <a:pt x="9169082" y="2082897"/>
                  <a:pt x="9165822" y="2102884"/>
                  <a:pt x="9161257" y="2098605"/>
                </a:cubicBezTo>
                <a:cubicBezTo>
                  <a:pt x="9149066" y="2086928"/>
                  <a:pt x="9130962" y="2077578"/>
                  <a:pt x="9138232" y="2059518"/>
                </a:cubicBezTo>
                <a:cubicBezTo>
                  <a:pt x="9140394" y="2053821"/>
                  <a:pt x="9138743" y="2038771"/>
                  <a:pt x="9149158" y="2038490"/>
                </a:cubicBezTo>
                <a:close/>
                <a:moveTo>
                  <a:pt x="9177606" y="1977215"/>
                </a:moveTo>
                <a:lnTo>
                  <a:pt x="9181592" y="1987782"/>
                </a:lnTo>
                <a:lnTo>
                  <a:pt x="9181923" y="1998627"/>
                </a:lnTo>
                <a:cubicBezTo>
                  <a:pt x="9182120" y="2008276"/>
                  <a:pt x="9182258" y="2019324"/>
                  <a:pt x="9182316" y="2031066"/>
                </a:cubicBezTo>
                <a:lnTo>
                  <a:pt x="9182278" y="2047313"/>
                </a:lnTo>
                <a:lnTo>
                  <a:pt x="9172532" y="2045543"/>
                </a:lnTo>
                <a:lnTo>
                  <a:pt x="9173842" y="2029805"/>
                </a:lnTo>
                <a:cubicBezTo>
                  <a:pt x="9175210" y="2011268"/>
                  <a:pt x="9176320" y="1992822"/>
                  <a:pt x="9177334" y="1979903"/>
                </a:cubicBezTo>
                <a:close/>
                <a:moveTo>
                  <a:pt x="3696300" y="1578900"/>
                </a:moveTo>
                <a:cubicBezTo>
                  <a:pt x="3710474" y="1584699"/>
                  <a:pt x="3724648" y="1590499"/>
                  <a:pt x="3738823" y="1596298"/>
                </a:cubicBezTo>
                <a:cubicBezTo>
                  <a:pt x="3731018" y="1595365"/>
                  <a:pt x="3722545" y="1594511"/>
                  <a:pt x="3714409" y="1593618"/>
                </a:cubicBezTo>
                <a:cubicBezTo>
                  <a:pt x="3707437" y="1589899"/>
                  <a:pt x="3700149" y="1586487"/>
                  <a:pt x="3693161" y="1582501"/>
                </a:cubicBezTo>
                <a:cubicBezTo>
                  <a:pt x="3694096" y="1581313"/>
                  <a:pt x="3695364" y="1580088"/>
                  <a:pt x="3696300" y="1578900"/>
                </a:cubicBezTo>
                <a:close/>
                <a:moveTo>
                  <a:pt x="3918454" y="1175387"/>
                </a:moveTo>
                <a:cubicBezTo>
                  <a:pt x="4003499" y="1210184"/>
                  <a:pt x="4088562" y="1245245"/>
                  <a:pt x="4173607" y="1280040"/>
                </a:cubicBezTo>
                <a:cubicBezTo>
                  <a:pt x="4172338" y="1281268"/>
                  <a:pt x="4171404" y="1282454"/>
                  <a:pt x="4170135" y="1283683"/>
                </a:cubicBezTo>
                <a:cubicBezTo>
                  <a:pt x="4077511" y="1256783"/>
                  <a:pt x="3989628" y="1225016"/>
                  <a:pt x="3918454" y="1175387"/>
                </a:cubicBezTo>
                <a:close/>
                <a:moveTo>
                  <a:pt x="8109090" y="602108"/>
                </a:moveTo>
                <a:lnTo>
                  <a:pt x="8113034" y="602645"/>
                </a:lnTo>
                <a:cubicBezTo>
                  <a:pt x="8117145" y="603257"/>
                  <a:pt x="8117456" y="603522"/>
                  <a:pt x="8111220" y="603405"/>
                </a:cubicBezTo>
                <a:close/>
                <a:moveTo>
                  <a:pt x="8489536" y="389280"/>
                </a:moveTo>
                <a:cubicBezTo>
                  <a:pt x="8479909" y="386150"/>
                  <a:pt x="8475270" y="392618"/>
                  <a:pt x="8470194" y="397527"/>
                </a:cubicBezTo>
                <a:cubicBezTo>
                  <a:pt x="8442581" y="423957"/>
                  <a:pt x="8407160" y="444085"/>
                  <a:pt x="8373511" y="465608"/>
                </a:cubicBezTo>
                <a:cubicBezTo>
                  <a:pt x="8325315" y="496678"/>
                  <a:pt x="8274262" y="525140"/>
                  <a:pt x="8231753" y="560890"/>
                </a:cubicBezTo>
                <a:cubicBezTo>
                  <a:pt x="8220884" y="569991"/>
                  <a:pt x="8202133" y="566357"/>
                  <a:pt x="8199967" y="553465"/>
                </a:cubicBezTo>
                <a:cubicBezTo>
                  <a:pt x="8197799" y="540575"/>
                  <a:pt x="8188778" y="541668"/>
                  <a:pt x="8175616" y="546483"/>
                </a:cubicBezTo>
                <a:cubicBezTo>
                  <a:pt x="8159813" y="552155"/>
                  <a:pt x="8144012" y="557828"/>
                  <a:pt x="8128578" y="563992"/>
                </a:cubicBezTo>
                <a:cubicBezTo>
                  <a:pt x="8112493" y="570503"/>
                  <a:pt x="8105752" y="580983"/>
                  <a:pt x="8104845" y="593172"/>
                </a:cubicBezTo>
                <a:cubicBezTo>
                  <a:pt x="8104654" y="595478"/>
                  <a:pt x="8104732" y="598018"/>
                  <a:pt x="8105615" y="599991"/>
                </a:cubicBezTo>
                <a:lnTo>
                  <a:pt x="8109090" y="602108"/>
                </a:lnTo>
                <a:lnTo>
                  <a:pt x="8092049" y="599788"/>
                </a:lnTo>
                <a:cubicBezTo>
                  <a:pt x="8074125" y="597229"/>
                  <a:pt x="8051995" y="593399"/>
                  <a:pt x="8047646" y="588557"/>
                </a:cubicBezTo>
                <a:cubicBezTo>
                  <a:pt x="8047278" y="588065"/>
                  <a:pt x="7852240" y="650342"/>
                  <a:pt x="7793637" y="681868"/>
                </a:cubicBezTo>
                <a:cubicBezTo>
                  <a:pt x="7757179" y="701583"/>
                  <a:pt x="7034011" y="1031296"/>
                  <a:pt x="6007741" y="1095470"/>
                </a:cubicBezTo>
                <a:cubicBezTo>
                  <a:pt x="5971519" y="1097710"/>
                  <a:pt x="5937353" y="1100506"/>
                  <a:pt x="5902533" y="1103650"/>
                </a:cubicBezTo>
                <a:cubicBezTo>
                  <a:pt x="5594429" y="1129961"/>
                  <a:pt x="5292360" y="1161179"/>
                  <a:pt x="5164222" y="1163546"/>
                </a:cubicBezTo>
                <a:cubicBezTo>
                  <a:pt x="5063988" y="1165217"/>
                  <a:pt x="4549164" y="1138992"/>
                  <a:pt x="4395075" y="1082763"/>
                </a:cubicBezTo>
                <a:cubicBezTo>
                  <a:pt x="4237527" y="1025076"/>
                  <a:pt x="4088158" y="958345"/>
                  <a:pt x="3939440" y="891265"/>
                </a:cubicBezTo>
                <a:cubicBezTo>
                  <a:pt x="3874968" y="862299"/>
                  <a:pt x="3806689" y="837016"/>
                  <a:pt x="3747894" y="801994"/>
                </a:cubicBezTo>
                <a:cubicBezTo>
                  <a:pt x="3689082" y="766706"/>
                  <a:pt x="3632839" y="729495"/>
                  <a:pt x="3569553" y="697970"/>
                </a:cubicBezTo>
                <a:cubicBezTo>
                  <a:pt x="3551464" y="688887"/>
                  <a:pt x="3533327" y="679005"/>
                  <a:pt x="3507813" y="680216"/>
                </a:cubicBezTo>
                <a:cubicBezTo>
                  <a:pt x="3502099" y="680371"/>
                  <a:pt x="3496101" y="681365"/>
                  <a:pt x="3490455" y="682587"/>
                </a:cubicBezTo>
                <a:cubicBezTo>
                  <a:pt x="3484140" y="683888"/>
                  <a:pt x="3479298" y="687159"/>
                  <a:pt x="3477246" y="691971"/>
                </a:cubicBezTo>
                <a:cubicBezTo>
                  <a:pt x="3475230" y="697315"/>
                  <a:pt x="3479426" y="699760"/>
                  <a:pt x="3484273" y="701857"/>
                </a:cubicBezTo>
                <a:cubicBezTo>
                  <a:pt x="3487733" y="703316"/>
                  <a:pt x="3491260" y="705843"/>
                  <a:pt x="3495638" y="705849"/>
                </a:cubicBezTo>
                <a:cubicBezTo>
                  <a:pt x="3523576" y="705686"/>
                  <a:pt x="3534967" y="720681"/>
                  <a:pt x="3548914" y="733487"/>
                </a:cubicBezTo>
                <a:cubicBezTo>
                  <a:pt x="3554984" y="738925"/>
                  <a:pt x="3561304" y="742991"/>
                  <a:pt x="3551504" y="753036"/>
                </a:cubicBezTo>
                <a:cubicBezTo>
                  <a:pt x="3542974" y="761854"/>
                  <a:pt x="3552584" y="764716"/>
                  <a:pt x="3562075" y="765715"/>
                </a:cubicBezTo>
                <a:cubicBezTo>
                  <a:pt x="3575293" y="767067"/>
                  <a:pt x="3590630" y="764672"/>
                  <a:pt x="3605942" y="772481"/>
                </a:cubicBezTo>
                <a:cubicBezTo>
                  <a:pt x="3550860" y="779958"/>
                  <a:pt x="3525860" y="757484"/>
                  <a:pt x="3499309" y="737079"/>
                </a:cubicBezTo>
                <a:cubicBezTo>
                  <a:pt x="3489410" y="729689"/>
                  <a:pt x="3482419" y="720334"/>
                  <a:pt x="3473788" y="711717"/>
                </a:cubicBezTo>
                <a:cubicBezTo>
                  <a:pt x="3463019" y="701211"/>
                  <a:pt x="3451290" y="702093"/>
                  <a:pt x="3437248" y="714263"/>
                </a:cubicBezTo>
                <a:cubicBezTo>
                  <a:pt x="3424810" y="725164"/>
                  <a:pt x="3418411" y="725135"/>
                  <a:pt x="3413254" y="712874"/>
                </a:cubicBezTo>
                <a:cubicBezTo>
                  <a:pt x="3405299" y="693706"/>
                  <a:pt x="3389031" y="681450"/>
                  <a:pt x="3362511" y="677414"/>
                </a:cubicBezTo>
                <a:cubicBezTo>
                  <a:pt x="3356728" y="676504"/>
                  <a:pt x="3349492" y="673891"/>
                  <a:pt x="3344467" y="679599"/>
                </a:cubicBezTo>
                <a:cubicBezTo>
                  <a:pt x="3340061" y="684428"/>
                  <a:pt x="3344392" y="689004"/>
                  <a:pt x="3347971" y="692328"/>
                </a:cubicBezTo>
                <a:cubicBezTo>
                  <a:pt x="3354407" y="698260"/>
                  <a:pt x="3360162" y="704004"/>
                  <a:pt x="3363008" y="711713"/>
                </a:cubicBezTo>
                <a:cubicBezTo>
                  <a:pt x="3365019" y="716838"/>
                  <a:pt x="3367062" y="722495"/>
                  <a:pt x="3362637" y="727058"/>
                </a:cubicBezTo>
                <a:cubicBezTo>
                  <a:pt x="3344342" y="746453"/>
                  <a:pt x="3358884" y="752745"/>
                  <a:pt x="3376167" y="759779"/>
                </a:cubicBezTo>
                <a:cubicBezTo>
                  <a:pt x="3400002" y="769239"/>
                  <a:pt x="3410177" y="786259"/>
                  <a:pt x="3406203" y="808483"/>
                </a:cubicBezTo>
                <a:cubicBezTo>
                  <a:pt x="3404757" y="817516"/>
                  <a:pt x="3406433" y="822682"/>
                  <a:pt x="3420116" y="820757"/>
                </a:cubicBezTo>
                <a:cubicBezTo>
                  <a:pt x="3425463" y="820110"/>
                  <a:pt x="3426984" y="822878"/>
                  <a:pt x="3429194" y="825831"/>
                </a:cubicBezTo>
                <a:cubicBezTo>
                  <a:pt x="3476758" y="896035"/>
                  <a:pt x="3542778" y="954609"/>
                  <a:pt x="3619149" y="1006561"/>
                </a:cubicBezTo>
                <a:cubicBezTo>
                  <a:pt x="3681093" y="1048718"/>
                  <a:pt x="3748746" y="1085351"/>
                  <a:pt x="3818654" y="1120369"/>
                </a:cubicBezTo>
                <a:cubicBezTo>
                  <a:pt x="3820742" y="1121458"/>
                  <a:pt x="3822850" y="1122813"/>
                  <a:pt x="3824021" y="1125355"/>
                </a:cubicBezTo>
                <a:cubicBezTo>
                  <a:pt x="3791940" y="1123873"/>
                  <a:pt x="3763844" y="1116270"/>
                  <a:pt x="3736668" y="1107215"/>
                </a:cubicBezTo>
                <a:cubicBezTo>
                  <a:pt x="3664431" y="1083216"/>
                  <a:pt x="3602610" y="1048291"/>
                  <a:pt x="3540174" y="1014247"/>
                </a:cubicBezTo>
                <a:cubicBezTo>
                  <a:pt x="3502142" y="993353"/>
                  <a:pt x="3463159" y="973379"/>
                  <a:pt x="3421640" y="955861"/>
                </a:cubicBezTo>
                <a:cubicBezTo>
                  <a:pt x="3414719" y="952940"/>
                  <a:pt x="3409737" y="948712"/>
                  <a:pt x="3404753" y="944484"/>
                </a:cubicBezTo>
                <a:cubicBezTo>
                  <a:pt x="3401911" y="942144"/>
                  <a:pt x="3398417" y="940152"/>
                  <a:pt x="3393138" y="941865"/>
                </a:cubicBezTo>
                <a:cubicBezTo>
                  <a:pt x="3386540" y="944006"/>
                  <a:pt x="3386126" y="948083"/>
                  <a:pt x="3385712" y="952159"/>
                </a:cubicBezTo>
                <a:cubicBezTo>
                  <a:pt x="3384520" y="965187"/>
                  <a:pt x="3389594" y="976116"/>
                  <a:pt x="3398641" y="986025"/>
                </a:cubicBezTo>
                <a:cubicBezTo>
                  <a:pt x="3422140" y="1011364"/>
                  <a:pt x="3455589" y="1029056"/>
                  <a:pt x="3489975" y="1045560"/>
                </a:cubicBezTo>
                <a:cubicBezTo>
                  <a:pt x="3534421" y="1066751"/>
                  <a:pt x="3577600" y="1089169"/>
                  <a:pt x="3617273" y="1114697"/>
                </a:cubicBezTo>
                <a:cubicBezTo>
                  <a:pt x="3620082" y="1116503"/>
                  <a:pt x="3625178" y="1117229"/>
                  <a:pt x="3623898" y="1123556"/>
                </a:cubicBezTo>
                <a:cubicBezTo>
                  <a:pt x="3599276" y="1112313"/>
                  <a:pt x="3576007" y="1101173"/>
                  <a:pt x="3552438" y="1090606"/>
                </a:cubicBezTo>
                <a:cubicBezTo>
                  <a:pt x="3529203" y="1079998"/>
                  <a:pt x="3505634" y="1069432"/>
                  <a:pt x="3482417" y="1059092"/>
                </a:cubicBezTo>
                <a:cubicBezTo>
                  <a:pt x="3476868" y="1056543"/>
                  <a:pt x="3470899" y="1052702"/>
                  <a:pt x="3463468" y="1057629"/>
                </a:cubicBezTo>
                <a:cubicBezTo>
                  <a:pt x="3455703" y="1062595"/>
                  <a:pt x="3457128" y="1069134"/>
                  <a:pt x="3459472" y="1074217"/>
                </a:cubicBezTo>
                <a:cubicBezTo>
                  <a:pt x="3466821" y="1089165"/>
                  <a:pt x="3478729" y="1101681"/>
                  <a:pt x="3494211" y="1112153"/>
                </a:cubicBezTo>
                <a:cubicBezTo>
                  <a:pt x="3546907" y="1146573"/>
                  <a:pt x="3606933" y="1174465"/>
                  <a:pt x="3663137" y="1205775"/>
                </a:cubicBezTo>
                <a:cubicBezTo>
                  <a:pt x="3693512" y="1222766"/>
                  <a:pt x="3721631" y="1241370"/>
                  <a:pt x="3748466" y="1260936"/>
                </a:cubicBezTo>
                <a:cubicBezTo>
                  <a:pt x="3754470" y="1265310"/>
                  <a:pt x="3754440" y="1270144"/>
                  <a:pt x="3753142" y="1276208"/>
                </a:cubicBezTo>
                <a:cubicBezTo>
                  <a:pt x="3747968" y="1300726"/>
                  <a:pt x="3758834" y="1307462"/>
                  <a:pt x="3791960" y="1298886"/>
                </a:cubicBezTo>
                <a:cubicBezTo>
                  <a:pt x="3802234" y="1296299"/>
                  <a:pt x="3809336" y="1296782"/>
                  <a:pt x="3816039" y="1301606"/>
                </a:cubicBezTo>
                <a:cubicBezTo>
                  <a:pt x="3897299" y="1361555"/>
                  <a:pt x="3991895" y="1408883"/>
                  <a:pt x="4094439" y="1448806"/>
                </a:cubicBezTo>
                <a:cubicBezTo>
                  <a:pt x="4136210" y="1464953"/>
                  <a:pt x="4179249" y="1479874"/>
                  <a:pt x="4222870" y="1493379"/>
                </a:cubicBezTo>
                <a:cubicBezTo>
                  <a:pt x="4222955" y="1494711"/>
                  <a:pt x="4223057" y="1496309"/>
                  <a:pt x="4223141" y="1497641"/>
                </a:cubicBezTo>
                <a:cubicBezTo>
                  <a:pt x="4222925" y="1499546"/>
                  <a:pt x="4222659" y="1500653"/>
                  <a:pt x="4222428" y="1502292"/>
                </a:cubicBezTo>
                <a:cubicBezTo>
                  <a:pt x="4160784" y="1480767"/>
                  <a:pt x="4099761" y="1458363"/>
                  <a:pt x="4039973" y="1434198"/>
                </a:cubicBezTo>
                <a:cubicBezTo>
                  <a:pt x="3877889" y="1368737"/>
                  <a:pt x="3722432" y="1296301"/>
                  <a:pt x="3564773" y="1226279"/>
                </a:cubicBezTo>
                <a:cubicBezTo>
                  <a:pt x="3511752" y="1202636"/>
                  <a:pt x="3468897" y="1169442"/>
                  <a:pt x="3420650" y="1141464"/>
                </a:cubicBezTo>
                <a:cubicBezTo>
                  <a:pt x="3388486" y="1122812"/>
                  <a:pt x="3357590" y="1102932"/>
                  <a:pt x="3320669" y="1088883"/>
                </a:cubicBezTo>
                <a:cubicBezTo>
                  <a:pt x="3305491" y="1083205"/>
                  <a:pt x="3289697" y="1078406"/>
                  <a:pt x="3270102" y="1082659"/>
                </a:cubicBezTo>
                <a:cubicBezTo>
                  <a:pt x="3262467" y="1084389"/>
                  <a:pt x="3253881" y="1087040"/>
                  <a:pt x="3251648" y="1094290"/>
                </a:cubicBezTo>
                <a:cubicBezTo>
                  <a:pt x="3249750" y="1101498"/>
                  <a:pt x="3256970" y="1103846"/>
                  <a:pt x="3263506" y="1106005"/>
                </a:cubicBezTo>
                <a:cubicBezTo>
                  <a:pt x="3265227" y="1106604"/>
                  <a:pt x="3266966" y="1107467"/>
                  <a:pt x="3268636" y="1107265"/>
                </a:cubicBezTo>
                <a:cubicBezTo>
                  <a:pt x="3300482" y="1105018"/>
                  <a:pt x="3309121" y="1124372"/>
                  <a:pt x="3325089" y="1137201"/>
                </a:cubicBezTo>
                <a:cubicBezTo>
                  <a:pt x="3330055" y="1141164"/>
                  <a:pt x="3330677" y="1145651"/>
                  <a:pt x="3326003" y="1151585"/>
                </a:cubicBezTo>
                <a:cubicBezTo>
                  <a:pt x="3317592" y="1162266"/>
                  <a:pt x="3324211" y="1165760"/>
                  <a:pt x="3336410" y="1166967"/>
                </a:cubicBezTo>
                <a:cubicBezTo>
                  <a:pt x="3348608" y="1168175"/>
                  <a:pt x="3361690" y="1167395"/>
                  <a:pt x="3375112" y="1171943"/>
                </a:cubicBezTo>
                <a:cubicBezTo>
                  <a:pt x="3354718" y="1179513"/>
                  <a:pt x="3340011" y="1175927"/>
                  <a:pt x="3326222" y="1170885"/>
                </a:cubicBezTo>
                <a:cubicBezTo>
                  <a:pt x="3295216" y="1159877"/>
                  <a:pt x="3274464" y="1140648"/>
                  <a:pt x="3254679" y="1120765"/>
                </a:cubicBezTo>
                <a:cubicBezTo>
                  <a:pt x="3250733" y="1116948"/>
                  <a:pt x="3247420" y="1112518"/>
                  <a:pt x="3242188" y="1109662"/>
                </a:cubicBezTo>
                <a:cubicBezTo>
                  <a:pt x="3232391" y="1103869"/>
                  <a:pt x="3222316" y="1104284"/>
                  <a:pt x="3211499" y="1114184"/>
                </a:cubicBezTo>
                <a:cubicBezTo>
                  <a:pt x="3197173" y="1127194"/>
                  <a:pt x="3191777" y="1127042"/>
                  <a:pt x="3185849" y="1113265"/>
                </a:cubicBezTo>
                <a:cubicBezTo>
                  <a:pt x="3177929" y="1094629"/>
                  <a:pt x="3162028" y="1082865"/>
                  <a:pt x="3135843" y="1078789"/>
                </a:cubicBezTo>
                <a:cubicBezTo>
                  <a:pt x="3130396" y="1077837"/>
                  <a:pt x="3124578" y="1076395"/>
                  <a:pt x="3119118" y="1080546"/>
                </a:cubicBezTo>
                <a:cubicBezTo>
                  <a:pt x="3113359" y="1085269"/>
                  <a:pt x="3117622" y="1088780"/>
                  <a:pt x="3120198" y="1092226"/>
                </a:cubicBezTo>
                <a:cubicBezTo>
                  <a:pt x="3123912" y="1097682"/>
                  <a:pt x="3128295" y="1103057"/>
                  <a:pt x="3131691" y="1108819"/>
                </a:cubicBezTo>
                <a:cubicBezTo>
                  <a:pt x="3137665" y="1118027"/>
                  <a:pt x="3139328" y="1128295"/>
                  <a:pt x="3129914" y="1139097"/>
                </a:cubicBezTo>
                <a:cubicBezTo>
                  <a:pt x="3123003" y="1146915"/>
                  <a:pt x="3123960" y="1151361"/>
                  <a:pt x="3133955" y="1154983"/>
                </a:cubicBezTo>
                <a:cubicBezTo>
                  <a:pt x="3165979" y="1166136"/>
                  <a:pt x="3186931" y="1183194"/>
                  <a:pt x="3178170" y="1214855"/>
                </a:cubicBezTo>
                <a:cubicBezTo>
                  <a:pt x="3176770" y="1219320"/>
                  <a:pt x="3179046" y="1223338"/>
                  <a:pt x="3185378" y="1222303"/>
                </a:cubicBezTo>
                <a:cubicBezTo>
                  <a:pt x="3199361" y="1219805"/>
                  <a:pt x="3202140" y="1226447"/>
                  <a:pt x="3206608" y="1233153"/>
                </a:cubicBezTo>
                <a:cubicBezTo>
                  <a:pt x="3250090" y="1297409"/>
                  <a:pt x="3310389" y="1350771"/>
                  <a:pt x="3379140" y="1399351"/>
                </a:cubicBezTo>
                <a:cubicBezTo>
                  <a:pt x="3447189" y="1447479"/>
                  <a:pt x="3522881" y="1488775"/>
                  <a:pt x="3603118" y="1527375"/>
                </a:cubicBezTo>
                <a:cubicBezTo>
                  <a:pt x="3581296" y="1528405"/>
                  <a:pt x="3552602" y="1521951"/>
                  <a:pt x="3524809" y="1513774"/>
                </a:cubicBezTo>
                <a:cubicBezTo>
                  <a:pt x="3451354" y="1491802"/>
                  <a:pt x="3389901" y="1457369"/>
                  <a:pt x="3327498" y="1423859"/>
                </a:cubicBezTo>
                <a:cubicBezTo>
                  <a:pt x="3283917" y="1400416"/>
                  <a:pt x="3241288" y="1376052"/>
                  <a:pt x="3192949" y="1357211"/>
                </a:cubicBezTo>
                <a:cubicBezTo>
                  <a:pt x="3187434" y="1355196"/>
                  <a:pt x="3183538" y="1352177"/>
                  <a:pt x="3180259" y="1348280"/>
                </a:cubicBezTo>
                <a:cubicBezTo>
                  <a:pt x="3177348" y="1344874"/>
                  <a:pt x="3173119" y="1341896"/>
                  <a:pt x="3166204" y="1344345"/>
                </a:cubicBezTo>
                <a:cubicBezTo>
                  <a:pt x="3159306" y="1347059"/>
                  <a:pt x="3158942" y="1351935"/>
                  <a:pt x="3159212" y="1356197"/>
                </a:cubicBezTo>
                <a:cubicBezTo>
                  <a:pt x="3161232" y="1372059"/>
                  <a:pt x="3167827" y="1385754"/>
                  <a:pt x="3181004" y="1397043"/>
                </a:cubicBezTo>
                <a:cubicBezTo>
                  <a:pt x="3206688" y="1419701"/>
                  <a:pt x="3240037" y="1435794"/>
                  <a:pt x="3273385" y="1451888"/>
                </a:cubicBezTo>
                <a:cubicBezTo>
                  <a:pt x="3319573" y="1473941"/>
                  <a:pt x="3362569" y="1498797"/>
                  <a:pt x="3401776" y="1527602"/>
                </a:cubicBezTo>
                <a:cubicBezTo>
                  <a:pt x="3374012" y="1514591"/>
                  <a:pt x="3346230" y="1501313"/>
                  <a:pt x="3318130" y="1488342"/>
                </a:cubicBezTo>
                <a:cubicBezTo>
                  <a:pt x="3296969" y="1478558"/>
                  <a:pt x="3275173" y="1469387"/>
                  <a:pt x="3253694" y="1459909"/>
                </a:cubicBezTo>
                <a:cubicBezTo>
                  <a:pt x="3248495" y="1457587"/>
                  <a:pt x="3242945" y="1455038"/>
                  <a:pt x="3236182" y="1459882"/>
                </a:cubicBezTo>
                <a:cubicBezTo>
                  <a:pt x="3230053" y="1464115"/>
                  <a:pt x="3231378" y="1469055"/>
                  <a:pt x="3233020" y="1473687"/>
                </a:cubicBezTo>
                <a:cubicBezTo>
                  <a:pt x="3239235" y="1491993"/>
                  <a:pt x="3254236" y="1505477"/>
                  <a:pt x="3272474" y="1516958"/>
                </a:cubicBezTo>
                <a:cubicBezTo>
                  <a:pt x="3294559" y="1530657"/>
                  <a:pt x="3317595" y="1543436"/>
                  <a:pt x="3341300" y="1556133"/>
                </a:cubicBezTo>
                <a:cubicBezTo>
                  <a:pt x="3316637" y="1554825"/>
                  <a:pt x="3291973" y="1553517"/>
                  <a:pt x="3267359" y="1553009"/>
                </a:cubicBezTo>
                <a:cubicBezTo>
                  <a:pt x="3280352" y="1582573"/>
                  <a:pt x="3306470" y="1585584"/>
                  <a:pt x="3329832" y="1587586"/>
                </a:cubicBezTo>
                <a:cubicBezTo>
                  <a:pt x="3361297" y="1589949"/>
                  <a:pt x="3391527" y="1594072"/>
                  <a:pt x="3421490" y="1599301"/>
                </a:cubicBezTo>
                <a:cubicBezTo>
                  <a:pt x="3434412" y="1606594"/>
                  <a:pt x="3447319" y="1613621"/>
                  <a:pt x="3459923" y="1621220"/>
                </a:cubicBezTo>
                <a:cubicBezTo>
                  <a:pt x="3472880" y="1629046"/>
                  <a:pt x="3485168" y="1636952"/>
                  <a:pt x="3497490" y="1645392"/>
                </a:cubicBezTo>
                <a:cubicBezTo>
                  <a:pt x="3506301" y="1651572"/>
                  <a:pt x="3516714" y="1656484"/>
                  <a:pt x="3507803" y="1669911"/>
                </a:cubicBezTo>
                <a:cubicBezTo>
                  <a:pt x="3503816" y="1676032"/>
                  <a:pt x="3534148" y="1702959"/>
                  <a:pt x="3543290" y="1703729"/>
                </a:cubicBezTo>
                <a:cubicBezTo>
                  <a:pt x="3544644" y="1703834"/>
                  <a:pt x="3545996" y="1703940"/>
                  <a:pt x="3546999" y="1703818"/>
                </a:cubicBezTo>
                <a:cubicBezTo>
                  <a:pt x="3566312" y="1700405"/>
                  <a:pt x="3571232" y="1708935"/>
                  <a:pt x="3572295" y="1720349"/>
                </a:cubicBezTo>
                <a:cubicBezTo>
                  <a:pt x="3573341" y="1731497"/>
                  <a:pt x="3570880" y="1745753"/>
                  <a:pt x="3596922" y="1736961"/>
                </a:cubicBezTo>
                <a:cubicBezTo>
                  <a:pt x="3599895" y="1736064"/>
                  <a:pt x="3600664" y="1737582"/>
                  <a:pt x="3602119" y="1739285"/>
                </a:cubicBezTo>
                <a:cubicBezTo>
                  <a:pt x="3633888" y="1783486"/>
                  <a:pt x="3684678" y="1814377"/>
                  <a:pt x="3734798" y="1845349"/>
                </a:cubicBezTo>
                <a:cubicBezTo>
                  <a:pt x="3737590" y="1846890"/>
                  <a:pt x="3740383" y="1848430"/>
                  <a:pt x="3743174" y="1849972"/>
                </a:cubicBezTo>
                <a:cubicBezTo>
                  <a:pt x="3692460" y="1846720"/>
                  <a:pt x="3526297" y="1854765"/>
                  <a:pt x="3478101" y="1864630"/>
                </a:cubicBezTo>
                <a:cubicBezTo>
                  <a:pt x="3435216" y="1873314"/>
                  <a:pt x="3187933" y="1844748"/>
                  <a:pt x="3135293" y="1816496"/>
                </a:cubicBezTo>
                <a:cubicBezTo>
                  <a:pt x="3129987" y="1844249"/>
                  <a:pt x="3145700" y="1853084"/>
                  <a:pt x="3158510" y="1863880"/>
                </a:cubicBezTo>
                <a:cubicBezTo>
                  <a:pt x="3176652" y="1879130"/>
                  <a:pt x="3180104" y="1891061"/>
                  <a:pt x="3148907" y="1908797"/>
                </a:cubicBezTo>
                <a:cubicBezTo>
                  <a:pt x="3059526" y="1959351"/>
                  <a:pt x="3060614" y="1960561"/>
                  <a:pt x="3150229" y="2003660"/>
                </a:cubicBezTo>
                <a:cubicBezTo>
                  <a:pt x="3154391" y="2005572"/>
                  <a:pt x="3152878" y="2013539"/>
                  <a:pt x="3154219" y="2018746"/>
                </a:cubicBezTo>
                <a:cubicBezTo>
                  <a:pt x="3132340" y="2029448"/>
                  <a:pt x="3104621" y="2011868"/>
                  <a:pt x="3079313" y="2037482"/>
                </a:cubicBezTo>
                <a:cubicBezTo>
                  <a:pt x="3200844" y="2121812"/>
                  <a:pt x="3382216" y="2194063"/>
                  <a:pt x="3545961" y="2248584"/>
                </a:cubicBezTo>
                <a:cubicBezTo>
                  <a:pt x="3418859" y="2288406"/>
                  <a:pt x="3336249" y="2212515"/>
                  <a:pt x="3242382" y="2234890"/>
                </a:cubicBezTo>
                <a:cubicBezTo>
                  <a:pt x="3196963" y="2267233"/>
                  <a:pt x="3340047" y="2293389"/>
                  <a:pt x="3206852" y="2322137"/>
                </a:cubicBezTo>
                <a:cubicBezTo>
                  <a:pt x="3266485" y="2338535"/>
                  <a:pt x="3311047" y="2356223"/>
                  <a:pt x="3352854" y="2378270"/>
                </a:cubicBezTo>
                <a:cubicBezTo>
                  <a:pt x="3427094" y="2417864"/>
                  <a:pt x="3443161" y="2448130"/>
                  <a:pt x="3414532" y="2516826"/>
                </a:cubicBezTo>
                <a:cubicBezTo>
                  <a:pt x="3395525" y="2562076"/>
                  <a:pt x="3366606" y="2605038"/>
                  <a:pt x="3397577" y="2652556"/>
                </a:cubicBezTo>
                <a:cubicBezTo>
                  <a:pt x="3418842" y="2685144"/>
                  <a:pt x="3412947" y="2708944"/>
                  <a:pt x="3339773" y="2701969"/>
                </a:cubicBezTo>
                <a:cubicBezTo>
                  <a:pt x="3260852" y="2694617"/>
                  <a:pt x="3233446" y="2729610"/>
                  <a:pt x="3257041" y="2788223"/>
                </a:cubicBezTo>
                <a:cubicBezTo>
                  <a:pt x="3272229" y="2825841"/>
                  <a:pt x="3259642" y="2839714"/>
                  <a:pt x="3205892" y="2841661"/>
                </a:cubicBezTo>
                <a:cubicBezTo>
                  <a:pt x="3146428" y="2843763"/>
                  <a:pt x="3088665" y="2824990"/>
                  <a:pt x="3016267" y="2846107"/>
                </a:cubicBezTo>
                <a:cubicBezTo>
                  <a:pt x="3079284" y="2910414"/>
                  <a:pt x="3202965" y="2875032"/>
                  <a:pt x="3275450" y="2934701"/>
                </a:cubicBezTo>
                <a:cubicBezTo>
                  <a:pt x="3194271" y="2944802"/>
                  <a:pt x="3132104" y="2952064"/>
                  <a:pt x="3071009" y="2944432"/>
                </a:cubicBezTo>
                <a:cubicBezTo>
                  <a:pt x="3045559" y="2941340"/>
                  <a:pt x="3017770" y="2938533"/>
                  <a:pt x="3005039" y="2960743"/>
                </a:cubicBezTo>
                <a:cubicBezTo>
                  <a:pt x="2989910" y="2987540"/>
                  <a:pt x="3024584" y="2992735"/>
                  <a:pt x="3045255" y="2994795"/>
                </a:cubicBezTo>
                <a:cubicBezTo>
                  <a:pt x="3103524" y="3000354"/>
                  <a:pt x="3149512" y="3024578"/>
                  <a:pt x="3198769" y="3041966"/>
                </a:cubicBezTo>
                <a:cubicBezTo>
                  <a:pt x="3306591" y="3080177"/>
                  <a:pt x="3424230" y="3108608"/>
                  <a:pt x="3518098" y="3181525"/>
                </a:cubicBezTo>
                <a:cubicBezTo>
                  <a:pt x="3405474" y="3173693"/>
                  <a:pt x="3319103" y="3133957"/>
                  <a:pt x="3214876" y="3136382"/>
                </a:cubicBezTo>
                <a:cubicBezTo>
                  <a:pt x="3309623" y="3201944"/>
                  <a:pt x="3428070" y="3237794"/>
                  <a:pt x="3540876" y="3280232"/>
                </a:cubicBezTo>
                <a:cubicBezTo>
                  <a:pt x="3572951" y="3292185"/>
                  <a:pt x="3605372" y="3298995"/>
                  <a:pt x="3614558" y="3332242"/>
                </a:cubicBezTo>
                <a:cubicBezTo>
                  <a:pt x="3632460" y="3396643"/>
                  <a:pt x="3676382" y="3446619"/>
                  <a:pt x="3765439" y="3465091"/>
                </a:cubicBezTo>
                <a:cubicBezTo>
                  <a:pt x="3766125" y="3465276"/>
                  <a:pt x="3762072" y="3475699"/>
                  <a:pt x="3759506" y="3482990"/>
                </a:cubicBezTo>
                <a:cubicBezTo>
                  <a:pt x="3706514" y="3491555"/>
                  <a:pt x="3662256" y="3457457"/>
                  <a:pt x="3594905" y="3478499"/>
                </a:cubicBezTo>
                <a:cubicBezTo>
                  <a:pt x="3663098" y="3523656"/>
                  <a:pt x="3720597" y="3564741"/>
                  <a:pt x="3814430" y="3578876"/>
                </a:cubicBezTo>
                <a:cubicBezTo>
                  <a:pt x="3889563" y="3590177"/>
                  <a:pt x="3981512" y="3590582"/>
                  <a:pt x="4039126" y="3649369"/>
                </a:cubicBezTo>
                <a:cubicBezTo>
                  <a:pt x="3977790" y="3669682"/>
                  <a:pt x="3930328" y="3659325"/>
                  <a:pt x="3883152" y="3653497"/>
                </a:cubicBezTo>
                <a:cubicBezTo>
                  <a:pt x="3810528" y="3644576"/>
                  <a:pt x="3739087" y="3633097"/>
                  <a:pt x="3666446" y="3623911"/>
                </a:cubicBezTo>
                <a:cubicBezTo>
                  <a:pt x="3638957" y="3620530"/>
                  <a:pt x="3608896" y="3619071"/>
                  <a:pt x="3593589" y="3653674"/>
                </a:cubicBezTo>
                <a:cubicBezTo>
                  <a:pt x="3684581" y="3649631"/>
                  <a:pt x="3741824" y="3686720"/>
                  <a:pt x="3801238" y="3720862"/>
                </a:cubicBezTo>
                <a:cubicBezTo>
                  <a:pt x="3834791" y="3740152"/>
                  <a:pt x="3862819" y="3767894"/>
                  <a:pt x="3919545" y="3749213"/>
                </a:cubicBezTo>
                <a:cubicBezTo>
                  <a:pt x="3949563" y="3739403"/>
                  <a:pt x="3970044" y="3754371"/>
                  <a:pt x="3968059" y="3776085"/>
                </a:cubicBezTo>
                <a:cubicBezTo>
                  <a:pt x="3961477" y="3852579"/>
                  <a:pt x="4033657" y="3870411"/>
                  <a:pt x="4107750" y="3875932"/>
                </a:cubicBezTo>
                <a:cubicBezTo>
                  <a:pt x="4247829" y="3886613"/>
                  <a:pt x="4367192" y="3936847"/>
                  <a:pt x="4504087" y="3955698"/>
                </a:cubicBezTo>
                <a:cubicBezTo>
                  <a:pt x="4637239" y="3973931"/>
                  <a:pt x="5630348" y="4013091"/>
                  <a:pt x="5880284" y="3998656"/>
                </a:cubicBezTo>
                <a:cubicBezTo>
                  <a:pt x="7409751" y="3910310"/>
                  <a:pt x="8457142" y="3018967"/>
                  <a:pt x="8461494" y="3007971"/>
                </a:cubicBezTo>
                <a:cubicBezTo>
                  <a:pt x="8481448" y="2956432"/>
                  <a:pt x="8537247" y="2928466"/>
                  <a:pt x="8587378" y="2896089"/>
                </a:cubicBezTo>
                <a:cubicBezTo>
                  <a:pt x="8631032" y="2867717"/>
                  <a:pt x="8677604" y="2837649"/>
                  <a:pt x="8693826" y="2796225"/>
                </a:cubicBezTo>
                <a:cubicBezTo>
                  <a:pt x="8715249" y="2741288"/>
                  <a:pt x="8647790" y="2792407"/>
                  <a:pt x="8633488" y="2774007"/>
                </a:cubicBezTo>
                <a:cubicBezTo>
                  <a:pt x="8658507" y="2743865"/>
                  <a:pt x="8698366" y="2714075"/>
                  <a:pt x="8707444" y="2682105"/>
                </a:cubicBezTo>
                <a:cubicBezTo>
                  <a:pt x="8739824" y="2566518"/>
                  <a:pt x="8819561" y="2475526"/>
                  <a:pt x="8942552" y="2397549"/>
                </a:cubicBezTo>
                <a:cubicBezTo>
                  <a:pt x="8977822" y="2375023"/>
                  <a:pt x="8999812" y="2339612"/>
                  <a:pt x="9049260" y="2328253"/>
                </a:cubicBezTo>
                <a:cubicBezTo>
                  <a:pt x="9159134" y="2303404"/>
                  <a:pt x="9118356" y="2218151"/>
                  <a:pt x="9174304" y="2171379"/>
                </a:cubicBezTo>
                <a:cubicBezTo>
                  <a:pt x="9179581" y="2166982"/>
                  <a:pt x="9181728" y="2117398"/>
                  <a:pt x="9182228" y="2067678"/>
                </a:cubicBezTo>
                <a:lnTo>
                  <a:pt x="9182278" y="2047313"/>
                </a:lnTo>
                <a:lnTo>
                  <a:pt x="9184334" y="2047686"/>
                </a:lnTo>
                <a:cubicBezTo>
                  <a:pt x="9192950" y="2042242"/>
                  <a:pt x="9192359" y="2022485"/>
                  <a:pt x="9185124" y="1997142"/>
                </a:cubicBezTo>
                <a:lnTo>
                  <a:pt x="9181592" y="1987782"/>
                </a:lnTo>
                <a:lnTo>
                  <a:pt x="9181190" y="1974586"/>
                </a:lnTo>
                <a:cubicBezTo>
                  <a:pt x="9180902" y="1968441"/>
                  <a:pt x="9180584" y="1964399"/>
                  <a:pt x="9180252" y="1963164"/>
                </a:cubicBezTo>
                <a:cubicBezTo>
                  <a:pt x="9179760" y="1961378"/>
                  <a:pt x="9179284" y="1962333"/>
                  <a:pt x="9178804" y="1965349"/>
                </a:cubicBezTo>
                <a:lnTo>
                  <a:pt x="9177606" y="1977215"/>
                </a:lnTo>
                <a:lnTo>
                  <a:pt x="9169614" y="1956030"/>
                </a:lnTo>
                <a:cubicBezTo>
                  <a:pt x="9143144" y="1898537"/>
                  <a:pt x="9095234" y="1836160"/>
                  <a:pt x="9046406" y="1838718"/>
                </a:cubicBezTo>
                <a:cubicBezTo>
                  <a:pt x="9077129" y="1760642"/>
                  <a:pt x="9077129" y="1760642"/>
                  <a:pt x="8960873" y="1764524"/>
                </a:cubicBezTo>
                <a:cubicBezTo>
                  <a:pt x="9002330" y="1712259"/>
                  <a:pt x="9001568" y="1700272"/>
                  <a:pt x="8946755" y="1690806"/>
                </a:cubicBezTo>
                <a:cubicBezTo>
                  <a:pt x="8893980" y="1681628"/>
                  <a:pt x="8836186" y="1683529"/>
                  <a:pt x="8786897" y="1665607"/>
                </a:cubicBezTo>
                <a:cubicBezTo>
                  <a:pt x="8827191" y="1600331"/>
                  <a:pt x="8835148" y="1529576"/>
                  <a:pt x="8924505" y="1489227"/>
                </a:cubicBezTo>
                <a:cubicBezTo>
                  <a:pt x="8938584" y="1482958"/>
                  <a:pt x="8947122" y="1463671"/>
                  <a:pt x="8937122" y="1454681"/>
                </a:cubicBezTo>
                <a:cubicBezTo>
                  <a:pt x="8901654" y="1421129"/>
                  <a:pt x="8944526" y="1343460"/>
                  <a:pt x="8841119" y="1348202"/>
                </a:cubicBezTo>
                <a:cubicBezTo>
                  <a:pt x="8828354" y="1348673"/>
                  <a:pt x="8816185" y="1342631"/>
                  <a:pt x="8825548" y="1331028"/>
                </a:cubicBezTo>
                <a:cubicBezTo>
                  <a:pt x="8857711" y="1291432"/>
                  <a:pt x="8816096" y="1298887"/>
                  <a:pt x="8790413" y="1297436"/>
                </a:cubicBezTo>
                <a:cubicBezTo>
                  <a:pt x="8759333" y="1295832"/>
                  <a:pt x="8725565" y="1315490"/>
                  <a:pt x="8695944" y="1299752"/>
                </a:cubicBezTo>
                <a:cubicBezTo>
                  <a:pt x="8701338" y="1278697"/>
                  <a:pt x="8726082" y="1275968"/>
                  <a:pt x="8743050" y="1267471"/>
                </a:cubicBezTo>
                <a:cubicBezTo>
                  <a:pt x="8792636" y="1242406"/>
                  <a:pt x="8832648" y="1215014"/>
                  <a:pt x="8831902" y="1166250"/>
                </a:cubicBezTo>
                <a:cubicBezTo>
                  <a:pt x="8831416" y="1126849"/>
                  <a:pt x="8834560" y="1091573"/>
                  <a:pt x="8763628" y="1088084"/>
                </a:cubicBezTo>
                <a:cubicBezTo>
                  <a:pt x="8752484" y="1087556"/>
                  <a:pt x="8746480" y="1083182"/>
                  <a:pt x="8744052" y="1076766"/>
                </a:cubicBezTo>
                <a:cubicBezTo>
                  <a:pt x="8751664" y="1069402"/>
                  <a:pt x="8758926" y="1061811"/>
                  <a:pt x="8767977" y="1055883"/>
                </a:cubicBezTo>
                <a:cubicBezTo>
                  <a:pt x="8798386" y="1036363"/>
                  <a:pt x="8807604" y="1011893"/>
                  <a:pt x="8815418" y="986519"/>
                </a:cubicBezTo>
                <a:cubicBezTo>
                  <a:pt x="8820450" y="970342"/>
                  <a:pt x="8826500" y="954308"/>
                  <a:pt x="8839356" y="939330"/>
                </a:cubicBezTo>
                <a:cubicBezTo>
                  <a:pt x="8847184" y="930060"/>
                  <a:pt x="8857152" y="922680"/>
                  <a:pt x="8869964" y="917639"/>
                </a:cubicBezTo>
                <a:cubicBezTo>
                  <a:pt x="8881119" y="913066"/>
                  <a:pt x="8884190" y="908399"/>
                  <a:pt x="8876013" y="901606"/>
                </a:cubicBezTo>
                <a:cubicBezTo>
                  <a:pt x="8852888" y="882126"/>
                  <a:pt x="8842659" y="858937"/>
                  <a:pt x="8855230" y="828963"/>
                </a:cubicBezTo>
                <a:cubicBezTo>
                  <a:pt x="8859032" y="819911"/>
                  <a:pt x="8855550" y="812818"/>
                  <a:pt x="8844988" y="810876"/>
                </a:cubicBezTo>
                <a:cubicBezTo>
                  <a:pt x="8801020" y="802512"/>
                  <a:pt x="8788328" y="772374"/>
                  <a:pt x="8768255" y="747963"/>
                </a:cubicBezTo>
                <a:cubicBezTo>
                  <a:pt x="8739786" y="713294"/>
                  <a:pt x="8713605" y="677543"/>
                  <a:pt x="8692953" y="638707"/>
                </a:cubicBezTo>
                <a:cubicBezTo>
                  <a:pt x="8680700" y="615495"/>
                  <a:pt x="8668800" y="592509"/>
                  <a:pt x="8674423" y="564449"/>
                </a:cubicBezTo>
                <a:cubicBezTo>
                  <a:pt x="8675670" y="557588"/>
                  <a:pt x="8672308" y="552358"/>
                  <a:pt x="8667642" y="547822"/>
                </a:cubicBezTo>
                <a:cubicBezTo>
                  <a:pt x="8647856" y="527939"/>
                  <a:pt x="8648704" y="504214"/>
                  <a:pt x="8661198" y="478275"/>
                </a:cubicBezTo>
                <a:cubicBezTo>
                  <a:pt x="8668953" y="462573"/>
                  <a:pt x="8667832" y="460828"/>
                  <a:pt x="8645813" y="464032"/>
                </a:cubicBezTo>
                <a:cubicBezTo>
                  <a:pt x="8601088" y="470255"/>
                  <a:pt x="8556732" y="476969"/>
                  <a:pt x="8512338" y="477784"/>
                </a:cubicBezTo>
                <a:cubicBezTo>
                  <a:pt x="8462562" y="478712"/>
                  <a:pt x="8445778" y="468934"/>
                  <a:pt x="8481050" y="430572"/>
                </a:cubicBezTo>
                <a:cubicBezTo>
                  <a:pt x="8488612" y="422408"/>
                  <a:pt x="8495122" y="413567"/>
                  <a:pt x="8498220" y="404064"/>
                </a:cubicBezTo>
                <a:cubicBezTo>
                  <a:pt x="8500436" y="396549"/>
                  <a:pt x="8497776" y="391771"/>
                  <a:pt x="8489536" y="38928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627A3F-6371-9409-5831-2D6FC7FDCFB1}"/>
              </a:ext>
            </a:extLst>
          </p:cNvPr>
          <p:cNvSpPr txBox="1"/>
          <p:nvPr/>
        </p:nvSpPr>
        <p:spPr>
          <a:xfrm>
            <a:off x="850006" y="2562896"/>
            <a:ext cx="9972892" cy="26530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</a:t>
            </a:r>
            <a:r>
              <a:rPr lang="en-US" sz="3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Early Years Development  Case Study: Isaac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Applying Bowlby’s Attachment Theory</a:t>
            </a:r>
            <a:endParaRPr lang="en-US" sz="3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1" name="Graphic 20" descr="Child with Balloon">
            <a:extLst>
              <a:ext uri="{FF2B5EF4-FFF2-40B4-BE49-F238E27FC236}">
                <a16:creationId xmlns:a16="http://schemas.microsoft.com/office/drawing/2014/main" id="{34B68A29-89B6-580B-A139-F20C02F2A5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374265" y="347731"/>
            <a:ext cx="3438660" cy="2939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41265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Graphic 9" descr="Parent and Child">
            <a:extLst>
              <a:ext uri="{FF2B5EF4-FFF2-40B4-BE49-F238E27FC236}">
                <a16:creationId xmlns:a16="http://schemas.microsoft.com/office/drawing/2014/main" id="{151DE71E-7B30-CA01-D4B2-D509030DA4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9143" y="818188"/>
            <a:ext cx="5221625" cy="52216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EF86D34-0771-76F4-F1E2-288FEDF504BE}"/>
              </a:ext>
            </a:extLst>
          </p:cNvPr>
          <p:cNvSpPr txBox="1"/>
          <p:nvPr/>
        </p:nvSpPr>
        <p:spPr>
          <a:xfrm>
            <a:off x="6288296" y="2124222"/>
            <a:ext cx="5297839" cy="423212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Name is Analisa Caunceran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Today I will discuss how Bowlby’s Attachment Theory helps explain Isaac’s emotional , social and language development. I will analyze how his early experience have affected him and suggest evidence-based strategies for supporting him within an early setting.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1FDB7F32-87EA-6189-550D-B5A81A825D15}"/>
              </a:ext>
            </a:extLst>
          </p:cNvPr>
          <p:cNvSpPr txBox="1"/>
          <p:nvPr/>
        </p:nvSpPr>
        <p:spPr>
          <a:xfrm>
            <a:off x="6581103" y="818188"/>
            <a:ext cx="5005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Cooper Black" panose="0208090404030B020404" pitchFamily="18" charset="77"/>
              </a:rPr>
              <a:t>       INTRODUCTION</a:t>
            </a:r>
          </a:p>
        </p:txBody>
      </p:sp>
    </p:spTree>
    <p:extLst>
      <p:ext uri="{BB962C8B-B14F-4D97-AF65-F5344CB8AC3E}">
        <p14:creationId xmlns:p14="http://schemas.microsoft.com/office/powerpoint/2010/main" val="25203627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 descr="A blurry blue and white background&#10;&#10;AI-generated content may be incorrect.">
            <a:extLst>
              <a:ext uri="{FF2B5EF4-FFF2-40B4-BE49-F238E27FC236}">
                <a16:creationId xmlns:a16="http://schemas.microsoft.com/office/drawing/2014/main" id="{82C84DDD-BE11-AFD6-497E-26CE24CC63C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4463" b="1431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B6FF12B-6856-5353-0AF0-C372AA2606C6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         CASE STUDY SUMMARY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00F5D2-8D9F-3E85-32EC-0A07CEBD70D8}"/>
              </a:ext>
            </a:extLst>
          </p:cNvPr>
          <p:cNvSpPr txBox="1"/>
          <p:nvPr/>
        </p:nvSpPr>
        <p:spPr>
          <a:xfrm>
            <a:off x="1434904" y="1352282"/>
            <a:ext cx="93962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Isaac is a 4-year-old  boy attending a Children’s  Center</a:t>
            </a:r>
          </a:p>
        </p:txBody>
      </p:sp>
      <p:graphicFrame>
        <p:nvGraphicFramePr>
          <p:cNvPr id="8" name="TextBox 5">
            <a:extLst>
              <a:ext uri="{FF2B5EF4-FFF2-40B4-BE49-F238E27FC236}">
                <a16:creationId xmlns:a16="http://schemas.microsoft.com/office/drawing/2014/main" id="{2BB00AAF-196D-1400-1ADA-BC910E543F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7182340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217103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E4A58CF-7B0A-0F9E-D5A5-95A55D158A6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884" r="7805"/>
          <a:stretch>
            <a:fillRect/>
          </a:stretch>
        </p:blipFill>
        <p:spPr>
          <a:xfrm>
            <a:off x="2459865" y="25706"/>
            <a:ext cx="9729086" cy="690015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C77406-92FD-A4B0-7C18-E5FD4EDE4862}"/>
              </a:ext>
            </a:extLst>
          </p:cNvPr>
          <p:cNvSpPr txBox="1"/>
          <p:nvPr/>
        </p:nvSpPr>
        <p:spPr>
          <a:xfrm>
            <a:off x="244700" y="1287887"/>
            <a:ext cx="5988676" cy="51901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     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Bowlby’s Attachment Theory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 b="1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/>
              <a:t>    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Secure attachment develops through sensitive caregiving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Caregivers provides a secure base internal working model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Early attachment influences later relationships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     (Bowlby, 1969, Ainsworth et al., 1978)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9154704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-up of a blue and yellow wall&#10;&#10;AI-generated content may be incorrect.">
            <a:extLst>
              <a:ext uri="{FF2B5EF4-FFF2-40B4-BE49-F238E27FC236}">
                <a16:creationId xmlns:a16="http://schemas.microsoft.com/office/drawing/2014/main" id="{1319AD41-C1E8-15A1-2995-72BEAA334F2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188" b="54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A70F43-6CB4-6026-B8EB-8DBFDAFBC630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latin typeface="+mj-lt"/>
                <a:ea typeface="+mj-ea"/>
                <a:cs typeface="+mj-cs"/>
              </a:rPr>
              <a:t>                     </a:t>
            </a:r>
            <a:r>
              <a:rPr lang="en-US" sz="4400" b="1" dirty="0">
                <a:latin typeface="+mj-lt"/>
                <a:ea typeface="+mj-ea"/>
                <a:cs typeface="+mj-cs"/>
              </a:rPr>
              <a:t>Isaac’s Development  (PIES</a:t>
            </a:r>
            <a:r>
              <a:rPr lang="en-US" sz="4400" dirty="0">
                <a:latin typeface="+mj-lt"/>
                <a:ea typeface="+mj-ea"/>
                <a:cs typeface="+mj-cs"/>
              </a:rPr>
              <a:t>)</a:t>
            </a:r>
          </a:p>
        </p:txBody>
      </p:sp>
      <p:graphicFrame>
        <p:nvGraphicFramePr>
          <p:cNvPr id="9" name="TextBox 6">
            <a:extLst>
              <a:ext uri="{FF2B5EF4-FFF2-40B4-BE49-F238E27FC236}">
                <a16:creationId xmlns:a16="http://schemas.microsoft.com/office/drawing/2014/main" id="{D8406D06-BFAD-960C-E1F9-BC6A766C1AE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1752985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AB211CA2-7156-676B-D10A-5469C7B9FD80}"/>
              </a:ext>
            </a:extLst>
          </p:cNvPr>
          <p:cNvSpPr txBox="1"/>
          <p:nvPr/>
        </p:nvSpPr>
        <p:spPr>
          <a:xfrm>
            <a:off x="4726546" y="6176963"/>
            <a:ext cx="49326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(Bowlby, 1969,  Vygotsky, 1978)</a:t>
            </a:r>
          </a:p>
        </p:txBody>
      </p:sp>
    </p:spTree>
    <p:extLst>
      <p:ext uri="{BB962C8B-B14F-4D97-AF65-F5344CB8AC3E}">
        <p14:creationId xmlns:p14="http://schemas.microsoft.com/office/powerpoint/2010/main" val="5601419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6" name="Picture 95" descr="A cup on a table&#10;&#10;AI-generated content may be incorrect.">
            <a:extLst>
              <a:ext uri="{FF2B5EF4-FFF2-40B4-BE49-F238E27FC236}">
                <a16:creationId xmlns:a16="http://schemas.microsoft.com/office/drawing/2014/main" id="{64E5BAA0-C67B-092C-3D7C-710A75F061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5618" r="2132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100" name="Straight Connector 99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TextBox 93">
            <a:extLst>
              <a:ext uri="{FF2B5EF4-FFF2-40B4-BE49-F238E27FC236}">
                <a16:creationId xmlns:a16="http://schemas.microsoft.com/office/drawing/2014/main" id="{1AD0CF56-C164-B602-7489-6856F16C5518}"/>
              </a:ext>
            </a:extLst>
          </p:cNvPr>
          <p:cNvSpPr txBox="1"/>
          <p:nvPr/>
        </p:nvSpPr>
        <p:spPr>
          <a:xfrm>
            <a:off x="5306096" y="1481074"/>
            <a:ext cx="6207617" cy="50227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/>
              <a:t>          </a:t>
            </a:r>
            <a:r>
              <a:rPr lang="en-US" sz="2000" b="1" dirty="0"/>
              <a:t>Applying Bowlby’s Attachment Theory to Isaac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dirty="0"/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Quiet and withdrawn | Low emotional Security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Distress when mother leaves | Separation Anxiety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Language delay | Reduced interaction and communication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Difficulty joining play | Low confidence exploring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Clinginess | Insecure attachment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Poor sleep | Anxiety and emotional stress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      (Bowlby, 1969), Goldberg, 2013)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8431530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cropped image of a person touching a plant">
            <a:extLst>
              <a:ext uri="{FF2B5EF4-FFF2-40B4-BE49-F238E27FC236}">
                <a16:creationId xmlns:a16="http://schemas.microsoft.com/office/drawing/2014/main" id="{2950EC30-3BA8-E557-91B9-7CF1919433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194" r="25147" b="-2"/>
          <a:stretch>
            <a:fillRect/>
          </a:stretch>
        </p:blipFill>
        <p:spPr>
          <a:xfrm>
            <a:off x="0" y="0"/>
            <a:ext cx="5333995" cy="6761407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19C986-7272-00EE-DF80-BACDB7A758ED}"/>
              </a:ext>
            </a:extLst>
          </p:cNvPr>
          <p:cNvSpPr txBox="1"/>
          <p:nvPr/>
        </p:nvSpPr>
        <p:spPr>
          <a:xfrm>
            <a:off x="6336406" y="-927279"/>
            <a:ext cx="5243879" cy="28922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latin typeface="+mj-lt"/>
                <a:ea typeface="+mj-ea"/>
                <a:cs typeface="+mj-cs"/>
              </a:rPr>
              <a:t>Nature and Nurture</a:t>
            </a:r>
          </a:p>
        </p:txBody>
      </p:sp>
      <p:graphicFrame>
        <p:nvGraphicFramePr>
          <p:cNvPr id="15" name="TextBox 4">
            <a:extLst>
              <a:ext uri="{FF2B5EF4-FFF2-40B4-BE49-F238E27FC236}">
                <a16:creationId xmlns:a16="http://schemas.microsoft.com/office/drawing/2014/main" id="{67858370-D836-ABA8-399C-5016D4D6421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38462945"/>
              </p:ext>
            </p:extLst>
          </p:nvPr>
        </p:nvGraphicFramePr>
        <p:xfrm>
          <a:off x="5410196" y="605308"/>
          <a:ext cx="6781803" cy="6156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950351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5614C7C0-FA1D-4105-8345-1DF76F987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2753" y="703679"/>
            <a:ext cx="753718" cy="1016562"/>
            <a:chOff x="422753" y="703679"/>
            <a:chExt cx="753718" cy="1016562"/>
          </a:xfrm>
        </p:grpSpPr>
        <p:sp>
          <p:nvSpPr>
            <p:cNvPr id="3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956" y="703679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1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2753" y="1562696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1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8" name="Graphic 7" descr="Family">
            <a:extLst>
              <a:ext uri="{FF2B5EF4-FFF2-40B4-BE49-F238E27FC236}">
                <a16:creationId xmlns:a16="http://schemas.microsoft.com/office/drawing/2014/main" id="{26F4069E-E379-4FE4-186D-3100245B71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17770" y="1448957"/>
            <a:ext cx="3952579" cy="395257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65647C6-8AD8-8AB6-F338-5D2A4F6EE45C}"/>
              </a:ext>
            </a:extLst>
          </p:cNvPr>
          <p:cNvSpPr txBox="1"/>
          <p:nvPr/>
        </p:nvSpPr>
        <p:spPr>
          <a:xfrm>
            <a:off x="6126848" y="412124"/>
            <a:ext cx="5642374" cy="643699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   </a:t>
            </a:r>
            <a:r>
              <a:rPr lang="en-US" sz="2400" b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Multi-Agency  Early Help Plan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 dirty="0">
              <a:solidFill>
                <a:schemeClr val="tx1">
                  <a:alpha val="80000"/>
                </a:scheme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solidFill>
                  <a:schemeClr val="tx1">
                    <a:alpha val="80000"/>
                  </a:schemeClr>
                </a:solidFill>
              </a:rPr>
              <a:t>   </a:t>
            </a:r>
            <a:r>
              <a:rPr lang="en-US" sz="2000" b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should involve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Children’s Center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Speech and Language Therapist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Visitor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GP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 Support Worker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Educational Psychologist (if needed)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Nursery staff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 consistent  emotional support across all    settings.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(Department of Education, 2024)</a:t>
            </a:r>
          </a:p>
        </p:txBody>
      </p:sp>
      <p:sp>
        <p:nvSpPr>
          <p:cNvPr id="38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47936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: Shape 2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E8D569-37A4-01A7-4546-1B164B8AC9AC}"/>
              </a:ext>
            </a:extLst>
          </p:cNvPr>
          <p:cNvSpPr txBox="1"/>
          <p:nvPr/>
        </p:nvSpPr>
        <p:spPr>
          <a:xfrm>
            <a:off x="838200" y="283335"/>
            <a:ext cx="10515600" cy="14659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   Practical Attachment - Based Strategies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7020BE3-53D2-00F6-C64A-E6CF189D8DE3}"/>
              </a:ext>
            </a:extLst>
          </p:cNvPr>
          <p:cNvSpPr txBox="1"/>
          <p:nvPr/>
        </p:nvSpPr>
        <p:spPr>
          <a:xfrm>
            <a:off x="309093" y="2347414"/>
            <a:ext cx="11706895" cy="4510586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US" sz="3100" b="1" dirty="0">
                <a:latin typeface="Arial" panose="020B0604020202020204" pitchFamily="34" charset="0"/>
                <a:cs typeface="Arial" panose="020B0604020202020204" pitchFamily="34" charset="0"/>
              </a:rPr>
              <a:t>Early years practitioners should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Assign a key person -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give Isaac one consistent practitioner who knows him well and provide security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Build trusting relationships 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be warm, responsive and reliable so Isaac feels safe and valued.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Predictable routines -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keep daily routine activities consistent so Isaac know what will happen next.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Gradual separation support –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Help Isaac separate from her mother 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Play-based learning–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Use play to support learning confidence, communication and emotional development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Small group activities –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work in a small group so Isaac receive more attention and feel less overwhelmed.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Emotion coaching –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help children identify name, express and manage his feelings appropriately.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Language-rich conversations –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Talk, listen, ask questions during everyday activities.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Parent support sessions –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give his mother advice and opportunities to discuss Isaac’s needs and progress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Positive home –nursery communication –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regularly share information with family to provide consistent support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   (Bowlby, 1988, Elfer et all, 2012)</a:t>
            </a:r>
          </a:p>
        </p:txBody>
      </p:sp>
    </p:spTree>
    <p:extLst>
      <p:ext uri="{BB962C8B-B14F-4D97-AF65-F5344CB8AC3E}">
        <p14:creationId xmlns:p14="http://schemas.microsoft.com/office/powerpoint/2010/main" val="15871585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D6443-135A-EBC6-0C4A-F2B94D61F332}"/>
              </a:ext>
            </a:extLst>
          </p:cNvPr>
          <p:cNvSpPr txBox="1"/>
          <p:nvPr/>
        </p:nvSpPr>
        <p:spPr>
          <a:xfrm>
            <a:off x="1764406" y="623275"/>
            <a:ext cx="8770511" cy="1179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CRITICAL EVALUATION  OF BOWLBY’S ATTACHMENT THEORY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62722E-CF4D-C979-F514-8387D9CD84F0}"/>
              </a:ext>
            </a:extLst>
          </p:cNvPr>
          <p:cNvSpPr txBox="1"/>
          <p:nvPr/>
        </p:nvSpPr>
        <p:spPr>
          <a:xfrm>
            <a:off x="1481070" y="1803042"/>
            <a:ext cx="9195515" cy="396682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           </a:t>
            </a:r>
            <a:r>
              <a:rPr lang="en-US" sz="3000" dirty="0"/>
              <a:t>Strengths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Explain emotional development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Strong research evidence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Useful in early years practice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Highlights importance of caregiver relationships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         </a:t>
            </a:r>
            <a:r>
              <a:rPr lang="en-US" sz="3000" dirty="0"/>
              <a:t>Limitations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Focuses mainly on mother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Underestimates fathers and wider family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Less attention  to culture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22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dirty="0"/>
              <a:t>      (Rutter,  1995)</a:t>
            </a:r>
          </a:p>
        </p:txBody>
      </p:sp>
    </p:spTree>
    <p:extLst>
      <p:ext uri="{BB962C8B-B14F-4D97-AF65-F5344CB8AC3E}">
        <p14:creationId xmlns:p14="http://schemas.microsoft.com/office/powerpoint/2010/main" val="26616546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269EB7-D1C5-DE10-52F6-802B44C93771}"/>
              </a:ext>
            </a:extLst>
          </p:cNvPr>
          <p:cNvSpPr txBox="1"/>
          <p:nvPr/>
        </p:nvSpPr>
        <p:spPr>
          <a:xfrm>
            <a:off x="1844842" y="1315452"/>
            <a:ext cx="9047747" cy="390049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C O N C L U S I O 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Bowlby’s Attachment Theory provides a useful explanation  for Isaac’s behaviors.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His experiences of maternal postnatal depression, disrupted childcare and family  stress may have affected  his attachment security. 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However,with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early intervention, consistent caregiving  and support for the whole family.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Isaac has a strong opportunity to improve his emotional wellbeing, language development and social relationship.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9528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119B470-9BFC-8D46-8029-55073902FB15}"/>
              </a:ext>
            </a:extLst>
          </p:cNvPr>
          <p:cNvSpPr txBox="1"/>
          <p:nvPr/>
        </p:nvSpPr>
        <p:spPr>
          <a:xfrm>
            <a:off x="1146220" y="412124"/>
            <a:ext cx="1044117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                                                                 </a:t>
            </a:r>
            <a:r>
              <a:rPr lang="en-US" sz="3200" dirty="0"/>
              <a:t>REFERENCES</a:t>
            </a:r>
          </a:p>
          <a:p>
            <a:endParaRPr lang="en-US" dirty="0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6A6F2343-9F5E-15FA-4B46-F0F35316AC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6777" y="1066214"/>
            <a:ext cx="10441179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Ainsworth, M.D.S.,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Blehar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, M.C., Waters, E. and Wall, S. (1978) 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Patterns of Attachment: A Psychological Study of the Strange Situation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. Hillsdale, NJ: Lawrence Erlbaum.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21F3C186-ABEF-7AC5-D1F9-199A4CE68C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6778" y="1882809"/>
            <a:ext cx="848358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Bowlby, J. (1969) 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Attachment and Loss. Volume 1: Attachment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. London: Penguin.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691F383F-2A5B-6C00-90AB-99F3B4F9C0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6778" y="2360786"/>
            <a:ext cx="1072451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Bowlby, J. (1988) 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A Secure Base: Parent-Child Attachment and Healthy Human Development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. London: Routledge.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4">
            <a:extLst>
              <a:ext uri="{FF2B5EF4-FFF2-40B4-BE49-F238E27FC236}">
                <a16:creationId xmlns:a16="http://schemas.microsoft.com/office/drawing/2014/main" id="{E1508C7B-E606-ACE2-EE32-60917813F2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6778" y="2957513"/>
            <a:ext cx="10098444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Bronfenbrenner, U. (1979) 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</a:rPr>
              <a:t>The Ecology of Human Development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. Cambridge, MA: Harvard University Press.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5">
            <a:extLst>
              <a:ext uri="{FF2B5EF4-FFF2-40B4-BE49-F238E27FC236}">
                <a16:creationId xmlns:a16="http://schemas.microsoft.com/office/drawing/2014/main" id="{010247BA-E5FB-DD04-0CFA-41990E46FC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6777" y="3709866"/>
            <a:ext cx="1044117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Department for Education (2024) 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Working Together to Safeguard Children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London: HMSO.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ADA1B9D8-5E99-48F8-2000-861E99582F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6777" y="4249948"/>
            <a:ext cx="1054062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Elfer, P., Goldschmied, E. and Selleck, D. (2012) 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Key Persons in the Early Years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. 2nd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edn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. London: Routledge.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Rectangle 7">
            <a:extLst>
              <a:ext uri="{FF2B5EF4-FFF2-40B4-BE49-F238E27FC236}">
                <a16:creationId xmlns:a16="http://schemas.microsoft.com/office/drawing/2014/main" id="{8B4E667F-DF6A-916F-E6C0-92C3CC8D4B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6777" y="4804102"/>
            <a:ext cx="997753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Goldberg, S. (2013) 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</a:rPr>
              <a:t>Attachment and Development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. London: Routledge.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Rectangle 8">
            <a:extLst>
              <a:ext uri="{FF2B5EF4-FFF2-40B4-BE49-F238E27FC236}">
                <a16:creationId xmlns:a16="http://schemas.microsoft.com/office/drawing/2014/main" id="{93F22E8E-10A8-E68D-2999-2922C5E585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6777" y="5316455"/>
            <a:ext cx="1087906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Rutter, M. (1995) 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Clinical Implications of Attachment Concepts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. Journal of Child Psychology and Psychiatry, 36(4), pp.549–57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Rectangle 9">
            <a:extLst>
              <a:ext uri="{FF2B5EF4-FFF2-40B4-BE49-F238E27FC236}">
                <a16:creationId xmlns:a16="http://schemas.microsoft.com/office/drawing/2014/main" id="{17FDF035-ED90-FF2F-24E5-36ED2BE107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6778" y="6046519"/>
            <a:ext cx="1054062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Schaffer, H.R. and Emerson, P.E. (1964) 'The development of social attachments in infancy', 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</a:rPr>
              <a:t>Monographs of the Society for Research in Child Development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, 29(3), pp.1–77.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56617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3420</TotalTime>
  <Words>966</Words>
  <Application>Microsoft Macintosh PowerPoint</Application>
  <PresentationFormat>Widescreen</PresentationFormat>
  <Paragraphs>125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-webkit-standard</vt:lpstr>
      <vt:lpstr>Aptos</vt:lpstr>
      <vt:lpstr>Aptos Display</vt:lpstr>
      <vt:lpstr>Arial</vt:lpstr>
      <vt:lpstr>Cooper Black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Analisa Caunceran</dc:creator>
  <cp:lastModifiedBy>Analisa Caunceran</cp:lastModifiedBy>
  <cp:revision>2</cp:revision>
  <dcterms:created xsi:type="dcterms:W3CDTF">2026-07-08T20:20:48Z</dcterms:created>
  <dcterms:modified xsi:type="dcterms:W3CDTF">2026-07-15T23:26:45Z</dcterms:modified>
</cp:coreProperties>
</file>