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sldIdLst>
    <p:sldId id="258" r:id="rId2"/>
    <p:sldId id="259" r:id="rId3"/>
    <p:sldId id="260" r:id="rId4"/>
    <p:sldId id="261" r:id="rId5"/>
    <p:sldId id="262" r:id="rId6"/>
    <p:sldId id="263" r:id="rId7"/>
    <p:sldId id="264" r:id="rId8"/>
    <p:sldId id="265" r:id="rId9"/>
    <p:sldId id="266" r:id="rId10"/>
    <p:sldId id="273" r:id="rId11"/>
    <p:sldId id="269" r:id="rId12"/>
    <p:sldId id="270" r:id="rId13"/>
    <p:sldId id="271" r:id="rId14"/>
    <p:sldId id="272"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47C6D-E303-43EC-9974-85540F4D7562}" v="262" dt="2026-03-27T12:37:09.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 MUSATOV" userId="11e21cd6c64a8bc4" providerId="LiveId" clId="{E1BB9EC9-E105-4165-BEC6-1F9B4743EFE9}"/>
    <pc:docChg chg="undo custSel addSld delSld modSld">
      <pc:chgData name="Catalina MUSATOV" userId="11e21cd6c64a8bc4" providerId="LiveId" clId="{E1BB9EC9-E105-4165-BEC6-1F9B4743EFE9}" dt="2026-03-27T12:37:41.002" v="5798" actId="255"/>
      <pc:docMkLst>
        <pc:docMk/>
      </pc:docMkLst>
      <pc:sldChg chg="addSp delSp modSp mod setBg delDesignElem">
        <pc:chgData name="Catalina MUSATOV" userId="11e21cd6c64a8bc4" providerId="LiveId" clId="{E1BB9EC9-E105-4165-BEC6-1F9B4743EFE9}" dt="2026-03-27T12:37:41.002" v="5798" actId="255"/>
        <pc:sldMkLst>
          <pc:docMk/>
          <pc:sldMk cId="3445807603" sldId="258"/>
        </pc:sldMkLst>
        <pc:spChg chg="mod ord">
          <ac:chgData name="Catalina MUSATOV" userId="11e21cd6c64a8bc4" providerId="LiveId" clId="{E1BB9EC9-E105-4165-BEC6-1F9B4743EFE9}" dt="2026-03-26T12:05:10.101" v="4108" actId="255"/>
          <ac:spMkLst>
            <pc:docMk/>
            <pc:sldMk cId="3445807603" sldId="258"/>
            <ac:spMk id="2" creationId="{318BFA38-5D87-1BAA-0DFE-54E663D818F6}"/>
          </ac:spMkLst>
        </pc:spChg>
        <pc:spChg chg="mod ord">
          <ac:chgData name="Catalina MUSATOV" userId="11e21cd6c64a8bc4" providerId="LiveId" clId="{E1BB9EC9-E105-4165-BEC6-1F9B4743EFE9}" dt="2026-03-27T12:36:58.128" v="5787" actId="27636"/>
          <ac:spMkLst>
            <pc:docMk/>
            <pc:sldMk cId="3445807603" sldId="258"/>
            <ac:spMk id="3" creationId="{B240513E-7B0E-FC70-780C-FF90BEB8EDC0}"/>
          </ac:spMkLst>
        </pc:spChg>
        <pc:spChg chg="add mod">
          <ac:chgData name="Catalina MUSATOV" userId="11e21cd6c64a8bc4" providerId="LiveId" clId="{E1BB9EC9-E105-4165-BEC6-1F9B4743EFE9}" dt="2026-03-27T12:37:41.002" v="5798" actId="255"/>
          <ac:spMkLst>
            <pc:docMk/>
            <pc:sldMk cId="3445807603" sldId="258"/>
            <ac:spMk id="4" creationId="{4FA90993-3D81-67D2-DFA5-E0C558DD1DF9}"/>
          </ac:spMkLst>
        </pc:spChg>
        <pc:picChg chg="mod ord">
          <ac:chgData name="Catalina MUSATOV" userId="11e21cd6c64a8bc4" providerId="LiveId" clId="{E1BB9EC9-E105-4165-BEC6-1F9B4743EFE9}" dt="2026-03-25T16:51:31.823" v="3498" actId="14100"/>
          <ac:picMkLst>
            <pc:docMk/>
            <pc:sldMk cId="3445807603" sldId="258"/>
            <ac:picMk id="5" creationId="{4DCEE0B4-8D86-2989-6767-80A572508BC4}"/>
          </ac:picMkLst>
        </pc:picChg>
        <pc:picChg chg="add mod">
          <ac:chgData name="Catalina MUSATOV" userId="11e21cd6c64a8bc4" providerId="LiveId" clId="{E1BB9EC9-E105-4165-BEC6-1F9B4743EFE9}" dt="2026-03-25T16:51:01.054" v="3495" actId="1076"/>
          <ac:picMkLst>
            <pc:docMk/>
            <pc:sldMk cId="3445807603" sldId="258"/>
            <ac:picMk id="6" creationId="{59E4A840-D4FF-ABB1-2284-7F8963EA40E9}"/>
          </ac:picMkLst>
        </pc:picChg>
      </pc:sldChg>
      <pc:sldChg chg="addSp delSp modSp new mod setBg delDesignElem">
        <pc:chgData name="Catalina MUSATOV" userId="11e21cd6c64a8bc4" providerId="LiveId" clId="{E1BB9EC9-E105-4165-BEC6-1F9B4743EFE9}" dt="2026-03-27T11:22:38.816" v="4200"/>
        <pc:sldMkLst>
          <pc:docMk/>
          <pc:sldMk cId="3351431968" sldId="259"/>
        </pc:sldMkLst>
        <pc:spChg chg="mod">
          <ac:chgData name="Catalina MUSATOV" userId="11e21cd6c64a8bc4" providerId="LiveId" clId="{E1BB9EC9-E105-4165-BEC6-1F9B4743EFE9}" dt="2026-03-25T16:54:16.453" v="3539" actId="26606"/>
          <ac:spMkLst>
            <pc:docMk/>
            <pc:sldMk cId="3351431968" sldId="259"/>
            <ac:spMk id="2" creationId="{3F13A2BB-3EBC-C7BB-CE7E-BCC3B6070FCE}"/>
          </ac:spMkLst>
        </pc:spChg>
        <pc:spChg chg="mod">
          <ac:chgData name="Catalina MUSATOV" userId="11e21cd6c64a8bc4" providerId="LiveId" clId="{E1BB9EC9-E105-4165-BEC6-1F9B4743EFE9}" dt="2026-03-27T11:22:38.816" v="4200"/>
          <ac:spMkLst>
            <pc:docMk/>
            <pc:sldMk cId="3351431968" sldId="259"/>
            <ac:spMk id="3" creationId="{1EB6C729-4C6D-ADEA-7089-D1D1B1E9E81F}"/>
          </ac:spMkLst>
        </pc:spChg>
        <pc:spChg chg="add">
          <ac:chgData name="Catalina MUSATOV" userId="11e21cd6c64a8bc4" providerId="LiveId" clId="{E1BB9EC9-E105-4165-BEC6-1F9B4743EFE9}" dt="2026-03-25T16:54:16.453" v="3539" actId="26606"/>
          <ac:spMkLst>
            <pc:docMk/>
            <pc:sldMk cId="3351431968" sldId="259"/>
            <ac:spMk id="5" creationId="{907EF6B7-1338-4443-8C46-6A318D952DFD}"/>
          </ac:spMkLst>
        </pc:spChg>
        <pc:spChg chg="add">
          <ac:chgData name="Catalina MUSATOV" userId="11e21cd6c64a8bc4" providerId="LiveId" clId="{E1BB9EC9-E105-4165-BEC6-1F9B4743EFE9}" dt="2026-03-25T16:54:16.453" v="3539" actId="26606"/>
          <ac:spMkLst>
            <pc:docMk/>
            <pc:sldMk cId="3351431968" sldId="259"/>
            <ac:spMk id="6" creationId="{DAAE4CDD-124C-4DCF-9584-B6033B545DD5}"/>
          </ac:spMkLst>
        </pc:spChg>
        <pc:spChg chg="add">
          <ac:chgData name="Catalina MUSATOV" userId="11e21cd6c64a8bc4" providerId="LiveId" clId="{E1BB9EC9-E105-4165-BEC6-1F9B4743EFE9}" dt="2026-03-25T16:54:16.453" v="3539" actId="26606"/>
          <ac:spMkLst>
            <pc:docMk/>
            <pc:sldMk cId="3351431968" sldId="259"/>
            <ac:spMk id="7" creationId="{081E4A58-353D-44AE-B2FC-2A74E2E400F7}"/>
          </ac:spMkLst>
        </pc:spChg>
      </pc:sldChg>
      <pc:sldChg chg="addSp delSp modSp new mod setBg delDesignElem">
        <pc:chgData name="Catalina MUSATOV" userId="11e21cd6c64a8bc4" providerId="LiveId" clId="{E1BB9EC9-E105-4165-BEC6-1F9B4743EFE9}" dt="2026-03-27T11:30:56.798" v="4426" actId="255"/>
        <pc:sldMkLst>
          <pc:docMk/>
          <pc:sldMk cId="3486552214" sldId="260"/>
        </pc:sldMkLst>
        <pc:spChg chg="mod">
          <ac:chgData name="Catalina MUSATOV" userId="11e21cd6c64a8bc4" providerId="LiveId" clId="{E1BB9EC9-E105-4165-BEC6-1F9B4743EFE9}" dt="2026-03-27T11:30:34.954" v="4423" actId="26606"/>
          <ac:spMkLst>
            <pc:docMk/>
            <pc:sldMk cId="3486552214" sldId="260"/>
            <ac:spMk id="2" creationId="{C8500239-B1C8-8E8E-7C82-1BB603D1EE54}"/>
          </ac:spMkLst>
        </pc:spChg>
        <pc:spChg chg="mod ord">
          <ac:chgData name="Catalina MUSATOV" userId="11e21cd6c64a8bc4" providerId="LiveId" clId="{E1BB9EC9-E105-4165-BEC6-1F9B4743EFE9}" dt="2026-03-27T11:30:56.798" v="4426" actId="255"/>
          <ac:spMkLst>
            <pc:docMk/>
            <pc:sldMk cId="3486552214" sldId="260"/>
            <ac:spMk id="3" creationId="{1B63DD4E-A6A7-A528-AB9C-8E5D899A80F6}"/>
          </ac:spMkLst>
        </pc:spChg>
        <pc:spChg chg="add mod">
          <ac:chgData name="Catalina MUSATOV" userId="11e21cd6c64a8bc4" providerId="LiveId" clId="{E1BB9EC9-E105-4165-BEC6-1F9B4743EFE9}" dt="2026-03-27T11:29:59.345" v="4416" actId="26606"/>
          <ac:spMkLst>
            <pc:docMk/>
            <pc:sldMk cId="3486552214" sldId="260"/>
            <ac:spMk id="6" creationId="{0271B2E0-3BA1-A54A-97F1-3898CCA534A3}"/>
          </ac:spMkLst>
        </pc:spChg>
        <pc:spChg chg="add del">
          <ac:chgData name="Catalina MUSATOV" userId="11e21cd6c64a8bc4" providerId="LiveId" clId="{E1BB9EC9-E105-4165-BEC6-1F9B4743EFE9}" dt="2026-03-27T11:30:34.954" v="4423" actId="26606"/>
          <ac:spMkLst>
            <pc:docMk/>
            <pc:sldMk cId="3486552214" sldId="260"/>
            <ac:spMk id="11" creationId="{F13C74B1-5B17-4795-BED0-7140497B445A}"/>
          </ac:spMkLst>
        </pc:spChg>
        <pc:spChg chg="add del">
          <ac:chgData name="Catalina MUSATOV" userId="11e21cd6c64a8bc4" providerId="LiveId" clId="{E1BB9EC9-E105-4165-BEC6-1F9B4743EFE9}" dt="2026-03-27T11:30:34.954" v="4423" actId="26606"/>
          <ac:spMkLst>
            <pc:docMk/>
            <pc:sldMk cId="3486552214" sldId="260"/>
            <ac:spMk id="13" creationId="{D4974D33-8DC5-464E-8C6D-BE58F0669C17}"/>
          </ac:spMkLst>
        </pc:spChg>
        <pc:spChg chg="add">
          <ac:chgData name="Catalina MUSATOV" userId="11e21cd6c64a8bc4" providerId="LiveId" clId="{E1BB9EC9-E105-4165-BEC6-1F9B4743EFE9}" dt="2026-03-27T11:30:34.954" v="4423" actId="26606"/>
          <ac:spMkLst>
            <pc:docMk/>
            <pc:sldMk cId="3486552214" sldId="260"/>
            <ac:spMk id="18" creationId="{04812C46-200A-4DEB-A05E-3ED6C68C2387}"/>
          </ac:spMkLst>
        </pc:spChg>
        <pc:spChg chg="add">
          <ac:chgData name="Catalina MUSATOV" userId="11e21cd6c64a8bc4" providerId="LiveId" clId="{E1BB9EC9-E105-4165-BEC6-1F9B4743EFE9}" dt="2026-03-27T11:30:34.954" v="4423" actId="26606"/>
          <ac:spMkLst>
            <pc:docMk/>
            <pc:sldMk cId="3486552214" sldId="260"/>
            <ac:spMk id="20" creationId="{D1EA859B-E555-4109-94F3-6700E046E008}"/>
          </ac:spMkLst>
        </pc:spChg>
        <pc:picChg chg="add mod ord">
          <ac:chgData name="Catalina MUSATOV" userId="11e21cd6c64a8bc4" providerId="LiveId" clId="{E1BB9EC9-E105-4165-BEC6-1F9B4743EFE9}" dt="2026-03-27T11:30:34.954" v="4423" actId="26606"/>
          <ac:picMkLst>
            <pc:docMk/>
            <pc:sldMk cId="3486552214" sldId="260"/>
            <ac:picMk id="5" creationId="{BF0357EE-AF56-B0A6-90F3-2A572844085E}"/>
          </ac:picMkLst>
        </pc:picChg>
      </pc:sldChg>
      <pc:sldChg chg="addSp delSp modSp new mod setBg delDesignElem">
        <pc:chgData name="Catalina MUSATOV" userId="11e21cd6c64a8bc4" providerId="LiveId" clId="{E1BB9EC9-E105-4165-BEC6-1F9B4743EFE9}" dt="2026-03-27T11:35:27.623" v="4451" actId="20577"/>
        <pc:sldMkLst>
          <pc:docMk/>
          <pc:sldMk cId="1699969864" sldId="261"/>
        </pc:sldMkLst>
        <pc:spChg chg="mod">
          <ac:chgData name="Catalina MUSATOV" userId="11e21cd6c64a8bc4" providerId="LiveId" clId="{E1BB9EC9-E105-4165-BEC6-1F9B4743EFE9}" dt="2026-03-25T12:50:46.714" v="2657" actId="26606"/>
          <ac:spMkLst>
            <pc:docMk/>
            <pc:sldMk cId="1699969864" sldId="261"/>
            <ac:spMk id="2" creationId="{37838BCE-A27F-5386-6324-D2C66BE7C364}"/>
          </ac:spMkLst>
        </pc:spChg>
        <pc:spChg chg="add mod">
          <ac:chgData name="Catalina MUSATOV" userId="11e21cd6c64a8bc4" providerId="LiveId" clId="{E1BB9EC9-E105-4165-BEC6-1F9B4743EFE9}" dt="2026-03-25T12:51:11.357" v="2671" actId="20577"/>
          <ac:spMkLst>
            <pc:docMk/>
            <pc:sldMk cId="1699969864" sldId="261"/>
            <ac:spMk id="6" creationId="{E5CC42C1-18A0-1280-FF9B-A6C71C50EC1F}"/>
          </ac:spMkLst>
        </pc:spChg>
        <pc:graphicFrameChg chg="add mod modGraphic">
          <ac:chgData name="Catalina MUSATOV" userId="11e21cd6c64a8bc4" providerId="LiveId" clId="{E1BB9EC9-E105-4165-BEC6-1F9B4743EFE9}" dt="2026-03-27T11:35:27.623" v="4451" actId="20577"/>
          <ac:graphicFrameMkLst>
            <pc:docMk/>
            <pc:sldMk cId="1699969864" sldId="261"/>
            <ac:graphicFrameMk id="9" creationId="{4983A7AE-B0F3-5E78-E511-90680EFCC69A}"/>
          </ac:graphicFrameMkLst>
        </pc:graphicFrameChg>
        <pc:picChg chg="add mod">
          <ac:chgData name="Catalina MUSATOV" userId="11e21cd6c64a8bc4" providerId="LiveId" clId="{E1BB9EC9-E105-4165-BEC6-1F9B4743EFE9}" dt="2026-03-25T12:50:46.714" v="2657" actId="26606"/>
          <ac:picMkLst>
            <pc:docMk/>
            <pc:sldMk cId="1699969864" sldId="261"/>
            <ac:picMk id="5" creationId="{4F3843FD-DF13-C1B4-71D4-7254AC4C389A}"/>
          </ac:picMkLst>
        </pc:picChg>
      </pc:sldChg>
      <pc:sldChg chg="addSp delSp modSp new mod setBg delDesignElem">
        <pc:chgData name="Catalina MUSATOV" userId="11e21cd6c64a8bc4" providerId="LiveId" clId="{E1BB9EC9-E105-4165-BEC6-1F9B4743EFE9}" dt="2026-03-27T11:40:27.646" v="4488" actId="20577"/>
        <pc:sldMkLst>
          <pc:docMk/>
          <pc:sldMk cId="2059300457" sldId="262"/>
        </pc:sldMkLst>
        <pc:spChg chg="mod">
          <ac:chgData name="Catalina MUSATOV" userId="11e21cd6c64a8bc4" providerId="LiveId" clId="{E1BB9EC9-E105-4165-BEC6-1F9B4743EFE9}" dt="2026-03-25T16:55:16.754" v="3544" actId="113"/>
          <ac:spMkLst>
            <pc:docMk/>
            <pc:sldMk cId="2059300457" sldId="262"/>
            <ac:spMk id="2" creationId="{0FD8AA2B-141F-B5EA-5232-86CE9E6E6AED}"/>
          </ac:spMkLst>
        </pc:spChg>
        <pc:spChg chg="add mod ord">
          <ac:chgData name="Catalina MUSATOV" userId="11e21cd6c64a8bc4" providerId="LiveId" clId="{E1BB9EC9-E105-4165-BEC6-1F9B4743EFE9}" dt="2026-03-27T11:40:27.646" v="4488" actId="20577"/>
          <ac:spMkLst>
            <pc:docMk/>
            <pc:sldMk cId="2059300457" sldId="262"/>
            <ac:spMk id="5" creationId="{6EF22188-E412-97B5-4B29-434759ABEECA}"/>
          </ac:spMkLst>
        </pc:spChg>
        <pc:spChg chg="add mod">
          <ac:chgData name="Catalina MUSATOV" userId="11e21cd6c64a8bc4" providerId="LiveId" clId="{E1BB9EC9-E105-4165-BEC6-1F9B4743EFE9}" dt="2026-03-25T14:38:35.510" v="3416" actId="14100"/>
          <ac:spMkLst>
            <pc:docMk/>
            <pc:sldMk cId="2059300457" sldId="262"/>
            <ac:spMk id="6" creationId="{C221E7CB-59A4-8EE5-4B40-4B7489CC3866}"/>
          </ac:spMkLst>
        </pc:spChg>
        <pc:picChg chg="add mod modCrop">
          <ac:chgData name="Catalina MUSATOV" userId="11e21cd6c64a8bc4" providerId="LiveId" clId="{E1BB9EC9-E105-4165-BEC6-1F9B4743EFE9}" dt="2026-03-25T14:38:58.873" v="3417" actId="732"/>
          <ac:picMkLst>
            <pc:docMk/>
            <pc:sldMk cId="2059300457" sldId="262"/>
            <ac:picMk id="7" creationId="{9D1A9BE1-6BC5-F4BC-CEFD-13D7122256EB}"/>
          </ac:picMkLst>
        </pc:picChg>
      </pc:sldChg>
      <pc:sldChg chg="addSp delSp modSp new mod setBg delDesignElem">
        <pc:chgData name="Catalina MUSATOV" userId="11e21cd6c64a8bc4" providerId="LiveId" clId="{E1BB9EC9-E105-4165-BEC6-1F9B4743EFE9}" dt="2026-03-27T11:46:23.159" v="4593" actId="255"/>
        <pc:sldMkLst>
          <pc:docMk/>
          <pc:sldMk cId="2423341941" sldId="263"/>
        </pc:sldMkLst>
        <pc:spChg chg="mod">
          <ac:chgData name="Catalina MUSATOV" userId="11e21cd6c64a8bc4" providerId="LiveId" clId="{E1BB9EC9-E105-4165-BEC6-1F9B4743EFE9}" dt="2026-03-25T16:55:53.069" v="3546" actId="1076"/>
          <ac:spMkLst>
            <pc:docMk/>
            <pc:sldMk cId="2423341941" sldId="263"/>
            <ac:spMk id="2" creationId="{C690E7A8-43B1-BF71-8CDD-B67C12570363}"/>
          </ac:spMkLst>
        </pc:spChg>
        <pc:spChg chg="mod">
          <ac:chgData name="Catalina MUSATOV" userId="11e21cd6c64a8bc4" providerId="LiveId" clId="{E1BB9EC9-E105-4165-BEC6-1F9B4743EFE9}" dt="2026-03-27T11:45:55.966" v="4591" actId="14100"/>
          <ac:spMkLst>
            <pc:docMk/>
            <pc:sldMk cId="2423341941" sldId="263"/>
            <ac:spMk id="3" creationId="{02A62145-224B-8B57-EDA8-F9EE01D91656}"/>
          </ac:spMkLst>
        </pc:spChg>
        <pc:spChg chg="mod">
          <ac:chgData name="Catalina MUSATOV" userId="11e21cd6c64a8bc4" providerId="LiveId" clId="{E1BB9EC9-E105-4165-BEC6-1F9B4743EFE9}" dt="2026-03-27T11:46:23.159" v="4593" actId="255"/>
          <ac:spMkLst>
            <pc:docMk/>
            <pc:sldMk cId="2423341941" sldId="263"/>
            <ac:spMk id="4" creationId="{D56D1BC4-6E29-AB46-3691-CC4492C48D22}"/>
          </ac:spMkLst>
        </pc:spChg>
        <pc:spChg chg="add">
          <ac:chgData name="Catalina MUSATOV" userId="11e21cd6c64a8bc4" providerId="LiveId" clId="{E1BB9EC9-E105-4165-BEC6-1F9B4743EFE9}" dt="2026-03-25T16:55:45.877" v="3545" actId="26606"/>
          <ac:spMkLst>
            <pc:docMk/>
            <pc:sldMk cId="2423341941" sldId="263"/>
            <ac:spMk id="7" creationId="{21739CA5-F0F5-48E1-8E8C-F24B71827E46}"/>
          </ac:spMkLst>
        </pc:spChg>
        <pc:spChg chg="add">
          <ac:chgData name="Catalina MUSATOV" userId="11e21cd6c64a8bc4" providerId="LiveId" clId="{E1BB9EC9-E105-4165-BEC6-1F9B4743EFE9}" dt="2026-03-25T16:55:45.877" v="3545" actId="26606"/>
          <ac:spMkLst>
            <pc:docMk/>
            <pc:sldMk cId="2423341941" sldId="263"/>
            <ac:spMk id="10" creationId="{3EAD2937-F230-41D4-B9C5-975B129BFC20}"/>
          </ac:spMkLst>
        </pc:spChg>
        <pc:spChg chg="add">
          <ac:chgData name="Catalina MUSATOV" userId="11e21cd6c64a8bc4" providerId="LiveId" clId="{E1BB9EC9-E105-4165-BEC6-1F9B4743EFE9}" dt="2026-03-25T16:55:45.877" v="3545" actId="26606"/>
          <ac:spMkLst>
            <pc:docMk/>
            <pc:sldMk cId="2423341941" sldId="263"/>
            <ac:spMk id="12" creationId="{CCD444A3-C338-4886-B7F1-4BA2AF46EB64}"/>
          </ac:spMkLst>
        </pc:spChg>
        <pc:spChg chg="add">
          <ac:chgData name="Catalina MUSATOV" userId="11e21cd6c64a8bc4" providerId="LiveId" clId="{E1BB9EC9-E105-4165-BEC6-1F9B4743EFE9}" dt="2026-03-26T10:33:31.643" v="3622"/>
          <ac:spMkLst>
            <pc:docMk/>
            <pc:sldMk cId="2423341941" sldId="263"/>
            <ac:spMk id="14" creationId="{A7C64496-9EB0-0F83-9CC1-B5C20B7192BA}"/>
          </ac:spMkLst>
        </pc:spChg>
      </pc:sldChg>
      <pc:sldChg chg="addSp delSp modSp new mod setBg delDesignElem">
        <pc:chgData name="Catalina MUSATOV" userId="11e21cd6c64a8bc4" providerId="LiveId" clId="{E1BB9EC9-E105-4165-BEC6-1F9B4743EFE9}" dt="2026-03-27T11:49:26.042" v="4618" actId="1076"/>
        <pc:sldMkLst>
          <pc:docMk/>
          <pc:sldMk cId="458274388" sldId="264"/>
        </pc:sldMkLst>
        <pc:spChg chg="mod">
          <ac:chgData name="Catalina MUSATOV" userId="11e21cd6c64a8bc4" providerId="LiveId" clId="{E1BB9EC9-E105-4165-BEC6-1F9B4743EFE9}" dt="2026-03-25T13:02:22.546" v="2706" actId="26606"/>
          <ac:spMkLst>
            <pc:docMk/>
            <pc:sldMk cId="458274388" sldId="264"/>
            <ac:spMk id="2" creationId="{8D54109F-0C7C-E1CA-47DC-219565281A17}"/>
          </ac:spMkLst>
        </pc:spChg>
        <pc:spChg chg="add mod">
          <ac:chgData name="Catalina MUSATOV" userId="11e21cd6c64a8bc4" providerId="LiveId" clId="{E1BB9EC9-E105-4165-BEC6-1F9B4743EFE9}" dt="2026-03-27T11:49:26.042" v="4618" actId="1076"/>
          <ac:spMkLst>
            <pc:docMk/>
            <pc:sldMk cId="458274388" sldId="264"/>
            <ac:spMk id="6" creationId="{201F8F7F-508C-FFBE-9DCF-7D9C3C50B9E8}"/>
          </ac:spMkLst>
        </pc:spChg>
        <pc:graphicFrameChg chg="add mod modGraphic">
          <ac:chgData name="Catalina MUSATOV" userId="11e21cd6c64a8bc4" providerId="LiveId" clId="{E1BB9EC9-E105-4165-BEC6-1F9B4743EFE9}" dt="2026-03-27T11:49:11.453" v="4616"/>
          <ac:graphicFrameMkLst>
            <pc:docMk/>
            <pc:sldMk cId="458274388" sldId="264"/>
            <ac:graphicFrameMk id="8" creationId="{57D6AA33-5A5A-6219-4BFD-ACFC343137A2}"/>
          </ac:graphicFrameMkLst>
        </pc:graphicFrameChg>
        <pc:picChg chg="add mod">
          <ac:chgData name="Catalina MUSATOV" userId="11e21cd6c64a8bc4" providerId="LiveId" clId="{E1BB9EC9-E105-4165-BEC6-1F9B4743EFE9}" dt="2026-03-27T11:49:22.108" v="4617" actId="1076"/>
          <ac:picMkLst>
            <pc:docMk/>
            <pc:sldMk cId="458274388" sldId="264"/>
            <ac:picMk id="5" creationId="{74884D2B-77BD-7349-6497-E69468FFF583}"/>
          </ac:picMkLst>
        </pc:picChg>
      </pc:sldChg>
      <pc:sldChg chg="addSp delSp modSp new mod setBg setClrOvrMap delDesignElem">
        <pc:chgData name="Catalina MUSATOV" userId="11e21cd6c64a8bc4" providerId="LiveId" clId="{E1BB9EC9-E105-4165-BEC6-1F9B4743EFE9}" dt="2026-03-27T11:51:46.927" v="4639" actId="113"/>
        <pc:sldMkLst>
          <pc:docMk/>
          <pc:sldMk cId="1747461203" sldId="265"/>
        </pc:sldMkLst>
        <pc:spChg chg="mod">
          <ac:chgData name="Catalina MUSATOV" userId="11e21cd6c64a8bc4" providerId="LiveId" clId="{E1BB9EC9-E105-4165-BEC6-1F9B4743EFE9}" dt="2026-03-26T11:30:46.672" v="3857" actId="1076"/>
          <ac:spMkLst>
            <pc:docMk/>
            <pc:sldMk cId="1747461203" sldId="265"/>
            <ac:spMk id="2" creationId="{8CCD1C93-1A6B-35BB-94AB-C0A436B2D2DF}"/>
          </ac:spMkLst>
        </pc:spChg>
        <pc:spChg chg="mod">
          <ac:chgData name="Catalina MUSATOV" userId="11e21cd6c64a8bc4" providerId="LiveId" clId="{E1BB9EC9-E105-4165-BEC6-1F9B4743EFE9}" dt="2026-03-27T11:51:41.220" v="4637" actId="113"/>
          <ac:spMkLst>
            <pc:docMk/>
            <pc:sldMk cId="1747461203" sldId="265"/>
            <ac:spMk id="3" creationId="{CA9BFEE8-6F91-7871-289D-7DA9B47FF47F}"/>
          </ac:spMkLst>
        </pc:spChg>
        <pc:spChg chg="mod">
          <ac:chgData name="Catalina MUSATOV" userId="11e21cd6c64a8bc4" providerId="LiveId" clId="{E1BB9EC9-E105-4165-BEC6-1F9B4743EFE9}" dt="2026-03-27T11:51:46.927" v="4639" actId="113"/>
          <ac:spMkLst>
            <pc:docMk/>
            <pc:sldMk cId="1747461203" sldId="265"/>
            <ac:spMk id="4" creationId="{CC5B5604-10C7-0C11-08CC-BE00F110D6B5}"/>
          </ac:spMkLst>
        </pc:spChg>
        <pc:spChg chg="add del mod">
          <ac:chgData name="Catalina MUSATOV" userId="11e21cd6c64a8bc4" providerId="LiveId" clId="{E1BB9EC9-E105-4165-BEC6-1F9B4743EFE9}" dt="2026-03-26T10:46:48.070" v="3698" actId="478"/>
          <ac:spMkLst>
            <pc:docMk/>
            <pc:sldMk cId="1747461203" sldId="265"/>
            <ac:spMk id="7" creationId="{49E07361-536D-53BF-D0B9-042C1FD0A3E2}"/>
          </ac:spMkLst>
        </pc:spChg>
        <pc:spChg chg="add del mod">
          <ac:chgData name="Catalina MUSATOV" userId="11e21cd6c64a8bc4" providerId="LiveId" clId="{E1BB9EC9-E105-4165-BEC6-1F9B4743EFE9}" dt="2026-03-26T10:46:52.494" v="3700" actId="478"/>
          <ac:spMkLst>
            <pc:docMk/>
            <pc:sldMk cId="1747461203" sldId="265"/>
            <ac:spMk id="8" creationId="{8505764D-788C-FAF8-B119-7E11E3B0ABAA}"/>
          </ac:spMkLst>
        </pc:spChg>
        <pc:spChg chg="add">
          <ac:chgData name="Catalina MUSATOV" userId="11e21cd6c64a8bc4" providerId="LiveId" clId="{E1BB9EC9-E105-4165-BEC6-1F9B4743EFE9}" dt="2026-03-25T16:57:30.512" v="3560" actId="26606"/>
          <ac:spMkLst>
            <pc:docMk/>
            <pc:sldMk cId="1747461203" sldId="265"/>
            <ac:spMk id="9" creationId="{21739CA5-F0F5-48E1-8E8C-F24B71827E46}"/>
          </ac:spMkLst>
        </pc:spChg>
        <pc:spChg chg="add">
          <ac:chgData name="Catalina MUSATOV" userId="11e21cd6c64a8bc4" providerId="LiveId" clId="{E1BB9EC9-E105-4165-BEC6-1F9B4743EFE9}" dt="2026-03-25T16:57:30.512" v="3560" actId="26606"/>
          <ac:spMkLst>
            <pc:docMk/>
            <pc:sldMk cId="1747461203" sldId="265"/>
            <ac:spMk id="11" creationId="{3EAD2937-F230-41D4-B9C5-975B129BFC20}"/>
          </ac:spMkLst>
        </pc:spChg>
        <pc:spChg chg="add">
          <ac:chgData name="Catalina MUSATOV" userId="11e21cd6c64a8bc4" providerId="LiveId" clId="{E1BB9EC9-E105-4165-BEC6-1F9B4743EFE9}" dt="2026-03-25T16:57:30.512" v="3560" actId="26606"/>
          <ac:spMkLst>
            <pc:docMk/>
            <pc:sldMk cId="1747461203" sldId="265"/>
            <ac:spMk id="13" creationId="{CCD444A3-C338-4886-B7F1-4BA2AF46EB64}"/>
          </ac:spMkLst>
        </pc:spChg>
      </pc:sldChg>
      <pc:sldChg chg="addSp delSp modSp new mod setBg delDesignElem">
        <pc:chgData name="Catalina MUSATOV" userId="11e21cd6c64a8bc4" providerId="LiveId" clId="{E1BB9EC9-E105-4165-BEC6-1F9B4743EFE9}" dt="2026-03-27T11:57:39.778" v="4668" actId="255"/>
        <pc:sldMkLst>
          <pc:docMk/>
          <pc:sldMk cId="1836463911" sldId="266"/>
        </pc:sldMkLst>
        <pc:spChg chg="mod">
          <ac:chgData name="Catalina MUSATOV" userId="11e21cd6c64a8bc4" providerId="LiveId" clId="{E1BB9EC9-E105-4165-BEC6-1F9B4743EFE9}" dt="2026-03-25T16:59:42.778" v="3586" actId="255"/>
          <ac:spMkLst>
            <pc:docMk/>
            <pc:sldMk cId="1836463911" sldId="266"/>
            <ac:spMk id="2" creationId="{9841F595-A63D-4090-BB15-7E6E53CD80C7}"/>
          </ac:spMkLst>
        </pc:spChg>
        <pc:spChg chg="add del mod">
          <ac:chgData name="Catalina MUSATOV" userId="11e21cd6c64a8bc4" providerId="LiveId" clId="{E1BB9EC9-E105-4165-BEC6-1F9B4743EFE9}" dt="2026-03-27T11:57:39.778" v="4668" actId="255"/>
          <ac:spMkLst>
            <pc:docMk/>
            <pc:sldMk cId="1836463911" sldId="266"/>
            <ac:spMk id="3" creationId="{652B348E-C465-CE8B-41D9-19701699F565}"/>
          </ac:spMkLst>
        </pc:spChg>
        <pc:spChg chg="add mod">
          <ac:chgData name="Catalina MUSATOV" userId="11e21cd6c64a8bc4" providerId="LiveId" clId="{E1BB9EC9-E105-4165-BEC6-1F9B4743EFE9}" dt="2026-03-25T14:45:44.013" v="3431" actId="20577"/>
          <ac:spMkLst>
            <pc:docMk/>
            <pc:sldMk cId="1836463911" sldId="266"/>
            <ac:spMk id="6" creationId="{ADE6969A-9670-28F9-A305-F7A36CF07570}"/>
          </ac:spMkLst>
        </pc:spChg>
        <pc:picChg chg="add mod">
          <ac:chgData name="Catalina MUSATOV" userId="11e21cd6c64a8bc4" providerId="LiveId" clId="{E1BB9EC9-E105-4165-BEC6-1F9B4743EFE9}" dt="2026-03-25T17:00:31.386" v="3590" actId="1076"/>
          <ac:picMkLst>
            <pc:docMk/>
            <pc:sldMk cId="1836463911" sldId="266"/>
            <ac:picMk id="5" creationId="{289CBAE2-5DE9-BBF0-5C86-55E233E68B73}"/>
          </ac:picMkLst>
        </pc:picChg>
      </pc:sldChg>
      <pc:sldChg chg="addSp delSp modSp new mod setBg delDesignElem">
        <pc:chgData name="Catalina MUSATOV" userId="11e21cd6c64a8bc4" providerId="LiveId" clId="{E1BB9EC9-E105-4165-BEC6-1F9B4743EFE9}" dt="2026-03-25T16:52:38.571" v="3512"/>
        <pc:sldMkLst>
          <pc:docMk/>
          <pc:sldMk cId="1435650920" sldId="269"/>
        </pc:sldMkLst>
        <pc:spChg chg="mod">
          <ac:chgData name="Catalina MUSATOV" userId="11e21cd6c64a8bc4" providerId="LiveId" clId="{E1BB9EC9-E105-4165-BEC6-1F9B4743EFE9}" dt="2026-03-25T14:46:14.021" v="3432" actId="26606"/>
          <ac:spMkLst>
            <pc:docMk/>
            <pc:sldMk cId="1435650920" sldId="269"/>
            <ac:spMk id="2" creationId="{B391DBB8-CDA5-5ACD-6BE3-1DCFD2C377DF}"/>
          </ac:spMkLst>
        </pc:spChg>
        <pc:graphicFrameChg chg="add">
          <ac:chgData name="Catalina MUSATOV" userId="11e21cd6c64a8bc4" providerId="LiveId" clId="{E1BB9EC9-E105-4165-BEC6-1F9B4743EFE9}" dt="2026-03-25T14:46:14.021" v="3432" actId="26606"/>
          <ac:graphicFrameMkLst>
            <pc:docMk/>
            <pc:sldMk cId="1435650920" sldId="269"/>
            <ac:graphicFrameMk id="16" creationId="{1E0892D6-A01E-3954-4F08-791AB54967E5}"/>
          </ac:graphicFrameMkLst>
        </pc:graphicFrameChg>
      </pc:sldChg>
      <pc:sldChg chg="addSp delSp modSp new mod setBg delDesignElem">
        <pc:chgData name="Catalina MUSATOV" userId="11e21cd6c64a8bc4" providerId="LiveId" clId="{E1BB9EC9-E105-4165-BEC6-1F9B4743EFE9}" dt="2026-03-27T12:07:56.741" v="4782" actId="12"/>
        <pc:sldMkLst>
          <pc:docMk/>
          <pc:sldMk cId="4268412900" sldId="270"/>
        </pc:sldMkLst>
        <pc:spChg chg="mod">
          <ac:chgData name="Catalina MUSATOV" userId="11e21cd6c64a8bc4" providerId="LiveId" clId="{E1BB9EC9-E105-4165-BEC6-1F9B4743EFE9}" dt="2026-03-25T17:01:35.254" v="3597" actId="14100"/>
          <ac:spMkLst>
            <pc:docMk/>
            <pc:sldMk cId="4268412900" sldId="270"/>
            <ac:spMk id="2" creationId="{8F170DD9-682D-D431-F309-82DC1A403090}"/>
          </ac:spMkLst>
        </pc:spChg>
        <pc:spChg chg="mod ord">
          <ac:chgData name="Catalina MUSATOV" userId="11e21cd6c64a8bc4" providerId="LiveId" clId="{E1BB9EC9-E105-4165-BEC6-1F9B4743EFE9}" dt="2026-03-27T12:07:56.741" v="4782" actId="12"/>
          <ac:spMkLst>
            <pc:docMk/>
            <pc:sldMk cId="4268412900" sldId="270"/>
            <ac:spMk id="3" creationId="{0D77F5E6-B4B1-5129-76BE-61152067AA39}"/>
          </ac:spMkLst>
        </pc:spChg>
        <pc:picChg chg="add mod ord">
          <ac:chgData name="Catalina MUSATOV" userId="11e21cd6c64a8bc4" providerId="LiveId" clId="{E1BB9EC9-E105-4165-BEC6-1F9B4743EFE9}" dt="2026-03-25T16:45:34.941" v="3472" actId="26606"/>
          <ac:picMkLst>
            <pc:docMk/>
            <pc:sldMk cId="4268412900" sldId="270"/>
            <ac:picMk id="11" creationId="{D233516D-C14B-CCE5-95D2-C7F177725E50}"/>
          </ac:picMkLst>
        </pc:picChg>
      </pc:sldChg>
      <pc:sldChg chg="addSp delSp modSp new mod setBg delDesignElem">
        <pc:chgData name="Catalina MUSATOV" userId="11e21cd6c64a8bc4" providerId="LiveId" clId="{E1BB9EC9-E105-4165-BEC6-1F9B4743EFE9}" dt="2026-03-27T12:09:02.076" v="4790" actId="26606"/>
        <pc:sldMkLst>
          <pc:docMk/>
          <pc:sldMk cId="3534998332" sldId="271"/>
        </pc:sldMkLst>
        <pc:spChg chg="mod">
          <ac:chgData name="Catalina MUSATOV" userId="11e21cd6c64a8bc4" providerId="LiveId" clId="{E1BB9EC9-E105-4165-BEC6-1F9B4743EFE9}" dt="2026-03-27T12:09:02.076" v="4790" actId="26606"/>
          <ac:spMkLst>
            <pc:docMk/>
            <pc:sldMk cId="3534998332" sldId="271"/>
            <ac:spMk id="2" creationId="{37A48AD3-2A5C-EB9E-3B82-A4A70EF3E392}"/>
          </ac:spMkLst>
        </pc:spChg>
        <pc:spChg chg="add del mod">
          <ac:chgData name="Catalina MUSATOV" userId="11e21cd6c64a8bc4" providerId="LiveId" clId="{E1BB9EC9-E105-4165-BEC6-1F9B4743EFE9}" dt="2026-03-27T12:09:02.076" v="4790" actId="26606"/>
          <ac:spMkLst>
            <pc:docMk/>
            <pc:sldMk cId="3534998332" sldId="271"/>
            <ac:spMk id="3" creationId="{9379054F-999E-0F75-BF24-B523F69629FB}"/>
          </ac:spMkLst>
        </pc:spChg>
        <pc:spChg chg="add del">
          <ac:chgData name="Catalina MUSATOV" userId="11e21cd6c64a8bc4" providerId="LiveId" clId="{E1BB9EC9-E105-4165-BEC6-1F9B4743EFE9}" dt="2026-03-27T12:08:13.196" v="4783" actId="26606"/>
          <ac:spMkLst>
            <pc:docMk/>
            <pc:sldMk cId="3534998332" sldId="271"/>
            <ac:spMk id="5" creationId="{98DDA986-B6EE-4642-AC60-0490373E69D0}"/>
          </ac:spMkLst>
        </pc:spChg>
        <pc:spChg chg="add del">
          <ac:chgData name="Catalina MUSATOV" userId="11e21cd6c64a8bc4" providerId="LiveId" clId="{E1BB9EC9-E105-4165-BEC6-1F9B4743EFE9}" dt="2026-03-27T12:08:13.196" v="4783" actId="26606"/>
          <ac:spMkLst>
            <pc:docMk/>
            <pc:sldMk cId="3534998332" sldId="271"/>
            <ac:spMk id="6" creationId="{80B62878-12EF-4E97-A284-47BAFC30DA2E}"/>
          </ac:spMkLst>
        </pc:spChg>
        <pc:spChg chg="add del">
          <ac:chgData name="Catalina MUSATOV" userId="11e21cd6c64a8bc4" providerId="LiveId" clId="{E1BB9EC9-E105-4165-BEC6-1F9B4743EFE9}" dt="2026-03-27T12:08:13.196" v="4783" actId="26606"/>
          <ac:spMkLst>
            <pc:docMk/>
            <pc:sldMk cId="3534998332" sldId="271"/>
            <ac:spMk id="12" creationId="{6D79188D-1ED5-4705-B8C7-5D6FB7670AB3}"/>
          </ac:spMkLst>
        </pc:spChg>
        <pc:spChg chg="add del">
          <ac:chgData name="Catalina MUSATOV" userId="11e21cd6c64a8bc4" providerId="LiveId" clId="{E1BB9EC9-E105-4165-BEC6-1F9B4743EFE9}" dt="2026-03-26T12:40:25.205" v="4197" actId="26606"/>
          <ac:spMkLst>
            <pc:docMk/>
            <pc:sldMk cId="3534998332" sldId="271"/>
            <ac:spMk id="16" creationId="{9379054F-999E-0F75-BF24-B523F69629FB}"/>
          </ac:spMkLst>
        </pc:spChg>
        <pc:spChg chg="add del">
          <ac:chgData name="Catalina MUSATOV" userId="11e21cd6c64a8bc4" providerId="LiveId" clId="{E1BB9EC9-E105-4165-BEC6-1F9B4743EFE9}" dt="2026-03-26T12:40:25.205" v="4197" actId="26606"/>
          <ac:spMkLst>
            <pc:docMk/>
            <pc:sldMk cId="3534998332" sldId="271"/>
            <ac:spMk id="17" creationId="{C9A36457-A5F4-4103-A443-02581C09185B}"/>
          </ac:spMkLst>
        </pc:spChg>
        <pc:spChg chg="add del">
          <ac:chgData name="Catalina MUSATOV" userId="11e21cd6c64a8bc4" providerId="LiveId" clId="{E1BB9EC9-E105-4165-BEC6-1F9B4743EFE9}" dt="2026-03-27T12:09:02.076" v="4790" actId="26606"/>
          <ac:spMkLst>
            <pc:docMk/>
            <pc:sldMk cId="3534998332" sldId="271"/>
            <ac:spMk id="18" creationId="{04812C46-200A-4DEB-A05E-3ED6C68C2387}"/>
          </ac:spMkLst>
        </pc:spChg>
        <pc:spChg chg="add del">
          <ac:chgData name="Catalina MUSATOV" userId="11e21cd6c64a8bc4" providerId="LiveId" clId="{E1BB9EC9-E105-4165-BEC6-1F9B4743EFE9}" dt="2026-03-26T12:40:25.205" v="4197" actId="26606"/>
          <ac:spMkLst>
            <pc:docMk/>
            <pc:sldMk cId="3534998332" sldId="271"/>
            <ac:spMk id="19" creationId="{AA5CF486-D9E5-4A66-898A-F3D62B81B15E}"/>
          </ac:spMkLst>
        </pc:spChg>
        <pc:spChg chg="add del">
          <ac:chgData name="Catalina MUSATOV" userId="11e21cd6c64a8bc4" providerId="LiveId" clId="{E1BB9EC9-E105-4165-BEC6-1F9B4743EFE9}" dt="2026-03-27T12:09:02.076" v="4790" actId="26606"/>
          <ac:spMkLst>
            <pc:docMk/>
            <pc:sldMk cId="3534998332" sldId="271"/>
            <ac:spMk id="20" creationId="{D1EA859B-E555-4109-94F3-6700E046E008}"/>
          </ac:spMkLst>
        </pc:spChg>
        <pc:spChg chg="add del">
          <ac:chgData name="Catalina MUSATOV" userId="11e21cd6c64a8bc4" providerId="LiveId" clId="{E1BB9EC9-E105-4165-BEC6-1F9B4743EFE9}" dt="2026-03-27T12:09:02.076" v="4790" actId="26606"/>
          <ac:spMkLst>
            <pc:docMk/>
            <pc:sldMk cId="3534998332" sldId="271"/>
            <ac:spMk id="22" creationId="{603A6265-E10C-4B85-9C20-E75FCAF9CC63}"/>
          </ac:spMkLst>
        </pc:spChg>
        <pc:spChg chg="add del">
          <ac:chgData name="Catalina MUSATOV" userId="11e21cd6c64a8bc4" providerId="LiveId" clId="{E1BB9EC9-E105-4165-BEC6-1F9B4743EFE9}" dt="2026-03-26T12:40:29.744" v="4199" actId="26606"/>
          <ac:spMkLst>
            <pc:docMk/>
            <pc:sldMk cId="3534998332" sldId="271"/>
            <ac:spMk id="23" creationId="{84697CDA-BDB7-4883-B48B-1D4EDB2F0E93}"/>
          </ac:spMkLst>
        </pc:spChg>
        <pc:spChg chg="add del">
          <ac:chgData name="Catalina MUSATOV" userId="11e21cd6c64a8bc4" providerId="LiveId" clId="{E1BB9EC9-E105-4165-BEC6-1F9B4743EFE9}" dt="2026-03-27T12:09:02.076" v="4790" actId="26606"/>
          <ac:spMkLst>
            <pc:docMk/>
            <pc:sldMk cId="3534998332" sldId="271"/>
            <ac:spMk id="25" creationId="{3ECBE1F1-D69B-4AFA-ABD5-8E41720EF6DE}"/>
          </ac:spMkLst>
        </pc:spChg>
        <pc:spChg chg="add del">
          <ac:chgData name="Catalina MUSATOV" userId="11e21cd6c64a8bc4" providerId="LiveId" clId="{E1BB9EC9-E105-4165-BEC6-1F9B4743EFE9}" dt="2026-03-26T12:40:29.744" v="4199" actId="26606"/>
          <ac:spMkLst>
            <pc:docMk/>
            <pc:sldMk cId="3534998332" sldId="271"/>
            <ac:spMk id="26" creationId="{0DC0EC46-2230-4728-856D-F3531112101A}"/>
          </ac:spMkLst>
        </pc:spChg>
        <pc:spChg chg="add del">
          <ac:chgData name="Catalina MUSATOV" userId="11e21cd6c64a8bc4" providerId="LiveId" clId="{E1BB9EC9-E105-4165-BEC6-1F9B4743EFE9}" dt="2026-03-26T12:40:29.744" v="4199" actId="26606"/>
          <ac:spMkLst>
            <pc:docMk/>
            <pc:sldMk cId="3534998332" sldId="271"/>
            <ac:spMk id="27" creationId="{16A12243-4887-4E89-8347-1146AE5D14FC}"/>
          </ac:spMkLst>
        </pc:spChg>
        <pc:spChg chg="add del">
          <ac:chgData name="Catalina MUSATOV" userId="11e21cd6c64a8bc4" providerId="LiveId" clId="{E1BB9EC9-E105-4165-BEC6-1F9B4743EFE9}" dt="2026-03-26T12:40:29.744" v="4199" actId="26606"/>
          <ac:spMkLst>
            <pc:docMk/>
            <pc:sldMk cId="3534998332" sldId="271"/>
            <ac:spMk id="28" creationId="{9379054F-999E-0F75-BF24-B523F69629FB}"/>
          </ac:spMkLst>
        </pc:spChg>
        <pc:graphicFrameChg chg="add del">
          <ac:chgData name="Catalina MUSATOV" userId="11e21cd6c64a8bc4" providerId="LiveId" clId="{E1BB9EC9-E105-4165-BEC6-1F9B4743EFE9}" dt="2026-03-26T12:40:22.078" v="4195" actId="26606"/>
          <ac:graphicFrameMkLst>
            <pc:docMk/>
            <pc:sldMk cId="3534998332" sldId="271"/>
            <ac:graphicFrameMk id="14" creationId="{D0BC8539-A41D-DDBB-E717-185DDCBF0FDB}"/>
          </ac:graphicFrameMkLst>
        </pc:graphicFrameChg>
        <pc:picChg chg="add mod">
          <ac:chgData name="Catalina MUSATOV" userId="11e21cd6c64a8bc4" providerId="LiveId" clId="{E1BB9EC9-E105-4165-BEC6-1F9B4743EFE9}" dt="2026-03-27T12:09:02.076" v="4790" actId="26606"/>
          <ac:picMkLst>
            <pc:docMk/>
            <pc:sldMk cId="3534998332" sldId="271"/>
            <ac:picMk id="15" creationId="{8A980622-1FF5-7E34-39E6-AE2C11647EA1}"/>
          </ac:picMkLst>
        </pc:picChg>
      </pc:sldChg>
      <pc:sldChg chg="modSp new mod">
        <pc:chgData name="Catalina MUSATOV" userId="11e21cd6c64a8bc4" providerId="LiveId" clId="{E1BB9EC9-E105-4165-BEC6-1F9B4743EFE9}" dt="2026-03-27T12:21:24.479" v="5364" actId="255"/>
        <pc:sldMkLst>
          <pc:docMk/>
          <pc:sldMk cId="3290456991" sldId="272"/>
        </pc:sldMkLst>
        <pc:spChg chg="mod">
          <ac:chgData name="Catalina MUSATOV" userId="11e21cd6c64a8bc4" providerId="LiveId" clId="{E1BB9EC9-E105-4165-BEC6-1F9B4743EFE9}" dt="2026-03-26T12:02:22.694" v="4097"/>
          <ac:spMkLst>
            <pc:docMk/>
            <pc:sldMk cId="3290456991" sldId="272"/>
            <ac:spMk id="2" creationId="{6977F4AF-CB16-8683-4E4A-14394E1086D7}"/>
          </ac:spMkLst>
        </pc:spChg>
        <pc:spChg chg="mod">
          <ac:chgData name="Catalina MUSATOV" userId="11e21cd6c64a8bc4" providerId="LiveId" clId="{E1BB9EC9-E105-4165-BEC6-1F9B4743EFE9}" dt="2026-03-27T12:21:24.479" v="5364" actId="255"/>
          <ac:spMkLst>
            <pc:docMk/>
            <pc:sldMk cId="3290456991" sldId="272"/>
            <ac:spMk id="3" creationId="{B9FEC898-FA1E-CBA2-222B-9823585199DF}"/>
          </ac:spMkLst>
        </pc:spChg>
      </pc:sldChg>
      <pc:sldChg chg="addSp delSp modSp new mod setBg delDesignElem">
        <pc:chgData name="Catalina MUSATOV" userId="11e21cd6c64a8bc4" providerId="LiveId" clId="{E1BB9EC9-E105-4165-BEC6-1F9B4743EFE9}" dt="2026-03-27T12:03:20.715" v="4761" actId="20577"/>
        <pc:sldMkLst>
          <pc:docMk/>
          <pc:sldMk cId="1747805462" sldId="273"/>
        </pc:sldMkLst>
        <pc:spChg chg="add mod">
          <ac:chgData name="Catalina MUSATOV" userId="11e21cd6c64a8bc4" providerId="LiveId" clId="{E1BB9EC9-E105-4165-BEC6-1F9B4743EFE9}" dt="2026-03-25T14:35:52.787" v="3390" actId="1076"/>
          <ac:spMkLst>
            <pc:docMk/>
            <pc:sldMk cId="1747805462" sldId="273"/>
            <ac:spMk id="14" creationId="{2A0F281D-52AE-83DA-E6E6-69C7AA80D6E3}"/>
          </ac:spMkLst>
        </pc:spChg>
        <pc:spChg chg="add mod">
          <ac:chgData name="Catalina MUSATOV" userId="11e21cd6c64a8bc4" providerId="LiveId" clId="{E1BB9EC9-E105-4165-BEC6-1F9B4743EFE9}" dt="2026-03-25T14:33:51.960" v="3370" actId="20577"/>
          <ac:spMkLst>
            <pc:docMk/>
            <pc:sldMk cId="1747805462" sldId="273"/>
            <ac:spMk id="21" creationId="{5C501185-11FE-A3A0-6C86-4E91F907D307}"/>
          </ac:spMkLst>
        </pc:spChg>
        <pc:spChg chg="add del mod">
          <ac:chgData name="Catalina MUSATOV" userId="11e21cd6c64a8bc4" providerId="LiveId" clId="{E1BB9EC9-E105-4165-BEC6-1F9B4743EFE9}" dt="2026-03-26T10:56:39.620" v="3751" actId="478"/>
          <ac:spMkLst>
            <pc:docMk/>
            <pc:sldMk cId="1747805462" sldId="273"/>
            <ac:spMk id="32" creationId="{DFCF33BC-439F-C588-F480-4FAC22AA7425}"/>
          </ac:spMkLst>
        </pc:spChg>
        <pc:spChg chg="add mod">
          <ac:chgData name="Catalina MUSATOV" userId="11e21cd6c64a8bc4" providerId="LiveId" clId="{E1BB9EC9-E105-4165-BEC6-1F9B4743EFE9}" dt="2026-03-25T14:35:43.083" v="3389" actId="255"/>
          <ac:spMkLst>
            <pc:docMk/>
            <pc:sldMk cId="1747805462" sldId="273"/>
            <ac:spMk id="41" creationId="{AEF16989-E1BD-9DF3-D2F3-734F42E29404}"/>
          </ac:spMkLst>
        </pc:spChg>
        <pc:spChg chg="add mod">
          <ac:chgData name="Catalina MUSATOV" userId="11e21cd6c64a8bc4" providerId="LiveId" clId="{E1BB9EC9-E105-4165-BEC6-1F9B4743EFE9}" dt="2026-03-27T12:03:20.715" v="4761" actId="20577"/>
          <ac:spMkLst>
            <pc:docMk/>
            <pc:sldMk cId="1747805462" sldId="273"/>
            <ac:spMk id="43" creationId="{9046EE19-F577-0A12-3A91-E5FCD3A2D544}"/>
          </ac:spMkLst>
        </pc:spChg>
        <pc:picChg chg="add mod ord">
          <ac:chgData name="Catalina MUSATOV" userId="11e21cd6c64a8bc4" providerId="LiveId" clId="{E1BB9EC9-E105-4165-BEC6-1F9B4743EFE9}" dt="2026-03-25T14:20:07.457" v="3198" actId="26606"/>
          <ac:picMkLst>
            <pc:docMk/>
            <pc:sldMk cId="1747805462" sldId="273"/>
            <ac:picMk id="11" creationId="{F114A7B4-A720-850A-07EA-384021B5F1D5}"/>
          </ac:picMkLst>
        </pc:picChg>
        <pc:picChg chg="add mod">
          <ac:chgData name="Catalina MUSATOV" userId="11e21cd6c64a8bc4" providerId="LiveId" clId="{E1BB9EC9-E105-4165-BEC6-1F9B4743EFE9}" dt="2026-03-25T14:27:22.548" v="3287" actId="931"/>
          <ac:picMkLst>
            <pc:docMk/>
            <pc:sldMk cId="1747805462" sldId="273"/>
            <ac:picMk id="13" creationId="{FDB7C8D4-EB56-7DA2-3966-283096C8D475}"/>
          </ac:picMkLst>
        </pc:picChg>
      </pc:sldChg>
      <pc:sldChg chg="addSp delSp new del mod">
        <pc:chgData name="Catalina MUSATOV" userId="11e21cd6c64a8bc4" providerId="LiveId" clId="{E1BB9EC9-E105-4165-BEC6-1F9B4743EFE9}" dt="2026-03-26T11:49:23.543" v="3937" actId="47"/>
        <pc:sldMkLst>
          <pc:docMk/>
          <pc:sldMk cId="258975729" sldId="274"/>
        </pc:sldMkLst>
        <pc:spChg chg="add del">
          <ac:chgData name="Catalina MUSATOV" userId="11e21cd6c64a8bc4" providerId="LiveId" clId="{E1BB9EC9-E105-4165-BEC6-1F9B4743EFE9}" dt="2026-03-26T11:49:18.490" v="3936" actId="22"/>
          <ac:spMkLst>
            <pc:docMk/>
            <pc:sldMk cId="258975729" sldId="274"/>
            <ac:spMk id="3" creationId="{EE243797-C1F4-A7A9-751A-356F079A6DE0}"/>
          </ac:spMkLst>
        </pc:spChg>
      </pc:sldChg>
      <pc:sldChg chg="modSp new mod">
        <pc:chgData name="Catalina MUSATOV" userId="11e21cd6c64a8bc4" providerId="LiveId" clId="{E1BB9EC9-E105-4165-BEC6-1F9B4743EFE9}" dt="2026-03-27T12:31:18.164" v="5784" actId="20577"/>
        <pc:sldMkLst>
          <pc:docMk/>
          <pc:sldMk cId="3215789836" sldId="274"/>
        </pc:sldMkLst>
        <pc:spChg chg="mod">
          <ac:chgData name="Catalina MUSATOV" userId="11e21cd6c64a8bc4" providerId="LiveId" clId="{E1BB9EC9-E105-4165-BEC6-1F9B4743EFE9}" dt="2026-03-26T12:02:50.933" v="4104" actId="255"/>
          <ac:spMkLst>
            <pc:docMk/>
            <pc:sldMk cId="3215789836" sldId="274"/>
            <ac:spMk id="2" creationId="{0B80F642-4B49-0828-0B9E-FD95FC9E25EB}"/>
          </ac:spMkLst>
        </pc:spChg>
        <pc:spChg chg="mod">
          <ac:chgData name="Catalina MUSATOV" userId="11e21cd6c64a8bc4" providerId="LiveId" clId="{E1BB9EC9-E105-4165-BEC6-1F9B4743EFE9}" dt="2026-03-27T12:31:18.164" v="5784" actId="20577"/>
          <ac:spMkLst>
            <pc:docMk/>
            <pc:sldMk cId="3215789836" sldId="274"/>
            <ac:spMk id="3" creationId="{FEE86EAC-BEE3-14D7-A078-75436A5E8D1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0FEEA-A3F7-4E86-9F78-BBB722D2050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2EF0140-5B8B-4521-A52D-7763F0E05A3C}">
      <dgm:prSet/>
      <dgm:spPr/>
      <dgm:t>
        <a:bodyPr/>
        <a:lstStyle/>
        <a:p>
          <a:r>
            <a:rPr lang="en-GB" dirty="0"/>
            <a:t>Health is determined by social, economic and environmental factors, rather than just disease (Beaglehole and Bonita 2010).</a:t>
          </a:r>
          <a:endParaRPr lang="en-US" dirty="0"/>
        </a:p>
      </dgm:t>
    </dgm:pt>
    <dgm:pt modelId="{73615BF5-9E43-451F-BBC2-ED912E4ADCCC}" type="parTrans" cxnId="{E2763A56-5658-4AFD-B87B-A4C358922CE5}">
      <dgm:prSet/>
      <dgm:spPr/>
      <dgm:t>
        <a:bodyPr/>
        <a:lstStyle/>
        <a:p>
          <a:endParaRPr lang="en-US"/>
        </a:p>
      </dgm:t>
    </dgm:pt>
    <dgm:pt modelId="{022AA46B-BC01-47E2-B9F7-F8CA542AC9CE}" type="sibTrans" cxnId="{E2763A56-5658-4AFD-B87B-A4C358922CE5}">
      <dgm:prSet/>
      <dgm:spPr/>
      <dgm:t>
        <a:bodyPr/>
        <a:lstStyle/>
        <a:p>
          <a:endParaRPr lang="en-US"/>
        </a:p>
      </dgm:t>
    </dgm:pt>
    <dgm:pt modelId="{02E00ABB-186C-4A83-B19D-BEF538DB8FCF}">
      <dgm:prSet/>
      <dgm:spPr/>
      <dgm:t>
        <a:bodyPr/>
        <a:lstStyle/>
        <a:p>
          <a:r>
            <a:rPr lang="en-GB" dirty="0"/>
            <a:t>The role of healthcare in the 21st century is changing from reactive treatments to preventative and holistic medicine.</a:t>
          </a:r>
          <a:endParaRPr lang="en-US" dirty="0"/>
        </a:p>
      </dgm:t>
    </dgm:pt>
    <dgm:pt modelId="{D5ABD8DE-C314-4A29-A5A8-8597F0C3AE54}" type="parTrans" cxnId="{4451FF06-BCB8-4239-8086-2C970F3DD49E}">
      <dgm:prSet/>
      <dgm:spPr/>
      <dgm:t>
        <a:bodyPr/>
        <a:lstStyle/>
        <a:p>
          <a:endParaRPr lang="en-US"/>
        </a:p>
      </dgm:t>
    </dgm:pt>
    <dgm:pt modelId="{D538F283-F646-4BB2-9377-3DB531A26BFC}" type="sibTrans" cxnId="{4451FF06-BCB8-4239-8086-2C970F3DD49E}">
      <dgm:prSet/>
      <dgm:spPr/>
      <dgm:t>
        <a:bodyPr/>
        <a:lstStyle/>
        <a:p>
          <a:endParaRPr lang="en-US"/>
        </a:p>
      </dgm:t>
    </dgm:pt>
    <dgm:pt modelId="{BB8F69CC-3C65-4439-A95E-35419D58700C}">
      <dgm:prSet/>
      <dgm:spPr/>
      <dgm:t>
        <a:bodyPr/>
        <a:lstStyle/>
        <a:p>
          <a:r>
            <a:rPr lang="en-GB" dirty="0"/>
            <a:t>WHO SDG 3 establishes links between health and broader issues, such as poverty, education, and the environment (World Health Organization, 2024).</a:t>
          </a:r>
          <a:endParaRPr lang="en-US" dirty="0"/>
        </a:p>
      </dgm:t>
    </dgm:pt>
    <dgm:pt modelId="{C96CC926-A19F-414A-9907-63DE2EC9EEEB}" type="parTrans" cxnId="{3E7CF231-CF8F-4C24-B839-257A3E29D447}">
      <dgm:prSet/>
      <dgm:spPr/>
      <dgm:t>
        <a:bodyPr/>
        <a:lstStyle/>
        <a:p>
          <a:endParaRPr lang="en-US"/>
        </a:p>
      </dgm:t>
    </dgm:pt>
    <dgm:pt modelId="{FC75A134-C194-4856-94D9-8F60387F8D5F}" type="sibTrans" cxnId="{3E7CF231-CF8F-4C24-B839-257A3E29D447}">
      <dgm:prSet/>
      <dgm:spPr/>
      <dgm:t>
        <a:bodyPr/>
        <a:lstStyle/>
        <a:p>
          <a:endParaRPr lang="en-US"/>
        </a:p>
      </dgm:t>
    </dgm:pt>
    <dgm:pt modelId="{A3CA8E43-1CF3-4F61-A48E-5C32FE3012A3}">
      <dgm:prSet/>
      <dgm:spPr/>
      <dgm:t>
        <a:bodyPr/>
        <a:lstStyle/>
        <a:p>
          <a:r>
            <a:rPr lang="en-GB" dirty="0"/>
            <a:t>Mental health and well-being are essential for overall health but are often overlooked (Schramme, 2023).</a:t>
          </a:r>
          <a:endParaRPr lang="en-US" dirty="0"/>
        </a:p>
      </dgm:t>
    </dgm:pt>
    <dgm:pt modelId="{5707B72A-99F7-4312-ABEA-3D5FFE11E4CD}" type="parTrans" cxnId="{3735A0CD-B0A0-4EB8-959A-2308B940FE41}">
      <dgm:prSet/>
      <dgm:spPr/>
      <dgm:t>
        <a:bodyPr/>
        <a:lstStyle/>
        <a:p>
          <a:endParaRPr lang="en-US"/>
        </a:p>
      </dgm:t>
    </dgm:pt>
    <dgm:pt modelId="{AEE17A32-9F61-44B7-B951-D126774299CE}" type="sibTrans" cxnId="{3735A0CD-B0A0-4EB8-959A-2308B940FE41}">
      <dgm:prSet/>
      <dgm:spPr/>
      <dgm:t>
        <a:bodyPr/>
        <a:lstStyle/>
        <a:p>
          <a:endParaRPr lang="en-US"/>
        </a:p>
      </dgm:t>
    </dgm:pt>
    <dgm:pt modelId="{B59D7D21-FB5B-4C27-A16B-88A6E3A6BE1E}">
      <dgm:prSet/>
      <dgm:spPr/>
      <dgm:t>
        <a:bodyPr/>
        <a:lstStyle/>
        <a:p>
          <a:r>
            <a:rPr lang="en-US" i="0" baseline="0" dirty="0"/>
            <a:t>Sustainable development focuses on long-term, fair and efficient healthcare systems (United Nations, 2015).</a:t>
          </a:r>
          <a:endParaRPr lang="en-US" dirty="0"/>
        </a:p>
      </dgm:t>
    </dgm:pt>
    <dgm:pt modelId="{385CB383-4574-45F9-AC06-9F7DC7D60843}" type="parTrans" cxnId="{B7DFC410-E40D-4489-A95E-874CBB6253BA}">
      <dgm:prSet/>
      <dgm:spPr/>
      <dgm:t>
        <a:bodyPr/>
        <a:lstStyle/>
        <a:p>
          <a:endParaRPr lang="en-US"/>
        </a:p>
      </dgm:t>
    </dgm:pt>
    <dgm:pt modelId="{899B90BC-FAED-434A-8F11-08FEE4EFC672}" type="sibTrans" cxnId="{B7DFC410-E40D-4489-A95E-874CBB6253BA}">
      <dgm:prSet/>
      <dgm:spPr/>
      <dgm:t>
        <a:bodyPr/>
        <a:lstStyle/>
        <a:p>
          <a:endParaRPr lang="en-US"/>
        </a:p>
      </dgm:t>
    </dgm:pt>
    <dgm:pt modelId="{D076FAA9-E734-4AEB-B923-A26313CA2347}">
      <dgm:prSet/>
      <dgm:spPr/>
      <dgm:t>
        <a:bodyPr/>
        <a:lstStyle/>
        <a:p>
          <a:r>
            <a:rPr lang="en-US" i="0" baseline="0" dirty="0"/>
            <a:t>Challenges include limited resources, policy gaps and short-term planning (Baye, 2023).</a:t>
          </a:r>
          <a:endParaRPr lang="en-US" dirty="0"/>
        </a:p>
      </dgm:t>
    </dgm:pt>
    <dgm:pt modelId="{7AF8BD10-12F2-47F6-A066-3816D47F6D78}" type="parTrans" cxnId="{1DED5990-D3AA-4E86-AEAF-6FADE06A3757}">
      <dgm:prSet/>
      <dgm:spPr/>
      <dgm:t>
        <a:bodyPr/>
        <a:lstStyle/>
        <a:p>
          <a:endParaRPr lang="en-US"/>
        </a:p>
      </dgm:t>
    </dgm:pt>
    <dgm:pt modelId="{472DF01F-B181-46EC-949B-C0C7981A08DC}" type="sibTrans" cxnId="{1DED5990-D3AA-4E86-AEAF-6FADE06A3757}">
      <dgm:prSet/>
      <dgm:spPr/>
      <dgm:t>
        <a:bodyPr/>
        <a:lstStyle/>
        <a:p>
          <a:endParaRPr lang="en-US"/>
        </a:p>
      </dgm:t>
    </dgm:pt>
    <dgm:pt modelId="{E02AB9E5-CD55-47B8-9015-B117787A7BE6}">
      <dgm:prSet/>
      <dgm:spPr/>
      <dgm:t>
        <a:bodyPr/>
        <a:lstStyle/>
        <a:p>
          <a:r>
            <a:rPr lang="en-US" i="0" baseline="0" dirty="0"/>
            <a:t>These goals promote equity, prevention and whole-person care in healthcare systems.             </a:t>
          </a:r>
          <a:endParaRPr lang="en-US" dirty="0"/>
        </a:p>
      </dgm:t>
    </dgm:pt>
    <dgm:pt modelId="{60AEABF0-DF9A-4321-B3EA-E49A3C10BB16}" type="parTrans" cxnId="{61E54849-239C-4F66-9FDB-71CB431BF712}">
      <dgm:prSet/>
      <dgm:spPr/>
      <dgm:t>
        <a:bodyPr/>
        <a:lstStyle/>
        <a:p>
          <a:endParaRPr lang="en-US"/>
        </a:p>
      </dgm:t>
    </dgm:pt>
    <dgm:pt modelId="{582D53DB-383B-4B90-94C1-B623A0D1B068}" type="sibTrans" cxnId="{61E54849-239C-4F66-9FDB-71CB431BF712}">
      <dgm:prSet/>
      <dgm:spPr/>
      <dgm:t>
        <a:bodyPr/>
        <a:lstStyle/>
        <a:p>
          <a:endParaRPr lang="en-US"/>
        </a:p>
      </dgm:t>
    </dgm:pt>
    <dgm:pt modelId="{0F13F798-76B2-4D41-BBA3-399CACC7789D}" type="pres">
      <dgm:prSet presAssocID="{E5D0FEEA-A3F7-4E86-9F78-BBB722D20501}" presName="vert0" presStyleCnt="0">
        <dgm:presLayoutVars>
          <dgm:dir/>
          <dgm:animOne val="branch"/>
          <dgm:animLvl val="lvl"/>
        </dgm:presLayoutVars>
      </dgm:prSet>
      <dgm:spPr/>
    </dgm:pt>
    <dgm:pt modelId="{998FA31E-4694-41EF-8086-304928B7388C}" type="pres">
      <dgm:prSet presAssocID="{92EF0140-5B8B-4521-A52D-7763F0E05A3C}" presName="thickLine" presStyleLbl="alignNode1" presStyleIdx="0" presStyleCnt="7"/>
      <dgm:spPr/>
    </dgm:pt>
    <dgm:pt modelId="{390934DF-2376-403A-8772-A5C136B4A4D3}" type="pres">
      <dgm:prSet presAssocID="{92EF0140-5B8B-4521-A52D-7763F0E05A3C}" presName="horz1" presStyleCnt="0"/>
      <dgm:spPr/>
    </dgm:pt>
    <dgm:pt modelId="{8C9B4D25-6500-4827-8FD2-EC31515E5A87}" type="pres">
      <dgm:prSet presAssocID="{92EF0140-5B8B-4521-A52D-7763F0E05A3C}" presName="tx1" presStyleLbl="revTx" presStyleIdx="0" presStyleCnt="7"/>
      <dgm:spPr/>
    </dgm:pt>
    <dgm:pt modelId="{858A0B97-C6A2-420E-810B-4DAC17DA462C}" type="pres">
      <dgm:prSet presAssocID="{92EF0140-5B8B-4521-A52D-7763F0E05A3C}" presName="vert1" presStyleCnt="0"/>
      <dgm:spPr/>
    </dgm:pt>
    <dgm:pt modelId="{2FBA84F5-A96B-4999-80BA-EFD4D5BC3C99}" type="pres">
      <dgm:prSet presAssocID="{02E00ABB-186C-4A83-B19D-BEF538DB8FCF}" presName="thickLine" presStyleLbl="alignNode1" presStyleIdx="1" presStyleCnt="7"/>
      <dgm:spPr/>
    </dgm:pt>
    <dgm:pt modelId="{348BC6BC-D516-4D0C-ADA5-351EB2023A06}" type="pres">
      <dgm:prSet presAssocID="{02E00ABB-186C-4A83-B19D-BEF538DB8FCF}" presName="horz1" presStyleCnt="0"/>
      <dgm:spPr/>
    </dgm:pt>
    <dgm:pt modelId="{7A754B2C-2D01-418A-8098-24F54EE23FA0}" type="pres">
      <dgm:prSet presAssocID="{02E00ABB-186C-4A83-B19D-BEF538DB8FCF}" presName="tx1" presStyleLbl="revTx" presStyleIdx="1" presStyleCnt="7"/>
      <dgm:spPr/>
    </dgm:pt>
    <dgm:pt modelId="{E8E45BD5-00B5-4B54-B46D-F0E48963CEAC}" type="pres">
      <dgm:prSet presAssocID="{02E00ABB-186C-4A83-B19D-BEF538DB8FCF}" presName="vert1" presStyleCnt="0"/>
      <dgm:spPr/>
    </dgm:pt>
    <dgm:pt modelId="{6609CEC8-9BA2-4D34-8866-4E57CAC78D7C}" type="pres">
      <dgm:prSet presAssocID="{BB8F69CC-3C65-4439-A95E-35419D58700C}" presName="thickLine" presStyleLbl="alignNode1" presStyleIdx="2" presStyleCnt="7"/>
      <dgm:spPr/>
    </dgm:pt>
    <dgm:pt modelId="{6842E99A-F7BE-40C0-B242-D6567F415CC1}" type="pres">
      <dgm:prSet presAssocID="{BB8F69CC-3C65-4439-A95E-35419D58700C}" presName="horz1" presStyleCnt="0"/>
      <dgm:spPr/>
    </dgm:pt>
    <dgm:pt modelId="{60F400F2-75E2-47E1-858C-D4358111F127}" type="pres">
      <dgm:prSet presAssocID="{BB8F69CC-3C65-4439-A95E-35419D58700C}" presName="tx1" presStyleLbl="revTx" presStyleIdx="2" presStyleCnt="7"/>
      <dgm:spPr/>
    </dgm:pt>
    <dgm:pt modelId="{440D40BB-7957-4A4B-8F02-0BD9A165C8C5}" type="pres">
      <dgm:prSet presAssocID="{BB8F69CC-3C65-4439-A95E-35419D58700C}" presName="vert1" presStyleCnt="0"/>
      <dgm:spPr/>
    </dgm:pt>
    <dgm:pt modelId="{A20A072F-DE3B-49F0-82CA-B45A10549FAE}" type="pres">
      <dgm:prSet presAssocID="{A3CA8E43-1CF3-4F61-A48E-5C32FE3012A3}" presName="thickLine" presStyleLbl="alignNode1" presStyleIdx="3" presStyleCnt="7"/>
      <dgm:spPr/>
    </dgm:pt>
    <dgm:pt modelId="{8EFEC2DD-7240-44A6-9224-AACA6FE9228B}" type="pres">
      <dgm:prSet presAssocID="{A3CA8E43-1CF3-4F61-A48E-5C32FE3012A3}" presName="horz1" presStyleCnt="0"/>
      <dgm:spPr/>
    </dgm:pt>
    <dgm:pt modelId="{73A05F6A-8492-4A1E-98D2-D59B81A39E1A}" type="pres">
      <dgm:prSet presAssocID="{A3CA8E43-1CF3-4F61-A48E-5C32FE3012A3}" presName="tx1" presStyleLbl="revTx" presStyleIdx="3" presStyleCnt="7"/>
      <dgm:spPr/>
    </dgm:pt>
    <dgm:pt modelId="{0CB104BE-DC86-4364-A2B6-50290168B33F}" type="pres">
      <dgm:prSet presAssocID="{A3CA8E43-1CF3-4F61-A48E-5C32FE3012A3}" presName="vert1" presStyleCnt="0"/>
      <dgm:spPr/>
    </dgm:pt>
    <dgm:pt modelId="{93CDF09B-D0DB-4827-8D03-4795882FFE8C}" type="pres">
      <dgm:prSet presAssocID="{B59D7D21-FB5B-4C27-A16B-88A6E3A6BE1E}" presName="thickLine" presStyleLbl="alignNode1" presStyleIdx="4" presStyleCnt="7"/>
      <dgm:spPr/>
    </dgm:pt>
    <dgm:pt modelId="{DC3E5338-13A2-4D1F-A872-601E694C1B6F}" type="pres">
      <dgm:prSet presAssocID="{B59D7D21-FB5B-4C27-A16B-88A6E3A6BE1E}" presName="horz1" presStyleCnt="0"/>
      <dgm:spPr/>
    </dgm:pt>
    <dgm:pt modelId="{1513A8DB-AB2B-4573-97B4-7E63384DCD3A}" type="pres">
      <dgm:prSet presAssocID="{B59D7D21-FB5B-4C27-A16B-88A6E3A6BE1E}" presName="tx1" presStyleLbl="revTx" presStyleIdx="4" presStyleCnt="7"/>
      <dgm:spPr/>
    </dgm:pt>
    <dgm:pt modelId="{8E954DCA-D3F6-45C2-864C-9127891861BF}" type="pres">
      <dgm:prSet presAssocID="{B59D7D21-FB5B-4C27-A16B-88A6E3A6BE1E}" presName="vert1" presStyleCnt="0"/>
      <dgm:spPr/>
    </dgm:pt>
    <dgm:pt modelId="{BDA88B0C-5706-4C8D-811E-2B3589D6E1C9}" type="pres">
      <dgm:prSet presAssocID="{D076FAA9-E734-4AEB-B923-A26313CA2347}" presName="thickLine" presStyleLbl="alignNode1" presStyleIdx="5" presStyleCnt="7"/>
      <dgm:spPr/>
    </dgm:pt>
    <dgm:pt modelId="{40A486B5-BB26-4927-AC09-8ED0F0CBB7C7}" type="pres">
      <dgm:prSet presAssocID="{D076FAA9-E734-4AEB-B923-A26313CA2347}" presName="horz1" presStyleCnt="0"/>
      <dgm:spPr/>
    </dgm:pt>
    <dgm:pt modelId="{C95C876D-C61D-4C3D-8611-79317F387345}" type="pres">
      <dgm:prSet presAssocID="{D076FAA9-E734-4AEB-B923-A26313CA2347}" presName="tx1" presStyleLbl="revTx" presStyleIdx="5" presStyleCnt="7"/>
      <dgm:spPr/>
    </dgm:pt>
    <dgm:pt modelId="{5398E1E5-8360-447A-9CE1-9C0C4A42A281}" type="pres">
      <dgm:prSet presAssocID="{D076FAA9-E734-4AEB-B923-A26313CA2347}" presName="vert1" presStyleCnt="0"/>
      <dgm:spPr/>
    </dgm:pt>
    <dgm:pt modelId="{8ED9FF3A-D903-4F8A-B932-C139508EE8C6}" type="pres">
      <dgm:prSet presAssocID="{E02AB9E5-CD55-47B8-9015-B117787A7BE6}" presName="thickLine" presStyleLbl="alignNode1" presStyleIdx="6" presStyleCnt="7"/>
      <dgm:spPr/>
    </dgm:pt>
    <dgm:pt modelId="{964618CD-BD10-48EF-80EA-65C2572E69C6}" type="pres">
      <dgm:prSet presAssocID="{E02AB9E5-CD55-47B8-9015-B117787A7BE6}" presName="horz1" presStyleCnt="0"/>
      <dgm:spPr/>
    </dgm:pt>
    <dgm:pt modelId="{5A165AD1-E7D0-45DA-8157-5DB8EC029999}" type="pres">
      <dgm:prSet presAssocID="{E02AB9E5-CD55-47B8-9015-B117787A7BE6}" presName="tx1" presStyleLbl="revTx" presStyleIdx="6" presStyleCnt="7"/>
      <dgm:spPr/>
    </dgm:pt>
    <dgm:pt modelId="{A92F94F2-5A4A-4C2C-8940-D6FCB9DD13FB}" type="pres">
      <dgm:prSet presAssocID="{E02AB9E5-CD55-47B8-9015-B117787A7BE6}" presName="vert1" presStyleCnt="0"/>
      <dgm:spPr/>
    </dgm:pt>
  </dgm:ptLst>
  <dgm:cxnLst>
    <dgm:cxn modelId="{4451FF06-BCB8-4239-8086-2C970F3DD49E}" srcId="{E5D0FEEA-A3F7-4E86-9F78-BBB722D20501}" destId="{02E00ABB-186C-4A83-B19D-BEF538DB8FCF}" srcOrd="1" destOrd="0" parTransId="{D5ABD8DE-C314-4A29-A5A8-8597F0C3AE54}" sibTransId="{D538F283-F646-4BB2-9377-3DB531A26BFC}"/>
    <dgm:cxn modelId="{B7DFC410-E40D-4489-A95E-874CBB6253BA}" srcId="{E5D0FEEA-A3F7-4E86-9F78-BBB722D20501}" destId="{B59D7D21-FB5B-4C27-A16B-88A6E3A6BE1E}" srcOrd="4" destOrd="0" parTransId="{385CB383-4574-45F9-AC06-9F7DC7D60843}" sibTransId="{899B90BC-FAED-434A-8F11-08FEE4EFC672}"/>
    <dgm:cxn modelId="{BC927D15-7D2F-49E6-8738-5ABBECA916C6}" type="presOf" srcId="{BB8F69CC-3C65-4439-A95E-35419D58700C}" destId="{60F400F2-75E2-47E1-858C-D4358111F127}" srcOrd="0" destOrd="0" presId="urn:microsoft.com/office/officeart/2008/layout/LinedList"/>
    <dgm:cxn modelId="{0D9FE11A-2848-476F-A14A-D44ACF0D837E}" type="presOf" srcId="{E02AB9E5-CD55-47B8-9015-B117787A7BE6}" destId="{5A165AD1-E7D0-45DA-8157-5DB8EC029999}" srcOrd="0" destOrd="0" presId="urn:microsoft.com/office/officeart/2008/layout/LinedList"/>
    <dgm:cxn modelId="{3E7CF231-CF8F-4C24-B839-257A3E29D447}" srcId="{E5D0FEEA-A3F7-4E86-9F78-BBB722D20501}" destId="{BB8F69CC-3C65-4439-A95E-35419D58700C}" srcOrd="2" destOrd="0" parTransId="{C96CC926-A19F-414A-9907-63DE2EC9EEEB}" sibTransId="{FC75A134-C194-4856-94D9-8F60387F8D5F}"/>
    <dgm:cxn modelId="{61E54849-239C-4F66-9FDB-71CB431BF712}" srcId="{E5D0FEEA-A3F7-4E86-9F78-BBB722D20501}" destId="{E02AB9E5-CD55-47B8-9015-B117787A7BE6}" srcOrd="6" destOrd="0" parTransId="{60AEABF0-DF9A-4321-B3EA-E49A3C10BB16}" sibTransId="{582D53DB-383B-4B90-94C1-B623A0D1B068}"/>
    <dgm:cxn modelId="{36EC594C-6979-4F43-B167-3D44D1DFEEBE}" type="presOf" srcId="{E5D0FEEA-A3F7-4E86-9F78-BBB722D20501}" destId="{0F13F798-76B2-4D41-BBA3-399CACC7789D}" srcOrd="0" destOrd="0" presId="urn:microsoft.com/office/officeart/2008/layout/LinedList"/>
    <dgm:cxn modelId="{E2763A56-5658-4AFD-B87B-A4C358922CE5}" srcId="{E5D0FEEA-A3F7-4E86-9F78-BBB722D20501}" destId="{92EF0140-5B8B-4521-A52D-7763F0E05A3C}" srcOrd="0" destOrd="0" parTransId="{73615BF5-9E43-451F-BBC2-ED912E4ADCCC}" sibTransId="{022AA46B-BC01-47E2-B9F7-F8CA542AC9CE}"/>
    <dgm:cxn modelId="{C353498B-142F-4A7D-B797-53D3BBB4FE91}" type="presOf" srcId="{02E00ABB-186C-4A83-B19D-BEF538DB8FCF}" destId="{7A754B2C-2D01-418A-8098-24F54EE23FA0}" srcOrd="0" destOrd="0" presId="urn:microsoft.com/office/officeart/2008/layout/LinedList"/>
    <dgm:cxn modelId="{C357148E-D4DA-46AA-87CB-ACDB64D8EF3A}" type="presOf" srcId="{B59D7D21-FB5B-4C27-A16B-88A6E3A6BE1E}" destId="{1513A8DB-AB2B-4573-97B4-7E63384DCD3A}" srcOrd="0" destOrd="0" presId="urn:microsoft.com/office/officeart/2008/layout/LinedList"/>
    <dgm:cxn modelId="{1DED5990-D3AA-4E86-AEAF-6FADE06A3757}" srcId="{E5D0FEEA-A3F7-4E86-9F78-BBB722D20501}" destId="{D076FAA9-E734-4AEB-B923-A26313CA2347}" srcOrd="5" destOrd="0" parTransId="{7AF8BD10-12F2-47F6-A066-3816D47F6D78}" sibTransId="{472DF01F-B181-46EC-949B-C0C7981A08DC}"/>
    <dgm:cxn modelId="{4FA316BC-7E82-4A98-A4C0-87C86BB0A08C}" type="presOf" srcId="{92EF0140-5B8B-4521-A52D-7763F0E05A3C}" destId="{8C9B4D25-6500-4827-8FD2-EC31515E5A87}" srcOrd="0" destOrd="0" presId="urn:microsoft.com/office/officeart/2008/layout/LinedList"/>
    <dgm:cxn modelId="{3735A0CD-B0A0-4EB8-959A-2308B940FE41}" srcId="{E5D0FEEA-A3F7-4E86-9F78-BBB722D20501}" destId="{A3CA8E43-1CF3-4F61-A48E-5C32FE3012A3}" srcOrd="3" destOrd="0" parTransId="{5707B72A-99F7-4312-ABEA-3D5FFE11E4CD}" sibTransId="{AEE17A32-9F61-44B7-B951-D126774299CE}"/>
    <dgm:cxn modelId="{779424DB-A905-43D4-9F07-B94B79F0CCAB}" type="presOf" srcId="{D076FAA9-E734-4AEB-B923-A26313CA2347}" destId="{C95C876D-C61D-4C3D-8611-79317F387345}" srcOrd="0" destOrd="0" presId="urn:microsoft.com/office/officeart/2008/layout/LinedList"/>
    <dgm:cxn modelId="{ED37F0ED-2470-4A2A-AEA6-355463FD90C1}" type="presOf" srcId="{A3CA8E43-1CF3-4F61-A48E-5C32FE3012A3}" destId="{73A05F6A-8492-4A1E-98D2-D59B81A39E1A}" srcOrd="0" destOrd="0" presId="urn:microsoft.com/office/officeart/2008/layout/LinedList"/>
    <dgm:cxn modelId="{E592BBE6-CBE6-4B21-8F0A-C98B3A172CF0}" type="presParOf" srcId="{0F13F798-76B2-4D41-BBA3-399CACC7789D}" destId="{998FA31E-4694-41EF-8086-304928B7388C}" srcOrd="0" destOrd="0" presId="urn:microsoft.com/office/officeart/2008/layout/LinedList"/>
    <dgm:cxn modelId="{AD01398E-9C41-4B97-A701-F4854082157F}" type="presParOf" srcId="{0F13F798-76B2-4D41-BBA3-399CACC7789D}" destId="{390934DF-2376-403A-8772-A5C136B4A4D3}" srcOrd="1" destOrd="0" presId="urn:microsoft.com/office/officeart/2008/layout/LinedList"/>
    <dgm:cxn modelId="{4CF0C4B9-D3F1-4C53-901A-6A0A7F1BEB14}" type="presParOf" srcId="{390934DF-2376-403A-8772-A5C136B4A4D3}" destId="{8C9B4D25-6500-4827-8FD2-EC31515E5A87}" srcOrd="0" destOrd="0" presId="urn:microsoft.com/office/officeart/2008/layout/LinedList"/>
    <dgm:cxn modelId="{69D81A5E-240F-453C-B03F-CDA06277350A}" type="presParOf" srcId="{390934DF-2376-403A-8772-A5C136B4A4D3}" destId="{858A0B97-C6A2-420E-810B-4DAC17DA462C}" srcOrd="1" destOrd="0" presId="urn:microsoft.com/office/officeart/2008/layout/LinedList"/>
    <dgm:cxn modelId="{51E76856-9C06-424F-9D6A-050EDE8C7C29}" type="presParOf" srcId="{0F13F798-76B2-4D41-BBA3-399CACC7789D}" destId="{2FBA84F5-A96B-4999-80BA-EFD4D5BC3C99}" srcOrd="2" destOrd="0" presId="urn:microsoft.com/office/officeart/2008/layout/LinedList"/>
    <dgm:cxn modelId="{23405CED-B73D-47B2-874C-89B2585C5C48}" type="presParOf" srcId="{0F13F798-76B2-4D41-BBA3-399CACC7789D}" destId="{348BC6BC-D516-4D0C-ADA5-351EB2023A06}" srcOrd="3" destOrd="0" presId="urn:microsoft.com/office/officeart/2008/layout/LinedList"/>
    <dgm:cxn modelId="{450152B3-C5A4-4167-8EBF-827AFF2FF1AC}" type="presParOf" srcId="{348BC6BC-D516-4D0C-ADA5-351EB2023A06}" destId="{7A754B2C-2D01-418A-8098-24F54EE23FA0}" srcOrd="0" destOrd="0" presId="urn:microsoft.com/office/officeart/2008/layout/LinedList"/>
    <dgm:cxn modelId="{0D87CACB-DF47-4E1B-AD64-03FBF71FEA92}" type="presParOf" srcId="{348BC6BC-D516-4D0C-ADA5-351EB2023A06}" destId="{E8E45BD5-00B5-4B54-B46D-F0E48963CEAC}" srcOrd="1" destOrd="0" presId="urn:microsoft.com/office/officeart/2008/layout/LinedList"/>
    <dgm:cxn modelId="{58BC7039-8B43-4BD9-91FF-D6523B604907}" type="presParOf" srcId="{0F13F798-76B2-4D41-BBA3-399CACC7789D}" destId="{6609CEC8-9BA2-4D34-8866-4E57CAC78D7C}" srcOrd="4" destOrd="0" presId="urn:microsoft.com/office/officeart/2008/layout/LinedList"/>
    <dgm:cxn modelId="{74CEB42C-2CCD-4FFA-B82A-AFAA94E26268}" type="presParOf" srcId="{0F13F798-76B2-4D41-BBA3-399CACC7789D}" destId="{6842E99A-F7BE-40C0-B242-D6567F415CC1}" srcOrd="5" destOrd="0" presId="urn:microsoft.com/office/officeart/2008/layout/LinedList"/>
    <dgm:cxn modelId="{44973FCD-47BF-45E8-8365-4399FA4C50AD}" type="presParOf" srcId="{6842E99A-F7BE-40C0-B242-D6567F415CC1}" destId="{60F400F2-75E2-47E1-858C-D4358111F127}" srcOrd="0" destOrd="0" presId="urn:microsoft.com/office/officeart/2008/layout/LinedList"/>
    <dgm:cxn modelId="{13AFAE40-0AB9-4C48-A5B3-A30299C6B1A4}" type="presParOf" srcId="{6842E99A-F7BE-40C0-B242-D6567F415CC1}" destId="{440D40BB-7957-4A4B-8F02-0BD9A165C8C5}" srcOrd="1" destOrd="0" presId="urn:microsoft.com/office/officeart/2008/layout/LinedList"/>
    <dgm:cxn modelId="{D2902D41-DD70-47BC-A8E2-765AACE6EA71}" type="presParOf" srcId="{0F13F798-76B2-4D41-BBA3-399CACC7789D}" destId="{A20A072F-DE3B-49F0-82CA-B45A10549FAE}" srcOrd="6" destOrd="0" presId="urn:microsoft.com/office/officeart/2008/layout/LinedList"/>
    <dgm:cxn modelId="{C2131190-B26F-4D5B-B96B-48960CF608E1}" type="presParOf" srcId="{0F13F798-76B2-4D41-BBA3-399CACC7789D}" destId="{8EFEC2DD-7240-44A6-9224-AACA6FE9228B}" srcOrd="7" destOrd="0" presId="urn:microsoft.com/office/officeart/2008/layout/LinedList"/>
    <dgm:cxn modelId="{E89E42D6-AE6D-4CE0-8649-C46346E1A0CE}" type="presParOf" srcId="{8EFEC2DD-7240-44A6-9224-AACA6FE9228B}" destId="{73A05F6A-8492-4A1E-98D2-D59B81A39E1A}" srcOrd="0" destOrd="0" presId="urn:microsoft.com/office/officeart/2008/layout/LinedList"/>
    <dgm:cxn modelId="{A4001143-FE8E-4B6D-8850-2965D94902F2}" type="presParOf" srcId="{8EFEC2DD-7240-44A6-9224-AACA6FE9228B}" destId="{0CB104BE-DC86-4364-A2B6-50290168B33F}" srcOrd="1" destOrd="0" presId="urn:microsoft.com/office/officeart/2008/layout/LinedList"/>
    <dgm:cxn modelId="{63A7FCEE-4ACE-4ACE-8067-E9C822CF1AA2}" type="presParOf" srcId="{0F13F798-76B2-4D41-BBA3-399CACC7789D}" destId="{93CDF09B-D0DB-4827-8D03-4795882FFE8C}" srcOrd="8" destOrd="0" presId="urn:microsoft.com/office/officeart/2008/layout/LinedList"/>
    <dgm:cxn modelId="{362A0253-A215-4530-8FCC-EBF4B3B50905}" type="presParOf" srcId="{0F13F798-76B2-4D41-BBA3-399CACC7789D}" destId="{DC3E5338-13A2-4D1F-A872-601E694C1B6F}" srcOrd="9" destOrd="0" presId="urn:microsoft.com/office/officeart/2008/layout/LinedList"/>
    <dgm:cxn modelId="{6370F16A-2FF5-41A1-94A4-C20C2AB47E4A}" type="presParOf" srcId="{DC3E5338-13A2-4D1F-A872-601E694C1B6F}" destId="{1513A8DB-AB2B-4573-97B4-7E63384DCD3A}" srcOrd="0" destOrd="0" presId="urn:microsoft.com/office/officeart/2008/layout/LinedList"/>
    <dgm:cxn modelId="{78A13AB3-2523-450D-86AF-76971F5C591A}" type="presParOf" srcId="{DC3E5338-13A2-4D1F-A872-601E694C1B6F}" destId="{8E954DCA-D3F6-45C2-864C-9127891861BF}" srcOrd="1" destOrd="0" presId="urn:microsoft.com/office/officeart/2008/layout/LinedList"/>
    <dgm:cxn modelId="{F3C3CC96-F173-481A-9F14-C631B5CAD9D1}" type="presParOf" srcId="{0F13F798-76B2-4D41-BBA3-399CACC7789D}" destId="{BDA88B0C-5706-4C8D-811E-2B3589D6E1C9}" srcOrd="10" destOrd="0" presId="urn:microsoft.com/office/officeart/2008/layout/LinedList"/>
    <dgm:cxn modelId="{2B1D1C3B-0BAF-4C7C-9ADE-B1D7B77B903A}" type="presParOf" srcId="{0F13F798-76B2-4D41-BBA3-399CACC7789D}" destId="{40A486B5-BB26-4927-AC09-8ED0F0CBB7C7}" srcOrd="11" destOrd="0" presId="urn:microsoft.com/office/officeart/2008/layout/LinedList"/>
    <dgm:cxn modelId="{57A68EEE-3796-4BD6-A85B-73A6C22829D0}" type="presParOf" srcId="{40A486B5-BB26-4927-AC09-8ED0F0CBB7C7}" destId="{C95C876D-C61D-4C3D-8611-79317F387345}" srcOrd="0" destOrd="0" presId="urn:microsoft.com/office/officeart/2008/layout/LinedList"/>
    <dgm:cxn modelId="{690CF352-15E6-4A68-90F5-0E695E781DC7}" type="presParOf" srcId="{40A486B5-BB26-4927-AC09-8ED0F0CBB7C7}" destId="{5398E1E5-8360-447A-9CE1-9C0C4A42A281}" srcOrd="1" destOrd="0" presId="urn:microsoft.com/office/officeart/2008/layout/LinedList"/>
    <dgm:cxn modelId="{61BC8E51-69A5-45A5-AF8A-E6D08B3810DF}" type="presParOf" srcId="{0F13F798-76B2-4D41-BBA3-399CACC7789D}" destId="{8ED9FF3A-D903-4F8A-B932-C139508EE8C6}" srcOrd="12" destOrd="0" presId="urn:microsoft.com/office/officeart/2008/layout/LinedList"/>
    <dgm:cxn modelId="{BCD8EBD2-749F-47DB-B612-39041847D453}" type="presParOf" srcId="{0F13F798-76B2-4D41-BBA3-399CACC7789D}" destId="{964618CD-BD10-48EF-80EA-65C2572E69C6}" srcOrd="13" destOrd="0" presId="urn:microsoft.com/office/officeart/2008/layout/LinedList"/>
    <dgm:cxn modelId="{6AF98E1D-D6E7-4566-B9B7-A1079ADC7ABA}" type="presParOf" srcId="{964618CD-BD10-48EF-80EA-65C2572E69C6}" destId="{5A165AD1-E7D0-45DA-8157-5DB8EC029999}" srcOrd="0" destOrd="0" presId="urn:microsoft.com/office/officeart/2008/layout/LinedList"/>
    <dgm:cxn modelId="{9D8D74B0-31E6-4639-AFEF-5ECA774888DD}" type="presParOf" srcId="{964618CD-BD10-48EF-80EA-65C2572E69C6}" destId="{A92F94F2-5A4A-4C2C-8940-D6FCB9DD13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583EE1-0B94-4448-82F5-AA2828E84FE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16E7BD-B456-41BE-8253-9C2A8F2E72FB}">
      <dgm:prSet/>
      <dgm:spPr/>
      <dgm:t>
        <a:bodyPr/>
        <a:lstStyle/>
        <a:p>
          <a:r>
            <a:rPr lang="en-GB" dirty="0"/>
            <a:t>The biopsychosocial model explains that a combination of physical, mental, and social factors, rather than just disease, influences health (Liu and Liu, 2023).</a:t>
          </a:r>
          <a:endParaRPr lang="en-US" dirty="0"/>
        </a:p>
      </dgm:t>
    </dgm:pt>
    <dgm:pt modelId="{0E8940BE-A2BD-47C4-AEB8-E6163D4EE072}" type="parTrans" cxnId="{60744C35-243F-49D4-BB72-9583933262D0}">
      <dgm:prSet/>
      <dgm:spPr/>
      <dgm:t>
        <a:bodyPr/>
        <a:lstStyle/>
        <a:p>
          <a:endParaRPr lang="en-US"/>
        </a:p>
      </dgm:t>
    </dgm:pt>
    <dgm:pt modelId="{BB41BFE9-D98B-4CF5-A1D9-98B7596A66F5}" type="sibTrans" cxnId="{60744C35-243F-49D4-BB72-9583933262D0}">
      <dgm:prSet/>
      <dgm:spPr/>
      <dgm:t>
        <a:bodyPr/>
        <a:lstStyle/>
        <a:p>
          <a:endParaRPr lang="en-US"/>
        </a:p>
      </dgm:t>
    </dgm:pt>
    <dgm:pt modelId="{DF026E62-BDA6-4BF7-8434-FB7E0E71259F}">
      <dgm:prSet/>
      <dgm:spPr/>
      <dgm:t>
        <a:bodyPr/>
        <a:lstStyle/>
        <a:p>
          <a:r>
            <a:rPr lang="en-GB" dirty="0"/>
            <a:t>From a biological perspective, health includes things like genetics and physical conditions.</a:t>
          </a:r>
          <a:endParaRPr lang="en-US" dirty="0"/>
        </a:p>
      </dgm:t>
    </dgm:pt>
    <dgm:pt modelId="{7FC7B87C-6253-4410-B7C0-97F1B0DEBEF1}" type="parTrans" cxnId="{46E1C463-C2CD-4467-91CD-0144597F1898}">
      <dgm:prSet/>
      <dgm:spPr/>
      <dgm:t>
        <a:bodyPr/>
        <a:lstStyle/>
        <a:p>
          <a:endParaRPr lang="en-US"/>
        </a:p>
      </dgm:t>
    </dgm:pt>
    <dgm:pt modelId="{7DFE6C87-8648-4DDD-B43C-7A4A8B301C03}" type="sibTrans" cxnId="{46E1C463-C2CD-4467-91CD-0144597F1898}">
      <dgm:prSet/>
      <dgm:spPr/>
      <dgm:t>
        <a:bodyPr/>
        <a:lstStyle/>
        <a:p>
          <a:endParaRPr lang="en-US"/>
        </a:p>
      </dgm:t>
    </dgm:pt>
    <dgm:pt modelId="{3737A088-45E0-4EF5-905D-844115D11108}">
      <dgm:prSet/>
      <dgm:spPr/>
      <dgm:t>
        <a:bodyPr/>
        <a:lstStyle/>
        <a:p>
          <a:r>
            <a:rPr lang="en-GB" dirty="0"/>
            <a:t>However, psychological factors such as stress, emotions and behaviour can also influence how illness develops and how well a person recovers.</a:t>
          </a:r>
          <a:endParaRPr lang="en-US" dirty="0"/>
        </a:p>
      </dgm:t>
    </dgm:pt>
    <dgm:pt modelId="{921AE81A-C55E-456D-A5C3-24DA970FCCB3}" type="parTrans" cxnId="{22F42F29-4164-462A-A64E-865FF1E092BB}">
      <dgm:prSet/>
      <dgm:spPr/>
      <dgm:t>
        <a:bodyPr/>
        <a:lstStyle/>
        <a:p>
          <a:endParaRPr lang="en-US"/>
        </a:p>
      </dgm:t>
    </dgm:pt>
    <dgm:pt modelId="{900239B2-7A10-460E-A707-0D7843B15840}" type="sibTrans" cxnId="{22F42F29-4164-462A-A64E-865FF1E092BB}">
      <dgm:prSet/>
      <dgm:spPr/>
      <dgm:t>
        <a:bodyPr/>
        <a:lstStyle/>
        <a:p>
          <a:endParaRPr lang="en-US"/>
        </a:p>
      </dgm:t>
    </dgm:pt>
    <dgm:pt modelId="{243408AB-F5FD-4EC4-A6D7-854FBCA1C572}">
      <dgm:prSet/>
      <dgm:spPr/>
      <dgm:t>
        <a:bodyPr/>
        <a:lstStyle/>
        <a:p>
          <a:r>
            <a:rPr lang="en-GB" dirty="0"/>
            <a:t>At the same time, social factors like poverty, education and the environment can either improve or damage health outcomes (Baye, 2023).</a:t>
          </a:r>
          <a:endParaRPr lang="en-US" dirty="0"/>
        </a:p>
      </dgm:t>
    </dgm:pt>
    <dgm:pt modelId="{7598F86B-5265-4777-AF78-E33A34198C2B}" type="parTrans" cxnId="{53804E2A-B6EA-476B-9AAA-387CBC11DD38}">
      <dgm:prSet/>
      <dgm:spPr/>
      <dgm:t>
        <a:bodyPr/>
        <a:lstStyle/>
        <a:p>
          <a:endParaRPr lang="en-US"/>
        </a:p>
      </dgm:t>
    </dgm:pt>
    <dgm:pt modelId="{92792476-DD7F-43E0-923D-27940D5EE59E}" type="sibTrans" cxnId="{53804E2A-B6EA-476B-9AAA-387CBC11DD38}">
      <dgm:prSet/>
      <dgm:spPr/>
      <dgm:t>
        <a:bodyPr/>
        <a:lstStyle/>
        <a:p>
          <a:endParaRPr lang="en-US"/>
        </a:p>
      </dgm:t>
    </dgm:pt>
    <dgm:pt modelId="{2B481560-9DFC-4E56-B24B-9E6C97A78DB9}">
      <dgm:prSet/>
      <dgm:spPr/>
      <dgm:t>
        <a:bodyPr/>
        <a:lstStyle/>
        <a:p>
          <a:r>
            <a:rPr lang="en-GB" dirty="0"/>
            <a:t>Health is complex and cannot be explained by just one factor. The biopsychosocial model is useful because it promotes a holistic, person-centred approach that links health to overall well-being. According to Konishi et al. (2025), wellbeing refers to not only physical health but also positive social relationships and life satisfaction.</a:t>
          </a:r>
          <a:endParaRPr lang="en-US" dirty="0"/>
        </a:p>
      </dgm:t>
    </dgm:pt>
    <dgm:pt modelId="{3A594F28-2E0F-4E21-BC7A-686A3242A2BE}" type="parTrans" cxnId="{87948033-E1EF-4A46-A44F-913E36805201}">
      <dgm:prSet/>
      <dgm:spPr/>
      <dgm:t>
        <a:bodyPr/>
        <a:lstStyle/>
        <a:p>
          <a:endParaRPr lang="en-US"/>
        </a:p>
      </dgm:t>
    </dgm:pt>
    <dgm:pt modelId="{159EDE43-DC4A-4418-BB7F-E817BDFF8526}" type="sibTrans" cxnId="{87948033-E1EF-4A46-A44F-913E36805201}">
      <dgm:prSet/>
      <dgm:spPr/>
      <dgm:t>
        <a:bodyPr/>
        <a:lstStyle/>
        <a:p>
          <a:endParaRPr lang="en-US"/>
        </a:p>
      </dgm:t>
    </dgm:pt>
    <dgm:pt modelId="{6610ABDA-F58A-43D7-9588-65C7F65D3834}" type="pres">
      <dgm:prSet presAssocID="{2A583EE1-0B94-4448-82F5-AA2828E84FE4}" presName="linear" presStyleCnt="0">
        <dgm:presLayoutVars>
          <dgm:animLvl val="lvl"/>
          <dgm:resizeHandles val="exact"/>
        </dgm:presLayoutVars>
      </dgm:prSet>
      <dgm:spPr/>
    </dgm:pt>
    <dgm:pt modelId="{758FDEE7-BB4A-4DBA-95BE-3ADE70A954EC}" type="pres">
      <dgm:prSet presAssocID="{AB16E7BD-B456-41BE-8253-9C2A8F2E72FB}" presName="parentText" presStyleLbl="node1" presStyleIdx="0" presStyleCnt="1">
        <dgm:presLayoutVars>
          <dgm:chMax val="0"/>
          <dgm:bulletEnabled val="1"/>
        </dgm:presLayoutVars>
      </dgm:prSet>
      <dgm:spPr/>
    </dgm:pt>
    <dgm:pt modelId="{15345479-C612-40C5-8DF7-C0C2D51C78CA}" type="pres">
      <dgm:prSet presAssocID="{AB16E7BD-B456-41BE-8253-9C2A8F2E72FB}" presName="childText" presStyleLbl="revTx" presStyleIdx="0" presStyleCnt="1">
        <dgm:presLayoutVars>
          <dgm:bulletEnabled val="1"/>
        </dgm:presLayoutVars>
      </dgm:prSet>
      <dgm:spPr/>
    </dgm:pt>
  </dgm:ptLst>
  <dgm:cxnLst>
    <dgm:cxn modelId="{D560C60D-B686-4089-A113-5D272C2E12D1}" type="presOf" srcId="{3737A088-45E0-4EF5-905D-844115D11108}" destId="{15345479-C612-40C5-8DF7-C0C2D51C78CA}" srcOrd="0" destOrd="1" presId="urn:microsoft.com/office/officeart/2005/8/layout/vList2"/>
    <dgm:cxn modelId="{22F42F29-4164-462A-A64E-865FF1E092BB}" srcId="{AB16E7BD-B456-41BE-8253-9C2A8F2E72FB}" destId="{3737A088-45E0-4EF5-905D-844115D11108}" srcOrd="1" destOrd="0" parTransId="{921AE81A-C55E-456D-A5C3-24DA970FCCB3}" sibTransId="{900239B2-7A10-460E-A707-0D7843B15840}"/>
    <dgm:cxn modelId="{53804E2A-B6EA-476B-9AAA-387CBC11DD38}" srcId="{AB16E7BD-B456-41BE-8253-9C2A8F2E72FB}" destId="{243408AB-F5FD-4EC4-A6D7-854FBCA1C572}" srcOrd="2" destOrd="0" parTransId="{7598F86B-5265-4777-AF78-E33A34198C2B}" sibTransId="{92792476-DD7F-43E0-923D-27940D5EE59E}"/>
    <dgm:cxn modelId="{87948033-E1EF-4A46-A44F-913E36805201}" srcId="{AB16E7BD-B456-41BE-8253-9C2A8F2E72FB}" destId="{2B481560-9DFC-4E56-B24B-9E6C97A78DB9}" srcOrd="3" destOrd="0" parTransId="{3A594F28-2E0F-4E21-BC7A-686A3242A2BE}" sibTransId="{159EDE43-DC4A-4418-BB7F-E817BDFF8526}"/>
    <dgm:cxn modelId="{60744C35-243F-49D4-BB72-9583933262D0}" srcId="{2A583EE1-0B94-4448-82F5-AA2828E84FE4}" destId="{AB16E7BD-B456-41BE-8253-9C2A8F2E72FB}" srcOrd="0" destOrd="0" parTransId="{0E8940BE-A2BD-47C4-AEB8-E6163D4EE072}" sibTransId="{BB41BFE9-D98B-4CF5-A1D9-98B7596A66F5}"/>
    <dgm:cxn modelId="{46E1C463-C2CD-4467-91CD-0144597F1898}" srcId="{AB16E7BD-B456-41BE-8253-9C2A8F2E72FB}" destId="{DF026E62-BDA6-4BF7-8434-FB7E0E71259F}" srcOrd="0" destOrd="0" parTransId="{7FC7B87C-6253-4410-B7C0-97F1B0DEBEF1}" sibTransId="{7DFE6C87-8648-4DDD-B43C-7A4A8B301C03}"/>
    <dgm:cxn modelId="{D23E3444-5F80-4E4F-9871-80C61732B35D}" type="presOf" srcId="{DF026E62-BDA6-4BF7-8434-FB7E0E71259F}" destId="{15345479-C612-40C5-8DF7-C0C2D51C78CA}" srcOrd="0" destOrd="0" presId="urn:microsoft.com/office/officeart/2005/8/layout/vList2"/>
    <dgm:cxn modelId="{BBB8017A-E182-46B1-BA35-7AC5DAC395F9}" type="presOf" srcId="{2B481560-9DFC-4E56-B24B-9E6C97A78DB9}" destId="{15345479-C612-40C5-8DF7-C0C2D51C78CA}" srcOrd="0" destOrd="3" presId="urn:microsoft.com/office/officeart/2005/8/layout/vList2"/>
    <dgm:cxn modelId="{F932747C-2161-4703-A67D-6B7390659FD2}" type="presOf" srcId="{AB16E7BD-B456-41BE-8253-9C2A8F2E72FB}" destId="{758FDEE7-BB4A-4DBA-95BE-3ADE70A954EC}" srcOrd="0" destOrd="0" presId="urn:microsoft.com/office/officeart/2005/8/layout/vList2"/>
    <dgm:cxn modelId="{DB0A78A1-FC74-46BA-B6FF-EB855EEBB6B8}" type="presOf" srcId="{243408AB-F5FD-4EC4-A6D7-854FBCA1C572}" destId="{15345479-C612-40C5-8DF7-C0C2D51C78CA}" srcOrd="0" destOrd="2" presId="urn:microsoft.com/office/officeart/2005/8/layout/vList2"/>
    <dgm:cxn modelId="{8079DAAC-61DF-4198-B897-C1ECCB4A83F8}" type="presOf" srcId="{2A583EE1-0B94-4448-82F5-AA2828E84FE4}" destId="{6610ABDA-F58A-43D7-9588-65C7F65D3834}" srcOrd="0" destOrd="0" presId="urn:microsoft.com/office/officeart/2005/8/layout/vList2"/>
    <dgm:cxn modelId="{02E6C692-B4C6-4591-AFC9-AC714032F392}" type="presParOf" srcId="{6610ABDA-F58A-43D7-9588-65C7F65D3834}" destId="{758FDEE7-BB4A-4DBA-95BE-3ADE70A954EC}" srcOrd="0" destOrd="0" presId="urn:microsoft.com/office/officeart/2005/8/layout/vList2"/>
    <dgm:cxn modelId="{A82A6C9A-CB33-4E90-B481-C001471FB82E}" type="presParOf" srcId="{6610ABDA-F58A-43D7-9588-65C7F65D3834}" destId="{15345479-C612-40C5-8DF7-C0C2D51C78C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678619-EF53-4B41-BDB4-A058DC9F866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A8CAB13-F8D9-4338-A0A0-531ABC3C6973}">
      <dgm:prSet/>
      <dgm:spPr/>
      <dgm:t>
        <a:bodyPr/>
        <a:lstStyle/>
        <a:p>
          <a:r>
            <a:rPr lang="en-GB"/>
            <a:t>Healthcare is not the same for everyone (Liu and Liu, 2023)</a:t>
          </a:r>
          <a:endParaRPr lang="en-US"/>
        </a:p>
      </dgm:t>
    </dgm:pt>
    <dgm:pt modelId="{DDF6F75B-CEBF-4ADD-9363-1354605484E0}" type="parTrans" cxnId="{ACFC7065-A27B-4439-BE0C-F8C3F8283BCF}">
      <dgm:prSet/>
      <dgm:spPr/>
      <dgm:t>
        <a:bodyPr/>
        <a:lstStyle/>
        <a:p>
          <a:endParaRPr lang="en-US"/>
        </a:p>
      </dgm:t>
    </dgm:pt>
    <dgm:pt modelId="{D30EB37A-F717-407B-9DCC-5AA4342CC8E4}" type="sibTrans" cxnId="{ACFC7065-A27B-4439-BE0C-F8C3F8283BCF}">
      <dgm:prSet/>
      <dgm:spPr/>
      <dgm:t>
        <a:bodyPr/>
        <a:lstStyle/>
        <a:p>
          <a:endParaRPr lang="en-US"/>
        </a:p>
      </dgm:t>
    </dgm:pt>
    <dgm:pt modelId="{DCB2377E-D151-4BAF-8CEE-33796FA75027}">
      <dgm:prSet/>
      <dgm:spPr/>
      <dgm:t>
        <a:bodyPr/>
        <a:lstStyle/>
        <a:p>
          <a:r>
            <a:rPr lang="en-GB"/>
            <a:t>Access depends on income, location, education, and background</a:t>
          </a:r>
          <a:endParaRPr lang="en-US"/>
        </a:p>
      </dgm:t>
    </dgm:pt>
    <dgm:pt modelId="{A2DC1767-4F00-436E-8089-1113E8A49611}" type="parTrans" cxnId="{8FEB5DD6-0510-44CD-B17C-2BE4B009C89C}">
      <dgm:prSet/>
      <dgm:spPr/>
      <dgm:t>
        <a:bodyPr/>
        <a:lstStyle/>
        <a:p>
          <a:endParaRPr lang="en-US"/>
        </a:p>
      </dgm:t>
    </dgm:pt>
    <dgm:pt modelId="{4F21ED1D-26ED-4E68-839C-BFCF46200AC9}" type="sibTrans" cxnId="{8FEB5DD6-0510-44CD-B17C-2BE4B009C89C}">
      <dgm:prSet/>
      <dgm:spPr/>
      <dgm:t>
        <a:bodyPr/>
        <a:lstStyle/>
        <a:p>
          <a:endParaRPr lang="en-US"/>
        </a:p>
      </dgm:t>
    </dgm:pt>
    <dgm:pt modelId="{9514B096-3D81-4C69-AAFA-A3EA6B98AECB}">
      <dgm:prSet/>
      <dgm:spPr/>
      <dgm:t>
        <a:bodyPr/>
        <a:lstStyle/>
        <a:p>
          <a:r>
            <a:rPr lang="en-GB"/>
            <a:t>High costs for treatment or travel</a:t>
          </a:r>
          <a:endParaRPr lang="en-US"/>
        </a:p>
      </dgm:t>
    </dgm:pt>
    <dgm:pt modelId="{97E4C187-6D6D-46FC-A0E9-A12C97F3458F}" type="parTrans" cxnId="{EE0BA2D6-D2E3-4B4A-8696-56B8C891C6F3}">
      <dgm:prSet/>
      <dgm:spPr/>
      <dgm:t>
        <a:bodyPr/>
        <a:lstStyle/>
        <a:p>
          <a:endParaRPr lang="en-US"/>
        </a:p>
      </dgm:t>
    </dgm:pt>
    <dgm:pt modelId="{42FCCB55-0D72-4C20-8227-B10B870655A1}" type="sibTrans" cxnId="{EE0BA2D6-D2E3-4B4A-8696-56B8C891C6F3}">
      <dgm:prSet/>
      <dgm:spPr/>
      <dgm:t>
        <a:bodyPr/>
        <a:lstStyle/>
        <a:p>
          <a:endParaRPr lang="en-US"/>
        </a:p>
      </dgm:t>
    </dgm:pt>
    <dgm:pt modelId="{FD7743AD-6E5A-4B01-918C-7220EABE692F}">
      <dgm:prSet/>
      <dgm:spPr/>
      <dgm:t>
        <a:bodyPr/>
        <a:lstStyle/>
        <a:p>
          <a:r>
            <a:rPr lang="en-GB"/>
            <a:t>Language and cultural differences</a:t>
          </a:r>
          <a:endParaRPr lang="en-US"/>
        </a:p>
      </dgm:t>
    </dgm:pt>
    <dgm:pt modelId="{45C7A779-3B5D-493B-8037-86FE79631100}" type="parTrans" cxnId="{EAF7E0C8-F7FA-4E74-96F2-E8ACEA787CE1}">
      <dgm:prSet/>
      <dgm:spPr/>
      <dgm:t>
        <a:bodyPr/>
        <a:lstStyle/>
        <a:p>
          <a:endParaRPr lang="en-US"/>
        </a:p>
      </dgm:t>
    </dgm:pt>
    <dgm:pt modelId="{A6DD271E-B93D-4135-8ED2-53F7BB7A6274}" type="sibTrans" cxnId="{EAF7E0C8-F7FA-4E74-96F2-E8ACEA787CE1}">
      <dgm:prSet/>
      <dgm:spPr/>
      <dgm:t>
        <a:bodyPr/>
        <a:lstStyle/>
        <a:p>
          <a:endParaRPr lang="en-US"/>
        </a:p>
      </dgm:t>
    </dgm:pt>
    <dgm:pt modelId="{5539B8F6-1D18-4163-9B27-356CF2DA76C2}">
      <dgm:prSet/>
      <dgm:spPr/>
      <dgm:t>
        <a:bodyPr/>
        <a:lstStyle/>
        <a:p>
          <a:r>
            <a:rPr lang="en-GB"/>
            <a:t>Long waiting times</a:t>
          </a:r>
          <a:endParaRPr lang="en-US"/>
        </a:p>
      </dgm:t>
    </dgm:pt>
    <dgm:pt modelId="{4CF49126-1804-4CF1-8513-914744B3898A}" type="parTrans" cxnId="{4CE9C404-ED9B-46DD-BDAF-A98DE122824A}">
      <dgm:prSet/>
      <dgm:spPr/>
      <dgm:t>
        <a:bodyPr/>
        <a:lstStyle/>
        <a:p>
          <a:endParaRPr lang="en-US"/>
        </a:p>
      </dgm:t>
    </dgm:pt>
    <dgm:pt modelId="{9CD6EE8D-FE9D-4EEC-8950-BDC56B2D5187}" type="sibTrans" cxnId="{4CE9C404-ED9B-46DD-BDAF-A98DE122824A}">
      <dgm:prSet/>
      <dgm:spPr/>
      <dgm:t>
        <a:bodyPr/>
        <a:lstStyle/>
        <a:p>
          <a:endParaRPr lang="en-US"/>
        </a:p>
      </dgm:t>
    </dgm:pt>
    <dgm:pt modelId="{5CBAD231-F4F1-431C-AA5C-75D56D91D1EB}" type="pres">
      <dgm:prSet presAssocID="{47678619-EF53-4B41-BDB4-A058DC9F866B}" presName="root" presStyleCnt="0">
        <dgm:presLayoutVars>
          <dgm:dir/>
          <dgm:resizeHandles val="exact"/>
        </dgm:presLayoutVars>
      </dgm:prSet>
      <dgm:spPr/>
    </dgm:pt>
    <dgm:pt modelId="{8181829C-15D2-43E4-B69F-0FBC8F258343}" type="pres">
      <dgm:prSet presAssocID="{EA8CAB13-F8D9-4338-A0A0-531ABC3C6973}" presName="compNode" presStyleCnt="0"/>
      <dgm:spPr/>
    </dgm:pt>
    <dgm:pt modelId="{21B78934-A35C-40B1-8F89-98283C88CD5F}" type="pres">
      <dgm:prSet presAssocID="{EA8CAB13-F8D9-4338-A0A0-531ABC3C6973}" presName="bgRect" presStyleLbl="bgShp" presStyleIdx="0" presStyleCnt="5"/>
      <dgm:spPr/>
    </dgm:pt>
    <dgm:pt modelId="{7E80A2B3-CB7C-48F5-9F24-0B354843F965}" type="pres">
      <dgm:prSet presAssocID="{EA8CAB13-F8D9-4338-A0A0-531ABC3C697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5F896337-4617-41D4-956A-CEE53A451608}" type="pres">
      <dgm:prSet presAssocID="{EA8CAB13-F8D9-4338-A0A0-531ABC3C6973}" presName="spaceRect" presStyleCnt="0"/>
      <dgm:spPr/>
    </dgm:pt>
    <dgm:pt modelId="{7143E1F2-F19A-4233-BA55-B1A86880555E}" type="pres">
      <dgm:prSet presAssocID="{EA8CAB13-F8D9-4338-A0A0-531ABC3C6973}" presName="parTx" presStyleLbl="revTx" presStyleIdx="0" presStyleCnt="5">
        <dgm:presLayoutVars>
          <dgm:chMax val="0"/>
          <dgm:chPref val="0"/>
        </dgm:presLayoutVars>
      </dgm:prSet>
      <dgm:spPr/>
    </dgm:pt>
    <dgm:pt modelId="{F73FA2BA-C5B4-4971-AE6B-EDB72DF59BC9}" type="pres">
      <dgm:prSet presAssocID="{D30EB37A-F717-407B-9DCC-5AA4342CC8E4}" presName="sibTrans" presStyleCnt="0"/>
      <dgm:spPr/>
    </dgm:pt>
    <dgm:pt modelId="{519C4461-13C4-459D-B1BF-6818BE6A6E11}" type="pres">
      <dgm:prSet presAssocID="{DCB2377E-D151-4BAF-8CEE-33796FA75027}" presName="compNode" presStyleCnt="0"/>
      <dgm:spPr/>
    </dgm:pt>
    <dgm:pt modelId="{F8CE8AED-EBA9-4A9A-88C2-09A81780118E}" type="pres">
      <dgm:prSet presAssocID="{DCB2377E-D151-4BAF-8CEE-33796FA75027}" presName="bgRect" presStyleLbl="bgShp" presStyleIdx="1" presStyleCnt="5"/>
      <dgm:spPr/>
    </dgm:pt>
    <dgm:pt modelId="{852C4F4B-34BB-459C-9D08-0C30439C0F0B}" type="pres">
      <dgm:prSet presAssocID="{DCB2377E-D151-4BAF-8CEE-33796FA7502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C017549B-1CCB-4D48-B1A1-6CB25D820886}" type="pres">
      <dgm:prSet presAssocID="{DCB2377E-D151-4BAF-8CEE-33796FA75027}" presName="spaceRect" presStyleCnt="0"/>
      <dgm:spPr/>
    </dgm:pt>
    <dgm:pt modelId="{78A29B6E-3647-45AE-AA90-EC238139D8C6}" type="pres">
      <dgm:prSet presAssocID="{DCB2377E-D151-4BAF-8CEE-33796FA75027}" presName="parTx" presStyleLbl="revTx" presStyleIdx="1" presStyleCnt="5">
        <dgm:presLayoutVars>
          <dgm:chMax val="0"/>
          <dgm:chPref val="0"/>
        </dgm:presLayoutVars>
      </dgm:prSet>
      <dgm:spPr/>
    </dgm:pt>
    <dgm:pt modelId="{A66C76AF-4FC1-4482-B296-219056838067}" type="pres">
      <dgm:prSet presAssocID="{4F21ED1D-26ED-4E68-839C-BFCF46200AC9}" presName="sibTrans" presStyleCnt="0"/>
      <dgm:spPr/>
    </dgm:pt>
    <dgm:pt modelId="{02227265-D181-4848-B04C-56B0A9164C4D}" type="pres">
      <dgm:prSet presAssocID="{9514B096-3D81-4C69-AAFA-A3EA6B98AECB}" presName="compNode" presStyleCnt="0"/>
      <dgm:spPr/>
    </dgm:pt>
    <dgm:pt modelId="{CAF490D0-5FE4-47C4-8290-B620F7259B2F}" type="pres">
      <dgm:prSet presAssocID="{9514B096-3D81-4C69-AAFA-A3EA6B98AECB}" presName="bgRect" presStyleLbl="bgShp" presStyleIdx="2" presStyleCnt="5"/>
      <dgm:spPr/>
    </dgm:pt>
    <dgm:pt modelId="{F7EADA43-823C-4128-A527-A3C4FE9FC961}" type="pres">
      <dgm:prSet presAssocID="{9514B096-3D81-4C69-AAFA-A3EA6B98AEC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8905B344-1EB2-417B-8CCF-CF3DC7EEE526}" type="pres">
      <dgm:prSet presAssocID="{9514B096-3D81-4C69-AAFA-A3EA6B98AECB}" presName="spaceRect" presStyleCnt="0"/>
      <dgm:spPr/>
    </dgm:pt>
    <dgm:pt modelId="{A0CE19AE-5625-4DCD-885C-619664AAF3CF}" type="pres">
      <dgm:prSet presAssocID="{9514B096-3D81-4C69-AAFA-A3EA6B98AECB}" presName="parTx" presStyleLbl="revTx" presStyleIdx="2" presStyleCnt="5">
        <dgm:presLayoutVars>
          <dgm:chMax val="0"/>
          <dgm:chPref val="0"/>
        </dgm:presLayoutVars>
      </dgm:prSet>
      <dgm:spPr/>
    </dgm:pt>
    <dgm:pt modelId="{EC0A05D3-4428-4CE2-ADD7-508E7688A129}" type="pres">
      <dgm:prSet presAssocID="{42FCCB55-0D72-4C20-8227-B10B870655A1}" presName="sibTrans" presStyleCnt="0"/>
      <dgm:spPr/>
    </dgm:pt>
    <dgm:pt modelId="{F3A08D37-BACB-46BB-910E-7D9A203635CD}" type="pres">
      <dgm:prSet presAssocID="{FD7743AD-6E5A-4B01-918C-7220EABE692F}" presName="compNode" presStyleCnt="0"/>
      <dgm:spPr/>
    </dgm:pt>
    <dgm:pt modelId="{299AE3C4-5E9A-4137-9C81-C963AC5AE324}" type="pres">
      <dgm:prSet presAssocID="{FD7743AD-6E5A-4B01-918C-7220EABE692F}" presName="bgRect" presStyleLbl="bgShp" presStyleIdx="3" presStyleCnt="5"/>
      <dgm:spPr/>
    </dgm:pt>
    <dgm:pt modelId="{8B19CEB1-020A-4E77-8BD6-4A40BAC22D92}" type="pres">
      <dgm:prSet presAssocID="{FD7743AD-6E5A-4B01-918C-7220EABE692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B1396D8-7633-4B88-BA6E-E1741289DF09}" type="pres">
      <dgm:prSet presAssocID="{FD7743AD-6E5A-4B01-918C-7220EABE692F}" presName="spaceRect" presStyleCnt="0"/>
      <dgm:spPr/>
    </dgm:pt>
    <dgm:pt modelId="{CF7783B2-2A31-4E56-BD93-A0444CCE1918}" type="pres">
      <dgm:prSet presAssocID="{FD7743AD-6E5A-4B01-918C-7220EABE692F}" presName="parTx" presStyleLbl="revTx" presStyleIdx="3" presStyleCnt="5">
        <dgm:presLayoutVars>
          <dgm:chMax val="0"/>
          <dgm:chPref val="0"/>
        </dgm:presLayoutVars>
      </dgm:prSet>
      <dgm:spPr/>
    </dgm:pt>
    <dgm:pt modelId="{FD31E03A-622D-4CDF-870A-311FD9DAFB26}" type="pres">
      <dgm:prSet presAssocID="{A6DD271E-B93D-4135-8ED2-53F7BB7A6274}" presName="sibTrans" presStyleCnt="0"/>
      <dgm:spPr/>
    </dgm:pt>
    <dgm:pt modelId="{7673C384-9519-41A8-AB24-8C409485C4AC}" type="pres">
      <dgm:prSet presAssocID="{5539B8F6-1D18-4163-9B27-356CF2DA76C2}" presName="compNode" presStyleCnt="0"/>
      <dgm:spPr/>
    </dgm:pt>
    <dgm:pt modelId="{4E3FD04F-AFCD-4039-856A-D2EA546ED5FC}" type="pres">
      <dgm:prSet presAssocID="{5539B8F6-1D18-4163-9B27-356CF2DA76C2}" presName="bgRect" presStyleLbl="bgShp" presStyleIdx="4" presStyleCnt="5"/>
      <dgm:spPr/>
    </dgm:pt>
    <dgm:pt modelId="{2DA53574-0047-453E-B114-D84978DF4331}" type="pres">
      <dgm:prSet presAssocID="{5539B8F6-1D18-4163-9B27-356CF2DA76C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A5FC040A-6B30-4A31-BF6E-EA8CD5644B2F}" type="pres">
      <dgm:prSet presAssocID="{5539B8F6-1D18-4163-9B27-356CF2DA76C2}" presName="spaceRect" presStyleCnt="0"/>
      <dgm:spPr/>
    </dgm:pt>
    <dgm:pt modelId="{79483CE9-D7FD-4E2B-823A-8FBE2B48ACDA}" type="pres">
      <dgm:prSet presAssocID="{5539B8F6-1D18-4163-9B27-356CF2DA76C2}" presName="parTx" presStyleLbl="revTx" presStyleIdx="4" presStyleCnt="5">
        <dgm:presLayoutVars>
          <dgm:chMax val="0"/>
          <dgm:chPref val="0"/>
        </dgm:presLayoutVars>
      </dgm:prSet>
      <dgm:spPr/>
    </dgm:pt>
  </dgm:ptLst>
  <dgm:cxnLst>
    <dgm:cxn modelId="{4CE9C404-ED9B-46DD-BDAF-A98DE122824A}" srcId="{47678619-EF53-4B41-BDB4-A058DC9F866B}" destId="{5539B8F6-1D18-4163-9B27-356CF2DA76C2}" srcOrd="4" destOrd="0" parTransId="{4CF49126-1804-4CF1-8513-914744B3898A}" sibTransId="{9CD6EE8D-FE9D-4EEC-8950-BDC56B2D5187}"/>
    <dgm:cxn modelId="{9CB61C06-F0F2-468B-85DF-2A7DEFE5EB40}" type="presOf" srcId="{DCB2377E-D151-4BAF-8CEE-33796FA75027}" destId="{78A29B6E-3647-45AE-AA90-EC238139D8C6}" srcOrd="0" destOrd="0" presId="urn:microsoft.com/office/officeart/2018/2/layout/IconVerticalSolidList"/>
    <dgm:cxn modelId="{A3E9F843-08E8-426D-8487-92FD0D5524E3}" type="presOf" srcId="{5539B8F6-1D18-4163-9B27-356CF2DA76C2}" destId="{79483CE9-D7FD-4E2B-823A-8FBE2B48ACDA}" srcOrd="0" destOrd="0" presId="urn:microsoft.com/office/officeart/2018/2/layout/IconVerticalSolidList"/>
    <dgm:cxn modelId="{ACFC7065-A27B-4439-BE0C-F8C3F8283BCF}" srcId="{47678619-EF53-4B41-BDB4-A058DC9F866B}" destId="{EA8CAB13-F8D9-4338-A0A0-531ABC3C6973}" srcOrd="0" destOrd="0" parTransId="{DDF6F75B-CEBF-4ADD-9363-1354605484E0}" sibTransId="{D30EB37A-F717-407B-9DCC-5AA4342CC8E4}"/>
    <dgm:cxn modelId="{64277647-C6FA-4889-9650-D55D5114F902}" type="presOf" srcId="{47678619-EF53-4B41-BDB4-A058DC9F866B}" destId="{5CBAD231-F4F1-431C-AA5C-75D56D91D1EB}" srcOrd="0" destOrd="0" presId="urn:microsoft.com/office/officeart/2018/2/layout/IconVerticalSolidList"/>
    <dgm:cxn modelId="{1DA50A83-45B9-4727-82B7-E8CA5C5400D0}" type="presOf" srcId="{9514B096-3D81-4C69-AAFA-A3EA6B98AECB}" destId="{A0CE19AE-5625-4DCD-885C-619664AAF3CF}" srcOrd="0" destOrd="0" presId="urn:microsoft.com/office/officeart/2018/2/layout/IconVerticalSolidList"/>
    <dgm:cxn modelId="{F476419F-6141-4281-9455-F1D2F5EECF26}" type="presOf" srcId="{EA8CAB13-F8D9-4338-A0A0-531ABC3C6973}" destId="{7143E1F2-F19A-4233-BA55-B1A86880555E}" srcOrd="0" destOrd="0" presId="urn:microsoft.com/office/officeart/2018/2/layout/IconVerticalSolidList"/>
    <dgm:cxn modelId="{FAE2E4A1-28F3-48C3-A643-C63D6AB48AA7}" type="presOf" srcId="{FD7743AD-6E5A-4B01-918C-7220EABE692F}" destId="{CF7783B2-2A31-4E56-BD93-A0444CCE1918}" srcOrd="0" destOrd="0" presId="urn:microsoft.com/office/officeart/2018/2/layout/IconVerticalSolidList"/>
    <dgm:cxn modelId="{EAF7E0C8-F7FA-4E74-96F2-E8ACEA787CE1}" srcId="{47678619-EF53-4B41-BDB4-A058DC9F866B}" destId="{FD7743AD-6E5A-4B01-918C-7220EABE692F}" srcOrd="3" destOrd="0" parTransId="{45C7A779-3B5D-493B-8037-86FE79631100}" sibTransId="{A6DD271E-B93D-4135-8ED2-53F7BB7A6274}"/>
    <dgm:cxn modelId="{8FEB5DD6-0510-44CD-B17C-2BE4B009C89C}" srcId="{47678619-EF53-4B41-BDB4-A058DC9F866B}" destId="{DCB2377E-D151-4BAF-8CEE-33796FA75027}" srcOrd="1" destOrd="0" parTransId="{A2DC1767-4F00-436E-8089-1113E8A49611}" sibTransId="{4F21ED1D-26ED-4E68-839C-BFCF46200AC9}"/>
    <dgm:cxn modelId="{EE0BA2D6-D2E3-4B4A-8696-56B8C891C6F3}" srcId="{47678619-EF53-4B41-BDB4-A058DC9F866B}" destId="{9514B096-3D81-4C69-AAFA-A3EA6B98AECB}" srcOrd="2" destOrd="0" parTransId="{97E4C187-6D6D-46FC-A0E9-A12C97F3458F}" sibTransId="{42FCCB55-0D72-4C20-8227-B10B870655A1}"/>
    <dgm:cxn modelId="{7D8BE0E5-F660-4613-B43A-49148C723DF1}" type="presParOf" srcId="{5CBAD231-F4F1-431C-AA5C-75D56D91D1EB}" destId="{8181829C-15D2-43E4-B69F-0FBC8F258343}" srcOrd="0" destOrd="0" presId="urn:microsoft.com/office/officeart/2018/2/layout/IconVerticalSolidList"/>
    <dgm:cxn modelId="{7E195DD4-82E9-4E56-BE15-56F1D1A4A3D3}" type="presParOf" srcId="{8181829C-15D2-43E4-B69F-0FBC8F258343}" destId="{21B78934-A35C-40B1-8F89-98283C88CD5F}" srcOrd="0" destOrd="0" presId="urn:microsoft.com/office/officeart/2018/2/layout/IconVerticalSolidList"/>
    <dgm:cxn modelId="{42C18674-04ED-474A-842B-BBBE618B98AB}" type="presParOf" srcId="{8181829C-15D2-43E4-B69F-0FBC8F258343}" destId="{7E80A2B3-CB7C-48F5-9F24-0B354843F965}" srcOrd="1" destOrd="0" presId="urn:microsoft.com/office/officeart/2018/2/layout/IconVerticalSolidList"/>
    <dgm:cxn modelId="{FC96EA69-4DF7-44B3-807D-799BACAD3474}" type="presParOf" srcId="{8181829C-15D2-43E4-B69F-0FBC8F258343}" destId="{5F896337-4617-41D4-956A-CEE53A451608}" srcOrd="2" destOrd="0" presId="urn:microsoft.com/office/officeart/2018/2/layout/IconVerticalSolidList"/>
    <dgm:cxn modelId="{8C45BE1E-F94B-48C0-85BB-86D54379A0F5}" type="presParOf" srcId="{8181829C-15D2-43E4-B69F-0FBC8F258343}" destId="{7143E1F2-F19A-4233-BA55-B1A86880555E}" srcOrd="3" destOrd="0" presId="urn:microsoft.com/office/officeart/2018/2/layout/IconVerticalSolidList"/>
    <dgm:cxn modelId="{3CF4991B-EDA3-4C08-B925-F3F451BE8DF2}" type="presParOf" srcId="{5CBAD231-F4F1-431C-AA5C-75D56D91D1EB}" destId="{F73FA2BA-C5B4-4971-AE6B-EDB72DF59BC9}" srcOrd="1" destOrd="0" presId="urn:microsoft.com/office/officeart/2018/2/layout/IconVerticalSolidList"/>
    <dgm:cxn modelId="{F49293AC-585F-4FC7-BF95-75B68E24B190}" type="presParOf" srcId="{5CBAD231-F4F1-431C-AA5C-75D56D91D1EB}" destId="{519C4461-13C4-459D-B1BF-6818BE6A6E11}" srcOrd="2" destOrd="0" presId="urn:microsoft.com/office/officeart/2018/2/layout/IconVerticalSolidList"/>
    <dgm:cxn modelId="{039DC283-5ED6-4A76-9600-57A6C2B1C6D7}" type="presParOf" srcId="{519C4461-13C4-459D-B1BF-6818BE6A6E11}" destId="{F8CE8AED-EBA9-4A9A-88C2-09A81780118E}" srcOrd="0" destOrd="0" presId="urn:microsoft.com/office/officeart/2018/2/layout/IconVerticalSolidList"/>
    <dgm:cxn modelId="{3A7834CC-BA20-4F40-91B8-3511267DADC1}" type="presParOf" srcId="{519C4461-13C4-459D-B1BF-6818BE6A6E11}" destId="{852C4F4B-34BB-459C-9D08-0C30439C0F0B}" srcOrd="1" destOrd="0" presId="urn:microsoft.com/office/officeart/2018/2/layout/IconVerticalSolidList"/>
    <dgm:cxn modelId="{37CFE3CD-D71B-4270-9994-CE7AD8EC5CED}" type="presParOf" srcId="{519C4461-13C4-459D-B1BF-6818BE6A6E11}" destId="{C017549B-1CCB-4D48-B1A1-6CB25D820886}" srcOrd="2" destOrd="0" presId="urn:microsoft.com/office/officeart/2018/2/layout/IconVerticalSolidList"/>
    <dgm:cxn modelId="{ADF63DBA-1030-49FC-B538-6C7D048EA630}" type="presParOf" srcId="{519C4461-13C4-459D-B1BF-6818BE6A6E11}" destId="{78A29B6E-3647-45AE-AA90-EC238139D8C6}" srcOrd="3" destOrd="0" presId="urn:microsoft.com/office/officeart/2018/2/layout/IconVerticalSolidList"/>
    <dgm:cxn modelId="{12F76844-2837-4E57-A3BF-9B055F8363C6}" type="presParOf" srcId="{5CBAD231-F4F1-431C-AA5C-75D56D91D1EB}" destId="{A66C76AF-4FC1-4482-B296-219056838067}" srcOrd="3" destOrd="0" presId="urn:microsoft.com/office/officeart/2018/2/layout/IconVerticalSolidList"/>
    <dgm:cxn modelId="{8EC49355-8C07-48A1-BDFC-FEDD6DC1BAA8}" type="presParOf" srcId="{5CBAD231-F4F1-431C-AA5C-75D56D91D1EB}" destId="{02227265-D181-4848-B04C-56B0A9164C4D}" srcOrd="4" destOrd="0" presId="urn:microsoft.com/office/officeart/2018/2/layout/IconVerticalSolidList"/>
    <dgm:cxn modelId="{D716A3DD-4FDA-41FA-8EE6-7B03D76145CA}" type="presParOf" srcId="{02227265-D181-4848-B04C-56B0A9164C4D}" destId="{CAF490D0-5FE4-47C4-8290-B620F7259B2F}" srcOrd="0" destOrd="0" presId="urn:microsoft.com/office/officeart/2018/2/layout/IconVerticalSolidList"/>
    <dgm:cxn modelId="{FEFCEEAA-2FF0-4044-B829-B3F7A7EC3111}" type="presParOf" srcId="{02227265-D181-4848-B04C-56B0A9164C4D}" destId="{F7EADA43-823C-4128-A527-A3C4FE9FC961}" srcOrd="1" destOrd="0" presId="urn:microsoft.com/office/officeart/2018/2/layout/IconVerticalSolidList"/>
    <dgm:cxn modelId="{98B76C67-39BB-4E61-85B2-C07952F92635}" type="presParOf" srcId="{02227265-D181-4848-B04C-56B0A9164C4D}" destId="{8905B344-1EB2-417B-8CCF-CF3DC7EEE526}" srcOrd="2" destOrd="0" presId="urn:microsoft.com/office/officeart/2018/2/layout/IconVerticalSolidList"/>
    <dgm:cxn modelId="{6E1E84DB-B86F-4ED3-875A-6361D6D6D333}" type="presParOf" srcId="{02227265-D181-4848-B04C-56B0A9164C4D}" destId="{A0CE19AE-5625-4DCD-885C-619664AAF3CF}" srcOrd="3" destOrd="0" presId="urn:microsoft.com/office/officeart/2018/2/layout/IconVerticalSolidList"/>
    <dgm:cxn modelId="{24BCCD4F-D7E6-4A6C-865F-D65DB794200B}" type="presParOf" srcId="{5CBAD231-F4F1-431C-AA5C-75D56D91D1EB}" destId="{EC0A05D3-4428-4CE2-ADD7-508E7688A129}" srcOrd="5" destOrd="0" presId="urn:microsoft.com/office/officeart/2018/2/layout/IconVerticalSolidList"/>
    <dgm:cxn modelId="{7A60605B-9BBE-4FB7-A429-342B9EF88AE0}" type="presParOf" srcId="{5CBAD231-F4F1-431C-AA5C-75D56D91D1EB}" destId="{F3A08D37-BACB-46BB-910E-7D9A203635CD}" srcOrd="6" destOrd="0" presId="urn:microsoft.com/office/officeart/2018/2/layout/IconVerticalSolidList"/>
    <dgm:cxn modelId="{0545283A-21CF-4E05-B33D-DD3B81A0D655}" type="presParOf" srcId="{F3A08D37-BACB-46BB-910E-7D9A203635CD}" destId="{299AE3C4-5E9A-4137-9C81-C963AC5AE324}" srcOrd="0" destOrd="0" presId="urn:microsoft.com/office/officeart/2018/2/layout/IconVerticalSolidList"/>
    <dgm:cxn modelId="{245D9E2B-30E5-4824-906D-F85BB3BD2C2C}" type="presParOf" srcId="{F3A08D37-BACB-46BB-910E-7D9A203635CD}" destId="{8B19CEB1-020A-4E77-8BD6-4A40BAC22D92}" srcOrd="1" destOrd="0" presId="urn:microsoft.com/office/officeart/2018/2/layout/IconVerticalSolidList"/>
    <dgm:cxn modelId="{121B55BC-55CB-4928-950C-8417AAD3B916}" type="presParOf" srcId="{F3A08D37-BACB-46BB-910E-7D9A203635CD}" destId="{CB1396D8-7633-4B88-BA6E-E1741289DF09}" srcOrd="2" destOrd="0" presId="urn:microsoft.com/office/officeart/2018/2/layout/IconVerticalSolidList"/>
    <dgm:cxn modelId="{8987F27F-2964-4EE4-951D-80FB2509A3C9}" type="presParOf" srcId="{F3A08D37-BACB-46BB-910E-7D9A203635CD}" destId="{CF7783B2-2A31-4E56-BD93-A0444CCE1918}" srcOrd="3" destOrd="0" presId="urn:microsoft.com/office/officeart/2018/2/layout/IconVerticalSolidList"/>
    <dgm:cxn modelId="{E7125C32-1778-41B5-9A7A-FD8F03E2D9B3}" type="presParOf" srcId="{5CBAD231-F4F1-431C-AA5C-75D56D91D1EB}" destId="{FD31E03A-622D-4CDF-870A-311FD9DAFB26}" srcOrd="7" destOrd="0" presId="urn:microsoft.com/office/officeart/2018/2/layout/IconVerticalSolidList"/>
    <dgm:cxn modelId="{D11E4699-654E-493C-86AE-53D336BC7360}" type="presParOf" srcId="{5CBAD231-F4F1-431C-AA5C-75D56D91D1EB}" destId="{7673C384-9519-41A8-AB24-8C409485C4AC}" srcOrd="8" destOrd="0" presId="urn:microsoft.com/office/officeart/2018/2/layout/IconVerticalSolidList"/>
    <dgm:cxn modelId="{1EDD300C-3C45-4957-8AA8-83C56C9C9474}" type="presParOf" srcId="{7673C384-9519-41A8-AB24-8C409485C4AC}" destId="{4E3FD04F-AFCD-4039-856A-D2EA546ED5FC}" srcOrd="0" destOrd="0" presId="urn:microsoft.com/office/officeart/2018/2/layout/IconVerticalSolidList"/>
    <dgm:cxn modelId="{9E3FD126-3BC3-483B-B53C-DC7616FC1E30}" type="presParOf" srcId="{7673C384-9519-41A8-AB24-8C409485C4AC}" destId="{2DA53574-0047-453E-B114-D84978DF4331}" srcOrd="1" destOrd="0" presId="urn:microsoft.com/office/officeart/2018/2/layout/IconVerticalSolidList"/>
    <dgm:cxn modelId="{0A147E98-87FA-4760-BF37-90801225E537}" type="presParOf" srcId="{7673C384-9519-41A8-AB24-8C409485C4AC}" destId="{A5FC040A-6B30-4A31-BF6E-EA8CD5644B2F}" srcOrd="2" destOrd="0" presId="urn:microsoft.com/office/officeart/2018/2/layout/IconVerticalSolidList"/>
    <dgm:cxn modelId="{495FFD34-818A-4DC4-AF33-C3A8FCAA07F1}" type="presParOf" srcId="{7673C384-9519-41A8-AB24-8C409485C4AC}" destId="{79483CE9-D7FD-4E2B-823A-8FBE2B48AC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FA31E-4694-41EF-8086-304928B7388C}">
      <dsp:nvSpPr>
        <dsp:cNvPr id="0" name=""/>
        <dsp:cNvSpPr/>
      </dsp:nvSpPr>
      <dsp:spPr>
        <a:xfrm>
          <a:off x="0" y="566"/>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B4D25-6500-4827-8FD2-EC31515E5A87}">
      <dsp:nvSpPr>
        <dsp:cNvPr id="0" name=""/>
        <dsp:cNvSpPr/>
      </dsp:nvSpPr>
      <dsp:spPr>
        <a:xfrm>
          <a:off x="0" y="566"/>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Health is determined by social, economic and environmental factors, rather than just disease (Beaglehole and Bonita 2010).</a:t>
          </a:r>
          <a:endParaRPr lang="en-US" sz="1600" kern="1200" dirty="0"/>
        </a:p>
      </dsp:txBody>
      <dsp:txXfrm>
        <a:off x="0" y="566"/>
        <a:ext cx="6713552" cy="663015"/>
      </dsp:txXfrm>
    </dsp:sp>
    <dsp:sp modelId="{2FBA84F5-A96B-4999-80BA-EFD4D5BC3C99}">
      <dsp:nvSpPr>
        <dsp:cNvPr id="0" name=""/>
        <dsp:cNvSpPr/>
      </dsp:nvSpPr>
      <dsp:spPr>
        <a:xfrm>
          <a:off x="0" y="663582"/>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54B2C-2D01-418A-8098-24F54EE23FA0}">
      <dsp:nvSpPr>
        <dsp:cNvPr id="0" name=""/>
        <dsp:cNvSpPr/>
      </dsp:nvSpPr>
      <dsp:spPr>
        <a:xfrm>
          <a:off x="0" y="663582"/>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role of healthcare in the 21st century is changing from reactive treatments to preventative and holistic medicine.</a:t>
          </a:r>
          <a:endParaRPr lang="en-US" sz="1600" kern="1200" dirty="0"/>
        </a:p>
      </dsp:txBody>
      <dsp:txXfrm>
        <a:off x="0" y="663582"/>
        <a:ext cx="6713552" cy="663015"/>
      </dsp:txXfrm>
    </dsp:sp>
    <dsp:sp modelId="{6609CEC8-9BA2-4D34-8866-4E57CAC78D7C}">
      <dsp:nvSpPr>
        <dsp:cNvPr id="0" name=""/>
        <dsp:cNvSpPr/>
      </dsp:nvSpPr>
      <dsp:spPr>
        <a:xfrm>
          <a:off x="0" y="1326598"/>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400F2-75E2-47E1-858C-D4358111F127}">
      <dsp:nvSpPr>
        <dsp:cNvPr id="0" name=""/>
        <dsp:cNvSpPr/>
      </dsp:nvSpPr>
      <dsp:spPr>
        <a:xfrm>
          <a:off x="0" y="1326598"/>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WHO SDG 3 establishes links between health and broader issues, such as poverty, education, and the environment (World Health Organization, 2024).</a:t>
          </a:r>
          <a:endParaRPr lang="en-US" sz="1600" kern="1200" dirty="0"/>
        </a:p>
      </dsp:txBody>
      <dsp:txXfrm>
        <a:off x="0" y="1326598"/>
        <a:ext cx="6713552" cy="663015"/>
      </dsp:txXfrm>
    </dsp:sp>
    <dsp:sp modelId="{A20A072F-DE3B-49F0-82CA-B45A10549FAE}">
      <dsp:nvSpPr>
        <dsp:cNvPr id="0" name=""/>
        <dsp:cNvSpPr/>
      </dsp:nvSpPr>
      <dsp:spPr>
        <a:xfrm>
          <a:off x="0" y="1989613"/>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A05F6A-8492-4A1E-98D2-D59B81A39E1A}">
      <dsp:nvSpPr>
        <dsp:cNvPr id="0" name=""/>
        <dsp:cNvSpPr/>
      </dsp:nvSpPr>
      <dsp:spPr>
        <a:xfrm>
          <a:off x="0" y="1989613"/>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Mental health and well-being are essential for overall health but are often overlooked (Schramme, 2023).</a:t>
          </a:r>
          <a:endParaRPr lang="en-US" sz="1600" kern="1200" dirty="0"/>
        </a:p>
      </dsp:txBody>
      <dsp:txXfrm>
        <a:off x="0" y="1989613"/>
        <a:ext cx="6713552" cy="663015"/>
      </dsp:txXfrm>
    </dsp:sp>
    <dsp:sp modelId="{93CDF09B-D0DB-4827-8D03-4795882FFE8C}">
      <dsp:nvSpPr>
        <dsp:cNvPr id="0" name=""/>
        <dsp:cNvSpPr/>
      </dsp:nvSpPr>
      <dsp:spPr>
        <a:xfrm>
          <a:off x="0" y="2652629"/>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3A8DB-AB2B-4573-97B4-7E63384DCD3A}">
      <dsp:nvSpPr>
        <dsp:cNvPr id="0" name=""/>
        <dsp:cNvSpPr/>
      </dsp:nvSpPr>
      <dsp:spPr>
        <a:xfrm>
          <a:off x="0" y="2652629"/>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Sustainable development focuses on long-term, fair and efficient healthcare systems (United Nations, 2015).</a:t>
          </a:r>
          <a:endParaRPr lang="en-US" sz="1600" kern="1200" dirty="0"/>
        </a:p>
      </dsp:txBody>
      <dsp:txXfrm>
        <a:off x="0" y="2652629"/>
        <a:ext cx="6713552" cy="663015"/>
      </dsp:txXfrm>
    </dsp:sp>
    <dsp:sp modelId="{BDA88B0C-5706-4C8D-811E-2B3589D6E1C9}">
      <dsp:nvSpPr>
        <dsp:cNvPr id="0" name=""/>
        <dsp:cNvSpPr/>
      </dsp:nvSpPr>
      <dsp:spPr>
        <a:xfrm>
          <a:off x="0" y="3315644"/>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C876D-C61D-4C3D-8611-79317F387345}">
      <dsp:nvSpPr>
        <dsp:cNvPr id="0" name=""/>
        <dsp:cNvSpPr/>
      </dsp:nvSpPr>
      <dsp:spPr>
        <a:xfrm>
          <a:off x="0" y="3315644"/>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Challenges include limited resources, policy gaps and short-term planning (Baye, 2023).</a:t>
          </a:r>
          <a:endParaRPr lang="en-US" sz="1600" kern="1200" dirty="0"/>
        </a:p>
      </dsp:txBody>
      <dsp:txXfrm>
        <a:off x="0" y="3315644"/>
        <a:ext cx="6713552" cy="663015"/>
      </dsp:txXfrm>
    </dsp:sp>
    <dsp:sp modelId="{8ED9FF3A-D903-4F8A-B932-C139508EE8C6}">
      <dsp:nvSpPr>
        <dsp:cNvPr id="0" name=""/>
        <dsp:cNvSpPr/>
      </dsp:nvSpPr>
      <dsp:spPr>
        <a:xfrm>
          <a:off x="0" y="3978660"/>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165AD1-E7D0-45DA-8157-5DB8EC029999}">
      <dsp:nvSpPr>
        <dsp:cNvPr id="0" name=""/>
        <dsp:cNvSpPr/>
      </dsp:nvSpPr>
      <dsp:spPr>
        <a:xfrm>
          <a:off x="0" y="3978660"/>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These goals promote equity, prevention and whole-person care in healthcare systems.             </a:t>
          </a:r>
          <a:endParaRPr lang="en-US" sz="1600" kern="1200" dirty="0"/>
        </a:p>
      </dsp:txBody>
      <dsp:txXfrm>
        <a:off x="0" y="3978660"/>
        <a:ext cx="6713552" cy="6630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FDEE7-BB4A-4DBA-95BE-3ADE70A954EC}">
      <dsp:nvSpPr>
        <dsp:cNvPr id="0" name=""/>
        <dsp:cNvSpPr/>
      </dsp:nvSpPr>
      <dsp:spPr>
        <a:xfrm>
          <a:off x="0" y="227959"/>
          <a:ext cx="6893432"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biopsychosocial model explains that a combination of physical, mental, and social factors, rather than just disease, influences health (Liu and Liu, 2023).</a:t>
          </a:r>
          <a:endParaRPr lang="en-US" sz="2200" kern="1200" dirty="0"/>
        </a:p>
      </dsp:txBody>
      <dsp:txXfrm>
        <a:off x="59057" y="287016"/>
        <a:ext cx="6775318" cy="1091666"/>
      </dsp:txXfrm>
    </dsp:sp>
    <dsp:sp modelId="{15345479-C612-40C5-8DF7-C0C2D51C78CA}">
      <dsp:nvSpPr>
        <dsp:cNvPr id="0" name=""/>
        <dsp:cNvSpPr/>
      </dsp:nvSpPr>
      <dsp:spPr>
        <a:xfrm>
          <a:off x="0" y="1437740"/>
          <a:ext cx="6893432" cy="309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86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From a biological perspective, health includes things like genetics and physical conditions.</a:t>
          </a:r>
          <a:endParaRPr lang="en-US" sz="1700" kern="1200" dirty="0"/>
        </a:p>
        <a:p>
          <a:pPr marL="171450" lvl="1" indent="-171450" algn="l" defTabSz="755650">
            <a:lnSpc>
              <a:spcPct val="90000"/>
            </a:lnSpc>
            <a:spcBef>
              <a:spcPct val="0"/>
            </a:spcBef>
            <a:spcAft>
              <a:spcPct val="20000"/>
            </a:spcAft>
            <a:buChar char="•"/>
          </a:pPr>
          <a:r>
            <a:rPr lang="en-GB" sz="1700" kern="1200" dirty="0"/>
            <a:t>However, psychological factors such as stress, emotions and behaviour can also influence how illness develops and how well a person recovers.</a:t>
          </a:r>
          <a:endParaRPr lang="en-US" sz="1700" kern="1200" dirty="0"/>
        </a:p>
        <a:p>
          <a:pPr marL="171450" lvl="1" indent="-171450" algn="l" defTabSz="755650">
            <a:lnSpc>
              <a:spcPct val="90000"/>
            </a:lnSpc>
            <a:spcBef>
              <a:spcPct val="0"/>
            </a:spcBef>
            <a:spcAft>
              <a:spcPct val="20000"/>
            </a:spcAft>
            <a:buChar char="•"/>
          </a:pPr>
          <a:r>
            <a:rPr lang="en-GB" sz="1700" kern="1200" dirty="0"/>
            <a:t>At the same time, social factors like poverty, education and the environment can either improve or damage health outcomes (Baye, 2023).</a:t>
          </a:r>
          <a:endParaRPr lang="en-US" sz="1700" kern="1200" dirty="0"/>
        </a:p>
        <a:p>
          <a:pPr marL="171450" lvl="1" indent="-171450" algn="l" defTabSz="755650">
            <a:lnSpc>
              <a:spcPct val="90000"/>
            </a:lnSpc>
            <a:spcBef>
              <a:spcPct val="0"/>
            </a:spcBef>
            <a:spcAft>
              <a:spcPct val="20000"/>
            </a:spcAft>
            <a:buChar char="•"/>
          </a:pPr>
          <a:r>
            <a:rPr lang="en-GB" sz="1700" kern="1200" dirty="0"/>
            <a:t>Health is complex and cannot be explained by just one factor. The biopsychosocial model is useful because it promotes a holistic, person-centred approach that links health to overall well-being. According to Konishi et al. (2025), wellbeing refers to not only physical health but also positive social relationships and life satisfaction.</a:t>
          </a:r>
          <a:endParaRPr lang="en-US" sz="1700" kern="1200" dirty="0"/>
        </a:p>
      </dsp:txBody>
      <dsp:txXfrm>
        <a:off x="0" y="1437740"/>
        <a:ext cx="6893432" cy="3096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78934-A35C-40B1-8F89-98283C88CD5F}">
      <dsp:nvSpPr>
        <dsp:cNvPr id="0" name=""/>
        <dsp:cNvSpPr/>
      </dsp:nvSpPr>
      <dsp:spPr>
        <a:xfrm>
          <a:off x="0" y="4325"/>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0A2B3-CB7C-48F5-9F24-0B354843F965}">
      <dsp:nvSpPr>
        <dsp:cNvPr id="0" name=""/>
        <dsp:cNvSpPr/>
      </dsp:nvSpPr>
      <dsp:spPr>
        <a:xfrm>
          <a:off x="278677" y="211606"/>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43E1F2-F19A-4233-BA55-B1A86880555E}">
      <dsp:nvSpPr>
        <dsp:cNvPr id="0" name=""/>
        <dsp:cNvSpPr/>
      </dsp:nvSpPr>
      <dsp:spPr>
        <a:xfrm>
          <a:off x="1064041" y="4325"/>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Healthcare is not the same for everyone (Liu and Liu, 2023)</a:t>
          </a:r>
          <a:endParaRPr lang="en-US" sz="1900" kern="1200"/>
        </a:p>
      </dsp:txBody>
      <dsp:txXfrm>
        <a:off x="1064041" y="4325"/>
        <a:ext cx="5836470" cy="921248"/>
      </dsp:txXfrm>
    </dsp:sp>
    <dsp:sp modelId="{F8CE8AED-EBA9-4A9A-88C2-09A81780118E}">
      <dsp:nvSpPr>
        <dsp:cNvPr id="0" name=""/>
        <dsp:cNvSpPr/>
      </dsp:nvSpPr>
      <dsp:spPr>
        <a:xfrm>
          <a:off x="0" y="1155885"/>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C4F4B-34BB-459C-9D08-0C30439C0F0B}">
      <dsp:nvSpPr>
        <dsp:cNvPr id="0" name=""/>
        <dsp:cNvSpPr/>
      </dsp:nvSpPr>
      <dsp:spPr>
        <a:xfrm>
          <a:off x="278677" y="1363166"/>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29B6E-3647-45AE-AA90-EC238139D8C6}">
      <dsp:nvSpPr>
        <dsp:cNvPr id="0" name=""/>
        <dsp:cNvSpPr/>
      </dsp:nvSpPr>
      <dsp:spPr>
        <a:xfrm>
          <a:off x="1064041" y="1155885"/>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Access depends on income, location, education, and background</a:t>
          </a:r>
          <a:endParaRPr lang="en-US" sz="1900" kern="1200"/>
        </a:p>
      </dsp:txBody>
      <dsp:txXfrm>
        <a:off x="1064041" y="1155885"/>
        <a:ext cx="5836470" cy="921248"/>
      </dsp:txXfrm>
    </dsp:sp>
    <dsp:sp modelId="{CAF490D0-5FE4-47C4-8290-B620F7259B2F}">
      <dsp:nvSpPr>
        <dsp:cNvPr id="0" name=""/>
        <dsp:cNvSpPr/>
      </dsp:nvSpPr>
      <dsp:spPr>
        <a:xfrm>
          <a:off x="0" y="2307446"/>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ADA43-823C-4128-A527-A3C4FE9FC961}">
      <dsp:nvSpPr>
        <dsp:cNvPr id="0" name=""/>
        <dsp:cNvSpPr/>
      </dsp:nvSpPr>
      <dsp:spPr>
        <a:xfrm>
          <a:off x="278677" y="2514727"/>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E19AE-5625-4DCD-885C-619664AAF3CF}">
      <dsp:nvSpPr>
        <dsp:cNvPr id="0" name=""/>
        <dsp:cNvSpPr/>
      </dsp:nvSpPr>
      <dsp:spPr>
        <a:xfrm>
          <a:off x="1064041" y="2307446"/>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High costs for treatment or travel</a:t>
          </a:r>
          <a:endParaRPr lang="en-US" sz="1900" kern="1200"/>
        </a:p>
      </dsp:txBody>
      <dsp:txXfrm>
        <a:off x="1064041" y="2307446"/>
        <a:ext cx="5836470" cy="921248"/>
      </dsp:txXfrm>
    </dsp:sp>
    <dsp:sp modelId="{299AE3C4-5E9A-4137-9C81-C963AC5AE324}">
      <dsp:nvSpPr>
        <dsp:cNvPr id="0" name=""/>
        <dsp:cNvSpPr/>
      </dsp:nvSpPr>
      <dsp:spPr>
        <a:xfrm>
          <a:off x="0" y="3459006"/>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19CEB1-020A-4E77-8BD6-4A40BAC22D92}">
      <dsp:nvSpPr>
        <dsp:cNvPr id="0" name=""/>
        <dsp:cNvSpPr/>
      </dsp:nvSpPr>
      <dsp:spPr>
        <a:xfrm>
          <a:off x="278677" y="3666287"/>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783B2-2A31-4E56-BD93-A0444CCE1918}">
      <dsp:nvSpPr>
        <dsp:cNvPr id="0" name=""/>
        <dsp:cNvSpPr/>
      </dsp:nvSpPr>
      <dsp:spPr>
        <a:xfrm>
          <a:off x="1064041" y="3459006"/>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Language and cultural differences</a:t>
          </a:r>
          <a:endParaRPr lang="en-US" sz="1900" kern="1200"/>
        </a:p>
      </dsp:txBody>
      <dsp:txXfrm>
        <a:off x="1064041" y="3459006"/>
        <a:ext cx="5836470" cy="921248"/>
      </dsp:txXfrm>
    </dsp:sp>
    <dsp:sp modelId="{4E3FD04F-AFCD-4039-856A-D2EA546ED5FC}">
      <dsp:nvSpPr>
        <dsp:cNvPr id="0" name=""/>
        <dsp:cNvSpPr/>
      </dsp:nvSpPr>
      <dsp:spPr>
        <a:xfrm>
          <a:off x="0" y="4610567"/>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53574-0047-453E-B114-D84978DF4331}">
      <dsp:nvSpPr>
        <dsp:cNvPr id="0" name=""/>
        <dsp:cNvSpPr/>
      </dsp:nvSpPr>
      <dsp:spPr>
        <a:xfrm>
          <a:off x="278677" y="4817848"/>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83CE9-D7FD-4E2B-823A-8FBE2B48ACDA}">
      <dsp:nvSpPr>
        <dsp:cNvPr id="0" name=""/>
        <dsp:cNvSpPr/>
      </dsp:nvSpPr>
      <dsp:spPr>
        <a:xfrm>
          <a:off x="1064041" y="4610567"/>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Long waiting times</a:t>
          </a:r>
          <a:endParaRPr lang="en-US" sz="1900" kern="1200"/>
        </a:p>
      </dsp:txBody>
      <dsp:txXfrm>
        <a:off x="1064041" y="4610567"/>
        <a:ext cx="5836470" cy="9212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723355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374286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E18DF4-88B5-4A80-BBAD-1D188A65D50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471271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E18DF4-88B5-4A80-BBAD-1D188A65D50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997253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E18DF4-88B5-4A80-BBAD-1D188A65D50B}" type="datetimeFigureOut">
              <a:rPr lang="en-GB" smtClean="0"/>
              <a:t>27/03/2026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247031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E18DF4-88B5-4A80-BBAD-1D188A65D50B}" type="datetimeFigureOut">
              <a:rPr lang="en-GB" smtClean="0"/>
              <a:t>27/03/2026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544728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18DF4-88B5-4A80-BBAD-1D188A65D50B}" type="datetimeFigureOut">
              <a:rPr lang="en-GB" smtClean="0"/>
              <a:t>27/03/2026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35509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E18DF4-88B5-4A80-BBAD-1D188A65D50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068373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E18DF4-88B5-4A80-BBAD-1D188A65D50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044352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520354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67215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18DF4-88B5-4A80-BBAD-1D188A65D50B}" type="datetimeFigureOut">
              <a:rPr lang="en-GB" smtClean="0"/>
              <a:t>27/03/2026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BCB926-EB95-4A78-B0D8-1CF412B784DB}" type="slidenum">
              <a:rPr lang="en-GB" smtClean="0"/>
              <a:t>‹#›</a:t>
            </a:fld>
            <a:endParaRPr lang="en-GB"/>
          </a:p>
        </p:txBody>
      </p:sp>
    </p:spTree>
    <p:extLst>
      <p:ext uri="{BB962C8B-B14F-4D97-AF65-F5344CB8AC3E}">
        <p14:creationId xmlns:p14="http://schemas.microsoft.com/office/powerpoint/2010/main" val="181813243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C:\Users\biancasanfilippo\Library\Group%20Containers\UBF8T346G9.ms\WebArchiveCopyPasteTempFiles\com.microsoft.Word\UWTSD-Logo.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publications/school-food-standards-resources-for-schools" TargetMode="External"/><Relationship Id="rId13" Type="http://schemas.openxmlformats.org/officeDocument/2006/relationships/hyperlink" Target="https://assets.publishing.service.gov.uk/media/5a7b25d240f0b66a2fc057b1/dh_124058.pdf" TargetMode="External"/><Relationship Id="rId3" Type="http://schemas.openxmlformats.org/officeDocument/2006/relationships/hyperlink" Target="https://doi.org/10.36648/1791809X.17.12.1094" TargetMode="External"/><Relationship Id="rId7" Type="http://schemas.openxmlformats.org/officeDocument/2006/relationships/hyperlink" Target="https://www.craiyon.com/en/image/z4mXblZPRa-tduIrg_1MOw" TargetMode="External"/><Relationship Id="rId12" Type="http://schemas.openxmlformats.org/officeDocument/2006/relationships/hyperlink" Target="https://www.helpinghandshomecare.co.uk/care-advice/how-everyday-care-supports-mental-health-at-home/" TargetMode="External"/><Relationship Id="rId2" Type="http://schemas.openxmlformats.org/officeDocument/2006/relationships/hyperlink" Target="https://yegthrive.ca/7-tips-healthy/" TargetMode="External"/><Relationship Id="rId16" Type="http://schemas.openxmlformats.org/officeDocument/2006/relationships/hyperlink" Target="https://doi.org/10.3390/ijerph20065006" TargetMode="External"/><Relationship Id="rId1" Type="http://schemas.openxmlformats.org/officeDocument/2006/relationships/slideLayout" Target="../slideLayouts/slideLayout2.xml"/><Relationship Id="rId6" Type="http://schemas.openxmlformats.org/officeDocument/2006/relationships/hyperlink" Target="https://www.cpall.co.th/en/sustain/" TargetMode="External"/><Relationship Id="rId11" Type="http://schemas.openxmlformats.org/officeDocument/2006/relationships/hyperlink" Target="https://www.gov.uk/government/news/stoptober-launches-to-give-smokers-the-confidence-to-quit" TargetMode="External"/><Relationship Id="rId5" Type="http://schemas.openxmlformats.org/officeDocument/2006/relationships/hyperlink" Target="https://ccdc.edu.ph/ccdc-sustainable-development-goals/" TargetMode="External"/><Relationship Id="rId15" Type="http://schemas.openxmlformats.org/officeDocument/2006/relationships/hyperlink" Target="https://ru.pinterest.com/pin/794463190537191030/" TargetMode="External"/><Relationship Id="rId10" Type="http://schemas.openxmlformats.org/officeDocument/2006/relationships/hyperlink" Target="https://www.freepik.com/photos/national-health-awareness-campaign" TargetMode="External"/><Relationship Id="rId4" Type="http://schemas.openxmlformats.org/officeDocument/2006/relationships/hyperlink" Target="https://doi.org/10.3402/gha.v3i0.5142" TargetMode="External"/><Relationship Id="rId9" Type="http://schemas.openxmlformats.org/officeDocument/2006/relationships/hyperlink" Target="https://www.gov.uk/government/news/alcohol-weary-brits-admit-they-need-a-break" TargetMode="External"/><Relationship Id="rId14" Type="http://schemas.openxmlformats.org/officeDocument/2006/relationships/hyperlink" Target="https://homesight.org/community-development-and-public-health-initiativ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mat-transformation/" TargetMode="External"/><Relationship Id="rId13" Type="http://schemas.openxmlformats.org/officeDocument/2006/relationships/hyperlink" Target="https://assets.publishing.service.gov.uk/media/5a74fd1640f0b6360e472767/dh_127424.pdf" TargetMode="External"/><Relationship Id="rId3" Type="http://schemas.openxmlformats.org/officeDocument/2006/relationships/hyperlink" Target="https://doi.org/10.2224/sbp.12587" TargetMode="External"/><Relationship Id="rId7" Type="http://schemas.openxmlformats.org/officeDocument/2006/relationships/hyperlink" Target="https://www.england.nhs.uk/integratedcare/" TargetMode="External"/><Relationship Id="rId12" Type="http://schemas.openxmlformats.org/officeDocument/2006/relationships/hyperlink" Target="https://www.shutterstock.com/image-vector/info-graphic-six-elements-human-health-358295072" TargetMode="External"/><Relationship Id="rId2" Type="http://schemas.openxmlformats.org/officeDocument/2006/relationships/hyperlink" Target="https://doi.org/10.1371/journal.pone.0326528" TargetMode="External"/><Relationship Id="rId1" Type="http://schemas.openxmlformats.org/officeDocument/2006/relationships/slideLayout" Target="../slideLayouts/slideLayout2.xml"/><Relationship Id="rId6" Type="http://schemas.openxmlformats.org/officeDocument/2006/relationships/hyperlink" Target="https://www.nhs.uk/tests-and-treatments/nhs-health-check/" TargetMode="External"/><Relationship Id="rId11" Type="http://schemas.openxmlformats.org/officeDocument/2006/relationships/hyperlink" Target="https://doi.org/10.1093/phe/phad017" TargetMode="External"/><Relationship Id="rId5" Type="http://schemas.openxmlformats.org/officeDocument/2006/relationships/hyperlink" Target="https://assets.kingsfund.org.uk/f/256914/x/5fa0a562d8/bringing_together_physical_and_mental_health_march_2016.pdf" TargetMode="External"/><Relationship Id="rId15" Type="http://schemas.openxmlformats.org/officeDocument/2006/relationships/hyperlink" Target="https://www.who.int/initiatives/sdg3-global-action-plan" TargetMode="External"/><Relationship Id="rId10" Type="http://schemas.openxmlformats.org/officeDocument/2006/relationships/hyperlink" Target="https://www.gov.uk/government/publications/health-matters-obesity-and-the-food-environment" TargetMode="External"/><Relationship Id="rId4" Type="http://schemas.openxmlformats.org/officeDocument/2006/relationships/hyperlink" Target="https://www.nice.org.uk/guidance/ng13" TargetMode="External"/><Relationship Id="rId9" Type="http://schemas.openxmlformats.org/officeDocument/2006/relationships/hyperlink" Target="https://www.gov.uk/government/news/phe-launches-one-you" TargetMode="External"/><Relationship Id="rId14" Type="http://schemas.openxmlformats.org/officeDocument/2006/relationships/hyperlink" Target="https://sdgs.un.or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UWTSD logo | Discover Dylan Thomas">
            <a:extLst>
              <a:ext uri="{FF2B5EF4-FFF2-40B4-BE49-F238E27FC236}">
                <a16:creationId xmlns:a16="http://schemas.microsoft.com/office/drawing/2014/main" id="{4DCEE0B4-8D86-2989-6767-80A572508BC4}"/>
              </a:ext>
            </a:extLst>
          </p:cNvPr>
          <p:cNvPicPr>
            <a:picLocks noChangeAspect="1"/>
          </p:cNvPicPr>
          <p:nvPr/>
        </p:nvPicPr>
        <p:blipFill>
          <a:blip r:embed="rId2" r:link="rId3">
            <a:extLst>
              <a:ext uri="{28A0092B-C50C-407E-A947-70E740481C1C}">
                <a14:useLocalDpi xmlns:a14="http://schemas.microsoft.com/office/drawing/2010/main" val="0"/>
              </a:ext>
            </a:extLst>
          </a:blip>
          <a:stretch>
            <a:fillRect/>
          </a:stretch>
        </p:blipFill>
        <p:spPr bwMode="auto">
          <a:xfrm>
            <a:off x="413858" y="238636"/>
            <a:ext cx="2474815" cy="989926"/>
          </a:xfrm>
          <a:prstGeom prst="rect">
            <a:avLst/>
          </a:prstGeom>
          <a:noFill/>
        </p:spPr>
      </p:pic>
      <p:sp>
        <p:nvSpPr>
          <p:cNvPr id="2" name="Title 1">
            <a:extLst>
              <a:ext uri="{FF2B5EF4-FFF2-40B4-BE49-F238E27FC236}">
                <a16:creationId xmlns:a16="http://schemas.microsoft.com/office/drawing/2014/main" id="{318BFA38-5D87-1BAA-0DFE-54E663D818F6}"/>
              </a:ext>
            </a:extLst>
          </p:cNvPr>
          <p:cNvSpPr>
            <a:spLocks noGrp="1"/>
          </p:cNvSpPr>
          <p:nvPr>
            <p:ph type="ctrTitle"/>
          </p:nvPr>
        </p:nvSpPr>
        <p:spPr>
          <a:xfrm>
            <a:off x="5009801" y="575573"/>
            <a:ext cx="6268279" cy="3196550"/>
          </a:xfrm>
        </p:spPr>
        <p:txBody>
          <a:bodyPr vert="horz" lIns="91440" tIns="45720" rIns="91440" bIns="45720" rtlCol="0" anchor="ctr">
            <a:normAutofit fontScale="90000"/>
          </a:bodyPr>
          <a:lstStyle/>
          <a:p>
            <a:br>
              <a:rPr lang="en-US" sz="1400" b="1" dirty="0"/>
            </a:br>
            <a:br>
              <a:rPr lang="en-US" sz="1400" b="1" dirty="0"/>
            </a:br>
            <a:r>
              <a:rPr lang="en-US" sz="3200" b="1" dirty="0"/>
              <a:t>Module: Health, Wellbeing and Sustainable Development (BMHP6030)  </a:t>
            </a:r>
            <a:br>
              <a:rPr lang="en-US" sz="2000" b="1" dirty="0"/>
            </a:br>
            <a:br>
              <a:rPr lang="en-US" sz="2000" b="1" dirty="0"/>
            </a:br>
            <a:r>
              <a:rPr lang="en-US" sz="2200" b="1" dirty="0"/>
              <a:t>Component 1 </a:t>
            </a:r>
            <a:br>
              <a:rPr lang="en-US" sz="2200" b="1" dirty="0"/>
            </a:br>
            <a:r>
              <a:rPr lang="en-US" sz="2200" b="1" dirty="0"/>
              <a:t>Component 1: The integration of health, wellbeing, and sustainable development in health and social care sector, </a:t>
            </a:r>
            <a:br>
              <a:rPr lang="en-US" sz="2200" b="1" dirty="0"/>
            </a:br>
            <a:r>
              <a:rPr lang="en-US" sz="2200" b="1" dirty="0"/>
              <a:t>and how these impact deliverance of services.</a:t>
            </a:r>
            <a:br>
              <a:rPr lang="en-US" sz="2200" b="1" dirty="0"/>
            </a:br>
            <a:endParaRPr lang="en-US" sz="2200" dirty="0"/>
          </a:p>
        </p:txBody>
      </p:sp>
      <p:sp>
        <p:nvSpPr>
          <p:cNvPr id="3" name="Subtitle 2">
            <a:extLst>
              <a:ext uri="{FF2B5EF4-FFF2-40B4-BE49-F238E27FC236}">
                <a16:creationId xmlns:a16="http://schemas.microsoft.com/office/drawing/2014/main" id="{B240513E-7B0E-FC70-780C-FF90BEB8EDC0}"/>
              </a:ext>
            </a:extLst>
          </p:cNvPr>
          <p:cNvSpPr>
            <a:spLocks noGrp="1"/>
          </p:cNvSpPr>
          <p:nvPr>
            <p:ph type="subTitle" idx="1"/>
          </p:nvPr>
        </p:nvSpPr>
        <p:spPr>
          <a:xfrm>
            <a:off x="6179840" y="3429000"/>
            <a:ext cx="4456819" cy="1457632"/>
          </a:xfrm>
        </p:spPr>
        <p:txBody>
          <a:bodyPr vert="horz" lIns="91440" tIns="45720" rIns="91440" bIns="45720" rtlCol="0" anchor="t">
            <a:normAutofit fontScale="92500" lnSpcReduction="20000"/>
          </a:bodyPr>
          <a:lstStyle/>
          <a:p>
            <a:pPr algn="l"/>
            <a:endParaRPr lang="en-US" sz="2200" b="1" dirty="0"/>
          </a:p>
          <a:p>
            <a:pPr algn="l"/>
            <a:r>
              <a:rPr lang="en-US" sz="1800" b="1" dirty="0"/>
              <a:t>Student name: Catalina Musatov </a:t>
            </a:r>
            <a:br>
              <a:rPr lang="en-US" sz="1800" b="1" dirty="0"/>
            </a:br>
            <a:r>
              <a:rPr lang="en-US" sz="1800" b="1" dirty="0"/>
              <a:t>Student ID: 2239424</a:t>
            </a:r>
          </a:p>
          <a:p>
            <a:pPr algn="l"/>
            <a:r>
              <a:rPr lang="en-US" sz="1800" b="1" dirty="0"/>
              <a:t>Lecturer Name: </a:t>
            </a:r>
            <a:r>
              <a:rPr lang="en-GB" sz="1800" b="1" dirty="0"/>
              <a:t>Dr Itse Olaoye</a:t>
            </a:r>
            <a:endParaRPr lang="en-US" sz="1800" dirty="0"/>
          </a:p>
          <a:p>
            <a:pPr algn="l"/>
            <a:r>
              <a:rPr lang="en-US" sz="2200" dirty="0"/>
              <a:t> </a:t>
            </a:r>
          </a:p>
          <a:p>
            <a:pPr indent="-228600" algn="l">
              <a:buFont typeface="Arial" panose="020B0604020202020204" pitchFamily="34" charset="0"/>
              <a:buChar char="•"/>
            </a:pPr>
            <a:endParaRPr lang="en-US" sz="2200" dirty="0"/>
          </a:p>
        </p:txBody>
      </p:sp>
      <p:pic>
        <p:nvPicPr>
          <p:cNvPr id="6" name="Picture 5">
            <a:extLst>
              <a:ext uri="{FF2B5EF4-FFF2-40B4-BE49-F238E27FC236}">
                <a16:creationId xmlns:a16="http://schemas.microsoft.com/office/drawing/2014/main" id="{59E4A840-D4FF-ABB1-2284-7F8963EA40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097" y="2967182"/>
            <a:ext cx="4456818" cy="3059545"/>
          </a:xfrm>
          <a:prstGeom prst="rect">
            <a:avLst/>
          </a:prstGeom>
        </p:spPr>
      </p:pic>
      <p:sp>
        <p:nvSpPr>
          <p:cNvPr id="4" name="TextBox 3">
            <a:extLst>
              <a:ext uri="{FF2B5EF4-FFF2-40B4-BE49-F238E27FC236}">
                <a16:creationId xmlns:a16="http://schemas.microsoft.com/office/drawing/2014/main" id="{4FA90993-3D81-67D2-DFA5-E0C558DD1DF9}"/>
              </a:ext>
            </a:extLst>
          </p:cNvPr>
          <p:cNvSpPr txBox="1"/>
          <p:nvPr/>
        </p:nvSpPr>
        <p:spPr>
          <a:xfrm>
            <a:off x="5692877" y="5142271"/>
            <a:ext cx="6220026" cy="1446550"/>
          </a:xfrm>
          <a:prstGeom prst="rect">
            <a:avLst/>
          </a:prstGeom>
          <a:noFill/>
        </p:spPr>
        <p:txBody>
          <a:bodyPr wrap="square" rtlCol="0">
            <a:spAutoFit/>
          </a:bodyPr>
          <a:lstStyle/>
          <a:p>
            <a:r>
              <a:rPr lang="en-US" sz="1400" b="1" dirty="0"/>
              <a:t>Acknowledgement of AI tool use</a:t>
            </a:r>
            <a:r>
              <a:rPr lang="en-US" sz="1400" dirty="0"/>
              <a:t> </a:t>
            </a:r>
            <a:endParaRPr lang="en-GB" sz="1400" dirty="0"/>
          </a:p>
          <a:p>
            <a:r>
              <a:rPr lang="en-US" sz="1400" dirty="0"/>
              <a:t>I acknowledge the use of Grammarly on 26.03.2026. I confirm that I have not presented any AI-generated text as my own work. I confirm I have copies of my drafts, notes, and other resources I used, which I may be asked to provide as evidence. </a:t>
            </a:r>
            <a:endParaRPr lang="en-GB" sz="1400" dirty="0"/>
          </a:p>
          <a:p>
            <a:endParaRPr lang="en-GB" dirty="0"/>
          </a:p>
        </p:txBody>
      </p:sp>
    </p:spTree>
    <p:extLst>
      <p:ext uri="{BB962C8B-B14F-4D97-AF65-F5344CB8AC3E}">
        <p14:creationId xmlns:p14="http://schemas.microsoft.com/office/powerpoint/2010/main" val="3445807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3A2BB-3EBC-C7BB-CE7E-BCC3B6070FCE}"/>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B6C729-4C6D-ADEA-7089-D1D1B1E9E81F}"/>
              </a:ext>
            </a:extLst>
          </p:cNvPr>
          <p:cNvSpPr>
            <a:spLocks noGrp="1"/>
          </p:cNvSpPr>
          <p:nvPr>
            <p:ph idx="1"/>
          </p:nvPr>
        </p:nvSpPr>
        <p:spPr>
          <a:xfrm>
            <a:off x="4447308" y="591344"/>
            <a:ext cx="6906491" cy="5585619"/>
          </a:xfrm>
        </p:spPr>
        <p:txBody>
          <a:bodyPr anchor="ctr">
            <a:normAutofit/>
          </a:bodyPr>
          <a:lstStyle/>
          <a:p>
            <a:r>
              <a:rPr lang="en-GB" dirty="0"/>
              <a:t>This presentation critically reviews the integration of health, wellbeing, and sustainable development in policy and practice with implications for service delivery in health and social care.</a:t>
            </a:r>
          </a:p>
        </p:txBody>
      </p:sp>
    </p:spTree>
    <p:extLst>
      <p:ext uri="{BB962C8B-B14F-4D97-AF65-F5344CB8AC3E}">
        <p14:creationId xmlns:p14="http://schemas.microsoft.com/office/powerpoint/2010/main" val="335143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0357EE-AF56-B0A6-90F3-2A572844085E}"/>
              </a:ext>
            </a:extLst>
          </p:cNvPr>
          <p:cNvPicPr>
            <a:picLocks noChangeAspect="1"/>
          </p:cNvPicPr>
          <p:nvPr/>
        </p:nvPicPr>
        <p:blipFill>
          <a:blip r:embed="rId2">
            <a:extLst>
              <a:ext uri="{28A0092B-C50C-407E-A947-70E740481C1C}">
                <a14:useLocalDpi xmlns:a14="http://schemas.microsoft.com/office/drawing/2010/main" val="0"/>
              </a:ext>
            </a:extLst>
          </a:blip>
          <a:srcRect t="5111" b="5113"/>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500239-B1C8-8E8E-7C82-1BB603D1EE54}"/>
              </a:ext>
            </a:extLst>
          </p:cNvPr>
          <p:cNvSpPr>
            <a:spLocks noGrp="1"/>
          </p:cNvSpPr>
          <p:nvPr>
            <p:ph type="title"/>
          </p:nvPr>
        </p:nvSpPr>
        <p:spPr>
          <a:xfrm>
            <a:off x="838200" y="365125"/>
            <a:ext cx="3822189" cy="1899912"/>
          </a:xfrm>
        </p:spPr>
        <p:txBody>
          <a:bodyPr>
            <a:normAutofit/>
          </a:bodyPr>
          <a:lstStyle/>
          <a:p>
            <a:r>
              <a:rPr lang="en-GB" sz="4000"/>
              <a:t>Key Concepts</a:t>
            </a:r>
          </a:p>
        </p:txBody>
      </p:sp>
      <p:sp>
        <p:nvSpPr>
          <p:cNvPr id="3" name="Content Placeholder 2">
            <a:extLst>
              <a:ext uri="{FF2B5EF4-FFF2-40B4-BE49-F238E27FC236}">
                <a16:creationId xmlns:a16="http://schemas.microsoft.com/office/drawing/2014/main" id="{1B63DD4E-A6A7-A528-AB9C-8E5D899A80F6}"/>
              </a:ext>
            </a:extLst>
          </p:cNvPr>
          <p:cNvSpPr>
            <a:spLocks noGrp="1"/>
          </p:cNvSpPr>
          <p:nvPr>
            <p:ph idx="1"/>
          </p:nvPr>
        </p:nvSpPr>
        <p:spPr>
          <a:xfrm>
            <a:off x="120580" y="1858945"/>
            <a:ext cx="4539809" cy="4813160"/>
          </a:xfrm>
        </p:spPr>
        <p:txBody>
          <a:bodyPr>
            <a:normAutofit/>
          </a:bodyPr>
          <a:lstStyle/>
          <a:p>
            <a:r>
              <a:rPr lang="en-GB" sz="1700" b="1" dirty="0">
                <a:latin typeface="Arial" panose="020B0604020202020204" pitchFamily="34" charset="0"/>
                <a:cs typeface="Arial" panose="020B0604020202020204" pitchFamily="34" charset="0"/>
              </a:rPr>
              <a:t>Health - </a:t>
            </a:r>
            <a:r>
              <a:rPr lang="en-GB" sz="1700" dirty="0">
                <a:latin typeface="Arial" panose="020B0604020202020204" pitchFamily="34" charset="0"/>
                <a:cs typeface="Arial" panose="020B0604020202020204" pitchFamily="34" charset="0"/>
              </a:rPr>
              <a:t> is not just the absence of illness. It includes physical functioning, mental health, and social wellbeing, in other words, a life where we thrive rather than merely survive (Schramme 2023).</a:t>
            </a:r>
          </a:p>
          <a:p>
            <a:r>
              <a:rPr lang="en-GB" sz="1700" b="1" dirty="0">
                <a:latin typeface="Arial" panose="020B0604020202020204" pitchFamily="34" charset="0"/>
                <a:cs typeface="Arial" panose="020B0604020202020204" pitchFamily="34" charset="0"/>
              </a:rPr>
              <a:t>Wellbeing </a:t>
            </a:r>
            <a:r>
              <a:rPr lang="en-GB" sz="1700" dirty="0">
                <a:latin typeface="Arial" panose="020B0604020202020204" pitchFamily="34" charset="0"/>
                <a:cs typeface="Arial" panose="020B0604020202020204" pitchFamily="34" charset="0"/>
              </a:rPr>
              <a:t>is positive psychological functioning, life satisfaction and social connectedness (Konishi et al., 2025). Wellbeing is broader than health. It includes, for example, emotional stability, quality of life satisfaction, social connectedness and purpose (Jarden and Roache, 2023).</a:t>
            </a:r>
          </a:p>
          <a:p>
            <a:r>
              <a:rPr lang="en-GB" sz="1700" b="1" dirty="0">
                <a:latin typeface="Arial" panose="020B0604020202020204" pitchFamily="34" charset="0"/>
                <a:cs typeface="Arial" panose="020B0604020202020204" pitchFamily="34" charset="0"/>
              </a:rPr>
              <a:t>Sustainable Development </a:t>
            </a:r>
            <a:r>
              <a:rPr lang="en-GB" sz="1700" dirty="0">
                <a:latin typeface="Arial" panose="020B0604020202020204" pitchFamily="34" charset="0"/>
                <a:cs typeface="Arial" panose="020B0604020202020204" pitchFamily="34" charset="0"/>
              </a:rPr>
              <a:t>is focused on not harming the future while fulfilling current health needs. This approach includes prevention, allocating resources ideally and equity in access (United Nations, 2015). </a:t>
            </a:r>
          </a:p>
        </p:txBody>
      </p:sp>
      <p:sp>
        <p:nvSpPr>
          <p:cNvPr id="6" name="TextBox 5">
            <a:extLst>
              <a:ext uri="{FF2B5EF4-FFF2-40B4-BE49-F238E27FC236}">
                <a16:creationId xmlns:a16="http://schemas.microsoft.com/office/drawing/2014/main" id="{0271B2E0-3BA1-A54A-97F1-3898CCA534A3}"/>
              </a:ext>
            </a:extLst>
          </p:cNvPr>
          <p:cNvSpPr txBox="1"/>
          <p:nvPr/>
        </p:nvSpPr>
        <p:spPr>
          <a:xfrm>
            <a:off x="5311702" y="6172201"/>
            <a:ext cx="6878775"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a:t>
            </a:r>
            <a:r>
              <a:rPr lang="en-GB" sz="1300" err="1">
                <a:solidFill>
                  <a:srgbClr val="FFFFFF"/>
                </a:solidFill>
              </a:rPr>
              <a:t>CPAll</a:t>
            </a:r>
            <a:r>
              <a:rPr lang="en-GB" sz="1300">
                <a:solidFill>
                  <a:srgbClr val="FFFFFF"/>
                </a:solidFill>
              </a:rPr>
              <a:t>, 2025)</a:t>
            </a:r>
          </a:p>
        </p:txBody>
      </p:sp>
    </p:spTree>
    <p:extLst>
      <p:ext uri="{BB962C8B-B14F-4D97-AF65-F5344CB8AC3E}">
        <p14:creationId xmlns:p14="http://schemas.microsoft.com/office/powerpoint/2010/main" val="3486552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8BCE-A27F-5386-6324-D2C66BE7C364}"/>
              </a:ext>
            </a:extLst>
          </p:cNvPr>
          <p:cNvSpPr>
            <a:spLocks noGrp="1"/>
          </p:cNvSpPr>
          <p:nvPr>
            <p:ph type="title"/>
          </p:nvPr>
        </p:nvSpPr>
        <p:spPr>
          <a:xfrm>
            <a:off x="572493" y="238539"/>
            <a:ext cx="11018520" cy="1434415"/>
          </a:xfrm>
        </p:spPr>
        <p:txBody>
          <a:bodyPr anchor="b">
            <a:normAutofit/>
          </a:bodyPr>
          <a:lstStyle/>
          <a:p>
            <a:r>
              <a:rPr lang="en-GB" sz="5400" dirty="0"/>
              <a:t>Relevance</a:t>
            </a:r>
          </a:p>
        </p:txBody>
      </p:sp>
      <p:graphicFrame>
        <p:nvGraphicFramePr>
          <p:cNvPr id="9" name="Rectangle 1">
            <a:extLst>
              <a:ext uri="{FF2B5EF4-FFF2-40B4-BE49-F238E27FC236}">
                <a16:creationId xmlns:a16="http://schemas.microsoft.com/office/drawing/2014/main" id="{4983A7AE-B0F3-5E78-E511-90680EFCC69A}"/>
              </a:ext>
            </a:extLst>
          </p:cNvPr>
          <p:cNvGraphicFramePr>
            <a:graphicFrameLocks noGrp="1"/>
          </p:cNvGraphicFramePr>
          <p:nvPr>
            <p:ph idx="1"/>
            <p:extLst>
              <p:ext uri="{D42A27DB-BD31-4B8C-83A1-F6EECF244321}">
                <p14:modId xmlns:p14="http://schemas.microsoft.com/office/powerpoint/2010/main" val="668916334"/>
              </p:ext>
            </p:extLst>
          </p:nvPr>
        </p:nvGraphicFramePr>
        <p:xfrm>
          <a:off x="572493" y="1548245"/>
          <a:ext cx="6713552" cy="464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4F3843FD-DF13-C1B4-71D4-7254AC4C389A}"/>
              </a:ext>
            </a:extLst>
          </p:cNvPr>
          <p:cNvPicPr>
            <a:picLocks noChangeAspect="1"/>
          </p:cNvPicPr>
          <p:nvPr/>
        </p:nvPicPr>
        <p:blipFill>
          <a:blip r:embed="rId7">
            <a:extLst>
              <a:ext uri="{28A0092B-C50C-407E-A947-70E740481C1C}">
                <a14:useLocalDpi xmlns:a14="http://schemas.microsoft.com/office/drawing/2010/main" val="0"/>
              </a:ext>
            </a:extLst>
          </a:blip>
          <a:srcRect l="16852" r="18932" b="2"/>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E5CC42C1-18A0-1280-FF9B-A6C71C50EC1F}"/>
              </a:ext>
            </a:extLst>
          </p:cNvPr>
          <p:cNvSpPr txBox="1"/>
          <p:nvPr/>
        </p:nvSpPr>
        <p:spPr>
          <a:xfrm>
            <a:off x="8983226" y="6190488"/>
            <a:ext cx="1718269" cy="369332"/>
          </a:xfrm>
          <a:prstGeom prst="rect">
            <a:avLst/>
          </a:prstGeom>
          <a:noFill/>
        </p:spPr>
        <p:txBody>
          <a:bodyPr wrap="square" rtlCol="0">
            <a:spAutoFit/>
          </a:bodyPr>
          <a:lstStyle/>
          <a:p>
            <a:r>
              <a:rPr lang="en-GB" dirty="0"/>
              <a:t>(CCDC,2024)</a:t>
            </a:r>
          </a:p>
        </p:txBody>
      </p:sp>
    </p:spTree>
    <p:extLst>
      <p:ext uri="{BB962C8B-B14F-4D97-AF65-F5344CB8AC3E}">
        <p14:creationId xmlns:p14="http://schemas.microsoft.com/office/powerpoint/2010/main" val="169996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AA2B-141F-B5EA-5232-86CE9E6E6AED}"/>
              </a:ext>
            </a:extLst>
          </p:cNvPr>
          <p:cNvSpPr>
            <a:spLocks noGrp="1"/>
          </p:cNvSpPr>
          <p:nvPr>
            <p:ph type="title"/>
          </p:nvPr>
        </p:nvSpPr>
        <p:spPr>
          <a:xfrm>
            <a:off x="5894962" y="479493"/>
            <a:ext cx="5458838" cy="1325563"/>
          </a:xfrm>
        </p:spPr>
        <p:txBody>
          <a:bodyPr>
            <a:normAutofit/>
          </a:bodyPr>
          <a:lstStyle/>
          <a:p>
            <a:r>
              <a:rPr lang="en-GB" sz="4100" b="1" dirty="0"/>
              <a:t>Integration of Health and Wellbeing approaches</a:t>
            </a:r>
          </a:p>
        </p:txBody>
      </p:sp>
      <p:sp>
        <p:nvSpPr>
          <p:cNvPr id="5" name="Content Placeholder 4">
            <a:extLst>
              <a:ext uri="{FF2B5EF4-FFF2-40B4-BE49-F238E27FC236}">
                <a16:creationId xmlns:a16="http://schemas.microsoft.com/office/drawing/2014/main" id="{6EF22188-E412-97B5-4B29-434759ABEECA}"/>
              </a:ext>
            </a:extLst>
          </p:cNvPr>
          <p:cNvSpPr>
            <a:spLocks noGrp="1"/>
          </p:cNvSpPr>
          <p:nvPr>
            <p:ph idx="1"/>
          </p:nvPr>
        </p:nvSpPr>
        <p:spPr>
          <a:xfrm>
            <a:off x="5894962" y="1984443"/>
            <a:ext cx="5458838" cy="4192520"/>
          </a:xfrm>
        </p:spPr>
        <p:txBody>
          <a:bodyPr>
            <a:normAutofit fontScale="92500" lnSpcReduction="20000"/>
          </a:bodyPr>
          <a:lstStyle/>
          <a:p>
            <a:r>
              <a:rPr lang="en-GB" sz="2400" dirty="0"/>
              <a:t> </a:t>
            </a:r>
            <a:r>
              <a:rPr lang="en-GB" sz="2600" dirty="0">
                <a:latin typeface="Arial" panose="020B0604020202020204" pitchFamily="34" charset="0"/>
                <a:cs typeface="Arial" panose="020B0604020202020204" pitchFamily="34" charset="0"/>
              </a:rPr>
              <a:t>Holistic care takes care of all a person's needs at once, including their physical, mental, and social aspects (Schramme, 2023).</a:t>
            </a:r>
          </a:p>
          <a:p>
            <a:r>
              <a:rPr lang="en-GB" sz="2600" dirty="0">
                <a:latin typeface="Arial" panose="020B0604020202020204" pitchFamily="34" charset="0"/>
                <a:cs typeface="Arial" panose="020B0604020202020204" pitchFamily="34" charset="0"/>
              </a:rPr>
              <a:t>Health is influenced by daily life factors like stress, housing, income and lifestyle (Beaglehole and Bonita, 2010).</a:t>
            </a:r>
          </a:p>
          <a:p>
            <a:r>
              <a:rPr lang="en-GB" sz="2600" dirty="0">
                <a:latin typeface="Arial" panose="020B0604020202020204" pitchFamily="34" charset="0"/>
                <a:cs typeface="Arial" panose="020B0604020202020204" pitchFamily="34" charset="0"/>
              </a:rPr>
              <a:t> Integration helps deliver person-centred and continuous care.</a:t>
            </a:r>
          </a:p>
          <a:p>
            <a:r>
              <a:rPr lang="en-GB" sz="2600" dirty="0">
                <a:latin typeface="Arial" panose="020B0604020202020204" pitchFamily="34" charset="0"/>
                <a:cs typeface="Arial" panose="020B0604020202020204" pitchFamily="34" charset="0"/>
              </a:rPr>
              <a:t> Integration leads to better outcomes and prevention of illness (Baye, 2023).</a:t>
            </a:r>
          </a:p>
        </p:txBody>
      </p:sp>
      <p:pic>
        <p:nvPicPr>
          <p:cNvPr id="7" name="Picture 6">
            <a:extLst>
              <a:ext uri="{FF2B5EF4-FFF2-40B4-BE49-F238E27FC236}">
                <a16:creationId xmlns:a16="http://schemas.microsoft.com/office/drawing/2014/main" id="{9D1A9BE1-6BC5-F4BC-CEFD-13D7122256EB}"/>
              </a:ext>
            </a:extLst>
          </p:cNvPr>
          <p:cNvPicPr>
            <a:picLocks noChangeAspect="1"/>
          </p:cNvPicPr>
          <p:nvPr/>
        </p:nvPicPr>
        <p:blipFill>
          <a:blip r:embed="rId2">
            <a:extLst>
              <a:ext uri="{28A0092B-C50C-407E-A947-70E740481C1C}">
                <a14:useLocalDpi xmlns:a14="http://schemas.microsoft.com/office/drawing/2010/main" val="0"/>
              </a:ext>
            </a:extLst>
          </a:blip>
          <a:srcRect r="1400" b="11188"/>
          <a:stretch>
            <a:fillRect/>
          </a:stretch>
        </p:blipFill>
        <p:spPr>
          <a:xfrm>
            <a:off x="703183" y="771692"/>
            <a:ext cx="4710482" cy="456923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C221E7CB-59A4-8EE5-4B40-4B7489CC3866}"/>
              </a:ext>
            </a:extLst>
          </p:cNvPr>
          <p:cNvSpPr txBox="1"/>
          <p:nvPr/>
        </p:nvSpPr>
        <p:spPr>
          <a:xfrm>
            <a:off x="2672863" y="5112327"/>
            <a:ext cx="2383899" cy="369332"/>
          </a:xfrm>
          <a:prstGeom prst="rect">
            <a:avLst/>
          </a:prstGeom>
          <a:noFill/>
        </p:spPr>
        <p:txBody>
          <a:bodyPr wrap="square" rtlCol="0">
            <a:spAutoFit/>
          </a:bodyPr>
          <a:lstStyle/>
          <a:p>
            <a:r>
              <a:rPr lang="en-GB" dirty="0"/>
              <a:t>(Shuttersttock,2026)</a:t>
            </a:r>
          </a:p>
        </p:txBody>
      </p:sp>
    </p:spTree>
    <p:extLst>
      <p:ext uri="{BB962C8B-B14F-4D97-AF65-F5344CB8AC3E}">
        <p14:creationId xmlns:p14="http://schemas.microsoft.com/office/powerpoint/2010/main" val="2059300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E7A8-43B1-BF71-8CDD-B67C12570363}"/>
              </a:ext>
            </a:extLst>
          </p:cNvPr>
          <p:cNvSpPr>
            <a:spLocks noGrp="1"/>
          </p:cNvSpPr>
          <p:nvPr>
            <p:ph type="title"/>
          </p:nvPr>
        </p:nvSpPr>
        <p:spPr>
          <a:xfrm>
            <a:off x="1417067" y="1163052"/>
            <a:ext cx="9357865" cy="1041901"/>
          </a:xfrm>
        </p:spPr>
        <p:txBody>
          <a:bodyPr>
            <a:normAutofit/>
          </a:bodyPr>
          <a:lstStyle/>
          <a:p>
            <a:r>
              <a:rPr lang="en-GB" sz="3700" dirty="0"/>
              <a:t>Integration of Health and Wellbeing approaches</a:t>
            </a:r>
          </a:p>
        </p:txBody>
      </p:sp>
      <p:sp>
        <p:nvSpPr>
          <p:cNvPr id="3" name="Content Placeholder 2">
            <a:extLst>
              <a:ext uri="{FF2B5EF4-FFF2-40B4-BE49-F238E27FC236}">
                <a16:creationId xmlns:a16="http://schemas.microsoft.com/office/drawing/2014/main" id="{02A62145-224B-8B57-EDA8-F9EE01D91656}"/>
              </a:ext>
            </a:extLst>
          </p:cNvPr>
          <p:cNvSpPr>
            <a:spLocks noGrp="1"/>
          </p:cNvSpPr>
          <p:nvPr>
            <p:ph sz="half" idx="1"/>
          </p:nvPr>
        </p:nvSpPr>
        <p:spPr>
          <a:xfrm>
            <a:off x="1452656" y="2204953"/>
            <a:ext cx="4482084" cy="3692916"/>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Multidisciplinary Teams (MDTs</a:t>
            </a:r>
            <a:r>
              <a:rPr lang="en-GB" sz="3600" b="1" dirty="0">
                <a:latin typeface="Arial" panose="020B0604020202020204" pitchFamily="34" charset="0"/>
                <a:cs typeface="Arial" panose="020B0604020202020204" pitchFamily="34" charset="0"/>
              </a:rPr>
              <a:t>)</a:t>
            </a:r>
          </a:p>
          <a:p>
            <a:r>
              <a:rPr lang="en-GB" sz="4300" dirty="0">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Involve collaboration between medical professionals, nurses, social workers, and mental health specialists.</a:t>
            </a:r>
          </a:p>
          <a:p>
            <a:r>
              <a:rPr lang="en-GB" sz="6400" dirty="0">
                <a:latin typeface="Arial" panose="020B0604020202020204" pitchFamily="34" charset="0"/>
                <a:cs typeface="Arial" panose="020B0604020202020204" pitchFamily="34" charset="0"/>
              </a:rPr>
              <a:t>Focus on shared decision-making and care planning for one patient, ensuring that all team members contribute their expertise to address the patient's comprehensive needs.</a:t>
            </a:r>
          </a:p>
          <a:p>
            <a:r>
              <a:rPr lang="en-GB" sz="6400" dirty="0">
                <a:latin typeface="Arial" panose="020B0604020202020204" pitchFamily="34" charset="0"/>
                <a:cs typeface="Arial" panose="020B0604020202020204" pitchFamily="34" charset="0"/>
              </a:rPr>
              <a:t>At the same time, it meets physical, mental, and social needs (NHS, 2019), which is essential for ensuring comprehensive care that addresses all aspects of a patient's well-being (NHS, 2019).</a:t>
            </a:r>
          </a:p>
          <a:p>
            <a:r>
              <a:rPr lang="en-GB" sz="6400" dirty="0">
                <a:latin typeface="Arial" panose="020B0604020202020204" pitchFamily="34" charset="0"/>
                <a:cs typeface="Arial" panose="020B0604020202020204" pitchFamily="34" charset="0"/>
              </a:rPr>
              <a:t>Research indicates MDTs have the potential to improve patient outcomes and deliver more integrated provision (Baye, 2023; Schramme, 2023).</a:t>
            </a:r>
          </a:p>
          <a:p>
            <a:pPr marL="0" indent="0">
              <a:buNone/>
            </a:pP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56D1BC4-6E29-AB46-3691-CC4492C48D22}"/>
              </a:ext>
            </a:extLst>
          </p:cNvPr>
          <p:cNvSpPr>
            <a:spLocks noGrp="1"/>
          </p:cNvSpPr>
          <p:nvPr>
            <p:ph sz="half" idx="2"/>
          </p:nvPr>
        </p:nvSpPr>
        <p:spPr>
          <a:xfrm>
            <a:off x="6328437" y="2204953"/>
            <a:ext cx="4482084" cy="3692916"/>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Maternal and Child Health Services   </a:t>
            </a:r>
          </a:p>
          <a:p>
            <a:r>
              <a:rPr lang="en-GB" sz="7200" dirty="0">
                <a:latin typeface="Arial" panose="020B0604020202020204" pitchFamily="34" charset="0"/>
                <a:cs typeface="Arial" panose="020B0604020202020204" pitchFamily="34" charset="0"/>
              </a:rPr>
              <a:t>Provide combined care, which includes medical check-ups, nutrition advice, and help with parenting.</a:t>
            </a:r>
          </a:p>
          <a:p>
            <a:r>
              <a:rPr lang="en-GB" sz="7200" dirty="0">
                <a:latin typeface="Arial" panose="020B0604020202020204" pitchFamily="34" charset="0"/>
                <a:cs typeface="Arial" panose="020B0604020202020204" pitchFamily="34" charset="0"/>
              </a:rPr>
              <a:t>Focus on prevention and early intervention, especially during pregnancy and early childhood, to reduce the risk of complications and promote healthy development for both the mother and child (NHS, 2021).</a:t>
            </a:r>
          </a:p>
          <a:p>
            <a:r>
              <a:rPr lang="en-GB" sz="7200" dirty="0">
                <a:latin typeface="Arial" panose="020B0604020202020204" pitchFamily="34" charset="0"/>
                <a:cs typeface="Arial" panose="020B0604020202020204" pitchFamily="34" charset="0"/>
              </a:rPr>
              <a:t>Help both the mother and child have better long-term health outcomes (Beaglehole and Bonita, 2010).</a:t>
            </a:r>
          </a:p>
        </p:txBody>
      </p:sp>
    </p:spTree>
    <p:extLst>
      <p:ext uri="{BB962C8B-B14F-4D97-AF65-F5344CB8AC3E}">
        <p14:creationId xmlns:p14="http://schemas.microsoft.com/office/powerpoint/2010/main" val="242334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109F-0C7C-E1CA-47DC-219565281A17}"/>
              </a:ext>
            </a:extLst>
          </p:cNvPr>
          <p:cNvSpPr>
            <a:spLocks noGrp="1"/>
          </p:cNvSpPr>
          <p:nvPr>
            <p:ph type="title"/>
          </p:nvPr>
        </p:nvSpPr>
        <p:spPr>
          <a:xfrm>
            <a:off x="572493" y="238539"/>
            <a:ext cx="11018520" cy="1434415"/>
          </a:xfrm>
        </p:spPr>
        <p:txBody>
          <a:bodyPr anchor="b">
            <a:normAutofit/>
          </a:bodyPr>
          <a:lstStyle/>
          <a:p>
            <a:r>
              <a:rPr lang="en-GB" sz="5400"/>
              <a:t>Theoretical Perspectives</a:t>
            </a:r>
          </a:p>
        </p:txBody>
      </p:sp>
      <p:graphicFrame>
        <p:nvGraphicFramePr>
          <p:cNvPr id="8" name="Content Placeholder 2">
            <a:extLst>
              <a:ext uri="{FF2B5EF4-FFF2-40B4-BE49-F238E27FC236}">
                <a16:creationId xmlns:a16="http://schemas.microsoft.com/office/drawing/2014/main" id="{57D6AA33-5A5A-6219-4BFD-ACFC343137A2}"/>
              </a:ext>
            </a:extLst>
          </p:cNvPr>
          <p:cNvGraphicFramePr>
            <a:graphicFrameLocks noGrp="1"/>
          </p:cNvGraphicFramePr>
          <p:nvPr>
            <p:ph idx="1"/>
            <p:extLst>
              <p:ext uri="{D42A27DB-BD31-4B8C-83A1-F6EECF244321}">
                <p14:modId xmlns:p14="http://schemas.microsoft.com/office/powerpoint/2010/main" val="4094738819"/>
              </p:ext>
            </p:extLst>
          </p:nvPr>
        </p:nvGraphicFramePr>
        <p:xfrm>
          <a:off x="489367" y="1577158"/>
          <a:ext cx="6893432" cy="4762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4884D2B-77BD-7349-6497-E69468FFF583}"/>
              </a:ext>
            </a:extLst>
          </p:cNvPr>
          <p:cNvPicPr>
            <a:picLocks noChangeAspect="1"/>
          </p:cNvPicPr>
          <p:nvPr/>
        </p:nvPicPr>
        <p:blipFill>
          <a:blip r:embed="rId7">
            <a:extLst>
              <a:ext uri="{28A0092B-C50C-407E-A947-70E740481C1C}">
                <a14:useLocalDpi xmlns:a14="http://schemas.microsoft.com/office/drawing/2010/main" val="0"/>
              </a:ext>
            </a:extLst>
          </a:blip>
          <a:srcRect l="3352" r="440" b="-3"/>
          <a:stretch>
            <a:fillRect/>
          </a:stretch>
        </p:blipFill>
        <p:spPr>
          <a:xfrm>
            <a:off x="7678443" y="1577158"/>
            <a:ext cx="3941064" cy="4096512"/>
          </a:xfrm>
          <a:prstGeom prst="rect">
            <a:avLst/>
          </a:prstGeom>
        </p:spPr>
      </p:pic>
      <p:sp>
        <p:nvSpPr>
          <p:cNvPr id="6" name="TextBox 5">
            <a:extLst>
              <a:ext uri="{FF2B5EF4-FFF2-40B4-BE49-F238E27FC236}">
                <a16:creationId xmlns:a16="http://schemas.microsoft.com/office/drawing/2014/main" id="{201F8F7F-508C-FFBE-9DCF-7D9C3C50B9E8}"/>
              </a:ext>
            </a:extLst>
          </p:cNvPr>
          <p:cNvSpPr txBox="1"/>
          <p:nvPr/>
        </p:nvSpPr>
        <p:spPr>
          <a:xfrm>
            <a:off x="8779792" y="5859944"/>
            <a:ext cx="1738365" cy="369332"/>
          </a:xfrm>
          <a:prstGeom prst="rect">
            <a:avLst/>
          </a:prstGeom>
          <a:noFill/>
        </p:spPr>
        <p:txBody>
          <a:bodyPr wrap="square" rtlCol="0">
            <a:spAutoFit/>
          </a:bodyPr>
          <a:lstStyle/>
          <a:p>
            <a:r>
              <a:rPr lang="en-GB" dirty="0"/>
              <a:t>(Crayon,2025)</a:t>
            </a:r>
          </a:p>
        </p:txBody>
      </p:sp>
    </p:spTree>
    <p:extLst>
      <p:ext uri="{BB962C8B-B14F-4D97-AF65-F5344CB8AC3E}">
        <p14:creationId xmlns:p14="http://schemas.microsoft.com/office/powerpoint/2010/main" val="458274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D1C93-1A6B-35BB-94AB-C0A436B2D2DF}"/>
              </a:ext>
            </a:extLst>
          </p:cNvPr>
          <p:cNvSpPr>
            <a:spLocks noGrp="1"/>
          </p:cNvSpPr>
          <p:nvPr>
            <p:ph type="title"/>
          </p:nvPr>
        </p:nvSpPr>
        <p:spPr>
          <a:xfrm>
            <a:off x="1577087" y="724300"/>
            <a:ext cx="9357865" cy="1041901"/>
          </a:xfrm>
        </p:spPr>
        <p:txBody>
          <a:bodyPr>
            <a:normAutofit/>
          </a:bodyPr>
          <a:lstStyle/>
          <a:p>
            <a:r>
              <a:rPr lang="en-GB" sz="4000" dirty="0"/>
              <a:t>Policy and Governance</a:t>
            </a:r>
          </a:p>
        </p:txBody>
      </p:sp>
      <p:sp>
        <p:nvSpPr>
          <p:cNvPr id="3" name="Content Placeholder 2">
            <a:extLst>
              <a:ext uri="{FF2B5EF4-FFF2-40B4-BE49-F238E27FC236}">
                <a16:creationId xmlns:a16="http://schemas.microsoft.com/office/drawing/2014/main" id="{CA9BFEE8-6F91-7871-289D-7DA9B47FF47F}"/>
              </a:ext>
            </a:extLst>
          </p:cNvPr>
          <p:cNvSpPr>
            <a:spLocks noGrp="1"/>
          </p:cNvSpPr>
          <p:nvPr>
            <p:ph sz="half" idx="1"/>
          </p:nvPr>
        </p:nvSpPr>
        <p:spPr>
          <a:xfrm>
            <a:off x="1106135" y="1766201"/>
            <a:ext cx="4849303" cy="3971373"/>
          </a:xfrm>
        </p:spPr>
        <p:txBody>
          <a:bodyPr>
            <a:normAutofit fontScale="85000" lnSpcReduction="10000"/>
          </a:bodyPr>
          <a:lstStyle/>
          <a:p>
            <a:pPr marL="0" indent="0">
              <a:buNone/>
            </a:pPr>
            <a:r>
              <a:rPr lang="en-GB" sz="2600" b="1" i="1" dirty="0"/>
              <a:t>Healthy Lives, Healthy People (2010) </a:t>
            </a:r>
          </a:p>
          <a:p>
            <a:endParaRPr lang="en-GB" sz="1800" dirty="0"/>
          </a:p>
          <a:p>
            <a:r>
              <a:rPr lang="en-GB" sz="2400" dirty="0">
                <a:latin typeface="Arial" panose="020B0604020202020204" pitchFamily="34" charset="0"/>
                <a:cs typeface="Arial" panose="020B0604020202020204" pitchFamily="34" charset="0"/>
              </a:rPr>
              <a:t>Prioritises public health and prevention</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Improve wellbeing </a:t>
            </a:r>
          </a:p>
          <a:p>
            <a:r>
              <a:rPr lang="en-GB" sz="2100" dirty="0">
                <a:latin typeface="Arial" panose="020B0604020202020204" pitchFamily="34" charset="0"/>
                <a:cs typeface="Arial" panose="020B0604020202020204" pitchFamily="34" charset="0"/>
              </a:rPr>
              <a:t>Reduce health inequalities (UK Government, 2010).</a:t>
            </a:r>
          </a:p>
          <a:p>
            <a:pPr marL="0" indent="0">
              <a:buNone/>
            </a:pPr>
            <a:r>
              <a:rPr lang="en-GB" sz="2100" b="1" u="sng" dirty="0">
                <a:latin typeface="Arial" panose="020B0604020202020204" pitchFamily="34" charset="0"/>
                <a:cs typeface="Arial" panose="020B0604020202020204" pitchFamily="34" charset="0"/>
              </a:rPr>
              <a:t>Challenges: </a:t>
            </a:r>
          </a:p>
          <a:p>
            <a:pPr>
              <a:buFont typeface="Wingdings" panose="05000000000000000000" pitchFamily="2" charset="2"/>
              <a:buChar char="ü"/>
            </a:pPr>
            <a:r>
              <a:rPr lang="en-GB" sz="2100" dirty="0">
                <a:latin typeface="Arial" panose="020B0604020202020204" pitchFamily="34" charset="0"/>
                <a:cs typeface="Arial" panose="020B0604020202020204" pitchFamily="34" charset="0"/>
              </a:rPr>
              <a:t> Limited funding for prevention</a:t>
            </a:r>
          </a:p>
          <a:p>
            <a:pPr>
              <a:buFont typeface="Wingdings" panose="05000000000000000000" pitchFamily="2" charset="2"/>
              <a:buChar char="ü"/>
            </a:pPr>
            <a:r>
              <a:rPr lang="en-GB" sz="2100" dirty="0">
                <a:latin typeface="Arial" panose="020B0604020202020204" pitchFamily="34" charset="0"/>
                <a:cs typeface="Arial" panose="020B0604020202020204" pitchFamily="34" charset="0"/>
              </a:rPr>
              <a:t>Policy guidelines that encourage healthy lifestyles are difficult to implement uniformly across areas (Baye, 2023).</a:t>
            </a:r>
          </a:p>
          <a:p>
            <a:pPr marL="0" indent="0">
              <a:buNone/>
            </a:pPr>
            <a:endParaRPr lang="en-GB" sz="1300" dirty="0"/>
          </a:p>
        </p:txBody>
      </p:sp>
      <p:sp>
        <p:nvSpPr>
          <p:cNvPr id="4" name="Content Placeholder 3">
            <a:extLst>
              <a:ext uri="{FF2B5EF4-FFF2-40B4-BE49-F238E27FC236}">
                <a16:creationId xmlns:a16="http://schemas.microsoft.com/office/drawing/2014/main" id="{CC5B5604-10C7-0C11-08CC-BE00F110D6B5}"/>
              </a:ext>
            </a:extLst>
          </p:cNvPr>
          <p:cNvSpPr>
            <a:spLocks noGrp="1"/>
          </p:cNvSpPr>
          <p:nvPr>
            <p:ph sz="half" idx="2"/>
          </p:nvPr>
        </p:nvSpPr>
        <p:spPr>
          <a:xfrm>
            <a:off x="6256018" y="1631373"/>
            <a:ext cx="4838954" cy="4207203"/>
          </a:xfrm>
        </p:spPr>
        <p:txBody>
          <a:bodyPr>
            <a:normAutofit fontScale="85000" lnSpcReduction="10000"/>
          </a:bodyPr>
          <a:lstStyle/>
          <a:p>
            <a:pPr marL="0" indent="0">
              <a:buNone/>
            </a:pPr>
            <a:r>
              <a:rPr lang="en-GB" sz="2000" b="1" i="1" dirty="0">
                <a:latin typeface="Arial" panose="020B0604020202020204" pitchFamily="34" charset="0"/>
                <a:cs typeface="Arial" panose="020B0604020202020204" pitchFamily="34" charset="0"/>
              </a:rPr>
              <a:t>No Health Without Mental Health, 2011</a:t>
            </a:r>
          </a:p>
          <a:p>
            <a:r>
              <a:rPr lang="en-GB" sz="2100" dirty="0"/>
              <a:t> </a:t>
            </a:r>
            <a:r>
              <a:rPr lang="en-GB" sz="2100" dirty="0">
                <a:latin typeface="Arial" panose="020B0604020202020204" pitchFamily="34" charset="0"/>
                <a:cs typeface="Arial" panose="020B0604020202020204" pitchFamily="34" charset="0"/>
              </a:rPr>
              <a:t>Early support</a:t>
            </a:r>
          </a:p>
          <a:p>
            <a:r>
              <a:rPr lang="en-GB" sz="2100" dirty="0">
                <a:latin typeface="Arial" panose="020B0604020202020204" pitchFamily="34" charset="0"/>
                <a:cs typeface="Arial" panose="020B0604020202020204" pitchFamily="34" charset="0"/>
              </a:rPr>
              <a:t> Prevention</a:t>
            </a:r>
          </a:p>
          <a:p>
            <a:r>
              <a:rPr lang="en-GB" sz="2100" dirty="0">
                <a:latin typeface="Arial" panose="020B0604020202020204" pitchFamily="34" charset="0"/>
                <a:cs typeface="Arial" panose="020B0604020202020204" pitchFamily="34" charset="0"/>
              </a:rPr>
              <a:t>Recognises mental health as equally important as physical health (HMG/DH,2011).</a:t>
            </a:r>
          </a:p>
          <a:p>
            <a:pPr marL="0" indent="0">
              <a:buNone/>
            </a:pPr>
            <a:r>
              <a:rPr lang="en-GB" sz="2100" b="1" u="sng" dirty="0">
                <a:latin typeface="Arial" panose="020B0604020202020204" pitchFamily="34" charset="0"/>
                <a:cs typeface="Arial" panose="020B0604020202020204" pitchFamily="34" charset="0"/>
              </a:rPr>
              <a:t>Challenges:</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Underfunded mental health services</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Mental health services are often separate from physical healthcare, making it harder for patients to get holistic support.</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Despite policies, social stigma can prevent people from seeking help, limiting impact  (Naylor, Das and Majeed, 2016)</a:t>
            </a:r>
          </a:p>
        </p:txBody>
      </p:sp>
    </p:spTree>
    <p:extLst>
      <p:ext uri="{BB962C8B-B14F-4D97-AF65-F5344CB8AC3E}">
        <p14:creationId xmlns:p14="http://schemas.microsoft.com/office/powerpoint/2010/main" val="1747461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1F595-A63D-4090-BB15-7E6E53CD80C7}"/>
              </a:ext>
            </a:extLst>
          </p:cNvPr>
          <p:cNvSpPr>
            <a:spLocks noGrp="1"/>
          </p:cNvSpPr>
          <p:nvPr>
            <p:ph type="title"/>
          </p:nvPr>
        </p:nvSpPr>
        <p:spPr>
          <a:xfrm>
            <a:off x="675726" y="160864"/>
            <a:ext cx="5215919" cy="1128938"/>
          </a:xfrm>
        </p:spPr>
        <p:txBody>
          <a:bodyPr anchor="b">
            <a:normAutofit/>
          </a:bodyPr>
          <a:lstStyle/>
          <a:p>
            <a:pPr algn="ctr"/>
            <a:r>
              <a:rPr lang="en-GB" b="1" dirty="0"/>
              <a:t>Service Delivery</a:t>
            </a:r>
          </a:p>
        </p:txBody>
      </p:sp>
      <p:sp>
        <p:nvSpPr>
          <p:cNvPr id="3" name="Content Placeholder 2">
            <a:extLst>
              <a:ext uri="{FF2B5EF4-FFF2-40B4-BE49-F238E27FC236}">
                <a16:creationId xmlns:a16="http://schemas.microsoft.com/office/drawing/2014/main" id="{652B348E-C465-CE8B-41D9-19701699F565}"/>
              </a:ext>
            </a:extLst>
          </p:cNvPr>
          <p:cNvSpPr>
            <a:spLocks noGrp="1"/>
          </p:cNvSpPr>
          <p:nvPr>
            <p:ph idx="1"/>
          </p:nvPr>
        </p:nvSpPr>
        <p:spPr>
          <a:xfrm>
            <a:off x="496916" y="1289802"/>
            <a:ext cx="5803440" cy="5125802"/>
          </a:xfrm>
        </p:spPr>
        <p:txBody>
          <a:bodyPr anchor="t">
            <a:noAutofit/>
          </a:bodyPr>
          <a:lstStyle/>
          <a:p>
            <a:pPr marL="0" indent="0">
              <a:buNone/>
            </a:pP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Wellness has become increasingly important in healthcare over the past few years to improve physical, mental, and social health.</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Wellness programs are now in hospitals and clinics to help people live healthy lives, deal with stress, and avoid getting sick (Baye, 2023).</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Telehealth allows patients to receive care from a distance, which helps with mental health and follow-up for long-term illnesses (Schramme, 2023).</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Community health programmes link education, exercise, nutrition, social support, and healthcare. They examine more significant social determinants of health.</a:t>
            </a:r>
          </a:p>
          <a:p>
            <a:pPr marL="0" indent="0">
              <a:buNone/>
            </a:pPr>
            <a:r>
              <a:rPr lang="en-GB" sz="1700" b="1" u="sng" dirty="0">
                <a:latin typeface="Arial" panose="020B0604020202020204" pitchFamily="34" charset="0"/>
                <a:cs typeface="Arial" panose="020B0604020202020204" pitchFamily="34" charset="0"/>
              </a:rPr>
              <a:t>Examples: </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Elderly care programs provide home visits, mental health checkups, and mobility assistance, according to Helping Hands (2026).</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 In addition to routine prenatal care, UK hospitals provide maternal mental health screening to enhance the health of both mother and child (Beaglehole and Bonita, 2010).</a:t>
            </a:r>
          </a:p>
          <a:p>
            <a:pPr>
              <a:buFont typeface="Wingdings" panose="05000000000000000000" pitchFamily="2" charset="2"/>
              <a:buChar char="v"/>
            </a:pPr>
            <a:endParaRPr lang="en-GB" sz="17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9CBAE2-5DE9-BBF0-5C86-55E233E68B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862465">
            <a:off x="6550523" y="1672917"/>
            <a:ext cx="5319062" cy="2686126"/>
          </a:xfrm>
          <a:prstGeom prst="rect">
            <a:avLst/>
          </a:prstGeom>
        </p:spPr>
      </p:pic>
      <p:sp>
        <p:nvSpPr>
          <p:cNvPr id="6" name="TextBox 5">
            <a:extLst>
              <a:ext uri="{FF2B5EF4-FFF2-40B4-BE49-F238E27FC236}">
                <a16:creationId xmlns:a16="http://schemas.microsoft.com/office/drawing/2014/main" id="{ADE6969A-9670-28F9-A305-F7A36CF07570}"/>
              </a:ext>
            </a:extLst>
          </p:cNvPr>
          <p:cNvSpPr txBox="1"/>
          <p:nvPr/>
        </p:nvSpPr>
        <p:spPr>
          <a:xfrm>
            <a:off x="8437418" y="4914900"/>
            <a:ext cx="1433946" cy="369332"/>
          </a:xfrm>
          <a:prstGeom prst="rect">
            <a:avLst/>
          </a:prstGeom>
          <a:noFill/>
        </p:spPr>
        <p:txBody>
          <a:bodyPr wrap="square" rtlCol="0">
            <a:spAutoFit/>
          </a:bodyPr>
          <a:lstStyle/>
          <a:p>
            <a:r>
              <a:rPr lang="en-GB" dirty="0"/>
              <a:t>(Anon,2026)</a:t>
            </a:r>
          </a:p>
        </p:txBody>
      </p:sp>
    </p:spTree>
    <p:extLst>
      <p:ext uri="{BB962C8B-B14F-4D97-AF65-F5344CB8AC3E}">
        <p14:creationId xmlns:p14="http://schemas.microsoft.com/office/powerpoint/2010/main" val="1836463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Title 1">
            <a:extLst>
              <a:ext uri="{FF2B5EF4-FFF2-40B4-BE49-F238E27FC236}">
                <a16:creationId xmlns:a16="http://schemas.microsoft.com/office/drawing/2014/main" id="{AEF16989-E1BD-9DF3-D2F3-734F42E29404}"/>
              </a:ext>
            </a:extLst>
          </p:cNvPr>
          <p:cNvSpPr>
            <a:spLocks noGrp="1"/>
          </p:cNvSpPr>
          <p:nvPr>
            <p:ph type="title"/>
          </p:nvPr>
        </p:nvSpPr>
        <p:spPr>
          <a:xfrm>
            <a:off x="377535" y="345810"/>
            <a:ext cx="5580255" cy="1018922"/>
          </a:xfrm>
        </p:spPr>
        <p:txBody>
          <a:bodyPr>
            <a:normAutofit fontScale="90000"/>
          </a:bodyPr>
          <a:lstStyle/>
          <a:p>
            <a:pPr algn="ctr"/>
            <a:r>
              <a:rPr lang="en-GB" sz="4000" b="1" dirty="0"/>
              <a:t> </a:t>
            </a:r>
            <a:br>
              <a:rPr lang="en-GB" sz="2100" dirty="0"/>
            </a:br>
            <a:r>
              <a:rPr lang="en-GB" sz="31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Promotion of Healthy Lifestyles and Impact </a:t>
            </a:r>
            <a:br>
              <a:rPr lang="en-GB" sz="31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3100" dirty="0"/>
          </a:p>
        </p:txBody>
      </p:sp>
      <p:sp>
        <p:nvSpPr>
          <p:cNvPr id="43" name="Content Placeholder 14">
            <a:extLst>
              <a:ext uri="{FF2B5EF4-FFF2-40B4-BE49-F238E27FC236}">
                <a16:creationId xmlns:a16="http://schemas.microsoft.com/office/drawing/2014/main" id="{9046EE19-F577-0A12-3A91-E5FCD3A2D544}"/>
              </a:ext>
            </a:extLst>
          </p:cNvPr>
          <p:cNvSpPr>
            <a:spLocks noGrp="1"/>
          </p:cNvSpPr>
          <p:nvPr>
            <p:ph idx="1"/>
          </p:nvPr>
        </p:nvSpPr>
        <p:spPr>
          <a:xfrm>
            <a:off x="218211" y="1537855"/>
            <a:ext cx="6598226" cy="5133109"/>
          </a:xfrm>
        </p:spPr>
        <p:txBody>
          <a:bodyPr>
            <a:normAutofit lnSpcReduction="10000"/>
          </a:bodyPr>
          <a:lstStyle/>
          <a:p>
            <a:pPr marL="0" indent="0">
              <a:buNone/>
            </a:pPr>
            <a:endParaRPr lang="en-GB" sz="13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Dry January </a:t>
            </a:r>
            <a:r>
              <a:rPr lang="en-GB" sz="1900" dirty="0">
                <a:latin typeface="Arial" panose="020B0604020202020204" pitchFamily="34" charset="0"/>
                <a:cs typeface="Arial" panose="020B0604020202020204" pitchFamily="34" charset="0"/>
              </a:rPr>
              <a:t>encourages residents to reduce alcohol consumption and raise awareness of responsible drinking (England PH, 2015).</a:t>
            </a: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NHS Health Check:</a:t>
            </a:r>
            <a:r>
              <a:rPr lang="en-GB" dirty="0"/>
              <a:t> </a:t>
            </a:r>
            <a:r>
              <a:rPr lang="en-GB" sz="1900" dirty="0">
                <a:latin typeface="Arial" panose="020B0604020202020204" pitchFamily="34" charset="0"/>
                <a:cs typeface="Arial" panose="020B0604020202020204" pitchFamily="34" charset="0"/>
              </a:rPr>
              <a:t>assess the risk of cardiovascular disease, diabetes, and stroke in individuals aged 40 to 74 in England. It aims to prevent disease through early identification and lifestyle changes, which will lead to better long-term health outcomes (NHS, 2023).</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sz="1900" dirty="0">
                <a:latin typeface="Arial" panose="020B0604020202020204" pitchFamily="34" charset="0"/>
                <a:cs typeface="Arial" panose="020B0604020202020204" pitchFamily="34" charset="0"/>
              </a:rPr>
              <a:t>The public health campaign </a:t>
            </a:r>
            <a:r>
              <a:rPr lang="en-GB" sz="1900" b="1" dirty="0">
                <a:latin typeface="Arial" panose="020B0604020202020204" pitchFamily="34" charset="0"/>
                <a:cs typeface="Arial" panose="020B0604020202020204" pitchFamily="34" charset="0"/>
              </a:rPr>
              <a:t>Stoptober</a:t>
            </a:r>
            <a:r>
              <a:rPr lang="en-GB" sz="1900" dirty="0">
                <a:latin typeface="Arial" panose="020B0604020202020204" pitchFamily="34" charset="0"/>
                <a:cs typeface="Arial" panose="020B0604020202020204" pitchFamily="34" charset="0"/>
              </a:rPr>
              <a:t> encourages smokers to abstain for 28 days in October, a practice proven to enhance long-term success rates. The UK Government (2022) has contributed to a decrease in smoking rates across the country.</a:t>
            </a:r>
          </a:p>
          <a:p>
            <a:pPr>
              <a:buFont typeface="Wingdings" panose="05000000000000000000" pitchFamily="2" charset="2"/>
              <a:buChar char="ü"/>
            </a:pPr>
            <a:r>
              <a:rPr lang="en-GB" sz="19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One You </a:t>
            </a:r>
            <a:r>
              <a:rPr lang="en-GB" sz="18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campaign encourages adults to take charge of their health and wellbeing. Impact addresses the growing obesity issue and promotes healthy lifestyle choices (Public Health England, 2016).</a:t>
            </a:r>
          </a:p>
          <a:p>
            <a:pPr marL="0" indent="0">
              <a:buNone/>
            </a:pPr>
            <a:endParaRPr lang="en-US" sz="1300" dirty="0"/>
          </a:p>
        </p:txBody>
      </p:sp>
      <p:pic>
        <p:nvPicPr>
          <p:cNvPr id="11" name="Content Placeholder 10">
            <a:extLst>
              <a:ext uri="{FF2B5EF4-FFF2-40B4-BE49-F238E27FC236}">
                <a16:creationId xmlns:a16="http://schemas.microsoft.com/office/drawing/2014/main" id="{F114A7B4-A720-850A-07EA-384021B5F1D5}"/>
              </a:ext>
            </a:extLst>
          </p:cNvPr>
          <p:cNvPicPr>
            <a:picLocks noChangeAspect="1"/>
          </p:cNvPicPr>
          <p:nvPr/>
        </p:nvPicPr>
        <p:blipFill>
          <a:blip r:embed="rId2">
            <a:extLst>
              <a:ext uri="{28A0092B-C50C-407E-A947-70E740481C1C}">
                <a14:useLocalDpi xmlns:a14="http://schemas.microsoft.com/office/drawing/2010/main" val="0"/>
              </a:ext>
            </a:extLst>
          </a:blip>
          <a:srcRect t="3740" r="1"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13" name="Picture 12">
            <a:extLst>
              <a:ext uri="{FF2B5EF4-FFF2-40B4-BE49-F238E27FC236}">
                <a16:creationId xmlns:a16="http://schemas.microsoft.com/office/drawing/2014/main" id="{FDB7C8D4-EB56-7DA2-3966-283096C8D475}"/>
              </a:ext>
            </a:extLst>
          </p:cNvPr>
          <p:cNvPicPr>
            <a:picLocks noChangeAspect="1"/>
          </p:cNvPicPr>
          <p:nvPr/>
        </p:nvPicPr>
        <p:blipFill>
          <a:blip r:embed="rId3">
            <a:extLst>
              <a:ext uri="{28A0092B-C50C-407E-A947-70E740481C1C}">
                <a14:useLocalDpi xmlns:a14="http://schemas.microsoft.com/office/drawing/2010/main" val="0"/>
              </a:ext>
            </a:extLst>
          </a:blip>
          <a:srcRect l="9291" r="12613"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4" name="TextBox 13">
            <a:extLst>
              <a:ext uri="{FF2B5EF4-FFF2-40B4-BE49-F238E27FC236}">
                <a16:creationId xmlns:a16="http://schemas.microsoft.com/office/drawing/2014/main" id="{2A0F281D-52AE-83DA-E6E6-69C7AA80D6E3}"/>
              </a:ext>
            </a:extLst>
          </p:cNvPr>
          <p:cNvSpPr txBox="1"/>
          <p:nvPr/>
        </p:nvSpPr>
        <p:spPr>
          <a:xfrm>
            <a:off x="9544829" y="128368"/>
            <a:ext cx="2006150" cy="369332"/>
          </a:xfrm>
          <a:prstGeom prst="rect">
            <a:avLst/>
          </a:prstGeom>
          <a:noFill/>
        </p:spPr>
        <p:txBody>
          <a:bodyPr wrap="square" rtlCol="0">
            <a:spAutoFit/>
          </a:bodyPr>
          <a:lstStyle/>
          <a:p>
            <a:r>
              <a:rPr lang="en-GB" dirty="0"/>
              <a:t>(HomeSight,2025)</a:t>
            </a:r>
          </a:p>
        </p:txBody>
      </p:sp>
      <p:sp>
        <p:nvSpPr>
          <p:cNvPr id="21" name="TextBox 20">
            <a:extLst>
              <a:ext uri="{FF2B5EF4-FFF2-40B4-BE49-F238E27FC236}">
                <a16:creationId xmlns:a16="http://schemas.microsoft.com/office/drawing/2014/main" id="{5C501185-11FE-A3A0-6C86-4E91F907D307}"/>
              </a:ext>
            </a:extLst>
          </p:cNvPr>
          <p:cNvSpPr txBox="1"/>
          <p:nvPr/>
        </p:nvSpPr>
        <p:spPr>
          <a:xfrm>
            <a:off x="10027226" y="2462645"/>
            <a:ext cx="1652155" cy="369332"/>
          </a:xfrm>
          <a:prstGeom prst="rect">
            <a:avLst/>
          </a:prstGeom>
          <a:noFill/>
        </p:spPr>
        <p:txBody>
          <a:bodyPr wrap="square" rtlCol="0">
            <a:spAutoFit/>
          </a:bodyPr>
          <a:lstStyle/>
          <a:p>
            <a:r>
              <a:rPr lang="en-GB" dirty="0"/>
              <a:t>(Human,2023)</a:t>
            </a:r>
          </a:p>
        </p:txBody>
      </p:sp>
    </p:spTree>
    <p:extLst>
      <p:ext uri="{BB962C8B-B14F-4D97-AF65-F5344CB8AC3E}">
        <p14:creationId xmlns:p14="http://schemas.microsoft.com/office/powerpoint/2010/main" val="1747805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1DBB8-CDA5-5ACD-6BE3-1DCFD2C377DF}"/>
              </a:ext>
            </a:extLst>
          </p:cNvPr>
          <p:cNvSpPr>
            <a:spLocks noGrp="1"/>
          </p:cNvSpPr>
          <p:nvPr>
            <p:ph type="title"/>
          </p:nvPr>
        </p:nvSpPr>
        <p:spPr>
          <a:xfrm>
            <a:off x="635000" y="640823"/>
            <a:ext cx="3418659" cy="5583148"/>
          </a:xfrm>
        </p:spPr>
        <p:txBody>
          <a:bodyPr anchor="ctr">
            <a:normAutofit/>
          </a:bodyPr>
          <a:lstStyle/>
          <a:p>
            <a:r>
              <a:rPr lang="en-GB" sz="5400"/>
              <a:t>Equity and Access</a:t>
            </a:r>
          </a:p>
        </p:txBody>
      </p:sp>
      <p:graphicFrame>
        <p:nvGraphicFramePr>
          <p:cNvPr id="16" name="Content Placeholder 2">
            <a:extLst>
              <a:ext uri="{FF2B5EF4-FFF2-40B4-BE49-F238E27FC236}">
                <a16:creationId xmlns:a16="http://schemas.microsoft.com/office/drawing/2014/main" id="{1E0892D6-A01E-3954-4F08-791AB54967E5}"/>
              </a:ext>
            </a:extLst>
          </p:cNvPr>
          <p:cNvGraphicFramePr>
            <a:graphicFrameLocks noGrp="1"/>
          </p:cNvGraphicFramePr>
          <p:nvPr>
            <p:ph idx="1"/>
            <p:extLst>
              <p:ext uri="{D42A27DB-BD31-4B8C-83A1-F6EECF244321}">
                <p14:modId xmlns:p14="http://schemas.microsoft.com/office/powerpoint/2010/main" val="26609322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650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70DD9-682D-D431-F309-82DC1A403090}"/>
              </a:ext>
            </a:extLst>
          </p:cNvPr>
          <p:cNvSpPr>
            <a:spLocks noGrp="1"/>
          </p:cNvSpPr>
          <p:nvPr>
            <p:ph type="title"/>
          </p:nvPr>
        </p:nvSpPr>
        <p:spPr>
          <a:xfrm>
            <a:off x="640080" y="218209"/>
            <a:ext cx="4752802" cy="1496291"/>
          </a:xfrm>
        </p:spPr>
        <p:txBody>
          <a:bodyPr anchor="b">
            <a:normAutofit/>
          </a:bodyPr>
          <a:lstStyle/>
          <a:p>
            <a:pPr algn="ctr"/>
            <a:r>
              <a:rPr lang="en-GB" sz="4600" dirty="0"/>
              <a:t>Initiatives to reduce inequality</a:t>
            </a:r>
          </a:p>
        </p:txBody>
      </p:sp>
      <p:sp>
        <p:nvSpPr>
          <p:cNvPr id="3" name="Content Placeholder 2">
            <a:extLst>
              <a:ext uri="{FF2B5EF4-FFF2-40B4-BE49-F238E27FC236}">
                <a16:creationId xmlns:a16="http://schemas.microsoft.com/office/drawing/2014/main" id="{0D77F5E6-B4B1-5129-76BE-61152067AA39}"/>
              </a:ext>
            </a:extLst>
          </p:cNvPr>
          <p:cNvSpPr>
            <a:spLocks noGrp="1"/>
          </p:cNvSpPr>
          <p:nvPr>
            <p:ph idx="1"/>
          </p:nvPr>
        </p:nvSpPr>
        <p:spPr>
          <a:xfrm>
            <a:off x="135082" y="1932699"/>
            <a:ext cx="5175095" cy="4925302"/>
          </a:xfrm>
        </p:spPr>
        <p:txBody>
          <a:bodyPr>
            <a:normAutofit/>
          </a:bodyPr>
          <a:lstStyle/>
          <a:p>
            <a:pPr>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School and Workplace Health Programs </a:t>
            </a:r>
            <a:r>
              <a:rPr lang="en-GB" sz="1600"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promote health in environments where individuals spend most of their time, such as healthy school meals, nutrition education, and workplace wellness programs for exercise and stress management (DfE, 2019; NICE, 2015).</a:t>
            </a:r>
          </a:p>
          <a:p>
            <a:pPr>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Public-Private Partnerships </a:t>
            </a:r>
            <a:r>
              <a:rPr lang="en-GB" sz="1600" dirty="0">
                <a:latin typeface="Arial" panose="020B0604020202020204" pitchFamily="34" charset="0"/>
                <a:cs typeface="Arial" panose="020B0604020202020204" pitchFamily="34" charset="0"/>
              </a:rPr>
              <a:t>- collaboration between government and private healthcare providers to improve access, quality, and choice for all patients (Baye, 2023). This will reduce inequalities by making services faster, more varied, and widely available.</a:t>
            </a:r>
          </a:p>
          <a:p>
            <a:pPr>
              <a:lnSpc>
                <a:spcPct val="100000"/>
              </a:lnSpc>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Health Education &amp; Awareness Campaigns </a:t>
            </a:r>
            <a:r>
              <a:rPr lang="en-GB" sz="1600" dirty="0">
                <a:latin typeface="Arial" panose="020B0604020202020204" pitchFamily="34" charset="0"/>
                <a:cs typeface="Arial" panose="020B0604020202020204" pitchFamily="34" charset="0"/>
              </a:rPr>
              <a:t>- Teach healthy habits, disease prevention, and lifestyle management (Schramme, 2023). Promotes healthy eating and exercise for children and adults, anti-smoking and anti-drug campaigns, and public mental health awareness weeks to reduce stigma (Public Health England, 2017).</a:t>
            </a:r>
            <a:endParaRPr lang="en-GB" sz="1600" u="sng"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233516D-C14B-CCE5-95D2-C7F177725E50}"/>
              </a:ext>
            </a:extLst>
          </p:cNvPr>
          <p:cNvPicPr>
            <a:picLocks noChangeAspect="1"/>
          </p:cNvPicPr>
          <p:nvPr/>
        </p:nvPicPr>
        <p:blipFill>
          <a:blip r:embed="rId2">
            <a:extLst>
              <a:ext uri="{28A0092B-C50C-407E-A947-70E740481C1C}">
                <a14:useLocalDpi xmlns:a14="http://schemas.microsoft.com/office/drawing/2010/main" val="0"/>
              </a:ext>
            </a:extLst>
          </a:blip>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841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Red toy person in front of two lines of white figures">
            <a:extLst>
              <a:ext uri="{FF2B5EF4-FFF2-40B4-BE49-F238E27FC236}">
                <a16:creationId xmlns:a16="http://schemas.microsoft.com/office/drawing/2014/main" id="{8A980622-1FF5-7E34-39E6-AE2C11647EA1}"/>
              </a:ext>
            </a:extLst>
          </p:cNvPr>
          <p:cNvPicPr>
            <a:picLocks noChangeAspect="1"/>
          </p:cNvPicPr>
          <p:nvPr/>
        </p:nvPicPr>
        <p:blipFill>
          <a:blip r:embed="rId2"/>
          <a:srcRect l="5575" r="1719"/>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A48AD3-2A5C-EB9E-3B82-A4A70EF3E392}"/>
              </a:ext>
            </a:extLst>
          </p:cNvPr>
          <p:cNvSpPr>
            <a:spLocks noGrp="1"/>
          </p:cNvSpPr>
          <p:nvPr>
            <p:ph type="title"/>
          </p:nvPr>
        </p:nvSpPr>
        <p:spPr>
          <a:xfrm>
            <a:off x="838200" y="365125"/>
            <a:ext cx="3822189" cy="1899912"/>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9379054F-999E-0F75-BF24-B523F69629FB}"/>
              </a:ext>
            </a:extLst>
          </p:cNvPr>
          <p:cNvSpPr>
            <a:spLocks noGrp="1"/>
          </p:cNvSpPr>
          <p:nvPr>
            <p:ph idx="1"/>
          </p:nvPr>
        </p:nvSpPr>
        <p:spPr>
          <a:xfrm>
            <a:off x="321547" y="1788607"/>
            <a:ext cx="4973933" cy="4704268"/>
          </a:xfrm>
        </p:spPr>
        <p:txBody>
          <a:bodyPr>
            <a:normAutofit/>
          </a:bodyPr>
          <a:lstStyle/>
          <a:p>
            <a:r>
              <a:rPr lang="en-GB" sz="2000"/>
              <a:t>Health is more than illness - it includes mental, social and overall wellbeing.</a:t>
            </a:r>
          </a:p>
          <a:p>
            <a:r>
              <a:rPr lang="en-GB" sz="2000"/>
              <a:t> Bringing together health, wellbeing and sustainability leads to better care and prevention.</a:t>
            </a:r>
          </a:p>
          <a:p>
            <a:r>
              <a:rPr lang="en-GB" sz="2000"/>
              <a:t> In reality, there are still problems like limited funding and unequal access.</a:t>
            </a:r>
          </a:p>
          <a:p>
            <a:r>
              <a:rPr lang="en-GB" sz="2000"/>
              <a:t> Policies exist, but they are not always applied effectively in practice. </a:t>
            </a:r>
          </a:p>
          <a:p>
            <a:r>
              <a:rPr lang="en-GB" sz="2000"/>
              <a:t>Teams working together help patients but need better coordination.</a:t>
            </a:r>
          </a:p>
          <a:p>
            <a:r>
              <a:rPr lang="en-GB" sz="2000"/>
              <a:t>Moving forward, healthcare must focus on fairness, prevention and long-term improvement.</a:t>
            </a:r>
            <a:endParaRPr lang="en-GB" sz="2000" dirty="0"/>
          </a:p>
        </p:txBody>
      </p:sp>
    </p:spTree>
    <p:extLst>
      <p:ext uri="{BB962C8B-B14F-4D97-AF65-F5344CB8AC3E}">
        <p14:creationId xmlns:p14="http://schemas.microsoft.com/office/powerpoint/2010/main" val="353499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F4AF-CB16-8683-4E4A-14394E1086D7}"/>
              </a:ext>
            </a:extLst>
          </p:cNvPr>
          <p:cNvSpPr>
            <a:spLocks noGrp="1"/>
          </p:cNvSpPr>
          <p:nvPr>
            <p:ph type="title"/>
          </p:nvPr>
        </p:nvSpPr>
        <p:spPr>
          <a:xfrm>
            <a:off x="713509" y="157308"/>
            <a:ext cx="10373591" cy="331065"/>
          </a:xfrm>
        </p:spPr>
        <p:txBody>
          <a:bodyPr>
            <a:noAutofit/>
          </a:bodyPr>
          <a:lstStyle/>
          <a:p>
            <a:r>
              <a:rPr lang="en-GB" sz="32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B9FEC898-FA1E-CBA2-222B-9823585199DF}"/>
              </a:ext>
            </a:extLst>
          </p:cNvPr>
          <p:cNvSpPr>
            <a:spLocks noGrp="1"/>
          </p:cNvSpPr>
          <p:nvPr>
            <p:ph idx="1"/>
          </p:nvPr>
        </p:nvSpPr>
        <p:spPr>
          <a:xfrm>
            <a:off x="290945" y="488373"/>
            <a:ext cx="11587596" cy="6212319"/>
          </a:xfrm>
        </p:spPr>
        <p:txBody>
          <a:bodyPr>
            <a:noAutofit/>
          </a:bodyPr>
          <a:lstStyle/>
          <a:p>
            <a:pPr marL="0" indent="0">
              <a:buNone/>
            </a:pPr>
            <a:r>
              <a:rPr lang="en-US" sz="1200" dirty="0">
                <a:latin typeface="Arial" panose="020B0604020202020204" pitchFamily="34" charset="0"/>
                <a:cs typeface="Arial" panose="020B0604020202020204" pitchFamily="34" charset="0"/>
              </a:rPr>
              <a:t>Anon (2026) Available at: </a:t>
            </a:r>
            <a:r>
              <a:rPr lang="en-US" sz="1200" dirty="0">
                <a:latin typeface="Arial" panose="020B0604020202020204" pitchFamily="34" charset="0"/>
                <a:cs typeface="Arial" panose="020B0604020202020204" pitchFamily="34" charset="0"/>
                <a:hlinkClick r:id="rId2"/>
              </a:rPr>
              <a:t>https://yegthrive.ca/7-tips-healthy/</a:t>
            </a:r>
            <a:r>
              <a:rPr lang="en-US" sz="1200" dirty="0">
                <a:latin typeface="Arial" panose="020B0604020202020204" pitchFamily="34" charset="0"/>
                <a:cs typeface="Arial" panose="020B0604020202020204" pitchFamily="34" charset="0"/>
              </a:rPr>
              <a:t> (Accessed 20/03/2026).</a:t>
            </a:r>
          </a:p>
          <a:p>
            <a:pPr marL="0" indent="0">
              <a:buNone/>
            </a:pPr>
            <a:r>
              <a:rPr lang="en-GB" sz="1200" dirty="0">
                <a:latin typeface="Arial" panose="020B0604020202020204" pitchFamily="34" charset="0"/>
                <a:cs typeface="Arial" panose="020B0604020202020204" pitchFamily="34" charset="0"/>
              </a:rPr>
              <a:t>Baye, K. (2023) “A Comprehensive Guide to Health Management: Nurturing Well-being in the Modern World,” </a:t>
            </a:r>
            <a:r>
              <a:rPr lang="en-GB" sz="1200" i="1" dirty="0">
                <a:latin typeface="Arial" panose="020B0604020202020204" pitchFamily="34" charset="0"/>
                <a:cs typeface="Arial" panose="020B0604020202020204" pitchFamily="34" charset="0"/>
              </a:rPr>
              <a:t>Health science journal</a:t>
            </a:r>
            <a:r>
              <a:rPr lang="en-GB" sz="1200" dirty="0">
                <a:latin typeface="Arial" panose="020B0604020202020204" pitchFamily="34" charset="0"/>
                <a:cs typeface="Arial" panose="020B0604020202020204" pitchFamily="34" charset="0"/>
              </a:rPr>
              <a:t>, 17(12), pp. 1–3. Available at: </a:t>
            </a:r>
            <a:r>
              <a:rPr lang="en-GB" sz="1200" u="sng" dirty="0">
                <a:latin typeface="Arial" panose="020B0604020202020204" pitchFamily="34" charset="0"/>
                <a:cs typeface="Arial" panose="020B0604020202020204" pitchFamily="34" charset="0"/>
                <a:hlinkClick r:id="rId3"/>
              </a:rPr>
              <a:t>https://doi.org/10.36648/1791809X.17.12.1094</a:t>
            </a:r>
            <a:r>
              <a:rPr lang="en-GB"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Beaglehole, R. and Bonita, R. (2010) “What is global health? </a:t>
            </a:r>
            <a:r>
              <a:rPr lang="en-US" sz="1200" i="1" dirty="0">
                <a:latin typeface="Arial" panose="020B0604020202020204" pitchFamily="34" charset="0"/>
                <a:cs typeface="Arial" panose="020B0604020202020204" pitchFamily="34" charset="0"/>
              </a:rPr>
              <a:t>Global Health Action.” </a:t>
            </a:r>
            <a:r>
              <a:rPr lang="en-US" sz="1200" dirty="0">
                <a:latin typeface="Arial" panose="020B0604020202020204" pitchFamily="34" charset="0"/>
                <a:cs typeface="Arial" panose="020B0604020202020204" pitchFamily="34" charset="0"/>
              </a:rPr>
              <a:t>Available at: doi:</a:t>
            </a:r>
            <a:r>
              <a:rPr lang="en-US" sz="1200" dirty="0">
                <a:latin typeface="Arial" panose="020B0604020202020204" pitchFamily="34" charset="0"/>
                <a:cs typeface="Arial" panose="020B0604020202020204" pitchFamily="34" charset="0"/>
                <a:hlinkClick r:id="rId4"/>
              </a:rPr>
              <a:t>https://doi.org/10.3402/gha.v3i0.5142</a:t>
            </a:r>
            <a:r>
              <a:rPr lang="en-US" sz="1200" dirty="0">
                <a:latin typeface="Arial" panose="020B0604020202020204" pitchFamily="34" charset="0"/>
                <a:cs typeface="Arial" panose="020B0604020202020204" pitchFamily="34" charset="0"/>
              </a:rPr>
              <a:t>. (Accessed 10/03/2026).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CCDC (2024) “</a:t>
            </a:r>
            <a:r>
              <a:rPr lang="en-US" sz="1200" i="1" dirty="0">
                <a:latin typeface="Arial" panose="020B0604020202020204" pitchFamily="34" charset="0"/>
                <a:cs typeface="Arial" panose="020B0604020202020204" pitchFamily="34" charset="0"/>
              </a:rPr>
              <a:t>CCDC SDG Tracker – Cordillera Career Development College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https://ccdc.edu.ph/ccdc-sustainable-development-goals/</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CPAll</a:t>
            </a:r>
            <a:r>
              <a:rPr lang="en-US" sz="1200" dirty="0">
                <a:latin typeface="Arial" panose="020B0604020202020204" pitchFamily="34" charset="0"/>
                <a:cs typeface="Arial" panose="020B0604020202020204" pitchFamily="34" charset="0"/>
              </a:rPr>
              <a:t> (2025) “</a:t>
            </a:r>
            <a:r>
              <a:rPr lang="en-US" sz="1200" i="1" dirty="0">
                <a:latin typeface="Arial" panose="020B0604020202020204" pitchFamily="34" charset="0"/>
                <a:cs typeface="Arial" panose="020B0604020202020204" pitchFamily="34" charset="0"/>
              </a:rPr>
              <a:t>Welcome To Zscaler Directory Authentication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6"/>
              </a:rPr>
              <a:t>https://www.cpall.co.th/en/sustain/</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Crayon (2025) “</a:t>
            </a:r>
            <a:r>
              <a:rPr lang="en-US" sz="1200" i="1" dirty="0">
                <a:latin typeface="Arial" panose="020B0604020202020204" pitchFamily="34" charset="0"/>
                <a:cs typeface="Arial" panose="020B0604020202020204" pitchFamily="34" charset="0"/>
              </a:rPr>
              <a:t>Diagram illustrating the biopsychosocial approach with interconnected circles labeled Bio, Psycho, and Social, shown with a brain, a head silhouette, and people. on </a:t>
            </a:r>
            <a:r>
              <a:rPr lang="en-US" sz="1200" i="1" dirty="0" err="1">
                <a:latin typeface="Arial" panose="020B0604020202020204" pitchFamily="34" charset="0"/>
                <a:cs typeface="Arial" panose="020B0604020202020204" pitchFamily="34" charset="0"/>
              </a:rPr>
              <a:t>Craiyon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https://www.craiyon.com/en/image/z4mXblZPRa-tduIrg_1MOw</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Department for Education (2019) “</a:t>
            </a:r>
            <a:r>
              <a:rPr lang="en-US" sz="1200" i="1" dirty="0">
                <a:latin typeface="Arial" panose="020B0604020202020204" pitchFamily="34" charset="0"/>
                <a:cs typeface="Arial" panose="020B0604020202020204" pitchFamily="34" charset="0"/>
              </a:rPr>
              <a:t>School food standards: resources for schools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8"/>
              </a:rPr>
              <a:t>https://www.gov.uk/government/publications/school-food-standards-resources-for-schools</a:t>
            </a:r>
            <a:r>
              <a:rPr lang="en-US" sz="1200" dirty="0">
                <a:latin typeface="Arial" panose="020B0604020202020204" pitchFamily="34" charset="0"/>
                <a:cs typeface="Arial" panose="020B0604020202020204" pitchFamily="34" charset="0"/>
              </a:rPr>
              <a:t> (Accessed 23/03/2026).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England, P.H. (2015) “</a:t>
            </a:r>
            <a:r>
              <a:rPr lang="en-US" sz="1200" i="1" dirty="0">
                <a:latin typeface="Arial" panose="020B0604020202020204" pitchFamily="34" charset="0"/>
                <a:cs typeface="Arial" panose="020B0604020202020204" pitchFamily="34" charset="0"/>
              </a:rPr>
              <a:t>Alcohol weary Brits admit they need a break</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9"/>
              </a:rPr>
              <a:t>https://www.gov.uk/government/news/alcohol-weary-brits-admit-they-need-a-break</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Freepik</a:t>
            </a:r>
            <a:r>
              <a:rPr lang="en-US" sz="1200" dirty="0">
                <a:latin typeface="Arial" panose="020B0604020202020204" pitchFamily="34" charset="0"/>
                <a:cs typeface="Arial" panose="020B0604020202020204" pitchFamily="34" charset="0"/>
              </a:rPr>
              <a:t> (2026) Available at: </a:t>
            </a:r>
            <a:r>
              <a:rPr lang="en-US" sz="1200" dirty="0">
                <a:latin typeface="Arial" panose="020B0604020202020204" pitchFamily="34" charset="0"/>
                <a:cs typeface="Arial" panose="020B0604020202020204" pitchFamily="34" charset="0"/>
                <a:hlinkClick r:id="rId10"/>
              </a:rPr>
              <a:t>https://www.freepik.com/photos/national-health-awareness-campaign</a:t>
            </a:r>
            <a:r>
              <a:rPr lang="en-US" sz="1200" dirty="0">
                <a:latin typeface="Arial" panose="020B0604020202020204" pitchFamily="34" charset="0"/>
                <a:cs typeface="Arial" panose="020B0604020202020204" pitchFamily="34" charset="0"/>
              </a:rPr>
              <a:t> (Accessed 25/03/2026).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GOV.UK (2022) “</a:t>
            </a:r>
            <a:r>
              <a:rPr lang="en-US" sz="1200" i="1" dirty="0">
                <a:latin typeface="Arial" panose="020B0604020202020204" pitchFamily="34" charset="0"/>
                <a:cs typeface="Arial" panose="020B0604020202020204" pitchFamily="34" charset="0"/>
              </a:rPr>
              <a:t>Stoptober Launches to Give Smokers the Confidence to Quit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https://www.gov.uk/government/news/stoptober-launches-to-give-smokers-the-confidence-to-quit</a:t>
            </a:r>
            <a:r>
              <a:rPr lang="en-US" sz="1200" dirty="0">
                <a:latin typeface="Arial" panose="020B0604020202020204" pitchFamily="34" charset="0"/>
                <a:cs typeface="Arial" panose="020B0604020202020204" pitchFamily="34" charset="0"/>
              </a:rPr>
              <a:t> (Accessed 18/03/2026).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Helping Hands (2026) “</a:t>
            </a:r>
            <a:r>
              <a:rPr lang="en-US" sz="1200" i="1" dirty="0">
                <a:latin typeface="Arial" panose="020B0604020202020204" pitchFamily="34" charset="0"/>
                <a:cs typeface="Arial" panose="020B0604020202020204" pitchFamily="34" charset="0"/>
              </a:rPr>
              <a:t>How everyday care supports mental health at home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2"/>
              </a:rPr>
              <a:t>https://www.helpinghandshomecare.co.uk/care-advice/how-everyday-care-supports-mental-health-at-home/</a:t>
            </a:r>
            <a:r>
              <a:rPr lang="en-US" sz="1200" dirty="0">
                <a:latin typeface="Arial" panose="020B0604020202020204" pitchFamily="34" charset="0"/>
                <a:cs typeface="Arial" panose="020B0604020202020204" pitchFamily="34" charset="0"/>
              </a:rPr>
              <a:t> (Accessed 23/03/2026). </a:t>
            </a:r>
          </a:p>
          <a:p>
            <a:pPr marL="0" indent="0">
              <a:buNone/>
            </a:pPr>
            <a:r>
              <a:rPr lang="en-US" sz="1200" dirty="0">
                <a:latin typeface="Arial" panose="020B0604020202020204" pitchFamily="34" charset="0"/>
                <a:cs typeface="Arial" panose="020B0604020202020204" pitchFamily="34" charset="0"/>
              </a:rPr>
              <a:t>HMG/DH (2011) “</a:t>
            </a:r>
            <a:r>
              <a:rPr lang="en-US" sz="1200" i="1" dirty="0">
                <a:latin typeface="Arial" panose="020B0604020202020204" pitchFamily="34" charset="0"/>
                <a:cs typeface="Arial" panose="020B0604020202020204" pitchFamily="34" charset="0"/>
              </a:rPr>
              <a:t>No health without mental health: A cross-government mental health outcomes strategy for people of all ages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3"/>
              </a:rPr>
              <a:t>https://assets.publishing.service.gov.uk/media/5a7b25d240f0b66a2fc057b1/dh_124058.pdf</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HomeSight</a:t>
            </a:r>
            <a:r>
              <a:rPr lang="en-US" sz="1200" dirty="0">
                <a:latin typeface="Arial" panose="020B0604020202020204" pitchFamily="34" charset="0"/>
                <a:cs typeface="Arial" panose="020B0604020202020204" pitchFamily="34" charset="0"/>
              </a:rPr>
              <a:t> (2025) “</a:t>
            </a:r>
            <a:r>
              <a:rPr lang="en-US" sz="1200" i="1" dirty="0">
                <a:latin typeface="Arial" panose="020B0604020202020204" pitchFamily="34" charset="0"/>
                <a:cs typeface="Arial" panose="020B0604020202020204" pitchFamily="34" charset="0"/>
              </a:rPr>
              <a:t>Empowering Communities: Uniting Community Development and Public Health Initiatives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4"/>
              </a:rPr>
              <a:t>https://homesight.org/community-development-and-public-health-initiatives/</a:t>
            </a:r>
            <a:r>
              <a:rPr lang="en-US" sz="1200" dirty="0">
                <a:latin typeface="Arial" panose="020B0604020202020204" pitchFamily="34" charset="0"/>
                <a:cs typeface="Arial" panose="020B0604020202020204" pitchFamily="34" charset="0"/>
              </a:rPr>
              <a:t> (Accessed 23/03/2026).</a:t>
            </a:r>
          </a:p>
          <a:p>
            <a:pPr marL="0" indent="0">
              <a:buNone/>
            </a:pPr>
            <a:r>
              <a:rPr lang="en-US" sz="1200" dirty="0">
                <a:latin typeface="Arial" panose="020B0604020202020204" pitchFamily="34" charset="0"/>
                <a:cs typeface="Arial" panose="020B0604020202020204" pitchFamily="34" charset="0"/>
              </a:rPr>
              <a:t>Human, H. (2023) “</a:t>
            </a:r>
            <a:r>
              <a:rPr lang="en-US" sz="1200" i="1" dirty="0">
                <a:latin typeface="Arial" panose="020B0604020202020204" pitchFamily="34" charset="0"/>
                <a:cs typeface="Arial" panose="020B0604020202020204" pitchFamily="34" charset="0"/>
              </a:rPr>
              <a:t>Healthy living refers to the practice of making lifestyle choices.”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5"/>
              </a:rPr>
              <a:t>https://ru.pinterest.com/pin/794463190537191030/</a:t>
            </a:r>
            <a:r>
              <a:rPr lang="en-US" sz="1200" dirty="0">
                <a:latin typeface="Arial" panose="020B0604020202020204" pitchFamily="34" charset="0"/>
                <a:cs typeface="Arial" panose="020B0604020202020204" pitchFamily="34" charset="0"/>
              </a:rPr>
              <a:t> (Accessed 22/03/2026).</a:t>
            </a:r>
          </a:p>
          <a:p>
            <a:pPr marL="0" indent="0">
              <a:buNone/>
            </a:pPr>
            <a:r>
              <a:rPr lang="en-US" sz="1200" dirty="0">
                <a:latin typeface="Arial" panose="020B0604020202020204" pitchFamily="34" charset="0"/>
                <a:cs typeface="Arial" panose="020B0604020202020204" pitchFamily="34" charset="0"/>
              </a:rPr>
              <a:t>Jarden, A. and Roache, A. (2023) “What Is Wellbeing? </a:t>
            </a:r>
            <a:r>
              <a:rPr lang="en-US" sz="1200" i="1" dirty="0">
                <a:latin typeface="Arial" panose="020B0604020202020204" pitchFamily="34" charset="0"/>
                <a:cs typeface="Arial" panose="020B0604020202020204" pitchFamily="34" charset="0"/>
              </a:rPr>
              <a:t>International Journal of Environmental Research and Public Health</a:t>
            </a:r>
            <a:r>
              <a:rPr lang="en-US" sz="1200" dirty="0">
                <a:latin typeface="Arial" panose="020B0604020202020204" pitchFamily="34" charset="0"/>
                <a:cs typeface="Arial" panose="020B0604020202020204" pitchFamily="34" charset="0"/>
              </a:rPr>
              <a:t>, 20(6).” Available at: doi:</a:t>
            </a:r>
            <a:r>
              <a:rPr lang="en-US" sz="1200" dirty="0">
                <a:latin typeface="Arial" panose="020B0604020202020204" pitchFamily="34" charset="0"/>
                <a:cs typeface="Arial" panose="020B0604020202020204" pitchFamily="34" charset="0"/>
                <a:hlinkClick r:id="rId16"/>
              </a:rPr>
              <a:t>https://doi.org/10.3390/ijerph20065006</a:t>
            </a:r>
            <a:r>
              <a:rPr lang="en-US" sz="1200" dirty="0">
                <a:latin typeface="Arial" panose="020B0604020202020204" pitchFamily="34" charset="0"/>
                <a:cs typeface="Arial" panose="020B0604020202020204" pitchFamily="34" charset="0"/>
              </a:rPr>
              <a:t> (Accessed 20/03/2026).</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3290456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0F642-4B49-0828-0B9E-FD95FC9E25EB}"/>
              </a:ext>
            </a:extLst>
          </p:cNvPr>
          <p:cNvSpPr>
            <a:spLocks noGrp="1"/>
          </p:cNvSpPr>
          <p:nvPr>
            <p:ph type="title"/>
          </p:nvPr>
        </p:nvSpPr>
        <p:spPr>
          <a:xfrm>
            <a:off x="744682" y="218209"/>
            <a:ext cx="10515600" cy="353291"/>
          </a:xfrm>
        </p:spPr>
        <p:txBody>
          <a:bodyPr>
            <a:noAutofit/>
          </a:bodyPr>
          <a:lstStyle/>
          <a:p>
            <a:r>
              <a:rPr lang="en-GB" sz="32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FEE86EAC-BEE3-14D7-A078-75436A5E8D1F}"/>
              </a:ext>
            </a:extLst>
          </p:cNvPr>
          <p:cNvSpPr>
            <a:spLocks noGrp="1"/>
          </p:cNvSpPr>
          <p:nvPr>
            <p:ph idx="1"/>
          </p:nvPr>
        </p:nvSpPr>
        <p:spPr>
          <a:xfrm>
            <a:off x="188768" y="685801"/>
            <a:ext cx="11814463" cy="5953990"/>
          </a:xfrm>
        </p:spPr>
        <p:txBody>
          <a:bodyPr>
            <a:normAutofit fontScale="25000" lnSpcReduction="20000"/>
          </a:bodyPr>
          <a:lstStyle/>
          <a:p>
            <a:pPr marL="0" indent="0">
              <a:buNone/>
            </a:pPr>
            <a:r>
              <a:rPr lang="fr-FR" sz="5200" dirty="0" err="1">
                <a:latin typeface="Arial" panose="020B0604020202020204" pitchFamily="34" charset="0"/>
                <a:cs typeface="Arial" panose="020B0604020202020204" pitchFamily="34" charset="0"/>
              </a:rPr>
              <a:t>Konishi</a:t>
            </a:r>
            <a:r>
              <a:rPr lang="fr-FR" sz="5200" dirty="0">
                <a:latin typeface="Arial" panose="020B0604020202020204" pitchFamily="34" charset="0"/>
                <a:cs typeface="Arial" panose="020B0604020202020204" pitchFamily="34" charset="0"/>
              </a:rPr>
              <a:t>, N. </a:t>
            </a:r>
            <a:r>
              <a:rPr lang="fr-FR" sz="5200" i="1" dirty="0">
                <a:latin typeface="Arial" panose="020B0604020202020204" pitchFamily="34" charset="0"/>
                <a:cs typeface="Arial" panose="020B0604020202020204" pitchFamily="34" charset="0"/>
              </a:rPr>
              <a:t>et al.</a:t>
            </a:r>
            <a:r>
              <a:rPr lang="fr-FR" sz="5200" dirty="0">
                <a:latin typeface="Arial" panose="020B0604020202020204" pitchFamily="34" charset="0"/>
                <a:cs typeface="Arial" panose="020B0604020202020204" pitchFamily="34" charset="0"/>
              </a:rPr>
              <a:t> </a:t>
            </a:r>
            <a:r>
              <a:rPr lang="en-GB" sz="5200" dirty="0">
                <a:latin typeface="Arial" panose="020B0604020202020204" pitchFamily="34" charset="0"/>
                <a:cs typeface="Arial" panose="020B0604020202020204" pitchFamily="34" charset="0"/>
              </a:rPr>
              <a:t>(2025) “Psychological richness as a distinct dimension of well-being: Links to mental, social, and physical health,” </a:t>
            </a:r>
            <a:r>
              <a:rPr lang="en-GB" sz="5200" i="1" dirty="0" err="1">
                <a:latin typeface="Arial" panose="020B0604020202020204" pitchFamily="34" charset="0"/>
                <a:cs typeface="Arial" panose="020B0604020202020204" pitchFamily="34" charset="0"/>
              </a:rPr>
              <a:t>PloS</a:t>
            </a:r>
            <a:r>
              <a:rPr lang="en-GB" sz="5200" i="1" dirty="0">
                <a:latin typeface="Arial" panose="020B0604020202020204" pitchFamily="34" charset="0"/>
                <a:cs typeface="Arial" panose="020B0604020202020204" pitchFamily="34" charset="0"/>
              </a:rPr>
              <a:t> one</a:t>
            </a:r>
            <a:r>
              <a:rPr lang="en-GB" sz="5200" dirty="0">
                <a:latin typeface="Arial" panose="020B0604020202020204" pitchFamily="34" charset="0"/>
                <a:cs typeface="Arial" panose="020B0604020202020204" pitchFamily="34" charset="0"/>
              </a:rPr>
              <a:t>, 20(6), p. e0326528. Available at: </a:t>
            </a:r>
            <a:r>
              <a:rPr lang="en-GB" sz="5200" u="sng" dirty="0">
                <a:latin typeface="Arial" panose="020B0604020202020204" pitchFamily="34" charset="0"/>
                <a:cs typeface="Arial" panose="020B0604020202020204" pitchFamily="34" charset="0"/>
                <a:hlinkClick r:id="rId2"/>
              </a:rPr>
              <a:t>https://doi.org/10.1371/journal.pone.0326528</a:t>
            </a:r>
            <a:r>
              <a:rPr lang="en-GB"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10/03/2026).</a:t>
            </a:r>
          </a:p>
          <a:p>
            <a:pPr marL="0" indent="0">
              <a:buNone/>
            </a:pPr>
            <a:r>
              <a:rPr lang="en-GB" sz="5200" dirty="0">
                <a:latin typeface="Arial" panose="020B0604020202020204" pitchFamily="34" charset="0"/>
                <a:cs typeface="Arial" panose="020B0604020202020204" pitchFamily="34" charset="0"/>
              </a:rPr>
              <a:t>Liu, K. and Liu, J. (2023) “Effect of subjective and objective socioeconomic status on physical health, mental health, and well-being,” </a:t>
            </a:r>
            <a:r>
              <a:rPr lang="en-GB" sz="5200" i="1" dirty="0">
                <a:latin typeface="Arial" panose="020B0604020202020204" pitchFamily="34" charset="0"/>
                <a:cs typeface="Arial" panose="020B0604020202020204" pitchFamily="34" charset="0"/>
              </a:rPr>
              <a:t>Social </a:t>
            </a:r>
            <a:r>
              <a:rPr lang="en-GB" sz="5200" i="1" dirty="0" err="1">
                <a:latin typeface="Arial" panose="020B0604020202020204" pitchFamily="34" charset="0"/>
                <a:cs typeface="Arial" panose="020B0604020202020204" pitchFamily="34" charset="0"/>
              </a:rPr>
              <a:t>behavior</a:t>
            </a:r>
            <a:r>
              <a:rPr lang="en-GB" sz="5200" i="1" dirty="0">
                <a:latin typeface="Arial" panose="020B0604020202020204" pitchFamily="34" charset="0"/>
                <a:cs typeface="Arial" panose="020B0604020202020204" pitchFamily="34" charset="0"/>
              </a:rPr>
              <a:t> and personality</a:t>
            </a:r>
            <a:r>
              <a:rPr lang="en-GB" sz="5200" dirty="0">
                <a:latin typeface="Arial" panose="020B0604020202020204" pitchFamily="34" charset="0"/>
                <a:cs typeface="Arial" panose="020B0604020202020204" pitchFamily="34" charset="0"/>
              </a:rPr>
              <a:t>, 51(11), pp. 1–11. Available at: </a:t>
            </a:r>
            <a:r>
              <a:rPr lang="en-GB" sz="5200" u="sng" dirty="0">
                <a:latin typeface="Arial" panose="020B0604020202020204" pitchFamily="34" charset="0"/>
                <a:cs typeface="Arial" panose="020B0604020202020204" pitchFamily="34" charset="0"/>
                <a:hlinkClick r:id="rId3"/>
              </a:rPr>
              <a:t>https://doi.org/10.2224/sbp.12587</a:t>
            </a:r>
            <a:r>
              <a:rPr lang="en-GB"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10/03/2026).</a:t>
            </a:r>
          </a:p>
          <a:p>
            <a:pPr marL="0" indent="0">
              <a:buNone/>
            </a:pPr>
            <a:r>
              <a:rPr lang="en-US" sz="5200" dirty="0">
                <a:latin typeface="Arial" panose="020B0604020202020204" pitchFamily="34" charset="0"/>
                <a:cs typeface="Arial" panose="020B0604020202020204" pitchFamily="34" charset="0"/>
              </a:rPr>
              <a:t>National Institute For Health and Care Excellence (2015) “</a:t>
            </a:r>
            <a:r>
              <a:rPr lang="en-US" sz="5200" i="1" dirty="0">
                <a:latin typeface="Arial" panose="020B0604020202020204" pitchFamily="34" charset="0"/>
                <a:cs typeface="Arial" panose="020B0604020202020204" pitchFamily="34" charset="0"/>
              </a:rPr>
              <a:t>Overview | Workplace health: management practices  | Guidance | NICE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4"/>
              </a:rPr>
              <a:t>https://www.nice.org.uk/guidance/ng13</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Naylor, C., Das, P. and Majeed, A. (2016) “Bringing Together Physical and Mental Health within Primary care: a New Frontier for Integrated Care.” </a:t>
            </a:r>
            <a:r>
              <a:rPr lang="en-US" sz="5200" i="1" dirty="0">
                <a:latin typeface="Arial" panose="020B0604020202020204" pitchFamily="34" charset="0"/>
                <a:cs typeface="Arial" panose="020B0604020202020204" pitchFamily="34" charset="0"/>
              </a:rPr>
              <a:t>Journal of the Royal Society of Medicine</a:t>
            </a:r>
            <a:r>
              <a:rPr lang="en-US" sz="5200" dirty="0">
                <a:latin typeface="Arial" panose="020B0604020202020204" pitchFamily="34" charset="0"/>
                <a:cs typeface="Arial" panose="020B0604020202020204" pitchFamily="34" charset="0"/>
              </a:rPr>
              <a:t>,109(10), pp.364–366. Available at: </a:t>
            </a:r>
            <a:r>
              <a:rPr lang="en-US" sz="5200" dirty="0">
                <a:latin typeface="Arial" panose="020B0604020202020204" pitchFamily="34" charset="0"/>
                <a:cs typeface="Arial" panose="020B0604020202020204" pitchFamily="34" charset="0"/>
                <a:hlinkClick r:id="rId5"/>
              </a:rPr>
              <a:t>https://assets.kingsfund.org.uk/f/256914/x/5fa0a562d8/bringing_together_physical_and_mental_health_march_2016.pdf</a:t>
            </a:r>
            <a:r>
              <a:rPr lang="en-US"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19/03/2026).</a:t>
            </a:r>
          </a:p>
          <a:p>
            <a:pPr marL="0" indent="0">
              <a:buNone/>
            </a:pPr>
            <a:r>
              <a:rPr lang="en-US" sz="5200" dirty="0">
                <a:latin typeface="Arial" panose="020B0604020202020204" pitchFamily="34" charset="0"/>
                <a:cs typeface="Arial" panose="020B0604020202020204" pitchFamily="34" charset="0"/>
              </a:rPr>
              <a:t>NHS (2023) “</a:t>
            </a:r>
            <a:r>
              <a:rPr lang="en-US" sz="5200" i="1" dirty="0">
                <a:latin typeface="Arial" panose="020B0604020202020204" pitchFamily="34" charset="0"/>
                <a:cs typeface="Arial" panose="020B0604020202020204" pitchFamily="34" charset="0"/>
              </a:rPr>
              <a:t>NHS Health Check</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6"/>
              </a:rPr>
              <a:t>https://www.nhs.uk/tests-and-treatments/nhs-health-check/</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NHS England (2019) “</a:t>
            </a:r>
            <a:r>
              <a:rPr lang="en-US" sz="5200" i="1" dirty="0">
                <a:latin typeface="Arial" panose="020B0604020202020204" pitchFamily="34" charset="0"/>
                <a:cs typeface="Arial" panose="020B0604020202020204" pitchFamily="34" charset="0"/>
              </a:rPr>
              <a:t>NHS England Integrated Care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7"/>
              </a:rPr>
              <a:t>https://www.england.nhs.uk/integratedcare/</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NHS England (2021) “</a:t>
            </a:r>
            <a:r>
              <a:rPr lang="en-US" sz="5200" i="1" dirty="0">
                <a:latin typeface="Arial" panose="020B0604020202020204" pitchFamily="34" charset="0"/>
                <a:cs typeface="Arial" panose="020B0604020202020204" pitchFamily="34" charset="0"/>
              </a:rPr>
              <a:t>NHS England Maternity Transformation </a:t>
            </a:r>
            <a:r>
              <a:rPr lang="en-US" sz="5200" i="1" dirty="0" err="1">
                <a:latin typeface="Arial" panose="020B0604020202020204" pitchFamily="34" charset="0"/>
                <a:cs typeface="Arial" panose="020B0604020202020204" pitchFamily="34" charset="0"/>
              </a:rPr>
              <a:t>Programme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8"/>
              </a:rPr>
              <a:t>https://www.england.nhs.uk/mat-transformation/</a:t>
            </a:r>
            <a:r>
              <a:rPr lang="en-US" sz="5200" dirty="0">
                <a:latin typeface="Arial" panose="020B0604020202020204" pitchFamily="34" charset="0"/>
                <a:cs typeface="Arial" panose="020B0604020202020204" pitchFamily="34" charset="0"/>
              </a:rPr>
              <a:t> (Accessed 20/03/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Public Health England (2016) “</a:t>
            </a:r>
            <a:r>
              <a:rPr lang="en-US" sz="5200" i="1" dirty="0">
                <a:latin typeface="Arial" panose="020B0604020202020204" pitchFamily="34" charset="0"/>
                <a:cs typeface="Arial" panose="020B0604020202020204" pitchFamily="34" charset="0"/>
              </a:rPr>
              <a:t>PHE launches One You</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9"/>
              </a:rPr>
              <a:t>https://www.gov.uk/government/news/phe-launches-one-you</a:t>
            </a:r>
            <a:r>
              <a:rPr lang="en-US" sz="5200" dirty="0">
                <a:latin typeface="Arial" panose="020B0604020202020204" pitchFamily="34" charset="0"/>
                <a:cs typeface="Arial" panose="020B0604020202020204" pitchFamily="34" charset="0"/>
              </a:rPr>
              <a:t> (Accessed 20/03/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Public Health England (2017) “</a:t>
            </a:r>
            <a:r>
              <a:rPr lang="en-US" sz="5200" i="1" dirty="0">
                <a:latin typeface="Arial" panose="020B0604020202020204" pitchFamily="34" charset="0"/>
                <a:cs typeface="Arial" panose="020B0604020202020204" pitchFamily="34" charset="0"/>
              </a:rPr>
              <a:t>Health matters: obesity and the food environment</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0"/>
              </a:rPr>
              <a:t>https://www.gov.uk/government/publications/health-matters-obesity-and-the-food-environment</a:t>
            </a:r>
            <a:r>
              <a:rPr lang="en-US" sz="5200" dirty="0">
                <a:latin typeface="Arial" panose="020B0604020202020204" pitchFamily="34" charset="0"/>
                <a:cs typeface="Arial" panose="020B0604020202020204" pitchFamily="34" charset="0"/>
              </a:rPr>
              <a:t> (Accessed 21/03/ 2026). </a:t>
            </a:r>
          </a:p>
          <a:p>
            <a:pPr marL="0" indent="0">
              <a:buNone/>
            </a:pPr>
            <a:r>
              <a:rPr lang="en-GB" sz="5200" dirty="0">
                <a:latin typeface="Arial" panose="020B0604020202020204" pitchFamily="34" charset="0"/>
                <a:cs typeface="Arial" panose="020B0604020202020204" pitchFamily="34" charset="0"/>
              </a:rPr>
              <a:t>Schramme, T. (2023) “Health as Complete Well-Being: The WHO Definition and Beyond,” </a:t>
            </a:r>
            <a:r>
              <a:rPr lang="en-GB" sz="5200" i="1" dirty="0">
                <a:latin typeface="Arial" panose="020B0604020202020204" pitchFamily="34" charset="0"/>
                <a:cs typeface="Arial" panose="020B0604020202020204" pitchFamily="34" charset="0"/>
              </a:rPr>
              <a:t>Public health ethics</a:t>
            </a:r>
            <a:r>
              <a:rPr lang="en-GB" sz="5200" dirty="0">
                <a:latin typeface="Arial" panose="020B0604020202020204" pitchFamily="34" charset="0"/>
                <a:cs typeface="Arial" panose="020B0604020202020204" pitchFamily="34" charset="0"/>
              </a:rPr>
              <a:t>, 16(3), pp. 210–218. </a:t>
            </a:r>
            <a:r>
              <a:rPr lang="fr-FR" sz="5200" dirty="0">
                <a:latin typeface="Arial" panose="020B0604020202020204" pitchFamily="34" charset="0"/>
                <a:cs typeface="Arial" panose="020B0604020202020204" pitchFamily="34" charset="0"/>
              </a:rPr>
              <a:t>Available at: </a:t>
            </a:r>
            <a:r>
              <a:rPr lang="fr-FR" sz="5200" u="sng" dirty="0">
                <a:latin typeface="Arial" panose="020B0604020202020204" pitchFamily="34" charset="0"/>
                <a:cs typeface="Arial" panose="020B0604020202020204" pitchFamily="34" charset="0"/>
                <a:hlinkClick r:id="rId11"/>
              </a:rPr>
              <a:t>https://doi.org/10.1093/phe/phad017</a:t>
            </a:r>
            <a:r>
              <a:rPr lang="fr-FR"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10/03/2026).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Shutterstock (2026) “</a:t>
            </a:r>
            <a:r>
              <a:rPr lang="en-US" sz="5200" i="1" dirty="0">
                <a:latin typeface="Arial" panose="020B0604020202020204" pitchFamily="34" charset="0"/>
                <a:cs typeface="Arial" panose="020B0604020202020204" pitchFamily="34" charset="0"/>
              </a:rPr>
              <a:t>Blocked</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2"/>
              </a:rPr>
              <a:t>https://www.shutterstock.com/image-vector/info-graphic-six-elements-human-health-358295072</a:t>
            </a:r>
            <a:r>
              <a:rPr lang="en-US" sz="5200" dirty="0">
                <a:latin typeface="Arial" panose="020B0604020202020204" pitchFamily="34" charset="0"/>
                <a:cs typeface="Arial" panose="020B0604020202020204" pitchFamily="34" charset="0"/>
              </a:rPr>
              <a:t> (Accessed 23/03/ 2026).</a:t>
            </a:r>
          </a:p>
          <a:p>
            <a:pPr marL="0" indent="0">
              <a:buNone/>
            </a:pPr>
            <a:r>
              <a:rPr lang="en-US" sz="5200" dirty="0">
                <a:latin typeface="Arial" panose="020B0604020202020204" pitchFamily="34" charset="0"/>
                <a:cs typeface="Arial" panose="020B0604020202020204" pitchFamily="34" charset="0"/>
              </a:rPr>
              <a:t>UK Government (2010) “</a:t>
            </a:r>
            <a:r>
              <a:rPr lang="en-US" sz="5200" i="1" dirty="0">
                <a:latin typeface="Arial" panose="020B0604020202020204" pitchFamily="34" charset="0"/>
                <a:cs typeface="Arial" panose="020B0604020202020204" pitchFamily="34" charset="0"/>
              </a:rPr>
              <a:t>Healthy Lives, Healthy People: Our strategy for public health in England</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3"/>
              </a:rPr>
              <a:t>https://assets.publishing.service.gov.uk/media/5a74fd1640f0b6360e472767/dh_127424.pdf</a:t>
            </a:r>
            <a:r>
              <a:rPr lang="en-US" sz="5200" dirty="0">
                <a:latin typeface="Arial" panose="020B0604020202020204" pitchFamily="34" charset="0"/>
                <a:cs typeface="Arial" panose="020B0604020202020204" pitchFamily="34" charset="0"/>
              </a:rPr>
              <a:t>. (Accessed 23/03/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United Nations (2015) “</a:t>
            </a:r>
            <a:r>
              <a:rPr lang="en-US" sz="5200" i="1" dirty="0">
                <a:latin typeface="Arial" panose="020B0604020202020204" pitchFamily="34" charset="0"/>
                <a:cs typeface="Arial" panose="020B0604020202020204" pitchFamily="34" charset="0"/>
              </a:rPr>
              <a:t>The 17 sustainable development goals</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4"/>
              </a:rPr>
              <a:t>https://sdgs.un.org/goals</a:t>
            </a:r>
            <a:r>
              <a:rPr lang="en-US" sz="5200" dirty="0">
                <a:latin typeface="Arial" panose="020B0604020202020204" pitchFamily="34" charset="0"/>
                <a:cs typeface="Arial" panose="020B0604020202020204" pitchFamily="34" charset="0"/>
              </a:rPr>
              <a:t> [Accessed 11/03/2026).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World Health Organization (2024) “</a:t>
            </a:r>
            <a:r>
              <a:rPr lang="en-US" sz="5200" i="1" dirty="0">
                <a:latin typeface="Arial" panose="020B0604020202020204" pitchFamily="34" charset="0"/>
                <a:cs typeface="Arial" panose="020B0604020202020204" pitchFamily="34" charset="0"/>
              </a:rPr>
              <a:t>Sustainable Development Goals 3 - The Global Action Plan for Healthy Lives and Well-being for All</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5"/>
              </a:rPr>
              <a:t>https://www.who.int/initiatives/sdg3-global-action-plan</a:t>
            </a:r>
            <a:r>
              <a:rPr lang="en-US" sz="5200" dirty="0">
                <a:latin typeface="Arial" panose="020B0604020202020204" pitchFamily="34" charset="0"/>
                <a:cs typeface="Arial" panose="020B0604020202020204" pitchFamily="34" charset="0"/>
              </a:rPr>
              <a:t> (Accessed 11/03/ 2026).</a:t>
            </a:r>
            <a:endParaRPr lang="en-GB" sz="5200" dirty="0"/>
          </a:p>
          <a:p>
            <a:pPr marL="0" indent="0">
              <a:buNone/>
            </a:pPr>
            <a:endParaRPr lang="en-GB" sz="1400" dirty="0"/>
          </a:p>
        </p:txBody>
      </p:sp>
    </p:spTree>
    <p:extLst>
      <p:ext uri="{BB962C8B-B14F-4D97-AF65-F5344CB8AC3E}">
        <p14:creationId xmlns:p14="http://schemas.microsoft.com/office/powerpoint/2010/main" val="321578983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2764</Words>
  <Application>Microsoft Office PowerPoint</Application>
  <PresentationFormat>Widescreen</PresentationFormat>
  <Paragraphs>130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2013 - 2022 Theme</vt:lpstr>
      <vt:lpstr>  Module: Health, Wellbeing and Sustainable Development (BMHP6030)    Component 1  Component 1: The integration of health, wellbeing, and sustainable development in health and social care sector,  and how these impact deliverance of services. </vt:lpstr>
      <vt:lpstr>Introduction</vt:lpstr>
      <vt:lpstr>Key Concepts</vt:lpstr>
      <vt:lpstr>Relevance</vt:lpstr>
      <vt:lpstr>Integration of Health and Wellbeing approaches</vt:lpstr>
      <vt:lpstr>Integration of Health and Wellbeing approaches</vt:lpstr>
      <vt:lpstr>Theoretical Perspectives</vt:lpstr>
      <vt:lpstr>Policy and Governance</vt:lpstr>
      <vt:lpstr>Service Delivery</vt:lpstr>
      <vt:lpstr>  Promotion of Healthy Lifestyles and Impact  </vt:lpstr>
      <vt:lpstr>Equity and Access</vt:lpstr>
      <vt:lpstr>Initiatives to reduce inequality</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Catalina MUSATOV</dc:creator>
  <cp:lastModifiedBy>Catalina MUSATOV</cp:lastModifiedBy>
  <cp:revision>1</cp:revision>
  <cp:lastPrinted>2026-03-26T12:34:06Z</cp:lastPrinted>
  <dcterms:created xsi:type="dcterms:W3CDTF">2026-03-17T16:45:47Z</dcterms:created>
  <dcterms:modified xsi:type="dcterms:W3CDTF">2026-03-27T12:37:45Z</dcterms:modified>
</cp:coreProperties>
</file>