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6" r:id="rId5"/>
    <p:sldId id="257" r:id="rId6"/>
    <p:sldId id="268" r:id="rId7"/>
    <p:sldId id="304" r:id="rId8"/>
    <p:sldId id="305" r:id="rId9"/>
    <p:sldId id="270" r:id="rId10"/>
    <p:sldId id="269" r:id="rId11"/>
    <p:sldId id="271" r:id="rId12"/>
    <p:sldId id="258" r:id="rId13"/>
    <p:sldId id="259" r:id="rId14"/>
    <p:sldId id="260" r:id="rId15"/>
    <p:sldId id="261" r:id="rId16"/>
    <p:sldId id="262" r:id="rId17"/>
    <p:sldId id="263" r:id="rId18"/>
    <p:sldId id="264" r:id="rId19"/>
    <p:sldId id="265" r:id="rId20"/>
    <p:sldId id="266" r:id="rId21"/>
    <p:sldId id="267" r:id="rId22"/>
    <p:sldId id="272" r:id="rId23"/>
    <p:sldId id="273" r:id="rId24"/>
    <p:sldId id="274" r:id="rId25"/>
    <p:sldId id="275" r:id="rId26"/>
    <p:sldId id="276" r:id="rId27"/>
    <p:sldId id="277" r:id="rId28"/>
    <p:sldId id="278" r:id="rId29"/>
    <p:sldId id="302" r:id="rId30"/>
    <p:sldId id="313" r:id="rId31"/>
    <p:sldId id="311" r:id="rId32"/>
    <p:sldId id="312" r:id="rId33"/>
    <p:sldId id="303" r:id="rId34"/>
    <p:sldId id="314" r:id="rId35"/>
    <p:sldId id="308" r:id="rId36"/>
    <p:sldId id="315" r:id="rId37"/>
    <p:sldId id="316" r:id="rId38"/>
    <p:sldId id="317" r:id="rId39"/>
    <p:sldId id="318" r:id="rId40"/>
    <p:sldId id="319" r:id="rId41"/>
    <p:sldId id="320" r:id="rId42"/>
    <p:sldId id="321" r:id="rId43"/>
    <p:sldId id="322" r:id="rId44"/>
    <p:sldId id="323" r:id="rId45"/>
    <p:sldId id="324" r:id="rId46"/>
    <p:sldId id="325" r:id="rId47"/>
    <p:sldId id="326" r:id="rId48"/>
    <p:sldId id="309" r:id="rId49"/>
    <p:sldId id="310"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B26980-78A4-4ECF-B201-5A4EDC9A97B4}" v="66" dt="2025-02-05T16:27:20.2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0" d="100"/>
          <a:sy n="100" d="100"/>
        </p:scale>
        <p:origin x="72"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4AB26980-78A4-4ECF-B201-5A4EDC9A97B4}"/>
    <pc:docChg chg="undo custSel addSld delSld modSld sldOrd">
      <pc:chgData name="Nathan Morgan" userId="72fd7c22-3ae8-4a57-b9f9-9fbe9cf82915" providerId="ADAL" clId="{4AB26980-78A4-4ECF-B201-5A4EDC9A97B4}" dt="2025-02-05T16:30:41.453" v="455" actId="20577"/>
      <pc:docMkLst>
        <pc:docMk/>
      </pc:docMkLst>
      <pc:sldChg chg="addSp modSp mod setBg">
        <pc:chgData name="Nathan Morgan" userId="72fd7c22-3ae8-4a57-b9f9-9fbe9cf82915" providerId="ADAL" clId="{4AB26980-78A4-4ECF-B201-5A4EDC9A97B4}" dt="2025-02-03T22:05:53.604" v="92" actId="26606"/>
        <pc:sldMkLst>
          <pc:docMk/>
          <pc:sldMk cId="1817200166" sldId="256"/>
        </pc:sldMkLst>
        <pc:spChg chg="mod">
          <ac:chgData name="Nathan Morgan" userId="72fd7c22-3ae8-4a57-b9f9-9fbe9cf82915" providerId="ADAL" clId="{4AB26980-78A4-4ECF-B201-5A4EDC9A97B4}" dt="2025-02-03T22:05:53.604" v="92" actId="26606"/>
          <ac:spMkLst>
            <pc:docMk/>
            <pc:sldMk cId="1817200166" sldId="256"/>
            <ac:spMk id="2" creationId="{71091A2B-500A-2E74-6A6B-0CEA97EA4270}"/>
          </ac:spMkLst>
        </pc:spChg>
        <pc:spChg chg="mod">
          <ac:chgData name="Nathan Morgan" userId="72fd7c22-3ae8-4a57-b9f9-9fbe9cf82915" providerId="ADAL" clId="{4AB26980-78A4-4ECF-B201-5A4EDC9A97B4}" dt="2025-02-03T22:05:53.604" v="92" actId="26606"/>
          <ac:spMkLst>
            <pc:docMk/>
            <pc:sldMk cId="1817200166" sldId="256"/>
            <ac:spMk id="3" creationId="{DD8BA818-CE40-F956-EF26-8F2ED4710801}"/>
          </ac:spMkLst>
        </pc:spChg>
        <pc:spChg chg="add">
          <ac:chgData name="Nathan Morgan" userId="72fd7c22-3ae8-4a57-b9f9-9fbe9cf82915" providerId="ADAL" clId="{4AB26980-78A4-4ECF-B201-5A4EDC9A97B4}" dt="2025-02-03T22:05:53.604" v="92" actId="26606"/>
          <ac:spMkLst>
            <pc:docMk/>
            <pc:sldMk cId="1817200166" sldId="256"/>
            <ac:spMk id="8" creationId="{5A292AEA-2528-46C0-B426-95822B6141FB}"/>
          </ac:spMkLst>
        </pc:spChg>
        <pc:spChg chg="add">
          <ac:chgData name="Nathan Morgan" userId="72fd7c22-3ae8-4a57-b9f9-9fbe9cf82915" providerId="ADAL" clId="{4AB26980-78A4-4ECF-B201-5A4EDC9A97B4}" dt="2025-02-03T22:05:53.604" v="92" actId="26606"/>
          <ac:spMkLst>
            <pc:docMk/>
            <pc:sldMk cId="1817200166" sldId="256"/>
            <ac:spMk id="10" creationId="{D8B7B198-E4DF-43CD-AD8C-199884323745}"/>
          </ac:spMkLst>
        </pc:spChg>
        <pc:spChg chg="add">
          <ac:chgData name="Nathan Morgan" userId="72fd7c22-3ae8-4a57-b9f9-9fbe9cf82915" providerId="ADAL" clId="{4AB26980-78A4-4ECF-B201-5A4EDC9A97B4}" dt="2025-02-03T22:05:53.604" v="92" actId="26606"/>
          <ac:spMkLst>
            <pc:docMk/>
            <pc:sldMk cId="1817200166" sldId="256"/>
            <ac:spMk id="12" creationId="{2BE67753-EA0E-4819-8D22-0B6600CF7231}"/>
          </ac:spMkLst>
        </pc:spChg>
        <pc:grpChg chg="add">
          <ac:chgData name="Nathan Morgan" userId="72fd7c22-3ae8-4a57-b9f9-9fbe9cf82915" providerId="ADAL" clId="{4AB26980-78A4-4ECF-B201-5A4EDC9A97B4}" dt="2025-02-03T22:05:53.604" v="92" actId="26606"/>
          <ac:grpSpMkLst>
            <pc:docMk/>
            <pc:sldMk cId="1817200166" sldId="256"/>
            <ac:grpSpMk id="14" creationId="{D76D63AC-0421-45EC-B383-E79A61A78C6B}"/>
          </ac:grpSpMkLst>
        </pc:grpChg>
        <pc:grpChg chg="add">
          <ac:chgData name="Nathan Morgan" userId="72fd7c22-3ae8-4a57-b9f9-9fbe9cf82915" providerId="ADAL" clId="{4AB26980-78A4-4ECF-B201-5A4EDC9A97B4}" dt="2025-02-03T22:05:53.604" v="92" actId="26606"/>
          <ac:grpSpMkLst>
            <pc:docMk/>
            <pc:sldMk cId="1817200166" sldId="256"/>
            <ac:grpSpMk id="23" creationId="{87F87F1B-42BA-4AC7-A4E2-41544DDB2CE3}"/>
          </ac:grpSpMkLst>
        </pc:grpChg>
        <pc:grpChg chg="add">
          <ac:chgData name="Nathan Morgan" userId="72fd7c22-3ae8-4a57-b9f9-9fbe9cf82915" providerId="ADAL" clId="{4AB26980-78A4-4ECF-B201-5A4EDC9A97B4}" dt="2025-02-03T22:05:53.604" v="92" actId="26606"/>
          <ac:grpSpMkLst>
            <pc:docMk/>
            <pc:sldMk cId="1817200166" sldId="256"/>
            <ac:grpSpMk id="29" creationId="{967346A5-7569-4F15-AB5D-BE3DADF192C0}"/>
          </ac:grpSpMkLst>
        </pc:grpChg>
      </pc:sldChg>
      <pc:sldChg chg="addSp modSp mod setBg">
        <pc:chgData name="Nathan Morgan" userId="72fd7c22-3ae8-4a57-b9f9-9fbe9cf82915" providerId="ADAL" clId="{4AB26980-78A4-4ECF-B201-5A4EDC9A97B4}" dt="2025-02-03T22:06:29.391" v="97" actId="26606"/>
        <pc:sldMkLst>
          <pc:docMk/>
          <pc:sldMk cId="221988442" sldId="258"/>
        </pc:sldMkLst>
        <pc:spChg chg="mod">
          <ac:chgData name="Nathan Morgan" userId="72fd7c22-3ae8-4a57-b9f9-9fbe9cf82915" providerId="ADAL" clId="{4AB26980-78A4-4ECF-B201-5A4EDC9A97B4}" dt="2025-02-03T22:06:29.391" v="97" actId="26606"/>
          <ac:spMkLst>
            <pc:docMk/>
            <pc:sldMk cId="221988442" sldId="258"/>
            <ac:spMk id="2" creationId="{658395B9-35A2-6960-BE85-36BDC09E07D8}"/>
          </ac:spMkLst>
        </pc:spChg>
        <pc:spChg chg="mod">
          <ac:chgData name="Nathan Morgan" userId="72fd7c22-3ae8-4a57-b9f9-9fbe9cf82915" providerId="ADAL" clId="{4AB26980-78A4-4ECF-B201-5A4EDC9A97B4}" dt="2025-02-03T22:06:29.391" v="97" actId="26606"/>
          <ac:spMkLst>
            <pc:docMk/>
            <pc:sldMk cId="221988442" sldId="258"/>
            <ac:spMk id="3" creationId="{D9CB1FCB-E19F-3D66-99B4-6802DDD300A2}"/>
          </ac:spMkLst>
        </pc:spChg>
        <pc:spChg chg="add">
          <ac:chgData name="Nathan Morgan" userId="72fd7c22-3ae8-4a57-b9f9-9fbe9cf82915" providerId="ADAL" clId="{4AB26980-78A4-4ECF-B201-5A4EDC9A97B4}" dt="2025-02-03T22:06:29.391" v="97" actId="26606"/>
          <ac:spMkLst>
            <pc:docMk/>
            <pc:sldMk cId="221988442" sldId="258"/>
            <ac:spMk id="8" creationId="{4BC99CB9-DDAD-44A2-8A1C-E3AF4E72DF5C}"/>
          </ac:spMkLst>
        </pc:spChg>
        <pc:spChg chg="add">
          <ac:chgData name="Nathan Morgan" userId="72fd7c22-3ae8-4a57-b9f9-9fbe9cf82915" providerId="ADAL" clId="{4AB26980-78A4-4ECF-B201-5A4EDC9A97B4}" dt="2025-02-03T22:06:29.391" v="97" actId="26606"/>
          <ac:spMkLst>
            <pc:docMk/>
            <pc:sldMk cId="221988442" sldId="258"/>
            <ac:spMk id="10" creationId="{64053CBF-3932-45FF-8285-EE5146085F3A}"/>
          </ac:spMkLst>
        </pc:spChg>
        <pc:grpChg chg="add">
          <ac:chgData name="Nathan Morgan" userId="72fd7c22-3ae8-4a57-b9f9-9fbe9cf82915" providerId="ADAL" clId="{4AB26980-78A4-4ECF-B201-5A4EDC9A97B4}" dt="2025-02-03T22:06:29.391" v="97" actId="26606"/>
          <ac:grpSpMkLst>
            <pc:docMk/>
            <pc:sldMk cId="221988442" sldId="258"/>
            <ac:grpSpMk id="12" creationId="{2E751C04-BEA6-446B-A678-9C74819EBD4C}"/>
          </ac:grpSpMkLst>
        </pc:grpChg>
        <pc:grpChg chg="add">
          <ac:chgData name="Nathan Morgan" userId="72fd7c22-3ae8-4a57-b9f9-9fbe9cf82915" providerId="ADAL" clId="{4AB26980-78A4-4ECF-B201-5A4EDC9A97B4}" dt="2025-02-03T22:06:29.391" v="97" actId="26606"/>
          <ac:grpSpMkLst>
            <pc:docMk/>
            <pc:sldMk cId="221988442" sldId="258"/>
            <ac:grpSpMk id="18" creationId="{B63ACBA3-DEFD-4C6D-BBA0-64468FA99C2D}"/>
          </ac:grpSpMkLst>
        </pc:grpChg>
      </pc:sldChg>
      <pc:sldChg chg="addSp delSp modSp mod setBg">
        <pc:chgData name="Nathan Morgan" userId="72fd7c22-3ae8-4a57-b9f9-9fbe9cf82915" providerId="ADAL" clId="{4AB26980-78A4-4ECF-B201-5A4EDC9A97B4}" dt="2025-02-05T16:00:43.672" v="207" actId="113"/>
        <pc:sldMkLst>
          <pc:docMk/>
          <pc:sldMk cId="346301254" sldId="259"/>
        </pc:sldMkLst>
        <pc:spChg chg="mod">
          <ac:chgData name="Nathan Morgan" userId="72fd7c22-3ae8-4a57-b9f9-9fbe9cf82915" providerId="ADAL" clId="{4AB26980-78A4-4ECF-B201-5A4EDC9A97B4}" dt="2025-02-05T16:00:20.014" v="198" actId="26606"/>
          <ac:spMkLst>
            <pc:docMk/>
            <pc:sldMk cId="346301254" sldId="259"/>
            <ac:spMk id="2" creationId="{72863EA3-BFD7-907C-08AB-687304B1C261}"/>
          </ac:spMkLst>
        </pc:spChg>
        <pc:spChg chg="mod">
          <ac:chgData name="Nathan Morgan" userId="72fd7c22-3ae8-4a57-b9f9-9fbe9cf82915" providerId="ADAL" clId="{4AB26980-78A4-4ECF-B201-5A4EDC9A97B4}" dt="2025-02-05T16:00:43.672" v="207" actId="113"/>
          <ac:spMkLst>
            <pc:docMk/>
            <pc:sldMk cId="346301254" sldId="259"/>
            <ac:spMk id="3" creationId="{A6A2F55C-B4E6-4888-85CB-0CCABE95EDC6}"/>
          </ac:spMkLst>
        </pc:spChg>
        <pc:spChg chg="add del">
          <ac:chgData name="Nathan Morgan" userId="72fd7c22-3ae8-4a57-b9f9-9fbe9cf82915" providerId="ADAL" clId="{4AB26980-78A4-4ECF-B201-5A4EDC9A97B4}" dt="2025-02-05T16:00:20.014" v="198" actId="26606"/>
          <ac:spMkLst>
            <pc:docMk/>
            <pc:sldMk cId="346301254" sldId="259"/>
            <ac:spMk id="8" creationId="{4BC99CB9-DDAD-44A2-8A1C-E3AF4E72DF5C}"/>
          </ac:spMkLst>
        </pc:spChg>
        <pc:spChg chg="add del">
          <ac:chgData name="Nathan Morgan" userId="72fd7c22-3ae8-4a57-b9f9-9fbe9cf82915" providerId="ADAL" clId="{4AB26980-78A4-4ECF-B201-5A4EDC9A97B4}" dt="2025-02-05T16:00:20.014" v="198" actId="26606"/>
          <ac:spMkLst>
            <pc:docMk/>
            <pc:sldMk cId="346301254" sldId="259"/>
            <ac:spMk id="10" creationId="{64053CBF-3932-45FF-8285-EE5146085F3A}"/>
          </ac:spMkLst>
        </pc:spChg>
        <pc:spChg chg="add">
          <ac:chgData name="Nathan Morgan" userId="72fd7c22-3ae8-4a57-b9f9-9fbe9cf82915" providerId="ADAL" clId="{4AB26980-78A4-4ECF-B201-5A4EDC9A97B4}" dt="2025-02-05T16:00:20.014" v="198" actId="26606"/>
          <ac:spMkLst>
            <pc:docMk/>
            <pc:sldMk cId="346301254" sldId="259"/>
            <ac:spMk id="27" creationId="{18873D23-2DCF-4B31-A009-95721C06E8E1}"/>
          </ac:spMkLst>
        </pc:spChg>
        <pc:spChg chg="add">
          <ac:chgData name="Nathan Morgan" userId="72fd7c22-3ae8-4a57-b9f9-9fbe9cf82915" providerId="ADAL" clId="{4AB26980-78A4-4ECF-B201-5A4EDC9A97B4}" dt="2025-02-05T16:00:20.014" v="198" actId="26606"/>
          <ac:spMkLst>
            <pc:docMk/>
            <pc:sldMk cId="346301254" sldId="259"/>
            <ac:spMk id="29" creationId="{C13EF075-D4EF-4929-ADBC-91B27DA19955}"/>
          </ac:spMkLst>
        </pc:spChg>
        <pc:grpChg chg="add del">
          <ac:chgData name="Nathan Morgan" userId="72fd7c22-3ae8-4a57-b9f9-9fbe9cf82915" providerId="ADAL" clId="{4AB26980-78A4-4ECF-B201-5A4EDC9A97B4}" dt="2025-02-05T16:00:20.014" v="198" actId="26606"/>
          <ac:grpSpMkLst>
            <pc:docMk/>
            <pc:sldMk cId="346301254" sldId="259"/>
            <ac:grpSpMk id="12" creationId="{2E751C04-BEA6-446B-A678-9C74819EBD4C}"/>
          </ac:grpSpMkLst>
        </pc:grpChg>
        <pc:grpChg chg="add del">
          <ac:chgData name="Nathan Morgan" userId="72fd7c22-3ae8-4a57-b9f9-9fbe9cf82915" providerId="ADAL" clId="{4AB26980-78A4-4ECF-B201-5A4EDC9A97B4}" dt="2025-02-05T16:00:20.014" v="198" actId="26606"/>
          <ac:grpSpMkLst>
            <pc:docMk/>
            <pc:sldMk cId="346301254" sldId="259"/>
            <ac:grpSpMk id="18" creationId="{B63ACBA3-DEFD-4C6D-BBA0-64468FA99C2D}"/>
          </ac:grpSpMkLst>
        </pc:grpChg>
        <pc:grpChg chg="add">
          <ac:chgData name="Nathan Morgan" userId="72fd7c22-3ae8-4a57-b9f9-9fbe9cf82915" providerId="ADAL" clId="{4AB26980-78A4-4ECF-B201-5A4EDC9A97B4}" dt="2025-02-05T16:00:20.014" v="198" actId="26606"/>
          <ac:grpSpMkLst>
            <pc:docMk/>
            <pc:sldMk cId="346301254" sldId="259"/>
            <ac:grpSpMk id="31" creationId="{DAA26DFA-AAB2-4973-9C17-16D587C7B198}"/>
          </ac:grpSpMkLst>
        </pc:grpChg>
      </pc:sldChg>
      <pc:sldChg chg="addSp modSp mod setBg">
        <pc:chgData name="Nathan Morgan" userId="72fd7c22-3ae8-4a57-b9f9-9fbe9cf82915" providerId="ADAL" clId="{4AB26980-78A4-4ECF-B201-5A4EDC9A97B4}" dt="2025-02-03T22:06:35.244" v="99" actId="26606"/>
        <pc:sldMkLst>
          <pc:docMk/>
          <pc:sldMk cId="2564969236" sldId="260"/>
        </pc:sldMkLst>
        <pc:spChg chg="mod">
          <ac:chgData name="Nathan Morgan" userId="72fd7c22-3ae8-4a57-b9f9-9fbe9cf82915" providerId="ADAL" clId="{4AB26980-78A4-4ECF-B201-5A4EDC9A97B4}" dt="2025-02-03T22:06:35.244" v="99" actId="26606"/>
          <ac:spMkLst>
            <pc:docMk/>
            <pc:sldMk cId="2564969236" sldId="260"/>
            <ac:spMk id="2" creationId="{A4B7FFD0-7897-910E-3476-5DDE5CA8632B}"/>
          </ac:spMkLst>
        </pc:spChg>
        <pc:spChg chg="mod">
          <ac:chgData name="Nathan Morgan" userId="72fd7c22-3ae8-4a57-b9f9-9fbe9cf82915" providerId="ADAL" clId="{4AB26980-78A4-4ECF-B201-5A4EDC9A97B4}" dt="2025-02-03T22:06:35.244" v="99" actId="26606"/>
          <ac:spMkLst>
            <pc:docMk/>
            <pc:sldMk cId="2564969236" sldId="260"/>
            <ac:spMk id="3" creationId="{63EF3B2B-24B3-CD26-5B71-3336423CC7DB}"/>
          </ac:spMkLst>
        </pc:spChg>
        <pc:spChg chg="add">
          <ac:chgData name="Nathan Morgan" userId="72fd7c22-3ae8-4a57-b9f9-9fbe9cf82915" providerId="ADAL" clId="{4AB26980-78A4-4ECF-B201-5A4EDC9A97B4}" dt="2025-02-03T22:06:35.244" v="99" actId="26606"/>
          <ac:spMkLst>
            <pc:docMk/>
            <pc:sldMk cId="2564969236" sldId="260"/>
            <ac:spMk id="8" creationId="{4BC99CB9-DDAD-44A2-8A1C-E3AF4E72DF5C}"/>
          </ac:spMkLst>
        </pc:spChg>
        <pc:spChg chg="add">
          <ac:chgData name="Nathan Morgan" userId="72fd7c22-3ae8-4a57-b9f9-9fbe9cf82915" providerId="ADAL" clId="{4AB26980-78A4-4ECF-B201-5A4EDC9A97B4}" dt="2025-02-03T22:06:35.244" v="99" actId="26606"/>
          <ac:spMkLst>
            <pc:docMk/>
            <pc:sldMk cId="2564969236" sldId="260"/>
            <ac:spMk id="10" creationId="{64053CBF-3932-45FF-8285-EE5146085F3A}"/>
          </ac:spMkLst>
        </pc:spChg>
        <pc:grpChg chg="add">
          <ac:chgData name="Nathan Morgan" userId="72fd7c22-3ae8-4a57-b9f9-9fbe9cf82915" providerId="ADAL" clId="{4AB26980-78A4-4ECF-B201-5A4EDC9A97B4}" dt="2025-02-03T22:06:35.244" v="99" actId="26606"/>
          <ac:grpSpMkLst>
            <pc:docMk/>
            <pc:sldMk cId="2564969236" sldId="260"/>
            <ac:grpSpMk id="12" creationId="{2E751C04-BEA6-446B-A678-9C74819EBD4C}"/>
          </ac:grpSpMkLst>
        </pc:grpChg>
        <pc:grpChg chg="add">
          <ac:chgData name="Nathan Morgan" userId="72fd7c22-3ae8-4a57-b9f9-9fbe9cf82915" providerId="ADAL" clId="{4AB26980-78A4-4ECF-B201-5A4EDC9A97B4}" dt="2025-02-03T22:06:35.244" v="99" actId="26606"/>
          <ac:grpSpMkLst>
            <pc:docMk/>
            <pc:sldMk cId="2564969236" sldId="260"/>
            <ac:grpSpMk id="18" creationId="{B63ACBA3-DEFD-4C6D-BBA0-64468FA99C2D}"/>
          </ac:grpSpMkLst>
        </pc:grpChg>
      </pc:sldChg>
      <pc:sldChg chg="addSp delSp modSp mod setBg">
        <pc:chgData name="Nathan Morgan" userId="72fd7c22-3ae8-4a57-b9f9-9fbe9cf82915" providerId="ADAL" clId="{4AB26980-78A4-4ECF-B201-5A4EDC9A97B4}" dt="2025-02-05T16:01:32.319" v="209" actId="26606"/>
        <pc:sldMkLst>
          <pc:docMk/>
          <pc:sldMk cId="752490540" sldId="261"/>
        </pc:sldMkLst>
        <pc:spChg chg="mod">
          <ac:chgData name="Nathan Morgan" userId="72fd7c22-3ae8-4a57-b9f9-9fbe9cf82915" providerId="ADAL" clId="{4AB26980-78A4-4ECF-B201-5A4EDC9A97B4}" dt="2025-02-05T16:01:32.319" v="209" actId="26606"/>
          <ac:spMkLst>
            <pc:docMk/>
            <pc:sldMk cId="752490540" sldId="261"/>
            <ac:spMk id="2" creationId="{BC51B9E0-541A-5554-157F-70029F9F7C71}"/>
          </ac:spMkLst>
        </pc:spChg>
        <pc:spChg chg="mod">
          <ac:chgData name="Nathan Morgan" userId="72fd7c22-3ae8-4a57-b9f9-9fbe9cf82915" providerId="ADAL" clId="{4AB26980-78A4-4ECF-B201-5A4EDC9A97B4}" dt="2025-02-05T16:01:32.319" v="209" actId="26606"/>
          <ac:spMkLst>
            <pc:docMk/>
            <pc:sldMk cId="752490540" sldId="261"/>
            <ac:spMk id="3" creationId="{0B982B24-F643-BAD3-92ED-8886F1090DC3}"/>
          </ac:spMkLst>
        </pc:spChg>
        <pc:spChg chg="add del">
          <ac:chgData name="Nathan Morgan" userId="72fd7c22-3ae8-4a57-b9f9-9fbe9cf82915" providerId="ADAL" clId="{4AB26980-78A4-4ECF-B201-5A4EDC9A97B4}" dt="2025-02-05T16:01:32.319" v="209" actId="26606"/>
          <ac:spMkLst>
            <pc:docMk/>
            <pc:sldMk cId="752490540" sldId="261"/>
            <ac:spMk id="24" creationId="{4BC99CB9-DDAD-44A2-8A1C-E3AF4E72DF5C}"/>
          </ac:spMkLst>
        </pc:spChg>
        <pc:spChg chg="add del">
          <ac:chgData name="Nathan Morgan" userId="72fd7c22-3ae8-4a57-b9f9-9fbe9cf82915" providerId="ADAL" clId="{4AB26980-78A4-4ECF-B201-5A4EDC9A97B4}" dt="2025-02-05T16:01:32.319" v="209" actId="26606"/>
          <ac:spMkLst>
            <pc:docMk/>
            <pc:sldMk cId="752490540" sldId="261"/>
            <ac:spMk id="25" creationId="{1561AEE4-4E38-4BAC-976D-E0DE523FC5D1}"/>
          </ac:spMkLst>
        </pc:spChg>
        <pc:spChg chg="add del">
          <ac:chgData name="Nathan Morgan" userId="72fd7c22-3ae8-4a57-b9f9-9fbe9cf82915" providerId="ADAL" clId="{4AB26980-78A4-4ECF-B201-5A4EDC9A97B4}" dt="2025-02-05T16:01:32.319" v="209" actId="26606"/>
          <ac:spMkLst>
            <pc:docMk/>
            <pc:sldMk cId="752490540" sldId="261"/>
            <ac:spMk id="37" creationId="{18873D23-2DCF-4B31-A009-95721C06E8E1}"/>
          </ac:spMkLst>
        </pc:spChg>
        <pc:spChg chg="add del">
          <ac:chgData name="Nathan Morgan" userId="72fd7c22-3ae8-4a57-b9f9-9fbe9cf82915" providerId="ADAL" clId="{4AB26980-78A4-4ECF-B201-5A4EDC9A97B4}" dt="2025-02-05T16:01:32.319" v="209" actId="26606"/>
          <ac:spMkLst>
            <pc:docMk/>
            <pc:sldMk cId="752490540" sldId="261"/>
            <ac:spMk id="39" creationId="{C13EF075-D4EF-4929-ADBC-91B27DA19955}"/>
          </ac:spMkLst>
        </pc:spChg>
        <pc:grpChg chg="add del">
          <ac:chgData name="Nathan Morgan" userId="72fd7c22-3ae8-4a57-b9f9-9fbe9cf82915" providerId="ADAL" clId="{4AB26980-78A4-4ECF-B201-5A4EDC9A97B4}" dt="2025-02-05T16:01:32.319" v="209" actId="26606"/>
          <ac:grpSpMkLst>
            <pc:docMk/>
            <pc:sldMk cId="752490540" sldId="261"/>
            <ac:grpSpMk id="26" creationId="{F0BC676B-D19A-44DB-910A-0C0E6D433979}"/>
          </ac:grpSpMkLst>
        </pc:grpChg>
        <pc:grpChg chg="add del">
          <ac:chgData name="Nathan Morgan" userId="72fd7c22-3ae8-4a57-b9f9-9fbe9cf82915" providerId="ADAL" clId="{4AB26980-78A4-4ECF-B201-5A4EDC9A97B4}" dt="2025-02-05T16:01:32.319" v="209" actId="26606"/>
          <ac:grpSpMkLst>
            <pc:docMk/>
            <pc:sldMk cId="752490540" sldId="261"/>
            <ac:grpSpMk id="41" creationId="{DAA26DFA-AAB2-4973-9C17-16D587C7B198}"/>
          </ac:grpSpMkLst>
        </pc:grpChg>
      </pc:sldChg>
      <pc:sldChg chg="addSp delSp modSp mod setBg">
        <pc:chgData name="Nathan Morgan" userId="72fd7c22-3ae8-4a57-b9f9-9fbe9cf82915" providerId="ADAL" clId="{4AB26980-78A4-4ECF-B201-5A4EDC9A97B4}" dt="2025-02-05T16:01:35.621" v="210" actId="26606"/>
        <pc:sldMkLst>
          <pc:docMk/>
          <pc:sldMk cId="3944096124" sldId="262"/>
        </pc:sldMkLst>
        <pc:spChg chg="mod">
          <ac:chgData name="Nathan Morgan" userId="72fd7c22-3ae8-4a57-b9f9-9fbe9cf82915" providerId="ADAL" clId="{4AB26980-78A4-4ECF-B201-5A4EDC9A97B4}" dt="2025-02-05T16:01:35.621" v="210" actId="26606"/>
          <ac:spMkLst>
            <pc:docMk/>
            <pc:sldMk cId="3944096124" sldId="262"/>
            <ac:spMk id="2" creationId="{9014B9D5-C517-0063-7ED4-F9279F3EB30C}"/>
          </ac:spMkLst>
        </pc:spChg>
        <pc:spChg chg="mod">
          <ac:chgData name="Nathan Morgan" userId="72fd7c22-3ae8-4a57-b9f9-9fbe9cf82915" providerId="ADAL" clId="{4AB26980-78A4-4ECF-B201-5A4EDC9A97B4}" dt="2025-02-05T16:01:35.621" v="210" actId="26606"/>
          <ac:spMkLst>
            <pc:docMk/>
            <pc:sldMk cId="3944096124" sldId="262"/>
            <ac:spMk id="4" creationId="{6E0CAC5D-1403-F879-27DB-B93E389D9CAB}"/>
          </ac:spMkLst>
        </pc:spChg>
        <pc:spChg chg="add del">
          <ac:chgData name="Nathan Morgan" userId="72fd7c22-3ae8-4a57-b9f9-9fbe9cf82915" providerId="ADAL" clId="{4AB26980-78A4-4ECF-B201-5A4EDC9A97B4}" dt="2025-02-05T16:01:35.621" v="210" actId="26606"/>
          <ac:spMkLst>
            <pc:docMk/>
            <pc:sldMk cId="3944096124" sldId="262"/>
            <ac:spMk id="9" creationId="{4BC99CB9-DDAD-44A2-8A1C-E3AF4E72DF5C}"/>
          </ac:spMkLst>
        </pc:spChg>
        <pc:spChg chg="add del">
          <ac:chgData name="Nathan Morgan" userId="72fd7c22-3ae8-4a57-b9f9-9fbe9cf82915" providerId="ADAL" clId="{4AB26980-78A4-4ECF-B201-5A4EDC9A97B4}" dt="2025-02-05T16:01:35.621" v="210" actId="26606"/>
          <ac:spMkLst>
            <pc:docMk/>
            <pc:sldMk cId="3944096124" sldId="262"/>
            <ac:spMk id="11" creationId="{1561AEE4-4E38-4BAC-976D-E0DE523FC5D1}"/>
          </ac:spMkLst>
        </pc:spChg>
        <pc:spChg chg="add">
          <ac:chgData name="Nathan Morgan" userId="72fd7c22-3ae8-4a57-b9f9-9fbe9cf82915" providerId="ADAL" clId="{4AB26980-78A4-4ECF-B201-5A4EDC9A97B4}" dt="2025-02-05T16:01:35.621" v="210" actId="26606"/>
          <ac:spMkLst>
            <pc:docMk/>
            <pc:sldMk cId="3944096124" sldId="262"/>
            <ac:spMk id="25" creationId="{18873D23-2DCF-4B31-A009-95721C06E8E1}"/>
          </ac:spMkLst>
        </pc:spChg>
        <pc:spChg chg="add">
          <ac:chgData name="Nathan Morgan" userId="72fd7c22-3ae8-4a57-b9f9-9fbe9cf82915" providerId="ADAL" clId="{4AB26980-78A4-4ECF-B201-5A4EDC9A97B4}" dt="2025-02-05T16:01:35.621" v="210" actId="26606"/>
          <ac:spMkLst>
            <pc:docMk/>
            <pc:sldMk cId="3944096124" sldId="262"/>
            <ac:spMk id="27" creationId="{C13EF075-D4EF-4929-ADBC-91B27DA19955}"/>
          </ac:spMkLst>
        </pc:spChg>
        <pc:grpChg chg="add del">
          <ac:chgData name="Nathan Morgan" userId="72fd7c22-3ae8-4a57-b9f9-9fbe9cf82915" providerId="ADAL" clId="{4AB26980-78A4-4ECF-B201-5A4EDC9A97B4}" dt="2025-02-05T16:01:35.621" v="210" actId="26606"/>
          <ac:grpSpMkLst>
            <pc:docMk/>
            <pc:sldMk cId="3944096124" sldId="262"/>
            <ac:grpSpMk id="13" creationId="{F0BC676B-D19A-44DB-910A-0C0E6D433979}"/>
          </ac:grpSpMkLst>
        </pc:grpChg>
        <pc:grpChg chg="add">
          <ac:chgData name="Nathan Morgan" userId="72fd7c22-3ae8-4a57-b9f9-9fbe9cf82915" providerId="ADAL" clId="{4AB26980-78A4-4ECF-B201-5A4EDC9A97B4}" dt="2025-02-05T16:01:35.621" v="210" actId="26606"/>
          <ac:grpSpMkLst>
            <pc:docMk/>
            <pc:sldMk cId="3944096124" sldId="262"/>
            <ac:grpSpMk id="29" creationId="{DAA26DFA-AAB2-4973-9C17-16D587C7B198}"/>
          </ac:grpSpMkLst>
        </pc:grpChg>
      </pc:sldChg>
      <pc:sldChg chg="addSp modSp mod setBg">
        <pc:chgData name="Nathan Morgan" userId="72fd7c22-3ae8-4a57-b9f9-9fbe9cf82915" providerId="ADAL" clId="{4AB26980-78A4-4ECF-B201-5A4EDC9A97B4}" dt="2025-02-03T22:06:56.267" v="104" actId="26606"/>
        <pc:sldMkLst>
          <pc:docMk/>
          <pc:sldMk cId="4107113980" sldId="263"/>
        </pc:sldMkLst>
        <pc:spChg chg="mod">
          <ac:chgData name="Nathan Morgan" userId="72fd7c22-3ae8-4a57-b9f9-9fbe9cf82915" providerId="ADAL" clId="{4AB26980-78A4-4ECF-B201-5A4EDC9A97B4}" dt="2025-02-03T22:06:56.267" v="104" actId="26606"/>
          <ac:spMkLst>
            <pc:docMk/>
            <pc:sldMk cId="4107113980" sldId="263"/>
            <ac:spMk id="2" creationId="{C79647E7-E0D9-2319-EA64-F7C230BB1920}"/>
          </ac:spMkLst>
        </pc:spChg>
        <pc:spChg chg="add">
          <ac:chgData name="Nathan Morgan" userId="72fd7c22-3ae8-4a57-b9f9-9fbe9cf82915" providerId="ADAL" clId="{4AB26980-78A4-4ECF-B201-5A4EDC9A97B4}" dt="2025-02-03T22:06:56.267" v="104" actId="26606"/>
          <ac:spMkLst>
            <pc:docMk/>
            <pc:sldMk cId="4107113980" sldId="263"/>
            <ac:spMk id="10" creationId="{6DBF50F6-DD88-4D9F-B7D3-79B989980940}"/>
          </ac:spMkLst>
        </pc:spChg>
        <pc:spChg chg="add">
          <ac:chgData name="Nathan Morgan" userId="72fd7c22-3ae8-4a57-b9f9-9fbe9cf82915" providerId="ADAL" clId="{4AB26980-78A4-4ECF-B201-5A4EDC9A97B4}" dt="2025-02-03T22:06:56.267" v="104" actId="26606"/>
          <ac:spMkLst>
            <pc:docMk/>
            <pc:sldMk cId="4107113980" sldId="263"/>
            <ac:spMk id="12" creationId="{916BBDC2-6929-469E-B7C4-A03E77BF94B0}"/>
          </ac:spMkLst>
        </pc:spChg>
        <pc:grpChg chg="add">
          <ac:chgData name="Nathan Morgan" userId="72fd7c22-3ae8-4a57-b9f9-9fbe9cf82915" providerId="ADAL" clId="{4AB26980-78A4-4ECF-B201-5A4EDC9A97B4}" dt="2025-02-03T22:06:56.267" v="104" actId="26606"/>
          <ac:grpSpMkLst>
            <pc:docMk/>
            <pc:sldMk cId="4107113980" sldId="263"/>
            <ac:grpSpMk id="14" creationId="{C344E6B5-C9F5-4338-9E33-003B12373104}"/>
          </ac:grpSpMkLst>
        </pc:grpChg>
        <pc:grpChg chg="add">
          <ac:chgData name="Nathan Morgan" userId="72fd7c22-3ae8-4a57-b9f9-9fbe9cf82915" providerId="ADAL" clId="{4AB26980-78A4-4ECF-B201-5A4EDC9A97B4}" dt="2025-02-03T22:06:56.267" v="104" actId="26606"/>
          <ac:grpSpMkLst>
            <pc:docMk/>
            <pc:sldMk cId="4107113980" sldId="263"/>
            <ac:grpSpMk id="20" creationId="{FDFEDBF7-8E2C-46B8-9095-AE1D77E21773}"/>
          </ac:grpSpMkLst>
        </pc:grpChg>
        <pc:picChg chg="mod">
          <ac:chgData name="Nathan Morgan" userId="72fd7c22-3ae8-4a57-b9f9-9fbe9cf82915" providerId="ADAL" clId="{4AB26980-78A4-4ECF-B201-5A4EDC9A97B4}" dt="2025-02-03T22:06:56.267" v="104" actId="26606"/>
          <ac:picMkLst>
            <pc:docMk/>
            <pc:sldMk cId="4107113980" sldId="263"/>
            <ac:picMk id="5" creationId="{FF163016-5041-FAC4-7D34-4297B232DCA2}"/>
          </ac:picMkLst>
        </pc:picChg>
      </pc:sldChg>
      <pc:sldChg chg="addSp modSp mod setBg">
        <pc:chgData name="Nathan Morgan" userId="72fd7c22-3ae8-4a57-b9f9-9fbe9cf82915" providerId="ADAL" clId="{4AB26980-78A4-4ECF-B201-5A4EDC9A97B4}" dt="2025-02-03T22:06:59.003" v="105" actId="26606"/>
        <pc:sldMkLst>
          <pc:docMk/>
          <pc:sldMk cId="640457447" sldId="264"/>
        </pc:sldMkLst>
        <pc:spChg chg="mod">
          <ac:chgData name="Nathan Morgan" userId="72fd7c22-3ae8-4a57-b9f9-9fbe9cf82915" providerId="ADAL" clId="{4AB26980-78A4-4ECF-B201-5A4EDC9A97B4}" dt="2025-02-03T22:06:59.003" v="105" actId="26606"/>
          <ac:spMkLst>
            <pc:docMk/>
            <pc:sldMk cId="640457447" sldId="264"/>
            <ac:spMk id="2" creationId="{CD15FC9B-262E-6B42-5FBA-98183FD07CEF}"/>
          </ac:spMkLst>
        </pc:spChg>
        <pc:spChg chg="add">
          <ac:chgData name="Nathan Morgan" userId="72fd7c22-3ae8-4a57-b9f9-9fbe9cf82915" providerId="ADAL" clId="{4AB26980-78A4-4ECF-B201-5A4EDC9A97B4}" dt="2025-02-03T22:06:59.003" v="105" actId="26606"/>
          <ac:spMkLst>
            <pc:docMk/>
            <pc:sldMk cId="640457447" sldId="264"/>
            <ac:spMk id="10" creationId="{23D09407-53BC-485E-B4CE-BC5E4FC4B25B}"/>
          </ac:spMkLst>
        </pc:spChg>
        <pc:spChg chg="add">
          <ac:chgData name="Nathan Morgan" userId="72fd7c22-3ae8-4a57-b9f9-9fbe9cf82915" providerId="ADAL" clId="{4AB26980-78A4-4ECF-B201-5A4EDC9A97B4}" dt="2025-02-03T22:06:59.003" v="105" actId="26606"/>
          <ac:spMkLst>
            <pc:docMk/>
            <pc:sldMk cId="640457447" sldId="264"/>
            <ac:spMk id="12" creationId="{921DB988-49FC-4608-B0A2-E2F3A4019041}"/>
          </ac:spMkLst>
        </pc:spChg>
        <pc:grpChg chg="add">
          <ac:chgData name="Nathan Morgan" userId="72fd7c22-3ae8-4a57-b9f9-9fbe9cf82915" providerId="ADAL" clId="{4AB26980-78A4-4ECF-B201-5A4EDC9A97B4}" dt="2025-02-03T22:06:59.003" v="105" actId="26606"/>
          <ac:grpSpMkLst>
            <pc:docMk/>
            <pc:sldMk cId="640457447" sldId="264"/>
            <ac:grpSpMk id="14" creationId="{E9B930FD-8671-4C4C-ADCF-73AC1D0CD417}"/>
          </ac:grpSpMkLst>
        </pc:grpChg>
        <pc:grpChg chg="add">
          <ac:chgData name="Nathan Morgan" userId="72fd7c22-3ae8-4a57-b9f9-9fbe9cf82915" providerId="ADAL" clId="{4AB26980-78A4-4ECF-B201-5A4EDC9A97B4}" dt="2025-02-03T22:06:59.003" v="105" actId="26606"/>
          <ac:grpSpMkLst>
            <pc:docMk/>
            <pc:sldMk cId="640457447" sldId="264"/>
            <ac:grpSpMk id="20" creationId="{383C2651-AE0C-4AE4-8725-E2F9414FE219}"/>
          </ac:grpSpMkLst>
        </pc:grpChg>
        <pc:picChg chg="mod">
          <ac:chgData name="Nathan Morgan" userId="72fd7c22-3ae8-4a57-b9f9-9fbe9cf82915" providerId="ADAL" clId="{4AB26980-78A4-4ECF-B201-5A4EDC9A97B4}" dt="2025-02-03T22:06:59.003" v="105" actId="26606"/>
          <ac:picMkLst>
            <pc:docMk/>
            <pc:sldMk cId="640457447" sldId="264"/>
            <ac:picMk id="5" creationId="{BCEB69D0-B04D-85B9-4803-2CF8934C06FB}"/>
          </ac:picMkLst>
        </pc:picChg>
      </pc:sldChg>
      <pc:sldChg chg="addSp modSp mod setBg">
        <pc:chgData name="Nathan Morgan" userId="72fd7c22-3ae8-4a57-b9f9-9fbe9cf82915" providerId="ADAL" clId="{4AB26980-78A4-4ECF-B201-5A4EDC9A97B4}" dt="2025-02-03T22:07:02.723" v="106" actId="26606"/>
        <pc:sldMkLst>
          <pc:docMk/>
          <pc:sldMk cId="4260331361" sldId="265"/>
        </pc:sldMkLst>
        <pc:spChg chg="mod">
          <ac:chgData name="Nathan Morgan" userId="72fd7c22-3ae8-4a57-b9f9-9fbe9cf82915" providerId="ADAL" clId="{4AB26980-78A4-4ECF-B201-5A4EDC9A97B4}" dt="2025-02-03T22:07:02.723" v="106" actId="26606"/>
          <ac:spMkLst>
            <pc:docMk/>
            <pc:sldMk cId="4260331361" sldId="265"/>
            <ac:spMk id="2" creationId="{7DA45B96-5C9B-E4F6-F022-4C5B92F6592D}"/>
          </ac:spMkLst>
        </pc:spChg>
        <pc:spChg chg="mod">
          <ac:chgData name="Nathan Morgan" userId="72fd7c22-3ae8-4a57-b9f9-9fbe9cf82915" providerId="ADAL" clId="{4AB26980-78A4-4ECF-B201-5A4EDC9A97B4}" dt="2025-02-03T22:07:02.723" v="106" actId="26606"/>
          <ac:spMkLst>
            <pc:docMk/>
            <pc:sldMk cId="4260331361" sldId="265"/>
            <ac:spMk id="3" creationId="{4F6C0E49-94FC-7DCE-2B56-11A0C71AC579}"/>
          </ac:spMkLst>
        </pc:spChg>
        <pc:spChg chg="add">
          <ac:chgData name="Nathan Morgan" userId="72fd7c22-3ae8-4a57-b9f9-9fbe9cf82915" providerId="ADAL" clId="{4AB26980-78A4-4ECF-B201-5A4EDC9A97B4}" dt="2025-02-03T22:07:02.723" v="106" actId="26606"/>
          <ac:spMkLst>
            <pc:docMk/>
            <pc:sldMk cId="4260331361" sldId="265"/>
            <ac:spMk id="8" creationId="{18873D23-2DCF-4B31-A009-95721C06E8E1}"/>
          </ac:spMkLst>
        </pc:spChg>
        <pc:spChg chg="add">
          <ac:chgData name="Nathan Morgan" userId="72fd7c22-3ae8-4a57-b9f9-9fbe9cf82915" providerId="ADAL" clId="{4AB26980-78A4-4ECF-B201-5A4EDC9A97B4}" dt="2025-02-03T22:07:02.723" v="106" actId="26606"/>
          <ac:spMkLst>
            <pc:docMk/>
            <pc:sldMk cId="4260331361" sldId="265"/>
            <ac:spMk id="10" creationId="{C13EF075-D4EF-4929-ADBC-91B27DA19955}"/>
          </ac:spMkLst>
        </pc:spChg>
        <pc:grpChg chg="add">
          <ac:chgData name="Nathan Morgan" userId="72fd7c22-3ae8-4a57-b9f9-9fbe9cf82915" providerId="ADAL" clId="{4AB26980-78A4-4ECF-B201-5A4EDC9A97B4}" dt="2025-02-03T22:07:02.723" v="106" actId="26606"/>
          <ac:grpSpMkLst>
            <pc:docMk/>
            <pc:sldMk cId="4260331361" sldId="265"/>
            <ac:grpSpMk id="12" creationId="{DAA26DFA-AAB2-4973-9C17-16D587C7B198}"/>
          </ac:grpSpMkLst>
        </pc:grpChg>
      </pc:sldChg>
      <pc:sldChg chg="addSp modSp mod setBg">
        <pc:chgData name="Nathan Morgan" userId="72fd7c22-3ae8-4a57-b9f9-9fbe9cf82915" providerId="ADAL" clId="{4AB26980-78A4-4ECF-B201-5A4EDC9A97B4}" dt="2025-02-03T22:07:07.187" v="107" actId="26606"/>
        <pc:sldMkLst>
          <pc:docMk/>
          <pc:sldMk cId="1298331897" sldId="266"/>
        </pc:sldMkLst>
        <pc:spChg chg="mod">
          <ac:chgData name="Nathan Morgan" userId="72fd7c22-3ae8-4a57-b9f9-9fbe9cf82915" providerId="ADAL" clId="{4AB26980-78A4-4ECF-B201-5A4EDC9A97B4}" dt="2025-02-03T22:07:07.187" v="107" actId="26606"/>
          <ac:spMkLst>
            <pc:docMk/>
            <pc:sldMk cId="1298331897" sldId="266"/>
            <ac:spMk id="2" creationId="{BF906E39-61AD-9A5E-1341-B980A4EECF91}"/>
          </ac:spMkLst>
        </pc:spChg>
        <pc:spChg chg="mod">
          <ac:chgData name="Nathan Morgan" userId="72fd7c22-3ae8-4a57-b9f9-9fbe9cf82915" providerId="ADAL" clId="{4AB26980-78A4-4ECF-B201-5A4EDC9A97B4}" dt="2025-02-03T22:07:07.187" v="107" actId="26606"/>
          <ac:spMkLst>
            <pc:docMk/>
            <pc:sldMk cId="1298331897" sldId="266"/>
            <ac:spMk id="3" creationId="{C3D32DA3-7A73-E8ED-3704-016E1C3EACCF}"/>
          </ac:spMkLst>
        </pc:spChg>
        <pc:spChg chg="add">
          <ac:chgData name="Nathan Morgan" userId="72fd7c22-3ae8-4a57-b9f9-9fbe9cf82915" providerId="ADAL" clId="{4AB26980-78A4-4ECF-B201-5A4EDC9A97B4}" dt="2025-02-03T22:07:07.187" v="107" actId="26606"/>
          <ac:spMkLst>
            <pc:docMk/>
            <pc:sldMk cId="1298331897" sldId="266"/>
            <ac:spMk id="8" creationId="{18873D23-2DCF-4B31-A009-95721C06E8E1}"/>
          </ac:spMkLst>
        </pc:spChg>
        <pc:spChg chg="add">
          <ac:chgData name="Nathan Morgan" userId="72fd7c22-3ae8-4a57-b9f9-9fbe9cf82915" providerId="ADAL" clId="{4AB26980-78A4-4ECF-B201-5A4EDC9A97B4}" dt="2025-02-03T22:07:07.187" v="107" actId="26606"/>
          <ac:spMkLst>
            <pc:docMk/>
            <pc:sldMk cId="1298331897" sldId="266"/>
            <ac:spMk id="10" creationId="{C13EF075-D4EF-4929-ADBC-91B27DA19955}"/>
          </ac:spMkLst>
        </pc:spChg>
        <pc:grpChg chg="add">
          <ac:chgData name="Nathan Morgan" userId="72fd7c22-3ae8-4a57-b9f9-9fbe9cf82915" providerId="ADAL" clId="{4AB26980-78A4-4ECF-B201-5A4EDC9A97B4}" dt="2025-02-03T22:07:07.187" v="107" actId="26606"/>
          <ac:grpSpMkLst>
            <pc:docMk/>
            <pc:sldMk cId="1298331897" sldId="266"/>
            <ac:grpSpMk id="12" creationId="{DAA26DFA-AAB2-4973-9C17-16D587C7B198}"/>
          </ac:grpSpMkLst>
        </pc:grpChg>
      </pc:sldChg>
      <pc:sldChg chg="new">
        <pc:chgData name="Nathan Morgan" userId="72fd7c22-3ae8-4a57-b9f9-9fbe9cf82915" providerId="ADAL" clId="{4AB26980-78A4-4ECF-B201-5A4EDC9A97B4}" dt="2025-02-03T21:57:02.550" v="22" actId="680"/>
        <pc:sldMkLst>
          <pc:docMk/>
          <pc:sldMk cId="795511460" sldId="267"/>
        </pc:sldMkLst>
      </pc:sldChg>
      <pc:sldChg chg="addSp delSp modSp new mod setBg">
        <pc:chgData name="Nathan Morgan" userId="72fd7c22-3ae8-4a57-b9f9-9fbe9cf82915" providerId="ADAL" clId="{4AB26980-78A4-4ECF-B201-5A4EDC9A97B4}" dt="2025-02-03T22:06:08.592" v="93" actId="26606"/>
        <pc:sldMkLst>
          <pc:docMk/>
          <pc:sldMk cId="687127676" sldId="268"/>
        </pc:sldMkLst>
        <pc:spChg chg="mod">
          <ac:chgData name="Nathan Morgan" userId="72fd7c22-3ae8-4a57-b9f9-9fbe9cf82915" providerId="ADAL" clId="{4AB26980-78A4-4ECF-B201-5A4EDC9A97B4}" dt="2025-02-03T22:06:08.592" v="93" actId="26606"/>
          <ac:spMkLst>
            <pc:docMk/>
            <pc:sldMk cId="687127676" sldId="268"/>
            <ac:spMk id="2" creationId="{31A5F9B1-C899-FA5B-81F6-B10F0867DDD6}"/>
          </ac:spMkLst>
        </pc:spChg>
        <pc:spChg chg="add del mod">
          <ac:chgData name="Nathan Morgan" userId="72fd7c22-3ae8-4a57-b9f9-9fbe9cf82915" providerId="ADAL" clId="{4AB26980-78A4-4ECF-B201-5A4EDC9A97B4}" dt="2025-02-03T22:06:08.592" v="93" actId="26606"/>
          <ac:spMkLst>
            <pc:docMk/>
            <pc:sldMk cId="687127676" sldId="268"/>
            <ac:spMk id="3" creationId="{7DDE9F90-9DDC-680F-CCF7-0BC6B3975334}"/>
          </ac:spMkLst>
        </pc:spChg>
        <pc:spChg chg="add">
          <ac:chgData name="Nathan Morgan" userId="72fd7c22-3ae8-4a57-b9f9-9fbe9cf82915" providerId="ADAL" clId="{4AB26980-78A4-4ECF-B201-5A4EDC9A97B4}" dt="2025-02-03T22:06:08.592" v="93" actId="26606"/>
          <ac:spMkLst>
            <pc:docMk/>
            <pc:sldMk cId="687127676" sldId="268"/>
            <ac:spMk id="8" creationId="{4BC99CB9-DDAD-44A2-8A1C-E3AF4E72DF5C}"/>
          </ac:spMkLst>
        </pc:spChg>
        <pc:spChg chg="add">
          <ac:chgData name="Nathan Morgan" userId="72fd7c22-3ae8-4a57-b9f9-9fbe9cf82915" providerId="ADAL" clId="{4AB26980-78A4-4ECF-B201-5A4EDC9A97B4}" dt="2025-02-03T22:06:08.592" v="93" actId="26606"/>
          <ac:spMkLst>
            <pc:docMk/>
            <pc:sldMk cId="687127676" sldId="268"/>
            <ac:spMk id="10" creationId="{64053CBF-3932-45FF-8285-EE5146085F3A}"/>
          </ac:spMkLst>
        </pc:spChg>
        <pc:grpChg chg="add">
          <ac:chgData name="Nathan Morgan" userId="72fd7c22-3ae8-4a57-b9f9-9fbe9cf82915" providerId="ADAL" clId="{4AB26980-78A4-4ECF-B201-5A4EDC9A97B4}" dt="2025-02-03T22:06:08.592" v="93" actId="26606"/>
          <ac:grpSpMkLst>
            <pc:docMk/>
            <pc:sldMk cId="687127676" sldId="268"/>
            <ac:grpSpMk id="12" creationId="{2E751C04-BEA6-446B-A678-9C74819EBD4C}"/>
          </ac:grpSpMkLst>
        </pc:grpChg>
        <pc:grpChg chg="add">
          <ac:chgData name="Nathan Morgan" userId="72fd7c22-3ae8-4a57-b9f9-9fbe9cf82915" providerId="ADAL" clId="{4AB26980-78A4-4ECF-B201-5A4EDC9A97B4}" dt="2025-02-03T22:06:08.592" v="93" actId="26606"/>
          <ac:grpSpMkLst>
            <pc:docMk/>
            <pc:sldMk cId="687127676" sldId="268"/>
            <ac:grpSpMk id="18" creationId="{B63ACBA3-DEFD-4C6D-BBA0-64468FA99C2D}"/>
          </ac:grpSpMkLst>
        </pc:grpChg>
      </pc:sldChg>
      <pc:sldChg chg="addSp delSp modSp new mod setBg">
        <pc:chgData name="Nathan Morgan" userId="72fd7c22-3ae8-4a57-b9f9-9fbe9cf82915" providerId="ADAL" clId="{4AB26980-78A4-4ECF-B201-5A4EDC9A97B4}" dt="2025-02-05T16:00:11.694" v="196" actId="26606"/>
        <pc:sldMkLst>
          <pc:docMk/>
          <pc:sldMk cId="2857185156" sldId="269"/>
        </pc:sldMkLst>
        <pc:spChg chg="mod">
          <ac:chgData name="Nathan Morgan" userId="72fd7c22-3ae8-4a57-b9f9-9fbe9cf82915" providerId="ADAL" clId="{4AB26980-78A4-4ECF-B201-5A4EDC9A97B4}" dt="2025-02-05T16:00:11.694" v="196" actId="26606"/>
          <ac:spMkLst>
            <pc:docMk/>
            <pc:sldMk cId="2857185156" sldId="269"/>
            <ac:spMk id="2" creationId="{48F06A0D-4696-511F-C1A8-491D5A1A39CB}"/>
          </ac:spMkLst>
        </pc:spChg>
        <pc:spChg chg="add del mod">
          <ac:chgData name="Nathan Morgan" userId="72fd7c22-3ae8-4a57-b9f9-9fbe9cf82915" providerId="ADAL" clId="{4AB26980-78A4-4ECF-B201-5A4EDC9A97B4}" dt="2025-02-05T16:00:11.694" v="196" actId="26606"/>
          <ac:spMkLst>
            <pc:docMk/>
            <pc:sldMk cId="2857185156" sldId="269"/>
            <ac:spMk id="3" creationId="{1F22DA86-D4A8-59E4-4DD7-93D67D24AF00}"/>
          </ac:spMkLst>
        </pc:spChg>
        <pc:spChg chg="add del">
          <ac:chgData name="Nathan Morgan" userId="72fd7c22-3ae8-4a57-b9f9-9fbe9cf82915" providerId="ADAL" clId="{4AB26980-78A4-4ECF-B201-5A4EDC9A97B4}" dt="2025-02-05T16:00:11.694" v="196" actId="26606"/>
          <ac:spMkLst>
            <pc:docMk/>
            <pc:sldMk cId="2857185156" sldId="269"/>
            <ac:spMk id="8" creationId="{4BC99CB9-DDAD-44A2-8A1C-E3AF4E72DF5C}"/>
          </ac:spMkLst>
        </pc:spChg>
        <pc:spChg chg="add del">
          <ac:chgData name="Nathan Morgan" userId="72fd7c22-3ae8-4a57-b9f9-9fbe9cf82915" providerId="ADAL" clId="{4AB26980-78A4-4ECF-B201-5A4EDC9A97B4}" dt="2025-02-05T16:00:11.694" v="196" actId="26606"/>
          <ac:spMkLst>
            <pc:docMk/>
            <pc:sldMk cId="2857185156" sldId="269"/>
            <ac:spMk id="10" creationId="{64053CBF-3932-45FF-8285-EE5146085F3A}"/>
          </ac:spMkLst>
        </pc:spChg>
        <pc:spChg chg="add">
          <ac:chgData name="Nathan Morgan" userId="72fd7c22-3ae8-4a57-b9f9-9fbe9cf82915" providerId="ADAL" clId="{4AB26980-78A4-4ECF-B201-5A4EDC9A97B4}" dt="2025-02-05T16:00:11.694" v="196" actId="26606"/>
          <ac:spMkLst>
            <pc:docMk/>
            <pc:sldMk cId="2857185156" sldId="269"/>
            <ac:spMk id="27" creationId="{18873D23-2DCF-4B31-A009-95721C06E8E1}"/>
          </ac:spMkLst>
        </pc:spChg>
        <pc:spChg chg="add">
          <ac:chgData name="Nathan Morgan" userId="72fd7c22-3ae8-4a57-b9f9-9fbe9cf82915" providerId="ADAL" clId="{4AB26980-78A4-4ECF-B201-5A4EDC9A97B4}" dt="2025-02-05T16:00:11.694" v="196" actId="26606"/>
          <ac:spMkLst>
            <pc:docMk/>
            <pc:sldMk cId="2857185156" sldId="269"/>
            <ac:spMk id="29" creationId="{C13EF075-D4EF-4929-ADBC-91B27DA19955}"/>
          </ac:spMkLst>
        </pc:spChg>
        <pc:grpChg chg="add del">
          <ac:chgData name="Nathan Morgan" userId="72fd7c22-3ae8-4a57-b9f9-9fbe9cf82915" providerId="ADAL" clId="{4AB26980-78A4-4ECF-B201-5A4EDC9A97B4}" dt="2025-02-05T16:00:11.694" v="196" actId="26606"/>
          <ac:grpSpMkLst>
            <pc:docMk/>
            <pc:sldMk cId="2857185156" sldId="269"/>
            <ac:grpSpMk id="12" creationId="{2E751C04-BEA6-446B-A678-9C74819EBD4C}"/>
          </ac:grpSpMkLst>
        </pc:grpChg>
        <pc:grpChg chg="add del">
          <ac:chgData name="Nathan Morgan" userId="72fd7c22-3ae8-4a57-b9f9-9fbe9cf82915" providerId="ADAL" clId="{4AB26980-78A4-4ECF-B201-5A4EDC9A97B4}" dt="2025-02-05T16:00:11.694" v="196" actId="26606"/>
          <ac:grpSpMkLst>
            <pc:docMk/>
            <pc:sldMk cId="2857185156" sldId="269"/>
            <ac:grpSpMk id="18" creationId="{B63ACBA3-DEFD-4C6D-BBA0-64468FA99C2D}"/>
          </ac:grpSpMkLst>
        </pc:grpChg>
        <pc:grpChg chg="add">
          <ac:chgData name="Nathan Morgan" userId="72fd7c22-3ae8-4a57-b9f9-9fbe9cf82915" providerId="ADAL" clId="{4AB26980-78A4-4ECF-B201-5A4EDC9A97B4}" dt="2025-02-05T16:00:11.694" v="196" actId="26606"/>
          <ac:grpSpMkLst>
            <pc:docMk/>
            <pc:sldMk cId="2857185156" sldId="269"/>
            <ac:grpSpMk id="31" creationId="{DAA26DFA-AAB2-4973-9C17-16D587C7B198}"/>
          </ac:grpSpMkLst>
        </pc:grpChg>
      </pc:sldChg>
      <pc:sldChg chg="addSp modSp add mod setBg">
        <pc:chgData name="Nathan Morgan" userId="72fd7c22-3ae8-4a57-b9f9-9fbe9cf82915" providerId="ADAL" clId="{4AB26980-78A4-4ECF-B201-5A4EDC9A97B4}" dt="2025-02-03T22:06:19.705" v="94" actId="26606"/>
        <pc:sldMkLst>
          <pc:docMk/>
          <pc:sldMk cId="111274805" sldId="270"/>
        </pc:sldMkLst>
        <pc:spChg chg="mod">
          <ac:chgData name="Nathan Morgan" userId="72fd7c22-3ae8-4a57-b9f9-9fbe9cf82915" providerId="ADAL" clId="{4AB26980-78A4-4ECF-B201-5A4EDC9A97B4}" dt="2025-02-03T22:06:19.705" v="94" actId="26606"/>
          <ac:spMkLst>
            <pc:docMk/>
            <pc:sldMk cId="111274805" sldId="270"/>
            <ac:spMk id="2" creationId="{D838D407-5689-9AF6-5D33-7B966E56F1CB}"/>
          </ac:spMkLst>
        </pc:spChg>
        <pc:spChg chg="mod">
          <ac:chgData name="Nathan Morgan" userId="72fd7c22-3ae8-4a57-b9f9-9fbe9cf82915" providerId="ADAL" clId="{4AB26980-78A4-4ECF-B201-5A4EDC9A97B4}" dt="2025-02-03T22:06:19.705" v="94" actId="26606"/>
          <ac:spMkLst>
            <pc:docMk/>
            <pc:sldMk cId="111274805" sldId="270"/>
            <ac:spMk id="3" creationId="{5518DE95-2929-B745-92E3-BDEAA592A2FA}"/>
          </ac:spMkLst>
        </pc:spChg>
        <pc:spChg chg="add">
          <ac:chgData name="Nathan Morgan" userId="72fd7c22-3ae8-4a57-b9f9-9fbe9cf82915" providerId="ADAL" clId="{4AB26980-78A4-4ECF-B201-5A4EDC9A97B4}" dt="2025-02-03T22:06:19.705" v="94" actId="26606"/>
          <ac:spMkLst>
            <pc:docMk/>
            <pc:sldMk cId="111274805" sldId="270"/>
            <ac:spMk id="8" creationId="{4BC99CB9-DDAD-44A2-8A1C-E3AF4E72DF5C}"/>
          </ac:spMkLst>
        </pc:spChg>
        <pc:spChg chg="add">
          <ac:chgData name="Nathan Morgan" userId="72fd7c22-3ae8-4a57-b9f9-9fbe9cf82915" providerId="ADAL" clId="{4AB26980-78A4-4ECF-B201-5A4EDC9A97B4}" dt="2025-02-03T22:06:19.705" v="94" actId="26606"/>
          <ac:spMkLst>
            <pc:docMk/>
            <pc:sldMk cId="111274805" sldId="270"/>
            <ac:spMk id="10" creationId="{64053CBF-3932-45FF-8285-EE5146085F3A}"/>
          </ac:spMkLst>
        </pc:spChg>
        <pc:grpChg chg="add">
          <ac:chgData name="Nathan Morgan" userId="72fd7c22-3ae8-4a57-b9f9-9fbe9cf82915" providerId="ADAL" clId="{4AB26980-78A4-4ECF-B201-5A4EDC9A97B4}" dt="2025-02-03T22:06:19.705" v="94" actId="26606"/>
          <ac:grpSpMkLst>
            <pc:docMk/>
            <pc:sldMk cId="111274805" sldId="270"/>
            <ac:grpSpMk id="12" creationId="{2E751C04-BEA6-446B-A678-9C74819EBD4C}"/>
          </ac:grpSpMkLst>
        </pc:grpChg>
        <pc:grpChg chg="add">
          <ac:chgData name="Nathan Morgan" userId="72fd7c22-3ae8-4a57-b9f9-9fbe9cf82915" providerId="ADAL" clId="{4AB26980-78A4-4ECF-B201-5A4EDC9A97B4}" dt="2025-02-03T22:06:19.705" v="94" actId="26606"/>
          <ac:grpSpMkLst>
            <pc:docMk/>
            <pc:sldMk cId="111274805" sldId="270"/>
            <ac:grpSpMk id="18" creationId="{B63ACBA3-DEFD-4C6D-BBA0-64468FA99C2D}"/>
          </ac:grpSpMkLst>
        </pc:grpChg>
      </pc:sldChg>
      <pc:sldChg chg="addSp delSp modSp new mod setBg">
        <pc:chgData name="Nathan Morgan" userId="72fd7c22-3ae8-4a57-b9f9-9fbe9cf82915" providerId="ADAL" clId="{4AB26980-78A4-4ECF-B201-5A4EDC9A97B4}" dt="2025-02-05T16:00:17.039" v="197" actId="26606"/>
        <pc:sldMkLst>
          <pc:docMk/>
          <pc:sldMk cId="3496879279" sldId="271"/>
        </pc:sldMkLst>
        <pc:spChg chg="add del mod">
          <ac:chgData name="Nathan Morgan" userId="72fd7c22-3ae8-4a57-b9f9-9fbe9cf82915" providerId="ADAL" clId="{4AB26980-78A4-4ECF-B201-5A4EDC9A97B4}" dt="2025-02-05T16:00:17.039" v="197" actId="26606"/>
          <ac:spMkLst>
            <pc:docMk/>
            <pc:sldMk cId="3496879279" sldId="271"/>
            <ac:spMk id="2" creationId="{571595E0-D8FB-32C2-B722-05A38D1834A0}"/>
          </ac:spMkLst>
        </pc:spChg>
        <pc:spChg chg="mod">
          <ac:chgData name="Nathan Morgan" userId="72fd7c22-3ae8-4a57-b9f9-9fbe9cf82915" providerId="ADAL" clId="{4AB26980-78A4-4ECF-B201-5A4EDC9A97B4}" dt="2025-02-05T16:00:17.039" v="197" actId="26606"/>
          <ac:spMkLst>
            <pc:docMk/>
            <pc:sldMk cId="3496879279" sldId="271"/>
            <ac:spMk id="3" creationId="{F6ABEDE6-C182-BE3D-64AF-9DD8B3AE3630}"/>
          </ac:spMkLst>
        </pc:spChg>
        <pc:spChg chg="add del">
          <ac:chgData name="Nathan Morgan" userId="72fd7c22-3ae8-4a57-b9f9-9fbe9cf82915" providerId="ADAL" clId="{4AB26980-78A4-4ECF-B201-5A4EDC9A97B4}" dt="2025-02-05T16:00:17.039" v="197" actId="26606"/>
          <ac:spMkLst>
            <pc:docMk/>
            <pc:sldMk cId="3496879279" sldId="271"/>
            <ac:spMk id="8" creationId="{4BC99CB9-DDAD-44A2-8A1C-E3AF4E72DF5C}"/>
          </ac:spMkLst>
        </pc:spChg>
        <pc:spChg chg="add del">
          <ac:chgData name="Nathan Morgan" userId="72fd7c22-3ae8-4a57-b9f9-9fbe9cf82915" providerId="ADAL" clId="{4AB26980-78A4-4ECF-B201-5A4EDC9A97B4}" dt="2025-02-05T16:00:17.039" v="197" actId="26606"/>
          <ac:spMkLst>
            <pc:docMk/>
            <pc:sldMk cId="3496879279" sldId="271"/>
            <ac:spMk id="10" creationId="{64053CBF-3932-45FF-8285-EE5146085F3A}"/>
          </ac:spMkLst>
        </pc:spChg>
        <pc:spChg chg="add">
          <ac:chgData name="Nathan Morgan" userId="72fd7c22-3ae8-4a57-b9f9-9fbe9cf82915" providerId="ADAL" clId="{4AB26980-78A4-4ECF-B201-5A4EDC9A97B4}" dt="2025-02-05T16:00:17.039" v="197" actId="26606"/>
          <ac:spMkLst>
            <pc:docMk/>
            <pc:sldMk cId="3496879279" sldId="271"/>
            <ac:spMk id="27" creationId="{18873D23-2DCF-4B31-A009-95721C06E8E1}"/>
          </ac:spMkLst>
        </pc:spChg>
        <pc:spChg chg="add">
          <ac:chgData name="Nathan Morgan" userId="72fd7c22-3ae8-4a57-b9f9-9fbe9cf82915" providerId="ADAL" clId="{4AB26980-78A4-4ECF-B201-5A4EDC9A97B4}" dt="2025-02-05T16:00:17.039" v="197" actId="26606"/>
          <ac:spMkLst>
            <pc:docMk/>
            <pc:sldMk cId="3496879279" sldId="271"/>
            <ac:spMk id="29" creationId="{C13EF075-D4EF-4929-ADBC-91B27DA19955}"/>
          </ac:spMkLst>
        </pc:spChg>
        <pc:grpChg chg="add del">
          <ac:chgData name="Nathan Morgan" userId="72fd7c22-3ae8-4a57-b9f9-9fbe9cf82915" providerId="ADAL" clId="{4AB26980-78A4-4ECF-B201-5A4EDC9A97B4}" dt="2025-02-05T16:00:17.039" v="197" actId="26606"/>
          <ac:grpSpMkLst>
            <pc:docMk/>
            <pc:sldMk cId="3496879279" sldId="271"/>
            <ac:grpSpMk id="12" creationId="{2E751C04-BEA6-446B-A678-9C74819EBD4C}"/>
          </ac:grpSpMkLst>
        </pc:grpChg>
        <pc:grpChg chg="add del">
          <ac:chgData name="Nathan Morgan" userId="72fd7c22-3ae8-4a57-b9f9-9fbe9cf82915" providerId="ADAL" clId="{4AB26980-78A4-4ECF-B201-5A4EDC9A97B4}" dt="2025-02-05T16:00:17.039" v="197" actId="26606"/>
          <ac:grpSpMkLst>
            <pc:docMk/>
            <pc:sldMk cId="3496879279" sldId="271"/>
            <ac:grpSpMk id="18" creationId="{B63ACBA3-DEFD-4C6D-BBA0-64468FA99C2D}"/>
          </ac:grpSpMkLst>
        </pc:grpChg>
        <pc:grpChg chg="add">
          <ac:chgData name="Nathan Morgan" userId="72fd7c22-3ae8-4a57-b9f9-9fbe9cf82915" providerId="ADAL" clId="{4AB26980-78A4-4ECF-B201-5A4EDC9A97B4}" dt="2025-02-05T16:00:17.039" v="197" actId="26606"/>
          <ac:grpSpMkLst>
            <pc:docMk/>
            <pc:sldMk cId="3496879279" sldId="271"/>
            <ac:grpSpMk id="31" creationId="{DAA26DFA-AAB2-4973-9C17-16D587C7B198}"/>
          </ac:grpSpMkLst>
        </pc:grpChg>
      </pc:sldChg>
      <pc:sldChg chg="delSp modSp add mod setBg delDesignElem">
        <pc:chgData name="Nathan Morgan" userId="72fd7c22-3ae8-4a57-b9f9-9fbe9cf82915" providerId="ADAL" clId="{4AB26980-78A4-4ECF-B201-5A4EDC9A97B4}" dt="2025-02-03T22:05:02.492" v="89" actId="1076"/>
        <pc:sldMkLst>
          <pc:docMk/>
          <pc:sldMk cId="1432645943" sldId="272"/>
        </pc:sldMkLst>
        <pc:spChg chg="mod">
          <ac:chgData name="Nathan Morgan" userId="72fd7c22-3ae8-4a57-b9f9-9fbe9cf82915" providerId="ADAL" clId="{4AB26980-78A4-4ECF-B201-5A4EDC9A97B4}" dt="2025-02-03T22:05:02.492" v="89" actId="1076"/>
          <ac:spMkLst>
            <pc:docMk/>
            <pc:sldMk cId="1432645943" sldId="272"/>
            <ac:spMk id="2" creationId="{1FABD468-84F5-DB24-D3B1-E2C07CE164B0}"/>
          </ac:spMkLst>
        </pc:spChg>
      </pc:sldChg>
      <pc:sldChg chg="addSp modSp add mod setBg">
        <pc:chgData name="Nathan Morgan" userId="72fd7c22-3ae8-4a57-b9f9-9fbe9cf82915" providerId="ADAL" clId="{4AB26980-78A4-4ECF-B201-5A4EDC9A97B4}" dt="2025-02-03T22:07:12.345" v="108" actId="26606"/>
        <pc:sldMkLst>
          <pc:docMk/>
          <pc:sldMk cId="3587410380" sldId="273"/>
        </pc:sldMkLst>
        <pc:spChg chg="mod">
          <ac:chgData name="Nathan Morgan" userId="72fd7c22-3ae8-4a57-b9f9-9fbe9cf82915" providerId="ADAL" clId="{4AB26980-78A4-4ECF-B201-5A4EDC9A97B4}" dt="2025-02-03T22:07:12.345" v="108" actId="26606"/>
          <ac:spMkLst>
            <pc:docMk/>
            <pc:sldMk cId="3587410380" sldId="273"/>
            <ac:spMk id="2" creationId="{03BB1EEF-8641-0B05-2B77-82E1E9C983CC}"/>
          </ac:spMkLst>
        </pc:spChg>
        <pc:spChg chg="mod">
          <ac:chgData name="Nathan Morgan" userId="72fd7c22-3ae8-4a57-b9f9-9fbe9cf82915" providerId="ADAL" clId="{4AB26980-78A4-4ECF-B201-5A4EDC9A97B4}" dt="2025-02-03T22:07:12.345" v="108" actId="26606"/>
          <ac:spMkLst>
            <pc:docMk/>
            <pc:sldMk cId="3587410380" sldId="273"/>
            <ac:spMk id="3" creationId="{65C882D0-C5CD-9BBF-7521-C81DF5ED4A36}"/>
          </ac:spMkLst>
        </pc:spChg>
        <pc:spChg chg="add">
          <ac:chgData name="Nathan Morgan" userId="72fd7c22-3ae8-4a57-b9f9-9fbe9cf82915" providerId="ADAL" clId="{4AB26980-78A4-4ECF-B201-5A4EDC9A97B4}" dt="2025-02-03T22:07:12.345" v="108" actId="26606"/>
          <ac:spMkLst>
            <pc:docMk/>
            <pc:sldMk cId="3587410380" sldId="273"/>
            <ac:spMk id="8" creationId="{18873D23-2DCF-4B31-A009-95721C06E8E1}"/>
          </ac:spMkLst>
        </pc:spChg>
        <pc:spChg chg="add">
          <ac:chgData name="Nathan Morgan" userId="72fd7c22-3ae8-4a57-b9f9-9fbe9cf82915" providerId="ADAL" clId="{4AB26980-78A4-4ECF-B201-5A4EDC9A97B4}" dt="2025-02-03T22:07:12.345" v="108" actId="26606"/>
          <ac:spMkLst>
            <pc:docMk/>
            <pc:sldMk cId="3587410380" sldId="273"/>
            <ac:spMk id="10" creationId="{C13EF075-D4EF-4929-ADBC-91B27DA19955}"/>
          </ac:spMkLst>
        </pc:spChg>
        <pc:grpChg chg="add">
          <ac:chgData name="Nathan Morgan" userId="72fd7c22-3ae8-4a57-b9f9-9fbe9cf82915" providerId="ADAL" clId="{4AB26980-78A4-4ECF-B201-5A4EDC9A97B4}" dt="2025-02-03T22:07:12.345" v="108" actId="26606"/>
          <ac:grpSpMkLst>
            <pc:docMk/>
            <pc:sldMk cId="3587410380" sldId="273"/>
            <ac:grpSpMk id="12" creationId="{DAA26DFA-AAB2-4973-9C17-16D587C7B198}"/>
          </ac:grpSpMkLst>
        </pc:grpChg>
      </pc:sldChg>
      <pc:sldChg chg="delSp add setBg delDesignElem">
        <pc:chgData name="Nathan Morgan" userId="72fd7c22-3ae8-4a57-b9f9-9fbe9cf82915" providerId="ADAL" clId="{4AB26980-78A4-4ECF-B201-5A4EDC9A97B4}" dt="2025-02-03T22:04:11.346" v="86"/>
        <pc:sldMkLst>
          <pc:docMk/>
          <pc:sldMk cId="3368256998" sldId="274"/>
        </pc:sldMkLst>
      </pc:sldChg>
      <pc:sldChg chg="addSp delSp modSp add mod setBg delDesignElem">
        <pc:chgData name="Nathan Morgan" userId="72fd7c22-3ae8-4a57-b9f9-9fbe9cf82915" providerId="ADAL" clId="{4AB26980-78A4-4ECF-B201-5A4EDC9A97B4}" dt="2025-02-03T22:07:20.307" v="109" actId="26606"/>
        <pc:sldMkLst>
          <pc:docMk/>
          <pc:sldMk cId="3946765722" sldId="275"/>
        </pc:sldMkLst>
        <pc:spChg chg="mod">
          <ac:chgData name="Nathan Morgan" userId="72fd7c22-3ae8-4a57-b9f9-9fbe9cf82915" providerId="ADAL" clId="{4AB26980-78A4-4ECF-B201-5A4EDC9A97B4}" dt="2025-02-03T22:07:20.307" v="109" actId="26606"/>
          <ac:spMkLst>
            <pc:docMk/>
            <pc:sldMk cId="3946765722" sldId="275"/>
            <ac:spMk id="2" creationId="{950C2D4A-52B9-ADAE-0D47-99D13DA7A1DD}"/>
          </ac:spMkLst>
        </pc:spChg>
        <pc:spChg chg="add">
          <ac:chgData name="Nathan Morgan" userId="72fd7c22-3ae8-4a57-b9f9-9fbe9cf82915" providerId="ADAL" clId="{4AB26980-78A4-4ECF-B201-5A4EDC9A97B4}" dt="2025-02-03T22:07:20.307" v="109" actId="26606"/>
          <ac:spMkLst>
            <pc:docMk/>
            <pc:sldMk cId="3946765722" sldId="275"/>
            <ac:spMk id="7" creationId="{6DBF50F6-DD88-4D9F-B7D3-79B989980940}"/>
          </ac:spMkLst>
        </pc:spChg>
        <pc:spChg chg="add">
          <ac:chgData name="Nathan Morgan" userId="72fd7c22-3ae8-4a57-b9f9-9fbe9cf82915" providerId="ADAL" clId="{4AB26980-78A4-4ECF-B201-5A4EDC9A97B4}" dt="2025-02-03T22:07:20.307" v="109" actId="26606"/>
          <ac:spMkLst>
            <pc:docMk/>
            <pc:sldMk cId="3946765722" sldId="275"/>
            <ac:spMk id="8" creationId="{916BBDC2-6929-469E-B7C4-A03E77BF94B0}"/>
          </ac:spMkLst>
        </pc:spChg>
        <pc:grpChg chg="add">
          <ac:chgData name="Nathan Morgan" userId="72fd7c22-3ae8-4a57-b9f9-9fbe9cf82915" providerId="ADAL" clId="{4AB26980-78A4-4ECF-B201-5A4EDC9A97B4}" dt="2025-02-03T22:07:20.307" v="109" actId="26606"/>
          <ac:grpSpMkLst>
            <pc:docMk/>
            <pc:sldMk cId="3946765722" sldId="275"/>
            <ac:grpSpMk id="9" creationId="{C344E6B5-C9F5-4338-9E33-003B12373104}"/>
          </ac:grpSpMkLst>
        </pc:grpChg>
        <pc:grpChg chg="add">
          <ac:chgData name="Nathan Morgan" userId="72fd7c22-3ae8-4a57-b9f9-9fbe9cf82915" providerId="ADAL" clId="{4AB26980-78A4-4ECF-B201-5A4EDC9A97B4}" dt="2025-02-03T22:07:20.307" v="109" actId="26606"/>
          <ac:grpSpMkLst>
            <pc:docMk/>
            <pc:sldMk cId="3946765722" sldId="275"/>
            <ac:grpSpMk id="19" creationId="{FDFEDBF7-8E2C-46B8-9095-AE1D77E21773}"/>
          </ac:grpSpMkLst>
        </pc:grpChg>
        <pc:picChg chg="mod">
          <ac:chgData name="Nathan Morgan" userId="72fd7c22-3ae8-4a57-b9f9-9fbe9cf82915" providerId="ADAL" clId="{4AB26980-78A4-4ECF-B201-5A4EDC9A97B4}" dt="2025-02-03T22:07:20.307" v="109" actId="26606"/>
          <ac:picMkLst>
            <pc:docMk/>
            <pc:sldMk cId="3946765722" sldId="275"/>
            <ac:picMk id="5" creationId="{41722B83-B2D2-75E8-E2FD-44E8A2B87E3E}"/>
          </ac:picMkLst>
        </pc:picChg>
      </pc:sldChg>
      <pc:sldChg chg="addSp delSp modSp add mod setBg delDesignElem">
        <pc:chgData name="Nathan Morgan" userId="72fd7c22-3ae8-4a57-b9f9-9fbe9cf82915" providerId="ADAL" clId="{4AB26980-78A4-4ECF-B201-5A4EDC9A97B4}" dt="2025-02-03T22:07:38.724" v="111" actId="14100"/>
        <pc:sldMkLst>
          <pc:docMk/>
          <pc:sldMk cId="2775179447" sldId="276"/>
        </pc:sldMkLst>
        <pc:spChg chg="mod">
          <ac:chgData name="Nathan Morgan" userId="72fd7c22-3ae8-4a57-b9f9-9fbe9cf82915" providerId="ADAL" clId="{4AB26980-78A4-4ECF-B201-5A4EDC9A97B4}" dt="2025-02-03T22:07:33.390" v="110" actId="26606"/>
          <ac:spMkLst>
            <pc:docMk/>
            <pc:sldMk cId="2775179447" sldId="276"/>
            <ac:spMk id="2" creationId="{C6BE5D7E-1FC7-1411-AC9B-4A2069BF2D6A}"/>
          </ac:spMkLst>
        </pc:spChg>
        <pc:spChg chg="add">
          <ac:chgData name="Nathan Morgan" userId="72fd7c22-3ae8-4a57-b9f9-9fbe9cf82915" providerId="ADAL" clId="{4AB26980-78A4-4ECF-B201-5A4EDC9A97B4}" dt="2025-02-03T22:07:33.390" v="110" actId="26606"/>
          <ac:spMkLst>
            <pc:docMk/>
            <pc:sldMk cId="2775179447" sldId="276"/>
            <ac:spMk id="7" creationId="{6DBF50F6-DD88-4D9F-B7D3-79B989980940}"/>
          </ac:spMkLst>
        </pc:spChg>
        <pc:spChg chg="add">
          <ac:chgData name="Nathan Morgan" userId="72fd7c22-3ae8-4a57-b9f9-9fbe9cf82915" providerId="ADAL" clId="{4AB26980-78A4-4ECF-B201-5A4EDC9A97B4}" dt="2025-02-03T22:07:33.390" v="110" actId="26606"/>
          <ac:spMkLst>
            <pc:docMk/>
            <pc:sldMk cId="2775179447" sldId="276"/>
            <ac:spMk id="8" creationId="{916BBDC2-6929-469E-B7C4-A03E77BF94B0}"/>
          </ac:spMkLst>
        </pc:spChg>
        <pc:grpChg chg="add">
          <ac:chgData name="Nathan Morgan" userId="72fd7c22-3ae8-4a57-b9f9-9fbe9cf82915" providerId="ADAL" clId="{4AB26980-78A4-4ECF-B201-5A4EDC9A97B4}" dt="2025-02-03T22:07:33.390" v="110" actId="26606"/>
          <ac:grpSpMkLst>
            <pc:docMk/>
            <pc:sldMk cId="2775179447" sldId="276"/>
            <ac:grpSpMk id="9" creationId="{C344E6B5-C9F5-4338-9E33-003B12373104}"/>
          </ac:grpSpMkLst>
        </pc:grpChg>
        <pc:grpChg chg="add">
          <ac:chgData name="Nathan Morgan" userId="72fd7c22-3ae8-4a57-b9f9-9fbe9cf82915" providerId="ADAL" clId="{4AB26980-78A4-4ECF-B201-5A4EDC9A97B4}" dt="2025-02-03T22:07:33.390" v="110" actId="26606"/>
          <ac:grpSpMkLst>
            <pc:docMk/>
            <pc:sldMk cId="2775179447" sldId="276"/>
            <ac:grpSpMk id="19" creationId="{FDFEDBF7-8E2C-46B8-9095-AE1D77E21773}"/>
          </ac:grpSpMkLst>
        </pc:grpChg>
        <pc:picChg chg="mod">
          <ac:chgData name="Nathan Morgan" userId="72fd7c22-3ae8-4a57-b9f9-9fbe9cf82915" providerId="ADAL" clId="{4AB26980-78A4-4ECF-B201-5A4EDC9A97B4}" dt="2025-02-03T22:07:38.724" v="111" actId="14100"/>
          <ac:picMkLst>
            <pc:docMk/>
            <pc:sldMk cId="2775179447" sldId="276"/>
            <ac:picMk id="5" creationId="{517889F2-BFFF-9B1D-FF20-11CEBFB79D4C}"/>
          </ac:picMkLst>
        </pc:picChg>
      </pc:sldChg>
      <pc:sldChg chg="addSp delSp modSp add mod setBg delDesignElem">
        <pc:chgData name="Nathan Morgan" userId="72fd7c22-3ae8-4a57-b9f9-9fbe9cf82915" providerId="ADAL" clId="{4AB26980-78A4-4ECF-B201-5A4EDC9A97B4}" dt="2025-02-03T22:07:43.317" v="112" actId="26606"/>
        <pc:sldMkLst>
          <pc:docMk/>
          <pc:sldMk cId="3864384334" sldId="277"/>
        </pc:sldMkLst>
        <pc:spChg chg="mod">
          <ac:chgData name="Nathan Morgan" userId="72fd7c22-3ae8-4a57-b9f9-9fbe9cf82915" providerId="ADAL" clId="{4AB26980-78A4-4ECF-B201-5A4EDC9A97B4}" dt="2025-02-03T22:07:43.317" v="112" actId="26606"/>
          <ac:spMkLst>
            <pc:docMk/>
            <pc:sldMk cId="3864384334" sldId="277"/>
            <ac:spMk id="2" creationId="{2C70E64F-E21A-7D91-DF51-804C8E2F8FE0}"/>
          </ac:spMkLst>
        </pc:spChg>
        <pc:spChg chg="add">
          <ac:chgData name="Nathan Morgan" userId="72fd7c22-3ae8-4a57-b9f9-9fbe9cf82915" providerId="ADAL" clId="{4AB26980-78A4-4ECF-B201-5A4EDC9A97B4}" dt="2025-02-03T22:07:43.317" v="112" actId="26606"/>
          <ac:spMkLst>
            <pc:docMk/>
            <pc:sldMk cId="3864384334" sldId="277"/>
            <ac:spMk id="10" creationId="{6DBF50F6-DD88-4D9F-B7D3-79B989980940}"/>
          </ac:spMkLst>
        </pc:spChg>
        <pc:spChg chg="add">
          <ac:chgData name="Nathan Morgan" userId="72fd7c22-3ae8-4a57-b9f9-9fbe9cf82915" providerId="ADAL" clId="{4AB26980-78A4-4ECF-B201-5A4EDC9A97B4}" dt="2025-02-03T22:07:43.317" v="112" actId="26606"/>
          <ac:spMkLst>
            <pc:docMk/>
            <pc:sldMk cId="3864384334" sldId="277"/>
            <ac:spMk id="12" creationId="{916BBDC2-6929-469E-B7C4-A03E77BF94B0}"/>
          </ac:spMkLst>
        </pc:spChg>
        <pc:grpChg chg="add">
          <ac:chgData name="Nathan Morgan" userId="72fd7c22-3ae8-4a57-b9f9-9fbe9cf82915" providerId="ADAL" clId="{4AB26980-78A4-4ECF-B201-5A4EDC9A97B4}" dt="2025-02-03T22:07:43.317" v="112" actId="26606"/>
          <ac:grpSpMkLst>
            <pc:docMk/>
            <pc:sldMk cId="3864384334" sldId="277"/>
            <ac:grpSpMk id="14" creationId="{C344E6B5-C9F5-4338-9E33-003B12373104}"/>
          </ac:grpSpMkLst>
        </pc:grpChg>
        <pc:grpChg chg="add">
          <ac:chgData name="Nathan Morgan" userId="72fd7c22-3ae8-4a57-b9f9-9fbe9cf82915" providerId="ADAL" clId="{4AB26980-78A4-4ECF-B201-5A4EDC9A97B4}" dt="2025-02-03T22:07:43.317" v="112" actId="26606"/>
          <ac:grpSpMkLst>
            <pc:docMk/>
            <pc:sldMk cId="3864384334" sldId="277"/>
            <ac:grpSpMk id="20" creationId="{FDFEDBF7-8E2C-46B8-9095-AE1D77E21773}"/>
          </ac:grpSpMkLst>
        </pc:grpChg>
        <pc:picChg chg="mod">
          <ac:chgData name="Nathan Morgan" userId="72fd7c22-3ae8-4a57-b9f9-9fbe9cf82915" providerId="ADAL" clId="{4AB26980-78A4-4ECF-B201-5A4EDC9A97B4}" dt="2025-02-03T22:07:43.317" v="112" actId="26606"/>
          <ac:picMkLst>
            <pc:docMk/>
            <pc:sldMk cId="3864384334" sldId="277"/>
            <ac:picMk id="5" creationId="{D659F663-FF74-3D77-D335-EDC5236C588F}"/>
          </ac:picMkLst>
        </pc:picChg>
      </pc:sldChg>
      <pc:sldChg chg="delSp modSp add setBg delDesignElem">
        <pc:chgData name="Nathan Morgan" userId="72fd7c22-3ae8-4a57-b9f9-9fbe9cf82915" providerId="ADAL" clId="{4AB26980-78A4-4ECF-B201-5A4EDC9A97B4}" dt="2025-02-03T22:08:07.493" v="122" actId="20577"/>
        <pc:sldMkLst>
          <pc:docMk/>
          <pc:sldMk cId="1494478753" sldId="278"/>
        </pc:sldMkLst>
        <pc:graphicFrameChg chg="mod">
          <ac:chgData name="Nathan Morgan" userId="72fd7c22-3ae8-4a57-b9f9-9fbe9cf82915" providerId="ADAL" clId="{4AB26980-78A4-4ECF-B201-5A4EDC9A97B4}" dt="2025-02-03T22:08:07.493" v="122" actId="20577"/>
          <ac:graphicFrameMkLst>
            <pc:docMk/>
            <pc:sldMk cId="1494478753" sldId="278"/>
            <ac:graphicFrameMk id="6" creationId="{53425885-E4C9-ED50-BC79-2AFB80D6F608}"/>
          </ac:graphicFrameMkLst>
        </pc:graphicFrameChg>
      </pc:sldChg>
      <pc:sldChg chg="delSp add del setBg delDesignElem">
        <pc:chgData name="Nathan Morgan" userId="72fd7c22-3ae8-4a57-b9f9-9fbe9cf82915" providerId="ADAL" clId="{4AB26980-78A4-4ECF-B201-5A4EDC9A97B4}" dt="2025-02-03T22:04:26.961" v="87" actId="47"/>
        <pc:sldMkLst>
          <pc:docMk/>
          <pc:sldMk cId="2265598571" sldId="279"/>
        </pc:sldMkLst>
      </pc:sldChg>
      <pc:sldChg chg="addSp modSp add mod setBg">
        <pc:chgData name="Nathan Morgan" userId="72fd7c22-3ae8-4a57-b9f9-9fbe9cf82915" providerId="ADAL" clId="{4AB26980-78A4-4ECF-B201-5A4EDC9A97B4}" dt="2025-02-05T16:24:04.010" v="395" actId="26606"/>
        <pc:sldMkLst>
          <pc:docMk/>
          <pc:sldMk cId="0" sldId="302"/>
        </pc:sldMkLst>
        <pc:spChg chg="mod">
          <ac:chgData name="Nathan Morgan" userId="72fd7c22-3ae8-4a57-b9f9-9fbe9cf82915" providerId="ADAL" clId="{4AB26980-78A4-4ECF-B201-5A4EDC9A97B4}" dt="2025-02-05T16:24:04.010" v="395" actId="26606"/>
          <ac:spMkLst>
            <pc:docMk/>
            <pc:sldMk cId="0" sldId="302"/>
            <ac:spMk id="14339" creationId="{0AA07D8C-BFCD-A48D-7C29-C5D10B224873}"/>
          </ac:spMkLst>
        </pc:spChg>
        <pc:spChg chg="mod">
          <ac:chgData name="Nathan Morgan" userId="72fd7c22-3ae8-4a57-b9f9-9fbe9cf82915" providerId="ADAL" clId="{4AB26980-78A4-4ECF-B201-5A4EDC9A97B4}" dt="2025-02-05T16:24:04.010" v="395" actId="26606"/>
          <ac:spMkLst>
            <pc:docMk/>
            <pc:sldMk cId="0" sldId="302"/>
            <ac:spMk id="22530" creationId="{A8E0DF0E-91C6-1CC6-8BB4-99BF694323F2}"/>
          </ac:spMkLst>
        </pc:spChg>
        <pc:spChg chg="add">
          <ac:chgData name="Nathan Morgan" userId="72fd7c22-3ae8-4a57-b9f9-9fbe9cf82915" providerId="ADAL" clId="{4AB26980-78A4-4ECF-B201-5A4EDC9A97B4}" dt="2025-02-05T16:24:04.010" v="395" actId="26606"/>
          <ac:spMkLst>
            <pc:docMk/>
            <pc:sldMk cId="0" sldId="302"/>
            <ac:spMk id="22538" creationId="{815925C2-A704-4D47-B1C1-3FCA52512EC1}"/>
          </ac:spMkLst>
        </pc:spChg>
        <pc:spChg chg="add">
          <ac:chgData name="Nathan Morgan" userId="72fd7c22-3ae8-4a57-b9f9-9fbe9cf82915" providerId="ADAL" clId="{4AB26980-78A4-4ECF-B201-5A4EDC9A97B4}" dt="2025-02-05T16:24:04.010" v="395" actId="26606"/>
          <ac:spMkLst>
            <pc:docMk/>
            <pc:sldMk cId="0" sldId="302"/>
            <ac:spMk id="22540" creationId="{01D4315C-C23C-4FD3-98DF-08C29E2292A8}"/>
          </ac:spMkLst>
        </pc:spChg>
        <pc:grpChg chg="add">
          <ac:chgData name="Nathan Morgan" userId="72fd7c22-3ae8-4a57-b9f9-9fbe9cf82915" providerId="ADAL" clId="{4AB26980-78A4-4ECF-B201-5A4EDC9A97B4}" dt="2025-02-05T16:24:04.010" v="395" actId="26606"/>
          <ac:grpSpMkLst>
            <pc:docMk/>
            <pc:sldMk cId="0" sldId="302"/>
            <ac:grpSpMk id="22542" creationId="{5E6B47BC-43FD-4C91-8BFF-B41B99A8A39E}"/>
          </ac:grpSpMkLst>
        </pc:grpChg>
        <pc:grpChg chg="add">
          <ac:chgData name="Nathan Morgan" userId="72fd7c22-3ae8-4a57-b9f9-9fbe9cf82915" providerId="ADAL" clId="{4AB26980-78A4-4ECF-B201-5A4EDC9A97B4}" dt="2025-02-05T16:24:04.010" v="395" actId="26606"/>
          <ac:grpSpMkLst>
            <pc:docMk/>
            <pc:sldMk cId="0" sldId="302"/>
            <ac:grpSpMk id="22546" creationId="{43F5E015-E085-4624-B431-B42414448684}"/>
          </ac:grpSpMkLst>
        </pc:grpChg>
      </pc:sldChg>
      <pc:sldChg chg="modSp add mod">
        <pc:chgData name="Nathan Morgan" userId="72fd7c22-3ae8-4a57-b9f9-9fbe9cf82915" providerId="ADAL" clId="{4AB26980-78A4-4ECF-B201-5A4EDC9A97B4}" dt="2025-02-03T22:19:52.605" v="188" actId="27636"/>
        <pc:sldMkLst>
          <pc:docMk/>
          <pc:sldMk cId="0" sldId="303"/>
        </pc:sldMkLst>
        <pc:spChg chg="mod">
          <ac:chgData name="Nathan Morgan" userId="72fd7c22-3ae8-4a57-b9f9-9fbe9cf82915" providerId="ADAL" clId="{4AB26980-78A4-4ECF-B201-5A4EDC9A97B4}" dt="2025-02-03T22:19:52.605" v="188" actId="27636"/>
          <ac:spMkLst>
            <pc:docMk/>
            <pc:sldMk cId="0" sldId="303"/>
            <ac:spMk id="14339" creationId="{D63BDE2E-0D75-EEDE-736E-1DAC1957AC24}"/>
          </ac:spMkLst>
        </pc:spChg>
      </pc:sldChg>
      <pc:sldChg chg="addSp modSp add mod ord setBg">
        <pc:chgData name="Nathan Morgan" userId="72fd7c22-3ae8-4a57-b9f9-9fbe9cf82915" providerId="ADAL" clId="{4AB26980-78A4-4ECF-B201-5A4EDC9A97B4}" dt="2025-02-05T16:00:02.277" v="195" actId="207"/>
        <pc:sldMkLst>
          <pc:docMk/>
          <pc:sldMk cId="0" sldId="304"/>
        </pc:sldMkLst>
        <pc:spChg chg="mod">
          <ac:chgData name="Nathan Morgan" userId="72fd7c22-3ae8-4a57-b9f9-9fbe9cf82915" providerId="ADAL" clId="{4AB26980-78A4-4ECF-B201-5A4EDC9A97B4}" dt="2025-02-05T16:00:02.277" v="195" actId="207"/>
          <ac:spMkLst>
            <pc:docMk/>
            <pc:sldMk cId="0" sldId="304"/>
            <ac:spMk id="14339" creationId="{7B5DAD70-8FB7-ADF9-CF3F-8D5455B56BBD}"/>
          </ac:spMkLst>
        </pc:spChg>
        <pc:spChg chg="mod">
          <ac:chgData name="Nathan Morgan" userId="72fd7c22-3ae8-4a57-b9f9-9fbe9cf82915" providerId="ADAL" clId="{4AB26980-78A4-4ECF-B201-5A4EDC9A97B4}" dt="2025-02-05T15:59:49.139" v="193" actId="26606"/>
          <ac:spMkLst>
            <pc:docMk/>
            <pc:sldMk cId="0" sldId="304"/>
            <ac:spMk id="26626" creationId="{581C67D4-3092-8213-3B02-9D9758DA34E0}"/>
          </ac:spMkLst>
        </pc:spChg>
        <pc:spChg chg="add">
          <ac:chgData name="Nathan Morgan" userId="72fd7c22-3ae8-4a57-b9f9-9fbe9cf82915" providerId="ADAL" clId="{4AB26980-78A4-4ECF-B201-5A4EDC9A97B4}" dt="2025-02-05T15:59:49.139" v="193" actId="26606"/>
          <ac:spMkLst>
            <pc:docMk/>
            <pc:sldMk cId="0" sldId="304"/>
            <ac:spMk id="26634" creationId="{18873D23-2DCF-4B31-A009-95721C06E8E1}"/>
          </ac:spMkLst>
        </pc:spChg>
        <pc:spChg chg="add">
          <ac:chgData name="Nathan Morgan" userId="72fd7c22-3ae8-4a57-b9f9-9fbe9cf82915" providerId="ADAL" clId="{4AB26980-78A4-4ECF-B201-5A4EDC9A97B4}" dt="2025-02-05T15:59:49.139" v="193" actId="26606"/>
          <ac:spMkLst>
            <pc:docMk/>
            <pc:sldMk cId="0" sldId="304"/>
            <ac:spMk id="26636" creationId="{C13EF075-D4EF-4929-ADBC-91B27DA19955}"/>
          </ac:spMkLst>
        </pc:spChg>
        <pc:grpChg chg="add">
          <ac:chgData name="Nathan Morgan" userId="72fd7c22-3ae8-4a57-b9f9-9fbe9cf82915" providerId="ADAL" clId="{4AB26980-78A4-4ECF-B201-5A4EDC9A97B4}" dt="2025-02-05T15:59:49.139" v="193" actId="26606"/>
          <ac:grpSpMkLst>
            <pc:docMk/>
            <pc:sldMk cId="0" sldId="304"/>
            <ac:grpSpMk id="26638" creationId="{DAA26DFA-AAB2-4973-9C17-16D587C7B198}"/>
          </ac:grpSpMkLst>
        </pc:grpChg>
      </pc:sldChg>
      <pc:sldChg chg="add del">
        <pc:chgData name="Nathan Morgan" userId="72fd7c22-3ae8-4a57-b9f9-9fbe9cf82915" providerId="ADAL" clId="{4AB26980-78A4-4ECF-B201-5A4EDC9A97B4}" dt="2025-02-05T16:08:14.510" v="226" actId="2696"/>
        <pc:sldMkLst>
          <pc:docMk/>
          <pc:sldMk cId="0" sldId="305"/>
        </pc:sldMkLst>
      </pc:sldChg>
      <pc:sldChg chg="add">
        <pc:chgData name="Nathan Morgan" userId="72fd7c22-3ae8-4a57-b9f9-9fbe9cf82915" providerId="ADAL" clId="{4AB26980-78A4-4ECF-B201-5A4EDC9A97B4}" dt="2025-02-05T16:08:18.720" v="227"/>
        <pc:sldMkLst>
          <pc:docMk/>
          <pc:sldMk cId="956063811" sldId="305"/>
        </pc:sldMkLst>
      </pc:sldChg>
      <pc:sldChg chg="addSp modSp add mod setBg">
        <pc:chgData name="Nathan Morgan" userId="72fd7c22-3ae8-4a57-b9f9-9fbe9cf82915" providerId="ADAL" clId="{4AB26980-78A4-4ECF-B201-5A4EDC9A97B4}" dt="2025-02-05T16:30:41.453" v="455" actId="20577"/>
        <pc:sldMkLst>
          <pc:docMk/>
          <pc:sldMk cId="0" sldId="308"/>
        </pc:sldMkLst>
        <pc:spChg chg="mod">
          <ac:chgData name="Nathan Morgan" userId="72fd7c22-3ae8-4a57-b9f9-9fbe9cf82915" providerId="ADAL" clId="{4AB26980-78A4-4ECF-B201-5A4EDC9A97B4}" dt="2025-02-05T16:25:01.798" v="403" actId="26606"/>
          <ac:spMkLst>
            <pc:docMk/>
            <pc:sldMk cId="0" sldId="308"/>
            <ac:spMk id="14339" creationId="{A9FDA7A3-31BC-93C2-2259-1083F6E41BC1}"/>
          </ac:spMkLst>
        </pc:spChg>
        <pc:spChg chg="mod">
          <ac:chgData name="Nathan Morgan" userId="72fd7c22-3ae8-4a57-b9f9-9fbe9cf82915" providerId="ADAL" clId="{4AB26980-78A4-4ECF-B201-5A4EDC9A97B4}" dt="2025-02-05T16:30:41.453" v="455" actId="20577"/>
          <ac:spMkLst>
            <pc:docMk/>
            <pc:sldMk cId="0" sldId="308"/>
            <ac:spMk id="32770" creationId="{93E604A5-97DC-DC5C-4EC8-ED5E22E564B2}"/>
          </ac:spMkLst>
        </pc:spChg>
        <pc:spChg chg="add">
          <ac:chgData name="Nathan Morgan" userId="72fd7c22-3ae8-4a57-b9f9-9fbe9cf82915" providerId="ADAL" clId="{4AB26980-78A4-4ECF-B201-5A4EDC9A97B4}" dt="2025-02-05T16:25:01.798" v="403" actId="26606"/>
          <ac:spMkLst>
            <pc:docMk/>
            <pc:sldMk cId="0" sldId="308"/>
            <ac:spMk id="32778" creationId="{907E470A-25F4-47D0-8FEC-EE9FD606BB34}"/>
          </ac:spMkLst>
        </pc:spChg>
        <pc:grpChg chg="add">
          <ac:chgData name="Nathan Morgan" userId="72fd7c22-3ae8-4a57-b9f9-9fbe9cf82915" providerId="ADAL" clId="{4AB26980-78A4-4ECF-B201-5A4EDC9A97B4}" dt="2025-02-05T16:25:01.798" v="403" actId="26606"/>
          <ac:grpSpMkLst>
            <pc:docMk/>
            <pc:sldMk cId="0" sldId="308"/>
            <ac:grpSpMk id="32780" creationId="{66220E63-99E1-482A-A0A6-B47EB4BF8797}"/>
          </ac:grpSpMkLst>
        </pc:grpChg>
        <pc:grpChg chg="add">
          <ac:chgData name="Nathan Morgan" userId="72fd7c22-3ae8-4a57-b9f9-9fbe9cf82915" providerId="ADAL" clId="{4AB26980-78A4-4ECF-B201-5A4EDC9A97B4}" dt="2025-02-05T16:25:01.798" v="403" actId="26606"/>
          <ac:grpSpMkLst>
            <pc:docMk/>
            <pc:sldMk cId="0" sldId="308"/>
            <ac:grpSpMk id="32784" creationId="{8618EE54-271A-4FE8-B6B3-D0FCF55A7A01}"/>
          </ac:grpSpMkLst>
        </pc:grpChg>
        <pc:grpChg chg="add">
          <ac:chgData name="Nathan Morgan" userId="72fd7c22-3ae8-4a57-b9f9-9fbe9cf82915" providerId="ADAL" clId="{4AB26980-78A4-4ECF-B201-5A4EDC9A97B4}" dt="2025-02-05T16:25:01.798" v="403" actId="26606"/>
          <ac:grpSpMkLst>
            <pc:docMk/>
            <pc:sldMk cId="0" sldId="308"/>
            <ac:grpSpMk id="32788" creationId="{43F5E015-E085-4624-B431-B42414448684}"/>
          </ac:grpSpMkLst>
        </pc:grpChg>
      </pc:sldChg>
      <pc:sldChg chg="modSp add mod">
        <pc:chgData name="Nathan Morgan" userId="72fd7c22-3ae8-4a57-b9f9-9fbe9cf82915" providerId="ADAL" clId="{4AB26980-78A4-4ECF-B201-5A4EDC9A97B4}" dt="2025-02-05T16:09:24.828" v="229" actId="27636"/>
        <pc:sldMkLst>
          <pc:docMk/>
          <pc:sldMk cId="0" sldId="309"/>
        </pc:sldMkLst>
        <pc:spChg chg="mod">
          <ac:chgData name="Nathan Morgan" userId="72fd7c22-3ae8-4a57-b9f9-9fbe9cf82915" providerId="ADAL" clId="{4AB26980-78A4-4ECF-B201-5A4EDC9A97B4}" dt="2025-02-05T16:09:24.828" v="229" actId="27636"/>
          <ac:spMkLst>
            <pc:docMk/>
            <pc:sldMk cId="0" sldId="309"/>
            <ac:spMk id="14339" creationId="{4AC691A5-7F10-A677-79EF-D2D105C79029}"/>
          </ac:spMkLst>
        </pc:spChg>
      </pc:sldChg>
      <pc:sldChg chg="modSp add mod">
        <pc:chgData name="Nathan Morgan" userId="72fd7c22-3ae8-4a57-b9f9-9fbe9cf82915" providerId="ADAL" clId="{4AB26980-78A4-4ECF-B201-5A4EDC9A97B4}" dt="2025-02-03T22:16:12.303" v="125" actId="27636"/>
        <pc:sldMkLst>
          <pc:docMk/>
          <pc:sldMk cId="0" sldId="310"/>
        </pc:sldMkLst>
        <pc:spChg chg="mod">
          <ac:chgData name="Nathan Morgan" userId="72fd7c22-3ae8-4a57-b9f9-9fbe9cf82915" providerId="ADAL" clId="{4AB26980-78A4-4ECF-B201-5A4EDC9A97B4}" dt="2025-02-03T22:16:12.303" v="125" actId="27636"/>
          <ac:spMkLst>
            <pc:docMk/>
            <pc:sldMk cId="0" sldId="310"/>
            <ac:spMk id="14339" creationId="{2248EC83-E600-C52C-85A0-B539976AEC3B}"/>
          </ac:spMkLst>
        </pc:spChg>
      </pc:sldChg>
      <pc:sldChg chg="addSp modSp add mod setBg">
        <pc:chgData name="Nathan Morgan" userId="72fd7c22-3ae8-4a57-b9f9-9fbe9cf82915" providerId="ADAL" clId="{4AB26980-78A4-4ECF-B201-5A4EDC9A97B4}" dt="2025-02-05T16:24:20.927" v="397" actId="26606"/>
        <pc:sldMkLst>
          <pc:docMk/>
          <pc:sldMk cId="298976296" sldId="311"/>
        </pc:sldMkLst>
        <pc:spChg chg="mod">
          <ac:chgData name="Nathan Morgan" userId="72fd7c22-3ae8-4a57-b9f9-9fbe9cf82915" providerId="ADAL" clId="{4AB26980-78A4-4ECF-B201-5A4EDC9A97B4}" dt="2025-02-05T16:24:20.927" v="397" actId="26606"/>
          <ac:spMkLst>
            <pc:docMk/>
            <pc:sldMk cId="298976296" sldId="311"/>
            <ac:spMk id="14339" creationId="{09034C80-FE3B-2909-4B17-95CE1D0537AF}"/>
          </ac:spMkLst>
        </pc:spChg>
        <pc:spChg chg="mod">
          <ac:chgData name="Nathan Morgan" userId="72fd7c22-3ae8-4a57-b9f9-9fbe9cf82915" providerId="ADAL" clId="{4AB26980-78A4-4ECF-B201-5A4EDC9A97B4}" dt="2025-02-05T16:24:20.927" v="397" actId="26606"/>
          <ac:spMkLst>
            <pc:docMk/>
            <pc:sldMk cId="298976296" sldId="311"/>
            <ac:spMk id="22530" creationId="{A0AB8D6B-2BFE-6ECC-EA39-C7719C070B1C}"/>
          </ac:spMkLst>
        </pc:spChg>
        <pc:spChg chg="add">
          <ac:chgData name="Nathan Morgan" userId="72fd7c22-3ae8-4a57-b9f9-9fbe9cf82915" providerId="ADAL" clId="{4AB26980-78A4-4ECF-B201-5A4EDC9A97B4}" dt="2025-02-05T16:24:20.927" v="397" actId="26606"/>
          <ac:spMkLst>
            <pc:docMk/>
            <pc:sldMk cId="298976296" sldId="311"/>
            <ac:spMk id="22538" creationId="{815925C2-A704-4D47-B1C1-3FCA52512EC1}"/>
          </ac:spMkLst>
        </pc:spChg>
        <pc:spChg chg="add">
          <ac:chgData name="Nathan Morgan" userId="72fd7c22-3ae8-4a57-b9f9-9fbe9cf82915" providerId="ADAL" clId="{4AB26980-78A4-4ECF-B201-5A4EDC9A97B4}" dt="2025-02-05T16:24:20.927" v="397" actId="26606"/>
          <ac:spMkLst>
            <pc:docMk/>
            <pc:sldMk cId="298976296" sldId="311"/>
            <ac:spMk id="22540" creationId="{01D4315C-C23C-4FD3-98DF-08C29E2292A8}"/>
          </ac:spMkLst>
        </pc:spChg>
        <pc:grpChg chg="add">
          <ac:chgData name="Nathan Morgan" userId="72fd7c22-3ae8-4a57-b9f9-9fbe9cf82915" providerId="ADAL" clId="{4AB26980-78A4-4ECF-B201-5A4EDC9A97B4}" dt="2025-02-05T16:24:20.927" v="397" actId="26606"/>
          <ac:grpSpMkLst>
            <pc:docMk/>
            <pc:sldMk cId="298976296" sldId="311"/>
            <ac:grpSpMk id="22542" creationId="{5E6B47BC-43FD-4C91-8BFF-B41B99A8A39E}"/>
          </ac:grpSpMkLst>
        </pc:grpChg>
        <pc:grpChg chg="add">
          <ac:chgData name="Nathan Morgan" userId="72fd7c22-3ae8-4a57-b9f9-9fbe9cf82915" providerId="ADAL" clId="{4AB26980-78A4-4ECF-B201-5A4EDC9A97B4}" dt="2025-02-05T16:24:20.927" v="397" actId="26606"/>
          <ac:grpSpMkLst>
            <pc:docMk/>
            <pc:sldMk cId="298976296" sldId="311"/>
            <ac:grpSpMk id="22546" creationId="{43F5E015-E085-4624-B431-B42414448684}"/>
          </ac:grpSpMkLst>
        </pc:grpChg>
      </pc:sldChg>
      <pc:sldChg chg="addSp modSp add mod">
        <pc:chgData name="Nathan Morgan" userId="72fd7c22-3ae8-4a57-b9f9-9fbe9cf82915" providerId="ADAL" clId="{4AB26980-78A4-4ECF-B201-5A4EDC9A97B4}" dt="2025-02-03T22:18:43.938" v="174" actId="12"/>
        <pc:sldMkLst>
          <pc:docMk/>
          <pc:sldMk cId="3856058669" sldId="312"/>
        </pc:sldMkLst>
        <pc:spChg chg="mod">
          <ac:chgData name="Nathan Morgan" userId="72fd7c22-3ae8-4a57-b9f9-9fbe9cf82915" providerId="ADAL" clId="{4AB26980-78A4-4ECF-B201-5A4EDC9A97B4}" dt="2025-02-03T22:18:43.938" v="174" actId="12"/>
          <ac:spMkLst>
            <pc:docMk/>
            <pc:sldMk cId="3856058669" sldId="312"/>
            <ac:spMk id="14339" creationId="{89C24126-7527-F107-4408-4F349B09BCA2}"/>
          </ac:spMkLst>
        </pc:spChg>
      </pc:sldChg>
      <pc:sldChg chg="addSp modSp new mod ord setBg">
        <pc:chgData name="Nathan Morgan" userId="72fd7c22-3ae8-4a57-b9f9-9fbe9cf82915" providerId="ADAL" clId="{4AB26980-78A4-4ECF-B201-5A4EDC9A97B4}" dt="2025-02-05T16:24:13.634" v="396" actId="26606"/>
        <pc:sldMkLst>
          <pc:docMk/>
          <pc:sldMk cId="672816002" sldId="313"/>
        </pc:sldMkLst>
        <pc:spChg chg="mod">
          <ac:chgData name="Nathan Morgan" userId="72fd7c22-3ae8-4a57-b9f9-9fbe9cf82915" providerId="ADAL" clId="{4AB26980-78A4-4ECF-B201-5A4EDC9A97B4}" dt="2025-02-05T16:24:13.634" v="396" actId="26606"/>
          <ac:spMkLst>
            <pc:docMk/>
            <pc:sldMk cId="672816002" sldId="313"/>
            <ac:spMk id="2" creationId="{23EFCFF8-C110-D3CC-CE59-132B7D595147}"/>
          </ac:spMkLst>
        </pc:spChg>
        <pc:spChg chg="mod">
          <ac:chgData name="Nathan Morgan" userId="72fd7c22-3ae8-4a57-b9f9-9fbe9cf82915" providerId="ADAL" clId="{4AB26980-78A4-4ECF-B201-5A4EDC9A97B4}" dt="2025-02-05T16:24:13.634" v="396" actId="26606"/>
          <ac:spMkLst>
            <pc:docMk/>
            <pc:sldMk cId="672816002" sldId="313"/>
            <ac:spMk id="3" creationId="{B5B8573E-502C-25E8-1B02-3D4F4A3F1C4B}"/>
          </ac:spMkLst>
        </pc:spChg>
        <pc:spChg chg="add">
          <ac:chgData name="Nathan Morgan" userId="72fd7c22-3ae8-4a57-b9f9-9fbe9cf82915" providerId="ADAL" clId="{4AB26980-78A4-4ECF-B201-5A4EDC9A97B4}" dt="2025-02-05T16:24:13.634" v="396" actId="26606"/>
          <ac:spMkLst>
            <pc:docMk/>
            <pc:sldMk cId="672816002" sldId="313"/>
            <ac:spMk id="8" creationId="{815925C2-A704-4D47-B1C1-3FCA52512EC1}"/>
          </ac:spMkLst>
        </pc:spChg>
        <pc:spChg chg="add">
          <ac:chgData name="Nathan Morgan" userId="72fd7c22-3ae8-4a57-b9f9-9fbe9cf82915" providerId="ADAL" clId="{4AB26980-78A4-4ECF-B201-5A4EDC9A97B4}" dt="2025-02-05T16:24:13.634" v="396" actId="26606"/>
          <ac:spMkLst>
            <pc:docMk/>
            <pc:sldMk cId="672816002" sldId="313"/>
            <ac:spMk id="10" creationId="{01D4315C-C23C-4FD3-98DF-08C29E2292A8}"/>
          </ac:spMkLst>
        </pc:spChg>
        <pc:grpChg chg="add">
          <ac:chgData name="Nathan Morgan" userId="72fd7c22-3ae8-4a57-b9f9-9fbe9cf82915" providerId="ADAL" clId="{4AB26980-78A4-4ECF-B201-5A4EDC9A97B4}" dt="2025-02-05T16:24:13.634" v="396" actId="26606"/>
          <ac:grpSpMkLst>
            <pc:docMk/>
            <pc:sldMk cId="672816002" sldId="313"/>
            <ac:grpSpMk id="12" creationId="{5E6B47BC-43FD-4C91-8BFF-B41B99A8A39E}"/>
          </ac:grpSpMkLst>
        </pc:grpChg>
        <pc:grpChg chg="add">
          <ac:chgData name="Nathan Morgan" userId="72fd7c22-3ae8-4a57-b9f9-9fbe9cf82915" providerId="ADAL" clId="{4AB26980-78A4-4ECF-B201-5A4EDC9A97B4}" dt="2025-02-05T16:24:13.634" v="396" actId="26606"/>
          <ac:grpSpMkLst>
            <pc:docMk/>
            <pc:sldMk cId="672816002" sldId="313"/>
            <ac:grpSpMk id="16" creationId="{43F5E015-E085-4624-B431-B42414448684}"/>
          </ac:grpSpMkLst>
        </pc:grpChg>
      </pc:sldChg>
      <pc:sldChg chg="addSp delSp modSp new mod setBg">
        <pc:chgData name="Nathan Morgan" userId="72fd7c22-3ae8-4a57-b9f9-9fbe9cf82915" providerId="ADAL" clId="{4AB26980-78A4-4ECF-B201-5A4EDC9A97B4}" dt="2025-02-05T16:24:54.182" v="402" actId="26606"/>
        <pc:sldMkLst>
          <pc:docMk/>
          <pc:sldMk cId="2981816913" sldId="314"/>
        </pc:sldMkLst>
        <pc:spChg chg="mod">
          <ac:chgData name="Nathan Morgan" userId="72fd7c22-3ae8-4a57-b9f9-9fbe9cf82915" providerId="ADAL" clId="{4AB26980-78A4-4ECF-B201-5A4EDC9A97B4}" dt="2025-02-05T16:24:54.182" v="402" actId="26606"/>
          <ac:spMkLst>
            <pc:docMk/>
            <pc:sldMk cId="2981816913" sldId="314"/>
            <ac:spMk id="2" creationId="{C389E988-C4FF-525F-0659-8AE5B41691E1}"/>
          </ac:spMkLst>
        </pc:spChg>
        <pc:spChg chg="add del mod">
          <ac:chgData name="Nathan Morgan" userId="72fd7c22-3ae8-4a57-b9f9-9fbe9cf82915" providerId="ADAL" clId="{4AB26980-78A4-4ECF-B201-5A4EDC9A97B4}" dt="2025-02-05T16:24:54.182" v="402" actId="26606"/>
          <ac:spMkLst>
            <pc:docMk/>
            <pc:sldMk cId="2981816913" sldId="314"/>
            <ac:spMk id="3" creationId="{20A8DA49-C150-37EC-97CD-3D7BD9054510}"/>
          </ac:spMkLst>
        </pc:spChg>
        <pc:spChg chg="add mod">
          <ac:chgData name="Nathan Morgan" userId="72fd7c22-3ae8-4a57-b9f9-9fbe9cf82915" providerId="ADAL" clId="{4AB26980-78A4-4ECF-B201-5A4EDC9A97B4}" dt="2025-02-05T16:10:44.219" v="261"/>
          <ac:spMkLst>
            <pc:docMk/>
            <pc:sldMk cId="2981816913" sldId="314"/>
            <ac:spMk id="4" creationId="{5E1C1983-DBFC-5B6A-3F7A-5BBA8432FDC9}"/>
          </ac:spMkLst>
        </pc:spChg>
        <pc:spChg chg="add del">
          <ac:chgData name="Nathan Morgan" userId="72fd7c22-3ae8-4a57-b9f9-9fbe9cf82915" providerId="ADAL" clId="{4AB26980-78A4-4ECF-B201-5A4EDC9A97B4}" dt="2025-02-05T16:24:52.310" v="399" actId="26606"/>
          <ac:spMkLst>
            <pc:docMk/>
            <pc:sldMk cId="2981816913" sldId="314"/>
            <ac:spMk id="9" creationId="{8DF67618-B87B-4195-8E24-3B126F79FF55}"/>
          </ac:spMkLst>
        </pc:spChg>
        <pc:spChg chg="add del">
          <ac:chgData name="Nathan Morgan" userId="72fd7c22-3ae8-4a57-b9f9-9fbe9cf82915" providerId="ADAL" clId="{4AB26980-78A4-4ECF-B201-5A4EDC9A97B4}" dt="2025-02-05T16:24:54.122" v="401" actId="26606"/>
          <ac:spMkLst>
            <pc:docMk/>
            <pc:sldMk cId="2981816913" sldId="314"/>
            <ac:spMk id="10" creationId="{B50AB553-2A96-4A92-96F2-93548E096954}"/>
          </ac:spMkLst>
        </pc:spChg>
        <pc:spChg chg="add del">
          <ac:chgData name="Nathan Morgan" userId="72fd7c22-3ae8-4a57-b9f9-9fbe9cf82915" providerId="ADAL" clId="{4AB26980-78A4-4ECF-B201-5A4EDC9A97B4}" dt="2025-02-05T16:24:52.310" v="399" actId="26606"/>
          <ac:spMkLst>
            <pc:docMk/>
            <pc:sldMk cId="2981816913" sldId="314"/>
            <ac:spMk id="11" creationId="{64960379-9FF9-400A-A8A8-F5AB633FD3BF}"/>
          </ac:spMkLst>
        </pc:spChg>
        <pc:spChg chg="add">
          <ac:chgData name="Nathan Morgan" userId="72fd7c22-3ae8-4a57-b9f9-9fbe9cf82915" providerId="ADAL" clId="{4AB26980-78A4-4ECF-B201-5A4EDC9A97B4}" dt="2025-02-05T16:24:54.182" v="402" actId="26606"/>
          <ac:spMkLst>
            <pc:docMk/>
            <pc:sldMk cId="2981816913" sldId="314"/>
            <ac:spMk id="28" creationId="{8DF67618-B87B-4195-8E24-3B126F79FF55}"/>
          </ac:spMkLst>
        </pc:spChg>
        <pc:spChg chg="add">
          <ac:chgData name="Nathan Morgan" userId="72fd7c22-3ae8-4a57-b9f9-9fbe9cf82915" providerId="ADAL" clId="{4AB26980-78A4-4ECF-B201-5A4EDC9A97B4}" dt="2025-02-05T16:24:54.182" v="402" actId="26606"/>
          <ac:spMkLst>
            <pc:docMk/>
            <pc:sldMk cId="2981816913" sldId="314"/>
            <ac:spMk id="29" creationId="{64960379-9FF9-400A-A8A8-F5AB633FD3BF}"/>
          </ac:spMkLst>
        </pc:spChg>
        <pc:grpChg chg="add del">
          <ac:chgData name="Nathan Morgan" userId="72fd7c22-3ae8-4a57-b9f9-9fbe9cf82915" providerId="ADAL" clId="{4AB26980-78A4-4ECF-B201-5A4EDC9A97B4}" dt="2025-02-05T16:24:52.310" v="399" actId="26606"/>
          <ac:grpSpMkLst>
            <pc:docMk/>
            <pc:sldMk cId="2981816913" sldId="314"/>
            <ac:grpSpMk id="13" creationId="{2C491629-AE25-486B-9B22-2CE4EE8F7E47}"/>
          </ac:grpSpMkLst>
        </pc:grpChg>
        <pc:grpChg chg="add del">
          <ac:chgData name="Nathan Morgan" userId="72fd7c22-3ae8-4a57-b9f9-9fbe9cf82915" providerId="ADAL" clId="{4AB26980-78A4-4ECF-B201-5A4EDC9A97B4}" dt="2025-02-05T16:24:52.310" v="399" actId="26606"/>
          <ac:grpSpMkLst>
            <pc:docMk/>
            <pc:sldMk cId="2981816913" sldId="314"/>
            <ac:grpSpMk id="17" creationId="{43F5E015-E085-4624-B431-B42414448684}"/>
          </ac:grpSpMkLst>
        </pc:grpChg>
        <pc:grpChg chg="add">
          <ac:chgData name="Nathan Morgan" userId="72fd7c22-3ae8-4a57-b9f9-9fbe9cf82915" providerId="ADAL" clId="{4AB26980-78A4-4ECF-B201-5A4EDC9A97B4}" dt="2025-02-05T16:24:54.182" v="402" actId="26606"/>
          <ac:grpSpMkLst>
            <pc:docMk/>
            <pc:sldMk cId="2981816913" sldId="314"/>
            <ac:grpSpMk id="30" creationId="{2C491629-AE25-486B-9B22-2CE4EE8F7E47}"/>
          </ac:grpSpMkLst>
        </pc:grpChg>
        <pc:grpChg chg="add">
          <ac:chgData name="Nathan Morgan" userId="72fd7c22-3ae8-4a57-b9f9-9fbe9cf82915" providerId="ADAL" clId="{4AB26980-78A4-4ECF-B201-5A4EDC9A97B4}" dt="2025-02-05T16:24:54.182" v="402" actId="26606"/>
          <ac:grpSpMkLst>
            <pc:docMk/>
            <pc:sldMk cId="2981816913" sldId="314"/>
            <ac:grpSpMk id="31" creationId="{43F5E015-E085-4624-B431-B42414448684}"/>
          </ac:grpSpMkLst>
        </pc:grpChg>
        <pc:graphicFrameChg chg="add del">
          <ac:chgData name="Nathan Morgan" userId="72fd7c22-3ae8-4a57-b9f9-9fbe9cf82915" providerId="ADAL" clId="{4AB26980-78A4-4ECF-B201-5A4EDC9A97B4}" dt="2025-02-05T16:24:52.310" v="399" actId="26606"/>
          <ac:graphicFrameMkLst>
            <pc:docMk/>
            <pc:sldMk cId="2981816913" sldId="314"/>
            <ac:graphicFrameMk id="5" creationId="{2828800F-1D52-1289-751D-0C3E7C86098C}"/>
          </ac:graphicFrameMkLst>
        </pc:graphicFrameChg>
        <pc:graphicFrameChg chg="add del">
          <ac:chgData name="Nathan Morgan" userId="72fd7c22-3ae8-4a57-b9f9-9fbe9cf82915" providerId="ADAL" clId="{4AB26980-78A4-4ECF-B201-5A4EDC9A97B4}" dt="2025-02-05T16:24:54.122" v="401" actId="26606"/>
          <ac:graphicFrameMkLst>
            <pc:docMk/>
            <pc:sldMk cId="2981816913" sldId="314"/>
            <ac:graphicFrameMk id="26" creationId="{55CA3142-14EC-A23D-2636-9792AB6198EB}"/>
          </ac:graphicFrameMkLst>
        </pc:graphicFrameChg>
        <pc:graphicFrameChg chg="add">
          <ac:chgData name="Nathan Morgan" userId="72fd7c22-3ae8-4a57-b9f9-9fbe9cf82915" providerId="ADAL" clId="{4AB26980-78A4-4ECF-B201-5A4EDC9A97B4}" dt="2025-02-05T16:24:54.182" v="402" actId="26606"/>
          <ac:graphicFrameMkLst>
            <pc:docMk/>
            <pc:sldMk cId="2981816913" sldId="314"/>
            <ac:graphicFrameMk id="32" creationId="{2828800F-1D52-1289-751D-0C3E7C86098C}"/>
          </ac:graphicFrameMkLst>
        </pc:graphicFrameChg>
        <pc:picChg chg="add del">
          <ac:chgData name="Nathan Morgan" userId="72fd7c22-3ae8-4a57-b9f9-9fbe9cf82915" providerId="ADAL" clId="{4AB26980-78A4-4ECF-B201-5A4EDC9A97B4}" dt="2025-02-05T16:24:54.122" v="401" actId="26606"/>
          <ac:picMkLst>
            <pc:docMk/>
            <pc:sldMk cId="2981816913" sldId="314"/>
            <ac:picMk id="6" creationId="{4AF74E30-F9C6-1453-50A4-8D46101B4746}"/>
          </ac:picMkLst>
        </pc:picChg>
      </pc:sldChg>
      <pc:sldChg chg="addSp delSp modSp new mod">
        <pc:chgData name="Nathan Morgan" userId="72fd7c22-3ae8-4a57-b9f9-9fbe9cf82915" providerId="ADAL" clId="{4AB26980-78A4-4ECF-B201-5A4EDC9A97B4}" dt="2025-02-05T16:18:47.690" v="305" actId="20577"/>
        <pc:sldMkLst>
          <pc:docMk/>
          <pc:sldMk cId="1580304951" sldId="315"/>
        </pc:sldMkLst>
        <pc:spChg chg="mod">
          <ac:chgData name="Nathan Morgan" userId="72fd7c22-3ae8-4a57-b9f9-9fbe9cf82915" providerId="ADAL" clId="{4AB26980-78A4-4ECF-B201-5A4EDC9A97B4}" dt="2025-02-05T16:18:47.690" v="305" actId="20577"/>
          <ac:spMkLst>
            <pc:docMk/>
            <pc:sldMk cId="1580304951" sldId="315"/>
            <ac:spMk id="2" creationId="{7701C8F2-087F-FF1D-4C6A-F2B7033387D2}"/>
          </ac:spMkLst>
        </pc:spChg>
        <pc:spChg chg="add del mod">
          <ac:chgData name="Nathan Morgan" userId="72fd7c22-3ae8-4a57-b9f9-9fbe9cf82915" providerId="ADAL" clId="{4AB26980-78A4-4ECF-B201-5A4EDC9A97B4}" dt="2025-02-05T16:18:38.514" v="288" actId="12"/>
          <ac:spMkLst>
            <pc:docMk/>
            <pc:sldMk cId="1580304951" sldId="315"/>
            <ac:spMk id="3" creationId="{6CC1462C-438B-E046-AB1D-FEBA754EEB98}"/>
          </ac:spMkLst>
        </pc:spChg>
        <pc:spChg chg="add mod">
          <ac:chgData name="Nathan Morgan" userId="72fd7c22-3ae8-4a57-b9f9-9fbe9cf82915" providerId="ADAL" clId="{4AB26980-78A4-4ECF-B201-5A4EDC9A97B4}" dt="2025-02-05T16:18:15.352" v="278"/>
          <ac:spMkLst>
            <pc:docMk/>
            <pc:sldMk cId="1580304951" sldId="315"/>
            <ac:spMk id="4" creationId="{C597AAA9-064B-0065-FDFB-7AD00FFA97CB}"/>
          </ac:spMkLst>
        </pc:spChg>
      </pc:sldChg>
      <pc:sldChg chg="addSp modSp add mod">
        <pc:chgData name="Nathan Morgan" userId="72fd7c22-3ae8-4a57-b9f9-9fbe9cf82915" providerId="ADAL" clId="{4AB26980-78A4-4ECF-B201-5A4EDC9A97B4}" dt="2025-02-05T16:20:01.284" v="332" actId="20577"/>
        <pc:sldMkLst>
          <pc:docMk/>
          <pc:sldMk cId="1041500188" sldId="316"/>
        </pc:sldMkLst>
        <pc:spChg chg="mod">
          <ac:chgData name="Nathan Morgan" userId="72fd7c22-3ae8-4a57-b9f9-9fbe9cf82915" providerId="ADAL" clId="{4AB26980-78A4-4ECF-B201-5A4EDC9A97B4}" dt="2025-02-05T16:18:58.317" v="307"/>
          <ac:spMkLst>
            <pc:docMk/>
            <pc:sldMk cId="1041500188" sldId="316"/>
            <ac:spMk id="2" creationId="{8E9FC571-4213-6A66-1FEC-AB4FCBDA541A}"/>
          </ac:spMkLst>
        </pc:spChg>
        <pc:spChg chg="mod">
          <ac:chgData name="Nathan Morgan" userId="72fd7c22-3ae8-4a57-b9f9-9fbe9cf82915" providerId="ADAL" clId="{4AB26980-78A4-4ECF-B201-5A4EDC9A97B4}" dt="2025-02-05T16:20:01.284" v="332" actId="20577"/>
          <ac:spMkLst>
            <pc:docMk/>
            <pc:sldMk cId="1041500188" sldId="316"/>
            <ac:spMk id="3" creationId="{A59A7ADD-0066-8128-A360-8886ADBF84BD}"/>
          </ac:spMkLst>
        </pc:spChg>
        <pc:spChg chg="add">
          <ac:chgData name="Nathan Morgan" userId="72fd7c22-3ae8-4a57-b9f9-9fbe9cf82915" providerId="ADAL" clId="{4AB26980-78A4-4ECF-B201-5A4EDC9A97B4}" dt="2025-02-05T16:19:06.185" v="308"/>
          <ac:spMkLst>
            <pc:docMk/>
            <pc:sldMk cId="1041500188" sldId="316"/>
            <ac:spMk id="4" creationId="{7F8E8C64-3B97-513D-4D06-60181F0C5E1A}"/>
          </ac:spMkLst>
        </pc:spChg>
      </pc:sldChg>
      <pc:sldChg chg="addSp delSp modSp new mod">
        <pc:chgData name="Nathan Morgan" userId="72fd7c22-3ae8-4a57-b9f9-9fbe9cf82915" providerId="ADAL" clId="{4AB26980-78A4-4ECF-B201-5A4EDC9A97B4}" dt="2025-02-05T16:30:21.478" v="438" actId="26606"/>
        <pc:sldMkLst>
          <pc:docMk/>
          <pc:sldMk cId="3420180998" sldId="317"/>
        </pc:sldMkLst>
        <pc:spChg chg="mod">
          <ac:chgData name="Nathan Morgan" userId="72fd7c22-3ae8-4a57-b9f9-9fbe9cf82915" providerId="ADAL" clId="{4AB26980-78A4-4ECF-B201-5A4EDC9A97B4}" dt="2025-02-05T16:20:22.540" v="334"/>
          <ac:spMkLst>
            <pc:docMk/>
            <pc:sldMk cId="3420180998" sldId="317"/>
            <ac:spMk id="2" creationId="{9D8BE4E1-3160-ED1D-0B52-70B18ADE61C0}"/>
          </ac:spMkLst>
        </pc:spChg>
        <pc:spChg chg="add del mod">
          <ac:chgData name="Nathan Morgan" userId="72fd7c22-3ae8-4a57-b9f9-9fbe9cf82915" providerId="ADAL" clId="{4AB26980-78A4-4ECF-B201-5A4EDC9A97B4}" dt="2025-02-05T16:30:21.478" v="438" actId="26606"/>
          <ac:spMkLst>
            <pc:docMk/>
            <pc:sldMk cId="3420180998" sldId="317"/>
            <ac:spMk id="3" creationId="{DB7BABF8-7B62-C856-B594-436AA36ABC32}"/>
          </ac:spMkLst>
        </pc:spChg>
        <pc:spChg chg="add mod">
          <ac:chgData name="Nathan Morgan" userId="72fd7c22-3ae8-4a57-b9f9-9fbe9cf82915" providerId="ADAL" clId="{4AB26980-78A4-4ECF-B201-5A4EDC9A97B4}" dt="2025-02-05T16:20:29.156" v="336"/>
          <ac:spMkLst>
            <pc:docMk/>
            <pc:sldMk cId="3420180998" sldId="317"/>
            <ac:spMk id="4" creationId="{FCAD602E-51A6-9557-1035-4A41FB358B2F}"/>
          </ac:spMkLst>
        </pc:spChg>
        <pc:graphicFrameChg chg="add del">
          <ac:chgData name="Nathan Morgan" userId="72fd7c22-3ae8-4a57-b9f9-9fbe9cf82915" providerId="ADAL" clId="{4AB26980-78A4-4ECF-B201-5A4EDC9A97B4}" dt="2025-02-05T16:30:21.478" v="438" actId="26606"/>
          <ac:graphicFrameMkLst>
            <pc:docMk/>
            <pc:sldMk cId="3420180998" sldId="317"/>
            <ac:graphicFrameMk id="5" creationId="{8FDC5DB9-E5EE-2A27-5A9B-D329AE303B68}"/>
          </ac:graphicFrameMkLst>
        </pc:graphicFrameChg>
      </pc:sldChg>
      <pc:sldChg chg="addSp delSp modSp new mod">
        <pc:chgData name="Nathan Morgan" userId="72fd7c22-3ae8-4a57-b9f9-9fbe9cf82915" providerId="ADAL" clId="{4AB26980-78A4-4ECF-B201-5A4EDC9A97B4}" dt="2025-02-05T16:21:15.286" v="353" actId="20577"/>
        <pc:sldMkLst>
          <pc:docMk/>
          <pc:sldMk cId="1670281940" sldId="318"/>
        </pc:sldMkLst>
        <pc:spChg chg="mod">
          <ac:chgData name="Nathan Morgan" userId="72fd7c22-3ae8-4a57-b9f9-9fbe9cf82915" providerId="ADAL" clId="{4AB26980-78A4-4ECF-B201-5A4EDC9A97B4}" dt="2025-02-05T16:20:50.385" v="343"/>
          <ac:spMkLst>
            <pc:docMk/>
            <pc:sldMk cId="1670281940" sldId="318"/>
            <ac:spMk id="2" creationId="{402D723F-710C-89AA-4C2D-C26055D0BD48}"/>
          </ac:spMkLst>
        </pc:spChg>
        <pc:spChg chg="add del mod">
          <ac:chgData name="Nathan Morgan" userId="72fd7c22-3ae8-4a57-b9f9-9fbe9cf82915" providerId="ADAL" clId="{4AB26980-78A4-4ECF-B201-5A4EDC9A97B4}" dt="2025-02-05T16:21:15.286" v="353" actId="20577"/>
          <ac:spMkLst>
            <pc:docMk/>
            <pc:sldMk cId="1670281940" sldId="318"/>
            <ac:spMk id="3" creationId="{06E2ECF0-5861-0DA1-C4F0-71209BBA4FCF}"/>
          </ac:spMkLst>
        </pc:spChg>
        <pc:spChg chg="add mod">
          <ac:chgData name="Nathan Morgan" userId="72fd7c22-3ae8-4a57-b9f9-9fbe9cf82915" providerId="ADAL" clId="{4AB26980-78A4-4ECF-B201-5A4EDC9A97B4}" dt="2025-02-05T16:20:58.656" v="345"/>
          <ac:spMkLst>
            <pc:docMk/>
            <pc:sldMk cId="1670281940" sldId="318"/>
            <ac:spMk id="4" creationId="{24E2D1CC-1087-A4DB-4FD5-B9FF2B137214}"/>
          </ac:spMkLst>
        </pc:spChg>
      </pc:sldChg>
      <pc:sldChg chg="addSp delSp modSp new mod">
        <pc:chgData name="Nathan Morgan" userId="72fd7c22-3ae8-4a57-b9f9-9fbe9cf82915" providerId="ADAL" clId="{4AB26980-78A4-4ECF-B201-5A4EDC9A97B4}" dt="2025-02-05T16:21:31.280" v="360"/>
        <pc:sldMkLst>
          <pc:docMk/>
          <pc:sldMk cId="3645825121" sldId="319"/>
        </pc:sldMkLst>
        <pc:spChg chg="mod">
          <ac:chgData name="Nathan Morgan" userId="72fd7c22-3ae8-4a57-b9f9-9fbe9cf82915" providerId="ADAL" clId="{4AB26980-78A4-4ECF-B201-5A4EDC9A97B4}" dt="2025-02-05T16:21:31.280" v="360"/>
          <ac:spMkLst>
            <pc:docMk/>
            <pc:sldMk cId="3645825121" sldId="319"/>
            <ac:spMk id="2" creationId="{00D8922D-901A-9158-0966-DDAD26AA069E}"/>
          </ac:spMkLst>
        </pc:spChg>
        <pc:spChg chg="add del mod">
          <ac:chgData name="Nathan Morgan" userId="72fd7c22-3ae8-4a57-b9f9-9fbe9cf82915" providerId="ADAL" clId="{4AB26980-78A4-4ECF-B201-5A4EDC9A97B4}" dt="2025-02-05T16:21:30.802" v="359" actId="21"/>
          <ac:spMkLst>
            <pc:docMk/>
            <pc:sldMk cId="3645825121" sldId="319"/>
            <ac:spMk id="3" creationId="{C41A312B-E0CE-4249-F7C9-4DFE89F31109}"/>
          </ac:spMkLst>
        </pc:spChg>
        <pc:spChg chg="add mod">
          <ac:chgData name="Nathan Morgan" userId="72fd7c22-3ae8-4a57-b9f9-9fbe9cf82915" providerId="ADAL" clId="{4AB26980-78A4-4ECF-B201-5A4EDC9A97B4}" dt="2025-02-05T16:21:25.739" v="356"/>
          <ac:spMkLst>
            <pc:docMk/>
            <pc:sldMk cId="3645825121" sldId="319"/>
            <ac:spMk id="4" creationId="{9BF184F2-4C2B-E365-8521-1F618525FF81}"/>
          </ac:spMkLst>
        </pc:spChg>
      </pc:sldChg>
      <pc:sldChg chg="addSp delSp modSp new mod">
        <pc:chgData name="Nathan Morgan" userId="72fd7c22-3ae8-4a57-b9f9-9fbe9cf82915" providerId="ADAL" clId="{4AB26980-78A4-4ECF-B201-5A4EDC9A97B4}" dt="2025-02-05T16:28:29.402" v="436" actId="12"/>
        <pc:sldMkLst>
          <pc:docMk/>
          <pc:sldMk cId="4196100847" sldId="320"/>
        </pc:sldMkLst>
        <pc:spChg chg="mod">
          <ac:chgData name="Nathan Morgan" userId="72fd7c22-3ae8-4a57-b9f9-9fbe9cf82915" providerId="ADAL" clId="{4AB26980-78A4-4ECF-B201-5A4EDC9A97B4}" dt="2025-02-05T16:21:43.407" v="362"/>
          <ac:spMkLst>
            <pc:docMk/>
            <pc:sldMk cId="4196100847" sldId="320"/>
            <ac:spMk id="2" creationId="{CD354D5F-D997-0157-404E-9B335C6BC92B}"/>
          </ac:spMkLst>
        </pc:spChg>
        <pc:spChg chg="add del mod">
          <ac:chgData name="Nathan Morgan" userId="72fd7c22-3ae8-4a57-b9f9-9fbe9cf82915" providerId="ADAL" clId="{4AB26980-78A4-4ECF-B201-5A4EDC9A97B4}" dt="2025-02-05T16:28:29.402" v="436" actId="12"/>
          <ac:spMkLst>
            <pc:docMk/>
            <pc:sldMk cId="4196100847" sldId="320"/>
            <ac:spMk id="3" creationId="{475E1CAB-734C-BFF4-39B3-3BD6082C5EE4}"/>
          </ac:spMkLst>
        </pc:spChg>
        <pc:spChg chg="add mod">
          <ac:chgData name="Nathan Morgan" userId="72fd7c22-3ae8-4a57-b9f9-9fbe9cf82915" providerId="ADAL" clId="{4AB26980-78A4-4ECF-B201-5A4EDC9A97B4}" dt="2025-02-05T16:22:15.633" v="364"/>
          <ac:spMkLst>
            <pc:docMk/>
            <pc:sldMk cId="4196100847" sldId="320"/>
            <ac:spMk id="4" creationId="{078DAE20-7A38-282D-393B-5498F14BAEC6}"/>
          </ac:spMkLst>
        </pc:spChg>
      </pc:sldChg>
      <pc:sldChg chg="modSp new mod">
        <pc:chgData name="Nathan Morgan" userId="72fd7c22-3ae8-4a57-b9f9-9fbe9cf82915" providerId="ADAL" clId="{4AB26980-78A4-4ECF-B201-5A4EDC9A97B4}" dt="2025-02-05T16:22:59.564" v="384" actId="20577"/>
        <pc:sldMkLst>
          <pc:docMk/>
          <pc:sldMk cId="3083163570" sldId="321"/>
        </pc:sldMkLst>
        <pc:spChg chg="mod">
          <ac:chgData name="Nathan Morgan" userId="72fd7c22-3ae8-4a57-b9f9-9fbe9cf82915" providerId="ADAL" clId="{4AB26980-78A4-4ECF-B201-5A4EDC9A97B4}" dt="2025-02-05T16:22:52.667" v="381" actId="20577"/>
          <ac:spMkLst>
            <pc:docMk/>
            <pc:sldMk cId="3083163570" sldId="321"/>
            <ac:spMk id="2" creationId="{43AF2331-99AD-1839-94FA-22009EB110CA}"/>
          </ac:spMkLst>
        </pc:spChg>
        <pc:spChg chg="mod">
          <ac:chgData name="Nathan Morgan" userId="72fd7c22-3ae8-4a57-b9f9-9fbe9cf82915" providerId="ADAL" clId="{4AB26980-78A4-4ECF-B201-5A4EDC9A97B4}" dt="2025-02-05T16:22:59.564" v="384" actId="20577"/>
          <ac:spMkLst>
            <pc:docMk/>
            <pc:sldMk cId="3083163570" sldId="321"/>
            <ac:spMk id="3" creationId="{0472CFA3-F7C0-BE90-0DD6-BD973CA902B7}"/>
          </ac:spMkLst>
        </pc:spChg>
      </pc:sldChg>
      <pc:sldChg chg="modSp new mod">
        <pc:chgData name="Nathan Morgan" userId="72fd7c22-3ae8-4a57-b9f9-9fbe9cf82915" providerId="ADAL" clId="{4AB26980-78A4-4ECF-B201-5A4EDC9A97B4}" dt="2025-02-05T16:23:37.601" v="394" actId="20577"/>
        <pc:sldMkLst>
          <pc:docMk/>
          <pc:sldMk cId="3276784590" sldId="322"/>
        </pc:sldMkLst>
        <pc:spChg chg="mod">
          <ac:chgData name="Nathan Morgan" userId="72fd7c22-3ae8-4a57-b9f9-9fbe9cf82915" providerId="ADAL" clId="{4AB26980-78A4-4ECF-B201-5A4EDC9A97B4}" dt="2025-02-05T16:23:10.217" v="386"/>
          <ac:spMkLst>
            <pc:docMk/>
            <pc:sldMk cId="3276784590" sldId="322"/>
            <ac:spMk id="2" creationId="{D6CC5F8F-3E18-C62B-5F11-D3D2ECA5759E}"/>
          </ac:spMkLst>
        </pc:spChg>
        <pc:spChg chg="mod">
          <ac:chgData name="Nathan Morgan" userId="72fd7c22-3ae8-4a57-b9f9-9fbe9cf82915" providerId="ADAL" clId="{4AB26980-78A4-4ECF-B201-5A4EDC9A97B4}" dt="2025-02-05T16:23:37.601" v="394" actId="20577"/>
          <ac:spMkLst>
            <pc:docMk/>
            <pc:sldMk cId="3276784590" sldId="322"/>
            <ac:spMk id="3" creationId="{E015AB97-B346-E2BE-BF80-42A780A95233}"/>
          </ac:spMkLst>
        </pc:spChg>
      </pc:sldChg>
      <pc:sldChg chg="addSp delSp modSp new mod">
        <pc:chgData name="Nathan Morgan" userId="72fd7c22-3ae8-4a57-b9f9-9fbe9cf82915" providerId="ADAL" clId="{4AB26980-78A4-4ECF-B201-5A4EDC9A97B4}" dt="2025-02-05T16:25:51.699" v="412" actId="20577"/>
        <pc:sldMkLst>
          <pc:docMk/>
          <pc:sldMk cId="3130477322" sldId="323"/>
        </pc:sldMkLst>
        <pc:spChg chg="mod">
          <ac:chgData name="Nathan Morgan" userId="72fd7c22-3ae8-4a57-b9f9-9fbe9cf82915" providerId="ADAL" clId="{4AB26980-78A4-4ECF-B201-5A4EDC9A97B4}" dt="2025-02-05T16:25:34.971" v="405"/>
          <ac:spMkLst>
            <pc:docMk/>
            <pc:sldMk cId="3130477322" sldId="323"/>
            <ac:spMk id="2" creationId="{F12DB0DA-EE24-0941-0840-1C7F559D0718}"/>
          </ac:spMkLst>
        </pc:spChg>
        <pc:spChg chg="add del mod">
          <ac:chgData name="Nathan Morgan" userId="72fd7c22-3ae8-4a57-b9f9-9fbe9cf82915" providerId="ADAL" clId="{4AB26980-78A4-4ECF-B201-5A4EDC9A97B4}" dt="2025-02-05T16:25:51.699" v="412" actId="20577"/>
          <ac:spMkLst>
            <pc:docMk/>
            <pc:sldMk cId="3130477322" sldId="323"/>
            <ac:spMk id="3" creationId="{ED6969F5-D81D-FF21-A6E5-E36590B1F35F}"/>
          </ac:spMkLst>
        </pc:spChg>
        <pc:spChg chg="add mod">
          <ac:chgData name="Nathan Morgan" userId="72fd7c22-3ae8-4a57-b9f9-9fbe9cf82915" providerId="ADAL" clId="{4AB26980-78A4-4ECF-B201-5A4EDC9A97B4}" dt="2025-02-05T16:25:44.348" v="408"/>
          <ac:spMkLst>
            <pc:docMk/>
            <pc:sldMk cId="3130477322" sldId="323"/>
            <ac:spMk id="4" creationId="{1FEFBB16-9124-8830-F05B-DFCEECD483AB}"/>
          </ac:spMkLst>
        </pc:spChg>
      </pc:sldChg>
      <pc:sldChg chg="modSp new mod">
        <pc:chgData name="Nathan Morgan" userId="72fd7c22-3ae8-4a57-b9f9-9fbe9cf82915" providerId="ADAL" clId="{4AB26980-78A4-4ECF-B201-5A4EDC9A97B4}" dt="2025-02-05T16:26:35.693" v="419" actId="20577"/>
        <pc:sldMkLst>
          <pc:docMk/>
          <pc:sldMk cId="3588425318" sldId="324"/>
        </pc:sldMkLst>
        <pc:spChg chg="mod">
          <ac:chgData name="Nathan Morgan" userId="72fd7c22-3ae8-4a57-b9f9-9fbe9cf82915" providerId="ADAL" clId="{4AB26980-78A4-4ECF-B201-5A4EDC9A97B4}" dt="2025-02-05T16:26:21.077" v="414"/>
          <ac:spMkLst>
            <pc:docMk/>
            <pc:sldMk cId="3588425318" sldId="324"/>
            <ac:spMk id="2" creationId="{7972D60D-844E-B11B-C913-AD356ED688F5}"/>
          </ac:spMkLst>
        </pc:spChg>
        <pc:spChg chg="mod">
          <ac:chgData name="Nathan Morgan" userId="72fd7c22-3ae8-4a57-b9f9-9fbe9cf82915" providerId="ADAL" clId="{4AB26980-78A4-4ECF-B201-5A4EDC9A97B4}" dt="2025-02-05T16:26:35.693" v="419" actId="20577"/>
          <ac:spMkLst>
            <pc:docMk/>
            <pc:sldMk cId="3588425318" sldId="324"/>
            <ac:spMk id="3" creationId="{93BCAA61-2894-7222-2925-60BEF02AB5D3}"/>
          </ac:spMkLst>
        </pc:spChg>
      </pc:sldChg>
      <pc:sldChg chg="addSp delSp modSp new mod">
        <pc:chgData name="Nathan Morgan" userId="72fd7c22-3ae8-4a57-b9f9-9fbe9cf82915" providerId="ADAL" clId="{4AB26980-78A4-4ECF-B201-5A4EDC9A97B4}" dt="2025-02-05T16:26:58.558" v="428" actId="5793"/>
        <pc:sldMkLst>
          <pc:docMk/>
          <pc:sldMk cId="1459609928" sldId="325"/>
        </pc:sldMkLst>
        <pc:spChg chg="mod">
          <ac:chgData name="Nathan Morgan" userId="72fd7c22-3ae8-4a57-b9f9-9fbe9cf82915" providerId="ADAL" clId="{4AB26980-78A4-4ECF-B201-5A4EDC9A97B4}" dt="2025-02-05T16:26:45.849" v="421"/>
          <ac:spMkLst>
            <pc:docMk/>
            <pc:sldMk cId="1459609928" sldId="325"/>
            <ac:spMk id="2" creationId="{1BDD852B-7991-99E4-FEDE-191ADACF8B50}"/>
          </ac:spMkLst>
        </pc:spChg>
        <pc:spChg chg="add del mod">
          <ac:chgData name="Nathan Morgan" userId="72fd7c22-3ae8-4a57-b9f9-9fbe9cf82915" providerId="ADAL" clId="{4AB26980-78A4-4ECF-B201-5A4EDC9A97B4}" dt="2025-02-05T16:26:58.558" v="428" actId="5793"/>
          <ac:spMkLst>
            <pc:docMk/>
            <pc:sldMk cId="1459609928" sldId="325"/>
            <ac:spMk id="3" creationId="{2C0F8CD4-EBAE-EC9B-DA36-5C2948BA240A}"/>
          </ac:spMkLst>
        </pc:spChg>
        <pc:spChg chg="add mod">
          <ac:chgData name="Nathan Morgan" userId="72fd7c22-3ae8-4a57-b9f9-9fbe9cf82915" providerId="ADAL" clId="{4AB26980-78A4-4ECF-B201-5A4EDC9A97B4}" dt="2025-02-05T16:26:53.018" v="423"/>
          <ac:spMkLst>
            <pc:docMk/>
            <pc:sldMk cId="1459609928" sldId="325"/>
            <ac:spMk id="4" creationId="{5A49BD51-6CF8-2B32-7787-B0614648A99F}"/>
          </ac:spMkLst>
        </pc:spChg>
      </pc:sldChg>
      <pc:sldChg chg="modSp new mod">
        <pc:chgData name="Nathan Morgan" userId="72fd7c22-3ae8-4a57-b9f9-9fbe9cf82915" providerId="ADAL" clId="{4AB26980-78A4-4ECF-B201-5A4EDC9A97B4}" dt="2025-02-05T16:27:28.736" v="435" actId="20577"/>
        <pc:sldMkLst>
          <pc:docMk/>
          <pc:sldMk cId="2208979523" sldId="326"/>
        </pc:sldMkLst>
        <pc:spChg chg="mod">
          <ac:chgData name="Nathan Morgan" userId="72fd7c22-3ae8-4a57-b9f9-9fbe9cf82915" providerId="ADAL" clId="{4AB26980-78A4-4ECF-B201-5A4EDC9A97B4}" dt="2025-02-05T16:27:09.027" v="430"/>
          <ac:spMkLst>
            <pc:docMk/>
            <pc:sldMk cId="2208979523" sldId="326"/>
            <ac:spMk id="2" creationId="{382EB2DA-6CB4-F9DA-1362-3DE4FDC75E16}"/>
          </ac:spMkLst>
        </pc:spChg>
        <pc:spChg chg="mod">
          <ac:chgData name="Nathan Morgan" userId="72fd7c22-3ae8-4a57-b9f9-9fbe9cf82915" providerId="ADAL" clId="{4AB26980-78A4-4ECF-B201-5A4EDC9A97B4}" dt="2025-02-05T16:27:28.736" v="435" actId="20577"/>
          <ac:spMkLst>
            <pc:docMk/>
            <pc:sldMk cId="2208979523" sldId="326"/>
            <ac:spMk id="3" creationId="{F0A4ECC4-3C5D-1BF1-1ABA-264B1D6FD10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ADBAEC-67A9-404F-A45D-80D6D56CBCB0}"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03423AC0-5185-469B-B151-71B4347BC7B8}">
      <dgm:prSet/>
      <dgm:spPr/>
      <dgm:t>
        <a:bodyPr/>
        <a:lstStyle/>
        <a:p>
          <a:r>
            <a:rPr lang="en-US" i="0" baseline="0"/>
            <a:t>Global Scope: </a:t>
          </a:r>
          <a:endParaRPr lang="en-US"/>
        </a:p>
      </dgm:t>
    </dgm:pt>
    <dgm:pt modelId="{848E8C1C-FB58-437F-A490-CEE71E00FDDB}" type="parTrans" cxnId="{5B4F8D52-ABBA-495F-A739-DB6E90BFF64B}">
      <dgm:prSet/>
      <dgm:spPr/>
      <dgm:t>
        <a:bodyPr/>
        <a:lstStyle/>
        <a:p>
          <a:endParaRPr lang="en-US"/>
        </a:p>
      </dgm:t>
    </dgm:pt>
    <dgm:pt modelId="{BD014F45-07DE-423F-90AB-FEA5E808752C}" type="sibTrans" cxnId="{5B4F8D52-ABBA-495F-A739-DB6E90BFF64B}">
      <dgm:prSet/>
      <dgm:spPr/>
      <dgm:t>
        <a:bodyPr/>
        <a:lstStyle/>
        <a:p>
          <a:endParaRPr lang="en-US"/>
        </a:p>
      </dgm:t>
    </dgm:pt>
    <dgm:pt modelId="{07C66AD0-AD61-4FD1-833B-E59E83FA0E95}">
      <dgm:prSet/>
      <dgm:spPr/>
      <dgm:t>
        <a:bodyPr/>
        <a:lstStyle/>
        <a:p>
          <a:r>
            <a:rPr lang="en-US" i="0" baseline="0"/>
            <a:t>Uniforms are available to all instances of a shader and are shared across all vertices or</a:t>
          </a:r>
          <a:r>
            <a:rPr lang="en-US"/>
            <a:t> </a:t>
          </a:r>
          <a:r>
            <a:rPr lang="en-US" i="0" baseline="0"/>
            <a:t>fragments processed by that shader.</a:t>
          </a:r>
          <a:endParaRPr lang="en-US"/>
        </a:p>
      </dgm:t>
    </dgm:pt>
    <dgm:pt modelId="{EE7A7A88-2B23-4B8B-821E-306B999D0383}" type="parTrans" cxnId="{8173B030-2CD8-49EC-A10D-1DF20291532E}">
      <dgm:prSet/>
      <dgm:spPr/>
      <dgm:t>
        <a:bodyPr/>
        <a:lstStyle/>
        <a:p>
          <a:endParaRPr lang="en-US"/>
        </a:p>
      </dgm:t>
    </dgm:pt>
    <dgm:pt modelId="{19777739-6440-41C2-9CC6-F39DF3A698A0}" type="sibTrans" cxnId="{8173B030-2CD8-49EC-A10D-1DF20291532E}">
      <dgm:prSet/>
      <dgm:spPr/>
      <dgm:t>
        <a:bodyPr/>
        <a:lstStyle/>
        <a:p>
          <a:endParaRPr lang="en-US"/>
        </a:p>
      </dgm:t>
    </dgm:pt>
    <dgm:pt modelId="{1BC95EE2-8508-4B28-A4F1-ABB6DF833111}">
      <dgm:prSet/>
      <dgm:spPr/>
      <dgm:t>
        <a:bodyPr/>
        <a:lstStyle/>
        <a:p>
          <a:r>
            <a:rPr lang="en-US" i="0" baseline="0"/>
            <a:t>Constant During Draw Call: </a:t>
          </a:r>
          <a:endParaRPr lang="en-US"/>
        </a:p>
      </dgm:t>
    </dgm:pt>
    <dgm:pt modelId="{18EF960A-BA43-4EA4-B420-74C372286CE2}" type="parTrans" cxnId="{D56592A3-A0ED-4F1E-AC3C-D0642EAC7555}">
      <dgm:prSet/>
      <dgm:spPr/>
      <dgm:t>
        <a:bodyPr/>
        <a:lstStyle/>
        <a:p>
          <a:endParaRPr lang="en-US"/>
        </a:p>
      </dgm:t>
    </dgm:pt>
    <dgm:pt modelId="{1C58302D-0113-45EC-BB41-3572B902646F}" type="sibTrans" cxnId="{D56592A3-A0ED-4F1E-AC3C-D0642EAC7555}">
      <dgm:prSet/>
      <dgm:spPr/>
      <dgm:t>
        <a:bodyPr/>
        <a:lstStyle/>
        <a:p>
          <a:endParaRPr lang="en-US"/>
        </a:p>
      </dgm:t>
    </dgm:pt>
    <dgm:pt modelId="{C3696859-1D52-4525-BFC8-7297B9CFD9BF}">
      <dgm:prSet/>
      <dgm:spPr/>
      <dgm:t>
        <a:bodyPr/>
        <a:lstStyle/>
        <a:p>
          <a:r>
            <a:rPr lang="en-US" i="0" baseline="0"/>
            <a:t>Once set, the value of a uniform remains constant for all processed vertices or</a:t>
          </a:r>
          <a:r>
            <a:rPr lang="en-US"/>
            <a:t> </a:t>
          </a:r>
          <a:r>
            <a:rPr lang="en-US" i="0" baseline="0"/>
            <a:t>fragments in the current draw call. </a:t>
          </a:r>
          <a:endParaRPr lang="en-US"/>
        </a:p>
      </dgm:t>
    </dgm:pt>
    <dgm:pt modelId="{319D94B6-A8FC-4601-9B47-F5578D7F3F18}" type="parTrans" cxnId="{A374F4D5-F90D-4CB9-87FE-B96781A85013}">
      <dgm:prSet/>
      <dgm:spPr/>
      <dgm:t>
        <a:bodyPr/>
        <a:lstStyle/>
        <a:p>
          <a:endParaRPr lang="en-US"/>
        </a:p>
      </dgm:t>
    </dgm:pt>
    <dgm:pt modelId="{C7F3F3B4-9418-4CE1-A4DF-F6804A445C4D}" type="sibTrans" cxnId="{A374F4D5-F90D-4CB9-87FE-B96781A85013}">
      <dgm:prSet/>
      <dgm:spPr/>
      <dgm:t>
        <a:bodyPr/>
        <a:lstStyle/>
        <a:p>
          <a:endParaRPr lang="en-US"/>
        </a:p>
      </dgm:t>
    </dgm:pt>
    <dgm:pt modelId="{5A247F0E-C0CB-4408-9B2D-9A18C9326FB3}">
      <dgm:prSet/>
      <dgm:spPr/>
      <dgm:t>
        <a:bodyPr/>
        <a:lstStyle/>
        <a:p>
          <a:r>
            <a:rPr lang="en-US" i="0" baseline="0"/>
            <a:t>If you want to change it, you need to call the appropriate OpenGL function again.</a:t>
          </a:r>
          <a:endParaRPr lang="en-US"/>
        </a:p>
      </dgm:t>
    </dgm:pt>
    <dgm:pt modelId="{6FBE34A7-A7FB-42AF-99E2-11BE4FCA5CF5}" type="parTrans" cxnId="{970B747E-E7AB-4174-B67A-534A652DAAB9}">
      <dgm:prSet/>
      <dgm:spPr/>
      <dgm:t>
        <a:bodyPr/>
        <a:lstStyle/>
        <a:p>
          <a:endParaRPr lang="en-US"/>
        </a:p>
      </dgm:t>
    </dgm:pt>
    <dgm:pt modelId="{0985EAE6-9B69-4CF9-B522-A55AAD75AD13}" type="sibTrans" cxnId="{970B747E-E7AB-4174-B67A-534A652DAAB9}">
      <dgm:prSet/>
      <dgm:spPr/>
      <dgm:t>
        <a:bodyPr/>
        <a:lstStyle/>
        <a:p>
          <a:endParaRPr lang="en-US"/>
        </a:p>
      </dgm:t>
    </dgm:pt>
    <dgm:pt modelId="{BE3BF2FC-0029-4ADC-9DF4-68552AA7000C}">
      <dgm:prSet/>
      <dgm:spPr/>
      <dgm:t>
        <a:bodyPr/>
        <a:lstStyle/>
        <a:p>
          <a:r>
            <a:rPr lang="en-US" i="0" baseline="0"/>
            <a:t>Types: Uniforms can have various data types, including scalars</a:t>
          </a:r>
          <a:endParaRPr lang="en-US"/>
        </a:p>
      </dgm:t>
    </dgm:pt>
    <dgm:pt modelId="{64CF4B7D-DB45-43DF-B9D0-83618748FD57}" type="parTrans" cxnId="{28FF6693-7C30-4E35-9571-97B1B2D313A5}">
      <dgm:prSet/>
      <dgm:spPr/>
      <dgm:t>
        <a:bodyPr/>
        <a:lstStyle/>
        <a:p>
          <a:endParaRPr lang="en-US"/>
        </a:p>
      </dgm:t>
    </dgm:pt>
    <dgm:pt modelId="{E29FFF0E-90AB-4B50-933E-C6C7C1BCD4BF}" type="sibTrans" cxnId="{28FF6693-7C30-4E35-9571-97B1B2D313A5}">
      <dgm:prSet/>
      <dgm:spPr/>
      <dgm:t>
        <a:bodyPr/>
        <a:lstStyle/>
        <a:p>
          <a:endParaRPr lang="en-US"/>
        </a:p>
      </dgm:t>
    </dgm:pt>
    <dgm:pt modelId="{55FDCFB5-B349-4868-A260-6F866CFE0017}">
      <dgm:prSet/>
      <dgm:spPr/>
      <dgm:t>
        <a:bodyPr/>
        <a:lstStyle/>
        <a:p>
          <a:r>
            <a:rPr lang="en-US" i="0" baseline="0"/>
            <a:t>(e.g., float, int), </a:t>
          </a:r>
          <a:endParaRPr lang="en-US"/>
        </a:p>
      </dgm:t>
    </dgm:pt>
    <dgm:pt modelId="{1D3B1B7D-3AAA-4C76-9AFB-720E685CEBE6}" type="parTrans" cxnId="{F3898F52-EFD3-4E38-BA9C-720A9252ADA6}">
      <dgm:prSet/>
      <dgm:spPr/>
      <dgm:t>
        <a:bodyPr/>
        <a:lstStyle/>
        <a:p>
          <a:endParaRPr lang="en-US"/>
        </a:p>
      </dgm:t>
    </dgm:pt>
    <dgm:pt modelId="{BEFA4683-576F-4FA4-8AD3-B7045B176B8F}" type="sibTrans" cxnId="{F3898F52-EFD3-4E38-BA9C-720A9252ADA6}">
      <dgm:prSet/>
      <dgm:spPr/>
      <dgm:t>
        <a:bodyPr/>
        <a:lstStyle/>
        <a:p>
          <a:endParaRPr lang="en-US"/>
        </a:p>
      </dgm:t>
    </dgm:pt>
    <dgm:pt modelId="{CB31BD9D-A056-4C35-B5EB-4E435D199CA6}">
      <dgm:prSet/>
      <dgm:spPr/>
      <dgm:t>
        <a:bodyPr/>
        <a:lstStyle/>
        <a:p>
          <a:r>
            <a:rPr lang="en-US" i="0" baseline="0"/>
            <a:t>vectors (e.g., vec2, vec3, vec4), </a:t>
          </a:r>
          <a:endParaRPr lang="en-US"/>
        </a:p>
      </dgm:t>
    </dgm:pt>
    <dgm:pt modelId="{CA8A8551-A971-451E-A307-02BE9D4C1AD4}" type="parTrans" cxnId="{AF7E38E7-3636-4F79-9CCE-245F32D7DF59}">
      <dgm:prSet/>
      <dgm:spPr/>
      <dgm:t>
        <a:bodyPr/>
        <a:lstStyle/>
        <a:p>
          <a:endParaRPr lang="en-US"/>
        </a:p>
      </dgm:t>
    </dgm:pt>
    <dgm:pt modelId="{F159D5A9-B2F8-4A7B-95DD-312C4F18B98F}" type="sibTrans" cxnId="{AF7E38E7-3636-4F79-9CCE-245F32D7DF59}">
      <dgm:prSet/>
      <dgm:spPr/>
      <dgm:t>
        <a:bodyPr/>
        <a:lstStyle/>
        <a:p>
          <a:endParaRPr lang="en-US"/>
        </a:p>
      </dgm:t>
    </dgm:pt>
    <dgm:pt modelId="{A04FE775-393E-49F7-8D6B-8A80A163A25F}">
      <dgm:prSet/>
      <dgm:spPr/>
      <dgm:t>
        <a:bodyPr/>
        <a:lstStyle/>
        <a:p>
          <a:r>
            <a:rPr lang="en-US" i="0" baseline="0"/>
            <a:t>matrices (e.g., mat2, mat3, mat4), </a:t>
          </a:r>
          <a:endParaRPr lang="en-US"/>
        </a:p>
      </dgm:t>
    </dgm:pt>
    <dgm:pt modelId="{B380F40A-008C-4D56-AF98-7827A1368AD9}" type="parTrans" cxnId="{07B19815-4989-4ED0-B602-63681805E6AA}">
      <dgm:prSet/>
      <dgm:spPr/>
      <dgm:t>
        <a:bodyPr/>
        <a:lstStyle/>
        <a:p>
          <a:endParaRPr lang="en-US"/>
        </a:p>
      </dgm:t>
    </dgm:pt>
    <dgm:pt modelId="{0C566825-E250-4C99-B79A-F32BD416EF74}" type="sibTrans" cxnId="{07B19815-4989-4ED0-B602-63681805E6AA}">
      <dgm:prSet/>
      <dgm:spPr/>
      <dgm:t>
        <a:bodyPr/>
        <a:lstStyle/>
        <a:p>
          <a:endParaRPr lang="en-US"/>
        </a:p>
      </dgm:t>
    </dgm:pt>
    <dgm:pt modelId="{4561E2A5-8658-4FB2-94A4-196DA226BFDA}">
      <dgm:prSet/>
      <dgm:spPr/>
      <dgm:t>
        <a:bodyPr/>
        <a:lstStyle/>
        <a:p>
          <a:r>
            <a:rPr lang="en-US" i="0" baseline="0"/>
            <a:t>and even samplers for textures.</a:t>
          </a:r>
          <a:endParaRPr lang="en-US"/>
        </a:p>
      </dgm:t>
    </dgm:pt>
    <dgm:pt modelId="{07FC3E93-6E1F-4160-A7B3-D22D40818BBF}" type="parTrans" cxnId="{4E6EC4F8-F5C8-42FA-8A42-22D257B4F69E}">
      <dgm:prSet/>
      <dgm:spPr/>
      <dgm:t>
        <a:bodyPr/>
        <a:lstStyle/>
        <a:p>
          <a:endParaRPr lang="en-US"/>
        </a:p>
      </dgm:t>
    </dgm:pt>
    <dgm:pt modelId="{16DF8829-9268-4C06-BD5F-2FB7B3BE6653}" type="sibTrans" cxnId="{4E6EC4F8-F5C8-42FA-8A42-22D257B4F69E}">
      <dgm:prSet/>
      <dgm:spPr/>
      <dgm:t>
        <a:bodyPr/>
        <a:lstStyle/>
        <a:p>
          <a:endParaRPr lang="en-US"/>
        </a:p>
      </dgm:t>
    </dgm:pt>
    <dgm:pt modelId="{894DFB00-17C2-4894-A7E9-8F1B35E442CE}">
      <dgm:prSet/>
      <dgm:spPr/>
      <dgm:t>
        <a:bodyPr/>
        <a:lstStyle/>
        <a:p>
          <a:r>
            <a:rPr lang="en-US" i="0" baseline="0"/>
            <a:t>Setting Uniforms: To use uniforms, you typically need to:</a:t>
          </a:r>
          <a:endParaRPr lang="en-US"/>
        </a:p>
      </dgm:t>
    </dgm:pt>
    <dgm:pt modelId="{D79B7149-FC52-4618-8236-A501E65695D2}" type="parTrans" cxnId="{D01F75DE-681D-437E-98DB-B95E25FE00C8}">
      <dgm:prSet/>
      <dgm:spPr/>
      <dgm:t>
        <a:bodyPr/>
        <a:lstStyle/>
        <a:p>
          <a:endParaRPr lang="en-US"/>
        </a:p>
      </dgm:t>
    </dgm:pt>
    <dgm:pt modelId="{ED8AF216-B569-438D-9C06-499AC6D1F83A}" type="sibTrans" cxnId="{D01F75DE-681D-437E-98DB-B95E25FE00C8}">
      <dgm:prSet/>
      <dgm:spPr/>
      <dgm:t>
        <a:bodyPr/>
        <a:lstStyle/>
        <a:p>
          <a:endParaRPr lang="en-US"/>
        </a:p>
      </dgm:t>
    </dgm:pt>
    <dgm:pt modelId="{A05A1C92-0289-49DF-BCBE-5E47F6608619}">
      <dgm:prSet/>
      <dgm:spPr/>
      <dgm:t>
        <a:bodyPr/>
        <a:lstStyle/>
        <a:p>
          <a:r>
            <a:rPr lang="en-US" i="0" baseline="0"/>
            <a:t>Retrieve the location of the uniform variable using glGetUniformLocation().</a:t>
          </a:r>
          <a:endParaRPr lang="en-US"/>
        </a:p>
      </dgm:t>
    </dgm:pt>
    <dgm:pt modelId="{F04F0392-D10D-4B15-8C39-5A4161044CDE}" type="parTrans" cxnId="{59F33DDF-023D-4A9A-9F98-60E22C4C8C9A}">
      <dgm:prSet/>
      <dgm:spPr/>
      <dgm:t>
        <a:bodyPr/>
        <a:lstStyle/>
        <a:p>
          <a:endParaRPr lang="en-US"/>
        </a:p>
      </dgm:t>
    </dgm:pt>
    <dgm:pt modelId="{134C928B-CEE9-40B6-8671-FE30AE399607}" type="sibTrans" cxnId="{59F33DDF-023D-4A9A-9F98-60E22C4C8C9A}">
      <dgm:prSet/>
      <dgm:spPr/>
      <dgm:t>
        <a:bodyPr/>
        <a:lstStyle/>
        <a:p>
          <a:endParaRPr lang="en-US"/>
        </a:p>
      </dgm:t>
    </dgm:pt>
    <dgm:pt modelId="{072DFB8B-1861-4EE1-A28C-EAFE79777C46}">
      <dgm:prSet/>
      <dgm:spPr/>
      <dgm:t>
        <a:bodyPr/>
        <a:lstStyle/>
        <a:p>
          <a:r>
            <a:rPr lang="en-US" i="0" baseline="0"/>
            <a:t>Set its value using functions like glUniform1f(), glUniform1i(), glUniformMatrix4fv(), etc.</a:t>
          </a:r>
          <a:endParaRPr lang="en-US"/>
        </a:p>
      </dgm:t>
    </dgm:pt>
    <dgm:pt modelId="{78B50067-CD7E-4249-8A35-41E146F7071F}" type="parTrans" cxnId="{EF736E52-8D55-4EDD-94B9-7E23B595DFCF}">
      <dgm:prSet/>
      <dgm:spPr/>
      <dgm:t>
        <a:bodyPr/>
        <a:lstStyle/>
        <a:p>
          <a:endParaRPr lang="en-US"/>
        </a:p>
      </dgm:t>
    </dgm:pt>
    <dgm:pt modelId="{C0CC2D23-A07D-4DB7-B036-603BA3C4E479}" type="sibTrans" cxnId="{EF736E52-8D55-4EDD-94B9-7E23B595DFCF}">
      <dgm:prSet/>
      <dgm:spPr/>
      <dgm:t>
        <a:bodyPr/>
        <a:lstStyle/>
        <a:p>
          <a:endParaRPr lang="en-US"/>
        </a:p>
      </dgm:t>
    </dgm:pt>
    <dgm:pt modelId="{EEDCF40B-6612-47B0-826B-D98D8020B936}">
      <dgm:prSet/>
      <dgm:spPr/>
      <dgm:t>
        <a:bodyPr/>
        <a:lstStyle/>
        <a:p>
          <a:r>
            <a:rPr lang="en-US" i="0" baseline="0"/>
            <a:t>Usage: </a:t>
          </a:r>
          <a:endParaRPr lang="en-US"/>
        </a:p>
      </dgm:t>
    </dgm:pt>
    <dgm:pt modelId="{CE0079CC-44D9-4EB5-9E55-C5CF89EB598E}" type="parTrans" cxnId="{D8D4B902-9A07-4BFD-AC5F-22F011B04377}">
      <dgm:prSet/>
      <dgm:spPr/>
      <dgm:t>
        <a:bodyPr/>
        <a:lstStyle/>
        <a:p>
          <a:endParaRPr lang="en-US"/>
        </a:p>
      </dgm:t>
    </dgm:pt>
    <dgm:pt modelId="{4B1B18CB-EB13-4705-B229-57B0CCC8C5AF}" type="sibTrans" cxnId="{D8D4B902-9A07-4BFD-AC5F-22F011B04377}">
      <dgm:prSet/>
      <dgm:spPr/>
      <dgm:t>
        <a:bodyPr/>
        <a:lstStyle/>
        <a:p>
          <a:endParaRPr lang="en-US"/>
        </a:p>
      </dgm:t>
    </dgm:pt>
    <dgm:pt modelId="{5D70BB52-8E31-425E-B160-5403094C2A84}">
      <dgm:prSet/>
      <dgm:spPr/>
      <dgm:t>
        <a:bodyPr/>
        <a:lstStyle/>
        <a:p>
          <a:r>
            <a:rPr lang="en-US" i="0" baseline="0"/>
            <a:t>Common use cases for uniforms include passing transformation matrices (like model-view and projection matrices), lighting parameters (like light colour and position), and texture samplers.</a:t>
          </a:r>
          <a:endParaRPr lang="en-US"/>
        </a:p>
      </dgm:t>
    </dgm:pt>
    <dgm:pt modelId="{A9EF6BC9-1E58-4D2A-A02A-3690DB3B5C95}" type="parTrans" cxnId="{1C0CB219-6CD9-48AE-84E7-B410A3EF0123}">
      <dgm:prSet/>
      <dgm:spPr/>
      <dgm:t>
        <a:bodyPr/>
        <a:lstStyle/>
        <a:p>
          <a:endParaRPr lang="en-US"/>
        </a:p>
      </dgm:t>
    </dgm:pt>
    <dgm:pt modelId="{5B52E671-D307-49FD-AAF6-450D7CE378B4}" type="sibTrans" cxnId="{1C0CB219-6CD9-48AE-84E7-B410A3EF0123}">
      <dgm:prSet/>
      <dgm:spPr/>
      <dgm:t>
        <a:bodyPr/>
        <a:lstStyle/>
        <a:p>
          <a:endParaRPr lang="en-US"/>
        </a:p>
      </dgm:t>
    </dgm:pt>
    <dgm:pt modelId="{6CE9CC6D-06EF-4BEA-8D73-4C59CB07A699}" type="pres">
      <dgm:prSet presAssocID="{F7ADBAEC-67A9-404F-A45D-80D6D56CBCB0}" presName="Name0" presStyleCnt="0">
        <dgm:presLayoutVars>
          <dgm:dir/>
          <dgm:animLvl val="lvl"/>
          <dgm:resizeHandles val="exact"/>
        </dgm:presLayoutVars>
      </dgm:prSet>
      <dgm:spPr/>
    </dgm:pt>
    <dgm:pt modelId="{C6A5C3C8-901C-4BB0-A25B-187BEAB688B8}" type="pres">
      <dgm:prSet presAssocID="{03423AC0-5185-469B-B151-71B4347BC7B8}" presName="linNode" presStyleCnt="0"/>
      <dgm:spPr/>
    </dgm:pt>
    <dgm:pt modelId="{BA0E9B63-CD2C-46D0-9C8E-81DE40B253C4}" type="pres">
      <dgm:prSet presAssocID="{03423AC0-5185-469B-B151-71B4347BC7B8}" presName="parentText" presStyleLbl="node1" presStyleIdx="0" presStyleCnt="5">
        <dgm:presLayoutVars>
          <dgm:chMax val="1"/>
          <dgm:bulletEnabled val="1"/>
        </dgm:presLayoutVars>
      </dgm:prSet>
      <dgm:spPr/>
    </dgm:pt>
    <dgm:pt modelId="{F57AE755-1034-4D9E-9A5E-0AC5A381E2F3}" type="pres">
      <dgm:prSet presAssocID="{03423AC0-5185-469B-B151-71B4347BC7B8}" presName="descendantText" presStyleLbl="alignAccFollowNode1" presStyleIdx="0" presStyleCnt="5">
        <dgm:presLayoutVars>
          <dgm:bulletEnabled val="1"/>
        </dgm:presLayoutVars>
      </dgm:prSet>
      <dgm:spPr/>
    </dgm:pt>
    <dgm:pt modelId="{D808E116-F3F7-4CE7-A6B6-744A3999E0EF}" type="pres">
      <dgm:prSet presAssocID="{BD014F45-07DE-423F-90AB-FEA5E808752C}" presName="sp" presStyleCnt="0"/>
      <dgm:spPr/>
    </dgm:pt>
    <dgm:pt modelId="{62F090BF-F88F-4348-8813-F845352EB33F}" type="pres">
      <dgm:prSet presAssocID="{1BC95EE2-8508-4B28-A4F1-ABB6DF833111}" presName="linNode" presStyleCnt="0"/>
      <dgm:spPr/>
    </dgm:pt>
    <dgm:pt modelId="{0C576CDB-57BC-4D24-8220-E24947FB4D61}" type="pres">
      <dgm:prSet presAssocID="{1BC95EE2-8508-4B28-A4F1-ABB6DF833111}" presName="parentText" presStyleLbl="node1" presStyleIdx="1" presStyleCnt="5">
        <dgm:presLayoutVars>
          <dgm:chMax val="1"/>
          <dgm:bulletEnabled val="1"/>
        </dgm:presLayoutVars>
      </dgm:prSet>
      <dgm:spPr/>
    </dgm:pt>
    <dgm:pt modelId="{7D748ED5-8EB5-40B4-9DBE-C1BD1F268465}" type="pres">
      <dgm:prSet presAssocID="{1BC95EE2-8508-4B28-A4F1-ABB6DF833111}" presName="descendantText" presStyleLbl="alignAccFollowNode1" presStyleIdx="1" presStyleCnt="5">
        <dgm:presLayoutVars>
          <dgm:bulletEnabled val="1"/>
        </dgm:presLayoutVars>
      </dgm:prSet>
      <dgm:spPr/>
    </dgm:pt>
    <dgm:pt modelId="{230A7049-5ED4-434F-854E-38CC198DF241}" type="pres">
      <dgm:prSet presAssocID="{1C58302D-0113-45EC-BB41-3572B902646F}" presName="sp" presStyleCnt="0"/>
      <dgm:spPr/>
    </dgm:pt>
    <dgm:pt modelId="{D294F198-C964-4A29-B057-D895C81C726C}" type="pres">
      <dgm:prSet presAssocID="{BE3BF2FC-0029-4ADC-9DF4-68552AA7000C}" presName="linNode" presStyleCnt="0"/>
      <dgm:spPr/>
    </dgm:pt>
    <dgm:pt modelId="{3DE61F6C-6042-464B-9DF7-68E2476CF204}" type="pres">
      <dgm:prSet presAssocID="{BE3BF2FC-0029-4ADC-9DF4-68552AA7000C}" presName="parentText" presStyleLbl="node1" presStyleIdx="2" presStyleCnt="5">
        <dgm:presLayoutVars>
          <dgm:chMax val="1"/>
          <dgm:bulletEnabled val="1"/>
        </dgm:presLayoutVars>
      </dgm:prSet>
      <dgm:spPr/>
    </dgm:pt>
    <dgm:pt modelId="{7ECEBDDD-A5A5-474C-A2BB-2343C4C9DFB8}" type="pres">
      <dgm:prSet presAssocID="{BE3BF2FC-0029-4ADC-9DF4-68552AA7000C}" presName="descendantText" presStyleLbl="alignAccFollowNode1" presStyleIdx="2" presStyleCnt="5">
        <dgm:presLayoutVars>
          <dgm:bulletEnabled val="1"/>
        </dgm:presLayoutVars>
      </dgm:prSet>
      <dgm:spPr/>
    </dgm:pt>
    <dgm:pt modelId="{D86C1850-4C41-4892-8F13-88FBACE494CF}" type="pres">
      <dgm:prSet presAssocID="{E29FFF0E-90AB-4B50-933E-C6C7C1BCD4BF}" presName="sp" presStyleCnt="0"/>
      <dgm:spPr/>
    </dgm:pt>
    <dgm:pt modelId="{62C0245C-6C39-4157-B109-F793CE15C085}" type="pres">
      <dgm:prSet presAssocID="{894DFB00-17C2-4894-A7E9-8F1B35E442CE}" presName="linNode" presStyleCnt="0"/>
      <dgm:spPr/>
    </dgm:pt>
    <dgm:pt modelId="{61270CC9-46A8-47B5-97B1-5CFC0404F327}" type="pres">
      <dgm:prSet presAssocID="{894DFB00-17C2-4894-A7E9-8F1B35E442CE}" presName="parentText" presStyleLbl="node1" presStyleIdx="3" presStyleCnt="5">
        <dgm:presLayoutVars>
          <dgm:chMax val="1"/>
          <dgm:bulletEnabled val="1"/>
        </dgm:presLayoutVars>
      </dgm:prSet>
      <dgm:spPr/>
    </dgm:pt>
    <dgm:pt modelId="{27F40D4D-33A9-4C92-BF27-1F7BCA630DDA}" type="pres">
      <dgm:prSet presAssocID="{894DFB00-17C2-4894-A7E9-8F1B35E442CE}" presName="descendantText" presStyleLbl="alignAccFollowNode1" presStyleIdx="3" presStyleCnt="5">
        <dgm:presLayoutVars>
          <dgm:bulletEnabled val="1"/>
        </dgm:presLayoutVars>
      </dgm:prSet>
      <dgm:spPr/>
    </dgm:pt>
    <dgm:pt modelId="{5371A443-77DA-4E94-86C1-C3D8091788D1}" type="pres">
      <dgm:prSet presAssocID="{ED8AF216-B569-438D-9C06-499AC6D1F83A}" presName="sp" presStyleCnt="0"/>
      <dgm:spPr/>
    </dgm:pt>
    <dgm:pt modelId="{4EF04F4B-4BF0-4B05-9554-E665891A8A19}" type="pres">
      <dgm:prSet presAssocID="{EEDCF40B-6612-47B0-826B-D98D8020B936}" presName="linNode" presStyleCnt="0"/>
      <dgm:spPr/>
    </dgm:pt>
    <dgm:pt modelId="{C3F3887A-8F77-4798-8732-9F81886C0F83}" type="pres">
      <dgm:prSet presAssocID="{EEDCF40B-6612-47B0-826B-D98D8020B936}" presName="parentText" presStyleLbl="node1" presStyleIdx="4" presStyleCnt="5">
        <dgm:presLayoutVars>
          <dgm:chMax val="1"/>
          <dgm:bulletEnabled val="1"/>
        </dgm:presLayoutVars>
      </dgm:prSet>
      <dgm:spPr/>
    </dgm:pt>
    <dgm:pt modelId="{9BEAE3A0-CE80-4C31-900C-ECA88275988D}" type="pres">
      <dgm:prSet presAssocID="{EEDCF40B-6612-47B0-826B-D98D8020B936}" presName="descendantText" presStyleLbl="alignAccFollowNode1" presStyleIdx="4" presStyleCnt="5">
        <dgm:presLayoutVars>
          <dgm:bulletEnabled val="1"/>
        </dgm:presLayoutVars>
      </dgm:prSet>
      <dgm:spPr/>
    </dgm:pt>
  </dgm:ptLst>
  <dgm:cxnLst>
    <dgm:cxn modelId="{70559902-E0C4-4D38-913C-E5A044E10ACE}" type="presOf" srcId="{A04FE775-393E-49F7-8D6B-8A80A163A25F}" destId="{7ECEBDDD-A5A5-474C-A2BB-2343C4C9DFB8}" srcOrd="0" destOrd="2" presId="urn:microsoft.com/office/officeart/2005/8/layout/vList5"/>
    <dgm:cxn modelId="{D8D4B902-9A07-4BFD-AC5F-22F011B04377}" srcId="{F7ADBAEC-67A9-404F-A45D-80D6D56CBCB0}" destId="{EEDCF40B-6612-47B0-826B-D98D8020B936}" srcOrd="4" destOrd="0" parTransId="{CE0079CC-44D9-4EB5-9E55-C5CF89EB598E}" sibTransId="{4B1B18CB-EB13-4705-B229-57B0CCC8C5AF}"/>
    <dgm:cxn modelId="{07B19815-4989-4ED0-B602-63681805E6AA}" srcId="{BE3BF2FC-0029-4ADC-9DF4-68552AA7000C}" destId="{A04FE775-393E-49F7-8D6B-8A80A163A25F}" srcOrd="2" destOrd="0" parTransId="{B380F40A-008C-4D56-AF98-7827A1368AD9}" sibTransId="{0C566825-E250-4C99-B79A-F32BD416EF74}"/>
    <dgm:cxn modelId="{A47A4F16-DDCD-49EC-B4EE-76B1FC72F205}" type="presOf" srcId="{BE3BF2FC-0029-4ADC-9DF4-68552AA7000C}" destId="{3DE61F6C-6042-464B-9DF7-68E2476CF204}" srcOrd="0" destOrd="0" presId="urn:microsoft.com/office/officeart/2005/8/layout/vList5"/>
    <dgm:cxn modelId="{1C0CB219-6CD9-48AE-84E7-B410A3EF0123}" srcId="{EEDCF40B-6612-47B0-826B-D98D8020B936}" destId="{5D70BB52-8E31-425E-B160-5403094C2A84}" srcOrd="0" destOrd="0" parTransId="{A9EF6BC9-1E58-4D2A-A02A-3690DB3B5C95}" sibTransId="{5B52E671-D307-49FD-AAF6-450D7CE378B4}"/>
    <dgm:cxn modelId="{44F4D31B-6AE1-45E5-8A8A-CB9EAB51DB4D}" type="presOf" srcId="{1BC95EE2-8508-4B28-A4F1-ABB6DF833111}" destId="{0C576CDB-57BC-4D24-8220-E24947FB4D61}" srcOrd="0" destOrd="0" presId="urn:microsoft.com/office/officeart/2005/8/layout/vList5"/>
    <dgm:cxn modelId="{BAFAA623-8BF9-4105-ACC0-114E4E222C64}" type="presOf" srcId="{4561E2A5-8658-4FB2-94A4-196DA226BFDA}" destId="{7ECEBDDD-A5A5-474C-A2BB-2343C4C9DFB8}" srcOrd="0" destOrd="3" presId="urn:microsoft.com/office/officeart/2005/8/layout/vList5"/>
    <dgm:cxn modelId="{8173B030-2CD8-49EC-A10D-1DF20291532E}" srcId="{03423AC0-5185-469B-B151-71B4347BC7B8}" destId="{07C66AD0-AD61-4FD1-833B-E59E83FA0E95}" srcOrd="0" destOrd="0" parTransId="{EE7A7A88-2B23-4B8B-821E-306B999D0383}" sibTransId="{19777739-6440-41C2-9CC6-F39DF3A698A0}"/>
    <dgm:cxn modelId="{AA5D6E39-D22D-4B72-9E92-AF2BE1FCF125}" type="presOf" srcId="{C3696859-1D52-4525-BFC8-7297B9CFD9BF}" destId="{7D748ED5-8EB5-40B4-9DBE-C1BD1F268465}" srcOrd="0" destOrd="0" presId="urn:microsoft.com/office/officeart/2005/8/layout/vList5"/>
    <dgm:cxn modelId="{2B53003C-E09E-4F0F-A89A-F5FC119CDC24}" type="presOf" srcId="{5D70BB52-8E31-425E-B160-5403094C2A84}" destId="{9BEAE3A0-CE80-4C31-900C-ECA88275988D}" srcOrd="0" destOrd="0" presId="urn:microsoft.com/office/officeart/2005/8/layout/vList5"/>
    <dgm:cxn modelId="{44756340-D059-413E-B8EE-298F6FCE55F3}" type="presOf" srcId="{03423AC0-5185-469B-B151-71B4347BC7B8}" destId="{BA0E9B63-CD2C-46D0-9C8E-81DE40B253C4}" srcOrd="0" destOrd="0" presId="urn:microsoft.com/office/officeart/2005/8/layout/vList5"/>
    <dgm:cxn modelId="{1B697764-9A8A-4F14-B75F-419A50869B47}" type="presOf" srcId="{CB31BD9D-A056-4C35-B5EB-4E435D199CA6}" destId="{7ECEBDDD-A5A5-474C-A2BB-2343C4C9DFB8}" srcOrd="0" destOrd="1" presId="urn:microsoft.com/office/officeart/2005/8/layout/vList5"/>
    <dgm:cxn modelId="{9A0D9766-2F09-40E5-89B4-F017078786D9}" type="presOf" srcId="{072DFB8B-1861-4EE1-A28C-EAFE79777C46}" destId="{27F40D4D-33A9-4C92-BF27-1F7BCA630DDA}" srcOrd="0" destOrd="1" presId="urn:microsoft.com/office/officeart/2005/8/layout/vList5"/>
    <dgm:cxn modelId="{823E4472-F8F7-469D-95E9-DD75D2EE76D9}" type="presOf" srcId="{F7ADBAEC-67A9-404F-A45D-80D6D56CBCB0}" destId="{6CE9CC6D-06EF-4BEA-8D73-4C59CB07A699}" srcOrd="0" destOrd="0" presId="urn:microsoft.com/office/officeart/2005/8/layout/vList5"/>
    <dgm:cxn modelId="{EF736E52-8D55-4EDD-94B9-7E23B595DFCF}" srcId="{894DFB00-17C2-4894-A7E9-8F1B35E442CE}" destId="{072DFB8B-1861-4EE1-A28C-EAFE79777C46}" srcOrd="1" destOrd="0" parTransId="{78B50067-CD7E-4249-8A35-41E146F7071F}" sibTransId="{C0CC2D23-A07D-4DB7-B036-603BA3C4E479}"/>
    <dgm:cxn modelId="{5B4F8D52-ABBA-495F-A739-DB6E90BFF64B}" srcId="{F7ADBAEC-67A9-404F-A45D-80D6D56CBCB0}" destId="{03423AC0-5185-469B-B151-71B4347BC7B8}" srcOrd="0" destOrd="0" parTransId="{848E8C1C-FB58-437F-A490-CEE71E00FDDB}" sibTransId="{BD014F45-07DE-423F-90AB-FEA5E808752C}"/>
    <dgm:cxn modelId="{F3898F52-EFD3-4E38-BA9C-720A9252ADA6}" srcId="{BE3BF2FC-0029-4ADC-9DF4-68552AA7000C}" destId="{55FDCFB5-B349-4868-A260-6F866CFE0017}" srcOrd="0" destOrd="0" parTransId="{1D3B1B7D-3AAA-4C76-9AFB-720E685CEBE6}" sibTransId="{BEFA4683-576F-4FA4-8AD3-B7045B176B8F}"/>
    <dgm:cxn modelId="{970B747E-E7AB-4174-B67A-534A652DAAB9}" srcId="{1BC95EE2-8508-4B28-A4F1-ABB6DF833111}" destId="{5A247F0E-C0CB-4408-9B2D-9A18C9326FB3}" srcOrd="1" destOrd="0" parTransId="{6FBE34A7-A7FB-42AF-99E2-11BE4FCA5CF5}" sibTransId="{0985EAE6-9B69-4CF9-B522-A55AAD75AD13}"/>
    <dgm:cxn modelId="{28FF6693-7C30-4E35-9571-97B1B2D313A5}" srcId="{F7ADBAEC-67A9-404F-A45D-80D6D56CBCB0}" destId="{BE3BF2FC-0029-4ADC-9DF4-68552AA7000C}" srcOrd="2" destOrd="0" parTransId="{64CF4B7D-DB45-43DF-B9D0-83618748FD57}" sibTransId="{E29FFF0E-90AB-4B50-933E-C6C7C1BCD4BF}"/>
    <dgm:cxn modelId="{E1EE0AA0-59D6-4F14-ACFD-96AF28824713}" type="presOf" srcId="{5A247F0E-C0CB-4408-9B2D-9A18C9326FB3}" destId="{7D748ED5-8EB5-40B4-9DBE-C1BD1F268465}" srcOrd="0" destOrd="1" presId="urn:microsoft.com/office/officeart/2005/8/layout/vList5"/>
    <dgm:cxn modelId="{D56592A3-A0ED-4F1E-AC3C-D0642EAC7555}" srcId="{F7ADBAEC-67A9-404F-A45D-80D6D56CBCB0}" destId="{1BC95EE2-8508-4B28-A4F1-ABB6DF833111}" srcOrd="1" destOrd="0" parTransId="{18EF960A-BA43-4EA4-B420-74C372286CE2}" sibTransId="{1C58302D-0113-45EC-BB41-3572B902646F}"/>
    <dgm:cxn modelId="{0255FFB5-D853-4ACF-BA02-97D75B19C69E}" type="presOf" srcId="{EEDCF40B-6612-47B0-826B-D98D8020B936}" destId="{C3F3887A-8F77-4798-8732-9F81886C0F83}" srcOrd="0" destOrd="0" presId="urn:microsoft.com/office/officeart/2005/8/layout/vList5"/>
    <dgm:cxn modelId="{5B772FBE-47FB-445F-BA56-D2BC73AB6BD1}" type="presOf" srcId="{A05A1C92-0289-49DF-BCBE-5E47F6608619}" destId="{27F40D4D-33A9-4C92-BF27-1F7BCA630DDA}" srcOrd="0" destOrd="0" presId="urn:microsoft.com/office/officeart/2005/8/layout/vList5"/>
    <dgm:cxn modelId="{DB76FFD3-2BD8-44E9-B48C-BCA4D3E72E11}" type="presOf" srcId="{07C66AD0-AD61-4FD1-833B-E59E83FA0E95}" destId="{F57AE755-1034-4D9E-9A5E-0AC5A381E2F3}" srcOrd="0" destOrd="0" presId="urn:microsoft.com/office/officeart/2005/8/layout/vList5"/>
    <dgm:cxn modelId="{A374F4D5-F90D-4CB9-87FE-B96781A85013}" srcId="{1BC95EE2-8508-4B28-A4F1-ABB6DF833111}" destId="{C3696859-1D52-4525-BFC8-7297B9CFD9BF}" srcOrd="0" destOrd="0" parTransId="{319D94B6-A8FC-4601-9B47-F5578D7F3F18}" sibTransId="{C7F3F3B4-9418-4CE1-A4DF-F6804A445C4D}"/>
    <dgm:cxn modelId="{D01F75DE-681D-437E-98DB-B95E25FE00C8}" srcId="{F7ADBAEC-67A9-404F-A45D-80D6D56CBCB0}" destId="{894DFB00-17C2-4894-A7E9-8F1B35E442CE}" srcOrd="3" destOrd="0" parTransId="{D79B7149-FC52-4618-8236-A501E65695D2}" sibTransId="{ED8AF216-B569-438D-9C06-499AC6D1F83A}"/>
    <dgm:cxn modelId="{59F33DDF-023D-4A9A-9F98-60E22C4C8C9A}" srcId="{894DFB00-17C2-4894-A7E9-8F1B35E442CE}" destId="{A05A1C92-0289-49DF-BCBE-5E47F6608619}" srcOrd="0" destOrd="0" parTransId="{F04F0392-D10D-4B15-8C39-5A4161044CDE}" sibTransId="{134C928B-CEE9-40B6-8671-FE30AE399607}"/>
    <dgm:cxn modelId="{5E2E45E0-C4C9-4294-BBEA-35957BE61AE5}" type="presOf" srcId="{894DFB00-17C2-4894-A7E9-8F1B35E442CE}" destId="{61270CC9-46A8-47B5-97B1-5CFC0404F327}" srcOrd="0" destOrd="0" presId="urn:microsoft.com/office/officeart/2005/8/layout/vList5"/>
    <dgm:cxn modelId="{78FC9BE3-5D9D-4D13-BB32-CCFEBEA7E9BB}" type="presOf" srcId="{55FDCFB5-B349-4868-A260-6F866CFE0017}" destId="{7ECEBDDD-A5A5-474C-A2BB-2343C4C9DFB8}" srcOrd="0" destOrd="0" presId="urn:microsoft.com/office/officeart/2005/8/layout/vList5"/>
    <dgm:cxn modelId="{AF7E38E7-3636-4F79-9CCE-245F32D7DF59}" srcId="{BE3BF2FC-0029-4ADC-9DF4-68552AA7000C}" destId="{CB31BD9D-A056-4C35-B5EB-4E435D199CA6}" srcOrd="1" destOrd="0" parTransId="{CA8A8551-A971-451E-A307-02BE9D4C1AD4}" sibTransId="{F159D5A9-B2F8-4A7B-95DD-312C4F18B98F}"/>
    <dgm:cxn modelId="{4E6EC4F8-F5C8-42FA-8A42-22D257B4F69E}" srcId="{BE3BF2FC-0029-4ADC-9DF4-68552AA7000C}" destId="{4561E2A5-8658-4FB2-94A4-196DA226BFDA}" srcOrd="3" destOrd="0" parTransId="{07FC3E93-6E1F-4160-A7B3-D22D40818BBF}" sibTransId="{16DF8829-9268-4C06-BD5F-2FB7B3BE6653}"/>
    <dgm:cxn modelId="{661D5359-4AA1-41E9-A341-FAD43B85EC84}" type="presParOf" srcId="{6CE9CC6D-06EF-4BEA-8D73-4C59CB07A699}" destId="{C6A5C3C8-901C-4BB0-A25B-187BEAB688B8}" srcOrd="0" destOrd="0" presId="urn:microsoft.com/office/officeart/2005/8/layout/vList5"/>
    <dgm:cxn modelId="{200FE3F8-AF22-4C75-930F-81C10653D711}" type="presParOf" srcId="{C6A5C3C8-901C-4BB0-A25B-187BEAB688B8}" destId="{BA0E9B63-CD2C-46D0-9C8E-81DE40B253C4}" srcOrd="0" destOrd="0" presId="urn:microsoft.com/office/officeart/2005/8/layout/vList5"/>
    <dgm:cxn modelId="{F65F0FB0-E995-426C-ACBE-6E842AB2BABF}" type="presParOf" srcId="{C6A5C3C8-901C-4BB0-A25B-187BEAB688B8}" destId="{F57AE755-1034-4D9E-9A5E-0AC5A381E2F3}" srcOrd="1" destOrd="0" presId="urn:microsoft.com/office/officeart/2005/8/layout/vList5"/>
    <dgm:cxn modelId="{FA955957-6C4A-4239-B9DE-CA40FC128C5E}" type="presParOf" srcId="{6CE9CC6D-06EF-4BEA-8D73-4C59CB07A699}" destId="{D808E116-F3F7-4CE7-A6B6-744A3999E0EF}" srcOrd="1" destOrd="0" presId="urn:microsoft.com/office/officeart/2005/8/layout/vList5"/>
    <dgm:cxn modelId="{490BABEE-A668-4C90-9AE4-99B30214BA1C}" type="presParOf" srcId="{6CE9CC6D-06EF-4BEA-8D73-4C59CB07A699}" destId="{62F090BF-F88F-4348-8813-F845352EB33F}" srcOrd="2" destOrd="0" presId="urn:microsoft.com/office/officeart/2005/8/layout/vList5"/>
    <dgm:cxn modelId="{F27007F7-DF5E-4675-8628-0BEB26776232}" type="presParOf" srcId="{62F090BF-F88F-4348-8813-F845352EB33F}" destId="{0C576CDB-57BC-4D24-8220-E24947FB4D61}" srcOrd="0" destOrd="0" presId="urn:microsoft.com/office/officeart/2005/8/layout/vList5"/>
    <dgm:cxn modelId="{437A6210-A052-4F14-B342-541608EDDC17}" type="presParOf" srcId="{62F090BF-F88F-4348-8813-F845352EB33F}" destId="{7D748ED5-8EB5-40B4-9DBE-C1BD1F268465}" srcOrd="1" destOrd="0" presId="urn:microsoft.com/office/officeart/2005/8/layout/vList5"/>
    <dgm:cxn modelId="{07948496-ADC6-49D1-871A-A980AE268146}" type="presParOf" srcId="{6CE9CC6D-06EF-4BEA-8D73-4C59CB07A699}" destId="{230A7049-5ED4-434F-854E-38CC198DF241}" srcOrd="3" destOrd="0" presId="urn:microsoft.com/office/officeart/2005/8/layout/vList5"/>
    <dgm:cxn modelId="{7851FF8B-E6A7-47B7-A9B0-CA2070032880}" type="presParOf" srcId="{6CE9CC6D-06EF-4BEA-8D73-4C59CB07A699}" destId="{D294F198-C964-4A29-B057-D895C81C726C}" srcOrd="4" destOrd="0" presId="urn:microsoft.com/office/officeart/2005/8/layout/vList5"/>
    <dgm:cxn modelId="{9AD5F97C-E6F8-498B-8698-D9ABD5D0EFE5}" type="presParOf" srcId="{D294F198-C964-4A29-B057-D895C81C726C}" destId="{3DE61F6C-6042-464B-9DF7-68E2476CF204}" srcOrd="0" destOrd="0" presId="urn:microsoft.com/office/officeart/2005/8/layout/vList5"/>
    <dgm:cxn modelId="{38AC83A3-4C9C-4D28-9A4C-2B3A218A3847}" type="presParOf" srcId="{D294F198-C964-4A29-B057-D895C81C726C}" destId="{7ECEBDDD-A5A5-474C-A2BB-2343C4C9DFB8}" srcOrd="1" destOrd="0" presId="urn:microsoft.com/office/officeart/2005/8/layout/vList5"/>
    <dgm:cxn modelId="{68A80EB4-49EA-4CD8-9B3F-A20A9CE6B0E8}" type="presParOf" srcId="{6CE9CC6D-06EF-4BEA-8D73-4C59CB07A699}" destId="{D86C1850-4C41-4892-8F13-88FBACE494CF}" srcOrd="5" destOrd="0" presId="urn:microsoft.com/office/officeart/2005/8/layout/vList5"/>
    <dgm:cxn modelId="{4E2DB78E-743C-4E53-950B-F10D6B9206DC}" type="presParOf" srcId="{6CE9CC6D-06EF-4BEA-8D73-4C59CB07A699}" destId="{62C0245C-6C39-4157-B109-F793CE15C085}" srcOrd="6" destOrd="0" presId="urn:microsoft.com/office/officeart/2005/8/layout/vList5"/>
    <dgm:cxn modelId="{C3B1DBDC-8A75-4FC1-AD27-3173E14128C3}" type="presParOf" srcId="{62C0245C-6C39-4157-B109-F793CE15C085}" destId="{61270CC9-46A8-47B5-97B1-5CFC0404F327}" srcOrd="0" destOrd="0" presId="urn:microsoft.com/office/officeart/2005/8/layout/vList5"/>
    <dgm:cxn modelId="{BE2E9957-CB43-4948-B595-FE74347A1D8A}" type="presParOf" srcId="{62C0245C-6C39-4157-B109-F793CE15C085}" destId="{27F40D4D-33A9-4C92-BF27-1F7BCA630DDA}" srcOrd="1" destOrd="0" presId="urn:microsoft.com/office/officeart/2005/8/layout/vList5"/>
    <dgm:cxn modelId="{BDC8A56C-6D30-40B2-942D-51D1AE42982D}" type="presParOf" srcId="{6CE9CC6D-06EF-4BEA-8D73-4C59CB07A699}" destId="{5371A443-77DA-4E94-86C1-C3D8091788D1}" srcOrd="7" destOrd="0" presId="urn:microsoft.com/office/officeart/2005/8/layout/vList5"/>
    <dgm:cxn modelId="{91EBB397-D81F-40F0-81D1-3E8F387DC415}" type="presParOf" srcId="{6CE9CC6D-06EF-4BEA-8D73-4C59CB07A699}" destId="{4EF04F4B-4BF0-4B05-9554-E665891A8A19}" srcOrd="8" destOrd="0" presId="urn:microsoft.com/office/officeart/2005/8/layout/vList5"/>
    <dgm:cxn modelId="{2A1F871C-EE9B-4377-A249-E664E23D5676}" type="presParOf" srcId="{4EF04F4B-4BF0-4B05-9554-E665891A8A19}" destId="{C3F3887A-8F77-4798-8732-9F81886C0F83}" srcOrd="0" destOrd="0" presId="urn:microsoft.com/office/officeart/2005/8/layout/vList5"/>
    <dgm:cxn modelId="{D2632B5D-68BE-4D0E-B31E-79BC5DA3722B}" type="presParOf" srcId="{4EF04F4B-4BF0-4B05-9554-E665891A8A19}" destId="{9BEAE3A0-CE80-4C31-900C-ECA88275988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EC3925-2E1C-4CAA-ADAC-4F50F3B1D6D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C2C8B29-F5D6-477C-B128-AE9C5EE18FB3}">
      <dgm:prSet/>
      <dgm:spPr/>
      <dgm:t>
        <a:bodyPr/>
        <a:lstStyle/>
        <a:p>
          <a:r>
            <a:rPr lang="en-GB"/>
            <a:t>Vertex Shader:</a:t>
          </a:r>
          <a:endParaRPr lang="en-US"/>
        </a:p>
      </dgm:t>
    </dgm:pt>
    <dgm:pt modelId="{0635441A-6731-40E2-86D0-27C6DC51167A}" type="parTrans" cxnId="{252B7196-284F-4C79-87A0-76D14ECF5883}">
      <dgm:prSet/>
      <dgm:spPr/>
      <dgm:t>
        <a:bodyPr/>
        <a:lstStyle/>
        <a:p>
          <a:endParaRPr lang="en-US"/>
        </a:p>
      </dgm:t>
    </dgm:pt>
    <dgm:pt modelId="{4E7499D5-1729-40D8-AEB3-23419C36BCFA}" type="sibTrans" cxnId="{252B7196-284F-4C79-87A0-76D14ECF5883}">
      <dgm:prSet/>
      <dgm:spPr/>
      <dgm:t>
        <a:bodyPr/>
        <a:lstStyle/>
        <a:p>
          <a:endParaRPr lang="en-US"/>
        </a:p>
      </dgm:t>
    </dgm:pt>
    <dgm:pt modelId="{39AF33FA-99DF-48DD-BE23-DFE70380C27A}">
      <dgm:prSet/>
      <dgm:spPr/>
      <dgm:t>
        <a:bodyPr/>
        <a:lstStyle/>
        <a:p>
          <a:r>
            <a:rPr lang="en-GB"/>
            <a:t>Takes the vertex position and color as input.</a:t>
          </a:r>
          <a:endParaRPr lang="en-US"/>
        </a:p>
      </dgm:t>
    </dgm:pt>
    <dgm:pt modelId="{B7838CAE-71AD-4803-B94E-5502721CC48D}" type="parTrans" cxnId="{0158B028-8D34-490A-8AC1-561C030C2D87}">
      <dgm:prSet/>
      <dgm:spPr/>
      <dgm:t>
        <a:bodyPr/>
        <a:lstStyle/>
        <a:p>
          <a:endParaRPr lang="en-US"/>
        </a:p>
      </dgm:t>
    </dgm:pt>
    <dgm:pt modelId="{1090AC86-656E-4966-BD34-07C451BD92F6}" type="sibTrans" cxnId="{0158B028-8D34-490A-8AC1-561C030C2D87}">
      <dgm:prSet/>
      <dgm:spPr/>
      <dgm:t>
        <a:bodyPr/>
        <a:lstStyle/>
        <a:p>
          <a:endParaRPr lang="en-US"/>
        </a:p>
      </dgm:t>
    </dgm:pt>
    <dgm:pt modelId="{CF189E29-21B6-4DB4-8BAA-F119409E79EF}">
      <dgm:prSet/>
      <dgm:spPr/>
      <dgm:t>
        <a:bodyPr/>
        <a:lstStyle/>
        <a:p>
          <a:r>
            <a:rPr lang="en-GB"/>
            <a:t>Applies model, view, and projection transformations to position the vertex correctly in 3D space.</a:t>
          </a:r>
          <a:endParaRPr lang="en-US"/>
        </a:p>
      </dgm:t>
    </dgm:pt>
    <dgm:pt modelId="{C05E761F-B7C7-4090-8409-51B5124AEB0E}" type="parTrans" cxnId="{2131F7D6-7786-4F0D-8BCF-C262923D3C5F}">
      <dgm:prSet/>
      <dgm:spPr/>
      <dgm:t>
        <a:bodyPr/>
        <a:lstStyle/>
        <a:p>
          <a:endParaRPr lang="en-US"/>
        </a:p>
      </dgm:t>
    </dgm:pt>
    <dgm:pt modelId="{BC26FD85-5CCC-4023-A028-1E62DEDE1F52}" type="sibTrans" cxnId="{2131F7D6-7786-4F0D-8BCF-C262923D3C5F}">
      <dgm:prSet/>
      <dgm:spPr/>
      <dgm:t>
        <a:bodyPr/>
        <a:lstStyle/>
        <a:p>
          <a:endParaRPr lang="en-US"/>
        </a:p>
      </dgm:t>
    </dgm:pt>
    <dgm:pt modelId="{CD4DCA6E-5D99-4B29-BA4A-8CAC2584D269}">
      <dgm:prSet/>
      <dgm:spPr/>
      <dgm:t>
        <a:bodyPr/>
        <a:lstStyle/>
        <a:p>
          <a:r>
            <a:rPr lang="en-GB" dirty="0"/>
            <a:t>Passes the vertex colour to the fragment shader using the </a:t>
          </a:r>
          <a:r>
            <a:rPr lang="en-GB" dirty="0" err="1"/>
            <a:t>ourColor</a:t>
          </a:r>
          <a:r>
            <a:rPr lang="en-GB" dirty="0"/>
            <a:t> variable.</a:t>
          </a:r>
          <a:endParaRPr lang="en-US" dirty="0"/>
        </a:p>
      </dgm:t>
    </dgm:pt>
    <dgm:pt modelId="{DB18778A-A1F0-413B-8268-42F3ED2886B3}" type="parTrans" cxnId="{306ED9AB-03B6-4590-9882-F88068741778}">
      <dgm:prSet/>
      <dgm:spPr/>
      <dgm:t>
        <a:bodyPr/>
        <a:lstStyle/>
        <a:p>
          <a:endParaRPr lang="en-US"/>
        </a:p>
      </dgm:t>
    </dgm:pt>
    <dgm:pt modelId="{04F9B86A-0611-45E6-AC5B-039BF7CAD7AA}" type="sibTrans" cxnId="{306ED9AB-03B6-4590-9882-F88068741778}">
      <dgm:prSet/>
      <dgm:spPr/>
      <dgm:t>
        <a:bodyPr/>
        <a:lstStyle/>
        <a:p>
          <a:endParaRPr lang="en-US"/>
        </a:p>
      </dgm:t>
    </dgm:pt>
    <dgm:pt modelId="{5D488719-621E-4B0B-87BB-A733AFAF8636}">
      <dgm:prSet/>
      <dgm:spPr/>
      <dgm:t>
        <a:bodyPr/>
        <a:lstStyle/>
        <a:p>
          <a:r>
            <a:rPr lang="en-GB"/>
            <a:t>Fragment Shader:</a:t>
          </a:r>
          <a:endParaRPr lang="en-US"/>
        </a:p>
      </dgm:t>
    </dgm:pt>
    <dgm:pt modelId="{44143DFF-190D-4D66-966C-00753F27C1B3}" type="parTrans" cxnId="{EDF35201-17D3-4140-BFFE-00E0E2693E4C}">
      <dgm:prSet/>
      <dgm:spPr/>
      <dgm:t>
        <a:bodyPr/>
        <a:lstStyle/>
        <a:p>
          <a:endParaRPr lang="en-US"/>
        </a:p>
      </dgm:t>
    </dgm:pt>
    <dgm:pt modelId="{243EA1E3-554E-432D-B46F-15DB2BA98BED}" type="sibTrans" cxnId="{EDF35201-17D3-4140-BFFE-00E0E2693E4C}">
      <dgm:prSet/>
      <dgm:spPr/>
      <dgm:t>
        <a:bodyPr/>
        <a:lstStyle/>
        <a:p>
          <a:endParaRPr lang="en-US"/>
        </a:p>
      </dgm:t>
    </dgm:pt>
    <dgm:pt modelId="{792E121D-0AFA-4C0A-B64E-DC02B67D2591}">
      <dgm:prSet/>
      <dgm:spPr/>
      <dgm:t>
        <a:bodyPr/>
        <a:lstStyle/>
        <a:p>
          <a:r>
            <a:rPr lang="en-GB" dirty="0"/>
            <a:t>Receives the interpolated colour from the vertex shader.</a:t>
          </a:r>
          <a:endParaRPr lang="en-US" dirty="0"/>
        </a:p>
      </dgm:t>
    </dgm:pt>
    <dgm:pt modelId="{40C3DCEA-198D-4304-BE43-C8B8C39EAB56}" type="parTrans" cxnId="{8ED970E6-54A2-4062-BC87-D216A7B5FEF8}">
      <dgm:prSet/>
      <dgm:spPr/>
      <dgm:t>
        <a:bodyPr/>
        <a:lstStyle/>
        <a:p>
          <a:endParaRPr lang="en-US"/>
        </a:p>
      </dgm:t>
    </dgm:pt>
    <dgm:pt modelId="{32CD5293-D7D1-4B37-BCA5-04E27288B7F1}" type="sibTrans" cxnId="{8ED970E6-54A2-4062-BC87-D216A7B5FEF8}">
      <dgm:prSet/>
      <dgm:spPr/>
      <dgm:t>
        <a:bodyPr/>
        <a:lstStyle/>
        <a:p>
          <a:endParaRPr lang="en-US"/>
        </a:p>
      </dgm:t>
    </dgm:pt>
    <dgm:pt modelId="{453BB0AC-8DAF-4BC5-AF29-3719B79BBF44}">
      <dgm:prSet/>
      <dgm:spPr/>
      <dgm:t>
        <a:bodyPr/>
        <a:lstStyle/>
        <a:p>
          <a:r>
            <a:rPr lang="en-GB" dirty="0"/>
            <a:t>Uses the </a:t>
          </a:r>
          <a:r>
            <a:rPr lang="en-GB" dirty="0" err="1"/>
            <a:t>u_Color</a:t>
          </a:r>
          <a:r>
            <a:rPr lang="en-GB" dirty="0"/>
            <a:t> uniform to modify the final colour output, combining it with the vertex colour.</a:t>
          </a:r>
          <a:endParaRPr lang="en-US" dirty="0"/>
        </a:p>
      </dgm:t>
    </dgm:pt>
    <dgm:pt modelId="{F9EA1BEC-2484-4A77-B266-E39D25EC4BBA}" type="parTrans" cxnId="{6E5FD5B4-6E8B-4505-9996-F226B62205A9}">
      <dgm:prSet/>
      <dgm:spPr/>
      <dgm:t>
        <a:bodyPr/>
        <a:lstStyle/>
        <a:p>
          <a:endParaRPr lang="en-US"/>
        </a:p>
      </dgm:t>
    </dgm:pt>
    <dgm:pt modelId="{91D81A80-819F-4661-A687-C54E28FEEEF6}" type="sibTrans" cxnId="{6E5FD5B4-6E8B-4505-9996-F226B62205A9}">
      <dgm:prSet/>
      <dgm:spPr/>
      <dgm:t>
        <a:bodyPr/>
        <a:lstStyle/>
        <a:p>
          <a:endParaRPr lang="en-US"/>
        </a:p>
      </dgm:t>
    </dgm:pt>
    <dgm:pt modelId="{46C13E10-0D30-44F0-868B-0A4E5F04C14F}">
      <dgm:prSet/>
      <dgm:spPr/>
      <dgm:t>
        <a:bodyPr/>
        <a:lstStyle/>
        <a:p>
          <a:r>
            <a:rPr lang="en-GB" dirty="0"/>
            <a:t>The result is output as </a:t>
          </a:r>
          <a:r>
            <a:rPr lang="en-GB" dirty="0" err="1"/>
            <a:t>FragColour</a:t>
          </a:r>
          <a:r>
            <a:rPr lang="en-GB" dirty="0"/>
            <a:t>, which determines the colour of each pixel.</a:t>
          </a:r>
          <a:endParaRPr lang="en-US" dirty="0"/>
        </a:p>
      </dgm:t>
    </dgm:pt>
    <dgm:pt modelId="{2807BA6F-1B44-406E-B3CC-D902B5BDC903}" type="parTrans" cxnId="{DD18307E-78D5-4500-87C2-AA57164DF473}">
      <dgm:prSet/>
      <dgm:spPr/>
      <dgm:t>
        <a:bodyPr/>
        <a:lstStyle/>
        <a:p>
          <a:endParaRPr lang="en-US"/>
        </a:p>
      </dgm:t>
    </dgm:pt>
    <dgm:pt modelId="{399AA808-1427-4806-99D1-338023D92739}" type="sibTrans" cxnId="{DD18307E-78D5-4500-87C2-AA57164DF473}">
      <dgm:prSet/>
      <dgm:spPr/>
      <dgm:t>
        <a:bodyPr/>
        <a:lstStyle/>
        <a:p>
          <a:endParaRPr lang="en-US"/>
        </a:p>
      </dgm:t>
    </dgm:pt>
    <dgm:pt modelId="{5A732DC9-F539-4548-AE59-8FD0A2B3EE57}" type="pres">
      <dgm:prSet presAssocID="{DFEC3925-2E1C-4CAA-ADAC-4F50F3B1D6DB}" presName="linear" presStyleCnt="0">
        <dgm:presLayoutVars>
          <dgm:animLvl val="lvl"/>
          <dgm:resizeHandles val="exact"/>
        </dgm:presLayoutVars>
      </dgm:prSet>
      <dgm:spPr/>
    </dgm:pt>
    <dgm:pt modelId="{04EC3217-B101-45A6-BB0A-7B665DDEA787}" type="pres">
      <dgm:prSet presAssocID="{0C2C8B29-F5D6-477C-B128-AE9C5EE18FB3}" presName="parentText" presStyleLbl="node1" presStyleIdx="0" presStyleCnt="2">
        <dgm:presLayoutVars>
          <dgm:chMax val="0"/>
          <dgm:bulletEnabled val="1"/>
        </dgm:presLayoutVars>
      </dgm:prSet>
      <dgm:spPr/>
    </dgm:pt>
    <dgm:pt modelId="{D803FAC8-C885-4628-854D-21EBB111D248}" type="pres">
      <dgm:prSet presAssocID="{0C2C8B29-F5D6-477C-B128-AE9C5EE18FB3}" presName="childText" presStyleLbl="revTx" presStyleIdx="0" presStyleCnt="2">
        <dgm:presLayoutVars>
          <dgm:bulletEnabled val="1"/>
        </dgm:presLayoutVars>
      </dgm:prSet>
      <dgm:spPr/>
    </dgm:pt>
    <dgm:pt modelId="{E639EC02-D00A-4663-8A3F-61D4B5236A54}" type="pres">
      <dgm:prSet presAssocID="{5D488719-621E-4B0B-87BB-A733AFAF8636}" presName="parentText" presStyleLbl="node1" presStyleIdx="1" presStyleCnt="2">
        <dgm:presLayoutVars>
          <dgm:chMax val="0"/>
          <dgm:bulletEnabled val="1"/>
        </dgm:presLayoutVars>
      </dgm:prSet>
      <dgm:spPr/>
    </dgm:pt>
    <dgm:pt modelId="{C5DADA91-360D-48CB-849D-DA0C179CB395}" type="pres">
      <dgm:prSet presAssocID="{5D488719-621E-4B0B-87BB-A733AFAF8636}" presName="childText" presStyleLbl="revTx" presStyleIdx="1" presStyleCnt="2">
        <dgm:presLayoutVars>
          <dgm:bulletEnabled val="1"/>
        </dgm:presLayoutVars>
      </dgm:prSet>
      <dgm:spPr/>
    </dgm:pt>
  </dgm:ptLst>
  <dgm:cxnLst>
    <dgm:cxn modelId="{EDF35201-17D3-4140-BFFE-00E0E2693E4C}" srcId="{DFEC3925-2E1C-4CAA-ADAC-4F50F3B1D6DB}" destId="{5D488719-621E-4B0B-87BB-A733AFAF8636}" srcOrd="1" destOrd="0" parTransId="{44143DFF-190D-4D66-966C-00753F27C1B3}" sibTransId="{243EA1E3-554E-432D-B46F-15DB2BA98BED}"/>
    <dgm:cxn modelId="{6880AA05-436C-4826-AF8D-7253CA623569}" type="presOf" srcId="{792E121D-0AFA-4C0A-B64E-DC02B67D2591}" destId="{C5DADA91-360D-48CB-849D-DA0C179CB395}" srcOrd="0" destOrd="0" presId="urn:microsoft.com/office/officeart/2005/8/layout/vList2"/>
    <dgm:cxn modelId="{B417E00B-B9E7-4AE2-9212-D689FCC53E65}" type="presOf" srcId="{46C13E10-0D30-44F0-868B-0A4E5F04C14F}" destId="{C5DADA91-360D-48CB-849D-DA0C179CB395}" srcOrd="0" destOrd="2" presId="urn:microsoft.com/office/officeart/2005/8/layout/vList2"/>
    <dgm:cxn modelId="{C53E2A28-243A-4904-A82B-9CB78CE56529}" type="presOf" srcId="{CD4DCA6E-5D99-4B29-BA4A-8CAC2584D269}" destId="{D803FAC8-C885-4628-854D-21EBB111D248}" srcOrd="0" destOrd="2" presId="urn:microsoft.com/office/officeart/2005/8/layout/vList2"/>
    <dgm:cxn modelId="{0158B028-8D34-490A-8AC1-561C030C2D87}" srcId="{0C2C8B29-F5D6-477C-B128-AE9C5EE18FB3}" destId="{39AF33FA-99DF-48DD-BE23-DFE70380C27A}" srcOrd="0" destOrd="0" parTransId="{B7838CAE-71AD-4803-B94E-5502721CC48D}" sibTransId="{1090AC86-656E-4966-BD34-07C451BD92F6}"/>
    <dgm:cxn modelId="{56A57C46-8A5C-4B5E-A771-C650A9035E73}" type="presOf" srcId="{453BB0AC-8DAF-4BC5-AF29-3719B79BBF44}" destId="{C5DADA91-360D-48CB-849D-DA0C179CB395}" srcOrd="0" destOrd="1" presId="urn:microsoft.com/office/officeart/2005/8/layout/vList2"/>
    <dgm:cxn modelId="{09B61547-CA04-4705-898C-10FB9F683C28}" type="presOf" srcId="{DFEC3925-2E1C-4CAA-ADAC-4F50F3B1D6DB}" destId="{5A732DC9-F539-4548-AE59-8FD0A2B3EE57}" srcOrd="0" destOrd="0" presId="urn:microsoft.com/office/officeart/2005/8/layout/vList2"/>
    <dgm:cxn modelId="{DD18307E-78D5-4500-87C2-AA57164DF473}" srcId="{5D488719-621E-4B0B-87BB-A733AFAF8636}" destId="{46C13E10-0D30-44F0-868B-0A4E5F04C14F}" srcOrd="2" destOrd="0" parTransId="{2807BA6F-1B44-406E-B3CC-D902B5BDC903}" sibTransId="{399AA808-1427-4806-99D1-338023D92739}"/>
    <dgm:cxn modelId="{252B7196-284F-4C79-87A0-76D14ECF5883}" srcId="{DFEC3925-2E1C-4CAA-ADAC-4F50F3B1D6DB}" destId="{0C2C8B29-F5D6-477C-B128-AE9C5EE18FB3}" srcOrd="0" destOrd="0" parTransId="{0635441A-6731-40E2-86D0-27C6DC51167A}" sibTransId="{4E7499D5-1729-40D8-AEB3-23419C36BCFA}"/>
    <dgm:cxn modelId="{E5D6859C-3FCF-4F07-9BFE-B0DB53A06AEA}" type="presOf" srcId="{39AF33FA-99DF-48DD-BE23-DFE70380C27A}" destId="{D803FAC8-C885-4628-854D-21EBB111D248}" srcOrd="0" destOrd="0" presId="urn:microsoft.com/office/officeart/2005/8/layout/vList2"/>
    <dgm:cxn modelId="{306ED9AB-03B6-4590-9882-F88068741778}" srcId="{0C2C8B29-F5D6-477C-B128-AE9C5EE18FB3}" destId="{CD4DCA6E-5D99-4B29-BA4A-8CAC2584D269}" srcOrd="2" destOrd="0" parTransId="{DB18778A-A1F0-413B-8268-42F3ED2886B3}" sibTransId="{04F9B86A-0611-45E6-AC5B-039BF7CAD7AA}"/>
    <dgm:cxn modelId="{6E5FD5B4-6E8B-4505-9996-F226B62205A9}" srcId="{5D488719-621E-4B0B-87BB-A733AFAF8636}" destId="{453BB0AC-8DAF-4BC5-AF29-3719B79BBF44}" srcOrd="1" destOrd="0" parTransId="{F9EA1BEC-2484-4A77-B266-E39D25EC4BBA}" sibTransId="{91D81A80-819F-4661-A687-C54E28FEEEF6}"/>
    <dgm:cxn modelId="{DB0D09D5-22B5-48F4-893A-75B22FAADFE8}" type="presOf" srcId="{0C2C8B29-F5D6-477C-B128-AE9C5EE18FB3}" destId="{04EC3217-B101-45A6-BB0A-7B665DDEA787}" srcOrd="0" destOrd="0" presId="urn:microsoft.com/office/officeart/2005/8/layout/vList2"/>
    <dgm:cxn modelId="{2131F7D6-7786-4F0D-8BCF-C262923D3C5F}" srcId="{0C2C8B29-F5D6-477C-B128-AE9C5EE18FB3}" destId="{CF189E29-21B6-4DB4-8BAA-F119409E79EF}" srcOrd="1" destOrd="0" parTransId="{C05E761F-B7C7-4090-8409-51B5124AEB0E}" sibTransId="{BC26FD85-5CCC-4023-A028-1E62DEDE1F52}"/>
    <dgm:cxn modelId="{E36CC1E5-8DC0-497A-B5EE-E4B017DAC8BC}" type="presOf" srcId="{5D488719-621E-4B0B-87BB-A733AFAF8636}" destId="{E639EC02-D00A-4663-8A3F-61D4B5236A54}" srcOrd="0" destOrd="0" presId="urn:microsoft.com/office/officeart/2005/8/layout/vList2"/>
    <dgm:cxn modelId="{8ED970E6-54A2-4062-BC87-D216A7B5FEF8}" srcId="{5D488719-621E-4B0B-87BB-A733AFAF8636}" destId="{792E121D-0AFA-4C0A-B64E-DC02B67D2591}" srcOrd="0" destOrd="0" parTransId="{40C3DCEA-198D-4304-BE43-C8B8C39EAB56}" sibTransId="{32CD5293-D7D1-4B37-BCA5-04E27288B7F1}"/>
    <dgm:cxn modelId="{77D08AEE-7A88-4645-9C2B-8EB2B6E5F5F6}" type="presOf" srcId="{CF189E29-21B6-4DB4-8BAA-F119409E79EF}" destId="{D803FAC8-C885-4628-854D-21EBB111D248}" srcOrd="0" destOrd="1" presId="urn:microsoft.com/office/officeart/2005/8/layout/vList2"/>
    <dgm:cxn modelId="{A1FD14D1-B449-4493-A741-FDB271B82886}" type="presParOf" srcId="{5A732DC9-F539-4548-AE59-8FD0A2B3EE57}" destId="{04EC3217-B101-45A6-BB0A-7B665DDEA787}" srcOrd="0" destOrd="0" presId="urn:microsoft.com/office/officeart/2005/8/layout/vList2"/>
    <dgm:cxn modelId="{662C7059-9651-44F6-8393-9E7EE6EAF3C3}" type="presParOf" srcId="{5A732DC9-F539-4548-AE59-8FD0A2B3EE57}" destId="{D803FAC8-C885-4628-854D-21EBB111D248}" srcOrd="1" destOrd="0" presId="urn:microsoft.com/office/officeart/2005/8/layout/vList2"/>
    <dgm:cxn modelId="{A12BA3EE-D30D-4D85-8685-C7394A1840CD}" type="presParOf" srcId="{5A732DC9-F539-4548-AE59-8FD0A2B3EE57}" destId="{E639EC02-D00A-4663-8A3F-61D4B5236A54}" srcOrd="2" destOrd="0" presId="urn:microsoft.com/office/officeart/2005/8/layout/vList2"/>
    <dgm:cxn modelId="{CBE65E88-8841-493D-94E2-6473B934B48E}" type="presParOf" srcId="{5A732DC9-F539-4548-AE59-8FD0A2B3EE57}" destId="{C5DADA91-360D-48CB-849D-DA0C179CB39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6B388C-6804-4B03-A094-510FD86D529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E95F9AE-3B9B-45E2-AD0B-42AD29DAC619}">
      <dgm:prSet/>
      <dgm:spPr/>
      <dgm:t>
        <a:bodyPr/>
        <a:lstStyle/>
        <a:p>
          <a:r>
            <a:rPr lang="en-GB"/>
            <a:t>The sampler2D in GLSL represents a reference to the texture bound in OpenGL.</a:t>
          </a:r>
          <a:endParaRPr lang="en-US"/>
        </a:p>
      </dgm:t>
    </dgm:pt>
    <dgm:pt modelId="{20D59748-7384-4F72-AC6D-66AFE575AA84}" type="parTrans" cxnId="{AAF9B93B-0ADA-499B-AA8F-8D22B4F03181}">
      <dgm:prSet/>
      <dgm:spPr/>
      <dgm:t>
        <a:bodyPr/>
        <a:lstStyle/>
        <a:p>
          <a:endParaRPr lang="en-US"/>
        </a:p>
      </dgm:t>
    </dgm:pt>
    <dgm:pt modelId="{0C95253A-6779-41B8-99AF-794131489079}" type="sibTrans" cxnId="{AAF9B93B-0ADA-499B-AA8F-8D22B4F03181}">
      <dgm:prSet/>
      <dgm:spPr/>
      <dgm:t>
        <a:bodyPr/>
        <a:lstStyle/>
        <a:p>
          <a:endParaRPr lang="en-US"/>
        </a:p>
      </dgm:t>
    </dgm:pt>
    <dgm:pt modelId="{BA5ACFCA-BDDC-4800-8E23-F043F0A7199D}">
      <dgm:prSet/>
      <dgm:spPr/>
      <dgm:t>
        <a:bodyPr/>
        <a:lstStyle/>
        <a:p>
          <a:r>
            <a:rPr lang="en-GB"/>
            <a:t>glActiveTexture(GL_TEXTURE0); tells OpenGL to use texture unit 0.</a:t>
          </a:r>
          <a:endParaRPr lang="en-US"/>
        </a:p>
      </dgm:t>
    </dgm:pt>
    <dgm:pt modelId="{6320AB93-C087-4C78-B3A1-5DBDF5DF0E9C}" type="parTrans" cxnId="{0E4A7D0B-BAF0-4B01-96A5-09AECF3FCAD5}">
      <dgm:prSet/>
      <dgm:spPr/>
      <dgm:t>
        <a:bodyPr/>
        <a:lstStyle/>
        <a:p>
          <a:endParaRPr lang="en-US"/>
        </a:p>
      </dgm:t>
    </dgm:pt>
    <dgm:pt modelId="{F9853765-E6A5-4D5E-8569-0A97D05C8674}" type="sibTrans" cxnId="{0E4A7D0B-BAF0-4B01-96A5-09AECF3FCAD5}">
      <dgm:prSet/>
      <dgm:spPr/>
      <dgm:t>
        <a:bodyPr/>
        <a:lstStyle/>
        <a:p>
          <a:endParaRPr lang="en-US"/>
        </a:p>
      </dgm:t>
    </dgm:pt>
    <dgm:pt modelId="{9A363D1D-3160-4CF1-9B00-7CD38C39BA41}">
      <dgm:prSet/>
      <dgm:spPr/>
      <dgm:t>
        <a:bodyPr/>
        <a:lstStyle/>
        <a:p>
          <a:r>
            <a:rPr lang="en-GB"/>
            <a:t>glUniform1i(myTexture, 0); binds the uniform to texture unit 0.</a:t>
          </a:r>
          <a:endParaRPr lang="en-US"/>
        </a:p>
      </dgm:t>
    </dgm:pt>
    <dgm:pt modelId="{A6C7DC5E-0244-463A-ABFF-A1423A34B721}" type="parTrans" cxnId="{0DED9B45-499D-4E02-95E6-8EC71335B75A}">
      <dgm:prSet/>
      <dgm:spPr/>
      <dgm:t>
        <a:bodyPr/>
        <a:lstStyle/>
        <a:p>
          <a:endParaRPr lang="en-US"/>
        </a:p>
      </dgm:t>
    </dgm:pt>
    <dgm:pt modelId="{E909DF14-6362-43C6-BFE8-AB448D828E97}" type="sibTrans" cxnId="{0DED9B45-499D-4E02-95E6-8EC71335B75A}">
      <dgm:prSet/>
      <dgm:spPr/>
      <dgm:t>
        <a:bodyPr/>
        <a:lstStyle/>
        <a:p>
          <a:endParaRPr lang="en-US"/>
        </a:p>
      </dgm:t>
    </dgm:pt>
    <dgm:pt modelId="{860A0E5E-50F4-4619-842A-71295155F9ED}">
      <dgm:prSet/>
      <dgm:spPr/>
      <dgm:t>
        <a:bodyPr/>
        <a:lstStyle/>
        <a:p>
          <a:r>
            <a:rPr lang="en-GB"/>
            <a:t>texture(myTexture, TexCoord); fetches the corresponding texel from the texture.</a:t>
          </a:r>
          <a:endParaRPr lang="en-US"/>
        </a:p>
      </dgm:t>
    </dgm:pt>
    <dgm:pt modelId="{A6324B25-4113-44C9-B91A-3EEF975195DF}" type="parTrans" cxnId="{6A5198F1-38B1-41EF-B900-5A934001961A}">
      <dgm:prSet/>
      <dgm:spPr/>
      <dgm:t>
        <a:bodyPr/>
        <a:lstStyle/>
        <a:p>
          <a:endParaRPr lang="en-US"/>
        </a:p>
      </dgm:t>
    </dgm:pt>
    <dgm:pt modelId="{E2420798-8F3D-4E8E-B2E0-5655602EFC3B}" type="sibTrans" cxnId="{6A5198F1-38B1-41EF-B900-5A934001961A}">
      <dgm:prSet/>
      <dgm:spPr/>
      <dgm:t>
        <a:bodyPr/>
        <a:lstStyle/>
        <a:p>
          <a:endParaRPr lang="en-US"/>
        </a:p>
      </dgm:t>
    </dgm:pt>
    <dgm:pt modelId="{167A943B-F3B1-4AB3-A042-E4A9DF5E0950}" type="pres">
      <dgm:prSet presAssocID="{1A6B388C-6804-4B03-A094-510FD86D5292}" presName="linear" presStyleCnt="0">
        <dgm:presLayoutVars>
          <dgm:animLvl val="lvl"/>
          <dgm:resizeHandles val="exact"/>
        </dgm:presLayoutVars>
      </dgm:prSet>
      <dgm:spPr/>
    </dgm:pt>
    <dgm:pt modelId="{E81BDB57-969D-498A-85F8-F974E4D18391}" type="pres">
      <dgm:prSet presAssocID="{7E95F9AE-3B9B-45E2-AD0B-42AD29DAC619}" presName="parentText" presStyleLbl="node1" presStyleIdx="0" presStyleCnt="4">
        <dgm:presLayoutVars>
          <dgm:chMax val="0"/>
          <dgm:bulletEnabled val="1"/>
        </dgm:presLayoutVars>
      </dgm:prSet>
      <dgm:spPr/>
    </dgm:pt>
    <dgm:pt modelId="{5D6A432A-628F-4CC8-B2E6-8DD3859222B0}" type="pres">
      <dgm:prSet presAssocID="{0C95253A-6779-41B8-99AF-794131489079}" presName="spacer" presStyleCnt="0"/>
      <dgm:spPr/>
    </dgm:pt>
    <dgm:pt modelId="{17F9282B-5BBF-4237-9878-978821C5C34C}" type="pres">
      <dgm:prSet presAssocID="{BA5ACFCA-BDDC-4800-8E23-F043F0A7199D}" presName="parentText" presStyleLbl="node1" presStyleIdx="1" presStyleCnt="4">
        <dgm:presLayoutVars>
          <dgm:chMax val="0"/>
          <dgm:bulletEnabled val="1"/>
        </dgm:presLayoutVars>
      </dgm:prSet>
      <dgm:spPr/>
    </dgm:pt>
    <dgm:pt modelId="{574FD6AC-7E1D-49B8-B80B-25C636483015}" type="pres">
      <dgm:prSet presAssocID="{F9853765-E6A5-4D5E-8569-0A97D05C8674}" presName="spacer" presStyleCnt="0"/>
      <dgm:spPr/>
    </dgm:pt>
    <dgm:pt modelId="{975E3A2D-E245-4A0D-B91E-A4CD0989B839}" type="pres">
      <dgm:prSet presAssocID="{9A363D1D-3160-4CF1-9B00-7CD38C39BA41}" presName="parentText" presStyleLbl="node1" presStyleIdx="2" presStyleCnt="4">
        <dgm:presLayoutVars>
          <dgm:chMax val="0"/>
          <dgm:bulletEnabled val="1"/>
        </dgm:presLayoutVars>
      </dgm:prSet>
      <dgm:spPr/>
    </dgm:pt>
    <dgm:pt modelId="{0D3EAA6F-3E6B-4F64-B4B2-DA142292BB97}" type="pres">
      <dgm:prSet presAssocID="{E909DF14-6362-43C6-BFE8-AB448D828E97}" presName="spacer" presStyleCnt="0"/>
      <dgm:spPr/>
    </dgm:pt>
    <dgm:pt modelId="{556914A1-1636-4136-BE0A-854EED29E27A}" type="pres">
      <dgm:prSet presAssocID="{860A0E5E-50F4-4619-842A-71295155F9ED}" presName="parentText" presStyleLbl="node1" presStyleIdx="3" presStyleCnt="4">
        <dgm:presLayoutVars>
          <dgm:chMax val="0"/>
          <dgm:bulletEnabled val="1"/>
        </dgm:presLayoutVars>
      </dgm:prSet>
      <dgm:spPr/>
    </dgm:pt>
  </dgm:ptLst>
  <dgm:cxnLst>
    <dgm:cxn modelId="{FCCAE906-6E55-4AF5-90C9-3B768B274824}" type="presOf" srcId="{9A363D1D-3160-4CF1-9B00-7CD38C39BA41}" destId="{975E3A2D-E245-4A0D-B91E-A4CD0989B839}" srcOrd="0" destOrd="0" presId="urn:microsoft.com/office/officeart/2005/8/layout/vList2"/>
    <dgm:cxn modelId="{0E4A7D0B-BAF0-4B01-96A5-09AECF3FCAD5}" srcId="{1A6B388C-6804-4B03-A094-510FD86D5292}" destId="{BA5ACFCA-BDDC-4800-8E23-F043F0A7199D}" srcOrd="1" destOrd="0" parTransId="{6320AB93-C087-4C78-B3A1-5DBDF5DF0E9C}" sibTransId="{F9853765-E6A5-4D5E-8569-0A97D05C8674}"/>
    <dgm:cxn modelId="{E277E81B-0E06-442C-AFF4-885C645AC36F}" type="presOf" srcId="{BA5ACFCA-BDDC-4800-8E23-F043F0A7199D}" destId="{17F9282B-5BBF-4237-9878-978821C5C34C}" srcOrd="0" destOrd="0" presId="urn:microsoft.com/office/officeart/2005/8/layout/vList2"/>
    <dgm:cxn modelId="{AAF9B93B-0ADA-499B-AA8F-8D22B4F03181}" srcId="{1A6B388C-6804-4B03-A094-510FD86D5292}" destId="{7E95F9AE-3B9B-45E2-AD0B-42AD29DAC619}" srcOrd="0" destOrd="0" parTransId="{20D59748-7384-4F72-AC6D-66AFE575AA84}" sibTransId="{0C95253A-6779-41B8-99AF-794131489079}"/>
    <dgm:cxn modelId="{F539BB5D-852B-43C1-9691-385C705DB83F}" type="presOf" srcId="{1A6B388C-6804-4B03-A094-510FD86D5292}" destId="{167A943B-F3B1-4AB3-A042-E4A9DF5E0950}" srcOrd="0" destOrd="0" presId="urn:microsoft.com/office/officeart/2005/8/layout/vList2"/>
    <dgm:cxn modelId="{0DED9B45-499D-4E02-95E6-8EC71335B75A}" srcId="{1A6B388C-6804-4B03-A094-510FD86D5292}" destId="{9A363D1D-3160-4CF1-9B00-7CD38C39BA41}" srcOrd="2" destOrd="0" parTransId="{A6C7DC5E-0244-463A-ABFF-A1423A34B721}" sibTransId="{E909DF14-6362-43C6-BFE8-AB448D828E97}"/>
    <dgm:cxn modelId="{B1AEA480-7529-4CAB-B54C-343D831CDE51}" type="presOf" srcId="{860A0E5E-50F4-4619-842A-71295155F9ED}" destId="{556914A1-1636-4136-BE0A-854EED29E27A}" srcOrd="0" destOrd="0" presId="urn:microsoft.com/office/officeart/2005/8/layout/vList2"/>
    <dgm:cxn modelId="{8A68AD82-D608-42F0-825C-DFF5506083BA}" type="presOf" srcId="{7E95F9AE-3B9B-45E2-AD0B-42AD29DAC619}" destId="{E81BDB57-969D-498A-85F8-F974E4D18391}" srcOrd="0" destOrd="0" presId="urn:microsoft.com/office/officeart/2005/8/layout/vList2"/>
    <dgm:cxn modelId="{6A5198F1-38B1-41EF-B900-5A934001961A}" srcId="{1A6B388C-6804-4B03-A094-510FD86D5292}" destId="{860A0E5E-50F4-4619-842A-71295155F9ED}" srcOrd="3" destOrd="0" parTransId="{A6324B25-4113-44C9-B91A-3EEF975195DF}" sibTransId="{E2420798-8F3D-4E8E-B2E0-5655602EFC3B}"/>
    <dgm:cxn modelId="{DCB64FC5-26FA-4904-8182-A48BF5A58A4E}" type="presParOf" srcId="{167A943B-F3B1-4AB3-A042-E4A9DF5E0950}" destId="{E81BDB57-969D-498A-85F8-F974E4D18391}" srcOrd="0" destOrd="0" presId="urn:microsoft.com/office/officeart/2005/8/layout/vList2"/>
    <dgm:cxn modelId="{ED313A54-386F-4E34-8A8E-6E352FDB60E5}" type="presParOf" srcId="{167A943B-F3B1-4AB3-A042-E4A9DF5E0950}" destId="{5D6A432A-628F-4CC8-B2E6-8DD3859222B0}" srcOrd="1" destOrd="0" presId="urn:microsoft.com/office/officeart/2005/8/layout/vList2"/>
    <dgm:cxn modelId="{E557C1C4-ABB9-415E-A0F5-6228BAC3C88A}" type="presParOf" srcId="{167A943B-F3B1-4AB3-A042-E4A9DF5E0950}" destId="{17F9282B-5BBF-4237-9878-978821C5C34C}" srcOrd="2" destOrd="0" presId="urn:microsoft.com/office/officeart/2005/8/layout/vList2"/>
    <dgm:cxn modelId="{FF296829-3B1A-4158-8C8F-B699AB91A0C4}" type="presParOf" srcId="{167A943B-F3B1-4AB3-A042-E4A9DF5E0950}" destId="{574FD6AC-7E1D-49B8-B80B-25C636483015}" srcOrd="3" destOrd="0" presId="urn:microsoft.com/office/officeart/2005/8/layout/vList2"/>
    <dgm:cxn modelId="{4BA56964-D744-4216-9E2A-915F1AE1BA08}" type="presParOf" srcId="{167A943B-F3B1-4AB3-A042-E4A9DF5E0950}" destId="{975E3A2D-E245-4A0D-B91E-A4CD0989B839}" srcOrd="4" destOrd="0" presId="urn:microsoft.com/office/officeart/2005/8/layout/vList2"/>
    <dgm:cxn modelId="{1495C3EC-DAFB-412A-88A3-28E8D5922E8D}" type="presParOf" srcId="{167A943B-F3B1-4AB3-A042-E4A9DF5E0950}" destId="{0D3EAA6F-3E6B-4F64-B4B2-DA142292BB97}" srcOrd="5" destOrd="0" presId="urn:microsoft.com/office/officeart/2005/8/layout/vList2"/>
    <dgm:cxn modelId="{23B3B4B5-535B-41DB-AF36-8D3367747692}" type="presParOf" srcId="{167A943B-F3B1-4AB3-A042-E4A9DF5E0950}" destId="{556914A1-1636-4136-BE0A-854EED29E27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AE755-1034-4D9E-9A5E-0AC5A381E2F3}">
      <dsp:nvSpPr>
        <dsp:cNvPr id="0" name=""/>
        <dsp:cNvSpPr/>
      </dsp:nvSpPr>
      <dsp:spPr>
        <a:xfrm rot="5400000">
          <a:off x="4217325" y="-1647619"/>
          <a:ext cx="858467" cy="4373232"/>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Uniforms are available to all instances of a shader and are shared across all vertices or</a:t>
          </a:r>
          <a:r>
            <a:rPr lang="en-US" sz="1100" kern="1200"/>
            <a:t> </a:t>
          </a:r>
          <a:r>
            <a:rPr lang="en-US" sz="1100" i="0" kern="1200" baseline="0"/>
            <a:t>fragments processed by that shader.</a:t>
          </a:r>
          <a:endParaRPr lang="en-US" sz="1100" kern="1200"/>
        </a:p>
      </dsp:txBody>
      <dsp:txXfrm rot="-5400000">
        <a:off x="2459943" y="151670"/>
        <a:ext cx="4331325" cy="774653"/>
      </dsp:txXfrm>
    </dsp:sp>
    <dsp:sp modelId="{BA0E9B63-CD2C-46D0-9C8E-81DE40B253C4}">
      <dsp:nvSpPr>
        <dsp:cNvPr id="0" name=""/>
        <dsp:cNvSpPr/>
      </dsp:nvSpPr>
      <dsp:spPr>
        <a:xfrm>
          <a:off x="0" y="2454"/>
          <a:ext cx="2459943" cy="107308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Global Scope: </a:t>
          </a:r>
          <a:endParaRPr lang="en-US" sz="1700" kern="1200"/>
        </a:p>
      </dsp:txBody>
      <dsp:txXfrm>
        <a:off x="52384" y="54838"/>
        <a:ext cx="2355175" cy="968316"/>
      </dsp:txXfrm>
    </dsp:sp>
    <dsp:sp modelId="{7D748ED5-8EB5-40B4-9DBE-C1BD1F268465}">
      <dsp:nvSpPr>
        <dsp:cNvPr id="0" name=""/>
        <dsp:cNvSpPr/>
      </dsp:nvSpPr>
      <dsp:spPr>
        <a:xfrm rot="5400000">
          <a:off x="4217325" y="-520881"/>
          <a:ext cx="858467" cy="4373232"/>
        </a:xfrm>
        <a:prstGeom prst="round2SameRect">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Once set, the value of a uniform remains constant for all processed vertices or</a:t>
          </a:r>
          <a:r>
            <a:rPr lang="en-US" sz="1100" kern="1200"/>
            <a:t> </a:t>
          </a:r>
          <a:r>
            <a:rPr lang="en-US" sz="1100" i="0" kern="1200" baseline="0"/>
            <a:t>fragments in the current draw call. </a:t>
          </a:r>
          <a:endParaRPr lang="en-US" sz="1100" kern="1200"/>
        </a:p>
        <a:p>
          <a:pPr marL="57150" lvl="1" indent="-57150" algn="l" defTabSz="488950">
            <a:lnSpc>
              <a:spcPct val="90000"/>
            </a:lnSpc>
            <a:spcBef>
              <a:spcPct val="0"/>
            </a:spcBef>
            <a:spcAft>
              <a:spcPct val="15000"/>
            </a:spcAft>
            <a:buChar char="•"/>
          </a:pPr>
          <a:r>
            <a:rPr lang="en-US" sz="1100" i="0" kern="1200" baseline="0"/>
            <a:t>If you want to change it, you need to call the appropriate OpenGL function again.</a:t>
          </a:r>
          <a:endParaRPr lang="en-US" sz="1100" kern="1200"/>
        </a:p>
      </dsp:txBody>
      <dsp:txXfrm rot="-5400000">
        <a:off x="2459943" y="1278408"/>
        <a:ext cx="4331325" cy="774653"/>
      </dsp:txXfrm>
    </dsp:sp>
    <dsp:sp modelId="{0C576CDB-57BC-4D24-8220-E24947FB4D61}">
      <dsp:nvSpPr>
        <dsp:cNvPr id="0" name=""/>
        <dsp:cNvSpPr/>
      </dsp:nvSpPr>
      <dsp:spPr>
        <a:xfrm>
          <a:off x="0" y="1129192"/>
          <a:ext cx="2459943" cy="1073084"/>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Constant During Draw Call: </a:t>
          </a:r>
          <a:endParaRPr lang="en-US" sz="1700" kern="1200"/>
        </a:p>
      </dsp:txBody>
      <dsp:txXfrm>
        <a:off x="52384" y="1181576"/>
        <a:ext cx="2355175" cy="968316"/>
      </dsp:txXfrm>
    </dsp:sp>
    <dsp:sp modelId="{7ECEBDDD-A5A5-474C-A2BB-2343C4C9DFB8}">
      <dsp:nvSpPr>
        <dsp:cNvPr id="0" name=""/>
        <dsp:cNvSpPr/>
      </dsp:nvSpPr>
      <dsp:spPr>
        <a:xfrm rot="5400000">
          <a:off x="4217325" y="605856"/>
          <a:ext cx="858467" cy="4373232"/>
        </a:xfrm>
        <a:prstGeom prst="round2Same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(e.g., float, int), </a:t>
          </a:r>
          <a:endParaRPr lang="en-US" sz="1100" kern="1200"/>
        </a:p>
        <a:p>
          <a:pPr marL="57150" lvl="1" indent="-57150" algn="l" defTabSz="488950">
            <a:lnSpc>
              <a:spcPct val="90000"/>
            </a:lnSpc>
            <a:spcBef>
              <a:spcPct val="0"/>
            </a:spcBef>
            <a:spcAft>
              <a:spcPct val="15000"/>
            </a:spcAft>
            <a:buChar char="•"/>
          </a:pPr>
          <a:r>
            <a:rPr lang="en-US" sz="1100" i="0" kern="1200" baseline="0"/>
            <a:t>vectors (e.g., vec2, vec3, vec4), </a:t>
          </a:r>
          <a:endParaRPr lang="en-US" sz="1100" kern="1200"/>
        </a:p>
        <a:p>
          <a:pPr marL="57150" lvl="1" indent="-57150" algn="l" defTabSz="488950">
            <a:lnSpc>
              <a:spcPct val="90000"/>
            </a:lnSpc>
            <a:spcBef>
              <a:spcPct val="0"/>
            </a:spcBef>
            <a:spcAft>
              <a:spcPct val="15000"/>
            </a:spcAft>
            <a:buChar char="•"/>
          </a:pPr>
          <a:r>
            <a:rPr lang="en-US" sz="1100" i="0" kern="1200" baseline="0"/>
            <a:t>matrices (e.g., mat2, mat3, mat4), </a:t>
          </a:r>
          <a:endParaRPr lang="en-US" sz="1100" kern="1200"/>
        </a:p>
        <a:p>
          <a:pPr marL="57150" lvl="1" indent="-57150" algn="l" defTabSz="488950">
            <a:lnSpc>
              <a:spcPct val="90000"/>
            </a:lnSpc>
            <a:spcBef>
              <a:spcPct val="0"/>
            </a:spcBef>
            <a:spcAft>
              <a:spcPct val="15000"/>
            </a:spcAft>
            <a:buChar char="•"/>
          </a:pPr>
          <a:r>
            <a:rPr lang="en-US" sz="1100" i="0" kern="1200" baseline="0"/>
            <a:t>and even samplers for textures.</a:t>
          </a:r>
          <a:endParaRPr lang="en-US" sz="1100" kern="1200"/>
        </a:p>
      </dsp:txBody>
      <dsp:txXfrm rot="-5400000">
        <a:off x="2459943" y="2405146"/>
        <a:ext cx="4331325" cy="774653"/>
      </dsp:txXfrm>
    </dsp:sp>
    <dsp:sp modelId="{3DE61F6C-6042-464B-9DF7-68E2476CF204}">
      <dsp:nvSpPr>
        <dsp:cNvPr id="0" name=""/>
        <dsp:cNvSpPr/>
      </dsp:nvSpPr>
      <dsp:spPr>
        <a:xfrm>
          <a:off x="0" y="2255930"/>
          <a:ext cx="2459943" cy="1073084"/>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Types: Uniforms can have various data types, including scalars</a:t>
          </a:r>
          <a:endParaRPr lang="en-US" sz="1700" kern="1200"/>
        </a:p>
      </dsp:txBody>
      <dsp:txXfrm>
        <a:off x="52384" y="2308314"/>
        <a:ext cx="2355175" cy="968316"/>
      </dsp:txXfrm>
    </dsp:sp>
    <dsp:sp modelId="{27F40D4D-33A9-4C92-BF27-1F7BCA630DDA}">
      <dsp:nvSpPr>
        <dsp:cNvPr id="0" name=""/>
        <dsp:cNvSpPr/>
      </dsp:nvSpPr>
      <dsp:spPr>
        <a:xfrm rot="5400000">
          <a:off x="4217325" y="1732595"/>
          <a:ext cx="858467" cy="4373232"/>
        </a:xfrm>
        <a:prstGeom prst="round2Same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Retrieve the location of the uniform variable using glGetUniformLocation().</a:t>
          </a:r>
          <a:endParaRPr lang="en-US" sz="1100" kern="1200"/>
        </a:p>
        <a:p>
          <a:pPr marL="57150" lvl="1" indent="-57150" algn="l" defTabSz="488950">
            <a:lnSpc>
              <a:spcPct val="90000"/>
            </a:lnSpc>
            <a:spcBef>
              <a:spcPct val="0"/>
            </a:spcBef>
            <a:spcAft>
              <a:spcPct val="15000"/>
            </a:spcAft>
            <a:buChar char="•"/>
          </a:pPr>
          <a:r>
            <a:rPr lang="en-US" sz="1100" i="0" kern="1200" baseline="0"/>
            <a:t>Set its value using functions like glUniform1f(), glUniform1i(), glUniformMatrix4fv(), etc.</a:t>
          </a:r>
          <a:endParaRPr lang="en-US" sz="1100" kern="1200"/>
        </a:p>
      </dsp:txBody>
      <dsp:txXfrm rot="-5400000">
        <a:off x="2459943" y="3531885"/>
        <a:ext cx="4331325" cy="774653"/>
      </dsp:txXfrm>
    </dsp:sp>
    <dsp:sp modelId="{61270CC9-46A8-47B5-97B1-5CFC0404F327}">
      <dsp:nvSpPr>
        <dsp:cNvPr id="0" name=""/>
        <dsp:cNvSpPr/>
      </dsp:nvSpPr>
      <dsp:spPr>
        <a:xfrm>
          <a:off x="0" y="3382669"/>
          <a:ext cx="2459943" cy="1073084"/>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Setting Uniforms: To use uniforms, you typically need to:</a:t>
          </a:r>
          <a:endParaRPr lang="en-US" sz="1700" kern="1200"/>
        </a:p>
      </dsp:txBody>
      <dsp:txXfrm>
        <a:off x="52384" y="3435053"/>
        <a:ext cx="2355175" cy="968316"/>
      </dsp:txXfrm>
    </dsp:sp>
    <dsp:sp modelId="{9BEAE3A0-CE80-4C31-900C-ECA88275988D}">
      <dsp:nvSpPr>
        <dsp:cNvPr id="0" name=""/>
        <dsp:cNvSpPr/>
      </dsp:nvSpPr>
      <dsp:spPr>
        <a:xfrm rot="5400000">
          <a:off x="4217325" y="2859333"/>
          <a:ext cx="858467" cy="4373232"/>
        </a:xfrm>
        <a:prstGeom prst="round2Same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Common use cases for uniforms include passing transformation matrices (like model-view and projection matrices), lighting parameters (like light colour and position), and texture samplers.</a:t>
          </a:r>
          <a:endParaRPr lang="en-US" sz="1100" kern="1200"/>
        </a:p>
      </dsp:txBody>
      <dsp:txXfrm rot="-5400000">
        <a:off x="2459943" y="4658623"/>
        <a:ext cx="4331325" cy="774653"/>
      </dsp:txXfrm>
    </dsp:sp>
    <dsp:sp modelId="{C3F3887A-8F77-4798-8732-9F81886C0F83}">
      <dsp:nvSpPr>
        <dsp:cNvPr id="0" name=""/>
        <dsp:cNvSpPr/>
      </dsp:nvSpPr>
      <dsp:spPr>
        <a:xfrm>
          <a:off x="0" y="4509407"/>
          <a:ext cx="2459943" cy="1073084"/>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Usage: </a:t>
          </a:r>
          <a:endParaRPr lang="en-US" sz="1700" kern="1200"/>
        </a:p>
      </dsp:txBody>
      <dsp:txXfrm>
        <a:off x="52384" y="4561791"/>
        <a:ext cx="2355175" cy="9683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C3217-B101-45A6-BB0A-7B665DDEA787}">
      <dsp:nvSpPr>
        <dsp:cNvPr id="0" name=""/>
        <dsp:cNvSpPr/>
      </dsp:nvSpPr>
      <dsp:spPr>
        <a:xfrm>
          <a:off x="0" y="17952"/>
          <a:ext cx="6833175" cy="6879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Vertex Shader:</a:t>
          </a:r>
          <a:endParaRPr lang="en-US" sz="2800" kern="1200"/>
        </a:p>
      </dsp:txBody>
      <dsp:txXfrm>
        <a:off x="33583" y="51535"/>
        <a:ext cx="6766009" cy="620794"/>
      </dsp:txXfrm>
    </dsp:sp>
    <dsp:sp modelId="{D803FAC8-C885-4628-854D-21EBB111D248}">
      <dsp:nvSpPr>
        <dsp:cNvPr id="0" name=""/>
        <dsp:cNvSpPr/>
      </dsp:nvSpPr>
      <dsp:spPr>
        <a:xfrm>
          <a:off x="0" y="705912"/>
          <a:ext cx="6833175" cy="2086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Takes the vertex position and color as input.</a:t>
          </a:r>
          <a:endParaRPr lang="en-US" sz="2200" kern="1200"/>
        </a:p>
        <a:p>
          <a:pPr marL="228600" lvl="1" indent="-228600" algn="l" defTabSz="977900">
            <a:lnSpc>
              <a:spcPct val="90000"/>
            </a:lnSpc>
            <a:spcBef>
              <a:spcPct val="0"/>
            </a:spcBef>
            <a:spcAft>
              <a:spcPct val="20000"/>
            </a:spcAft>
            <a:buChar char="•"/>
          </a:pPr>
          <a:r>
            <a:rPr lang="en-GB" sz="2200" kern="1200"/>
            <a:t>Applies model, view, and projection transformations to position the vertex correctly in 3D space.</a:t>
          </a:r>
          <a:endParaRPr lang="en-US" sz="2200" kern="1200"/>
        </a:p>
        <a:p>
          <a:pPr marL="228600" lvl="1" indent="-228600" algn="l" defTabSz="977900">
            <a:lnSpc>
              <a:spcPct val="90000"/>
            </a:lnSpc>
            <a:spcBef>
              <a:spcPct val="0"/>
            </a:spcBef>
            <a:spcAft>
              <a:spcPct val="20000"/>
            </a:spcAft>
            <a:buChar char="•"/>
          </a:pPr>
          <a:r>
            <a:rPr lang="en-GB" sz="2200" kern="1200" dirty="0"/>
            <a:t>Passes the vertex colour to the fragment shader using the </a:t>
          </a:r>
          <a:r>
            <a:rPr lang="en-GB" sz="2200" kern="1200" dirty="0" err="1"/>
            <a:t>ourColor</a:t>
          </a:r>
          <a:r>
            <a:rPr lang="en-GB" sz="2200" kern="1200" dirty="0"/>
            <a:t> variable.</a:t>
          </a:r>
          <a:endParaRPr lang="en-US" sz="2200" kern="1200" dirty="0"/>
        </a:p>
      </dsp:txBody>
      <dsp:txXfrm>
        <a:off x="0" y="705912"/>
        <a:ext cx="6833175" cy="2086560"/>
      </dsp:txXfrm>
    </dsp:sp>
    <dsp:sp modelId="{E639EC02-D00A-4663-8A3F-61D4B5236A54}">
      <dsp:nvSpPr>
        <dsp:cNvPr id="0" name=""/>
        <dsp:cNvSpPr/>
      </dsp:nvSpPr>
      <dsp:spPr>
        <a:xfrm>
          <a:off x="0" y="2792473"/>
          <a:ext cx="6833175" cy="6879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Fragment Shader:</a:t>
          </a:r>
          <a:endParaRPr lang="en-US" sz="2800" kern="1200"/>
        </a:p>
      </dsp:txBody>
      <dsp:txXfrm>
        <a:off x="33583" y="2826056"/>
        <a:ext cx="6766009" cy="620794"/>
      </dsp:txXfrm>
    </dsp:sp>
    <dsp:sp modelId="{C5DADA91-360D-48CB-849D-DA0C179CB395}">
      <dsp:nvSpPr>
        <dsp:cNvPr id="0" name=""/>
        <dsp:cNvSpPr/>
      </dsp:nvSpPr>
      <dsp:spPr>
        <a:xfrm>
          <a:off x="0" y="3480433"/>
          <a:ext cx="6833175" cy="2086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dirty="0"/>
            <a:t>Receives the interpolated colour from the vertex shader.</a:t>
          </a:r>
          <a:endParaRPr lang="en-US" sz="2200" kern="1200" dirty="0"/>
        </a:p>
        <a:p>
          <a:pPr marL="228600" lvl="1" indent="-228600" algn="l" defTabSz="977900">
            <a:lnSpc>
              <a:spcPct val="90000"/>
            </a:lnSpc>
            <a:spcBef>
              <a:spcPct val="0"/>
            </a:spcBef>
            <a:spcAft>
              <a:spcPct val="20000"/>
            </a:spcAft>
            <a:buChar char="•"/>
          </a:pPr>
          <a:r>
            <a:rPr lang="en-GB" sz="2200" kern="1200" dirty="0"/>
            <a:t>Uses the </a:t>
          </a:r>
          <a:r>
            <a:rPr lang="en-GB" sz="2200" kern="1200" dirty="0" err="1"/>
            <a:t>u_Color</a:t>
          </a:r>
          <a:r>
            <a:rPr lang="en-GB" sz="2200" kern="1200" dirty="0"/>
            <a:t> uniform to modify the final colour output, combining it with the vertex colour.</a:t>
          </a:r>
          <a:endParaRPr lang="en-US" sz="2200" kern="1200" dirty="0"/>
        </a:p>
        <a:p>
          <a:pPr marL="228600" lvl="1" indent="-228600" algn="l" defTabSz="977900">
            <a:lnSpc>
              <a:spcPct val="90000"/>
            </a:lnSpc>
            <a:spcBef>
              <a:spcPct val="0"/>
            </a:spcBef>
            <a:spcAft>
              <a:spcPct val="20000"/>
            </a:spcAft>
            <a:buChar char="•"/>
          </a:pPr>
          <a:r>
            <a:rPr lang="en-GB" sz="2200" kern="1200" dirty="0"/>
            <a:t>The result is output as </a:t>
          </a:r>
          <a:r>
            <a:rPr lang="en-GB" sz="2200" kern="1200" dirty="0" err="1"/>
            <a:t>FragColour</a:t>
          </a:r>
          <a:r>
            <a:rPr lang="en-GB" sz="2200" kern="1200" dirty="0"/>
            <a:t>, which determines the colour of each pixel.</a:t>
          </a:r>
          <a:endParaRPr lang="en-US" sz="2200" kern="1200" dirty="0"/>
        </a:p>
      </dsp:txBody>
      <dsp:txXfrm>
        <a:off x="0" y="3480433"/>
        <a:ext cx="6833175" cy="2086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BDB57-969D-498A-85F8-F974E4D18391}">
      <dsp:nvSpPr>
        <dsp:cNvPr id="0" name=""/>
        <dsp:cNvSpPr/>
      </dsp:nvSpPr>
      <dsp:spPr>
        <a:xfrm>
          <a:off x="0" y="82777"/>
          <a:ext cx="4828172" cy="13197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sampler2D in GLSL represents a reference to the texture bound in OpenGL.</a:t>
          </a:r>
          <a:endParaRPr lang="en-US" sz="2400" kern="1200"/>
        </a:p>
      </dsp:txBody>
      <dsp:txXfrm>
        <a:off x="64425" y="147202"/>
        <a:ext cx="4699322" cy="1190909"/>
      </dsp:txXfrm>
    </dsp:sp>
    <dsp:sp modelId="{17F9282B-5BBF-4237-9878-978821C5C34C}">
      <dsp:nvSpPr>
        <dsp:cNvPr id="0" name=""/>
        <dsp:cNvSpPr/>
      </dsp:nvSpPr>
      <dsp:spPr>
        <a:xfrm>
          <a:off x="0" y="1471657"/>
          <a:ext cx="4828172" cy="1319759"/>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glActiveTexture(GL_TEXTURE0); tells OpenGL to use texture unit 0.</a:t>
          </a:r>
          <a:endParaRPr lang="en-US" sz="2400" kern="1200"/>
        </a:p>
      </dsp:txBody>
      <dsp:txXfrm>
        <a:off x="64425" y="1536082"/>
        <a:ext cx="4699322" cy="1190909"/>
      </dsp:txXfrm>
    </dsp:sp>
    <dsp:sp modelId="{975E3A2D-E245-4A0D-B91E-A4CD0989B839}">
      <dsp:nvSpPr>
        <dsp:cNvPr id="0" name=""/>
        <dsp:cNvSpPr/>
      </dsp:nvSpPr>
      <dsp:spPr>
        <a:xfrm>
          <a:off x="0" y="2860537"/>
          <a:ext cx="4828172" cy="1319759"/>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glUniform1i(myTexture, 0); binds the uniform to texture unit 0.</a:t>
          </a:r>
          <a:endParaRPr lang="en-US" sz="2400" kern="1200"/>
        </a:p>
      </dsp:txBody>
      <dsp:txXfrm>
        <a:off x="64425" y="2924962"/>
        <a:ext cx="4699322" cy="1190909"/>
      </dsp:txXfrm>
    </dsp:sp>
    <dsp:sp modelId="{556914A1-1636-4136-BE0A-854EED29E27A}">
      <dsp:nvSpPr>
        <dsp:cNvPr id="0" name=""/>
        <dsp:cNvSpPr/>
      </dsp:nvSpPr>
      <dsp:spPr>
        <a:xfrm>
          <a:off x="0" y="4249417"/>
          <a:ext cx="4828172" cy="131975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texture(myTexture, TexCoord); fetches the corresponding texel from the texture.</a:t>
          </a:r>
          <a:endParaRPr lang="en-US" sz="2400" kern="1200"/>
        </a:p>
      </dsp:txBody>
      <dsp:txXfrm>
        <a:off x="64425" y="4313842"/>
        <a:ext cx="4699322" cy="119090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A367AA-E402-4517-B8FA-0B785E5D2417}"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59643B-8A2A-4D86-A9EE-17AC3862675A}" type="slidenum">
              <a:rPr lang="en-GB" smtClean="0"/>
              <a:t>‹#›</a:t>
            </a:fld>
            <a:endParaRPr lang="en-GB"/>
          </a:p>
        </p:txBody>
      </p:sp>
    </p:spTree>
    <p:extLst>
      <p:ext uri="{BB962C8B-B14F-4D97-AF65-F5344CB8AC3E}">
        <p14:creationId xmlns:p14="http://schemas.microsoft.com/office/powerpoint/2010/main" val="2900301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2C945B51-B2F6-ABB8-0CC3-3AAF4AC825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BD3F8727-ACE1-447D-BFCE-565167492434}" type="slidenum">
              <a:rPr lang="en-GB" altLang="en-US" smtClean="0"/>
              <a:pPr>
                <a:spcBef>
                  <a:spcPct val="0"/>
                </a:spcBef>
              </a:pPr>
              <a:t>4</a:t>
            </a:fld>
            <a:endParaRPr lang="en-GB" altLang="en-US"/>
          </a:p>
        </p:txBody>
      </p:sp>
      <p:sp>
        <p:nvSpPr>
          <p:cNvPr id="27651" name="Rectangle 2">
            <a:extLst>
              <a:ext uri="{FF2B5EF4-FFF2-40B4-BE49-F238E27FC236}">
                <a16:creationId xmlns:a16="http://schemas.microsoft.com/office/drawing/2014/main" id="{B00AA38C-F87D-AE46-E892-6C4ACB8CC5F6}"/>
              </a:ext>
            </a:extLst>
          </p:cNvPr>
          <p:cNvSpPr>
            <a:spLocks noGrp="1" noRot="1" noChangeAspect="1" noChangeArrowheads="1" noTextEdit="1"/>
          </p:cNvSpPr>
          <p:nvPr>
            <p:ph type="sldImg"/>
          </p:nvPr>
        </p:nvSpPr>
        <p:spPr>
          <a:solidFill>
            <a:srgbClr val="FFFFFF"/>
          </a:solidFill>
          <a:ln/>
        </p:spPr>
      </p:sp>
      <p:sp>
        <p:nvSpPr>
          <p:cNvPr id="27652" name="Rectangle 3">
            <a:extLst>
              <a:ext uri="{FF2B5EF4-FFF2-40B4-BE49-F238E27FC236}">
                <a16:creationId xmlns:a16="http://schemas.microsoft.com/office/drawing/2014/main" id="{F62BFFDA-B591-BD3E-C1EE-A44826ECFC67}"/>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516048E3-E538-7B59-A56A-192EE547C7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63C1DF01-EDA9-4FA6-8F26-A38098864271}" type="slidenum">
              <a:rPr lang="en-GB" altLang="en-US" smtClean="0"/>
              <a:pPr>
                <a:spcBef>
                  <a:spcPct val="0"/>
                </a:spcBef>
              </a:pPr>
              <a:t>5</a:t>
            </a:fld>
            <a:endParaRPr lang="en-GB" altLang="en-US"/>
          </a:p>
        </p:txBody>
      </p:sp>
      <p:sp>
        <p:nvSpPr>
          <p:cNvPr id="29699" name="Rectangle 2">
            <a:extLst>
              <a:ext uri="{FF2B5EF4-FFF2-40B4-BE49-F238E27FC236}">
                <a16:creationId xmlns:a16="http://schemas.microsoft.com/office/drawing/2014/main" id="{1589B28A-61B9-F1A1-7864-A7DB187AEF68}"/>
              </a:ext>
            </a:extLst>
          </p:cNvPr>
          <p:cNvSpPr>
            <a:spLocks noGrp="1" noRot="1" noChangeAspect="1" noChangeArrowheads="1" noTextEdit="1"/>
          </p:cNvSpPr>
          <p:nvPr>
            <p:ph type="sldImg"/>
          </p:nvPr>
        </p:nvSpPr>
        <p:spPr>
          <a:solidFill>
            <a:srgbClr val="FFFFFF"/>
          </a:solidFill>
          <a:ln/>
        </p:spPr>
      </p:sp>
      <p:sp>
        <p:nvSpPr>
          <p:cNvPr id="29700" name="Rectangle 3">
            <a:extLst>
              <a:ext uri="{FF2B5EF4-FFF2-40B4-BE49-F238E27FC236}">
                <a16:creationId xmlns:a16="http://schemas.microsoft.com/office/drawing/2014/main" id="{D63F8CC3-6269-5D62-9461-0BA208F37FD2}"/>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3691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F7F804DC-0B3C-30AB-E5DB-D0C769B3A2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67E56F74-7488-4392-8782-375710C3D9DD}" type="slidenum">
              <a:rPr lang="en-GB" altLang="en-US" smtClean="0"/>
              <a:pPr>
                <a:spcBef>
                  <a:spcPct val="0"/>
                </a:spcBef>
              </a:pPr>
              <a:t>26</a:t>
            </a:fld>
            <a:endParaRPr lang="en-GB" altLang="en-US"/>
          </a:p>
        </p:txBody>
      </p:sp>
      <p:sp>
        <p:nvSpPr>
          <p:cNvPr id="23555" name="Rectangle 2">
            <a:extLst>
              <a:ext uri="{FF2B5EF4-FFF2-40B4-BE49-F238E27FC236}">
                <a16:creationId xmlns:a16="http://schemas.microsoft.com/office/drawing/2014/main" id="{020C51B7-4994-7C03-C79E-2AAF0559E6A9}"/>
              </a:ext>
            </a:extLst>
          </p:cNvPr>
          <p:cNvSpPr>
            <a:spLocks noGrp="1" noRot="1" noChangeAspect="1" noChangeArrowheads="1" noTextEdit="1"/>
          </p:cNvSpPr>
          <p:nvPr>
            <p:ph type="sldImg"/>
          </p:nvPr>
        </p:nvSpPr>
        <p:spPr>
          <a:solidFill>
            <a:srgbClr val="FFFFFF"/>
          </a:solidFill>
          <a:ln/>
        </p:spPr>
      </p:sp>
      <p:sp>
        <p:nvSpPr>
          <p:cNvPr id="23556" name="Rectangle 3">
            <a:extLst>
              <a:ext uri="{FF2B5EF4-FFF2-40B4-BE49-F238E27FC236}">
                <a16:creationId xmlns:a16="http://schemas.microsoft.com/office/drawing/2014/main" id="{D3F21869-861F-14EE-DEE2-6F55D0306DFF}"/>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320B8E-09C4-43BE-2E40-BA0BF343C73D}"/>
            </a:ext>
          </a:extLst>
        </p:cNvPr>
        <p:cNvGrpSpPr/>
        <p:nvPr/>
      </p:nvGrpSpPr>
      <p:grpSpPr>
        <a:xfrm>
          <a:off x="0" y="0"/>
          <a:ext cx="0" cy="0"/>
          <a:chOff x="0" y="0"/>
          <a:chExt cx="0" cy="0"/>
        </a:xfrm>
      </p:grpSpPr>
      <p:sp>
        <p:nvSpPr>
          <p:cNvPr id="23554" name="Rectangle 7">
            <a:extLst>
              <a:ext uri="{FF2B5EF4-FFF2-40B4-BE49-F238E27FC236}">
                <a16:creationId xmlns:a16="http://schemas.microsoft.com/office/drawing/2014/main" id="{C04CD63D-322F-A981-0A3A-3695D9168A8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67E56F74-7488-4392-8782-375710C3D9DD}" type="slidenum">
              <a:rPr lang="en-GB" altLang="en-US" smtClean="0"/>
              <a:pPr>
                <a:spcBef>
                  <a:spcPct val="0"/>
                </a:spcBef>
              </a:pPr>
              <a:t>28</a:t>
            </a:fld>
            <a:endParaRPr lang="en-GB" altLang="en-US"/>
          </a:p>
        </p:txBody>
      </p:sp>
      <p:sp>
        <p:nvSpPr>
          <p:cNvPr id="23555" name="Rectangle 2">
            <a:extLst>
              <a:ext uri="{FF2B5EF4-FFF2-40B4-BE49-F238E27FC236}">
                <a16:creationId xmlns:a16="http://schemas.microsoft.com/office/drawing/2014/main" id="{51893B24-685B-7281-CC26-9E73EB247861}"/>
              </a:ext>
            </a:extLst>
          </p:cNvPr>
          <p:cNvSpPr>
            <a:spLocks noGrp="1" noRot="1" noChangeAspect="1" noChangeArrowheads="1" noTextEdit="1"/>
          </p:cNvSpPr>
          <p:nvPr>
            <p:ph type="sldImg"/>
          </p:nvPr>
        </p:nvSpPr>
        <p:spPr>
          <a:solidFill>
            <a:srgbClr val="FFFFFF"/>
          </a:solidFill>
          <a:ln/>
        </p:spPr>
      </p:sp>
      <p:sp>
        <p:nvSpPr>
          <p:cNvPr id="23556" name="Rectangle 3">
            <a:extLst>
              <a:ext uri="{FF2B5EF4-FFF2-40B4-BE49-F238E27FC236}">
                <a16:creationId xmlns:a16="http://schemas.microsoft.com/office/drawing/2014/main" id="{AB90B16C-78FA-6089-9BA2-86E74149127B}"/>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504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19625-31B3-AE71-41E1-B0CCF1853638}"/>
            </a:ext>
          </a:extLst>
        </p:cNvPr>
        <p:cNvGrpSpPr/>
        <p:nvPr/>
      </p:nvGrpSpPr>
      <p:grpSpPr>
        <a:xfrm>
          <a:off x="0" y="0"/>
          <a:ext cx="0" cy="0"/>
          <a:chOff x="0" y="0"/>
          <a:chExt cx="0" cy="0"/>
        </a:xfrm>
      </p:grpSpPr>
      <p:sp>
        <p:nvSpPr>
          <p:cNvPr id="23554" name="Rectangle 7">
            <a:extLst>
              <a:ext uri="{FF2B5EF4-FFF2-40B4-BE49-F238E27FC236}">
                <a16:creationId xmlns:a16="http://schemas.microsoft.com/office/drawing/2014/main" id="{4A81AA15-CE98-F9EB-73FB-464064969F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67E56F74-7488-4392-8782-375710C3D9DD}" type="slidenum">
              <a:rPr lang="en-GB" altLang="en-US" smtClean="0"/>
              <a:pPr>
                <a:spcBef>
                  <a:spcPct val="0"/>
                </a:spcBef>
              </a:pPr>
              <a:t>29</a:t>
            </a:fld>
            <a:endParaRPr lang="en-GB" altLang="en-US"/>
          </a:p>
        </p:txBody>
      </p:sp>
      <p:sp>
        <p:nvSpPr>
          <p:cNvPr id="23555" name="Rectangle 2">
            <a:extLst>
              <a:ext uri="{FF2B5EF4-FFF2-40B4-BE49-F238E27FC236}">
                <a16:creationId xmlns:a16="http://schemas.microsoft.com/office/drawing/2014/main" id="{B355E8A4-C9C9-55A3-0AC2-BE273FEF5835}"/>
              </a:ext>
            </a:extLst>
          </p:cNvPr>
          <p:cNvSpPr>
            <a:spLocks noGrp="1" noRot="1" noChangeAspect="1" noChangeArrowheads="1" noTextEdit="1"/>
          </p:cNvSpPr>
          <p:nvPr>
            <p:ph type="sldImg"/>
          </p:nvPr>
        </p:nvSpPr>
        <p:spPr>
          <a:solidFill>
            <a:srgbClr val="FFFFFF"/>
          </a:solidFill>
          <a:ln/>
        </p:spPr>
      </p:sp>
      <p:sp>
        <p:nvSpPr>
          <p:cNvPr id="23556" name="Rectangle 3">
            <a:extLst>
              <a:ext uri="{FF2B5EF4-FFF2-40B4-BE49-F238E27FC236}">
                <a16:creationId xmlns:a16="http://schemas.microsoft.com/office/drawing/2014/main" id="{5176C128-EF89-F750-EF9F-FF51987A92B7}"/>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7796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A645985A-90E5-3D03-D08C-D997C80091E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03B0483-4994-4E7C-85D9-025B0A52339A}" type="slidenum">
              <a:rPr lang="en-GB" altLang="en-US" smtClean="0"/>
              <a:pPr>
                <a:spcBef>
                  <a:spcPct val="0"/>
                </a:spcBef>
              </a:pPr>
              <a:t>30</a:t>
            </a:fld>
            <a:endParaRPr lang="en-GB" altLang="en-US"/>
          </a:p>
        </p:txBody>
      </p:sp>
      <p:sp>
        <p:nvSpPr>
          <p:cNvPr id="25603" name="Rectangle 2">
            <a:extLst>
              <a:ext uri="{FF2B5EF4-FFF2-40B4-BE49-F238E27FC236}">
                <a16:creationId xmlns:a16="http://schemas.microsoft.com/office/drawing/2014/main" id="{CB4DF443-343C-E4C0-FFB8-5FCFA7AC98A8}"/>
              </a:ext>
            </a:extLst>
          </p:cNvPr>
          <p:cNvSpPr>
            <a:spLocks noGrp="1" noRot="1" noChangeAspect="1" noChangeArrowheads="1" noTextEdit="1"/>
          </p:cNvSpPr>
          <p:nvPr>
            <p:ph type="sldImg"/>
          </p:nvPr>
        </p:nvSpPr>
        <p:spPr>
          <a:solidFill>
            <a:srgbClr val="FFFFFF"/>
          </a:solidFill>
          <a:ln/>
        </p:spPr>
      </p:sp>
      <p:sp>
        <p:nvSpPr>
          <p:cNvPr id="25604" name="Rectangle 3">
            <a:extLst>
              <a:ext uri="{FF2B5EF4-FFF2-40B4-BE49-F238E27FC236}">
                <a16:creationId xmlns:a16="http://schemas.microsoft.com/office/drawing/2014/main" id="{AE13EF4E-0E86-7634-FDA1-681394C099AB}"/>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38AD5A2C-49CE-E701-6A92-9C22766051A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9179F00-92D2-489E-A1B8-333C13AB4459}" type="slidenum">
              <a:rPr lang="en-GB" altLang="en-US" smtClean="0"/>
              <a:pPr>
                <a:spcBef>
                  <a:spcPct val="0"/>
                </a:spcBef>
              </a:pPr>
              <a:t>32</a:t>
            </a:fld>
            <a:endParaRPr lang="en-GB" altLang="en-US"/>
          </a:p>
        </p:txBody>
      </p:sp>
      <p:sp>
        <p:nvSpPr>
          <p:cNvPr id="33795" name="Rectangle 2">
            <a:extLst>
              <a:ext uri="{FF2B5EF4-FFF2-40B4-BE49-F238E27FC236}">
                <a16:creationId xmlns:a16="http://schemas.microsoft.com/office/drawing/2014/main" id="{81A1238A-E4A1-C464-06BE-4E045DF3F1D0}"/>
              </a:ext>
            </a:extLst>
          </p:cNvPr>
          <p:cNvSpPr>
            <a:spLocks noGrp="1" noRot="1" noChangeAspect="1" noChangeArrowheads="1" noTextEdit="1"/>
          </p:cNvSpPr>
          <p:nvPr>
            <p:ph type="sldImg"/>
          </p:nvPr>
        </p:nvSpPr>
        <p:spPr>
          <a:solidFill>
            <a:srgbClr val="FFFFFF"/>
          </a:solidFill>
          <a:ln/>
        </p:spPr>
      </p:sp>
      <p:sp>
        <p:nvSpPr>
          <p:cNvPr id="33796" name="Rectangle 3">
            <a:extLst>
              <a:ext uri="{FF2B5EF4-FFF2-40B4-BE49-F238E27FC236}">
                <a16:creationId xmlns:a16="http://schemas.microsoft.com/office/drawing/2014/main" id="{98E013F0-E6EB-FFD5-5E17-C9541F544AE2}"/>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8A6322F4-16F7-D5EB-180E-EF41CE928B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B4667CF9-85ED-4106-9F4C-7A8C709148E5}" type="slidenum">
              <a:rPr lang="en-GB" altLang="en-US" smtClean="0"/>
              <a:pPr>
                <a:spcBef>
                  <a:spcPct val="0"/>
                </a:spcBef>
              </a:pPr>
              <a:t>45</a:t>
            </a:fld>
            <a:endParaRPr lang="en-GB" altLang="en-US"/>
          </a:p>
        </p:txBody>
      </p:sp>
      <p:sp>
        <p:nvSpPr>
          <p:cNvPr id="35843" name="Rectangle 2">
            <a:extLst>
              <a:ext uri="{FF2B5EF4-FFF2-40B4-BE49-F238E27FC236}">
                <a16:creationId xmlns:a16="http://schemas.microsoft.com/office/drawing/2014/main" id="{91214DA0-5053-D496-D647-235205350F06}"/>
              </a:ext>
            </a:extLst>
          </p:cNvPr>
          <p:cNvSpPr>
            <a:spLocks noGrp="1" noRot="1" noChangeAspect="1" noChangeArrowheads="1" noTextEdit="1"/>
          </p:cNvSpPr>
          <p:nvPr>
            <p:ph type="sldImg"/>
          </p:nvPr>
        </p:nvSpPr>
        <p:spPr>
          <a:solidFill>
            <a:srgbClr val="FFFFFF"/>
          </a:solidFill>
          <a:ln/>
        </p:spPr>
      </p:sp>
      <p:sp>
        <p:nvSpPr>
          <p:cNvPr id="35844" name="Rectangle 3">
            <a:extLst>
              <a:ext uri="{FF2B5EF4-FFF2-40B4-BE49-F238E27FC236}">
                <a16:creationId xmlns:a16="http://schemas.microsoft.com/office/drawing/2014/main" id="{E92B3395-B968-91DA-5631-3D53CBFCDB26}"/>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A8F3B3A1-FB26-7E18-69F8-CC219144C6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1A27F75-D0FD-484B-BE08-86302E8B6F15}" type="slidenum">
              <a:rPr lang="en-GB" altLang="en-US" smtClean="0"/>
              <a:pPr>
                <a:spcBef>
                  <a:spcPct val="0"/>
                </a:spcBef>
              </a:pPr>
              <a:t>46</a:t>
            </a:fld>
            <a:endParaRPr lang="en-GB" altLang="en-US"/>
          </a:p>
        </p:txBody>
      </p:sp>
      <p:sp>
        <p:nvSpPr>
          <p:cNvPr id="37891" name="Rectangle 2">
            <a:extLst>
              <a:ext uri="{FF2B5EF4-FFF2-40B4-BE49-F238E27FC236}">
                <a16:creationId xmlns:a16="http://schemas.microsoft.com/office/drawing/2014/main" id="{D9BAAF55-3673-396A-D342-C049FE6BF5BF}"/>
              </a:ext>
            </a:extLst>
          </p:cNvPr>
          <p:cNvSpPr>
            <a:spLocks noGrp="1" noRot="1" noChangeAspect="1" noChangeArrowheads="1" noTextEdit="1"/>
          </p:cNvSpPr>
          <p:nvPr>
            <p:ph type="sldImg"/>
          </p:nvPr>
        </p:nvSpPr>
        <p:spPr>
          <a:solidFill>
            <a:srgbClr val="FFFFFF"/>
          </a:solidFill>
          <a:ln/>
        </p:spPr>
      </p:sp>
      <p:sp>
        <p:nvSpPr>
          <p:cNvPr id="37892" name="Rectangle 3">
            <a:extLst>
              <a:ext uri="{FF2B5EF4-FFF2-40B4-BE49-F238E27FC236}">
                <a16:creationId xmlns:a16="http://schemas.microsoft.com/office/drawing/2014/main" id="{DCDFB986-7164-D057-01C5-CBCE51DAA1C6}"/>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D23AE-DC60-22E5-5936-ECBA0C6615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BD9F16-D3EE-1BB7-ECF1-03BC52429F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D1AE1D-E989-98C2-F97E-9B79B3DCDD90}"/>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5" name="Footer Placeholder 4">
            <a:extLst>
              <a:ext uri="{FF2B5EF4-FFF2-40B4-BE49-F238E27FC236}">
                <a16:creationId xmlns:a16="http://schemas.microsoft.com/office/drawing/2014/main" id="{45709619-A26F-6259-EDDB-6CB1F9EFEB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394092-44E1-DBD0-4D0B-4B0AC5235D9F}"/>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3384369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2B708-F04E-7039-D15A-522E93B0D2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2B6782-AE13-67ED-15B0-C7379AD8A7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FB106A-CCAD-1DEB-CF1F-BEBE579E34C8}"/>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5" name="Footer Placeholder 4">
            <a:extLst>
              <a:ext uri="{FF2B5EF4-FFF2-40B4-BE49-F238E27FC236}">
                <a16:creationId xmlns:a16="http://schemas.microsoft.com/office/drawing/2014/main" id="{658EACF7-8104-651B-F6A3-BD411331D4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7354D8-19B8-888C-62FF-A707B0386FDA}"/>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3462020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B85B9-1A61-E68C-B070-20EF4536FF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06E2B7-E389-A226-3C9D-866EF5A220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33F2EF-61E1-94CC-5EF4-94D83731B32B}"/>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5" name="Footer Placeholder 4">
            <a:extLst>
              <a:ext uri="{FF2B5EF4-FFF2-40B4-BE49-F238E27FC236}">
                <a16:creationId xmlns:a16="http://schemas.microsoft.com/office/drawing/2014/main" id="{5E1082A3-B0DC-1A15-71FD-A25B2A450E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6BAE7F-311D-451B-1733-75AC722D6DE3}"/>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329547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EA14-52EB-D964-C1FF-AE181743E3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B34677-0786-8BFF-45DE-ED3B5493DB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8FEAA1-9581-F303-AEBB-60F5C78B73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AD336B-A301-3A6A-FBCB-D76574C66546}"/>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6" name="Footer Placeholder 5">
            <a:extLst>
              <a:ext uri="{FF2B5EF4-FFF2-40B4-BE49-F238E27FC236}">
                <a16:creationId xmlns:a16="http://schemas.microsoft.com/office/drawing/2014/main" id="{0A64599A-A948-FED3-BFF2-649D7D32B2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11425-A8AC-DAC0-2310-EE47DB50621E}"/>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3328185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7DEAE-A01D-C55E-8D57-5A195F0455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E463AF-710A-C2EF-8DC8-E2513E9482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3B3AF2-8816-43AF-768B-596ADEF122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BB0DAE-65DA-7FBD-2BAB-8493543912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5C42DC-282F-1D7B-D63D-EA09B512AD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A2604E-4E27-D2DF-D2ED-6E0350162327}"/>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8" name="Footer Placeholder 7">
            <a:extLst>
              <a:ext uri="{FF2B5EF4-FFF2-40B4-BE49-F238E27FC236}">
                <a16:creationId xmlns:a16="http://schemas.microsoft.com/office/drawing/2014/main" id="{0E48A32C-BEB8-4D14-9CD8-D83AA96842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79F70C-3422-D876-85A2-92AA184A5649}"/>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3187049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C8781-AC55-5D27-D92F-9CBD60452F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B55155-1981-CEDE-78BE-41D557CD9A29}"/>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4" name="Footer Placeholder 3">
            <a:extLst>
              <a:ext uri="{FF2B5EF4-FFF2-40B4-BE49-F238E27FC236}">
                <a16:creationId xmlns:a16="http://schemas.microsoft.com/office/drawing/2014/main" id="{1063D5A2-9999-FF57-2169-2980F08618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D63DD2-6F4F-9979-D397-48DE6C6CAFA8}"/>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3169991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592BEE-AF7F-22B8-A6AC-85EA1B7E6062}"/>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3" name="Footer Placeholder 2">
            <a:extLst>
              <a:ext uri="{FF2B5EF4-FFF2-40B4-BE49-F238E27FC236}">
                <a16:creationId xmlns:a16="http://schemas.microsoft.com/office/drawing/2014/main" id="{57DABE6A-2059-B629-7AFB-30B34E12D4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3962B0-6B86-41D7-20D4-A362AC56AC94}"/>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3277445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E4B8C-513B-BF16-48C8-0E1FD67046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06BBDB-CDF6-F90C-D87B-C5782C26F0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66B8D1-2D47-478A-9F87-537109020B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66CB36-3632-9D34-E426-454F52731531}"/>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6" name="Footer Placeholder 5">
            <a:extLst>
              <a:ext uri="{FF2B5EF4-FFF2-40B4-BE49-F238E27FC236}">
                <a16:creationId xmlns:a16="http://schemas.microsoft.com/office/drawing/2014/main" id="{C408E0BA-904F-875A-7718-0591FF3BD7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FFD4E0-1FB6-36FD-8009-B24C8169C2A5}"/>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606969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1BA80-2A8A-224D-DEA7-3BFCC3D96F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C0D88C-AF6B-FD1A-6EFB-C422A5A688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DAFEE2-BC2B-BCF0-1651-F506BCE2FB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82C414-0643-152C-E922-E9B9885EB00E}"/>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6" name="Footer Placeholder 5">
            <a:extLst>
              <a:ext uri="{FF2B5EF4-FFF2-40B4-BE49-F238E27FC236}">
                <a16:creationId xmlns:a16="http://schemas.microsoft.com/office/drawing/2014/main" id="{C47DC98D-C681-CD92-42E8-1D129787AA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F313CF-6991-E246-F0A8-F88633925ADE}"/>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2696029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B0EDC-7266-1E13-796C-6914728EBB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E043B5-FFD4-F380-1601-646A4BC456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84FFAD-326D-9313-5707-B3203C466738}"/>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5" name="Footer Placeholder 4">
            <a:extLst>
              <a:ext uri="{FF2B5EF4-FFF2-40B4-BE49-F238E27FC236}">
                <a16:creationId xmlns:a16="http://schemas.microsoft.com/office/drawing/2014/main" id="{2C914BF9-43B1-536A-D725-CEFB7F5743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4C3032-BB72-4118-2F06-9321BCDE3815}"/>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421158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2FB050-9D24-4577-73D9-3270F049E1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87B7F6-FA9F-E31C-36BD-E5BBC35531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ED0729-28A1-444B-F923-401D5B7E8DB5}"/>
              </a:ext>
            </a:extLst>
          </p:cNvPr>
          <p:cNvSpPr>
            <a:spLocks noGrp="1"/>
          </p:cNvSpPr>
          <p:nvPr>
            <p:ph type="dt" sz="half" idx="10"/>
          </p:nvPr>
        </p:nvSpPr>
        <p:spPr/>
        <p:txBody>
          <a:bodyPr/>
          <a:lstStyle/>
          <a:p>
            <a:fld id="{A5615AAF-0EA5-4D07-99B6-420C06E75582}" type="datetimeFigureOut">
              <a:rPr lang="en-GB" smtClean="0"/>
              <a:t>05/02/2025</a:t>
            </a:fld>
            <a:endParaRPr lang="en-GB"/>
          </a:p>
        </p:txBody>
      </p:sp>
      <p:sp>
        <p:nvSpPr>
          <p:cNvPr id="5" name="Footer Placeholder 4">
            <a:extLst>
              <a:ext uri="{FF2B5EF4-FFF2-40B4-BE49-F238E27FC236}">
                <a16:creationId xmlns:a16="http://schemas.microsoft.com/office/drawing/2014/main" id="{9717CD03-745A-13B7-972B-8EC77D0989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364E98-415B-652C-5C72-8E42E2F3F201}"/>
              </a:ext>
            </a:extLst>
          </p:cNvPr>
          <p:cNvSpPr>
            <a:spLocks noGrp="1"/>
          </p:cNvSpPr>
          <p:nvPr>
            <p:ph type="sldNum" sz="quarter" idx="12"/>
          </p:nvPr>
        </p:nvSpPr>
        <p:spPr/>
        <p:txBody>
          <a:bodyPr/>
          <a:lstStyle/>
          <a:p>
            <a:fld id="{CA97BEF0-68B4-46C4-867E-9A3F0DAC8D37}" type="slidenum">
              <a:rPr lang="en-GB" smtClean="0"/>
              <a:t>‹#›</a:t>
            </a:fld>
            <a:endParaRPr lang="en-GB"/>
          </a:p>
        </p:txBody>
      </p:sp>
    </p:spTree>
    <p:extLst>
      <p:ext uri="{BB962C8B-B14F-4D97-AF65-F5344CB8AC3E}">
        <p14:creationId xmlns:p14="http://schemas.microsoft.com/office/powerpoint/2010/main" val="269611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6FAE2B-B26E-C9E4-7E82-E3E20ADEC8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44A866-93BE-49F2-A4D8-30747ABE29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6F5130-5647-4CA4-8C10-FC7AC14484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615AAF-0EA5-4D07-99B6-420C06E75582}" type="datetimeFigureOut">
              <a:rPr lang="en-GB" smtClean="0"/>
              <a:t>05/02/2025</a:t>
            </a:fld>
            <a:endParaRPr lang="en-GB"/>
          </a:p>
        </p:txBody>
      </p:sp>
      <p:sp>
        <p:nvSpPr>
          <p:cNvPr id="5" name="Footer Placeholder 4">
            <a:extLst>
              <a:ext uri="{FF2B5EF4-FFF2-40B4-BE49-F238E27FC236}">
                <a16:creationId xmlns:a16="http://schemas.microsoft.com/office/drawing/2014/main" id="{F3B4F030-41E8-8786-DB72-9698C155C0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127B0B-D59A-5528-3C39-CD23C9F2FE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97BEF0-68B4-46C4-867E-9A3F0DAC8D37}" type="slidenum">
              <a:rPr lang="en-GB" smtClean="0"/>
              <a:t>‹#›</a:t>
            </a:fld>
            <a:endParaRPr lang="en-GB"/>
          </a:p>
        </p:txBody>
      </p:sp>
    </p:spTree>
    <p:extLst>
      <p:ext uri="{BB962C8B-B14F-4D97-AF65-F5344CB8AC3E}">
        <p14:creationId xmlns:p14="http://schemas.microsoft.com/office/powerpoint/2010/main" val="3633375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71091A2B-500A-2E74-6A6B-0CEA97EA4270}"/>
              </a:ext>
            </a:extLst>
          </p:cNvPr>
          <p:cNvSpPr>
            <a:spLocks noGrp="1"/>
          </p:cNvSpPr>
          <p:nvPr>
            <p:ph type="ctrTitle"/>
          </p:nvPr>
        </p:nvSpPr>
        <p:spPr>
          <a:xfrm>
            <a:off x="3502731" y="1542402"/>
            <a:ext cx="5186842" cy="2387918"/>
          </a:xfrm>
        </p:spPr>
        <p:txBody>
          <a:bodyPr anchor="b">
            <a:normAutofit/>
          </a:bodyPr>
          <a:lstStyle/>
          <a:p>
            <a:r>
              <a:rPr lang="en-GB" sz="5200">
                <a:solidFill>
                  <a:schemeClr val="tx2"/>
                </a:solidFill>
              </a:rPr>
              <a:t>Shaders</a:t>
            </a:r>
          </a:p>
        </p:txBody>
      </p:sp>
      <p:sp>
        <p:nvSpPr>
          <p:cNvPr id="3" name="Subtitle 2">
            <a:extLst>
              <a:ext uri="{FF2B5EF4-FFF2-40B4-BE49-F238E27FC236}">
                <a16:creationId xmlns:a16="http://schemas.microsoft.com/office/drawing/2014/main" id="{DD8BA818-CE40-F956-EF26-8F2ED4710801}"/>
              </a:ext>
            </a:extLst>
          </p:cNvPr>
          <p:cNvSpPr>
            <a:spLocks noGrp="1"/>
          </p:cNvSpPr>
          <p:nvPr>
            <p:ph type="subTitle" idx="1"/>
          </p:nvPr>
        </p:nvSpPr>
        <p:spPr>
          <a:xfrm>
            <a:off x="3502135" y="4001587"/>
            <a:ext cx="5188034" cy="682079"/>
          </a:xfrm>
        </p:spPr>
        <p:txBody>
          <a:bodyPr>
            <a:normAutofit/>
          </a:bodyPr>
          <a:lstStyle/>
          <a:p>
            <a:r>
              <a:rPr lang="en-GB">
                <a:solidFill>
                  <a:schemeClr val="tx2"/>
                </a:solidFill>
              </a:rPr>
              <a:t>Manual</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17200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DC00-0C3A-19ED-1BA4-7DCD869CBBF6}"/>
              </a:ext>
            </a:extLst>
          </p:cNvPr>
          <p:cNvSpPr>
            <a:spLocks noGrp="1"/>
          </p:cNvSpPr>
          <p:nvPr>
            <p:ph type="title"/>
          </p:nvPr>
        </p:nvSpPr>
        <p:spPr/>
        <p:txBody>
          <a:bodyPr/>
          <a:lstStyle/>
          <a:p>
            <a:r>
              <a:rPr lang="en-GB" b="0" i="0" dirty="0">
                <a:solidFill>
                  <a:srgbClr val="111111"/>
                </a:solidFill>
                <a:effectLst/>
                <a:latin typeface="Gudea"/>
              </a:rPr>
              <a:t>A shader typically has the following structure</a:t>
            </a:r>
            <a:endParaRPr lang="en-GB" dirty="0"/>
          </a:p>
        </p:txBody>
      </p:sp>
      <p:pic>
        <p:nvPicPr>
          <p:cNvPr id="5" name="Content Placeholder 4">
            <a:extLst>
              <a:ext uri="{FF2B5EF4-FFF2-40B4-BE49-F238E27FC236}">
                <a16:creationId xmlns:a16="http://schemas.microsoft.com/office/drawing/2014/main" id="{76D58D72-C6BA-5B86-4B7E-F69C31E120F0}"/>
              </a:ext>
            </a:extLst>
          </p:cNvPr>
          <p:cNvPicPr>
            <a:picLocks noGrp="1" noChangeAspect="1"/>
          </p:cNvPicPr>
          <p:nvPr>
            <p:ph idx="1"/>
          </p:nvPr>
        </p:nvPicPr>
        <p:blipFill>
          <a:blip r:embed="rId2"/>
          <a:stretch>
            <a:fillRect/>
          </a:stretch>
        </p:blipFill>
        <p:spPr>
          <a:xfrm>
            <a:off x="1552575" y="1690688"/>
            <a:ext cx="9086850" cy="4143375"/>
          </a:xfrm>
        </p:spPr>
      </p:pic>
    </p:spTree>
    <p:extLst>
      <p:ext uri="{BB962C8B-B14F-4D97-AF65-F5344CB8AC3E}">
        <p14:creationId xmlns:p14="http://schemas.microsoft.com/office/powerpoint/2010/main" val="2897835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1A5F9B1-C899-FA5B-81F6-B10F0867DDD6}"/>
              </a:ext>
            </a:extLst>
          </p:cNvPr>
          <p:cNvSpPr>
            <a:spLocks noGrp="1"/>
          </p:cNvSpPr>
          <p:nvPr>
            <p:ph type="title"/>
          </p:nvPr>
        </p:nvSpPr>
        <p:spPr>
          <a:xfrm>
            <a:off x="3027924" y="991261"/>
            <a:ext cx="5754696" cy="1837349"/>
          </a:xfrm>
        </p:spPr>
        <p:txBody>
          <a:bodyPr>
            <a:normAutofit/>
          </a:bodyPr>
          <a:lstStyle/>
          <a:p>
            <a:pPr algn="ctr"/>
            <a:r>
              <a:rPr lang="en-GB" sz="3600" b="1" i="0">
                <a:solidFill>
                  <a:schemeClr val="tx2"/>
                </a:solidFill>
                <a:effectLst/>
                <a:latin typeface="Gudea"/>
              </a:rPr>
              <a:t>Ins and outs</a:t>
            </a:r>
            <a:endParaRPr lang="en-GB" sz="3600">
              <a:solidFill>
                <a:schemeClr val="tx2"/>
              </a:solidFill>
            </a:endParaRPr>
          </a:p>
        </p:txBody>
      </p:sp>
      <p:sp>
        <p:nvSpPr>
          <p:cNvPr id="3" name="Content Placeholder 2">
            <a:extLst>
              <a:ext uri="{FF2B5EF4-FFF2-40B4-BE49-F238E27FC236}">
                <a16:creationId xmlns:a16="http://schemas.microsoft.com/office/drawing/2014/main" id="{7DDE9F90-9DDC-680F-CCF7-0BC6B3975334}"/>
              </a:ext>
            </a:extLst>
          </p:cNvPr>
          <p:cNvSpPr>
            <a:spLocks noGrp="1"/>
          </p:cNvSpPr>
          <p:nvPr>
            <p:ph idx="1"/>
          </p:nvPr>
        </p:nvSpPr>
        <p:spPr>
          <a:xfrm>
            <a:off x="3050412" y="2979336"/>
            <a:ext cx="5709721" cy="2430864"/>
          </a:xfrm>
        </p:spPr>
        <p:txBody>
          <a:bodyPr anchor="t">
            <a:normAutofit/>
          </a:bodyPr>
          <a:lstStyle/>
          <a:p>
            <a:pPr marL="0" indent="0">
              <a:buNone/>
            </a:pPr>
            <a:r>
              <a:rPr lang="en-GB" sz="2000">
                <a:solidFill>
                  <a:schemeClr val="tx2"/>
                </a:solidFill>
              </a:rPr>
              <a:t>Inputs (in) and outputs (out) are qualifiers that define how data flows between different shader stages, such as the vertex and fragment shaders. These qualifiers help establish a pipeline where data is passed efficiently from one stage to the next.</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87127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638" name="Group 26637">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639" name="Freeform: Shape 26638">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40" name="Freeform: Shape 26639">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41" name="Freeform: Shape 26640">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42" name="Freeform: Shape 26641">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6626" name="Rectangle 2">
            <a:extLst>
              <a:ext uri="{FF2B5EF4-FFF2-40B4-BE49-F238E27FC236}">
                <a16:creationId xmlns:a16="http://schemas.microsoft.com/office/drawing/2014/main" id="{581C67D4-3092-8213-3B02-9D9758DA34E0}"/>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sz="3600">
                <a:solidFill>
                  <a:schemeClr val="tx2"/>
                </a:solidFill>
              </a:rPr>
              <a:t>Input/output Qualifiers</a:t>
            </a:r>
          </a:p>
        </p:txBody>
      </p:sp>
      <p:sp>
        <p:nvSpPr>
          <p:cNvPr id="14339" name="Rectangle 3">
            <a:extLst>
              <a:ext uri="{FF2B5EF4-FFF2-40B4-BE49-F238E27FC236}">
                <a16:creationId xmlns:a16="http://schemas.microsoft.com/office/drawing/2014/main" id="{7B5DAD70-8FB7-ADF9-CF3F-8D5455B56BBD}"/>
              </a:ext>
            </a:extLst>
          </p:cNvPr>
          <p:cNvSpPr>
            <a:spLocks noGrp="1" noChangeArrowheads="1"/>
          </p:cNvSpPr>
          <p:nvPr>
            <p:ph type="body" idx="1"/>
          </p:nvPr>
        </p:nvSpPr>
        <p:spPr>
          <a:xfrm>
            <a:off x="6172200" y="804672"/>
            <a:ext cx="5221224" cy="5230368"/>
          </a:xfrm>
        </p:spPr>
        <p:txBody>
          <a:bodyPr anchor="ctr">
            <a:normAutofit/>
          </a:bodyPr>
          <a:lstStyle/>
          <a:p>
            <a:pPr marL="0" indent="0">
              <a:buNone/>
              <a:defRPr/>
            </a:pPr>
            <a:r>
              <a:rPr lang="en-GB" sz="1800" dirty="0">
                <a:solidFill>
                  <a:schemeClr val="tx2"/>
                </a:solidFill>
              </a:rPr>
              <a:t>There are three types of qualifiers used to specify what type of input or output a variable serves:</a:t>
            </a:r>
          </a:p>
          <a:p>
            <a:pPr marL="0" indent="0">
              <a:buNone/>
              <a:defRPr/>
            </a:pPr>
            <a:endParaRPr lang="en-GB" sz="1800" dirty="0">
              <a:solidFill>
                <a:schemeClr val="tx2"/>
              </a:solidFill>
            </a:endParaRPr>
          </a:p>
          <a:p>
            <a:pPr marL="0" indent="0">
              <a:buNone/>
              <a:defRPr/>
            </a:pPr>
            <a:r>
              <a:rPr lang="en-GB" sz="1800" dirty="0">
                <a:solidFill>
                  <a:schemeClr val="tx2"/>
                </a:solidFill>
              </a:rPr>
              <a:t>	</a:t>
            </a:r>
            <a:r>
              <a:rPr lang="en-GB" sz="1800" dirty="0">
                <a:solidFill>
                  <a:schemeClr val="accent2"/>
                </a:solidFill>
              </a:rPr>
              <a:t>	</a:t>
            </a:r>
            <a:r>
              <a:rPr lang="en-US" sz="1800" dirty="0">
                <a:solidFill>
                  <a:schemeClr val="accent2"/>
                </a:solidFill>
              </a:rPr>
              <a:t>attribute</a:t>
            </a:r>
          </a:p>
          <a:p>
            <a:pPr marL="457200" lvl="1" indent="0">
              <a:buNone/>
              <a:defRPr/>
            </a:pPr>
            <a:r>
              <a:rPr lang="en-US" sz="1800" dirty="0">
                <a:solidFill>
                  <a:schemeClr val="accent2"/>
                </a:solidFill>
              </a:rPr>
              <a:t>		uniform</a:t>
            </a:r>
          </a:p>
          <a:p>
            <a:pPr marL="457200" lvl="1" indent="0">
              <a:buNone/>
              <a:defRPr/>
            </a:pPr>
            <a:r>
              <a:rPr lang="en-US" sz="1800" dirty="0">
                <a:solidFill>
                  <a:schemeClr val="accent2"/>
                </a:solidFill>
              </a:rPr>
              <a:t>		varying</a:t>
            </a:r>
          </a:p>
          <a:p>
            <a:pPr marL="457200" lvl="1" indent="0">
              <a:buNone/>
              <a:defRPr/>
            </a:pPr>
            <a:endParaRPr lang="en-GB" sz="1800" dirty="0">
              <a:solidFill>
                <a:schemeClr val="tx2"/>
              </a:solidFill>
            </a:endParaRPr>
          </a:p>
        </p:txBody>
      </p:sp>
      <p:sp>
        <p:nvSpPr>
          <p:cNvPr id="26628" name="Rectangle 4">
            <a:extLst>
              <a:ext uri="{FF2B5EF4-FFF2-40B4-BE49-F238E27FC236}">
                <a16:creationId xmlns:a16="http://schemas.microsoft.com/office/drawing/2014/main" id="{E082E9BB-6FBF-51B5-4CAE-6BDC42D09851}"/>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6629" name="Rectangle 5">
            <a:extLst>
              <a:ext uri="{FF2B5EF4-FFF2-40B4-BE49-F238E27FC236}">
                <a16:creationId xmlns:a16="http://schemas.microsoft.com/office/drawing/2014/main" id="{C01FAC54-2A4E-EA00-D9EA-25F3E075CD35}"/>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9BFB1FE-A692-8B7D-7987-0CC81F11A400}"/>
              </a:ext>
            </a:extLst>
          </p:cNvPr>
          <p:cNvSpPr>
            <a:spLocks noGrp="1" noChangeArrowheads="1"/>
          </p:cNvSpPr>
          <p:nvPr>
            <p:ph type="title"/>
          </p:nvPr>
        </p:nvSpPr>
        <p:spPr/>
        <p:txBody>
          <a:bodyPr/>
          <a:lstStyle/>
          <a:p>
            <a:pPr eaLnBrk="1" hangingPunct="1"/>
            <a:r>
              <a:rPr lang="en-GB" altLang="en-US"/>
              <a:t>Input/output Qualifiers</a:t>
            </a:r>
          </a:p>
        </p:txBody>
      </p:sp>
      <p:sp>
        <p:nvSpPr>
          <p:cNvPr id="14339" name="Rectangle 3">
            <a:extLst>
              <a:ext uri="{FF2B5EF4-FFF2-40B4-BE49-F238E27FC236}">
                <a16:creationId xmlns:a16="http://schemas.microsoft.com/office/drawing/2014/main" id="{FC10C44B-6D45-637B-F7E4-25E64F3CBC5D}"/>
              </a:ext>
            </a:extLst>
          </p:cNvPr>
          <p:cNvSpPr>
            <a:spLocks noGrp="1" noChangeArrowheads="1"/>
          </p:cNvSpPr>
          <p:nvPr>
            <p:ph type="body" idx="1"/>
          </p:nvPr>
        </p:nvSpPr>
        <p:spPr>
          <a:xfrm>
            <a:off x="2252663" y="1981200"/>
            <a:ext cx="7772400" cy="4114800"/>
          </a:xfrm>
        </p:spPr>
        <p:txBody>
          <a:bodyPr/>
          <a:lstStyle/>
          <a:p>
            <a:pPr>
              <a:defRPr/>
            </a:pPr>
            <a:r>
              <a:rPr lang="en-GB" sz="2400" dirty="0"/>
              <a:t>Attributes</a:t>
            </a:r>
          </a:p>
          <a:p>
            <a:pPr lvl="1">
              <a:defRPr/>
            </a:pPr>
            <a:r>
              <a:rPr lang="en-GB" sz="2000" dirty="0"/>
              <a:t>Attribute variables change frequently between the application and a vertex </a:t>
            </a:r>
            <a:r>
              <a:rPr lang="en-GB" sz="2000" dirty="0" err="1"/>
              <a:t>shader</a:t>
            </a:r>
            <a:endParaRPr lang="en-GB" sz="2000" dirty="0"/>
          </a:p>
          <a:p>
            <a:pPr lvl="1">
              <a:defRPr/>
            </a:pPr>
            <a:endParaRPr lang="en-GB" dirty="0"/>
          </a:p>
          <a:p>
            <a:pPr>
              <a:defRPr/>
            </a:pPr>
            <a:r>
              <a:rPr lang="en-US" sz="2400" dirty="0"/>
              <a:t>uniform</a:t>
            </a:r>
            <a:endParaRPr lang="en-GB" sz="2400" dirty="0"/>
          </a:p>
          <a:p>
            <a:pPr lvl="1">
              <a:defRPr/>
            </a:pPr>
            <a:r>
              <a:rPr lang="en-GB" sz="2000" dirty="0"/>
              <a:t>Uniform variables change infrequently between the application and any </a:t>
            </a:r>
            <a:r>
              <a:rPr lang="en-GB" sz="2000" dirty="0" err="1"/>
              <a:t>shader</a:t>
            </a:r>
            <a:endParaRPr lang="en-GB" sz="2000" dirty="0"/>
          </a:p>
          <a:p>
            <a:pPr lvl="1">
              <a:defRPr/>
            </a:pPr>
            <a:endParaRPr lang="en-GB" sz="2000" dirty="0"/>
          </a:p>
          <a:p>
            <a:pPr>
              <a:defRPr/>
            </a:pPr>
            <a:r>
              <a:rPr lang="en-US" sz="2400" dirty="0"/>
              <a:t>varying</a:t>
            </a:r>
            <a:endParaRPr lang="en-GB" sz="2400" dirty="0"/>
          </a:p>
          <a:p>
            <a:pPr lvl="1">
              <a:defRPr/>
            </a:pPr>
            <a:r>
              <a:rPr lang="en-GB" sz="2000" dirty="0"/>
              <a:t>Varying variables communicate interpolated values from a vertex </a:t>
            </a:r>
            <a:r>
              <a:rPr lang="en-GB" sz="2000" dirty="0" err="1"/>
              <a:t>shader</a:t>
            </a:r>
            <a:r>
              <a:rPr lang="en-GB" sz="2000" dirty="0"/>
              <a:t> to a fragment </a:t>
            </a:r>
            <a:r>
              <a:rPr lang="en-GB" sz="2000" dirty="0" err="1"/>
              <a:t>shader</a:t>
            </a:r>
            <a:r>
              <a:rPr lang="en-GB" dirty="0"/>
              <a:t> </a:t>
            </a:r>
          </a:p>
          <a:p>
            <a:pPr marL="457200" lvl="1" indent="0">
              <a:buNone/>
              <a:defRPr/>
            </a:pPr>
            <a:endParaRPr lang="en-GB" sz="4000" dirty="0"/>
          </a:p>
        </p:txBody>
      </p:sp>
      <p:sp>
        <p:nvSpPr>
          <p:cNvPr id="28676" name="Rectangle 4">
            <a:extLst>
              <a:ext uri="{FF2B5EF4-FFF2-40B4-BE49-F238E27FC236}">
                <a16:creationId xmlns:a16="http://schemas.microsoft.com/office/drawing/2014/main" id="{567052EF-DF14-FF56-4173-C7BDD07F665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8677" name="Rectangle 5">
            <a:extLst>
              <a:ext uri="{FF2B5EF4-FFF2-40B4-BE49-F238E27FC236}">
                <a16:creationId xmlns:a16="http://schemas.microsoft.com/office/drawing/2014/main" id="{275DA7B7-329C-6CE5-4A39-DC0A80D255A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extLst>
      <p:ext uri="{BB962C8B-B14F-4D97-AF65-F5344CB8AC3E}">
        <p14:creationId xmlns:p14="http://schemas.microsoft.com/office/powerpoint/2010/main" val="956063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6FFAD0-28A9-637D-4422-1EE98B41736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838D407-5689-9AF6-5D33-7B966E56F1CB}"/>
              </a:ext>
            </a:extLst>
          </p:cNvPr>
          <p:cNvSpPr>
            <a:spLocks noGrp="1"/>
          </p:cNvSpPr>
          <p:nvPr>
            <p:ph type="title"/>
          </p:nvPr>
        </p:nvSpPr>
        <p:spPr>
          <a:xfrm>
            <a:off x="3027924" y="991261"/>
            <a:ext cx="5754696" cy="1837349"/>
          </a:xfrm>
        </p:spPr>
        <p:txBody>
          <a:bodyPr>
            <a:normAutofit/>
          </a:bodyPr>
          <a:lstStyle/>
          <a:p>
            <a:pPr algn="ctr"/>
            <a:r>
              <a:rPr lang="en-GB" sz="3600" b="1" i="0">
                <a:solidFill>
                  <a:schemeClr val="tx2"/>
                </a:solidFill>
                <a:effectLst/>
                <a:latin typeface="Gudea"/>
              </a:rPr>
              <a:t>In</a:t>
            </a:r>
            <a:endParaRPr lang="en-GB" sz="3600">
              <a:solidFill>
                <a:schemeClr val="tx2"/>
              </a:solidFill>
            </a:endParaRPr>
          </a:p>
        </p:txBody>
      </p:sp>
      <p:sp>
        <p:nvSpPr>
          <p:cNvPr id="3" name="Content Placeholder 2">
            <a:extLst>
              <a:ext uri="{FF2B5EF4-FFF2-40B4-BE49-F238E27FC236}">
                <a16:creationId xmlns:a16="http://schemas.microsoft.com/office/drawing/2014/main" id="{5518DE95-2929-B745-92E3-BDEAA592A2FA}"/>
              </a:ext>
            </a:extLst>
          </p:cNvPr>
          <p:cNvSpPr>
            <a:spLocks noGrp="1"/>
          </p:cNvSpPr>
          <p:nvPr>
            <p:ph idx="1"/>
          </p:nvPr>
        </p:nvSpPr>
        <p:spPr>
          <a:xfrm>
            <a:off x="3050412" y="2979336"/>
            <a:ext cx="5709721" cy="2430864"/>
          </a:xfrm>
        </p:spPr>
        <p:txBody>
          <a:bodyPr anchor="t">
            <a:normAutofit/>
          </a:bodyPr>
          <a:lstStyle/>
          <a:p>
            <a:pPr marL="0" indent="0">
              <a:buNone/>
            </a:pPr>
            <a:r>
              <a:rPr lang="en-GB" sz="1700">
                <a:solidFill>
                  <a:schemeClr val="tx2"/>
                </a:solidFill>
              </a:rPr>
              <a:t>The in qualifier is used to define variables that receive data from a previous stage. In a vertex shader, in variables typically hold attributes such as positions, normals, and texture coordinates coming from the vertex buffer. For example, in vec3 aPosition; would receive a vertex’s position from the application. In a fragment shader, in variables receive interpolated data from the vertex shader, usually via out variables declared in the vertex shader.</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1274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2" name="Freeform: Shape 3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8F06A0D-4696-511F-C1A8-491D5A1A39CB}"/>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Out</a:t>
            </a:r>
          </a:p>
        </p:txBody>
      </p:sp>
      <p:sp>
        <p:nvSpPr>
          <p:cNvPr id="3" name="Content Placeholder 2">
            <a:extLst>
              <a:ext uri="{FF2B5EF4-FFF2-40B4-BE49-F238E27FC236}">
                <a16:creationId xmlns:a16="http://schemas.microsoft.com/office/drawing/2014/main" id="{1F22DA86-D4A8-59E4-4DD7-93D67D24AF00}"/>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The out qualifier is used to send data forward to the next stage. In the vertex shader, an out variable passes processed information to the fragment shader, often interpolating values along the way. </a:t>
            </a:r>
          </a:p>
          <a:p>
            <a:pPr marL="0" indent="0">
              <a:buNone/>
            </a:pPr>
            <a:endParaRPr lang="en-GB" sz="1800">
              <a:solidFill>
                <a:schemeClr val="tx2"/>
              </a:solidFill>
            </a:endParaRPr>
          </a:p>
          <a:p>
            <a:pPr marL="0" indent="0">
              <a:buNone/>
            </a:pPr>
            <a:r>
              <a:rPr lang="en-GB" sz="1800">
                <a:solidFill>
                  <a:schemeClr val="tx2"/>
                </a:solidFill>
              </a:rPr>
              <a:t>For example, out vec3 vColour; might pass a computed colour for each vertex, which the fragment shader will then use. </a:t>
            </a:r>
          </a:p>
          <a:p>
            <a:pPr marL="0" indent="0">
              <a:buNone/>
            </a:pPr>
            <a:r>
              <a:rPr lang="en-GB" sz="1800">
                <a:solidFill>
                  <a:schemeClr val="tx2"/>
                </a:solidFill>
              </a:rPr>
              <a:t>In the fragment shader, out is typically used to define the final colour output for the screen, such as out vec4 fragColour;, which dictates the colour of the current pixel.</a:t>
            </a:r>
          </a:p>
        </p:txBody>
      </p:sp>
    </p:spTree>
    <p:extLst>
      <p:ext uri="{BB962C8B-B14F-4D97-AF65-F5344CB8AC3E}">
        <p14:creationId xmlns:p14="http://schemas.microsoft.com/office/powerpoint/2010/main" val="2857185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2" name="Freeform: Shape 3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71595E0-D8FB-32C2-B722-05A38D1834A0}"/>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inout</a:t>
            </a:r>
          </a:p>
        </p:txBody>
      </p:sp>
      <p:sp>
        <p:nvSpPr>
          <p:cNvPr id="3" name="Content Placeholder 2">
            <a:extLst>
              <a:ext uri="{FF2B5EF4-FFF2-40B4-BE49-F238E27FC236}">
                <a16:creationId xmlns:a16="http://schemas.microsoft.com/office/drawing/2014/main" id="{F6ABEDE6-C182-BE3D-64AF-9DD8B3AE3630}"/>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inout qualifier, which allows a variable to act as both an input and an output within functions, making it useful for modifying values directly rather than returning them. </a:t>
            </a:r>
          </a:p>
        </p:txBody>
      </p:sp>
    </p:spTree>
    <p:extLst>
      <p:ext uri="{BB962C8B-B14F-4D97-AF65-F5344CB8AC3E}">
        <p14:creationId xmlns:p14="http://schemas.microsoft.com/office/powerpoint/2010/main" val="3496879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8395B9-35A2-6960-BE85-36BDC09E07D8}"/>
              </a:ext>
            </a:extLst>
          </p:cNvPr>
          <p:cNvSpPr>
            <a:spLocks noGrp="1"/>
          </p:cNvSpPr>
          <p:nvPr>
            <p:ph type="title"/>
          </p:nvPr>
        </p:nvSpPr>
        <p:spPr>
          <a:xfrm>
            <a:off x="3027924" y="991261"/>
            <a:ext cx="5754696" cy="1837349"/>
          </a:xfrm>
        </p:spPr>
        <p:txBody>
          <a:bodyPr>
            <a:normAutofit/>
          </a:bodyPr>
          <a:lstStyle/>
          <a:p>
            <a:pPr algn="ctr"/>
            <a:r>
              <a:rPr lang="en-GB" sz="3600" b="1" i="0">
                <a:solidFill>
                  <a:schemeClr val="tx2"/>
                </a:solidFill>
                <a:effectLst/>
                <a:latin typeface="Gudea"/>
              </a:rPr>
              <a:t>Types</a:t>
            </a:r>
            <a:endParaRPr lang="en-GB" sz="3600">
              <a:solidFill>
                <a:schemeClr val="tx2"/>
              </a:solidFill>
            </a:endParaRPr>
          </a:p>
        </p:txBody>
      </p:sp>
      <p:sp>
        <p:nvSpPr>
          <p:cNvPr id="3" name="Content Placeholder 2">
            <a:extLst>
              <a:ext uri="{FF2B5EF4-FFF2-40B4-BE49-F238E27FC236}">
                <a16:creationId xmlns:a16="http://schemas.microsoft.com/office/drawing/2014/main" id="{D9CB1FCB-E19F-3D66-99B4-6802DDD300A2}"/>
              </a:ext>
            </a:extLst>
          </p:cNvPr>
          <p:cNvSpPr>
            <a:spLocks noGrp="1"/>
          </p:cNvSpPr>
          <p:nvPr>
            <p:ph idx="1"/>
          </p:nvPr>
        </p:nvSpPr>
        <p:spPr>
          <a:xfrm>
            <a:off x="3050412" y="2979336"/>
            <a:ext cx="5709721" cy="2430864"/>
          </a:xfrm>
        </p:spPr>
        <p:txBody>
          <a:bodyPr anchor="t">
            <a:normAutofit/>
          </a:bodyPr>
          <a:lstStyle/>
          <a:p>
            <a:pPr marL="0" indent="0">
              <a:buNone/>
            </a:pPr>
            <a:r>
              <a:rPr lang="en-GB" sz="1600">
                <a:solidFill>
                  <a:schemeClr val="tx2"/>
                </a:solidFill>
              </a:rPr>
              <a:t>GLSL has, like any other programming language, data types for specifying what kind of variable we want to work with. </a:t>
            </a:r>
          </a:p>
          <a:p>
            <a:pPr marL="0" indent="0">
              <a:buNone/>
            </a:pPr>
            <a:endParaRPr lang="en-GB" sz="1600">
              <a:solidFill>
                <a:schemeClr val="tx2"/>
              </a:solidFill>
            </a:endParaRPr>
          </a:p>
          <a:p>
            <a:pPr marL="0" indent="0">
              <a:buNone/>
            </a:pPr>
            <a:r>
              <a:rPr lang="en-GB" sz="1600">
                <a:solidFill>
                  <a:schemeClr val="tx2"/>
                </a:solidFill>
              </a:rPr>
              <a:t>GLSL has most of the default basic types we know from languages like C: int, float, double, uint and bool. </a:t>
            </a:r>
          </a:p>
          <a:p>
            <a:pPr marL="0" indent="0">
              <a:buNone/>
            </a:pPr>
            <a:endParaRPr lang="en-GB" sz="1600">
              <a:solidFill>
                <a:schemeClr val="tx2"/>
              </a:solidFill>
            </a:endParaRPr>
          </a:p>
          <a:p>
            <a:pPr marL="0" indent="0">
              <a:buNone/>
            </a:pPr>
            <a:r>
              <a:rPr lang="en-GB" sz="1600">
                <a:solidFill>
                  <a:schemeClr val="tx2"/>
                </a:solidFill>
              </a:rPr>
              <a:t>GLSL also features two container types that we'll be using a lot, namely vectors and matrices.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1988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2" name="Freeform: Shape 3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2863EA3-BFD7-907C-08AB-687304B1C261}"/>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Container types</a:t>
            </a:r>
          </a:p>
        </p:txBody>
      </p:sp>
      <p:sp>
        <p:nvSpPr>
          <p:cNvPr id="3" name="Content Placeholder 2">
            <a:extLst>
              <a:ext uri="{FF2B5EF4-FFF2-40B4-BE49-F238E27FC236}">
                <a16:creationId xmlns:a16="http://schemas.microsoft.com/office/drawing/2014/main" id="{A6A2F55C-B4E6-4888-85CB-0CCABE95EDC6}"/>
              </a:ext>
            </a:extLst>
          </p:cNvPr>
          <p:cNvSpPr>
            <a:spLocks noGrp="1"/>
          </p:cNvSpPr>
          <p:nvPr>
            <p:ph idx="1"/>
          </p:nvPr>
        </p:nvSpPr>
        <p:spPr>
          <a:xfrm>
            <a:off x="6172200" y="804672"/>
            <a:ext cx="5221224" cy="5230368"/>
          </a:xfrm>
        </p:spPr>
        <p:txBody>
          <a:bodyPr anchor="ctr">
            <a:normAutofit/>
          </a:bodyPr>
          <a:lstStyle/>
          <a:p>
            <a:pPr marL="0" indent="0">
              <a:buNone/>
            </a:pPr>
            <a:r>
              <a:rPr lang="en-GB" sz="1800" b="1" dirty="0" err="1">
                <a:solidFill>
                  <a:schemeClr val="tx2"/>
                </a:solidFill>
              </a:rPr>
              <a:t>vecn</a:t>
            </a:r>
            <a:r>
              <a:rPr lang="en-GB" sz="1800" dirty="0">
                <a:solidFill>
                  <a:schemeClr val="tx2"/>
                </a:solidFill>
              </a:rPr>
              <a:t>: the default vector of n floats.</a:t>
            </a:r>
          </a:p>
          <a:p>
            <a:pPr marL="0" indent="0">
              <a:buNone/>
            </a:pPr>
            <a:r>
              <a:rPr lang="en-GB" sz="1800" b="1" dirty="0" err="1">
                <a:solidFill>
                  <a:schemeClr val="tx2"/>
                </a:solidFill>
              </a:rPr>
              <a:t>bvecn</a:t>
            </a:r>
            <a:r>
              <a:rPr lang="en-GB" sz="1800" dirty="0">
                <a:solidFill>
                  <a:schemeClr val="tx2"/>
                </a:solidFill>
              </a:rPr>
              <a:t>: a vector of n </a:t>
            </a:r>
            <a:r>
              <a:rPr lang="en-GB" sz="1800" dirty="0" err="1">
                <a:solidFill>
                  <a:schemeClr val="tx2"/>
                </a:solidFill>
              </a:rPr>
              <a:t>booleans</a:t>
            </a:r>
            <a:r>
              <a:rPr lang="en-GB" sz="1800" dirty="0">
                <a:solidFill>
                  <a:schemeClr val="tx2"/>
                </a:solidFill>
              </a:rPr>
              <a:t>.</a:t>
            </a:r>
          </a:p>
          <a:p>
            <a:pPr marL="0" indent="0">
              <a:buNone/>
            </a:pPr>
            <a:r>
              <a:rPr lang="en-GB" sz="1800" b="1" dirty="0" err="1">
                <a:solidFill>
                  <a:schemeClr val="tx2"/>
                </a:solidFill>
              </a:rPr>
              <a:t>ivecn</a:t>
            </a:r>
            <a:r>
              <a:rPr lang="en-GB" sz="1800" dirty="0">
                <a:solidFill>
                  <a:schemeClr val="tx2"/>
                </a:solidFill>
              </a:rPr>
              <a:t>: a vector of n integers.</a:t>
            </a:r>
          </a:p>
          <a:p>
            <a:pPr marL="0" indent="0">
              <a:buNone/>
            </a:pPr>
            <a:r>
              <a:rPr lang="en-GB" sz="1800" b="1" dirty="0" err="1">
                <a:solidFill>
                  <a:schemeClr val="tx2"/>
                </a:solidFill>
              </a:rPr>
              <a:t>uvecn</a:t>
            </a:r>
            <a:r>
              <a:rPr lang="en-GB" sz="1800" dirty="0">
                <a:solidFill>
                  <a:schemeClr val="tx2"/>
                </a:solidFill>
              </a:rPr>
              <a:t>: a vector of n unsigned integers.</a:t>
            </a:r>
          </a:p>
          <a:p>
            <a:pPr marL="0" indent="0">
              <a:buNone/>
            </a:pPr>
            <a:r>
              <a:rPr lang="en-GB" sz="1800" b="1" dirty="0" err="1">
                <a:solidFill>
                  <a:schemeClr val="tx2"/>
                </a:solidFill>
              </a:rPr>
              <a:t>dvecn</a:t>
            </a:r>
            <a:r>
              <a:rPr lang="en-GB" sz="1800" dirty="0">
                <a:solidFill>
                  <a:schemeClr val="tx2"/>
                </a:solidFill>
              </a:rPr>
              <a:t>: a vector of n double components.</a:t>
            </a:r>
          </a:p>
          <a:p>
            <a:endParaRPr lang="en-GB" sz="1800" dirty="0">
              <a:solidFill>
                <a:schemeClr val="tx2"/>
              </a:solidFill>
            </a:endParaRPr>
          </a:p>
          <a:p>
            <a:endParaRPr lang="en-GB" sz="1800" dirty="0">
              <a:solidFill>
                <a:schemeClr val="tx2"/>
              </a:solidFill>
            </a:endParaRPr>
          </a:p>
          <a:p>
            <a:pPr marL="0" indent="0">
              <a:buNone/>
            </a:pPr>
            <a:r>
              <a:rPr lang="en-GB" sz="1800" b="1" dirty="0">
                <a:solidFill>
                  <a:schemeClr val="tx2"/>
                </a:solidFill>
              </a:rPr>
              <a:t>n</a:t>
            </a:r>
            <a:r>
              <a:rPr lang="en-GB" sz="1800" dirty="0">
                <a:solidFill>
                  <a:schemeClr val="tx2"/>
                </a:solidFill>
              </a:rPr>
              <a:t> represents the number of components</a:t>
            </a:r>
          </a:p>
        </p:txBody>
      </p:sp>
    </p:spTree>
    <p:extLst>
      <p:ext uri="{BB962C8B-B14F-4D97-AF65-F5344CB8AC3E}">
        <p14:creationId xmlns:p14="http://schemas.microsoft.com/office/powerpoint/2010/main" val="346301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4B7FFD0-7897-910E-3476-5DDE5CA8632B}"/>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Container types cont</a:t>
            </a:r>
          </a:p>
        </p:txBody>
      </p:sp>
      <p:sp>
        <p:nvSpPr>
          <p:cNvPr id="3" name="Content Placeholder 2">
            <a:extLst>
              <a:ext uri="{FF2B5EF4-FFF2-40B4-BE49-F238E27FC236}">
                <a16:creationId xmlns:a16="http://schemas.microsoft.com/office/drawing/2014/main" id="{63EF3B2B-24B3-CD26-5B71-3336423CC7DB}"/>
              </a:ext>
            </a:extLst>
          </p:cNvPr>
          <p:cNvSpPr>
            <a:spLocks noGrp="1"/>
          </p:cNvSpPr>
          <p:nvPr>
            <p:ph idx="1"/>
          </p:nvPr>
        </p:nvSpPr>
        <p:spPr>
          <a:xfrm>
            <a:off x="3050412" y="2979336"/>
            <a:ext cx="5709721" cy="2430864"/>
          </a:xfrm>
        </p:spPr>
        <p:txBody>
          <a:bodyPr anchor="t">
            <a:normAutofit/>
          </a:bodyPr>
          <a:lstStyle/>
          <a:p>
            <a:pPr marL="0" indent="0">
              <a:buNone/>
            </a:pPr>
            <a:r>
              <a:rPr lang="en-GB" sz="1700">
                <a:solidFill>
                  <a:schemeClr val="tx2"/>
                </a:solidFill>
              </a:rPr>
              <a:t>Components of a vector can be accessed via vec.x where x is the first component of the vector. You can use .x, .y, .z and .w to access their first, second, third and fourth component respectively.</a:t>
            </a:r>
          </a:p>
          <a:p>
            <a:pPr marL="0" indent="0">
              <a:buNone/>
            </a:pPr>
            <a:endParaRPr lang="en-GB" sz="1700">
              <a:solidFill>
                <a:schemeClr val="tx2"/>
              </a:solidFill>
            </a:endParaRPr>
          </a:p>
          <a:p>
            <a:pPr marL="0" indent="0">
              <a:buNone/>
            </a:pPr>
            <a:r>
              <a:rPr lang="en-GB" sz="1700">
                <a:solidFill>
                  <a:schemeClr val="tx2"/>
                </a:solidFill>
              </a:rPr>
              <a:t> GLSL also allows you to use rgba for colors or stpq for texture coordinates, accessing the same components.</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64969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7" name="Freeform: Shape 26">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1" name="Freeform: Shape 30">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C51B9E0-541A-5554-157F-70029F9F7C71}"/>
              </a:ext>
            </a:extLst>
          </p:cNvPr>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Swizzling</a:t>
            </a:r>
          </a:p>
        </p:txBody>
      </p:sp>
      <p:sp>
        <p:nvSpPr>
          <p:cNvPr id="3" name="Content Placeholder 2">
            <a:extLst>
              <a:ext uri="{FF2B5EF4-FFF2-40B4-BE49-F238E27FC236}">
                <a16:creationId xmlns:a16="http://schemas.microsoft.com/office/drawing/2014/main" id="{0B982B24-F643-BAD3-92ED-8886F1090DC3}"/>
              </a:ext>
            </a:extLst>
          </p:cNvPr>
          <p:cNvSpPr>
            <a:spLocks noGrp="1"/>
          </p:cNvSpPr>
          <p:nvPr>
            <p:ph idx="1"/>
          </p:nvPr>
        </p:nvSpPr>
        <p:spPr>
          <a:xfrm>
            <a:off x="3055954" y="2979336"/>
            <a:ext cx="5709721" cy="2430864"/>
          </a:xfrm>
        </p:spPr>
        <p:txBody>
          <a:bodyPr anchor="t">
            <a:normAutofit/>
          </a:bodyPr>
          <a:lstStyle/>
          <a:p>
            <a:pPr marL="0" indent="0">
              <a:buNone/>
            </a:pPr>
            <a:r>
              <a:rPr lang="en-GB" sz="2000">
                <a:solidFill>
                  <a:schemeClr val="tx2"/>
                </a:solidFill>
              </a:rPr>
              <a:t>Swizzling refers to the ability to access and rearrange components of vector types (e.g., vec2, vec3, vec4) using a dot (.) notation. </a:t>
            </a:r>
          </a:p>
          <a:p>
            <a:pPr marL="0" indent="0">
              <a:buNone/>
            </a:pPr>
            <a:endParaRPr lang="en-GB" sz="2000">
              <a:solidFill>
                <a:schemeClr val="tx2"/>
              </a:solidFill>
            </a:endParaRPr>
          </a:p>
          <a:p>
            <a:pPr marL="0" indent="0">
              <a:buNone/>
            </a:pPr>
            <a:r>
              <a:rPr lang="en-GB" sz="2000">
                <a:solidFill>
                  <a:schemeClr val="tx2"/>
                </a:solidFill>
              </a:rPr>
              <a:t>It allows you to reorder, replicate, or extract specific components of a vector in a concise and readable way.</a:t>
            </a:r>
          </a:p>
        </p:txBody>
      </p:sp>
    </p:spTree>
    <p:extLst>
      <p:ext uri="{BB962C8B-B14F-4D97-AF65-F5344CB8AC3E}">
        <p14:creationId xmlns:p14="http://schemas.microsoft.com/office/powerpoint/2010/main" val="752490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9" name="Group 2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0" name="Freeform: Shape 29">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14B9D5-C517-0063-7ED4-F9279F3EB30C}"/>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Swizzling</a:t>
            </a:r>
          </a:p>
        </p:txBody>
      </p:sp>
      <p:sp>
        <p:nvSpPr>
          <p:cNvPr id="4" name="Rectangle 1">
            <a:extLst>
              <a:ext uri="{FF2B5EF4-FFF2-40B4-BE49-F238E27FC236}">
                <a16:creationId xmlns:a16="http://schemas.microsoft.com/office/drawing/2014/main" id="{6E0CAC5D-1403-F879-27DB-B93E389D9CAB}"/>
              </a:ext>
            </a:extLst>
          </p:cNvPr>
          <p:cNvSpPr>
            <a:spLocks noGrp="1" noChangeArrowheads="1"/>
          </p:cNvSpPr>
          <p:nvPr>
            <p:ph idx="1"/>
          </p:nvPr>
        </p:nvSpPr>
        <p:spPr bwMode="auto">
          <a:xfrm>
            <a:off x="6172200" y="804672"/>
            <a:ext cx="5221224" cy="52303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a:ln>
                  <a:noFill/>
                </a:ln>
                <a:solidFill>
                  <a:schemeClr val="tx2"/>
                </a:solidFill>
                <a:effectLst/>
                <a:latin typeface="Arial" panose="020B0604020202020204" pitchFamily="34" charset="0"/>
              </a:rPr>
              <a:t>Vector components are accessed using specific names:</a:t>
            </a:r>
          </a:p>
          <a:p>
            <a:pPr marL="0" marR="0" lvl="0" indent="0" defTabSz="914400" rtl="0" eaLnBrk="0" fontAlgn="base" latinLnBrk="0" hangingPunct="0">
              <a:spcBef>
                <a:spcPct val="0"/>
              </a:spcBef>
              <a:spcAft>
                <a:spcPts val="600"/>
              </a:spcAft>
              <a:buClrTx/>
              <a:buSzTx/>
              <a:buFontTx/>
              <a:buChar char="•"/>
              <a:tabLst/>
            </a:pPr>
            <a:r>
              <a:rPr kumimoji="0" lang="en-US" altLang="en-US" sz="1800" i="0" u="none" strike="noStrike" cap="none" normalizeH="0" baseline="0">
                <a:ln>
                  <a:noFill/>
                </a:ln>
                <a:solidFill>
                  <a:schemeClr val="tx2"/>
                </a:solidFill>
                <a:effectLst/>
                <a:latin typeface="Arial" panose="020B0604020202020204" pitchFamily="34" charset="0"/>
              </a:rPr>
              <a:t>For </a:t>
            </a:r>
            <a:r>
              <a:rPr kumimoji="0" lang="en-US" altLang="en-US" sz="1800" i="0" u="none" strike="noStrike" cap="none" normalizeH="0" baseline="0">
                <a:ln>
                  <a:noFill/>
                </a:ln>
                <a:solidFill>
                  <a:schemeClr val="tx2"/>
                </a:solidFill>
                <a:effectLst/>
                <a:latin typeface="Arial Unicode MS"/>
              </a:rPr>
              <a:t>vec2</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.x</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.y</a:t>
            </a:r>
            <a:endParaRPr kumimoji="0" lang="en-US" altLang="en-US" sz="1800" i="0" u="none" strike="noStrike" cap="none" normalizeH="0" baseline="0">
              <a:ln>
                <a:noFill/>
              </a:ln>
              <a:solidFill>
                <a:schemeClr val="tx2"/>
              </a:solidFill>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1800" i="0" u="none" strike="noStrike" cap="none" normalizeH="0" baseline="0">
                <a:ln>
                  <a:noFill/>
                </a:ln>
                <a:solidFill>
                  <a:schemeClr val="tx2"/>
                </a:solidFill>
                <a:effectLst/>
                <a:latin typeface="Arial" panose="020B0604020202020204" pitchFamily="34" charset="0"/>
              </a:rPr>
              <a:t>For </a:t>
            </a:r>
            <a:r>
              <a:rPr kumimoji="0" lang="en-US" altLang="en-US" sz="1800" i="0" u="none" strike="noStrike" cap="none" normalizeH="0" baseline="0">
                <a:ln>
                  <a:noFill/>
                </a:ln>
                <a:solidFill>
                  <a:schemeClr val="tx2"/>
                </a:solidFill>
                <a:effectLst/>
                <a:latin typeface="Arial Unicode MS"/>
              </a:rPr>
              <a:t>vec3</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.x</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.y</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.z</a:t>
            </a:r>
            <a:endParaRPr kumimoji="0" lang="en-US" altLang="en-US" sz="1800" i="0" u="none" strike="noStrike" cap="none" normalizeH="0" baseline="0">
              <a:ln>
                <a:noFill/>
              </a:ln>
              <a:solidFill>
                <a:schemeClr val="tx2"/>
              </a:solidFill>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1800" i="0" u="none" strike="noStrike" cap="none" normalizeH="0" baseline="0">
                <a:ln>
                  <a:noFill/>
                </a:ln>
                <a:solidFill>
                  <a:schemeClr val="tx2"/>
                </a:solidFill>
                <a:effectLst/>
                <a:latin typeface="Arial" panose="020B0604020202020204" pitchFamily="34" charset="0"/>
              </a:rPr>
              <a:t>For </a:t>
            </a:r>
            <a:r>
              <a:rPr kumimoji="0" lang="en-US" altLang="en-US" sz="1800" i="0" u="none" strike="noStrike" cap="none" normalizeH="0" baseline="0">
                <a:ln>
                  <a:noFill/>
                </a:ln>
                <a:solidFill>
                  <a:schemeClr val="tx2"/>
                </a:solidFill>
                <a:effectLst/>
                <a:latin typeface="Arial Unicode MS"/>
              </a:rPr>
              <a:t>vec4</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.x</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.y</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.z</a:t>
            </a:r>
            <a:r>
              <a:rPr kumimoji="0" lang="en-US" altLang="en-US" sz="1800" i="0" u="none" strike="noStrike" cap="none" normalizeH="0" baseline="0">
                <a:ln>
                  <a:noFill/>
                </a:ln>
                <a:solidFill>
                  <a:schemeClr val="tx2"/>
                </a:solidFill>
                <a:effectLst/>
              </a:rPr>
              <a:t>, </a:t>
            </a:r>
            <a:r>
              <a:rPr kumimoji="0" lang="en-US" altLang="en-US" sz="1800" i="0" u="none" strike="noStrike" cap="none" normalizeH="0" baseline="0">
                <a:ln>
                  <a:noFill/>
                </a:ln>
                <a:solidFill>
                  <a:schemeClr val="tx2"/>
                </a:solidFill>
                <a:effectLst/>
                <a:latin typeface="Arial Unicode MS"/>
              </a:rPr>
              <a:t>.w</a:t>
            </a:r>
            <a:endParaRPr kumimoji="0" lang="en-US" altLang="en-US" sz="1800" i="0" u="none" strike="noStrike" cap="none" normalizeH="0" baseline="0">
              <a:ln>
                <a:noFill/>
              </a:ln>
              <a:solidFill>
                <a:schemeClr val="tx2"/>
              </a:solidFill>
              <a:effectLst/>
            </a:endParaRPr>
          </a:p>
          <a:p>
            <a:pPr marL="0" marR="0" lvl="0" indent="0" defTabSz="914400" rtl="0" eaLnBrk="0" fontAlgn="base" latinLnBrk="0" hangingPunct="0">
              <a:spcBef>
                <a:spcPct val="0"/>
              </a:spcBef>
              <a:spcAft>
                <a:spcPts val="600"/>
              </a:spcAft>
              <a:buClrTx/>
              <a:buSzTx/>
              <a:buFontTx/>
              <a:buNone/>
              <a:tabLst/>
            </a:pPr>
            <a:endParaRPr kumimoji="0" lang="en-US" altLang="en-US" sz="1800" b="0" i="0" u="none" strike="noStrike" cap="none" normalizeH="0" baseline="0">
              <a:ln>
                <a:noFill/>
              </a:ln>
              <a:solidFill>
                <a:schemeClr val="tx2"/>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800">
              <a:solidFill>
                <a:schemeClr val="tx2"/>
              </a:solidFill>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GB" altLang="en-US" sz="1800" b="0" i="0" u="none" strike="noStrike" cap="none" normalizeH="0" baseline="0">
                <a:ln>
                  <a:noFill/>
                </a:ln>
                <a:solidFill>
                  <a:schemeClr val="tx2"/>
                </a:solidFill>
                <a:effectLst/>
                <a:latin typeface="Arial" panose="020B0604020202020204" pitchFamily="34" charset="0"/>
              </a:rPr>
              <a:t>Alternatively, you can use:</a:t>
            </a:r>
          </a:p>
          <a:p>
            <a:pPr marL="0" marR="0" lvl="0" indent="0" defTabSz="914400" rtl="0" eaLnBrk="0" fontAlgn="base" latinLnBrk="0" hangingPunct="0">
              <a:spcBef>
                <a:spcPct val="0"/>
              </a:spcBef>
              <a:spcAft>
                <a:spcPts val="600"/>
              </a:spcAft>
              <a:buClrTx/>
              <a:buSzTx/>
              <a:buFontTx/>
              <a:buNone/>
              <a:tabLst/>
            </a:pPr>
            <a:r>
              <a:rPr kumimoji="0" lang="en-GB" altLang="en-US" sz="1800" b="0" i="0" u="none" strike="noStrike" cap="none" normalizeH="0" baseline="0">
                <a:ln>
                  <a:noFill/>
                </a:ln>
                <a:solidFill>
                  <a:schemeClr val="tx2"/>
                </a:solidFill>
                <a:effectLst/>
                <a:latin typeface="Arial" panose="020B0604020202020204" pitchFamily="34" charset="0"/>
              </a:rPr>
              <a:t>Colour notation: .r, .g, .b, .a</a:t>
            </a:r>
          </a:p>
          <a:p>
            <a:pPr marL="0" marR="0" lvl="0" indent="0" defTabSz="914400" rtl="0" eaLnBrk="0" fontAlgn="base" latinLnBrk="0" hangingPunct="0">
              <a:spcBef>
                <a:spcPct val="0"/>
              </a:spcBef>
              <a:spcAft>
                <a:spcPts val="600"/>
              </a:spcAft>
              <a:buClrTx/>
              <a:buSzTx/>
              <a:buFontTx/>
              <a:buNone/>
              <a:tabLst/>
            </a:pPr>
            <a:r>
              <a:rPr kumimoji="0" lang="en-GB" altLang="en-US" sz="1800" b="0" i="0" u="none" strike="noStrike" cap="none" normalizeH="0" baseline="0">
                <a:ln>
                  <a:noFill/>
                </a:ln>
                <a:solidFill>
                  <a:schemeClr val="tx2"/>
                </a:solidFill>
                <a:effectLst/>
                <a:latin typeface="Arial" panose="020B0604020202020204" pitchFamily="34" charset="0"/>
              </a:rPr>
              <a:t>Texture coordinate notation: .s, .t, .p, .q</a:t>
            </a:r>
            <a:endParaRPr kumimoji="0" lang="en-US" altLang="en-US" sz="1800" b="0" i="0" u="none" strike="noStrike" cap="none" normalizeH="0" baseline="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3944096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647E7-E0D9-2319-EA64-F7C230BB1920}"/>
              </a:ext>
            </a:extLst>
          </p:cNvPr>
          <p:cNvSpPr>
            <a:spLocks noGrp="1"/>
          </p:cNvSpPr>
          <p:nvPr>
            <p:ph type="title"/>
          </p:nvPr>
        </p:nvSpPr>
        <p:spPr>
          <a:xfrm>
            <a:off x="804672" y="5434228"/>
            <a:ext cx="10640754" cy="775845"/>
          </a:xfrm>
        </p:spPr>
        <p:txBody>
          <a:bodyPr vert="horz" lIns="91440" tIns="45720" rIns="91440" bIns="45720" rtlCol="0" anchor="ctr">
            <a:normAutofit/>
          </a:bodyPr>
          <a:lstStyle/>
          <a:p>
            <a:r>
              <a:rPr lang="en-US" sz="4000" kern="1200">
                <a:solidFill>
                  <a:schemeClr val="tx2"/>
                </a:solidFill>
                <a:latin typeface="+mj-lt"/>
                <a:ea typeface="+mj-ea"/>
                <a:cs typeface="+mj-cs"/>
              </a:rPr>
              <a:t>Swizzling</a:t>
            </a:r>
          </a:p>
        </p:txBody>
      </p:sp>
      <p:grpSp>
        <p:nvGrpSpPr>
          <p:cNvPr id="14" name="Group 13">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5" name="Freeform: Shape 14">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FF163016-5041-FAC4-7D34-4297B232DCA2}"/>
              </a:ext>
            </a:extLst>
          </p:cNvPr>
          <p:cNvPicPr>
            <a:picLocks noGrp="1" noChangeAspect="1"/>
          </p:cNvPicPr>
          <p:nvPr>
            <p:ph idx="1"/>
          </p:nvPr>
        </p:nvPicPr>
        <p:blipFill>
          <a:blip r:embed="rId2"/>
          <a:stretch>
            <a:fillRect/>
          </a:stretch>
        </p:blipFill>
        <p:spPr>
          <a:xfrm>
            <a:off x="1217867" y="445153"/>
            <a:ext cx="9756267" cy="3585427"/>
          </a:xfrm>
          <a:prstGeom prst="rect">
            <a:avLst/>
          </a:prstGeom>
        </p:spPr>
      </p:pic>
      <p:grpSp>
        <p:nvGrpSpPr>
          <p:cNvPr id="20" name="Group 19">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1" name="Freeform: Shape 20">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07113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5FC9B-262E-6B42-5FBA-98183FD07CEF}"/>
              </a:ext>
            </a:extLst>
          </p:cNvPr>
          <p:cNvSpPr>
            <a:spLocks noGrp="1"/>
          </p:cNvSpPr>
          <p:nvPr>
            <p:ph type="title"/>
          </p:nvPr>
        </p:nvSpPr>
        <p:spPr>
          <a:xfrm>
            <a:off x="755903" y="3399769"/>
            <a:ext cx="10640754" cy="775845"/>
          </a:xfrm>
        </p:spPr>
        <p:txBody>
          <a:bodyPr vert="horz" lIns="91440" tIns="45720" rIns="91440" bIns="45720" rtlCol="0" anchor="b">
            <a:normAutofit/>
          </a:bodyPr>
          <a:lstStyle/>
          <a:p>
            <a:pPr algn="ctr"/>
            <a:r>
              <a:rPr lang="en-US" sz="4000" kern="1200">
                <a:solidFill>
                  <a:schemeClr val="tx2"/>
                </a:solidFill>
                <a:latin typeface="+mj-lt"/>
                <a:ea typeface="+mj-ea"/>
                <a:cs typeface="+mj-cs"/>
              </a:rPr>
              <a:t>Swizzling to Rearrange Components</a:t>
            </a:r>
          </a:p>
        </p:txBody>
      </p:sp>
      <p:grpSp>
        <p:nvGrpSpPr>
          <p:cNvPr id="14" name="Group 1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5" name="Freeform: Shape 1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BCEB69D0-B04D-85B9-4803-2CF8934C06FB}"/>
              </a:ext>
            </a:extLst>
          </p:cNvPr>
          <p:cNvPicPr>
            <a:picLocks noGrp="1" noChangeAspect="1"/>
          </p:cNvPicPr>
          <p:nvPr>
            <p:ph idx="1"/>
          </p:nvPr>
        </p:nvPicPr>
        <p:blipFill>
          <a:blip r:embed="rId2"/>
          <a:stretch>
            <a:fillRect/>
          </a:stretch>
        </p:blipFill>
        <p:spPr>
          <a:xfrm>
            <a:off x="2474683" y="320231"/>
            <a:ext cx="7181182" cy="2836567"/>
          </a:xfrm>
          <a:prstGeom prst="rect">
            <a:avLst/>
          </a:prstGeom>
        </p:spPr>
      </p:pic>
      <p:grpSp>
        <p:nvGrpSpPr>
          <p:cNvPr id="20" name="Group 1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40457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DA45B96-5C9B-E4F6-F022-4C5B92F6592D}"/>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Practical Uses of Swizzling</a:t>
            </a:r>
          </a:p>
        </p:txBody>
      </p:sp>
      <p:sp>
        <p:nvSpPr>
          <p:cNvPr id="3" name="Content Placeholder 2">
            <a:extLst>
              <a:ext uri="{FF2B5EF4-FFF2-40B4-BE49-F238E27FC236}">
                <a16:creationId xmlns:a16="http://schemas.microsoft.com/office/drawing/2014/main" id="{4F6C0E49-94FC-7DCE-2B56-11A0C71AC579}"/>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Rearranging data in shaders without needing extra calculations.</a:t>
            </a:r>
          </a:p>
          <a:p>
            <a:r>
              <a:rPr lang="en-GB" sz="1800">
                <a:solidFill>
                  <a:schemeClr val="tx2"/>
                </a:solidFill>
              </a:rPr>
              <a:t>Efficient colour manipulation, e.g., extracting RGB values from vec4.</a:t>
            </a:r>
          </a:p>
          <a:p>
            <a:r>
              <a:rPr lang="en-GB" sz="1800">
                <a:solidFill>
                  <a:schemeClr val="tx2"/>
                </a:solidFill>
              </a:rPr>
              <a:t>Grayscale conversion by setting all components to the same value (color.rgb = color.rrr;).</a:t>
            </a:r>
          </a:p>
          <a:p>
            <a:r>
              <a:rPr lang="en-GB" sz="1800">
                <a:solidFill>
                  <a:schemeClr val="tx2"/>
                </a:solidFill>
              </a:rPr>
              <a:t>Texture coordinate remapping, e.g., flipping vec2(st).yx for vertical mirroring.</a:t>
            </a:r>
          </a:p>
        </p:txBody>
      </p:sp>
    </p:spTree>
    <p:extLst>
      <p:ext uri="{BB962C8B-B14F-4D97-AF65-F5344CB8AC3E}">
        <p14:creationId xmlns:p14="http://schemas.microsoft.com/office/powerpoint/2010/main" val="4260331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F906E39-61AD-9A5E-1341-B980A4EECF91}"/>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Fo Swizzle</a:t>
            </a:r>
            <a:br>
              <a:rPr lang="en-GB" sz="3600" b="1">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C3D32DA3-7A73-E8ED-3704-016E1C3EACCF}"/>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Swizzling is a powerful feature that allows you to manipulate vectors efficiently without needing extra operations or variables. It improves shader readability and performance by allowing concise access to vector components.</a:t>
            </a:r>
          </a:p>
          <a:p>
            <a:pPr marL="0" indent="0">
              <a:buNone/>
            </a:pPr>
            <a:endParaRPr lang="en-GB" sz="1800">
              <a:solidFill>
                <a:schemeClr val="tx2"/>
              </a:solidFill>
            </a:endParaRPr>
          </a:p>
        </p:txBody>
      </p:sp>
    </p:spTree>
    <p:extLst>
      <p:ext uri="{BB962C8B-B14F-4D97-AF65-F5344CB8AC3E}">
        <p14:creationId xmlns:p14="http://schemas.microsoft.com/office/powerpoint/2010/main" val="1298331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80AA9-39A1-0AEC-71A4-14F5EBD260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F41927-C89F-9752-A138-C205ED364AB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5511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B0917E-98E6-88A4-11C4-D74C669DC000}"/>
              </a:ext>
            </a:extLst>
          </p:cNvPr>
          <p:cNvPicPr>
            <a:picLocks noChangeAspect="1"/>
          </p:cNvPicPr>
          <p:nvPr/>
        </p:nvPicPr>
        <p:blipFill>
          <a:blip r:embed="rId2">
            <a:alphaModFix amt="40000"/>
          </a:blip>
          <a:srcRect r="25"/>
          <a:stretch/>
        </p:blipFill>
        <p:spPr>
          <a:xfrm>
            <a:off x="20" y="10"/>
            <a:ext cx="12188932" cy="6857990"/>
          </a:xfrm>
          <a:prstGeom prst="rect">
            <a:avLst/>
          </a:prstGeom>
        </p:spPr>
      </p:pic>
      <p:sp>
        <p:nvSpPr>
          <p:cNvPr id="2" name="Title 1">
            <a:extLst>
              <a:ext uri="{FF2B5EF4-FFF2-40B4-BE49-F238E27FC236}">
                <a16:creationId xmlns:a16="http://schemas.microsoft.com/office/drawing/2014/main" id="{1FABD468-84F5-DB24-D3B1-E2C07CE164B0}"/>
              </a:ext>
            </a:extLst>
          </p:cNvPr>
          <p:cNvSpPr>
            <a:spLocks noGrp="1"/>
          </p:cNvSpPr>
          <p:nvPr>
            <p:ph type="ctrTitle"/>
          </p:nvPr>
        </p:nvSpPr>
        <p:spPr>
          <a:xfrm>
            <a:off x="5595436" y="4618232"/>
            <a:ext cx="6900839" cy="2736390"/>
          </a:xfrm>
        </p:spPr>
        <p:txBody>
          <a:bodyPr anchor="t">
            <a:normAutofit/>
          </a:bodyPr>
          <a:lstStyle/>
          <a:p>
            <a:r>
              <a:rPr lang="en-GB" sz="8000" dirty="0"/>
              <a:t>Uniforms</a:t>
            </a:r>
          </a:p>
        </p:txBody>
      </p:sp>
      <p:sp>
        <p:nvSpPr>
          <p:cNvPr id="3" name="Subtitle 2">
            <a:extLst>
              <a:ext uri="{FF2B5EF4-FFF2-40B4-BE49-F238E27FC236}">
                <a16:creationId xmlns:a16="http://schemas.microsoft.com/office/drawing/2014/main" id="{5E606B08-5135-42F3-B85E-5676A875B7DE}"/>
              </a:ext>
            </a:extLst>
          </p:cNvPr>
          <p:cNvSpPr>
            <a:spLocks noGrp="1"/>
          </p:cNvSpPr>
          <p:nvPr>
            <p:ph type="subTitle" idx="1"/>
          </p:nvPr>
        </p:nvSpPr>
        <p:spPr>
          <a:xfrm>
            <a:off x="6596565" y="4201721"/>
            <a:ext cx="4986084" cy="1949813"/>
          </a:xfrm>
        </p:spPr>
        <p:txBody>
          <a:bodyPr anchor="b">
            <a:normAutofit/>
          </a:bodyPr>
          <a:lstStyle/>
          <a:p>
            <a:pPr algn="r"/>
            <a:endParaRPr lang="en-GB">
              <a:solidFill>
                <a:srgbClr val="FFFFFF"/>
              </a:solidFill>
            </a:endParaRPr>
          </a:p>
        </p:txBody>
      </p:sp>
    </p:spTree>
    <p:extLst>
      <p:ext uri="{BB962C8B-B14F-4D97-AF65-F5344CB8AC3E}">
        <p14:creationId xmlns:p14="http://schemas.microsoft.com/office/powerpoint/2010/main" val="1432645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3BB1EEF-8641-0B05-2B77-82E1E9C983CC}"/>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What are they?</a:t>
            </a:r>
          </a:p>
        </p:txBody>
      </p:sp>
      <p:sp>
        <p:nvSpPr>
          <p:cNvPr id="3" name="Content Placeholder 2">
            <a:extLst>
              <a:ext uri="{FF2B5EF4-FFF2-40B4-BE49-F238E27FC236}">
                <a16:creationId xmlns:a16="http://schemas.microsoft.com/office/drawing/2014/main" id="{65C882D0-C5CD-9BBF-7521-C81DF5ED4A36}"/>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A type of global variable that can be accessed by shaders but are not changed during the rendering of a single draw call. </a:t>
            </a:r>
          </a:p>
          <a:p>
            <a:pPr marL="0" indent="0">
              <a:buNone/>
            </a:pPr>
            <a:r>
              <a:rPr lang="en-GB" sz="1800">
                <a:solidFill>
                  <a:schemeClr val="tx2"/>
                </a:solidFill>
              </a:rPr>
              <a:t>They allow you to pass data from your application to your shaders, making them useful for various settings, such as transformation matrices, lighting parameters, or material properties.</a:t>
            </a:r>
          </a:p>
        </p:txBody>
      </p:sp>
    </p:spTree>
    <p:extLst>
      <p:ext uri="{BB962C8B-B14F-4D97-AF65-F5344CB8AC3E}">
        <p14:creationId xmlns:p14="http://schemas.microsoft.com/office/powerpoint/2010/main" val="3587410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98E4E-66B2-CEA1-23BE-A7AC3ABA49D3}"/>
              </a:ext>
            </a:extLst>
          </p:cNvPr>
          <p:cNvSpPr>
            <a:spLocks noGrp="1"/>
          </p:cNvSpPr>
          <p:nvPr>
            <p:ph type="title"/>
          </p:nvPr>
        </p:nvSpPr>
        <p:spPr>
          <a:xfrm>
            <a:off x="678955" y="976152"/>
            <a:ext cx="3555211" cy="5024920"/>
          </a:xfrm>
        </p:spPr>
        <p:txBody>
          <a:bodyPr anchor="ctr">
            <a:normAutofit/>
          </a:bodyPr>
          <a:lstStyle/>
          <a:p>
            <a:r>
              <a:rPr lang="en-GB" dirty="0"/>
              <a:t>Key points</a:t>
            </a:r>
          </a:p>
        </p:txBody>
      </p:sp>
      <p:graphicFrame>
        <p:nvGraphicFramePr>
          <p:cNvPr id="6" name="Rectangle 1">
            <a:extLst>
              <a:ext uri="{FF2B5EF4-FFF2-40B4-BE49-F238E27FC236}">
                <a16:creationId xmlns:a16="http://schemas.microsoft.com/office/drawing/2014/main" id="{DBA9F5EB-33A2-515D-34F8-00E2F294EAA4}"/>
              </a:ext>
            </a:extLst>
          </p:cNvPr>
          <p:cNvGraphicFramePr>
            <a:graphicFrameLocks noGrp="1"/>
          </p:cNvGraphicFramePr>
          <p:nvPr>
            <p:ph idx="1"/>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8256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C2D4A-52B9-ADAE-0D47-99D13DA7A1DD}"/>
              </a:ext>
            </a:extLst>
          </p:cNvPr>
          <p:cNvSpPr>
            <a:spLocks noGrp="1"/>
          </p:cNvSpPr>
          <p:nvPr>
            <p:ph type="title"/>
          </p:nvPr>
        </p:nvSpPr>
        <p:spPr>
          <a:xfrm>
            <a:off x="804672" y="5434228"/>
            <a:ext cx="10640754" cy="775845"/>
          </a:xfrm>
        </p:spPr>
        <p:txBody>
          <a:bodyPr vert="horz" lIns="91440" tIns="45720" rIns="91440" bIns="45720" rtlCol="0" anchor="ctr">
            <a:normAutofit/>
          </a:bodyPr>
          <a:lstStyle/>
          <a:p>
            <a:r>
              <a:rPr lang="en-US" sz="3400" kern="1200">
                <a:solidFill>
                  <a:schemeClr val="tx2"/>
                </a:solidFill>
                <a:latin typeface="+mj-lt"/>
                <a:ea typeface="+mj-ea"/>
                <a:cs typeface="+mj-cs"/>
              </a:rPr>
              <a:t>Here's a simple example of setting a uniform in OpenGL:</a:t>
            </a:r>
          </a:p>
        </p:txBody>
      </p:sp>
      <p:grpSp>
        <p:nvGrpSpPr>
          <p:cNvPr id="9" name="Group 8">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5" name="Freeform: Shape 14">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3" name="Freeform: Shape 12">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41722B83-B2D2-75E8-E2FD-44E8A2B87E3E}"/>
              </a:ext>
            </a:extLst>
          </p:cNvPr>
          <p:cNvPicPr>
            <a:picLocks noGrp="1" noChangeAspect="1"/>
          </p:cNvPicPr>
          <p:nvPr>
            <p:ph idx="1"/>
          </p:nvPr>
        </p:nvPicPr>
        <p:blipFill>
          <a:blip r:embed="rId2"/>
          <a:stretch>
            <a:fillRect/>
          </a:stretch>
        </p:blipFill>
        <p:spPr>
          <a:xfrm>
            <a:off x="861800" y="445153"/>
            <a:ext cx="10468401" cy="3585427"/>
          </a:xfrm>
          <a:prstGeom prst="rect">
            <a:avLst/>
          </a:prstGeom>
        </p:spPr>
      </p:pic>
      <p:grpSp>
        <p:nvGrpSpPr>
          <p:cNvPr id="19" name="Group 18">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1" name="Freeform: Shape 20">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467657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E5D7E-1FC7-1411-AC9B-4A2069BF2D6A}"/>
              </a:ext>
            </a:extLst>
          </p:cNvPr>
          <p:cNvSpPr>
            <a:spLocks noGrp="1"/>
          </p:cNvSpPr>
          <p:nvPr>
            <p:ph type="title"/>
          </p:nvPr>
        </p:nvSpPr>
        <p:spPr>
          <a:xfrm>
            <a:off x="804672" y="5434228"/>
            <a:ext cx="10640754" cy="775845"/>
          </a:xfrm>
        </p:spPr>
        <p:txBody>
          <a:bodyPr vert="horz" lIns="91440" tIns="45720" rIns="91440" bIns="45720" rtlCol="0" anchor="ctr">
            <a:normAutofit/>
          </a:bodyPr>
          <a:lstStyle/>
          <a:p>
            <a:r>
              <a:rPr lang="en-US" sz="4000" kern="1200">
                <a:solidFill>
                  <a:schemeClr val="tx2"/>
                </a:solidFill>
                <a:latin typeface="+mj-lt"/>
                <a:ea typeface="+mj-ea"/>
                <a:cs typeface="+mj-cs"/>
              </a:rPr>
              <a:t>The Vertex shader being controlled </a:t>
            </a:r>
          </a:p>
        </p:txBody>
      </p:sp>
      <p:grpSp>
        <p:nvGrpSpPr>
          <p:cNvPr id="9" name="Group 8">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5" name="Freeform: Shape 14">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3" name="Freeform: Shape 12">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517889F2-BFFF-9B1D-FF20-11CEBFB79D4C}"/>
              </a:ext>
            </a:extLst>
          </p:cNvPr>
          <p:cNvPicPr>
            <a:picLocks noGrp="1" noChangeAspect="1"/>
          </p:cNvPicPr>
          <p:nvPr>
            <p:ph idx="1"/>
          </p:nvPr>
        </p:nvPicPr>
        <p:blipFill>
          <a:blip r:embed="rId2"/>
          <a:srcRect t="20698" r="1" b="18922"/>
          <a:stretch/>
        </p:blipFill>
        <p:spPr>
          <a:xfrm>
            <a:off x="818048" y="612567"/>
            <a:ext cx="10555905" cy="3626058"/>
          </a:xfrm>
          <a:prstGeom prst="rect">
            <a:avLst/>
          </a:prstGeom>
        </p:spPr>
      </p:pic>
      <p:grpSp>
        <p:nvGrpSpPr>
          <p:cNvPr id="19" name="Group 18">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1" name="Freeform: Shape 20">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751794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0E64F-E21A-7D91-DF51-804C8E2F8FE0}"/>
              </a:ext>
            </a:extLst>
          </p:cNvPr>
          <p:cNvSpPr>
            <a:spLocks noGrp="1"/>
          </p:cNvSpPr>
          <p:nvPr>
            <p:ph type="title"/>
          </p:nvPr>
        </p:nvSpPr>
        <p:spPr>
          <a:xfrm>
            <a:off x="804672" y="5434228"/>
            <a:ext cx="10640754" cy="775845"/>
          </a:xfrm>
        </p:spPr>
        <p:txBody>
          <a:bodyPr vert="horz" lIns="91440" tIns="45720" rIns="91440" bIns="45720" rtlCol="0" anchor="ctr">
            <a:normAutofit/>
          </a:bodyPr>
          <a:lstStyle/>
          <a:p>
            <a:r>
              <a:rPr lang="en-US" sz="4000" kern="1200">
                <a:solidFill>
                  <a:schemeClr val="tx2"/>
                </a:solidFill>
                <a:latin typeface="+mj-lt"/>
                <a:ea typeface="+mj-ea"/>
                <a:cs typeface="+mj-cs"/>
              </a:rPr>
              <a:t>The Fragment shader being controlled </a:t>
            </a:r>
          </a:p>
        </p:txBody>
      </p:sp>
      <p:grpSp>
        <p:nvGrpSpPr>
          <p:cNvPr id="14" name="Group 13">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5" name="Freeform: Shape 14">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D659F663-FF74-3D77-D335-EDC5236C588F}"/>
              </a:ext>
            </a:extLst>
          </p:cNvPr>
          <p:cNvPicPr>
            <a:picLocks noGrp="1" noChangeAspect="1"/>
          </p:cNvPicPr>
          <p:nvPr>
            <p:ph idx="1"/>
          </p:nvPr>
        </p:nvPicPr>
        <p:blipFill>
          <a:blip r:embed="rId2"/>
          <a:srcRect t="11479" r="1" b="12486"/>
          <a:stretch/>
        </p:blipFill>
        <p:spPr>
          <a:xfrm>
            <a:off x="818048" y="612549"/>
            <a:ext cx="10555905" cy="3250634"/>
          </a:xfrm>
          <a:prstGeom prst="rect">
            <a:avLst/>
          </a:prstGeom>
        </p:spPr>
      </p:pic>
      <p:grpSp>
        <p:nvGrpSpPr>
          <p:cNvPr id="20" name="Group 19">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1" name="Freeform: Shape 20">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643843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01983-D008-B03F-EEBA-11B037D71E86}"/>
              </a:ext>
            </a:extLst>
          </p:cNvPr>
          <p:cNvSpPr>
            <a:spLocks noGrp="1"/>
          </p:cNvSpPr>
          <p:nvPr>
            <p:ph type="title"/>
          </p:nvPr>
        </p:nvSpPr>
        <p:spPr>
          <a:xfrm>
            <a:off x="678955" y="976152"/>
            <a:ext cx="3555211" cy="5024920"/>
          </a:xfrm>
        </p:spPr>
        <p:txBody>
          <a:bodyPr anchor="ctr">
            <a:normAutofit/>
          </a:bodyPr>
          <a:lstStyle/>
          <a:p>
            <a:r>
              <a:rPr lang="en-GB" sz="5600" err="1"/>
              <a:t>Whats</a:t>
            </a:r>
            <a:r>
              <a:rPr lang="en-GB" sz="5600"/>
              <a:t> happening here then? </a:t>
            </a:r>
          </a:p>
        </p:txBody>
      </p:sp>
      <p:graphicFrame>
        <p:nvGraphicFramePr>
          <p:cNvPr id="6" name="Rectangle 1">
            <a:extLst>
              <a:ext uri="{FF2B5EF4-FFF2-40B4-BE49-F238E27FC236}">
                <a16:creationId xmlns:a16="http://schemas.microsoft.com/office/drawing/2014/main" id="{53425885-E4C9-ED50-BC79-2AFB80D6F608}"/>
              </a:ext>
            </a:extLst>
          </p:cNvPr>
          <p:cNvGraphicFramePr>
            <a:graphicFrameLocks noGrp="1"/>
          </p:cNvGraphicFramePr>
          <p:nvPr>
            <p:ph idx="1"/>
            <p:extLst>
              <p:ext uri="{D42A27DB-BD31-4B8C-83A1-F6EECF244321}">
                <p14:modId xmlns:p14="http://schemas.microsoft.com/office/powerpoint/2010/main" val="1036884659"/>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4478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4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542" name="Group 2254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254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4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546" name="Group 2254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547" name="Freeform: Shape 2254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48" name="Freeform: Shape 2254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49" name="Freeform: Shape 2254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50" name="Freeform: Shape 2254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51" name="Freeform: Shape 2255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52" name="Freeform: Shape 2255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53" name="Freeform: Shape 2255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2530" name="Rectangle 2">
            <a:extLst>
              <a:ext uri="{FF2B5EF4-FFF2-40B4-BE49-F238E27FC236}">
                <a16:creationId xmlns:a16="http://schemas.microsoft.com/office/drawing/2014/main" id="{A8E0DF0E-91C6-1CC6-8BB4-99BF694323F2}"/>
              </a:ext>
            </a:extLst>
          </p:cNvPr>
          <p:cNvSpPr>
            <a:spLocks noGrp="1" noChangeArrowheads="1"/>
          </p:cNvSpPr>
          <p:nvPr>
            <p:ph type="title"/>
          </p:nvPr>
        </p:nvSpPr>
        <p:spPr>
          <a:xfrm>
            <a:off x="786385" y="841248"/>
            <a:ext cx="5129600" cy="5340097"/>
          </a:xfrm>
        </p:spPr>
        <p:txBody>
          <a:bodyPr anchor="ctr">
            <a:normAutofit/>
          </a:bodyPr>
          <a:lstStyle/>
          <a:p>
            <a:pPr eaLnBrk="1" hangingPunct="1"/>
            <a:r>
              <a:rPr lang="en-GB" altLang="en-US" sz="4800">
                <a:solidFill>
                  <a:schemeClr val="bg1"/>
                </a:solidFill>
              </a:rPr>
              <a:t>Samplers</a:t>
            </a:r>
          </a:p>
        </p:txBody>
      </p:sp>
      <p:sp>
        <p:nvSpPr>
          <p:cNvPr id="14339" name="Rectangle 3">
            <a:extLst>
              <a:ext uri="{FF2B5EF4-FFF2-40B4-BE49-F238E27FC236}">
                <a16:creationId xmlns:a16="http://schemas.microsoft.com/office/drawing/2014/main" id="{0AA07D8C-BFCD-A48D-7C29-C5D10B224873}"/>
              </a:ext>
            </a:extLst>
          </p:cNvPr>
          <p:cNvSpPr>
            <a:spLocks noGrp="1" noChangeArrowheads="1"/>
          </p:cNvSpPr>
          <p:nvPr>
            <p:ph type="body" idx="1"/>
          </p:nvPr>
        </p:nvSpPr>
        <p:spPr>
          <a:xfrm>
            <a:off x="6464410" y="841247"/>
            <a:ext cx="4484536" cy="5340097"/>
          </a:xfrm>
        </p:spPr>
        <p:txBody>
          <a:bodyPr anchor="ctr">
            <a:normAutofit/>
          </a:bodyPr>
          <a:lstStyle/>
          <a:p>
            <a:pPr marL="0" indent="0">
              <a:buNone/>
              <a:defRPr/>
            </a:pPr>
            <a:r>
              <a:rPr lang="en-GB" sz="1800">
                <a:solidFill>
                  <a:schemeClr val="tx2"/>
                </a:solidFill>
              </a:rPr>
              <a:t>Samplers are special types used to access textures in shaders. They allow a shader to read texture data and apply it to objects, enabling effects like surface details, reflections, and procedural materials. Samplers act as handles to texture units, which store image data that can be sampled (retrieved) using texture coordinates.</a:t>
            </a:r>
          </a:p>
        </p:txBody>
      </p:sp>
      <p:sp>
        <p:nvSpPr>
          <p:cNvPr id="22532" name="Rectangle 4">
            <a:extLst>
              <a:ext uri="{FF2B5EF4-FFF2-40B4-BE49-F238E27FC236}">
                <a16:creationId xmlns:a16="http://schemas.microsoft.com/office/drawing/2014/main" id="{5944FCE5-74B1-03EB-5CFF-731799E813F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2533" name="Rectangle 5">
            <a:extLst>
              <a:ext uri="{FF2B5EF4-FFF2-40B4-BE49-F238E27FC236}">
                <a16:creationId xmlns:a16="http://schemas.microsoft.com/office/drawing/2014/main" id="{41E0C456-A91C-66E7-D04D-3105463A999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3EFCFF8-C110-D3CC-CE59-132B7D59514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Sampler</a:t>
            </a:r>
          </a:p>
        </p:txBody>
      </p:sp>
      <p:sp>
        <p:nvSpPr>
          <p:cNvPr id="3" name="Content Placeholder 2">
            <a:extLst>
              <a:ext uri="{FF2B5EF4-FFF2-40B4-BE49-F238E27FC236}">
                <a16:creationId xmlns:a16="http://schemas.microsoft.com/office/drawing/2014/main" id="{B5B8573E-502C-25E8-1B02-3D4F4A3F1C4B}"/>
              </a:ext>
            </a:extLst>
          </p:cNvPr>
          <p:cNvSpPr>
            <a:spLocks noGrp="1"/>
          </p:cNvSpPr>
          <p:nvPr>
            <p:ph idx="1"/>
          </p:nvPr>
        </p:nvSpPr>
        <p:spPr>
          <a:xfrm>
            <a:off x="6464410" y="841247"/>
            <a:ext cx="4484536" cy="5340097"/>
          </a:xfrm>
        </p:spPr>
        <p:txBody>
          <a:bodyPr anchor="ctr">
            <a:normAutofit/>
          </a:bodyPr>
          <a:lstStyle/>
          <a:p>
            <a:pPr marL="0" indent="0">
              <a:buNone/>
            </a:pPr>
            <a:r>
              <a:rPr lang="en-GB" sz="1800">
                <a:solidFill>
                  <a:schemeClr val="tx2"/>
                </a:solidFill>
              </a:rPr>
              <a:t>A sampler is a variable type that acts as an interface between a shader and a texture. It does not store the actual texture data but instead tells the GPU how to retrieve texels (texture pixels) from a bound texture.</a:t>
            </a:r>
          </a:p>
        </p:txBody>
      </p:sp>
    </p:spTree>
    <p:extLst>
      <p:ext uri="{BB962C8B-B14F-4D97-AF65-F5344CB8AC3E}">
        <p14:creationId xmlns:p14="http://schemas.microsoft.com/office/powerpoint/2010/main" val="6728160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19B18C-3752-907D-F506-F31FA5C9505E}"/>
            </a:ext>
          </a:extLst>
        </p:cNvPr>
        <p:cNvGrpSpPr/>
        <p:nvPr/>
      </p:nvGrpSpPr>
      <p:grpSpPr>
        <a:xfrm>
          <a:off x="0" y="0"/>
          <a:ext cx="0" cy="0"/>
          <a:chOff x="0" y="0"/>
          <a:chExt cx="0" cy="0"/>
        </a:xfrm>
      </p:grpSpPr>
      <p:sp useBgFill="1">
        <p:nvSpPr>
          <p:cNvPr id="2253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4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542" name="Group 2254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254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4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546" name="Group 2254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547" name="Freeform: Shape 2254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48" name="Freeform: Shape 2254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49" name="Freeform: Shape 2254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50" name="Freeform: Shape 2254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51" name="Freeform: Shape 2255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52" name="Freeform: Shape 2255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553" name="Freeform: Shape 2255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2530" name="Rectangle 2">
            <a:extLst>
              <a:ext uri="{FF2B5EF4-FFF2-40B4-BE49-F238E27FC236}">
                <a16:creationId xmlns:a16="http://schemas.microsoft.com/office/drawing/2014/main" id="{A0AB8D6B-2BFE-6ECC-EA39-C7719C070B1C}"/>
              </a:ext>
            </a:extLst>
          </p:cNvPr>
          <p:cNvSpPr>
            <a:spLocks noGrp="1" noChangeArrowheads="1"/>
          </p:cNvSpPr>
          <p:nvPr>
            <p:ph type="title"/>
          </p:nvPr>
        </p:nvSpPr>
        <p:spPr>
          <a:xfrm>
            <a:off x="786385" y="841248"/>
            <a:ext cx="5129600" cy="5340097"/>
          </a:xfrm>
        </p:spPr>
        <p:txBody>
          <a:bodyPr anchor="ctr">
            <a:normAutofit/>
          </a:bodyPr>
          <a:lstStyle/>
          <a:p>
            <a:pPr eaLnBrk="1" hangingPunct="1"/>
            <a:r>
              <a:rPr lang="en-GB" altLang="en-US" sz="4800">
                <a:solidFill>
                  <a:schemeClr val="bg1"/>
                </a:solidFill>
              </a:rPr>
              <a:t>Samplers</a:t>
            </a:r>
          </a:p>
        </p:txBody>
      </p:sp>
      <p:sp>
        <p:nvSpPr>
          <p:cNvPr id="14339" name="Rectangle 3">
            <a:extLst>
              <a:ext uri="{FF2B5EF4-FFF2-40B4-BE49-F238E27FC236}">
                <a16:creationId xmlns:a16="http://schemas.microsoft.com/office/drawing/2014/main" id="{09034C80-FE3B-2909-4B17-95CE1D0537AF}"/>
              </a:ext>
            </a:extLst>
          </p:cNvPr>
          <p:cNvSpPr>
            <a:spLocks noGrp="1" noChangeArrowheads="1"/>
          </p:cNvSpPr>
          <p:nvPr>
            <p:ph type="body" idx="1"/>
          </p:nvPr>
        </p:nvSpPr>
        <p:spPr>
          <a:xfrm>
            <a:off x="6464410" y="841247"/>
            <a:ext cx="4484536" cy="5340097"/>
          </a:xfrm>
        </p:spPr>
        <p:txBody>
          <a:bodyPr anchor="ctr">
            <a:normAutofit/>
          </a:bodyPr>
          <a:lstStyle/>
          <a:p>
            <a:pPr marL="0" indent="0">
              <a:buNone/>
              <a:defRPr/>
            </a:pPr>
            <a:r>
              <a:rPr lang="en-GB" sz="1800">
                <a:solidFill>
                  <a:schemeClr val="tx2"/>
                </a:solidFill>
              </a:rPr>
              <a:t>Samplers are used to access texture memory. </a:t>
            </a:r>
          </a:p>
          <a:p>
            <a:pPr marL="1714500" lvl="4" indent="0">
              <a:buNone/>
              <a:defRPr/>
            </a:pPr>
            <a:endParaRPr lang="en-US">
              <a:solidFill>
                <a:schemeClr val="tx2"/>
              </a:solidFill>
            </a:endParaRPr>
          </a:p>
          <a:p>
            <a:pPr marL="1714500" lvl="4" indent="0">
              <a:buNone/>
              <a:defRPr/>
            </a:pPr>
            <a:endParaRPr lang="en-US">
              <a:solidFill>
                <a:schemeClr val="tx2"/>
              </a:solidFill>
            </a:endParaRPr>
          </a:p>
          <a:p>
            <a:pPr marL="1714500" lvl="4" indent="0">
              <a:buNone/>
              <a:defRPr/>
            </a:pPr>
            <a:r>
              <a:rPr lang="en-US">
                <a:solidFill>
                  <a:schemeClr val="tx2"/>
                </a:solidFill>
              </a:rPr>
              <a:t>sampler1D</a:t>
            </a:r>
            <a:r>
              <a:rPr lang="en-GB">
                <a:solidFill>
                  <a:schemeClr val="tx2"/>
                </a:solidFill>
              </a:rPr>
              <a:t>	</a:t>
            </a:r>
            <a:r>
              <a:rPr lang="en-GB" i="1">
                <a:solidFill>
                  <a:schemeClr val="tx2"/>
                </a:solidFill>
              </a:rPr>
              <a:t>(1D texture map)</a:t>
            </a:r>
            <a:endParaRPr lang="en-GB">
              <a:solidFill>
                <a:schemeClr val="tx2"/>
              </a:solidFill>
            </a:endParaRPr>
          </a:p>
          <a:p>
            <a:pPr marL="1714500" lvl="4" indent="0">
              <a:buNone/>
              <a:defRPr/>
            </a:pPr>
            <a:r>
              <a:rPr lang="en-US">
                <a:solidFill>
                  <a:schemeClr val="tx2"/>
                </a:solidFill>
              </a:rPr>
              <a:t>sampler2D</a:t>
            </a:r>
            <a:r>
              <a:rPr lang="en-GB">
                <a:solidFill>
                  <a:schemeClr val="tx2"/>
                </a:solidFill>
              </a:rPr>
              <a:t>	</a:t>
            </a:r>
            <a:r>
              <a:rPr lang="en-GB" i="1">
                <a:solidFill>
                  <a:schemeClr val="tx2"/>
                </a:solidFill>
              </a:rPr>
              <a:t>(2D texture map)</a:t>
            </a:r>
            <a:endParaRPr lang="en-GB">
              <a:solidFill>
                <a:schemeClr val="tx2"/>
              </a:solidFill>
            </a:endParaRPr>
          </a:p>
          <a:p>
            <a:pPr marL="1714500" lvl="4" indent="0">
              <a:buNone/>
              <a:defRPr/>
            </a:pPr>
            <a:r>
              <a:rPr lang="en-US">
                <a:solidFill>
                  <a:schemeClr val="tx2"/>
                </a:solidFill>
              </a:rPr>
              <a:t>sampler3D</a:t>
            </a:r>
            <a:r>
              <a:rPr lang="en-GB">
                <a:solidFill>
                  <a:schemeClr val="tx2"/>
                </a:solidFill>
              </a:rPr>
              <a:t>	</a:t>
            </a:r>
            <a:r>
              <a:rPr lang="en-GB" i="1">
                <a:solidFill>
                  <a:schemeClr val="tx2"/>
                </a:solidFill>
              </a:rPr>
              <a:t>(3D texture map)</a:t>
            </a:r>
          </a:p>
          <a:p>
            <a:pPr marL="1714500" lvl="4" indent="0">
              <a:buNone/>
              <a:defRPr/>
            </a:pPr>
            <a:endParaRPr lang="en-GB" i="1">
              <a:solidFill>
                <a:schemeClr val="tx2"/>
              </a:solidFill>
            </a:endParaRPr>
          </a:p>
          <a:p>
            <a:pPr marL="0" indent="0">
              <a:buNone/>
              <a:defRPr/>
            </a:pPr>
            <a:endParaRPr lang="en-GB" sz="1800">
              <a:solidFill>
                <a:schemeClr val="tx2"/>
              </a:solidFill>
            </a:endParaRPr>
          </a:p>
        </p:txBody>
      </p:sp>
      <p:sp>
        <p:nvSpPr>
          <p:cNvPr id="22532" name="Rectangle 4">
            <a:extLst>
              <a:ext uri="{FF2B5EF4-FFF2-40B4-BE49-F238E27FC236}">
                <a16:creationId xmlns:a16="http://schemas.microsoft.com/office/drawing/2014/main" id="{986A386B-0CA0-B7F5-693A-FBB1360A42CD}"/>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2533" name="Rectangle 5">
            <a:extLst>
              <a:ext uri="{FF2B5EF4-FFF2-40B4-BE49-F238E27FC236}">
                <a16:creationId xmlns:a16="http://schemas.microsoft.com/office/drawing/2014/main" id="{AEAA607B-B24D-E6F1-81BA-DC27D2B53A3F}"/>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extLst>
      <p:ext uri="{BB962C8B-B14F-4D97-AF65-F5344CB8AC3E}">
        <p14:creationId xmlns:p14="http://schemas.microsoft.com/office/powerpoint/2010/main" val="2989762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016320-264A-D614-5A85-0B7D18E6A7FE}"/>
            </a:ext>
          </a:extLst>
        </p:cNvPr>
        <p:cNvGrpSpPr/>
        <p:nvPr/>
      </p:nvGrpSpPr>
      <p:grpSpPr>
        <a:xfrm>
          <a:off x="0" y="0"/>
          <a:ext cx="0" cy="0"/>
          <a:chOff x="0" y="0"/>
          <a:chExt cx="0" cy="0"/>
        </a:xfrm>
      </p:grpSpPr>
      <p:sp>
        <p:nvSpPr>
          <p:cNvPr id="22530" name="Rectangle 2">
            <a:extLst>
              <a:ext uri="{FF2B5EF4-FFF2-40B4-BE49-F238E27FC236}">
                <a16:creationId xmlns:a16="http://schemas.microsoft.com/office/drawing/2014/main" id="{42FA245C-2D33-8D66-10B4-362DAB902D3E}"/>
              </a:ext>
            </a:extLst>
          </p:cNvPr>
          <p:cNvSpPr>
            <a:spLocks noGrp="1" noChangeArrowheads="1"/>
          </p:cNvSpPr>
          <p:nvPr>
            <p:ph type="title"/>
          </p:nvPr>
        </p:nvSpPr>
        <p:spPr/>
        <p:txBody>
          <a:bodyPr/>
          <a:lstStyle/>
          <a:p>
            <a:pPr eaLnBrk="1" hangingPunct="1"/>
            <a:r>
              <a:rPr lang="en-GB" altLang="en-US" dirty="0"/>
              <a:t>Samplers</a:t>
            </a:r>
          </a:p>
        </p:txBody>
      </p:sp>
      <p:sp>
        <p:nvSpPr>
          <p:cNvPr id="14339" name="Rectangle 3">
            <a:extLst>
              <a:ext uri="{FF2B5EF4-FFF2-40B4-BE49-F238E27FC236}">
                <a16:creationId xmlns:a16="http://schemas.microsoft.com/office/drawing/2014/main" id="{89C24126-7527-F107-4408-4F349B09BCA2}"/>
              </a:ext>
            </a:extLst>
          </p:cNvPr>
          <p:cNvSpPr>
            <a:spLocks noGrp="1" noChangeArrowheads="1"/>
          </p:cNvSpPr>
          <p:nvPr>
            <p:ph type="body" idx="1"/>
          </p:nvPr>
        </p:nvSpPr>
        <p:spPr>
          <a:xfrm>
            <a:off x="594360" y="1981200"/>
            <a:ext cx="9430703" cy="4114800"/>
          </a:xfrm>
        </p:spPr>
        <p:txBody>
          <a:bodyPr>
            <a:normAutofit fontScale="77500" lnSpcReduction="20000"/>
          </a:bodyPr>
          <a:lstStyle/>
          <a:p>
            <a:pPr marL="0" indent="0">
              <a:buNone/>
              <a:defRPr/>
            </a:pPr>
            <a:r>
              <a:rPr lang="en-GB" dirty="0"/>
              <a:t>Different sampler types depending on the type of texture being used</a:t>
            </a:r>
          </a:p>
          <a:p>
            <a:pPr marL="0" indent="0">
              <a:buNone/>
              <a:defRPr/>
            </a:pPr>
            <a:endParaRPr lang="en-GB" dirty="0"/>
          </a:p>
          <a:p>
            <a:pPr>
              <a:defRPr/>
            </a:pPr>
            <a:r>
              <a:rPr lang="en-GB" dirty="0"/>
              <a:t>2D Textures: sampler2D – Used for standard images (e.g., textures applied to 3D models).</a:t>
            </a:r>
          </a:p>
          <a:p>
            <a:pPr>
              <a:defRPr/>
            </a:pPr>
            <a:r>
              <a:rPr lang="en-GB" dirty="0"/>
              <a:t>3D Textures: sampler3D – Used for volumetric textures, where data exists in three dimensions.</a:t>
            </a:r>
          </a:p>
          <a:p>
            <a:pPr>
              <a:defRPr/>
            </a:pPr>
            <a:r>
              <a:rPr lang="en-GB" dirty="0" err="1"/>
              <a:t>Cubemaps</a:t>
            </a:r>
            <a:r>
              <a:rPr lang="en-GB" dirty="0"/>
              <a:t>: </a:t>
            </a:r>
            <a:r>
              <a:rPr lang="en-GB" dirty="0" err="1"/>
              <a:t>samplerCube</a:t>
            </a:r>
            <a:r>
              <a:rPr lang="en-GB" dirty="0"/>
              <a:t> – Used for environment mapping (e.g., skyboxes or reflection maps).</a:t>
            </a:r>
          </a:p>
          <a:p>
            <a:pPr>
              <a:defRPr/>
            </a:pPr>
            <a:r>
              <a:rPr lang="en-GB" dirty="0"/>
              <a:t>1D Textures: sampler1D – Less common, used for simple gradient textures.</a:t>
            </a:r>
          </a:p>
          <a:p>
            <a:pPr>
              <a:defRPr/>
            </a:pPr>
            <a:r>
              <a:rPr lang="en-GB" dirty="0"/>
              <a:t>Array Textures: sampler2DArray – Handles multiple 2D textures in a single sampler.</a:t>
            </a:r>
          </a:p>
          <a:p>
            <a:pPr>
              <a:defRPr/>
            </a:pPr>
            <a:r>
              <a:rPr lang="en-GB" dirty="0"/>
              <a:t>Shadow Samplers: sampler2DShadow – Used for shadow mapping, where depth comparisons are performed.</a:t>
            </a:r>
            <a:endParaRPr lang="en-GB" sz="3600" dirty="0"/>
          </a:p>
        </p:txBody>
      </p:sp>
      <p:sp>
        <p:nvSpPr>
          <p:cNvPr id="22532" name="Rectangle 4">
            <a:extLst>
              <a:ext uri="{FF2B5EF4-FFF2-40B4-BE49-F238E27FC236}">
                <a16:creationId xmlns:a16="http://schemas.microsoft.com/office/drawing/2014/main" id="{6180A143-26F2-12F4-C978-90AE8F9F8B11}"/>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2533" name="Rectangle 5">
            <a:extLst>
              <a:ext uri="{FF2B5EF4-FFF2-40B4-BE49-F238E27FC236}">
                <a16:creationId xmlns:a16="http://schemas.microsoft.com/office/drawing/2014/main" id="{EC612982-32DC-CDB6-EF14-9C676024E11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extLst>
      <p:ext uri="{BB962C8B-B14F-4D97-AF65-F5344CB8AC3E}">
        <p14:creationId xmlns:p14="http://schemas.microsoft.com/office/powerpoint/2010/main" val="38560586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AA1C6B7C-B45F-2915-75D1-25E506CFC01F}"/>
              </a:ext>
            </a:extLst>
          </p:cNvPr>
          <p:cNvSpPr>
            <a:spLocks noGrp="1" noChangeArrowheads="1"/>
          </p:cNvSpPr>
          <p:nvPr>
            <p:ph type="title"/>
          </p:nvPr>
        </p:nvSpPr>
        <p:spPr/>
        <p:txBody>
          <a:bodyPr/>
          <a:lstStyle/>
          <a:p>
            <a:pPr eaLnBrk="1" hangingPunct="1"/>
            <a:r>
              <a:rPr lang="en-GB" altLang="en-US"/>
              <a:t>Accessing sampler elements</a:t>
            </a:r>
          </a:p>
        </p:txBody>
      </p:sp>
      <p:sp>
        <p:nvSpPr>
          <p:cNvPr id="14339" name="Rectangle 3">
            <a:extLst>
              <a:ext uri="{FF2B5EF4-FFF2-40B4-BE49-F238E27FC236}">
                <a16:creationId xmlns:a16="http://schemas.microsoft.com/office/drawing/2014/main" id="{D63BDE2E-0D75-EEDE-736E-1DAC1957AC24}"/>
              </a:ext>
            </a:extLst>
          </p:cNvPr>
          <p:cNvSpPr>
            <a:spLocks noGrp="1" noChangeArrowheads="1"/>
          </p:cNvSpPr>
          <p:nvPr>
            <p:ph type="body" idx="1"/>
          </p:nvPr>
        </p:nvSpPr>
        <p:spPr>
          <a:xfrm>
            <a:off x="881062" y="1981200"/>
            <a:ext cx="10914697" cy="4114800"/>
          </a:xfrm>
        </p:spPr>
        <p:txBody>
          <a:bodyPr>
            <a:normAutofit fontScale="62500" lnSpcReduction="20000"/>
          </a:bodyPr>
          <a:lstStyle/>
          <a:p>
            <a:pPr marL="0" indent="0">
              <a:buNone/>
              <a:defRPr/>
            </a:pPr>
            <a:r>
              <a:rPr lang="en-GB" dirty="0"/>
              <a:t>Values stored in a sampler are accessed using the following built-in functions:</a:t>
            </a:r>
          </a:p>
          <a:p>
            <a:pPr marL="0" indent="0">
              <a:buNone/>
              <a:defRPr/>
            </a:pPr>
            <a:endParaRPr lang="en-GB" sz="3600" dirty="0"/>
          </a:p>
          <a:p>
            <a:pPr>
              <a:defRPr/>
            </a:pPr>
            <a:r>
              <a:rPr lang="en-GB" sz="3600" dirty="0"/>
              <a:t>2D Textures: </a:t>
            </a:r>
            <a:r>
              <a:rPr lang="en-GB" sz="3600" dirty="0">
                <a:solidFill>
                  <a:srgbClr val="FF0000"/>
                </a:solidFill>
              </a:rPr>
              <a:t>sampler2D </a:t>
            </a:r>
            <a:r>
              <a:rPr lang="en-GB" sz="3600" dirty="0"/>
              <a:t>– Used for standard images (e.g., textures applied to 3D models).</a:t>
            </a:r>
          </a:p>
          <a:p>
            <a:pPr>
              <a:defRPr/>
            </a:pPr>
            <a:r>
              <a:rPr lang="en-GB" sz="3600" dirty="0"/>
              <a:t>3D Textures: </a:t>
            </a:r>
            <a:r>
              <a:rPr lang="en-GB" sz="3600" dirty="0">
                <a:solidFill>
                  <a:srgbClr val="FF0000"/>
                </a:solidFill>
              </a:rPr>
              <a:t>sampler3D</a:t>
            </a:r>
            <a:r>
              <a:rPr lang="en-GB" sz="3600" dirty="0"/>
              <a:t> – Used for volumetric textures, where data exists in three dimensions.</a:t>
            </a:r>
          </a:p>
          <a:p>
            <a:pPr>
              <a:defRPr/>
            </a:pPr>
            <a:r>
              <a:rPr lang="en-GB" sz="3600" dirty="0" err="1"/>
              <a:t>Cubemaps</a:t>
            </a:r>
            <a:r>
              <a:rPr lang="en-GB" sz="3600" dirty="0"/>
              <a:t>: </a:t>
            </a:r>
            <a:r>
              <a:rPr lang="en-GB" sz="3600" dirty="0" err="1">
                <a:solidFill>
                  <a:srgbClr val="FF0000"/>
                </a:solidFill>
              </a:rPr>
              <a:t>samplerCube</a:t>
            </a:r>
            <a:r>
              <a:rPr lang="en-GB" sz="3600" dirty="0"/>
              <a:t> – Used for environment mapping (e.g., skyboxes or reflection maps).</a:t>
            </a:r>
          </a:p>
          <a:p>
            <a:pPr>
              <a:defRPr/>
            </a:pPr>
            <a:r>
              <a:rPr lang="en-GB" sz="3600" dirty="0"/>
              <a:t>1D Textures: </a:t>
            </a:r>
            <a:r>
              <a:rPr lang="en-GB" sz="3600" dirty="0">
                <a:solidFill>
                  <a:srgbClr val="FF0000"/>
                </a:solidFill>
              </a:rPr>
              <a:t>sampler1D</a:t>
            </a:r>
            <a:r>
              <a:rPr lang="en-GB" sz="3600" dirty="0"/>
              <a:t> – Less common, used for simple gradient textures.</a:t>
            </a:r>
          </a:p>
          <a:p>
            <a:pPr>
              <a:defRPr/>
            </a:pPr>
            <a:r>
              <a:rPr lang="en-GB" sz="3600" dirty="0"/>
              <a:t>Array Textures: </a:t>
            </a:r>
            <a:r>
              <a:rPr lang="en-GB" sz="3600" dirty="0">
                <a:solidFill>
                  <a:srgbClr val="FF0000"/>
                </a:solidFill>
              </a:rPr>
              <a:t>sampler2DArray</a:t>
            </a:r>
            <a:r>
              <a:rPr lang="en-GB" sz="3600" dirty="0"/>
              <a:t> – Handles multiple 2D textures in a single sampler.</a:t>
            </a:r>
          </a:p>
          <a:p>
            <a:pPr>
              <a:defRPr/>
            </a:pPr>
            <a:r>
              <a:rPr lang="en-GB" sz="3600" dirty="0"/>
              <a:t>Shadow Samplers: </a:t>
            </a:r>
            <a:r>
              <a:rPr lang="en-GB" sz="3600" dirty="0">
                <a:solidFill>
                  <a:srgbClr val="FF0000"/>
                </a:solidFill>
              </a:rPr>
              <a:t>sampler2DShadow</a:t>
            </a:r>
            <a:r>
              <a:rPr lang="en-GB" sz="3600" dirty="0"/>
              <a:t> – Used for shadow mapping, where depth comparisons are performed.</a:t>
            </a:r>
            <a:endParaRPr lang="en-GB" sz="3200" dirty="0"/>
          </a:p>
          <a:p>
            <a:pPr marL="0" indent="0">
              <a:buNone/>
              <a:defRPr/>
            </a:pPr>
            <a:endParaRPr lang="en-GB" sz="3600" dirty="0"/>
          </a:p>
        </p:txBody>
      </p:sp>
      <p:sp>
        <p:nvSpPr>
          <p:cNvPr id="24580" name="Rectangle 4">
            <a:extLst>
              <a:ext uri="{FF2B5EF4-FFF2-40B4-BE49-F238E27FC236}">
                <a16:creationId xmlns:a16="http://schemas.microsoft.com/office/drawing/2014/main" id="{12728BAB-01E8-44F8-FD72-6AFDE2C59BF5}"/>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4581" name="Rectangle 5">
            <a:extLst>
              <a:ext uri="{FF2B5EF4-FFF2-40B4-BE49-F238E27FC236}">
                <a16:creationId xmlns:a16="http://schemas.microsoft.com/office/drawing/2014/main" id="{C289DD1E-E833-92C6-B6B1-5987A63B1336}"/>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89E988-C4FF-525F-0659-8AE5B41691E1}"/>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Algorithmic decomposition</a:t>
            </a:r>
          </a:p>
        </p:txBody>
      </p:sp>
      <p:graphicFrame>
        <p:nvGraphicFramePr>
          <p:cNvPr id="32" name="Content Placeholder 2">
            <a:extLst>
              <a:ext uri="{FF2B5EF4-FFF2-40B4-BE49-F238E27FC236}">
                <a16:creationId xmlns:a16="http://schemas.microsoft.com/office/drawing/2014/main" id="{2828800F-1D52-1289-751D-0C3E7C86098C}"/>
              </a:ext>
            </a:extLst>
          </p:cNvPr>
          <p:cNvGraphicFramePr>
            <a:graphicFrameLocks noGrp="1"/>
          </p:cNvGraphicFramePr>
          <p:nvPr>
            <p:ph idx="1"/>
            <p:extLst>
              <p:ext uri="{D42A27DB-BD31-4B8C-83A1-F6EECF244321}">
                <p14:modId xmlns:p14="http://schemas.microsoft.com/office/powerpoint/2010/main" val="867215503"/>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18169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780" name="Group 3277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278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78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784" name="Group 3278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278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78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788" name="Group 3278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789" name="Freeform: Shape 3278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0" name="Freeform: Shape 3278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1" name="Freeform: Shape 3279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2" name="Freeform: Shape 3279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3" name="Freeform: Shape 3279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4" name="Freeform: Shape 3279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5" name="Freeform: Shape 3279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2770" name="Rectangle 2">
            <a:extLst>
              <a:ext uri="{FF2B5EF4-FFF2-40B4-BE49-F238E27FC236}">
                <a16:creationId xmlns:a16="http://schemas.microsoft.com/office/drawing/2014/main" id="{93E604A5-97DC-DC5C-4EC8-ED5E22E564B2}"/>
              </a:ext>
            </a:extLst>
          </p:cNvPr>
          <p:cNvSpPr>
            <a:spLocks noGrp="1" noChangeArrowheads="1"/>
          </p:cNvSpPr>
          <p:nvPr>
            <p:ph type="title"/>
          </p:nvPr>
        </p:nvSpPr>
        <p:spPr>
          <a:xfrm>
            <a:off x="1014984" y="891712"/>
            <a:ext cx="5309616" cy="5160789"/>
          </a:xfrm>
        </p:spPr>
        <p:txBody>
          <a:bodyPr anchor="ctr">
            <a:normAutofit/>
          </a:bodyPr>
          <a:lstStyle/>
          <a:p>
            <a:pPr eaLnBrk="1" hangingPunct="1"/>
            <a:r>
              <a:rPr lang="en-GB" altLang="en-US" sz="4800" dirty="0">
                <a:solidFill>
                  <a:schemeClr val="bg1"/>
                </a:solidFill>
              </a:rPr>
              <a:t>Built-in Functions</a:t>
            </a:r>
            <a:br>
              <a:rPr lang="en-GB" altLang="en-US" sz="4800" dirty="0">
                <a:solidFill>
                  <a:schemeClr val="bg1"/>
                </a:solidFill>
              </a:rPr>
            </a:br>
            <a:r>
              <a:rPr lang="en-GB" altLang="en-US" sz="4800" dirty="0">
                <a:solidFill>
                  <a:schemeClr val="bg1"/>
                </a:solidFill>
              </a:rPr>
              <a:t>(More </a:t>
            </a:r>
            <a:r>
              <a:rPr lang="en-GB" altLang="en-US" sz="4800">
                <a:solidFill>
                  <a:schemeClr val="bg1"/>
                </a:solidFill>
              </a:rPr>
              <a:t>to follow)</a:t>
            </a:r>
          </a:p>
        </p:txBody>
      </p:sp>
      <p:sp>
        <p:nvSpPr>
          <p:cNvPr id="14339" name="Rectangle 3">
            <a:extLst>
              <a:ext uri="{FF2B5EF4-FFF2-40B4-BE49-F238E27FC236}">
                <a16:creationId xmlns:a16="http://schemas.microsoft.com/office/drawing/2014/main" id="{A9FDA7A3-31BC-93C2-2259-1083F6E41BC1}"/>
              </a:ext>
            </a:extLst>
          </p:cNvPr>
          <p:cNvSpPr>
            <a:spLocks noGrp="1" noChangeArrowheads="1"/>
          </p:cNvSpPr>
          <p:nvPr>
            <p:ph type="body" idx="1"/>
          </p:nvPr>
        </p:nvSpPr>
        <p:spPr>
          <a:xfrm>
            <a:off x="6412302" y="891713"/>
            <a:ext cx="4584882" cy="5160790"/>
          </a:xfrm>
        </p:spPr>
        <p:txBody>
          <a:bodyPr anchor="ctr">
            <a:normAutofit/>
          </a:bodyPr>
          <a:lstStyle/>
          <a:p>
            <a:pPr>
              <a:defRPr/>
            </a:pPr>
            <a:r>
              <a:rPr lang="en-GB" sz="1800">
                <a:solidFill>
                  <a:schemeClr val="bg1"/>
                </a:solidFill>
              </a:rPr>
              <a:t>A variety of built-in functions are available to make programming easier, and to take advantage of hardware acceleration. Below is a non-exhaustive list of functions available:</a:t>
            </a:r>
          </a:p>
          <a:p>
            <a:pPr marL="0" indent="0">
              <a:buNone/>
              <a:defRPr/>
            </a:pPr>
            <a:endParaRPr lang="en-GB" sz="1800">
              <a:solidFill>
                <a:schemeClr val="bg1"/>
              </a:solidFill>
            </a:endParaRPr>
          </a:p>
          <a:p>
            <a:pPr lvl="1">
              <a:defRPr/>
            </a:pPr>
            <a:r>
              <a:rPr lang="en-GB" sz="1800">
                <a:solidFill>
                  <a:schemeClr val="bg1"/>
                </a:solidFill>
              </a:rPr>
              <a:t>Common Math functions – absolute value, floor, ceil etc</a:t>
            </a:r>
          </a:p>
          <a:p>
            <a:pPr lvl="1">
              <a:defRPr/>
            </a:pPr>
            <a:endParaRPr lang="en-GB" sz="1800">
              <a:solidFill>
                <a:schemeClr val="bg1"/>
              </a:solidFill>
            </a:endParaRPr>
          </a:p>
          <a:p>
            <a:pPr lvl="1">
              <a:defRPr/>
            </a:pPr>
            <a:r>
              <a:rPr lang="en-GB" sz="1800">
                <a:solidFill>
                  <a:schemeClr val="bg1"/>
                </a:solidFill>
              </a:rPr>
              <a:t>Trigonometric functions – sine, cosine, tangent etc</a:t>
            </a:r>
          </a:p>
          <a:p>
            <a:pPr lvl="1">
              <a:defRPr/>
            </a:pPr>
            <a:endParaRPr lang="en-GB" sz="1800">
              <a:solidFill>
                <a:schemeClr val="bg1"/>
              </a:solidFill>
            </a:endParaRPr>
          </a:p>
          <a:p>
            <a:pPr lvl="1">
              <a:defRPr/>
            </a:pPr>
            <a:r>
              <a:rPr lang="en-GB" sz="1800">
                <a:solidFill>
                  <a:schemeClr val="bg1"/>
                </a:solidFill>
              </a:rPr>
              <a:t>Geometric Operations – length, distance, dot product, cross product</a:t>
            </a:r>
          </a:p>
          <a:p>
            <a:pPr marL="457200" lvl="1" indent="0">
              <a:buNone/>
              <a:defRPr/>
            </a:pPr>
            <a:endParaRPr lang="en-GB" sz="1800">
              <a:solidFill>
                <a:schemeClr val="bg1"/>
              </a:solidFill>
            </a:endParaRPr>
          </a:p>
        </p:txBody>
      </p:sp>
      <p:sp>
        <p:nvSpPr>
          <p:cNvPr id="32772" name="Rectangle 4">
            <a:extLst>
              <a:ext uri="{FF2B5EF4-FFF2-40B4-BE49-F238E27FC236}">
                <a16:creationId xmlns:a16="http://schemas.microsoft.com/office/drawing/2014/main" id="{EA27B604-3C7E-5C26-A6F8-78C3067879E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2773" name="Rectangle 5">
            <a:extLst>
              <a:ext uri="{FF2B5EF4-FFF2-40B4-BE49-F238E27FC236}">
                <a16:creationId xmlns:a16="http://schemas.microsoft.com/office/drawing/2014/main" id="{DA10562A-80BE-CCE4-D162-FF4AEAA9FB9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1C8F2-087F-FF1D-4C6A-F2B7033387D2}"/>
              </a:ext>
            </a:extLst>
          </p:cNvPr>
          <p:cNvSpPr>
            <a:spLocks noGrp="1"/>
          </p:cNvSpPr>
          <p:nvPr>
            <p:ph type="title"/>
          </p:nvPr>
        </p:nvSpPr>
        <p:spPr/>
        <p:txBody>
          <a:bodyPr/>
          <a:lstStyle/>
          <a:p>
            <a:r>
              <a:rPr lang="en-GB" dirty="0"/>
              <a:t>Texture functions</a:t>
            </a:r>
          </a:p>
        </p:txBody>
      </p:sp>
      <p:sp>
        <p:nvSpPr>
          <p:cNvPr id="3" name="Content Placeholder 2">
            <a:extLst>
              <a:ext uri="{FF2B5EF4-FFF2-40B4-BE49-F238E27FC236}">
                <a16:creationId xmlns:a16="http://schemas.microsoft.com/office/drawing/2014/main" id="{6CC1462C-438B-E046-AB1D-FEBA754EEB98}"/>
              </a:ext>
            </a:extLst>
          </p:cNvPr>
          <p:cNvSpPr>
            <a:spLocks noGrp="1"/>
          </p:cNvSpPr>
          <p:nvPr>
            <p:ph idx="1"/>
          </p:nvPr>
        </p:nvSpPr>
        <p:spPr/>
        <p:txBody>
          <a:bodyPr>
            <a:normAutofit fontScale="92500"/>
          </a:bodyPr>
          <a:lstStyle/>
          <a:p>
            <a:pPr marL="0" indent="0">
              <a:buNone/>
            </a:pPr>
            <a:r>
              <a:rPr lang="en-GB" dirty="0"/>
              <a:t>texture(sampler, coord) - Retrieves a texel from a texture.</a:t>
            </a:r>
          </a:p>
          <a:p>
            <a:pPr marL="0" indent="0">
              <a:buNone/>
            </a:pPr>
            <a:r>
              <a:rPr lang="en-GB" dirty="0" err="1"/>
              <a:t>textureProj</a:t>
            </a:r>
            <a:r>
              <a:rPr lang="en-GB" dirty="0"/>
              <a:t>(sampler, coord) - Samples a texture using projective division.</a:t>
            </a:r>
          </a:p>
          <a:p>
            <a:pPr marL="0" indent="0">
              <a:buNone/>
            </a:pPr>
            <a:r>
              <a:rPr lang="en-GB" dirty="0" err="1"/>
              <a:t>textureLod</a:t>
            </a:r>
            <a:r>
              <a:rPr lang="en-GB" dirty="0"/>
              <a:t>(sampler, coord, </a:t>
            </a:r>
            <a:r>
              <a:rPr lang="en-GB" dirty="0" err="1"/>
              <a:t>lod</a:t>
            </a:r>
            <a:r>
              <a:rPr lang="en-GB" dirty="0"/>
              <a:t>) - Samples a texture at a specific mipmap level.</a:t>
            </a:r>
          </a:p>
          <a:p>
            <a:pPr marL="0" indent="0">
              <a:buNone/>
            </a:pPr>
            <a:r>
              <a:rPr lang="en-GB" dirty="0" err="1"/>
              <a:t>textureGrad</a:t>
            </a:r>
            <a:r>
              <a:rPr lang="en-GB" dirty="0"/>
              <a:t>(sampler, coord, </a:t>
            </a:r>
            <a:r>
              <a:rPr lang="en-GB" dirty="0" err="1"/>
              <a:t>dPdx</a:t>
            </a:r>
            <a:r>
              <a:rPr lang="en-GB" dirty="0"/>
              <a:t>, </a:t>
            </a:r>
            <a:r>
              <a:rPr lang="en-GB" dirty="0" err="1"/>
              <a:t>dPdy</a:t>
            </a:r>
            <a:r>
              <a:rPr lang="en-GB" dirty="0"/>
              <a:t>) - Samples a texture with explicit gradient control.</a:t>
            </a:r>
          </a:p>
          <a:p>
            <a:pPr marL="0" indent="0">
              <a:buNone/>
            </a:pPr>
            <a:r>
              <a:rPr lang="en-GB" dirty="0" err="1"/>
              <a:t>textureGather</a:t>
            </a:r>
            <a:r>
              <a:rPr lang="en-GB" dirty="0"/>
              <a:t>(sampler, coord) - Gathers four adjacent texels from a texture.</a:t>
            </a:r>
          </a:p>
          <a:p>
            <a:pPr marL="0" indent="0">
              <a:buNone/>
            </a:pPr>
            <a:r>
              <a:rPr lang="en-GB" dirty="0" err="1"/>
              <a:t>textureSize</a:t>
            </a:r>
            <a:r>
              <a:rPr lang="en-GB" dirty="0"/>
              <a:t>(sampler, </a:t>
            </a:r>
            <a:r>
              <a:rPr lang="en-GB" dirty="0" err="1"/>
              <a:t>lod</a:t>
            </a:r>
            <a:r>
              <a:rPr lang="en-GB" dirty="0"/>
              <a:t>) - Returns the size of a texture at a given LOD.</a:t>
            </a:r>
          </a:p>
        </p:txBody>
      </p:sp>
    </p:spTree>
    <p:extLst>
      <p:ext uri="{BB962C8B-B14F-4D97-AF65-F5344CB8AC3E}">
        <p14:creationId xmlns:p14="http://schemas.microsoft.com/office/powerpoint/2010/main" val="1580304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F8D35-299C-A0C3-0F39-795CE5EC70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FC571-4213-6A66-1FEC-AB4FCBDA541A}"/>
              </a:ext>
            </a:extLst>
          </p:cNvPr>
          <p:cNvSpPr>
            <a:spLocks noGrp="1"/>
          </p:cNvSpPr>
          <p:nvPr>
            <p:ph type="title"/>
          </p:nvPr>
        </p:nvSpPr>
        <p:spPr/>
        <p:txBody>
          <a:bodyPr/>
          <a:lstStyle/>
          <a:p>
            <a:r>
              <a:rPr lang="en-GB" dirty="0"/>
              <a:t>Mathematical Functions</a:t>
            </a:r>
          </a:p>
        </p:txBody>
      </p:sp>
      <p:sp>
        <p:nvSpPr>
          <p:cNvPr id="3" name="Content Placeholder 2">
            <a:extLst>
              <a:ext uri="{FF2B5EF4-FFF2-40B4-BE49-F238E27FC236}">
                <a16:creationId xmlns:a16="http://schemas.microsoft.com/office/drawing/2014/main" id="{A59A7ADD-0066-8128-A360-8886ADBF84BD}"/>
              </a:ext>
            </a:extLst>
          </p:cNvPr>
          <p:cNvSpPr>
            <a:spLocks noGrp="1"/>
          </p:cNvSpPr>
          <p:nvPr>
            <p:ph idx="1"/>
          </p:nvPr>
        </p:nvSpPr>
        <p:spPr/>
        <p:txBody>
          <a:bodyPr>
            <a:normAutofit fontScale="77500" lnSpcReduction="20000"/>
          </a:bodyPr>
          <a:lstStyle/>
          <a:p>
            <a:pPr marL="0" indent="0">
              <a:buNone/>
            </a:pPr>
            <a:r>
              <a:rPr lang="en-GB" dirty="0"/>
              <a:t>abs(x) - Returns the absolute value of x.</a:t>
            </a:r>
          </a:p>
          <a:p>
            <a:pPr marL="0" indent="0">
              <a:buNone/>
            </a:pPr>
            <a:r>
              <a:rPr lang="en-GB" dirty="0"/>
              <a:t>sign(x) - Returns 1.0 if x is positive, -1.0 if negative, and 0.0 if zero.</a:t>
            </a:r>
          </a:p>
          <a:p>
            <a:pPr marL="0" indent="0">
              <a:buNone/>
            </a:pPr>
            <a:r>
              <a:rPr lang="en-GB" dirty="0"/>
              <a:t>floor(x) - Rounds x down to the nearest integer.</a:t>
            </a:r>
          </a:p>
          <a:p>
            <a:pPr marL="0" indent="0">
              <a:buNone/>
            </a:pPr>
            <a:r>
              <a:rPr lang="en-GB" dirty="0"/>
              <a:t>ceil(x) - Rounds x up to the nearest integer.</a:t>
            </a:r>
          </a:p>
          <a:p>
            <a:pPr marL="0" indent="0">
              <a:buNone/>
            </a:pPr>
            <a:r>
              <a:rPr lang="en-GB" dirty="0" err="1"/>
              <a:t>fract</a:t>
            </a:r>
            <a:r>
              <a:rPr lang="en-GB" dirty="0"/>
              <a:t>(x) - Returns the fractional part of x (x - floor(x)).</a:t>
            </a:r>
          </a:p>
          <a:p>
            <a:pPr marL="0" indent="0">
              <a:buNone/>
            </a:pPr>
            <a:r>
              <a:rPr lang="en-GB" dirty="0"/>
              <a:t>mod(x, y) - Returns the remainder of x / y.</a:t>
            </a:r>
          </a:p>
          <a:p>
            <a:pPr marL="0" indent="0">
              <a:buNone/>
            </a:pPr>
            <a:r>
              <a:rPr lang="en-GB" dirty="0"/>
              <a:t>min(x, y) - Returns the smaller of x and y.</a:t>
            </a:r>
          </a:p>
          <a:p>
            <a:pPr marL="0" indent="0">
              <a:buNone/>
            </a:pPr>
            <a:r>
              <a:rPr lang="en-GB" dirty="0"/>
              <a:t>max(x, y) - Returns the larger of x and y.</a:t>
            </a:r>
          </a:p>
          <a:p>
            <a:pPr marL="0" indent="0">
              <a:buNone/>
            </a:pPr>
            <a:r>
              <a:rPr lang="en-GB" dirty="0"/>
              <a:t>clamp(x, </a:t>
            </a:r>
            <a:r>
              <a:rPr lang="en-GB" dirty="0" err="1"/>
              <a:t>minVal</a:t>
            </a:r>
            <a:r>
              <a:rPr lang="en-GB" dirty="0"/>
              <a:t>, </a:t>
            </a:r>
            <a:r>
              <a:rPr lang="en-GB" dirty="0" err="1"/>
              <a:t>maxVal</a:t>
            </a:r>
            <a:r>
              <a:rPr lang="en-GB" dirty="0"/>
              <a:t>) - Clamps x to be between </a:t>
            </a:r>
            <a:r>
              <a:rPr lang="en-GB" dirty="0" err="1"/>
              <a:t>minVal</a:t>
            </a:r>
            <a:r>
              <a:rPr lang="en-GB" dirty="0"/>
              <a:t> and </a:t>
            </a:r>
            <a:r>
              <a:rPr lang="en-GB" dirty="0" err="1"/>
              <a:t>maxVal</a:t>
            </a:r>
            <a:r>
              <a:rPr lang="en-GB" dirty="0"/>
              <a:t>.</a:t>
            </a:r>
          </a:p>
          <a:p>
            <a:pPr marL="0" indent="0">
              <a:buNone/>
            </a:pPr>
            <a:r>
              <a:rPr lang="en-GB" dirty="0"/>
              <a:t>mix(x, y, a) - Performs linear interpolation between x and y using factor a.</a:t>
            </a:r>
          </a:p>
          <a:p>
            <a:pPr marL="0" indent="0">
              <a:buNone/>
            </a:pPr>
            <a:r>
              <a:rPr lang="en-GB" dirty="0"/>
              <a:t>step(edge, x) - Returns 0.0 if x &lt; edge, else returns 1.0.</a:t>
            </a:r>
          </a:p>
          <a:p>
            <a:pPr marL="0" indent="0">
              <a:buNone/>
            </a:pPr>
            <a:r>
              <a:rPr lang="en-GB" dirty="0" err="1"/>
              <a:t>smoothstep</a:t>
            </a:r>
            <a:r>
              <a:rPr lang="en-GB" dirty="0"/>
              <a:t>(edge0, edge1, x) - Performs smooth Hermite interpolation.</a:t>
            </a:r>
          </a:p>
        </p:txBody>
      </p:sp>
    </p:spTree>
    <p:extLst>
      <p:ext uri="{BB962C8B-B14F-4D97-AF65-F5344CB8AC3E}">
        <p14:creationId xmlns:p14="http://schemas.microsoft.com/office/powerpoint/2010/main" val="10415001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BE4E1-3160-ED1D-0B52-70B18ADE61C0}"/>
              </a:ext>
            </a:extLst>
          </p:cNvPr>
          <p:cNvSpPr>
            <a:spLocks noGrp="1"/>
          </p:cNvSpPr>
          <p:nvPr>
            <p:ph type="title"/>
          </p:nvPr>
        </p:nvSpPr>
        <p:spPr/>
        <p:txBody>
          <a:bodyPr/>
          <a:lstStyle/>
          <a:p>
            <a:r>
              <a:rPr lang="en-GB" dirty="0"/>
              <a:t>Exponential &amp; Logarithmic</a:t>
            </a:r>
          </a:p>
        </p:txBody>
      </p:sp>
      <p:sp>
        <p:nvSpPr>
          <p:cNvPr id="3" name="Content Placeholder 2">
            <a:extLst>
              <a:ext uri="{FF2B5EF4-FFF2-40B4-BE49-F238E27FC236}">
                <a16:creationId xmlns:a16="http://schemas.microsoft.com/office/drawing/2014/main" id="{DB7BABF8-7B62-C856-B594-436AA36ABC32}"/>
              </a:ext>
            </a:extLst>
          </p:cNvPr>
          <p:cNvSpPr>
            <a:spLocks noGrp="1"/>
          </p:cNvSpPr>
          <p:nvPr>
            <p:ph idx="1"/>
          </p:nvPr>
        </p:nvSpPr>
        <p:spPr/>
        <p:txBody>
          <a:bodyPr/>
          <a:lstStyle/>
          <a:p>
            <a:pPr marL="0" indent="0">
              <a:buNone/>
            </a:pPr>
            <a:r>
              <a:rPr lang="en-GB" dirty="0"/>
              <a:t>pow(x, y) - Returns x raised to the power of y.</a:t>
            </a:r>
          </a:p>
          <a:p>
            <a:pPr marL="0" indent="0">
              <a:buNone/>
            </a:pPr>
            <a:r>
              <a:rPr lang="en-GB" dirty="0"/>
              <a:t>exp(x) - Returns e^x.log(x) - Returns the natural logarithm of x.</a:t>
            </a:r>
          </a:p>
          <a:p>
            <a:pPr marL="0" indent="0">
              <a:buNone/>
            </a:pPr>
            <a:r>
              <a:rPr lang="en-GB" dirty="0"/>
              <a:t>exp2(x) - Returns 2^x.log2(x) - Returns the base-2 logarithm of x.</a:t>
            </a:r>
          </a:p>
        </p:txBody>
      </p:sp>
    </p:spTree>
    <p:extLst>
      <p:ext uri="{BB962C8B-B14F-4D97-AF65-F5344CB8AC3E}">
        <p14:creationId xmlns:p14="http://schemas.microsoft.com/office/powerpoint/2010/main" val="34201809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D723F-710C-89AA-4C2D-C26055D0BD48}"/>
              </a:ext>
            </a:extLst>
          </p:cNvPr>
          <p:cNvSpPr>
            <a:spLocks noGrp="1"/>
          </p:cNvSpPr>
          <p:nvPr>
            <p:ph type="title"/>
          </p:nvPr>
        </p:nvSpPr>
        <p:spPr/>
        <p:txBody>
          <a:bodyPr/>
          <a:lstStyle/>
          <a:p>
            <a:r>
              <a:rPr lang="en-GB" dirty="0"/>
              <a:t>Trigonometric</a:t>
            </a:r>
          </a:p>
        </p:txBody>
      </p:sp>
      <p:sp>
        <p:nvSpPr>
          <p:cNvPr id="3" name="Content Placeholder 2">
            <a:extLst>
              <a:ext uri="{FF2B5EF4-FFF2-40B4-BE49-F238E27FC236}">
                <a16:creationId xmlns:a16="http://schemas.microsoft.com/office/drawing/2014/main" id="{06E2ECF0-5861-0DA1-C4F0-71209BBA4FCF}"/>
              </a:ext>
            </a:extLst>
          </p:cNvPr>
          <p:cNvSpPr>
            <a:spLocks noGrp="1"/>
          </p:cNvSpPr>
          <p:nvPr>
            <p:ph idx="1"/>
          </p:nvPr>
        </p:nvSpPr>
        <p:spPr/>
        <p:txBody>
          <a:bodyPr/>
          <a:lstStyle/>
          <a:p>
            <a:pPr marL="0" indent="0">
              <a:buNone/>
            </a:pPr>
            <a:r>
              <a:rPr lang="en-GB" dirty="0"/>
              <a:t>radians(degrees) - Converts degrees to radians.</a:t>
            </a:r>
          </a:p>
          <a:p>
            <a:pPr marL="0" indent="0">
              <a:buNone/>
            </a:pPr>
            <a:r>
              <a:rPr lang="en-GB" dirty="0"/>
              <a:t>degrees(radians) - Converts radians to degrees.</a:t>
            </a:r>
          </a:p>
          <a:p>
            <a:pPr marL="0" indent="0">
              <a:buNone/>
            </a:pPr>
            <a:r>
              <a:rPr lang="en-GB" dirty="0"/>
              <a:t>sin(x), cos(x), tan(x) - Standard trigonometric functions.</a:t>
            </a:r>
          </a:p>
          <a:p>
            <a:pPr marL="0" indent="0">
              <a:buNone/>
            </a:pPr>
            <a:r>
              <a:rPr lang="en-GB" dirty="0" err="1"/>
              <a:t>asin</a:t>
            </a:r>
            <a:r>
              <a:rPr lang="en-GB" dirty="0"/>
              <a:t>(x), </a:t>
            </a:r>
            <a:r>
              <a:rPr lang="en-GB" dirty="0" err="1"/>
              <a:t>acos</a:t>
            </a:r>
            <a:r>
              <a:rPr lang="en-GB" dirty="0"/>
              <a:t>(x), </a:t>
            </a:r>
            <a:r>
              <a:rPr lang="en-GB" dirty="0" err="1"/>
              <a:t>atan</a:t>
            </a:r>
            <a:r>
              <a:rPr lang="en-GB" dirty="0"/>
              <a:t>(x) - Inverse trigonometric functions.</a:t>
            </a:r>
          </a:p>
          <a:p>
            <a:pPr marL="0" indent="0">
              <a:buNone/>
            </a:pPr>
            <a:r>
              <a:rPr lang="en-GB" dirty="0" err="1"/>
              <a:t>atan</a:t>
            </a:r>
            <a:r>
              <a:rPr lang="en-GB" dirty="0"/>
              <a:t>(y, x) - Returns the angle whose tangent is y/x.</a:t>
            </a:r>
          </a:p>
          <a:p>
            <a:pPr marL="0" indent="0">
              <a:buNone/>
            </a:pPr>
            <a:endParaRPr lang="en-GB" dirty="0"/>
          </a:p>
        </p:txBody>
      </p:sp>
    </p:spTree>
    <p:extLst>
      <p:ext uri="{BB962C8B-B14F-4D97-AF65-F5344CB8AC3E}">
        <p14:creationId xmlns:p14="http://schemas.microsoft.com/office/powerpoint/2010/main" val="16702819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8922D-901A-9158-0966-DDAD26AA069E}"/>
              </a:ext>
            </a:extLst>
          </p:cNvPr>
          <p:cNvSpPr>
            <a:spLocks noGrp="1"/>
          </p:cNvSpPr>
          <p:nvPr>
            <p:ph type="title"/>
          </p:nvPr>
        </p:nvSpPr>
        <p:spPr/>
        <p:txBody>
          <a:bodyPr/>
          <a:lstStyle/>
          <a:p>
            <a:r>
              <a:rPr lang="en-GB" dirty="0"/>
              <a:t>Hyperbolic</a:t>
            </a:r>
          </a:p>
        </p:txBody>
      </p:sp>
      <p:sp>
        <p:nvSpPr>
          <p:cNvPr id="3" name="Content Placeholder 2">
            <a:extLst>
              <a:ext uri="{FF2B5EF4-FFF2-40B4-BE49-F238E27FC236}">
                <a16:creationId xmlns:a16="http://schemas.microsoft.com/office/drawing/2014/main" id="{C41A312B-E0CE-4249-F7C9-4DFE89F31109}"/>
              </a:ext>
            </a:extLst>
          </p:cNvPr>
          <p:cNvSpPr>
            <a:spLocks noGrp="1"/>
          </p:cNvSpPr>
          <p:nvPr>
            <p:ph idx="1"/>
          </p:nvPr>
        </p:nvSpPr>
        <p:spPr/>
        <p:txBody>
          <a:bodyPr/>
          <a:lstStyle/>
          <a:p>
            <a:r>
              <a:rPr lang="en-GB" dirty="0" err="1"/>
              <a:t>sinh</a:t>
            </a:r>
            <a:r>
              <a:rPr lang="en-GB" dirty="0"/>
              <a:t>(x), cosh(x), tanh(x) - Standard hyperbolic functions.</a:t>
            </a:r>
          </a:p>
        </p:txBody>
      </p:sp>
    </p:spTree>
    <p:extLst>
      <p:ext uri="{BB962C8B-B14F-4D97-AF65-F5344CB8AC3E}">
        <p14:creationId xmlns:p14="http://schemas.microsoft.com/office/powerpoint/2010/main" val="36458251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54D5F-D997-0157-404E-9B335C6BC92B}"/>
              </a:ext>
            </a:extLst>
          </p:cNvPr>
          <p:cNvSpPr>
            <a:spLocks noGrp="1"/>
          </p:cNvSpPr>
          <p:nvPr>
            <p:ph type="title"/>
          </p:nvPr>
        </p:nvSpPr>
        <p:spPr/>
        <p:txBody>
          <a:bodyPr/>
          <a:lstStyle/>
          <a:p>
            <a:r>
              <a:rPr lang="en-GB" dirty="0"/>
              <a:t>Vector &amp; Matrix Functions</a:t>
            </a:r>
          </a:p>
        </p:txBody>
      </p:sp>
      <p:sp>
        <p:nvSpPr>
          <p:cNvPr id="3" name="Content Placeholder 2">
            <a:extLst>
              <a:ext uri="{FF2B5EF4-FFF2-40B4-BE49-F238E27FC236}">
                <a16:creationId xmlns:a16="http://schemas.microsoft.com/office/drawing/2014/main" id="{475E1CAB-734C-BFF4-39B3-3BD6082C5EE4}"/>
              </a:ext>
            </a:extLst>
          </p:cNvPr>
          <p:cNvSpPr>
            <a:spLocks noGrp="1"/>
          </p:cNvSpPr>
          <p:nvPr>
            <p:ph idx="1"/>
          </p:nvPr>
        </p:nvSpPr>
        <p:spPr/>
        <p:txBody>
          <a:bodyPr/>
          <a:lstStyle/>
          <a:p>
            <a:pPr marL="0" indent="0">
              <a:buNone/>
            </a:pPr>
            <a:r>
              <a:rPr lang="en-GB" dirty="0"/>
              <a:t>length(v) - Returns the length (magnitude) of vector v.</a:t>
            </a:r>
          </a:p>
          <a:p>
            <a:pPr marL="0" indent="0">
              <a:buNone/>
            </a:pPr>
            <a:r>
              <a:rPr lang="en-GB" dirty="0"/>
              <a:t>distance(v1, v2) - Returns the distance between v1 and v2.</a:t>
            </a:r>
          </a:p>
          <a:p>
            <a:pPr marL="0" indent="0">
              <a:buNone/>
            </a:pPr>
            <a:r>
              <a:rPr lang="en-GB" dirty="0"/>
              <a:t>dot(v1, v2) - Returns the dot product of v1 and v2.</a:t>
            </a:r>
          </a:p>
          <a:p>
            <a:pPr marL="0" indent="0">
              <a:buNone/>
            </a:pPr>
            <a:r>
              <a:rPr lang="en-GB" dirty="0"/>
              <a:t>cross(v1, v2) - Returns the cross product of two 3D vectors.</a:t>
            </a:r>
          </a:p>
          <a:p>
            <a:pPr marL="0" indent="0">
              <a:buNone/>
            </a:pPr>
            <a:r>
              <a:rPr lang="en-GB" dirty="0"/>
              <a:t>normalize(v) - Returns the unit vector of v.</a:t>
            </a:r>
          </a:p>
          <a:p>
            <a:pPr marL="0" indent="0">
              <a:buNone/>
            </a:pPr>
            <a:r>
              <a:rPr lang="en-GB" dirty="0"/>
              <a:t>reflect(I, N) - Reflects vector I about normal N.</a:t>
            </a:r>
          </a:p>
          <a:p>
            <a:pPr marL="0" indent="0">
              <a:buNone/>
            </a:pPr>
            <a:r>
              <a:rPr lang="en-GB" dirty="0"/>
              <a:t>refract(I, N, eta) - Computes refraction vector given I, N, and the refraction index eta.</a:t>
            </a:r>
          </a:p>
        </p:txBody>
      </p:sp>
    </p:spTree>
    <p:extLst>
      <p:ext uri="{BB962C8B-B14F-4D97-AF65-F5344CB8AC3E}">
        <p14:creationId xmlns:p14="http://schemas.microsoft.com/office/powerpoint/2010/main" val="41961008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F2331-99AD-1839-94FA-22009EB110CA}"/>
              </a:ext>
            </a:extLst>
          </p:cNvPr>
          <p:cNvSpPr>
            <a:spLocks noGrp="1"/>
          </p:cNvSpPr>
          <p:nvPr>
            <p:ph type="title"/>
          </p:nvPr>
        </p:nvSpPr>
        <p:spPr/>
        <p:txBody>
          <a:bodyPr/>
          <a:lstStyle/>
          <a:p>
            <a:r>
              <a:rPr lang="en-GB" dirty="0"/>
              <a:t>Matrix</a:t>
            </a:r>
          </a:p>
        </p:txBody>
      </p:sp>
      <p:sp>
        <p:nvSpPr>
          <p:cNvPr id="3" name="Content Placeholder 2">
            <a:extLst>
              <a:ext uri="{FF2B5EF4-FFF2-40B4-BE49-F238E27FC236}">
                <a16:creationId xmlns:a16="http://schemas.microsoft.com/office/drawing/2014/main" id="{0472CFA3-F7C0-BE90-0DD6-BD973CA902B7}"/>
              </a:ext>
            </a:extLst>
          </p:cNvPr>
          <p:cNvSpPr>
            <a:spLocks noGrp="1"/>
          </p:cNvSpPr>
          <p:nvPr>
            <p:ph idx="1"/>
          </p:nvPr>
        </p:nvSpPr>
        <p:spPr/>
        <p:txBody>
          <a:bodyPr/>
          <a:lstStyle/>
          <a:p>
            <a:pPr marL="0" indent="0">
              <a:buNone/>
            </a:pPr>
            <a:r>
              <a:rPr lang="en-GB" dirty="0"/>
              <a:t>transpose(m) - Returns the transpose of matrix m.</a:t>
            </a:r>
          </a:p>
          <a:p>
            <a:pPr marL="0" indent="0">
              <a:buNone/>
            </a:pPr>
            <a:r>
              <a:rPr lang="en-GB" dirty="0"/>
              <a:t>determinant(m) - Returns the determinant of matrix m.</a:t>
            </a:r>
          </a:p>
          <a:p>
            <a:pPr marL="0" indent="0">
              <a:buNone/>
            </a:pPr>
            <a:r>
              <a:rPr lang="en-GB" dirty="0"/>
              <a:t>inverse(m) - Returns the inverse of matrix m.</a:t>
            </a:r>
          </a:p>
        </p:txBody>
      </p:sp>
    </p:spTree>
    <p:extLst>
      <p:ext uri="{BB962C8B-B14F-4D97-AF65-F5344CB8AC3E}">
        <p14:creationId xmlns:p14="http://schemas.microsoft.com/office/powerpoint/2010/main" val="30831635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5F8F-3E18-C62B-5F11-D3D2ECA5759E}"/>
              </a:ext>
            </a:extLst>
          </p:cNvPr>
          <p:cNvSpPr>
            <a:spLocks noGrp="1"/>
          </p:cNvSpPr>
          <p:nvPr>
            <p:ph type="title"/>
          </p:nvPr>
        </p:nvSpPr>
        <p:spPr/>
        <p:txBody>
          <a:bodyPr/>
          <a:lstStyle/>
          <a:p>
            <a:r>
              <a:rPr lang="en-GB" dirty="0"/>
              <a:t>Logical &amp; Comparison Functions</a:t>
            </a:r>
          </a:p>
        </p:txBody>
      </p:sp>
      <p:sp>
        <p:nvSpPr>
          <p:cNvPr id="3" name="Content Placeholder 2">
            <a:extLst>
              <a:ext uri="{FF2B5EF4-FFF2-40B4-BE49-F238E27FC236}">
                <a16:creationId xmlns:a16="http://schemas.microsoft.com/office/drawing/2014/main" id="{E015AB97-B346-E2BE-BF80-42A780A95233}"/>
              </a:ext>
            </a:extLst>
          </p:cNvPr>
          <p:cNvSpPr>
            <a:spLocks noGrp="1"/>
          </p:cNvSpPr>
          <p:nvPr>
            <p:ph idx="1"/>
          </p:nvPr>
        </p:nvSpPr>
        <p:spPr/>
        <p:txBody>
          <a:bodyPr/>
          <a:lstStyle/>
          <a:p>
            <a:pPr marL="0" indent="0">
              <a:buNone/>
            </a:pPr>
            <a:r>
              <a:rPr lang="en-GB" dirty="0" err="1"/>
              <a:t>lessThan</a:t>
            </a:r>
            <a:r>
              <a:rPr lang="en-GB" dirty="0"/>
              <a:t>(x, y) - Returns a </a:t>
            </a:r>
            <a:r>
              <a:rPr lang="en-GB" dirty="0" err="1"/>
              <a:t>bvec</a:t>
            </a:r>
            <a:r>
              <a:rPr lang="en-GB" dirty="0"/>
              <a:t> with results of x &lt; y component-wise.</a:t>
            </a:r>
          </a:p>
          <a:p>
            <a:pPr marL="0" indent="0">
              <a:buNone/>
            </a:pPr>
            <a:r>
              <a:rPr lang="en-GB" dirty="0" err="1"/>
              <a:t>greaterThan</a:t>
            </a:r>
            <a:r>
              <a:rPr lang="en-GB" dirty="0"/>
              <a:t>(x, y) - Returns a </a:t>
            </a:r>
            <a:r>
              <a:rPr lang="en-GB" dirty="0" err="1"/>
              <a:t>bvec</a:t>
            </a:r>
            <a:r>
              <a:rPr lang="en-GB" dirty="0"/>
              <a:t> with results of x &gt; y component-wise.</a:t>
            </a:r>
          </a:p>
          <a:p>
            <a:pPr marL="0" indent="0">
              <a:buNone/>
            </a:pPr>
            <a:r>
              <a:rPr lang="en-GB" dirty="0"/>
              <a:t>equal(x, y) - Returns a </a:t>
            </a:r>
            <a:r>
              <a:rPr lang="en-GB" dirty="0" err="1"/>
              <a:t>bvec</a:t>
            </a:r>
            <a:r>
              <a:rPr lang="en-GB" dirty="0"/>
              <a:t> for x == y component-wise.</a:t>
            </a:r>
          </a:p>
          <a:p>
            <a:pPr marL="0" indent="0">
              <a:buNone/>
            </a:pPr>
            <a:r>
              <a:rPr lang="en-GB" dirty="0" err="1"/>
              <a:t>notEqual</a:t>
            </a:r>
            <a:r>
              <a:rPr lang="en-GB" dirty="0"/>
              <a:t>(x, y) - Returns a </a:t>
            </a:r>
            <a:r>
              <a:rPr lang="en-GB" dirty="0" err="1"/>
              <a:t>bvec</a:t>
            </a:r>
            <a:r>
              <a:rPr lang="en-GB" dirty="0"/>
              <a:t> for x != y component-wise.</a:t>
            </a:r>
          </a:p>
          <a:p>
            <a:pPr marL="0" indent="0">
              <a:buNone/>
            </a:pPr>
            <a:r>
              <a:rPr lang="en-GB" dirty="0"/>
              <a:t>any(</a:t>
            </a:r>
            <a:r>
              <a:rPr lang="en-GB" dirty="0" err="1"/>
              <a:t>bvec</a:t>
            </a:r>
            <a:r>
              <a:rPr lang="en-GB" dirty="0"/>
              <a:t>) - Returns true if any component of </a:t>
            </a:r>
            <a:r>
              <a:rPr lang="en-GB" dirty="0" err="1"/>
              <a:t>bvec</a:t>
            </a:r>
            <a:r>
              <a:rPr lang="en-GB" dirty="0"/>
              <a:t> is true.</a:t>
            </a:r>
          </a:p>
          <a:p>
            <a:pPr marL="0" indent="0">
              <a:buNone/>
            </a:pPr>
            <a:r>
              <a:rPr lang="en-GB" dirty="0"/>
              <a:t>all(</a:t>
            </a:r>
            <a:r>
              <a:rPr lang="en-GB" dirty="0" err="1"/>
              <a:t>bvec</a:t>
            </a:r>
            <a:r>
              <a:rPr lang="en-GB" dirty="0"/>
              <a:t>) - Returns true if all components of </a:t>
            </a:r>
            <a:r>
              <a:rPr lang="en-GB" dirty="0" err="1"/>
              <a:t>bvec</a:t>
            </a:r>
            <a:r>
              <a:rPr lang="en-GB" dirty="0"/>
              <a:t> are true.</a:t>
            </a:r>
          </a:p>
        </p:txBody>
      </p:sp>
    </p:spTree>
    <p:extLst>
      <p:ext uri="{BB962C8B-B14F-4D97-AF65-F5344CB8AC3E}">
        <p14:creationId xmlns:p14="http://schemas.microsoft.com/office/powerpoint/2010/main" val="32767845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DB0DA-EE24-0941-0840-1C7F559D0718}"/>
              </a:ext>
            </a:extLst>
          </p:cNvPr>
          <p:cNvSpPr>
            <a:spLocks noGrp="1"/>
          </p:cNvSpPr>
          <p:nvPr>
            <p:ph type="title"/>
          </p:nvPr>
        </p:nvSpPr>
        <p:spPr/>
        <p:txBody>
          <a:bodyPr/>
          <a:lstStyle/>
          <a:p>
            <a:r>
              <a:rPr lang="en-GB" dirty="0"/>
              <a:t>Derivative Functions (for Shading)</a:t>
            </a:r>
          </a:p>
        </p:txBody>
      </p:sp>
      <p:sp>
        <p:nvSpPr>
          <p:cNvPr id="3" name="Content Placeholder 2">
            <a:extLst>
              <a:ext uri="{FF2B5EF4-FFF2-40B4-BE49-F238E27FC236}">
                <a16:creationId xmlns:a16="http://schemas.microsoft.com/office/drawing/2014/main" id="{ED6969F5-D81D-FF21-A6E5-E36590B1F35F}"/>
              </a:ext>
            </a:extLst>
          </p:cNvPr>
          <p:cNvSpPr>
            <a:spLocks noGrp="1"/>
          </p:cNvSpPr>
          <p:nvPr>
            <p:ph idx="1"/>
          </p:nvPr>
        </p:nvSpPr>
        <p:spPr/>
        <p:txBody>
          <a:bodyPr/>
          <a:lstStyle/>
          <a:p>
            <a:pPr marL="0" indent="0">
              <a:buNone/>
            </a:pPr>
            <a:r>
              <a:rPr lang="en-GB" dirty="0" err="1"/>
              <a:t>dFdx</a:t>
            </a:r>
            <a:r>
              <a:rPr lang="en-GB" dirty="0"/>
              <a:t>(p) - Returns the partial derivative of p with respect to screen-space x.</a:t>
            </a:r>
          </a:p>
          <a:p>
            <a:pPr marL="0" indent="0">
              <a:buNone/>
            </a:pPr>
            <a:r>
              <a:rPr lang="en-GB" dirty="0" err="1"/>
              <a:t>dFdy</a:t>
            </a:r>
            <a:r>
              <a:rPr lang="en-GB" dirty="0"/>
              <a:t>(p) - Returns the partial derivative of p with respect to screen-space y.</a:t>
            </a:r>
          </a:p>
          <a:p>
            <a:pPr marL="0" indent="0">
              <a:buNone/>
            </a:pPr>
            <a:r>
              <a:rPr lang="en-GB" dirty="0" err="1"/>
              <a:t>fwidth</a:t>
            </a:r>
            <a:r>
              <a:rPr lang="en-GB" dirty="0"/>
              <a:t>(p) - Returns abs(</a:t>
            </a:r>
            <a:r>
              <a:rPr lang="en-GB" dirty="0" err="1"/>
              <a:t>dFdx</a:t>
            </a:r>
            <a:r>
              <a:rPr lang="en-GB" dirty="0"/>
              <a:t>(p)) + abs(</a:t>
            </a:r>
            <a:r>
              <a:rPr lang="en-GB" dirty="0" err="1"/>
              <a:t>dFdy</a:t>
            </a:r>
            <a:r>
              <a:rPr lang="en-GB" dirty="0"/>
              <a:t>(p)) for edge detection.</a:t>
            </a:r>
          </a:p>
        </p:txBody>
      </p:sp>
    </p:spTree>
    <p:extLst>
      <p:ext uri="{BB962C8B-B14F-4D97-AF65-F5344CB8AC3E}">
        <p14:creationId xmlns:p14="http://schemas.microsoft.com/office/powerpoint/2010/main" val="31304773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D60D-844E-B11B-C913-AD356ED688F5}"/>
              </a:ext>
            </a:extLst>
          </p:cNvPr>
          <p:cNvSpPr>
            <a:spLocks noGrp="1"/>
          </p:cNvSpPr>
          <p:nvPr>
            <p:ph type="title"/>
          </p:nvPr>
        </p:nvSpPr>
        <p:spPr/>
        <p:txBody>
          <a:bodyPr/>
          <a:lstStyle/>
          <a:p>
            <a:r>
              <a:rPr lang="en-GB" dirty="0"/>
              <a:t>Atomic Functions (For Compute Shaders)</a:t>
            </a:r>
          </a:p>
        </p:txBody>
      </p:sp>
      <p:sp>
        <p:nvSpPr>
          <p:cNvPr id="3" name="Content Placeholder 2">
            <a:extLst>
              <a:ext uri="{FF2B5EF4-FFF2-40B4-BE49-F238E27FC236}">
                <a16:creationId xmlns:a16="http://schemas.microsoft.com/office/drawing/2014/main" id="{93BCAA61-2894-7222-2925-60BEF02AB5D3}"/>
              </a:ext>
            </a:extLst>
          </p:cNvPr>
          <p:cNvSpPr>
            <a:spLocks noGrp="1"/>
          </p:cNvSpPr>
          <p:nvPr>
            <p:ph idx="1"/>
          </p:nvPr>
        </p:nvSpPr>
        <p:spPr/>
        <p:txBody>
          <a:bodyPr/>
          <a:lstStyle/>
          <a:p>
            <a:pPr marL="0" indent="0">
              <a:buNone/>
            </a:pPr>
            <a:r>
              <a:rPr lang="en-GB" dirty="0" err="1"/>
              <a:t>atomicAdd</a:t>
            </a:r>
            <a:r>
              <a:rPr lang="en-GB" dirty="0"/>
              <a:t>(mem, data) - Atomically adds data to mem and returns the original value.</a:t>
            </a:r>
          </a:p>
          <a:p>
            <a:pPr marL="0" indent="0">
              <a:buNone/>
            </a:pPr>
            <a:r>
              <a:rPr lang="en-GB" dirty="0" err="1"/>
              <a:t>atomicMin</a:t>
            </a:r>
            <a:r>
              <a:rPr lang="en-GB" dirty="0"/>
              <a:t>(mem, data) - Atomically updates mem with the minimum of mem and data.</a:t>
            </a:r>
          </a:p>
          <a:p>
            <a:pPr marL="0" indent="0">
              <a:buNone/>
            </a:pPr>
            <a:r>
              <a:rPr lang="en-GB" dirty="0" err="1"/>
              <a:t>atomicMax</a:t>
            </a:r>
            <a:r>
              <a:rPr lang="en-GB" dirty="0"/>
              <a:t>(mem, data) - Atomically updates mem with the maximum of mem and data.</a:t>
            </a:r>
          </a:p>
        </p:txBody>
      </p:sp>
    </p:spTree>
    <p:extLst>
      <p:ext uri="{BB962C8B-B14F-4D97-AF65-F5344CB8AC3E}">
        <p14:creationId xmlns:p14="http://schemas.microsoft.com/office/powerpoint/2010/main" val="35884253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D852B-7991-99E4-FEDE-191ADACF8B50}"/>
              </a:ext>
            </a:extLst>
          </p:cNvPr>
          <p:cNvSpPr>
            <a:spLocks noGrp="1"/>
          </p:cNvSpPr>
          <p:nvPr>
            <p:ph type="title"/>
          </p:nvPr>
        </p:nvSpPr>
        <p:spPr/>
        <p:txBody>
          <a:bodyPr/>
          <a:lstStyle/>
          <a:p>
            <a:r>
              <a:rPr lang="en-GB" dirty="0"/>
              <a:t>Geometry Shader Functions</a:t>
            </a:r>
          </a:p>
        </p:txBody>
      </p:sp>
      <p:sp>
        <p:nvSpPr>
          <p:cNvPr id="3" name="Content Placeholder 2">
            <a:extLst>
              <a:ext uri="{FF2B5EF4-FFF2-40B4-BE49-F238E27FC236}">
                <a16:creationId xmlns:a16="http://schemas.microsoft.com/office/drawing/2014/main" id="{2C0F8CD4-EBAE-EC9B-DA36-5C2948BA240A}"/>
              </a:ext>
            </a:extLst>
          </p:cNvPr>
          <p:cNvSpPr>
            <a:spLocks noGrp="1"/>
          </p:cNvSpPr>
          <p:nvPr>
            <p:ph idx="1"/>
          </p:nvPr>
        </p:nvSpPr>
        <p:spPr/>
        <p:txBody>
          <a:bodyPr/>
          <a:lstStyle/>
          <a:p>
            <a:pPr marL="0" indent="0">
              <a:buNone/>
            </a:pPr>
            <a:r>
              <a:rPr lang="en-GB" dirty="0" err="1"/>
              <a:t>EmitVertex</a:t>
            </a:r>
            <a:r>
              <a:rPr lang="en-GB" dirty="0"/>
              <a:t>() - Emits a vertex in a geometry shader.</a:t>
            </a:r>
          </a:p>
          <a:p>
            <a:pPr marL="0" indent="0">
              <a:buNone/>
            </a:pPr>
            <a:r>
              <a:rPr lang="en-GB" dirty="0" err="1"/>
              <a:t>EndPrimitive</a:t>
            </a:r>
            <a:r>
              <a:rPr lang="en-GB" dirty="0"/>
              <a:t>() - Ends the current primitive.</a:t>
            </a:r>
          </a:p>
        </p:txBody>
      </p:sp>
    </p:spTree>
    <p:extLst>
      <p:ext uri="{BB962C8B-B14F-4D97-AF65-F5344CB8AC3E}">
        <p14:creationId xmlns:p14="http://schemas.microsoft.com/office/powerpoint/2010/main" val="14596099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B2DA-6CB4-F9DA-1362-3DE4FDC75E16}"/>
              </a:ext>
            </a:extLst>
          </p:cNvPr>
          <p:cNvSpPr>
            <a:spLocks noGrp="1"/>
          </p:cNvSpPr>
          <p:nvPr>
            <p:ph type="title"/>
          </p:nvPr>
        </p:nvSpPr>
        <p:spPr/>
        <p:txBody>
          <a:bodyPr/>
          <a:lstStyle/>
          <a:p>
            <a:r>
              <a:rPr lang="en-GB" dirty="0"/>
              <a:t>Fragment Shader Specific Functions</a:t>
            </a:r>
          </a:p>
        </p:txBody>
      </p:sp>
      <p:sp>
        <p:nvSpPr>
          <p:cNvPr id="3" name="Content Placeholder 2">
            <a:extLst>
              <a:ext uri="{FF2B5EF4-FFF2-40B4-BE49-F238E27FC236}">
                <a16:creationId xmlns:a16="http://schemas.microsoft.com/office/drawing/2014/main" id="{F0A4ECC4-3C5D-1BF1-1ABA-264B1D6FD109}"/>
              </a:ext>
            </a:extLst>
          </p:cNvPr>
          <p:cNvSpPr>
            <a:spLocks noGrp="1"/>
          </p:cNvSpPr>
          <p:nvPr>
            <p:ph idx="1"/>
          </p:nvPr>
        </p:nvSpPr>
        <p:spPr/>
        <p:txBody>
          <a:bodyPr/>
          <a:lstStyle/>
          <a:p>
            <a:pPr marL="0" indent="0">
              <a:buNone/>
            </a:pPr>
            <a:r>
              <a:rPr lang="en-GB" dirty="0"/>
              <a:t>discard - Discards the fragment, preventing it from being written to the framebuffer.</a:t>
            </a:r>
          </a:p>
          <a:p>
            <a:pPr marL="0" indent="0">
              <a:buNone/>
            </a:pPr>
            <a:r>
              <a:rPr lang="en-GB" dirty="0" err="1"/>
              <a:t>gl_FragCoord</a:t>
            </a:r>
            <a:r>
              <a:rPr lang="en-GB" dirty="0"/>
              <a:t> - Built-in variable containing the fragment’s window coordinates.</a:t>
            </a:r>
          </a:p>
          <a:p>
            <a:pPr marL="0" indent="0">
              <a:buNone/>
            </a:pPr>
            <a:r>
              <a:rPr lang="en-GB" dirty="0" err="1"/>
              <a:t>gl_FrontFacing</a:t>
            </a:r>
            <a:r>
              <a:rPr lang="en-GB" dirty="0"/>
              <a:t> - Boolean indicating if the fragment is part of a front-facing primitive.</a:t>
            </a:r>
          </a:p>
        </p:txBody>
      </p:sp>
    </p:spTree>
    <p:extLst>
      <p:ext uri="{BB962C8B-B14F-4D97-AF65-F5344CB8AC3E}">
        <p14:creationId xmlns:p14="http://schemas.microsoft.com/office/powerpoint/2010/main" val="22089795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7EA4C076-6421-C515-3CB7-1D8B3EE7977A}"/>
              </a:ext>
            </a:extLst>
          </p:cNvPr>
          <p:cNvSpPr>
            <a:spLocks noGrp="1" noChangeArrowheads="1"/>
          </p:cNvSpPr>
          <p:nvPr>
            <p:ph type="title"/>
          </p:nvPr>
        </p:nvSpPr>
        <p:spPr/>
        <p:txBody>
          <a:bodyPr/>
          <a:lstStyle/>
          <a:p>
            <a:pPr eaLnBrk="1" hangingPunct="1"/>
            <a:r>
              <a:rPr lang="en-GB" altLang="en-US"/>
              <a:t>Additions from C++</a:t>
            </a:r>
          </a:p>
        </p:txBody>
      </p:sp>
      <p:sp>
        <p:nvSpPr>
          <p:cNvPr id="14339" name="Rectangle 3">
            <a:extLst>
              <a:ext uri="{FF2B5EF4-FFF2-40B4-BE49-F238E27FC236}">
                <a16:creationId xmlns:a16="http://schemas.microsoft.com/office/drawing/2014/main" id="{4AC691A5-7F10-A677-79EF-D2D105C79029}"/>
              </a:ext>
            </a:extLst>
          </p:cNvPr>
          <p:cNvSpPr>
            <a:spLocks noGrp="1" noChangeArrowheads="1"/>
          </p:cNvSpPr>
          <p:nvPr>
            <p:ph type="body" idx="1"/>
          </p:nvPr>
        </p:nvSpPr>
        <p:spPr>
          <a:xfrm>
            <a:off x="2252663" y="1981200"/>
            <a:ext cx="7772400" cy="4114800"/>
          </a:xfrm>
        </p:spPr>
        <p:txBody>
          <a:bodyPr>
            <a:normAutofit/>
          </a:bodyPr>
          <a:lstStyle/>
          <a:p>
            <a:pPr>
              <a:defRPr/>
            </a:pPr>
            <a:r>
              <a:rPr lang="en-GB" dirty="0"/>
              <a:t>Automatic Promotion</a:t>
            </a:r>
          </a:p>
          <a:p>
            <a:pPr lvl="1">
              <a:defRPr/>
            </a:pPr>
            <a:r>
              <a:rPr lang="en-GB" dirty="0"/>
              <a:t>Care should be taken when casting one variable </a:t>
            </a:r>
            <a:r>
              <a:rPr lang="en-GB" i="1" dirty="0"/>
              <a:t>type</a:t>
            </a:r>
            <a:r>
              <a:rPr lang="en-GB" dirty="0"/>
              <a:t> to another. A compile error is generated for the following statement:</a:t>
            </a:r>
            <a:r>
              <a:rPr lang="en-GB" sz="2000" dirty="0"/>
              <a:t> </a:t>
            </a:r>
          </a:p>
          <a:p>
            <a:pPr lvl="1">
              <a:defRPr/>
            </a:pPr>
            <a:endParaRPr lang="en-GB" sz="2000" dirty="0"/>
          </a:p>
          <a:p>
            <a:pPr marL="0" indent="0">
              <a:buNone/>
              <a:defRPr/>
            </a:pPr>
            <a:r>
              <a:rPr lang="en-US" sz="2000" dirty="0"/>
              <a:t>		</a:t>
            </a:r>
            <a:r>
              <a:rPr lang="en-US" sz="2000" dirty="0">
                <a:solidFill>
                  <a:schemeClr val="accent2"/>
                </a:solidFill>
              </a:rPr>
              <a:t>float</a:t>
            </a:r>
            <a:r>
              <a:rPr lang="en-US" sz="2000" dirty="0"/>
              <a:t> a = 0;</a:t>
            </a:r>
            <a:endParaRPr lang="en-GB" sz="2000" dirty="0"/>
          </a:p>
          <a:p>
            <a:pPr marL="0" indent="0">
              <a:buNone/>
              <a:defRPr/>
            </a:pPr>
            <a:r>
              <a:rPr lang="en-GB" sz="2000" dirty="0"/>
              <a:t> </a:t>
            </a:r>
          </a:p>
          <a:p>
            <a:pPr lvl="1">
              <a:defRPr/>
            </a:pPr>
            <a:r>
              <a:rPr lang="en-GB" dirty="0"/>
              <a:t>Instead, the previous declaration should be written:</a:t>
            </a:r>
            <a:r>
              <a:rPr lang="en-GB" sz="2000" dirty="0"/>
              <a:t> </a:t>
            </a:r>
          </a:p>
          <a:p>
            <a:pPr lvl="1">
              <a:defRPr/>
            </a:pPr>
            <a:endParaRPr lang="en-GB" sz="2000" dirty="0"/>
          </a:p>
          <a:p>
            <a:pPr marL="0" indent="0">
              <a:buNone/>
              <a:defRPr/>
            </a:pPr>
            <a:r>
              <a:rPr lang="en-GB" sz="2000" dirty="0"/>
              <a:t>		</a:t>
            </a:r>
            <a:r>
              <a:rPr lang="en-US" sz="2000" dirty="0">
                <a:solidFill>
                  <a:schemeClr val="accent2"/>
                </a:solidFill>
              </a:rPr>
              <a:t>float</a:t>
            </a:r>
            <a:r>
              <a:rPr lang="en-US" sz="2000" dirty="0"/>
              <a:t> a = 0.0;</a:t>
            </a:r>
            <a:endParaRPr lang="en-GB" sz="2000" dirty="0"/>
          </a:p>
          <a:p>
            <a:pPr marL="457200" lvl="1" indent="0">
              <a:buNone/>
              <a:defRPr/>
            </a:pPr>
            <a:endParaRPr lang="en-GB" sz="4000" dirty="0"/>
          </a:p>
        </p:txBody>
      </p:sp>
      <p:sp>
        <p:nvSpPr>
          <p:cNvPr id="34820" name="Rectangle 4">
            <a:extLst>
              <a:ext uri="{FF2B5EF4-FFF2-40B4-BE49-F238E27FC236}">
                <a16:creationId xmlns:a16="http://schemas.microsoft.com/office/drawing/2014/main" id="{FAFD69BC-F54D-CACC-DB4A-442A37517EB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4821" name="Rectangle 5">
            <a:extLst>
              <a:ext uri="{FF2B5EF4-FFF2-40B4-BE49-F238E27FC236}">
                <a16:creationId xmlns:a16="http://schemas.microsoft.com/office/drawing/2014/main" id="{89DCCAAD-1D64-C1E0-A762-3C8B85A4D4E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FDDAA2F-E64B-470B-8987-F177A7FCE576}"/>
              </a:ext>
            </a:extLst>
          </p:cNvPr>
          <p:cNvSpPr>
            <a:spLocks noGrp="1" noChangeArrowheads="1"/>
          </p:cNvSpPr>
          <p:nvPr>
            <p:ph type="title"/>
          </p:nvPr>
        </p:nvSpPr>
        <p:spPr/>
        <p:txBody>
          <a:bodyPr/>
          <a:lstStyle/>
          <a:p>
            <a:pPr eaLnBrk="1" hangingPunct="1"/>
            <a:r>
              <a:rPr lang="en-GB" altLang="en-US"/>
              <a:t>Unsupported Types</a:t>
            </a:r>
          </a:p>
        </p:txBody>
      </p:sp>
      <p:sp>
        <p:nvSpPr>
          <p:cNvPr id="14339" name="Rectangle 3">
            <a:extLst>
              <a:ext uri="{FF2B5EF4-FFF2-40B4-BE49-F238E27FC236}">
                <a16:creationId xmlns:a16="http://schemas.microsoft.com/office/drawing/2014/main" id="{2248EC83-E600-C52C-85A0-B539976AEC3B}"/>
              </a:ext>
            </a:extLst>
          </p:cNvPr>
          <p:cNvSpPr>
            <a:spLocks noGrp="1" noChangeArrowheads="1"/>
          </p:cNvSpPr>
          <p:nvPr>
            <p:ph type="body" idx="1"/>
          </p:nvPr>
        </p:nvSpPr>
        <p:spPr>
          <a:xfrm>
            <a:off x="2252663" y="1981200"/>
            <a:ext cx="7772400" cy="4114800"/>
          </a:xfrm>
        </p:spPr>
        <p:txBody>
          <a:bodyPr>
            <a:normAutofit lnSpcReduction="10000"/>
          </a:bodyPr>
          <a:lstStyle/>
          <a:p>
            <a:pPr lvl="1">
              <a:defRPr/>
            </a:pPr>
            <a:r>
              <a:rPr lang="en-GB" sz="2000" dirty="0"/>
              <a:t>pointers</a:t>
            </a:r>
          </a:p>
          <a:p>
            <a:pPr lvl="1">
              <a:defRPr/>
            </a:pPr>
            <a:r>
              <a:rPr lang="en-GB" sz="2000" dirty="0"/>
              <a:t>strings</a:t>
            </a:r>
          </a:p>
          <a:p>
            <a:pPr lvl="1">
              <a:defRPr/>
            </a:pPr>
            <a:r>
              <a:rPr lang="en-GB" sz="2000" dirty="0"/>
              <a:t>characters</a:t>
            </a:r>
          </a:p>
          <a:p>
            <a:pPr marL="0" indent="0">
              <a:buNone/>
              <a:defRPr/>
            </a:pPr>
            <a:r>
              <a:rPr lang="en-GB" sz="2000" dirty="0"/>
              <a:t> </a:t>
            </a:r>
          </a:p>
          <a:p>
            <a:pPr lvl="1">
              <a:defRPr/>
            </a:pPr>
            <a:r>
              <a:rPr lang="en-GB" sz="2000" dirty="0"/>
              <a:t>doubles</a:t>
            </a:r>
          </a:p>
          <a:p>
            <a:pPr lvl="1">
              <a:defRPr/>
            </a:pPr>
            <a:r>
              <a:rPr lang="en-GB" sz="2000" dirty="0"/>
              <a:t>Bytes</a:t>
            </a:r>
          </a:p>
          <a:p>
            <a:pPr lvl="1">
              <a:defRPr/>
            </a:pPr>
            <a:r>
              <a:rPr lang="en-GB" sz="2000" dirty="0"/>
              <a:t>Shorts</a:t>
            </a:r>
          </a:p>
          <a:p>
            <a:pPr lvl="1">
              <a:defRPr/>
            </a:pPr>
            <a:r>
              <a:rPr lang="en-GB" sz="2000" dirty="0"/>
              <a:t>long integers (or unsigned variants) </a:t>
            </a:r>
          </a:p>
          <a:p>
            <a:pPr>
              <a:defRPr/>
            </a:pPr>
            <a:endParaRPr lang="en-GB" sz="2000" dirty="0"/>
          </a:p>
          <a:p>
            <a:pPr lvl="1">
              <a:defRPr/>
            </a:pPr>
            <a:r>
              <a:rPr lang="en-GB" sz="2000" dirty="0"/>
              <a:t>Unions</a:t>
            </a:r>
          </a:p>
          <a:p>
            <a:pPr lvl="1">
              <a:defRPr/>
            </a:pPr>
            <a:r>
              <a:rPr lang="en-GB" sz="2000" dirty="0"/>
              <a:t>Enumerations</a:t>
            </a:r>
          </a:p>
          <a:p>
            <a:pPr lvl="1">
              <a:defRPr/>
            </a:pPr>
            <a:r>
              <a:rPr lang="en-GB" sz="2000" dirty="0"/>
              <a:t>Bitwise operations</a:t>
            </a:r>
          </a:p>
          <a:p>
            <a:pPr marL="0" indent="0">
              <a:buNone/>
              <a:defRPr/>
            </a:pPr>
            <a:endParaRPr lang="en-GB" b="1" i="1" dirty="0"/>
          </a:p>
          <a:p>
            <a:pPr marL="457200" lvl="1" indent="0">
              <a:buNone/>
              <a:defRPr/>
            </a:pPr>
            <a:endParaRPr lang="en-GB" sz="4000" dirty="0"/>
          </a:p>
        </p:txBody>
      </p:sp>
      <p:sp>
        <p:nvSpPr>
          <p:cNvPr id="36868" name="Rectangle 4">
            <a:extLst>
              <a:ext uri="{FF2B5EF4-FFF2-40B4-BE49-F238E27FC236}">
                <a16:creationId xmlns:a16="http://schemas.microsoft.com/office/drawing/2014/main" id="{6B4C211F-E62A-7C53-3915-0D2B9E1FE38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6869" name="Rectangle 5">
            <a:extLst>
              <a:ext uri="{FF2B5EF4-FFF2-40B4-BE49-F238E27FC236}">
                <a16:creationId xmlns:a16="http://schemas.microsoft.com/office/drawing/2014/main" id="{7B807FC0-5BA6-DC47-5E3F-B21221843E9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666AFC-98C0-4B08-A906-D637FEC5DE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1C2AB22-69A5-4C65-BBA1-6D0443DBD762}">
  <ds:schemaRefs>
    <ds:schemaRef ds:uri="97e90ac9-f7c9-4ef0-b151-0ad37f9b04e3"/>
    <ds:schemaRef ds:uri="http://www.w3.org/XML/1998/namespace"/>
    <ds:schemaRef ds:uri="http://schemas.microsoft.com/office/2006/documentManagement/types"/>
    <ds:schemaRef ds:uri="http://purl.org/dc/dcmitype/"/>
    <ds:schemaRef ds:uri="http://purl.org/dc/elements/1.1/"/>
    <ds:schemaRef ds:uri="http://purl.org/dc/terms/"/>
    <ds:schemaRef ds:uri="http://schemas.microsoft.com/office/2006/metadata/properties"/>
    <ds:schemaRef ds:uri="http://schemas.microsoft.com/office/infopath/2007/PartnerControls"/>
    <ds:schemaRef ds:uri="http://schemas.openxmlformats.org/package/2006/metadata/core-properties"/>
    <ds:schemaRef ds:uri="e89b0d28-101f-4150-bb20-b1c24cca2db8"/>
  </ds:schemaRefs>
</ds:datastoreItem>
</file>

<file path=customXml/itemProps3.xml><?xml version="1.0" encoding="utf-8"?>
<ds:datastoreItem xmlns:ds="http://schemas.openxmlformats.org/officeDocument/2006/customXml" ds:itemID="{97CA89CB-C1A1-4452-8EE9-87E6DC580E8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64</TotalTime>
  <Words>2597</Words>
  <Application>Microsoft Office PowerPoint</Application>
  <PresentationFormat>Widescreen</PresentationFormat>
  <Paragraphs>242</Paragraphs>
  <Slides>46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Aptos</vt:lpstr>
      <vt:lpstr>Aptos Display</vt:lpstr>
      <vt:lpstr>Arial</vt:lpstr>
      <vt:lpstr>Arial Unicode MS</vt:lpstr>
      <vt:lpstr>Gudea</vt:lpstr>
      <vt:lpstr>Times New Roman</vt:lpstr>
      <vt:lpstr>Office Theme</vt:lpstr>
      <vt:lpstr>Shaders</vt:lpstr>
      <vt:lpstr>A shader typically has the following structure</vt:lpstr>
      <vt:lpstr>Ins and outs</vt:lpstr>
      <vt:lpstr>Input/output Qualifiers</vt:lpstr>
      <vt:lpstr>Input/output Qualifiers</vt:lpstr>
      <vt:lpstr>In</vt:lpstr>
      <vt:lpstr>Out</vt:lpstr>
      <vt:lpstr>inout</vt:lpstr>
      <vt:lpstr>Types</vt:lpstr>
      <vt:lpstr>Container types</vt:lpstr>
      <vt:lpstr>Container types cont</vt:lpstr>
      <vt:lpstr>Swizzling</vt:lpstr>
      <vt:lpstr>Swizzling</vt:lpstr>
      <vt:lpstr>Swizzling</vt:lpstr>
      <vt:lpstr>Swizzling to Rearrange Components</vt:lpstr>
      <vt:lpstr>Practical Uses of Swizzling</vt:lpstr>
      <vt:lpstr>Fo Swizzle </vt:lpstr>
      <vt:lpstr>PowerPoint Presentation</vt:lpstr>
      <vt:lpstr>Uniforms</vt:lpstr>
      <vt:lpstr>What are they?</vt:lpstr>
      <vt:lpstr>Key points</vt:lpstr>
      <vt:lpstr>Here's a simple example of setting a uniform in OpenGL:</vt:lpstr>
      <vt:lpstr>The Vertex shader being controlled </vt:lpstr>
      <vt:lpstr>The Fragment shader being controlled </vt:lpstr>
      <vt:lpstr>Whats happening here then? </vt:lpstr>
      <vt:lpstr>Samplers</vt:lpstr>
      <vt:lpstr>Sampler</vt:lpstr>
      <vt:lpstr>Samplers</vt:lpstr>
      <vt:lpstr>Samplers</vt:lpstr>
      <vt:lpstr>Accessing sampler elements</vt:lpstr>
      <vt:lpstr>Algorithmic decomposition</vt:lpstr>
      <vt:lpstr>Built-in Functions (More to follow)</vt:lpstr>
      <vt:lpstr>Texture functions</vt:lpstr>
      <vt:lpstr>Mathematical Functions</vt:lpstr>
      <vt:lpstr>Exponential &amp; Logarithmic</vt:lpstr>
      <vt:lpstr>Trigonometric</vt:lpstr>
      <vt:lpstr>Hyperbolic</vt:lpstr>
      <vt:lpstr>Vector &amp; Matrix Functions</vt:lpstr>
      <vt:lpstr>Matrix</vt:lpstr>
      <vt:lpstr>Logical &amp; Comparison Functions</vt:lpstr>
      <vt:lpstr>Derivative Functions (for Shading)</vt:lpstr>
      <vt:lpstr>Atomic Functions (For Compute Shaders)</vt:lpstr>
      <vt:lpstr>Geometry Shader Functions</vt:lpstr>
      <vt:lpstr>Fragment Shader Specific Functions</vt:lpstr>
      <vt:lpstr>Additions from C++</vt:lpstr>
      <vt:lpstr>Unsupported Types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1</cp:revision>
  <dcterms:created xsi:type="dcterms:W3CDTF">2025-02-03T16:42:59Z</dcterms:created>
  <dcterms:modified xsi:type="dcterms:W3CDTF">2025-02-05T16:30:47Z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