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7"/>
  </p:notesMasterIdLst>
  <p:sldIdLst>
    <p:sldId id="257" r:id="rId2"/>
    <p:sldId id="262" r:id="rId3"/>
    <p:sldId id="436" r:id="rId4"/>
    <p:sldId id="437" r:id="rId5"/>
    <p:sldId id="438" r:id="rId6"/>
    <p:sldId id="439" r:id="rId7"/>
    <p:sldId id="461" r:id="rId8"/>
    <p:sldId id="462" r:id="rId9"/>
    <p:sldId id="463" r:id="rId10"/>
    <p:sldId id="464" r:id="rId11"/>
    <p:sldId id="465" r:id="rId12"/>
    <p:sldId id="466" r:id="rId13"/>
    <p:sldId id="467" r:id="rId14"/>
    <p:sldId id="468" r:id="rId15"/>
    <p:sldId id="469" r:id="rId16"/>
    <p:sldId id="470" r:id="rId17"/>
    <p:sldId id="471" r:id="rId18"/>
    <p:sldId id="472" r:id="rId19"/>
    <p:sldId id="473" r:id="rId20"/>
    <p:sldId id="474" r:id="rId21"/>
    <p:sldId id="475" r:id="rId22"/>
    <p:sldId id="452" r:id="rId23"/>
    <p:sldId id="458" r:id="rId24"/>
    <p:sldId id="460" r:id="rId25"/>
    <p:sldId id="434"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802C26-BADA-47DD-9E6F-945968F49613}" v="1" dt="2025-02-09T17:00:03.405"/>
    <p1510:client id="{2542B9E5-FF8C-4564-B7CC-B14508FFEC31}" v="1" dt="2025-02-09T12:35:29.12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93" d="100"/>
          <a:sy n="93" d="100"/>
        </p:scale>
        <p:origin x="294" y="306"/>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nuga Jayakumar" userId="1646daa7-fe1a-42b7-b8a5-8b35b8f148e5" providerId="ADAL" clId="{0D802C26-BADA-47DD-9E6F-945968F49613}"/>
    <pc:docChg chg="undo custSel addSld delSld modSld sldOrd">
      <pc:chgData name="Renuga Jayakumar" userId="1646daa7-fe1a-42b7-b8a5-8b35b8f148e5" providerId="ADAL" clId="{0D802C26-BADA-47DD-9E6F-945968F49613}" dt="2025-02-09T17:06:18.426" v="853" actId="20577"/>
      <pc:docMkLst>
        <pc:docMk/>
      </pc:docMkLst>
      <pc:sldChg chg="modSp mod">
        <pc:chgData name="Renuga Jayakumar" userId="1646daa7-fe1a-42b7-b8a5-8b35b8f148e5" providerId="ADAL" clId="{0D802C26-BADA-47DD-9E6F-945968F49613}" dt="2025-02-09T17:06:18.426" v="853" actId="20577"/>
        <pc:sldMkLst>
          <pc:docMk/>
          <pc:sldMk cId="294964643" sldId="262"/>
        </pc:sldMkLst>
        <pc:spChg chg="mod">
          <ac:chgData name="Renuga Jayakumar" userId="1646daa7-fe1a-42b7-b8a5-8b35b8f148e5" providerId="ADAL" clId="{0D802C26-BADA-47DD-9E6F-945968F49613}" dt="2025-02-09T17:06:18.426" v="853" actId="20577"/>
          <ac:spMkLst>
            <pc:docMk/>
            <pc:sldMk cId="294964643" sldId="262"/>
            <ac:spMk id="3" creationId="{B835B6CE-4E61-44A0-9DDC-9639E7DE7A36}"/>
          </ac:spMkLst>
        </pc:spChg>
      </pc:sldChg>
      <pc:sldChg chg="del">
        <pc:chgData name="Renuga Jayakumar" userId="1646daa7-fe1a-42b7-b8a5-8b35b8f148e5" providerId="ADAL" clId="{0D802C26-BADA-47DD-9E6F-945968F49613}" dt="2025-02-09T16:14:05.104" v="0" actId="47"/>
        <pc:sldMkLst>
          <pc:docMk/>
          <pc:sldMk cId="0" sldId="297"/>
        </pc:sldMkLst>
      </pc:sldChg>
      <pc:sldChg chg="del">
        <pc:chgData name="Renuga Jayakumar" userId="1646daa7-fe1a-42b7-b8a5-8b35b8f148e5" providerId="ADAL" clId="{0D802C26-BADA-47DD-9E6F-945968F49613}" dt="2025-02-09T16:14:07.550" v="1" actId="47"/>
        <pc:sldMkLst>
          <pc:docMk/>
          <pc:sldMk cId="521526228" sldId="299"/>
        </pc:sldMkLst>
      </pc:sldChg>
      <pc:sldChg chg="del">
        <pc:chgData name="Renuga Jayakumar" userId="1646daa7-fe1a-42b7-b8a5-8b35b8f148e5" providerId="ADAL" clId="{0D802C26-BADA-47DD-9E6F-945968F49613}" dt="2025-02-09T16:14:53.025" v="25" actId="47"/>
        <pc:sldMkLst>
          <pc:docMk/>
          <pc:sldMk cId="3906979507" sldId="306"/>
        </pc:sldMkLst>
      </pc:sldChg>
      <pc:sldChg chg="del">
        <pc:chgData name="Renuga Jayakumar" userId="1646daa7-fe1a-42b7-b8a5-8b35b8f148e5" providerId="ADAL" clId="{0D802C26-BADA-47DD-9E6F-945968F49613}" dt="2025-02-09T16:14:51.738" v="24" actId="47"/>
        <pc:sldMkLst>
          <pc:docMk/>
          <pc:sldMk cId="156600548" sldId="354"/>
        </pc:sldMkLst>
      </pc:sldChg>
      <pc:sldChg chg="del">
        <pc:chgData name="Renuga Jayakumar" userId="1646daa7-fe1a-42b7-b8a5-8b35b8f148e5" providerId="ADAL" clId="{0D802C26-BADA-47DD-9E6F-945968F49613}" dt="2025-02-09T16:14:32.476" v="13" actId="47"/>
        <pc:sldMkLst>
          <pc:docMk/>
          <pc:sldMk cId="3858979629" sldId="390"/>
        </pc:sldMkLst>
      </pc:sldChg>
      <pc:sldChg chg="del">
        <pc:chgData name="Renuga Jayakumar" userId="1646daa7-fe1a-42b7-b8a5-8b35b8f148e5" providerId="ADAL" clId="{0D802C26-BADA-47DD-9E6F-945968F49613}" dt="2025-02-09T16:14:30.437" v="8" actId="47"/>
        <pc:sldMkLst>
          <pc:docMk/>
          <pc:sldMk cId="1107580714" sldId="394"/>
        </pc:sldMkLst>
      </pc:sldChg>
      <pc:sldChg chg="del">
        <pc:chgData name="Renuga Jayakumar" userId="1646daa7-fe1a-42b7-b8a5-8b35b8f148e5" providerId="ADAL" clId="{0D802C26-BADA-47DD-9E6F-945968F49613}" dt="2025-02-09T16:14:28.977" v="6" actId="47"/>
        <pc:sldMkLst>
          <pc:docMk/>
          <pc:sldMk cId="27769800" sldId="395"/>
        </pc:sldMkLst>
      </pc:sldChg>
      <pc:sldChg chg="del">
        <pc:chgData name="Renuga Jayakumar" userId="1646daa7-fe1a-42b7-b8a5-8b35b8f148e5" providerId="ADAL" clId="{0D802C26-BADA-47DD-9E6F-945968F49613}" dt="2025-02-09T16:14:31.740" v="12" actId="47"/>
        <pc:sldMkLst>
          <pc:docMk/>
          <pc:sldMk cId="2743787340" sldId="396"/>
        </pc:sldMkLst>
      </pc:sldChg>
      <pc:sldChg chg="del">
        <pc:chgData name="Renuga Jayakumar" userId="1646daa7-fe1a-42b7-b8a5-8b35b8f148e5" providerId="ADAL" clId="{0D802C26-BADA-47DD-9E6F-945968F49613}" dt="2025-02-09T16:14:33.037" v="14" actId="47"/>
        <pc:sldMkLst>
          <pc:docMk/>
          <pc:sldMk cId="215288206" sldId="397"/>
        </pc:sldMkLst>
      </pc:sldChg>
      <pc:sldChg chg="del">
        <pc:chgData name="Renuga Jayakumar" userId="1646daa7-fe1a-42b7-b8a5-8b35b8f148e5" providerId="ADAL" clId="{0D802C26-BADA-47DD-9E6F-945968F49613}" dt="2025-02-09T16:14:33.545" v="15" actId="47"/>
        <pc:sldMkLst>
          <pc:docMk/>
          <pc:sldMk cId="1212307680" sldId="398"/>
        </pc:sldMkLst>
      </pc:sldChg>
      <pc:sldChg chg="del">
        <pc:chgData name="Renuga Jayakumar" userId="1646daa7-fe1a-42b7-b8a5-8b35b8f148e5" providerId="ADAL" clId="{0D802C26-BADA-47DD-9E6F-945968F49613}" dt="2025-02-09T16:14:35.078" v="17" actId="47"/>
        <pc:sldMkLst>
          <pc:docMk/>
          <pc:sldMk cId="2460255464" sldId="399"/>
        </pc:sldMkLst>
      </pc:sldChg>
      <pc:sldChg chg="del">
        <pc:chgData name="Renuga Jayakumar" userId="1646daa7-fe1a-42b7-b8a5-8b35b8f148e5" providerId="ADAL" clId="{0D802C26-BADA-47DD-9E6F-945968F49613}" dt="2025-02-09T16:14:47.387" v="21" actId="47"/>
        <pc:sldMkLst>
          <pc:docMk/>
          <pc:sldMk cId="4118110550" sldId="400"/>
        </pc:sldMkLst>
      </pc:sldChg>
      <pc:sldChg chg="del">
        <pc:chgData name="Renuga Jayakumar" userId="1646daa7-fe1a-42b7-b8a5-8b35b8f148e5" providerId="ADAL" clId="{0D802C26-BADA-47DD-9E6F-945968F49613}" dt="2025-02-09T16:14:50.329" v="23" actId="47"/>
        <pc:sldMkLst>
          <pc:docMk/>
          <pc:sldMk cId="944134110" sldId="401"/>
        </pc:sldMkLst>
      </pc:sldChg>
      <pc:sldChg chg="del">
        <pc:chgData name="Renuga Jayakumar" userId="1646daa7-fe1a-42b7-b8a5-8b35b8f148e5" providerId="ADAL" clId="{0D802C26-BADA-47DD-9E6F-945968F49613}" dt="2025-02-09T16:14:34.086" v="16" actId="47"/>
        <pc:sldMkLst>
          <pc:docMk/>
          <pc:sldMk cId="427065453" sldId="404"/>
        </pc:sldMkLst>
      </pc:sldChg>
      <pc:sldChg chg="del">
        <pc:chgData name="Renuga Jayakumar" userId="1646daa7-fe1a-42b7-b8a5-8b35b8f148e5" providerId="ADAL" clId="{0D802C26-BADA-47DD-9E6F-945968F49613}" dt="2025-02-09T16:14:37.153" v="18" actId="47"/>
        <pc:sldMkLst>
          <pc:docMk/>
          <pc:sldMk cId="2167564920" sldId="405"/>
        </pc:sldMkLst>
      </pc:sldChg>
      <pc:sldChg chg="del">
        <pc:chgData name="Renuga Jayakumar" userId="1646daa7-fe1a-42b7-b8a5-8b35b8f148e5" providerId="ADAL" clId="{0D802C26-BADA-47DD-9E6F-945968F49613}" dt="2025-02-09T16:14:12.189" v="2" actId="47"/>
        <pc:sldMkLst>
          <pc:docMk/>
          <pc:sldMk cId="3910240874" sldId="411"/>
        </pc:sldMkLst>
      </pc:sldChg>
      <pc:sldChg chg="del">
        <pc:chgData name="Renuga Jayakumar" userId="1646daa7-fe1a-42b7-b8a5-8b35b8f148e5" providerId="ADAL" clId="{0D802C26-BADA-47DD-9E6F-945968F49613}" dt="2025-02-09T16:14:20.463" v="3" actId="47"/>
        <pc:sldMkLst>
          <pc:docMk/>
          <pc:sldMk cId="838075540" sldId="412"/>
        </pc:sldMkLst>
      </pc:sldChg>
      <pc:sldChg chg="del">
        <pc:chgData name="Renuga Jayakumar" userId="1646daa7-fe1a-42b7-b8a5-8b35b8f148e5" providerId="ADAL" clId="{0D802C26-BADA-47DD-9E6F-945968F49613}" dt="2025-02-09T16:14:31.143" v="10" actId="47"/>
        <pc:sldMkLst>
          <pc:docMk/>
          <pc:sldMk cId="3677925377" sldId="414"/>
        </pc:sldMkLst>
      </pc:sldChg>
      <pc:sldChg chg="del">
        <pc:chgData name="Renuga Jayakumar" userId="1646daa7-fe1a-42b7-b8a5-8b35b8f148e5" providerId="ADAL" clId="{0D802C26-BADA-47DD-9E6F-945968F49613}" dt="2025-02-09T16:14:49.278" v="22" actId="47"/>
        <pc:sldMkLst>
          <pc:docMk/>
          <pc:sldMk cId="1634863956" sldId="415"/>
        </pc:sldMkLst>
      </pc:sldChg>
      <pc:sldChg chg="del">
        <pc:chgData name="Renuga Jayakumar" userId="1646daa7-fe1a-42b7-b8a5-8b35b8f148e5" providerId="ADAL" clId="{0D802C26-BADA-47DD-9E6F-945968F49613}" dt="2025-02-09T16:14:37.933" v="19" actId="47"/>
        <pc:sldMkLst>
          <pc:docMk/>
          <pc:sldMk cId="2689933208" sldId="417"/>
        </pc:sldMkLst>
      </pc:sldChg>
      <pc:sldChg chg="del">
        <pc:chgData name="Renuga Jayakumar" userId="1646daa7-fe1a-42b7-b8a5-8b35b8f148e5" providerId="ADAL" clId="{0D802C26-BADA-47DD-9E6F-945968F49613}" dt="2025-02-09T16:14:41.784" v="20" actId="47"/>
        <pc:sldMkLst>
          <pc:docMk/>
          <pc:sldMk cId="3153012465" sldId="418"/>
        </pc:sldMkLst>
      </pc:sldChg>
      <pc:sldChg chg="del">
        <pc:chgData name="Renuga Jayakumar" userId="1646daa7-fe1a-42b7-b8a5-8b35b8f148e5" providerId="ADAL" clId="{0D802C26-BADA-47DD-9E6F-945968F49613}" dt="2025-02-09T16:14:55.786" v="28" actId="47"/>
        <pc:sldMkLst>
          <pc:docMk/>
          <pc:sldMk cId="2464957282" sldId="421"/>
        </pc:sldMkLst>
      </pc:sldChg>
      <pc:sldChg chg="del">
        <pc:chgData name="Renuga Jayakumar" userId="1646daa7-fe1a-42b7-b8a5-8b35b8f148e5" providerId="ADAL" clId="{0D802C26-BADA-47DD-9E6F-945968F49613}" dt="2025-02-09T16:14:30.717" v="9" actId="47"/>
        <pc:sldMkLst>
          <pc:docMk/>
          <pc:sldMk cId="3756273757" sldId="423"/>
        </pc:sldMkLst>
      </pc:sldChg>
      <pc:sldChg chg="del">
        <pc:chgData name="Renuga Jayakumar" userId="1646daa7-fe1a-42b7-b8a5-8b35b8f148e5" providerId="ADAL" clId="{0D802C26-BADA-47DD-9E6F-945968F49613}" dt="2025-02-09T16:14:31.453" v="11" actId="47"/>
        <pc:sldMkLst>
          <pc:docMk/>
          <pc:sldMk cId="1798670056" sldId="424"/>
        </pc:sldMkLst>
      </pc:sldChg>
      <pc:sldChg chg="del">
        <pc:chgData name="Renuga Jayakumar" userId="1646daa7-fe1a-42b7-b8a5-8b35b8f148e5" providerId="ADAL" clId="{0D802C26-BADA-47DD-9E6F-945968F49613}" dt="2025-02-09T16:14:20.463" v="3" actId="47"/>
        <pc:sldMkLst>
          <pc:docMk/>
          <pc:sldMk cId="2177579013" sldId="425"/>
        </pc:sldMkLst>
      </pc:sldChg>
      <pc:sldChg chg="del">
        <pc:chgData name="Renuga Jayakumar" userId="1646daa7-fe1a-42b7-b8a5-8b35b8f148e5" providerId="ADAL" clId="{0D802C26-BADA-47DD-9E6F-945968F49613}" dt="2025-02-09T16:14:20.463" v="3" actId="47"/>
        <pc:sldMkLst>
          <pc:docMk/>
          <pc:sldMk cId="795013712" sldId="426"/>
        </pc:sldMkLst>
      </pc:sldChg>
      <pc:sldChg chg="del">
        <pc:chgData name="Renuga Jayakumar" userId="1646daa7-fe1a-42b7-b8a5-8b35b8f148e5" providerId="ADAL" clId="{0D802C26-BADA-47DD-9E6F-945968F49613}" dt="2025-02-09T16:14:20.463" v="3" actId="47"/>
        <pc:sldMkLst>
          <pc:docMk/>
          <pc:sldMk cId="4207645111" sldId="427"/>
        </pc:sldMkLst>
      </pc:sldChg>
      <pc:sldChg chg="del">
        <pc:chgData name="Renuga Jayakumar" userId="1646daa7-fe1a-42b7-b8a5-8b35b8f148e5" providerId="ADAL" clId="{0D802C26-BADA-47DD-9E6F-945968F49613}" dt="2025-02-09T16:14:20.463" v="3" actId="47"/>
        <pc:sldMkLst>
          <pc:docMk/>
          <pc:sldMk cId="3993034211" sldId="428"/>
        </pc:sldMkLst>
      </pc:sldChg>
      <pc:sldChg chg="del">
        <pc:chgData name="Renuga Jayakumar" userId="1646daa7-fe1a-42b7-b8a5-8b35b8f148e5" providerId="ADAL" clId="{0D802C26-BADA-47DD-9E6F-945968F49613}" dt="2025-02-09T16:14:27.484" v="5" actId="47"/>
        <pc:sldMkLst>
          <pc:docMk/>
          <pc:sldMk cId="3598879315" sldId="429"/>
        </pc:sldMkLst>
      </pc:sldChg>
      <pc:sldChg chg="del">
        <pc:chgData name="Renuga Jayakumar" userId="1646daa7-fe1a-42b7-b8a5-8b35b8f148e5" providerId="ADAL" clId="{0D802C26-BADA-47DD-9E6F-945968F49613}" dt="2025-02-09T16:14:26.559" v="4" actId="47"/>
        <pc:sldMkLst>
          <pc:docMk/>
          <pc:sldMk cId="2786229086" sldId="430"/>
        </pc:sldMkLst>
      </pc:sldChg>
      <pc:sldChg chg="del">
        <pc:chgData name="Renuga Jayakumar" userId="1646daa7-fe1a-42b7-b8a5-8b35b8f148e5" providerId="ADAL" clId="{0D802C26-BADA-47DD-9E6F-945968F49613}" dt="2025-02-09T16:14:30.054" v="7" actId="47"/>
        <pc:sldMkLst>
          <pc:docMk/>
          <pc:sldMk cId="758699399" sldId="431"/>
        </pc:sldMkLst>
      </pc:sldChg>
      <pc:sldChg chg="del">
        <pc:chgData name="Renuga Jayakumar" userId="1646daa7-fe1a-42b7-b8a5-8b35b8f148e5" providerId="ADAL" clId="{0D802C26-BADA-47DD-9E6F-945968F49613}" dt="2025-02-09T16:14:53.596" v="26" actId="47"/>
        <pc:sldMkLst>
          <pc:docMk/>
          <pc:sldMk cId="569281729" sldId="432"/>
        </pc:sldMkLst>
      </pc:sldChg>
      <pc:sldChg chg="del">
        <pc:chgData name="Renuga Jayakumar" userId="1646daa7-fe1a-42b7-b8a5-8b35b8f148e5" providerId="ADAL" clId="{0D802C26-BADA-47DD-9E6F-945968F49613}" dt="2025-02-09T16:14:54.202" v="27" actId="47"/>
        <pc:sldMkLst>
          <pc:docMk/>
          <pc:sldMk cId="3266916546" sldId="433"/>
        </pc:sldMkLst>
      </pc:sldChg>
      <pc:sldChg chg="del">
        <pc:chgData name="Renuga Jayakumar" userId="1646daa7-fe1a-42b7-b8a5-8b35b8f148e5" providerId="ADAL" clId="{0D802C26-BADA-47DD-9E6F-945968F49613}" dt="2025-02-09T16:17:24.765" v="47" actId="2696"/>
        <pc:sldMkLst>
          <pc:docMk/>
          <pc:sldMk cId="3052161907" sldId="444"/>
        </pc:sldMkLst>
      </pc:sldChg>
      <pc:sldChg chg="del">
        <pc:chgData name="Renuga Jayakumar" userId="1646daa7-fe1a-42b7-b8a5-8b35b8f148e5" providerId="ADAL" clId="{0D802C26-BADA-47DD-9E6F-945968F49613}" dt="2025-02-09T16:20:11.523" v="88" actId="2696"/>
        <pc:sldMkLst>
          <pc:docMk/>
          <pc:sldMk cId="758798248" sldId="445"/>
        </pc:sldMkLst>
      </pc:sldChg>
      <pc:sldChg chg="modSp del mod">
        <pc:chgData name="Renuga Jayakumar" userId="1646daa7-fe1a-42b7-b8a5-8b35b8f148e5" providerId="ADAL" clId="{0D802C26-BADA-47DD-9E6F-945968F49613}" dt="2025-02-09T16:29:54.767" v="189" actId="2696"/>
        <pc:sldMkLst>
          <pc:docMk/>
          <pc:sldMk cId="1838700696" sldId="446"/>
        </pc:sldMkLst>
        <pc:spChg chg="mod">
          <ac:chgData name="Renuga Jayakumar" userId="1646daa7-fe1a-42b7-b8a5-8b35b8f148e5" providerId="ADAL" clId="{0D802C26-BADA-47DD-9E6F-945968F49613}" dt="2025-02-09T16:29:38.291" v="184" actId="21"/>
          <ac:spMkLst>
            <pc:docMk/>
            <pc:sldMk cId="1838700696" sldId="446"/>
            <ac:spMk id="3" creationId="{00000000-0000-0000-0000-000000000000}"/>
          </ac:spMkLst>
        </pc:spChg>
      </pc:sldChg>
      <pc:sldChg chg="modSp del mod">
        <pc:chgData name="Renuga Jayakumar" userId="1646daa7-fe1a-42b7-b8a5-8b35b8f148e5" providerId="ADAL" clId="{0D802C26-BADA-47DD-9E6F-945968F49613}" dt="2025-02-09T16:34:40.930" v="266" actId="47"/>
        <pc:sldMkLst>
          <pc:docMk/>
          <pc:sldMk cId="2308117430" sldId="447"/>
        </pc:sldMkLst>
        <pc:spChg chg="mod">
          <ac:chgData name="Renuga Jayakumar" userId="1646daa7-fe1a-42b7-b8a5-8b35b8f148e5" providerId="ADAL" clId="{0D802C26-BADA-47DD-9E6F-945968F49613}" dt="2025-02-09T16:30:34.077" v="210" actId="27636"/>
          <ac:spMkLst>
            <pc:docMk/>
            <pc:sldMk cId="2308117430" sldId="447"/>
            <ac:spMk id="3" creationId="{00000000-0000-0000-0000-000000000000}"/>
          </ac:spMkLst>
        </pc:spChg>
      </pc:sldChg>
      <pc:sldChg chg="modSp del mod">
        <pc:chgData name="Renuga Jayakumar" userId="1646daa7-fe1a-42b7-b8a5-8b35b8f148e5" providerId="ADAL" clId="{0D802C26-BADA-47DD-9E6F-945968F49613}" dt="2025-02-09T16:39:04.364" v="330" actId="47"/>
        <pc:sldMkLst>
          <pc:docMk/>
          <pc:sldMk cId="705952359" sldId="448"/>
        </pc:sldMkLst>
        <pc:spChg chg="mod">
          <ac:chgData name="Renuga Jayakumar" userId="1646daa7-fe1a-42b7-b8a5-8b35b8f148e5" providerId="ADAL" clId="{0D802C26-BADA-47DD-9E6F-945968F49613}" dt="2025-02-09T16:37:02.984" v="302" actId="27636"/>
          <ac:spMkLst>
            <pc:docMk/>
            <pc:sldMk cId="705952359" sldId="448"/>
            <ac:spMk id="3" creationId="{00000000-0000-0000-0000-000000000000}"/>
          </ac:spMkLst>
        </pc:spChg>
      </pc:sldChg>
      <pc:sldChg chg="del">
        <pc:chgData name="Renuga Jayakumar" userId="1646daa7-fe1a-42b7-b8a5-8b35b8f148e5" providerId="ADAL" clId="{0D802C26-BADA-47DD-9E6F-945968F49613}" dt="2025-02-09T16:39:20.554" v="333" actId="2696"/>
        <pc:sldMkLst>
          <pc:docMk/>
          <pc:sldMk cId="824617030" sldId="449"/>
        </pc:sldMkLst>
      </pc:sldChg>
      <pc:sldChg chg="modSp add del mod">
        <pc:chgData name="Renuga Jayakumar" userId="1646daa7-fe1a-42b7-b8a5-8b35b8f148e5" providerId="ADAL" clId="{0D802C26-BADA-47DD-9E6F-945968F49613}" dt="2025-02-09T16:44:06.086" v="392" actId="2696"/>
        <pc:sldMkLst>
          <pc:docMk/>
          <pc:sldMk cId="3696439298" sldId="450"/>
        </pc:sldMkLst>
        <pc:spChg chg="mod">
          <ac:chgData name="Renuga Jayakumar" userId="1646daa7-fe1a-42b7-b8a5-8b35b8f148e5" providerId="ADAL" clId="{0D802C26-BADA-47DD-9E6F-945968F49613}" dt="2025-02-09T16:43:03.546" v="385" actId="27636"/>
          <ac:spMkLst>
            <pc:docMk/>
            <pc:sldMk cId="3696439298" sldId="450"/>
            <ac:spMk id="3" creationId="{00000000-0000-0000-0000-000000000000}"/>
          </ac:spMkLst>
        </pc:spChg>
      </pc:sldChg>
      <pc:sldChg chg="modSp del mod">
        <pc:chgData name="Renuga Jayakumar" userId="1646daa7-fe1a-42b7-b8a5-8b35b8f148e5" providerId="ADAL" clId="{0D802C26-BADA-47DD-9E6F-945968F49613}" dt="2025-02-09T16:47:07.225" v="429" actId="2696"/>
        <pc:sldMkLst>
          <pc:docMk/>
          <pc:sldMk cId="647042046" sldId="451"/>
        </pc:sldMkLst>
        <pc:spChg chg="mod">
          <ac:chgData name="Renuga Jayakumar" userId="1646daa7-fe1a-42b7-b8a5-8b35b8f148e5" providerId="ADAL" clId="{0D802C26-BADA-47DD-9E6F-945968F49613}" dt="2025-02-09T16:46:36.898" v="425" actId="21"/>
          <ac:spMkLst>
            <pc:docMk/>
            <pc:sldMk cId="647042046" sldId="451"/>
            <ac:spMk id="3" creationId="{00000000-0000-0000-0000-000000000000}"/>
          </ac:spMkLst>
        </pc:spChg>
      </pc:sldChg>
      <pc:sldChg chg="delSp modSp mod">
        <pc:chgData name="Renuga Jayakumar" userId="1646daa7-fe1a-42b7-b8a5-8b35b8f148e5" providerId="ADAL" clId="{0D802C26-BADA-47DD-9E6F-945968F49613}" dt="2025-02-09T16:50:38.152" v="448" actId="1076"/>
        <pc:sldMkLst>
          <pc:docMk/>
          <pc:sldMk cId="2870432616" sldId="452"/>
        </pc:sldMkLst>
        <pc:spChg chg="mod">
          <ac:chgData name="Renuga Jayakumar" userId="1646daa7-fe1a-42b7-b8a5-8b35b8f148e5" providerId="ADAL" clId="{0D802C26-BADA-47DD-9E6F-945968F49613}" dt="2025-02-09T16:50:38.152" v="448" actId="1076"/>
          <ac:spMkLst>
            <pc:docMk/>
            <pc:sldMk cId="2870432616" sldId="452"/>
            <ac:spMk id="2" creationId="{00000000-0000-0000-0000-000000000000}"/>
          </ac:spMkLst>
        </pc:spChg>
        <pc:spChg chg="mod">
          <ac:chgData name="Renuga Jayakumar" userId="1646daa7-fe1a-42b7-b8a5-8b35b8f148e5" providerId="ADAL" clId="{0D802C26-BADA-47DD-9E6F-945968F49613}" dt="2025-02-09T16:47:47.076" v="431" actId="21"/>
          <ac:spMkLst>
            <pc:docMk/>
            <pc:sldMk cId="2870432616" sldId="452"/>
            <ac:spMk id="3" creationId="{00000000-0000-0000-0000-000000000000}"/>
          </ac:spMkLst>
        </pc:spChg>
        <pc:picChg chg="mod">
          <ac:chgData name="Renuga Jayakumar" userId="1646daa7-fe1a-42b7-b8a5-8b35b8f148e5" providerId="ADAL" clId="{0D802C26-BADA-47DD-9E6F-945968F49613}" dt="2025-02-09T16:48:15.301" v="440" actId="1076"/>
          <ac:picMkLst>
            <pc:docMk/>
            <pc:sldMk cId="2870432616" sldId="452"/>
            <ac:picMk id="6" creationId="{BDA19346-B2D2-1547-5AF3-36A713DF27C4}"/>
          </ac:picMkLst>
        </pc:picChg>
        <pc:cxnChg chg="del">
          <ac:chgData name="Renuga Jayakumar" userId="1646daa7-fe1a-42b7-b8a5-8b35b8f148e5" providerId="ADAL" clId="{0D802C26-BADA-47DD-9E6F-945968F49613}" dt="2025-02-09T16:48:01.138" v="435" actId="478"/>
          <ac:cxnSpMkLst>
            <pc:docMk/>
            <pc:sldMk cId="2870432616" sldId="452"/>
            <ac:cxnSpMk id="8" creationId="{F1CB5228-5419-DFC2-9990-580AF2C9532E}"/>
          </ac:cxnSpMkLst>
        </pc:cxnChg>
      </pc:sldChg>
      <pc:sldChg chg="modSp del mod">
        <pc:chgData name="Renuga Jayakumar" userId="1646daa7-fe1a-42b7-b8a5-8b35b8f148e5" providerId="ADAL" clId="{0D802C26-BADA-47DD-9E6F-945968F49613}" dt="2025-02-09T16:51:29.733" v="455" actId="47"/>
        <pc:sldMkLst>
          <pc:docMk/>
          <pc:sldMk cId="1276523170" sldId="453"/>
        </pc:sldMkLst>
        <pc:spChg chg="mod">
          <ac:chgData name="Renuga Jayakumar" userId="1646daa7-fe1a-42b7-b8a5-8b35b8f148e5" providerId="ADAL" clId="{0D802C26-BADA-47DD-9E6F-945968F49613}" dt="2025-02-09T16:51:05.322" v="451" actId="255"/>
          <ac:spMkLst>
            <pc:docMk/>
            <pc:sldMk cId="1276523170" sldId="453"/>
            <ac:spMk id="2" creationId="{00000000-0000-0000-0000-000000000000}"/>
          </ac:spMkLst>
        </pc:spChg>
        <pc:spChg chg="mod">
          <ac:chgData name="Renuga Jayakumar" userId="1646daa7-fe1a-42b7-b8a5-8b35b8f148e5" providerId="ADAL" clId="{0D802C26-BADA-47DD-9E6F-945968F49613}" dt="2025-02-09T16:51:15.331" v="454" actId="20577"/>
          <ac:spMkLst>
            <pc:docMk/>
            <pc:sldMk cId="1276523170" sldId="453"/>
            <ac:spMk id="3" creationId="{00000000-0000-0000-0000-000000000000}"/>
          </ac:spMkLst>
        </pc:spChg>
      </pc:sldChg>
      <pc:sldChg chg="del">
        <pc:chgData name="Renuga Jayakumar" userId="1646daa7-fe1a-42b7-b8a5-8b35b8f148e5" providerId="ADAL" clId="{0D802C26-BADA-47DD-9E6F-945968F49613}" dt="2025-02-09T16:35:21.155" v="267" actId="2696"/>
        <pc:sldMkLst>
          <pc:docMk/>
          <pc:sldMk cId="3207260084" sldId="454"/>
        </pc:sldMkLst>
      </pc:sldChg>
      <pc:sldChg chg="del">
        <pc:chgData name="Renuga Jayakumar" userId="1646daa7-fe1a-42b7-b8a5-8b35b8f148e5" providerId="ADAL" clId="{0D802C26-BADA-47DD-9E6F-945968F49613}" dt="2025-02-09T16:35:33.423" v="268" actId="2696"/>
        <pc:sldMkLst>
          <pc:docMk/>
          <pc:sldMk cId="3906452075" sldId="455"/>
        </pc:sldMkLst>
      </pc:sldChg>
      <pc:sldChg chg="del">
        <pc:chgData name="Renuga Jayakumar" userId="1646daa7-fe1a-42b7-b8a5-8b35b8f148e5" providerId="ADAL" clId="{0D802C26-BADA-47DD-9E6F-945968F49613}" dt="2025-02-09T17:05:41.310" v="820" actId="47"/>
        <pc:sldMkLst>
          <pc:docMk/>
          <pc:sldMk cId="4111010585" sldId="456"/>
        </pc:sldMkLst>
      </pc:sldChg>
      <pc:sldChg chg="del">
        <pc:chgData name="Renuga Jayakumar" userId="1646daa7-fe1a-42b7-b8a5-8b35b8f148e5" providerId="ADAL" clId="{0D802C26-BADA-47DD-9E6F-945968F49613}" dt="2025-02-09T17:05:51.629" v="821" actId="47"/>
        <pc:sldMkLst>
          <pc:docMk/>
          <pc:sldMk cId="749351390" sldId="457"/>
        </pc:sldMkLst>
      </pc:sldChg>
      <pc:sldChg chg="delSp modSp mod">
        <pc:chgData name="Renuga Jayakumar" userId="1646daa7-fe1a-42b7-b8a5-8b35b8f148e5" providerId="ADAL" clId="{0D802C26-BADA-47DD-9E6F-945968F49613}" dt="2025-02-09T16:56:12.801" v="634" actId="20577"/>
        <pc:sldMkLst>
          <pc:docMk/>
          <pc:sldMk cId="2123987921" sldId="458"/>
        </pc:sldMkLst>
        <pc:spChg chg="mod">
          <ac:chgData name="Renuga Jayakumar" userId="1646daa7-fe1a-42b7-b8a5-8b35b8f148e5" providerId="ADAL" clId="{0D802C26-BADA-47DD-9E6F-945968F49613}" dt="2025-02-09T16:52:27.120" v="479" actId="20577"/>
          <ac:spMkLst>
            <pc:docMk/>
            <pc:sldMk cId="2123987921" sldId="458"/>
            <ac:spMk id="2" creationId="{00000000-0000-0000-0000-000000000000}"/>
          </ac:spMkLst>
        </pc:spChg>
        <pc:spChg chg="mod">
          <ac:chgData name="Renuga Jayakumar" userId="1646daa7-fe1a-42b7-b8a5-8b35b8f148e5" providerId="ADAL" clId="{0D802C26-BADA-47DD-9E6F-945968F49613}" dt="2025-02-09T16:56:12.801" v="634" actId="20577"/>
          <ac:spMkLst>
            <pc:docMk/>
            <pc:sldMk cId="2123987921" sldId="458"/>
            <ac:spMk id="3" creationId="{00000000-0000-0000-0000-000000000000}"/>
          </ac:spMkLst>
        </pc:spChg>
        <pc:picChg chg="del">
          <ac:chgData name="Renuga Jayakumar" userId="1646daa7-fe1a-42b7-b8a5-8b35b8f148e5" providerId="ADAL" clId="{0D802C26-BADA-47DD-9E6F-945968F49613}" dt="2025-02-09T16:52:31.372" v="481" actId="478"/>
          <ac:picMkLst>
            <pc:docMk/>
            <pc:sldMk cId="2123987921" sldId="458"/>
            <ac:picMk id="6" creationId="{1735CD1A-07CD-B87D-63EB-A0D35543933E}"/>
          </ac:picMkLst>
        </pc:picChg>
        <pc:picChg chg="del">
          <ac:chgData name="Renuga Jayakumar" userId="1646daa7-fe1a-42b7-b8a5-8b35b8f148e5" providerId="ADAL" clId="{0D802C26-BADA-47DD-9E6F-945968F49613}" dt="2025-02-09T16:52:29.646" v="480" actId="478"/>
          <ac:picMkLst>
            <pc:docMk/>
            <pc:sldMk cId="2123987921" sldId="458"/>
            <ac:picMk id="12" creationId="{73ABA400-AE86-486F-B5EB-C106A85D7906}"/>
          </ac:picMkLst>
        </pc:picChg>
      </pc:sldChg>
      <pc:sldChg chg="del">
        <pc:chgData name="Renuga Jayakumar" userId="1646daa7-fe1a-42b7-b8a5-8b35b8f148e5" providerId="ADAL" clId="{0D802C26-BADA-47DD-9E6F-945968F49613}" dt="2025-02-09T16:56:15.174" v="635" actId="47"/>
        <pc:sldMkLst>
          <pc:docMk/>
          <pc:sldMk cId="28607314" sldId="459"/>
        </pc:sldMkLst>
      </pc:sldChg>
      <pc:sldChg chg="addSp delSp modSp mod">
        <pc:chgData name="Renuga Jayakumar" userId="1646daa7-fe1a-42b7-b8a5-8b35b8f148e5" providerId="ADAL" clId="{0D802C26-BADA-47DD-9E6F-945968F49613}" dt="2025-02-09T17:01:11.630" v="646" actId="1076"/>
        <pc:sldMkLst>
          <pc:docMk/>
          <pc:sldMk cId="941752785" sldId="460"/>
        </pc:sldMkLst>
        <pc:spChg chg="del">
          <ac:chgData name="Renuga Jayakumar" userId="1646daa7-fe1a-42b7-b8a5-8b35b8f148e5" providerId="ADAL" clId="{0D802C26-BADA-47DD-9E6F-945968F49613}" dt="2025-02-09T16:58:03.406" v="636" actId="478"/>
          <ac:spMkLst>
            <pc:docMk/>
            <pc:sldMk cId="941752785" sldId="460"/>
            <ac:spMk id="2" creationId="{00000000-0000-0000-0000-000000000000}"/>
          </ac:spMkLst>
        </pc:spChg>
        <pc:spChg chg="mod">
          <ac:chgData name="Renuga Jayakumar" userId="1646daa7-fe1a-42b7-b8a5-8b35b8f148e5" providerId="ADAL" clId="{0D802C26-BADA-47DD-9E6F-945968F49613}" dt="2025-02-09T16:58:20.198" v="640" actId="14100"/>
          <ac:spMkLst>
            <pc:docMk/>
            <pc:sldMk cId="941752785" sldId="460"/>
            <ac:spMk id="3" creationId="{00000000-0000-0000-0000-000000000000}"/>
          </ac:spMkLst>
        </pc:spChg>
        <pc:spChg chg="mod">
          <ac:chgData name="Renuga Jayakumar" userId="1646daa7-fe1a-42b7-b8a5-8b35b8f148e5" providerId="ADAL" clId="{0D802C26-BADA-47DD-9E6F-945968F49613}" dt="2025-02-09T16:59:58.968" v="642" actId="14100"/>
          <ac:spMkLst>
            <pc:docMk/>
            <pc:sldMk cId="941752785" sldId="460"/>
            <ac:spMk id="21" creationId="{AF1FE920-0553-B8AB-BC91-0319C53298FD}"/>
          </ac:spMkLst>
        </pc:spChg>
        <pc:spChg chg="add del mod">
          <ac:chgData name="Renuga Jayakumar" userId="1646daa7-fe1a-42b7-b8a5-8b35b8f148e5" providerId="ADAL" clId="{0D802C26-BADA-47DD-9E6F-945968F49613}" dt="2025-02-09T16:58:06.256" v="637" actId="478"/>
          <ac:spMkLst>
            <pc:docMk/>
            <pc:sldMk cId="941752785" sldId="460"/>
            <ac:spMk id="23" creationId="{5A5286E1-5075-0F18-FA2D-4B4369C59A38}"/>
          </ac:spMkLst>
        </pc:spChg>
        <pc:spChg chg="add mod">
          <ac:chgData name="Renuga Jayakumar" userId="1646daa7-fe1a-42b7-b8a5-8b35b8f148e5" providerId="ADAL" clId="{0D802C26-BADA-47DD-9E6F-945968F49613}" dt="2025-02-09T17:01:11.630" v="646" actId="1076"/>
          <ac:spMkLst>
            <pc:docMk/>
            <pc:sldMk cId="941752785" sldId="460"/>
            <ac:spMk id="24" creationId="{8D099D14-9C57-1589-E7FC-FEB7B65442AB}"/>
          </ac:spMkLst>
        </pc:spChg>
        <pc:grpChg chg="mod">
          <ac:chgData name="Renuga Jayakumar" userId="1646daa7-fe1a-42b7-b8a5-8b35b8f148e5" providerId="ADAL" clId="{0D802C26-BADA-47DD-9E6F-945968F49613}" dt="2025-02-09T17:01:07.964" v="645" actId="1076"/>
          <ac:grpSpMkLst>
            <pc:docMk/>
            <pc:sldMk cId="941752785" sldId="460"/>
            <ac:grpSpMk id="5" creationId="{3B359F88-20C8-1902-D634-71281ED7028A}"/>
          </ac:grpSpMkLst>
        </pc:grpChg>
      </pc:sldChg>
      <pc:sldChg chg="modSp add mod">
        <pc:chgData name="Renuga Jayakumar" userId="1646daa7-fe1a-42b7-b8a5-8b35b8f148e5" providerId="ADAL" clId="{0D802C26-BADA-47DD-9E6F-945968F49613}" dt="2025-02-09T16:17:07.107" v="46" actId="27636"/>
        <pc:sldMkLst>
          <pc:docMk/>
          <pc:sldMk cId="2344250653" sldId="465"/>
        </pc:sldMkLst>
        <pc:spChg chg="mod">
          <ac:chgData name="Renuga Jayakumar" userId="1646daa7-fe1a-42b7-b8a5-8b35b8f148e5" providerId="ADAL" clId="{0D802C26-BADA-47DD-9E6F-945968F49613}" dt="2025-02-09T16:16:37.165" v="40" actId="14100"/>
          <ac:spMkLst>
            <pc:docMk/>
            <pc:sldMk cId="2344250653" sldId="465"/>
            <ac:spMk id="2" creationId="{4AF854A2-2E78-CCAB-7374-4584F800807E}"/>
          </ac:spMkLst>
        </pc:spChg>
        <pc:spChg chg="mod">
          <ac:chgData name="Renuga Jayakumar" userId="1646daa7-fe1a-42b7-b8a5-8b35b8f148e5" providerId="ADAL" clId="{0D802C26-BADA-47DD-9E6F-945968F49613}" dt="2025-02-09T16:17:07.107" v="46" actId="27636"/>
          <ac:spMkLst>
            <pc:docMk/>
            <pc:sldMk cId="2344250653" sldId="465"/>
            <ac:spMk id="3" creationId="{627DD673-5DA1-D49D-13C8-4A2D588DB24C}"/>
          </ac:spMkLst>
        </pc:spChg>
      </pc:sldChg>
      <pc:sldChg chg="add del">
        <pc:chgData name="Renuga Jayakumar" userId="1646daa7-fe1a-42b7-b8a5-8b35b8f148e5" providerId="ADAL" clId="{0D802C26-BADA-47DD-9E6F-945968F49613}" dt="2025-02-09T16:15:57.465" v="30" actId="2696"/>
        <pc:sldMkLst>
          <pc:docMk/>
          <pc:sldMk cId="3633426342" sldId="465"/>
        </pc:sldMkLst>
      </pc:sldChg>
      <pc:sldChg chg="modSp add mod ord">
        <pc:chgData name="Renuga Jayakumar" userId="1646daa7-fe1a-42b7-b8a5-8b35b8f148e5" providerId="ADAL" clId="{0D802C26-BADA-47DD-9E6F-945968F49613}" dt="2025-02-09T16:29:22.745" v="183" actId="113"/>
        <pc:sldMkLst>
          <pc:docMk/>
          <pc:sldMk cId="1159429569" sldId="466"/>
        </pc:sldMkLst>
        <pc:spChg chg="mod">
          <ac:chgData name="Renuga Jayakumar" userId="1646daa7-fe1a-42b7-b8a5-8b35b8f148e5" providerId="ADAL" clId="{0D802C26-BADA-47DD-9E6F-945968F49613}" dt="2025-02-09T16:17:56.534" v="84" actId="1076"/>
          <ac:spMkLst>
            <pc:docMk/>
            <pc:sldMk cId="1159429569" sldId="466"/>
            <ac:spMk id="2" creationId="{70E1DE72-5FD9-DA56-D06E-731FCA084AC4}"/>
          </ac:spMkLst>
        </pc:spChg>
        <pc:spChg chg="mod">
          <ac:chgData name="Renuga Jayakumar" userId="1646daa7-fe1a-42b7-b8a5-8b35b8f148e5" providerId="ADAL" clId="{0D802C26-BADA-47DD-9E6F-945968F49613}" dt="2025-02-09T16:29:22.745" v="183" actId="113"/>
          <ac:spMkLst>
            <pc:docMk/>
            <pc:sldMk cId="1159429569" sldId="466"/>
            <ac:spMk id="3" creationId="{4AB318D6-55A9-5259-F678-C0CAB116D538}"/>
          </ac:spMkLst>
        </pc:spChg>
      </pc:sldChg>
      <pc:sldChg chg="modSp add mod">
        <pc:chgData name="Renuga Jayakumar" userId="1646daa7-fe1a-42b7-b8a5-8b35b8f148e5" providerId="ADAL" clId="{0D802C26-BADA-47DD-9E6F-945968F49613}" dt="2025-02-09T16:29:46.647" v="188" actId="20577"/>
        <pc:sldMkLst>
          <pc:docMk/>
          <pc:sldMk cId="2813982004" sldId="467"/>
        </pc:sldMkLst>
        <pc:spChg chg="mod">
          <ac:chgData name="Renuga Jayakumar" userId="1646daa7-fe1a-42b7-b8a5-8b35b8f148e5" providerId="ADAL" clId="{0D802C26-BADA-47DD-9E6F-945968F49613}" dt="2025-02-09T16:23:12.615" v="127" actId="20577"/>
          <ac:spMkLst>
            <pc:docMk/>
            <pc:sldMk cId="2813982004" sldId="467"/>
            <ac:spMk id="2" creationId="{488CAD22-8F76-8616-5F3E-2640362E376E}"/>
          </ac:spMkLst>
        </pc:spChg>
        <pc:spChg chg="mod">
          <ac:chgData name="Renuga Jayakumar" userId="1646daa7-fe1a-42b7-b8a5-8b35b8f148e5" providerId="ADAL" clId="{0D802C26-BADA-47DD-9E6F-945968F49613}" dt="2025-02-09T16:29:46.647" v="188" actId="20577"/>
          <ac:spMkLst>
            <pc:docMk/>
            <pc:sldMk cId="2813982004" sldId="467"/>
            <ac:spMk id="3" creationId="{0043F10A-FD51-01C6-D491-0C1A54171F16}"/>
          </ac:spMkLst>
        </pc:spChg>
      </pc:sldChg>
      <pc:sldChg chg="modSp add mod ord">
        <pc:chgData name="Renuga Jayakumar" userId="1646daa7-fe1a-42b7-b8a5-8b35b8f148e5" providerId="ADAL" clId="{0D802C26-BADA-47DD-9E6F-945968F49613}" dt="2025-02-09T16:27:24.775" v="176" actId="20577"/>
        <pc:sldMkLst>
          <pc:docMk/>
          <pc:sldMk cId="482086856" sldId="468"/>
        </pc:sldMkLst>
        <pc:spChg chg="mod">
          <ac:chgData name="Renuga Jayakumar" userId="1646daa7-fe1a-42b7-b8a5-8b35b8f148e5" providerId="ADAL" clId="{0D802C26-BADA-47DD-9E6F-945968F49613}" dt="2025-02-09T16:26:53.778" v="167" actId="20577"/>
          <ac:spMkLst>
            <pc:docMk/>
            <pc:sldMk cId="482086856" sldId="468"/>
            <ac:spMk id="2" creationId="{2FD26CD3-CE8E-1745-0786-009FFECE1683}"/>
          </ac:spMkLst>
        </pc:spChg>
        <pc:spChg chg="mod">
          <ac:chgData name="Renuga Jayakumar" userId="1646daa7-fe1a-42b7-b8a5-8b35b8f148e5" providerId="ADAL" clId="{0D802C26-BADA-47DD-9E6F-945968F49613}" dt="2025-02-09T16:27:24.775" v="176" actId="20577"/>
          <ac:spMkLst>
            <pc:docMk/>
            <pc:sldMk cId="482086856" sldId="468"/>
            <ac:spMk id="3" creationId="{22CBAC1B-596D-D762-0D1E-8F44B4E4CE9F}"/>
          </ac:spMkLst>
        </pc:spChg>
      </pc:sldChg>
      <pc:sldChg chg="modSp add mod ord">
        <pc:chgData name="Renuga Jayakumar" userId="1646daa7-fe1a-42b7-b8a5-8b35b8f148e5" providerId="ADAL" clId="{0D802C26-BADA-47DD-9E6F-945968F49613}" dt="2025-02-09T16:32:24.063" v="232" actId="255"/>
        <pc:sldMkLst>
          <pc:docMk/>
          <pc:sldMk cId="941805156" sldId="469"/>
        </pc:sldMkLst>
        <pc:spChg chg="mod">
          <ac:chgData name="Renuga Jayakumar" userId="1646daa7-fe1a-42b7-b8a5-8b35b8f148e5" providerId="ADAL" clId="{0D802C26-BADA-47DD-9E6F-945968F49613}" dt="2025-02-09T16:30:20.994" v="208" actId="20577"/>
          <ac:spMkLst>
            <pc:docMk/>
            <pc:sldMk cId="941805156" sldId="469"/>
            <ac:spMk id="2" creationId="{755F58C2-8368-3935-EAE9-7E6DEC3B1087}"/>
          </ac:spMkLst>
        </pc:spChg>
        <pc:spChg chg="mod">
          <ac:chgData name="Renuga Jayakumar" userId="1646daa7-fe1a-42b7-b8a5-8b35b8f148e5" providerId="ADAL" clId="{0D802C26-BADA-47DD-9E6F-945968F49613}" dt="2025-02-09T16:32:24.063" v="232" actId="255"/>
          <ac:spMkLst>
            <pc:docMk/>
            <pc:sldMk cId="941805156" sldId="469"/>
            <ac:spMk id="3" creationId="{DCCDFF59-9258-DD4D-140B-6E61BE7FD129}"/>
          </ac:spMkLst>
        </pc:spChg>
      </pc:sldChg>
      <pc:sldChg chg="modSp add mod ord">
        <pc:chgData name="Renuga Jayakumar" userId="1646daa7-fe1a-42b7-b8a5-8b35b8f148e5" providerId="ADAL" clId="{0D802C26-BADA-47DD-9E6F-945968F49613}" dt="2025-02-09T16:34:26.546" v="265" actId="27636"/>
        <pc:sldMkLst>
          <pc:docMk/>
          <pc:sldMk cId="1518104983" sldId="470"/>
        </pc:sldMkLst>
        <pc:spChg chg="mod">
          <ac:chgData name="Renuga Jayakumar" userId="1646daa7-fe1a-42b7-b8a5-8b35b8f148e5" providerId="ADAL" clId="{0D802C26-BADA-47DD-9E6F-945968F49613}" dt="2025-02-09T16:33:45.908" v="255" actId="20577"/>
          <ac:spMkLst>
            <pc:docMk/>
            <pc:sldMk cId="1518104983" sldId="470"/>
            <ac:spMk id="2" creationId="{CC14745B-0EFF-86A5-B52A-F923A10752EE}"/>
          </ac:spMkLst>
        </pc:spChg>
        <pc:spChg chg="mod">
          <ac:chgData name="Renuga Jayakumar" userId="1646daa7-fe1a-42b7-b8a5-8b35b8f148e5" providerId="ADAL" clId="{0D802C26-BADA-47DD-9E6F-945968F49613}" dt="2025-02-09T16:34:26.546" v="265" actId="27636"/>
          <ac:spMkLst>
            <pc:docMk/>
            <pc:sldMk cId="1518104983" sldId="470"/>
            <ac:spMk id="3" creationId="{65C896A8-7845-B5B9-DE50-251362E5195A}"/>
          </ac:spMkLst>
        </pc:spChg>
      </pc:sldChg>
      <pc:sldChg chg="modSp add mod ord">
        <pc:chgData name="Renuga Jayakumar" userId="1646daa7-fe1a-42b7-b8a5-8b35b8f148e5" providerId="ADAL" clId="{0D802C26-BADA-47DD-9E6F-945968F49613}" dt="2025-02-09T16:37:16.213" v="307" actId="27636"/>
        <pc:sldMkLst>
          <pc:docMk/>
          <pc:sldMk cId="1222079276" sldId="471"/>
        </pc:sldMkLst>
        <pc:spChg chg="mod">
          <ac:chgData name="Renuga Jayakumar" userId="1646daa7-fe1a-42b7-b8a5-8b35b8f148e5" providerId="ADAL" clId="{0D802C26-BADA-47DD-9E6F-945968F49613}" dt="2025-02-09T16:36:39.275" v="300" actId="20577"/>
          <ac:spMkLst>
            <pc:docMk/>
            <pc:sldMk cId="1222079276" sldId="471"/>
            <ac:spMk id="2" creationId="{52E83F55-D987-C9C7-5AE9-72EEE3078B2B}"/>
          </ac:spMkLst>
        </pc:spChg>
        <pc:spChg chg="mod">
          <ac:chgData name="Renuga Jayakumar" userId="1646daa7-fe1a-42b7-b8a5-8b35b8f148e5" providerId="ADAL" clId="{0D802C26-BADA-47DD-9E6F-945968F49613}" dt="2025-02-09T16:37:16.213" v="307" actId="27636"/>
          <ac:spMkLst>
            <pc:docMk/>
            <pc:sldMk cId="1222079276" sldId="471"/>
            <ac:spMk id="3" creationId="{1F31B0E5-873F-8E53-FA33-A40ED3FF4F32}"/>
          </ac:spMkLst>
        </pc:spChg>
      </pc:sldChg>
      <pc:sldChg chg="addSp delSp modSp add mod">
        <pc:chgData name="Renuga Jayakumar" userId="1646daa7-fe1a-42b7-b8a5-8b35b8f148e5" providerId="ADAL" clId="{0D802C26-BADA-47DD-9E6F-945968F49613}" dt="2025-02-09T16:41:49.308" v="379" actId="20577"/>
        <pc:sldMkLst>
          <pc:docMk/>
          <pc:sldMk cId="2877721001" sldId="472"/>
        </pc:sldMkLst>
        <pc:spChg chg="mod">
          <ac:chgData name="Renuga Jayakumar" userId="1646daa7-fe1a-42b7-b8a5-8b35b8f148e5" providerId="ADAL" clId="{0D802C26-BADA-47DD-9E6F-945968F49613}" dt="2025-02-09T16:41:49.308" v="379" actId="20577"/>
          <ac:spMkLst>
            <pc:docMk/>
            <pc:sldMk cId="2877721001" sldId="472"/>
            <ac:spMk id="2" creationId="{CCEC883B-F4C4-2571-5937-049ABD490851}"/>
          </ac:spMkLst>
        </pc:spChg>
        <pc:spChg chg="mod">
          <ac:chgData name="Renuga Jayakumar" userId="1646daa7-fe1a-42b7-b8a5-8b35b8f148e5" providerId="ADAL" clId="{0D802C26-BADA-47DD-9E6F-945968F49613}" dt="2025-02-09T16:37:51.670" v="320" actId="27636"/>
          <ac:spMkLst>
            <pc:docMk/>
            <pc:sldMk cId="2877721001" sldId="472"/>
            <ac:spMk id="3" creationId="{B6B098EA-73A2-EF98-CF57-AD82FDB175B7}"/>
          </ac:spMkLst>
        </pc:spChg>
        <pc:spChg chg="add del">
          <ac:chgData name="Renuga Jayakumar" userId="1646daa7-fe1a-42b7-b8a5-8b35b8f148e5" providerId="ADAL" clId="{0D802C26-BADA-47DD-9E6F-945968F49613}" dt="2025-02-09T16:38:06.604" v="322" actId="22"/>
          <ac:spMkLst>
            <pc:docMk/>
            <pc:sldMk cId="2877721001" sldId="472"/>
            <ac:spMk id="6" creationId="{FAE961C9-B61F-2D59-2BC6-4A1C3650A39D}"/>
          </ac:spMkLst>
        </pc:spChg>
        <pc:spChg chg="add mod">
          <ac:chgData name="Renuga Jayakumar" userId="1646daa7-fe1a-42b7-b8a5-8b35b8f148e5" providerId="ADAL" clId="{0D802C26-BADA-47DD-9E6F-945968F49613}" dt="2025-02-09T16:38:41.973" v="329" actId="5793"/>
          <ac:spMkLst>
            <pc:docMk/>
            <pc:sldMk cId="2877721001" sldId="472"/>
            <ac:spMk id="8" creationId="{11128581-BBFE-F51A-32D5-7E78AE847FF9}"/>
          </ac:spMkLst>
        </pc:spChg>
      </pc:sldChg>
      <pc:sldChg chg="modSp add mod ord">
        <pc:chgData name="Renuga Jayakumar" userId="1646daa7-fe1a-42b7-b8a5-8b35b8f148e5" providerId="ADAL" clId="{0D802C26-BADA-47DD-9E6F-945968F49613}" dt="2025-02-09T16:40:16.101" v="368" actId="1076"/>
        <pc:sldMkLst>
          <pc:docMk/>
          <pc:sldMk cId="2726376739" sldId="473"/>
        </pc:sldMkLst>
        <pc:spChg chg="mod">
          <ac:chgData name="Renuga Jayakumar" userId="1646daa7-fe1a-42b7-b8a5-8b35b8f148e5" providerId="ADAL" clId="{0D802C26-BADA-47DD-9E6F-945968F49613}" dt="2025-02-09T16:40:16.101" v="368" actId="1076"/>
          <ac:spMkLst>
            <pc:docMk/>
            <pc:sldMk cId="2726376739" sldId="473"/>
            <ac:spMk id="2" creationId="{4424DB93-3E40-73D6-B8C7-8A695901069E}"/>
          </ac:spMkLst>
        </pc:spChg>
        <pc:spChg chg="mod">
          <ac:chgData name="Renuga Jayakumar" userId="1646daa7-fe1a-42b7-b8a5-8b35b8f148e5" providerId="ADAL" clId="{0D802C26-BADA-47DD-9E6F-945968F49613}" dt="2025-02-09T16:39:58.968" v="346" actId="27636"/>
          <ac:spMkLst>
            <pc:docMk/>
            <pc:sldMk cId="2726376739" sldId="473"/>
            <ac:spMk id="3" creationId="{4BE4A028-C681-D2E6-3060-094A4FA64E1D}"/>
          </ac:spMkLst>
        </pc:spChg>
      </pc:sldChg>
      <pc:sldChg chg="modSp add mod ord">
        <pc:chgData name="Renuga Jayakumar" userId="1646daa7-fe1a-42b7-b8a5-8b35b8f148e5" providerId="ADAL" clId="{0D802C26-BADA-47DD-9E6F-945968F49613}" dt="2025-02-09T16:46:12.144" v="395"/>
        <pc:sldMkLst>
          <pc:docMk/>
          <pc:sldMk cId="3881763790" sldId="474"/>
        </pc:sldMkLst>
        <pc:spChg chg="mod">
          <ac:chgData name="Renuga Jayakumar" userId="1646daa7-fe1a-42b7-b8a5-8b35b8f148e5" providerId="ADAL" clId="{0D802C26-BADA-47DD-9E6F-945968F49613}" dt="2025-02-09T16:41:42.665" v="378" actId="20577"/>
          <ac:spMkLst>
            <pc:docMk/>
            <pc:sldMk cId="3881763790" sldId="474"/>
            <ac:spMk id="2" creationId="{0D7A2148-3A73-42CC-F469-491BED77357C}"/>
          </ac:spMkLst>
        </pc:spChg>
        <pc:spChg chg="mod">
          <ac:chgData name="Renuga Jayakumar" userId="1646daa7-fe1a-42b7-b8a5-8b35b8f148e5" providerId="ADAL" clId="{0D802C26-BADA-47DD-9E6F-945968F49613}" dt="2025-02-09T16:43:34.980" v="391" actId="255"/>
          <ac:spMkLst>
            <pc:docMk/>
            <pc:sldMk cId="3881763790" sldId="474"/>
            <ac:spMk id="3" creationId="{EC530C89-6E14-857B-CB2F-E7B1A8C1CB7A}"/>
          </ac:spMkLst>
        </pc:spChg>
      </pc:sldChg>
      <pc:sldChg chg="modSp add mod">
        <pc:chgData name="Renuga Jayakumar" userId="1646daa7-fe1a-42b7-b8a5-8b35b8f148e5" providerId="ADAL" clId="{0D802C26-BADA-47DD-9E6F-945968F49613}" dt="2025-02-09T16:46:45.007" v="428"/>
        <pc:sldMkLst>
          <pc:docMk/>
          <pc:sldMk cId="343343162" sldId="475"/>
        </pc:sldMkLst>
        <pc:spChg chg="mod">
          <ac:chgData name="Renuga Jayakumar" userId="1646daa7-fe1a-42b7-b8a5-8b35b8f148e5" providerId="ADAL" clId="{0D802C26-BADA-47DD-9E6F-945968F49613}" dt="2025-02-09T16:46:22.048" v="424" actId="6549"/>
          <ac:spMkLst>
            <pc:docMk/>
            <pc:sldMk cId="343343162" sldId="475"/>
            <ac:spMk id="2" creationId="{156B201D-C8AB-E4C9-239B-BB75496B9CB7}"/>
          </ac:spMkLst>
        </pc:spChg>
        <pc:spChg chg="mod">
          <ac:chgData name="Renuga Jayakumar" userId="1646daa7-fe1a-42b7-b8a5-8b35b8f148e5" providerId="ADAL" clId="{0D802C26-BADA-47DD-9E6F-945968F49613}" dt="2025-02-09T16:46:45.007" v="428"/>
          <ac:spMkLst>
            <pc:docMk/>
            <pc:sldMk cId="343343162" sldId="475"/>
            <ac:spMk id="3" creationId="{A9DCE339-30ED-409D-07EF-FA34CEB72D7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E1886A7-1AAA-4E08-BB84-72BDB7DA1809}" type="datetimeFigureOut">
              <a:rPr lang="en-GB" smtClean="0"/>
              <a:t>09/02/2025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CC0607-798E-4A1A-8F92-36C6B46BA65C}" type="slidenum">
              <a:rPr lang="en-GB" smtClean="0"/>
              <a:t>‹#›</a:t>
            </a:fld>
            <a:endParaRPr lang="en-GB"/>
          </a:p>
        </p:txBody>
      </p:sp>
    </p:spTree>
    <p:extLst>
      <p:ext uri="{BB962C8B-B14F-4D97-AF65-F5344CB8AC3E}">
        <p14:creationId xmlns:p14="http://schemas.microsoft.com/office/powerpoint/2010/main" val="25611119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09/02/2025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36433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a:xfrm>
            <a:off x="609600" y="1600201"/>
            <a:ext cx="10972800" cy="391703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9C64F3F4-CE19-49F8-9EF4-FF4EE52031C2}" type="datetimeFigureOut">
              <a:rPr lang="en-GB" smtClean="0"/>
              <a:t>09/02/2025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04191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09/02/2025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059907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09/02/2025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933966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09/02/2025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50552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09/02/2025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40984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09/02/2025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53830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78786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40473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738589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16945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09/02/2025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1936428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58224" y="1628801"/>
            <a:ext cx="7992888" cy="1470025"/>
          </a:xfrm>
        </p:spPr>
        <p:txBody>
          <a:bodyPr>
            <a:normAutofit fontScale="90000"/>
          </a:bodyPr>
          <a:lstStyle/>
          <a:p>
            <a:r>
              <a:rPr lang="en-GB" altLang="en-US" sz="5400" b="1" dirty="0">
                <a:solidFill>
                  <a:schemeClr val="bg1"/>
                </a:solidFill>
              </a:rPr>
              <a:t>Independent Project (ACCA6020)</a:t>
            </a:r>
          </a:p>
        </p:txBody>
      </p:sp>
      <p:sp>
        <p:nvSpPr>
          <p:cNvPr id="3" name="TextBox 2">
            <a:extLst>
              <a:ext uri="{FF2B5EF4-FFF2-40B4-BE49-F238E27FC236}">
                <a16:creationId xmlns:a16="http://schemas.microsoft.com/office/drawing/2014/main" id="{9D1C96DE-C090-4E6B-AC0B-470FD4653840}"/>
              </a:ext>
            </a:extLst>
          </p:cNvPr>
          <p:cNvSpPr txBox="1"/>
          <p:nvPr/>
        </p:nvSpPr>
        <p:spPr>
          <a:xfrm>
            <a:off x="1903881" y="3759175"/>
            <a:ext cx="9040344" cy="646331"/>
          </a:xfrm>
          <a:prstGeom prst="rect">
            <a:avLst/>
          </a:prstGeom>
          <a:noFill/>
        </p:spPr>
        <p:txBody>
          <a:bodyPr wrap="square" rtlCol="0">
            <a:spAutoFit/>
          </a:bodyPr>
          <a:lstStyle/>
          <a:p>
            <a:pPr algn="ctr"/>
            <a:r>
              <a:rPr lang="en-US" sz="3600" b="1" i="1" dirty="0">
                <a:solidFill>
                  <a:prstClr val="white"/>
                </a:solidFill>
                <a:latin typeface="Myriad Pro"/>
              </a:rPr>
              <a:t>Essential Research Methods</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39470-6F93-4F78-B7CF-DC331B2D21DE}"/>
              </a:ext>
            </a:extLst>
          </p:cNvPr>
          <p:cNvSpPr>
            <a:spLocks noGrp="1"/>
          </p:cNvSpPr>
          <p:nvPr>
            <p:ph type="title"/>
          </p:nvPr>
        </p:nvSpPr>
        <p:spPr>
          <a:xfrm>
            <a:off x="266700" y="-163512"/>
            <a:ext cx="10972800" cy="1143000"/>
          </a:xfrm>
        </p:spPr>
        <p:txBody>
          <a:bodyPr/>
          <a:lstStyle/>
          <a:p>
            <a:r>
              <a:rPr lang="en-GB" dirty="0"/>
              <a:t>Lesson structure</a:t>
            </a:r>
          </a:p>
        </p:txBody>
      </p:sp>
      <p:sp>
        <p:nvSpPr>
          <p:cNvPr id="3" name="Content Placeholder 2">
            <a:extLst>
              <a:ext uri="{FF2B5EF4-FFF2-40B4-BE49-F238E27FC236}">
                <a16:creationId xmlns:a16="http://schemas.microsoft.com/office/drawing/2014/main" id="{B835B6CE-4E61-44A0-9DDC-9639E7DE7A36}"/>
              </a:ext>
            </a:extLst>
          </p:cNvPr>
          <p:cNvSpPr>
            <a:spLocks noGrp="1"/>
          </p:cNvSpPr>
          <p:nvPr>
            <p:ph idx="1"/>
          </p:nvPr>
        </p:nvSpPr>
        <p:spPr>
          <a:xfrm>
            <a:off x="266700" y="979488"/>
            <a:ext cx="11925300" cy="4487862"/>
          </a:xfrm>
        </p:spPr>
        <p:txBody>
          <a:bodyPr>
            <a:normAutofit/>
          </a:bodyPr>
          <a:lstStyle/>
          <a:p>
            <a:endParaRPr lang="en-GB" dirty="0"/>
          </a:p>
          <a:p>
            <a:r>
              <a:rPr lang="en-US" dirty="0"/>
              <a:t>Research Methodology</a:t>
            </a:r>
          </a:p>
          <a:p>
            <a:r>
              <a:rPr lang="en-US" dirty="0"/>
              <a:t>Selecting the Methodology</a:t>
            </a:r>
          </a:p>
          <a:p>
            <a:r>
              <a:rPr lang="en-US" dirty="0"/>
              <a:t>Research Approach</a:t>
            </a:r>
          </a:p>
          <a:p>
            <a:r>
              <a:rPr lang="en-US" dirty="0"/>
              <a:t>Research Strategies and Examples</a:t>
            </a:r>
          </a:p>
          <a:p>
            <a:r>
              <a:rPr lang="en-US" dirty="0"/>
              <a:t>Qualitative Vs Quantitative Research</a:t>
            </a:r>
          </a:p>
          <a:p>
            <a:r>
              <a:rPr lang="en-US"/>
              <a:t>Data Processing</a:t>
            </a:r>
            <a:endParaRPr lang="en-US" dirty="0"/>
          </a:p>
          <a:p>
            <a:endParaRPr lang="en-US" dirty="0"/>
          </a:p>
          <a:p>
            <a:endParaRPr lang="en-US" dirty="0"/>
          </a:p>
          <a:p>
            <a:endParaRPr lang="en-US" dirty="0"/>
          </a:p>
          <a:p>
            <a:endParaRPr lang="en-US" dirty="0"/>
          </a:p>
          <a:p>
            <a:endParaRPr lang="en-GB" dirty="0"/>
          </a:p>
          <a:p>
            <a:endParaRPr lang="en-GB" dirty="0"/>
          </a:p>
          <a:p>
            <a:endParaRPr lang="en-GB" dirty="0"/>
          </a:p>
        </p:txBody>
      </p:sp>
    </p:spTree>
    <p:extLst>
      <p:ext uri="{BB962C8B-B14F-4D97-AF65-F5344CB8AC3E}">
        <p14:creationId xmlns:p14="http://schemas.microsoft.com/office/powerpoint/2010/main" val="2949646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Research methodology</a:t>
            </a:r>
          </a:p>
        </p:txBody>
      </p:sp>
      <p:sp>
        <p:nvSpPr>
          <p:cNvPr id="3" name="Content Placeholder 2"/>
          <p:cNvSpPr>
            <a:spLocks noGrp="1"/>
          </p:cNvSpPr>
          <p:nvPr>
            <p:ph idx="1"/>
          </p:nvPr>
        </p:nvSpPr>
        <p:spPr/>
        <p:txBody>
          <a:bodyPr>
            <a:normAutofit/>
          </a:bodyPr>
          <a:lstStyle/>
          <a:p>
            <a:pPr algn="just">
              <a:spcBef>
                <a:spcPts val="1200"/>
              </a:spcBef>
            </a:pPr>
            <a:r>
              <a:rPr lang="en-US" sz="1800" dirty="0">
                <a:latin typeface="Arial" panose="020B0604020202020204" pitchFamily="34" charset="0"/>
                <a:ea typeface="Times New Roman" panose="02020603050405020304" pitchFamily="18" charset="0"/>
              </a:rPr>
              <a:t>A systematic approach to conduct research including the methods, techniques, and tools for collecting and analyzing data to solve a specific problem.</a:t>
            </a:r>
          </a:p>
          <a:p>
            <a:pPr algn="just">
              <a:spcBef>
                <a:spcPts val="1200"/>
              </a:spcBef>
            </a:pPr>
            <a:r>
              <a:rPr lang="en-US" sz="1800" dirty="0">
                <a:latin typeface="Arial" panose="020B0604020202020204" pitchFamily="34" charset="0"/>
              </a:rPr>
              <a:t>The Research Onion, developed by Saunders et al., is a framework used to explain the various stages involved in developing a research.</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3</a:t>
            </a:fld>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0660" y="-163575"/>
            <a:ext cx="7773338" cy="1080120"/>
          </a:xfrm>
        </p:spPr>
        <p:txBody>
          <a:bodyPr>
            <a:normAutofit/>
          </a:bodyPr>
          <a:lstStyle/>
          <a:p>
            <a:r>
              <a:rPr lang="en-GB" dirty="0"/>
              <a:t>Selecting the methodology</a:t>
            </a:r>
          </a:p>
        </p:txBody>
      </p:sp>
      <p:sp>
        <p:nvSpPr>
          <p:cNvPr id="3" name="Content Placeholder 2"/>
          <p:cNvSpPr>
            <a:spLocks noGrp="1"/>
          </p:cNvSpPr>
          <p:nvPr>
            <p:ph idx="1"/>
          </p:nvPr>
        </p:nvSpPr>
        <p:spPr>
          <a:xfrm>
            <a:off x="2216720" y="1412776"/>
            <a:ext cx="8127752" cy="4896544"/>
          </a:xfrm>
        </p:spPr>
        <p:txBody>
          <a:bodyPr>
            <a:normAutofit/>
          </a:bodyPr>
          <a:lstStyle/>
          <a:p>
            <a:endParaRPr lang="en-US" sz="2400" dirty="0"/>
          </a:p>
          <a:p>
            <a:endParaRPr lang="en-US" sz="2400" dirty="0"/>
          </a:p>
          <a:p>
            <a:endParaRPr lang="en-US" sz="2400" dirty="0"/>
          </a:p>
          <a:p>
            <a:endParaRPr lang="en-US" sz="2400" dirty="0"/>
          </a:p>
          <a:p>
            <a:endParaRPr lang="en-US" sz="2400" dirty="0"/>
          </a:p>
          <a:p>
            <a:endParaRPr lang="en-US" sz="2400" dirty="0"/>
          </a:p>
          <a:p>
            <a:endParaRPr lang="en-US" sz="2400" dirty="0"/>
          </a:p>
          <a:p>
            <a:pPr algn="just"/>
            <a:endParaRPr lang="en-US" sz="2400"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4</a:t>
            </a:fld>
            <a:endParaRPr lang="en-GB"/>
          </a:p>
        </p:txBody>
      </p:sp>
      <p:pic>
        <p:nvPicPr>
          <p:cNvPr id="5" name="Picture 4">
            <a:extLst>
              <a:ext uri="{FF2B5EF4-FFF2-40B4-BE49-F238E27FC236}">
                <a16:creationId xmlns:a16="http://schemas.microsoft.com/office/drawing/2014/main" id="{0BFD8A27-1650-2923-31B4-B17313B784FE}"/>
              </a:ext>
            </a:extLst>
          </p:cNvPr>
          <p:cNvPicPr>
            <a:picLocks noChangeAspect="1"/>
          </p:cNvPicPr>
          <p:nvPr/>
        </p:nvPicPr>
        <p:blipFill>
          <a:blip r:embed="rId2"/>
          <a:stretch>
            <a:fillRect/>
          </a:stretch>
        </p:blipFill>
        <p:spPr>
          <a:xfrm>
            <a:off x="2496619" y="824281"/>
            <a:ext cx="7253555" cy="4923846"/>
          </a:xfrm>
          <a:prstGeom prst="rect">
            <a:avLst/>
          </a:prstGeom>
        </p:spPr>
      </p:pic>
      <p:sp>
        <p:nvSpPr>
          <p:cNvPr id="6" name="TextBox 5">
            <a:extLst>
              <a:ext uri="{FF2B5EF4-FFF2-40B4-BE49-F238E27FC236}">
                <a16:creationId xmlns:a16="http://schemas.microsoft.com/office/drawing/2014/main" id="{0E0A39D5-614A-1035-9C09-6382506B7611}"/>
              </a:ext>
            </a:extLst>
          </p:cNvPr>
          <p:cNvSpPr txBox="1"/>
          <p:nvPr/>
        </p:nvSpPr>
        <p:spPr>
          <a:xfrm>
            <a:off x="3575720" y="5572123"/>
            <a:ext cx="2592288" cy="369332"/>
          </a:xfrm>
          <a:prstGeom prst="rect">
            <a:avLst/>
          </a:prstGeom>
          <a:noFill/>
        </p:spPr>
        <p:txBody>
          <a:bodyPr wrap="square" rtlCol="0">
            <a:spAutoFit/>
          </a:bodyPr>
          <a:lstStyle/>
          <a:p>
            <a:r>
              <a:rPr lang="en-GB" dirty="0"/>
              <a:t>Source </a:t>
            </a:r>
            <a:r>
              <a:rPr lang="en-GB"/>
              <a:t>: Saunders et al., </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9331" y="188641"/>
            <a:ext cx="7773338" cy="1008112"/>
          </a:xfrm>
        </p:spPr>
        <p:txBody>
          <a:bodyPr>
            <a:normAutofit/>
          </a:bodyPr>
          <a:lstStyle/>
          <a:p>
            <a:r>
              <a:rPr lang="en-GB" dirty="0"/>
              <a:t>Selecting the methodology</a:t>
            </a:r>
          </a:p>
        </p:txBody>
      </p:sp>
      <p:sp>
        <p:nvSpPr>
          <p:cNvPr id="3" name="Content Placeholder 2"/>
          <p:cNvSpPr>
            <a:spLocks noGrp="1"/>
          </p:cNvSpPr>
          <p:nvPr>
            <p:ph idx="1"/>
          </p:nvPr>
        </p:nvSpPr>
        <p:spPr>
          <a:xfrm>
            <a:off x="883966" y="1063455"/>
            <a:ext cx="11105976" cy="4378425"/>
          </a:xfrm>
        </p:spPr>
        <p:txBody>
          <a:bodyPr>
            <a:normAutofit fontScale="85000" lnSpcReduction="20000"/>
          </a:bodyPr>
          <a:lstStyle/>
          <a:p>
            <a:pPr marL="0" indent="0">
              <a:buNone/>
            </a:pPr>
            <a:r>
              <a:rPr lang="en-US" b="1" dirty="0"/>
              <a:t>Research Philosophy ---Based on how knowledge is created.</a:t>
            </a:r>
          </a:p>
          <a:p>
            <a:r>
              <a:rPr lang="en-US" b="1" dirty="0"/>
              <a:t>Two common philosophies</a:t>
            </a:r>
          </a:p>
          <a:p>
            <a:pPr marL="0" indent="0">
              <a:buNone/>
            </a:pPr>
            <a:endParaRPr lang="en-US" sz="2400" b="1" dirty="0"/>
          </a:p>
          <a:p>
            <a:pPr marL="457200" lvl="1" indent="0">
              <a:buNone/>
            </a:pPr>
            <a:r>
              <a:rPr lang="en-US" sz="3300" dirty="0"/>
              <a:t>1. </a:t>
            </a:r>
            <a:r>
              <a:rPr lang="en-US" sz="3300" b="1" dirty="0"/>
              <a:t>Positivism</a:t>
            </a:r>
            <a:r>
              <a:rPr lang="en-US" sz="3300" dirty="0"/>
              <a:t> – Focuses on objective based and measurable reality.</a:t>
            </a:r>
          </a:p>
          <a:p>
            <a:pPr lvl="2"/>
            <a:r>
              <a:rPr lang="en-US" sz="3300" dirty="0"/>
              <a:t>This is common in computer science when you use algorithms or mathematical models.</a:t>
            </a:r>
          </a:p>
          <a:p>
            <a:pPr marL="914400" lvl="2" indent="0">
              <a:buNone/>
            </a:pPr>
            <a:endParaRPr lang="en-US" sz="3300" dirty="0"/>
          </a:p>
          <a:p>
            <a:pPr marL="457200" lvl="1" indent="0">
              <a:buNone/>
            </a:pPr>
            <a:r>
              <a:rPr lang="en-US" sz="3300" dirty="0"/>
              <a:t> 2. </a:t>
            </a:r>
            <a:r>
              <a:rPr lang="en-US" sz="3300" b="1" dirty="0"/>
              <a:t>Interpretivism</a:t>
            </a:r>
            <a:r>
              <a:rPr lang="en-US" sz="3300" dirty="0"/>
              <a:t> – focuses on understanding human experience or behavior</a:t>
            </a:r>
          </a:p>
          <a:p>
            <a:pPr lvl="2"/>
            <a:r>
              <a:rPr lang="en-US" sz="3300" dirty="0"/>
              <a:t>In computer science, this might apply in fields like user experience or human-computer interaction</a:t>
            </a:r>
          </a:p>
          <a:p>
            <a:pPr lvl="2"/>
            <a:endParaRPr lang="en-US" sz="2000" dirty="0"/>
          </a:p>
          <a:p>
            <a:pPr lvl="1"/>
            <a:endParaRPr lang="en-US" sz="2200" dirty="0"/>
          </a:p>
          <a:p>
            <a:pPr lvl="1"/>
            <a:endParaRPr lang="en-US" sz="2200" dirty="0"/>
          </a:p>
          <a:p>
            <a:endParaRPr lang="en-US" sz="2400" dirty="0"/>
          </a:p>
          <a:p>
            <a:endParaRPr lang="en-US" sz="2400"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5</a:t>
            </a:fld>
            <a:endParaRPr lang="en-GB"/>
          </a:p>
        </p:txBody>
      </p:sp>
    </p:spTree>
    <p:extLst>
      <p:ext uri="{BB962C8B-B14F-4D97-AF65-F5344CB8AC3E}">
        <p14:creationId xmlns:p14="http://schemas.microsoft.com/office/powerpoint/2010/main" val="36250705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62344" y="331571"/>
            <a:ext cx="7773338" cy="722250"/>
          </a:xfrm>
        </p:spPr>
        <p:txBody>
          <a:bodyPr>
            <a:normAutofit fontScale="90000"/>
          </a:bodyPr>
          <a:lstStyle/>
          <a:p>
            <a:r>
              <a:rPr lang="en-GB" dirty="0"/>
              <a:t>Research Approach</a:t>
            </a:r>
          </a:p>
        </p:txBody>
      </p:sp>
      <p:sp>
        <p:nvSpPr>
          <p:cNvPr id="3" name="Content Placeholder 2"/>
          <p:cNvSpPr>
            <a:spLocks noGrp="1"/>
          </p:cNvSpPr>
          <p:nvPr>
            <p:ph idx="1"/>
          </p:nvPr>
        </p:nvSpPr>
        <p:spPr>
          <a:xfrm>
            <a:off x="226032" y="1053821"/>
            <a:ext cx="11965968" cy="5111483"/>
          </a:xfrm>
        </p:spPr>
        <p:txBody>
          <a:bodyPr>
            <a:normAutofit/>
          </a:bodyPr>
          <a:lstStyle/>
          <a:p>
            <a:pPr marL="0" indent="0">
              <a:buNone/>
            </a:pPr>
            <a:r>
              <a:rPr lang="en-US" b="1" cap="none" dirty="0"/>
              <a:t>Deductive </a:t>
            </a:r>
          </a:p>
          <a:p>
            <a:pPr lvl="1"/>
            <a:r>
              <a:rPr lang="en-US" b="1" dirty="0"/>
              <a:t>Deductive approach </a:t>
            </a:r>
            <a:r>
              <a:rPr lang="en-US" dirty="0"/>
              <a:t> </a:t>
            </a:r>
          </a:p>
          <a:p>
            <a:pPr lvl="2"/>
            <a:r>
              <a:rPr lang="en-US" sz="2800" dirty="0"/>
              <a:t>Start with a theory or hypothesis and then design research strategy to test the hypothesis/theory.</a:t>
            </a:r>
          </a:p>
          <a:p>
            <a:pPr lvl="2"/>
            <a:r>
              <a:rPr lang="en-US" sz="2800" dirty="0"/>
              <a:t> </a:t>
            </a:r>
            <a:r>
              <a:rPr lang="en-US" sz="2800" dirty="0" err="1"/>
              <a:t>Eg</a:t>
            </a:r>
            <a:r>
              <a:rPr lang="en-US" sz="2800" dirty="0"/>
              <a:t>:  Hypothesize : Support Vector Machines (SVM) will perform better than Decision Trees in detecting malware.</a:t>
            </a:r>
          </a:p>
          <a:p>
            <a:pPr lvl="1"/>
            <a:r>
              <a:rPr lang="en-US" dirty="0"/>
              <a:t>Is suitable when your research topic has a wealth of literature from which you can define a theoretical framework and a hypothesis</a:t>
            </a:r>
          </a:p>
          <a:p>
            <a:pPr lvl="1"/>
            <a:r>
              <a:rPr lang="en-US" dirty="0"/>
              <a:t>Is about using theory to identify what data you need to collect</a:t>
            </a:r>
          </a:p>
          <a:p>
            <a:pPr lvl="2"/>
            <a:endParaRPr lang="en-US" sz="2800" dirty="0"/>
          </a:p>
          <a:p>
            <a:pPr marL="1371600" lvl="3" indent="0">
              <a:buNone/>
            </a:pPr>
            <a:endParaRPr lang="en-US" sz="1800" dirty="0"/>
          </a:p>
          <a:p>
            <a:pPr lvl="1"/>
            <a:endParaRPr lang="en-US" sz="2200" dirty="0"/>
          </a:p>
          <a:p>
            <a:endParaRPr lang="en-US" sz="2400" dirty="0"/>
          </a:p>
          <a:p>
            <a:endParaRPr lang="en-US" sz="2400"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6</a:t>
            </a:fld>
            <a:endParaRPr lang="en-GB"/>
          </a:p>
        </p:txBody>
      </p:sp>
    </p:spTree>
    <p:extLst>
      <p:ext uri="{BB962C8B-B14F-4D97-AF65-F5344CB8AC3E}">
        <p14:creationId xmlns:p14="http://schemas.microsoft.com/office/powerpoint/2010/main" val="12382761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8A0430-B52A-0583-807B-34E4CD6C55D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9A68D8B-B0BF-9006-4B50-BE31229F33AA}"/>
              </a:ext>
            </a:extLst>
          </p:cNvPr>
          <p:cNvSpPr>
            <a:spLocks noGrp="1"/>
          </p:cNvSpPr>
          <p:nvPr>
            <p:ph type="title"/>
          </p:nvPr>
        </p:nvSpPr>
        <p:spPr>
          <a:xfrm>
            <a:off x="2162344" y="331571"/>
            <a:ext cx="7773338" cy="722250"/>
          </a:xfrm>
        </p:spPr>
        <p:txBody>
          <a:bodyPr>
            <a:normAutofit fontScale="90000"/>
          </a:bodyPr>
          <a:lstStyle/>
          <a:p>
            <a:r>
              <a:rPr lang="en-GB" dirty="0"/>
              <a:t>Research Approach</a:t>
            </a:r>
          </a:p>
        </p:txBody>
      </p:sp>
      <p:sp>
        <p:nvSpPr>
          <p:cNvPr id="3" name="Content Placeholder 2">
            <a:extLst>
              <a:ext uri="{FF2B5EF4-FFF2-40B4-BE49-F238E27FC236}">
                <a16:creationId xmlns:a16="http://schemas.microsoft.com/office/drawing/2014/main" id="{DB1E139F-9E07-5511-138F-8756BFA780AA}"/>
              </a:ext>
            </a:extLst>
          </p:cNvPr>
          <p:cNvSpPr>
            <a:spLocks noGrp="1"/>
          </p:cNvSpPr>
          <p:nvPr>
            <p:ph idx="1"/>
          </p:nvPr>
        </p:nvSpPr>
        <p:spPr>
          <a:xfrm>
            <a:off x="226032" y="1053821"/>
            <a:ext cx="11965968" cy="5111483"/>
          </a:xfrm>
        </p:spPr>
        <p:txBody>
          <a:bodyPr>
            <a:normAutofit/>
          </a:bodyPr>
          <a:lstStyle/>
          <a:p>
            <a:pPr marL="0" indent="0">
              <a:buNone/>
            </a:pPr>
            <a:r>
              <a:rPr lang="en-US" sz="2400" b="1" dirty="0"/>
              <a:t> </a:t>
            </a:r>
            <a:r>
              <a:rPr lang="en-US" b="1" dirty="0"/>
              <a:t>Inductive </a:t>
            </a:r>
          </a:p>
          <a:p>
            <a:pPr lvl="2"/>
            <a:r>
              <a:rPr lang="en-US" sz="3200" dirty="0"/>
              <a:t>Start with observing pattern or collecting and </a:t>
            </a:r>
            <a:r>
              <a:rPr lang="en-US" sz="3200" dirty="0" err="1"/>
              <a:t>analysing</a:t>
            </a:r>
            <a:r>
              <a:rPr lang="en-US" sz="3200" dirty="0"/>
              <a:t> data then developing a theory.</a:t>
            </a:r>
          </a:p>
          <a:p>
            <a:pPr marL="1371600" lvl="3" indent="0">
              <a:buNone/>
            </a:pPr>
            <a:r>
              <a:rPr lang="en-US" sz="3200" dirty="0" err="1"/>
              <a:t>Eg</a:t>
            </a:r>
            <a:r>
              <a:rPr lang="en-US" sz="3200" dirty="0"/>
              <a:t>: You develop a description of how businesses use Facebook for advertising based upon a survey of local businesses</a:t>
            </a:r>
          </a:p>
          <a:p>
            <a:pPr lvl="1"/>
            <a:r>
              <a:rPr lang="en-US" sz="3200" dirty="0"/>
              <a:t>Is suitable when the topic is new, has much debate and/or there is little existing literature</a:t>
            </a:r>
          </a:p>
          <a:p>
            <a:pPr lvl="1"/>
            <a:r>
              <a:rPr lang="en-US" sz="3200" dirty="0"/>
              <a:t>Is about gathering data and trying to generate theories from it</a:t>
            </a:r>
          </a:p>
          <a:p>
            <a:pPr marL="1371600" lvl="3" indent="0">
              <a:buNone/>
            </a:pPr>
            <a:endParaRPr lang="en-US" sz="3200" dirty="0"/>
          </a:p>
          <a:p>
            <a:pPr lvl="1"/>
            <a:endParaRPr lang="en-US" sz="3200" dirty="0"/>
          </a:p>
          <a:p>
            <a:endParaRPr lang="en-US" dirty="0"/>
          </a:p>
          <a:p>
            <a:endParaRPr lang="en-US" sz="2400" dirty="0"/>
          </a:p>
        </p:txBody>
      </p:sp>
      <p:sp>
        <p:nvSpPr>
          <p:cNvPr id="4" name="Slide Number Placeholder 3">
            <a:extLst>
              <a:ext uri="{FF2B5EF4-FFF2-40B4-BE49-F238E27FC236}">
                <a16:creationId xmlns:a16="http://schemas.microsoft.com/office/drawing/2014/main" id="{DA2CE05F-D62F-98A2-8B76-5E5EEE76A6E0}"/>
              </a:ext>
            </a:extLst>
          </p:cNvPr>
          <p:cNvSpPr>
            <a:spLocks noGrp="1"/>
          </p:cNvSpPr>
          <p:nvPr>
            <p:ph type="sldNum" sz="quarter" idx="12"/>
          </p:nvPr>
        </p:nvSpPr>
        <p:spPr/>
        <p:txBody>
          <a:bodyPr/>
          <a:lstStyle/>
          <a:p>
            <a:fld id="{B32D2D4F-B262-4018-8594-6B1FE2F875A5}" type="slidenum">
              <a:rPr lang="en-GB" smtClean="0"/>
              <a:pPr/>
              <a:t>7</a:t>
            </a:fld>
            <a:endParaRPr lang="en-GB"/>
          </a:p>
        </p:txBody>
      </p:sp>
    </p:spTree>
    <p:extLst>
      <p:ext uri="{BB962C8B-B14F-4D97-AF65-F5344CB8AC3E}">
        <p14:creationId xmlns:p14="http://schemas.microsoft.com/office/powerpoint/2010/main" val="30878142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98014E-37DF-D802-E2D4-E126A47F70B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CCA487A-CC07-C4ED-9E46-593796359B61}"/>
              </a:ext>
            </a:extLst>
          </p:cNvPr>
          <p:cNvSpPr>
            <a:spLocks noGrp="1"/>
          </p:cNvSpPr>
          <p:nvPr>
            <p:ph type="title"/>
          </p:nvPr>
        </p:nvSpPr>
        <p:spPr>
          <a:xfrm>
            <a:off x="1946586" y="-110217"/>
            <a:ext cx="7773338" cy="722250"/>
          </a:xfrm>
        </p:spPr>
        <p:txBody>
          <a:bodyPr>
            <a:normAutofit fontScale="90000"/>
          </a:bodyPr>
          <a:lstStyle/>
          <a:p>
            <a:r>
              <a:rPr lang="en-GB" dirty="0"/>
              <a:t>Exercise </a:t>
            </a:r>
          </a:p>
        </p:txBody>
      </p:sp>
      <p:sp>
        <p:nvSpPr>
          <p:cNvPr id="3" name="Content Placeholder 2">
            <a:extLst>
              <a:ext uri="{FF2B5EF4-FFF2-40B4-BE49-F238E27FC236}">
                <a16:creationId xmlns:a16="http://schemas.microsoft.com/office/drawing/2014/main" id="{EBFF705D-2C3E-3067-E918-46C921CCCF1A}"/>
              </a:ext>
            </a:extLst>
          </p:cNvPr>
          <p:cNvSpPr>
            <a:spLocks noGrp="1"/>
          </p:cNvSpPr>
          <p:nvPr>
            <p:ph idx="1"/>
          </p:nvPr>
        </p:nvSpPr>
        <p:spPr>
          <a:xfrm>
            <a:off x="0" y="612033"/>
            <a:ext cx="11965968" cy="5111483"/>
          </a:xfrm>
        </p:spPr>
        <p:txBody>
          <a:bodyPr>
            <a:normAutofit fontScale="77500" lnSpcReduction="20000"/>
          </a:bodyPr>
          <a:lstStyle/>
          <a:p>
            <a:pPr marL="0" indent="0">
              <a:lnSpc>
                <a:spcPct val="115000"/>
              </a:lnSpc>
              <a:buNone/>
            </a:pPr>
            <a:r>
              <a:rPr lang="en-US" sz="3200" dirty="0"/>
              <a:t>For each of the projects, identify a suitable approach for the study. Is it obvious which one you ‘should’ use or could you perform the study in more than one way?</a:t>
            </a:r>
          </a:p>
          <a:p>
            <a:pPr marL="0" indent="0">
              <a:lnSpc>
                <a:spcPct val="115000"/>
              </a:lnSpc>
              <a:buNone/>
            </a:pPr>
            <a:endParaRPr lang="en-GB" sz="3200" b="1" dirty="0"/>
          </a:p>
          <a:p>
            <a:pPr marL="857250" lvl="1" indent="-457200">
              <a:lnSpc>
                <a:spcPct val="115000"/>
              </a:lnSpc>
              <a:buAutoNum type="arabicPeriod"/>
            </a:pPr>
            <a:r>
              <a:rPr lang="en-US" dirty="0"/>
              <a:t>Investigating the factors responsible for network outages</a:t>
            </a:r>
          </a:p>
          <a:p>
            <a:pPr marL="857250" lvl="1" indent="-457200">
              <a:lnSpc>
                <a:spcPct val="115000"/>
              </a:lnSpc>
              <a:buAutoNum type="arabicPeriod"/>
            </a:pPr>
            <a:r>
              <a:rPr lang="en-US" dirty="0"/>
              <a:t>Finding out how to make a website easier to use</a:t>
            </a:r>
          </a:p>
          <a:p>
            <a:pPr marL="857250" lvl="1" indent="-457200">
              <a:lnSpc>
                <a:spcPct val="115000"/>
              </a:lnSpc>
              <a:buAutoNum type="arabicPeriod"/>
            </a:pPr>
            <a:r>
              <a:rPr lang="en-US" dirty="0" err="1"/>
              <a:t>Analyse</a:t>
            </a:r>
            <a:r>
              <a:rPr lang="en-US" dirty="0"/>
              <a:t> how companies use social media for advertising</a:t>
            </a:r>
          </a:p>
          <a:p>
            <a:pPr marL="857250" lvl="1" indent="-457200">
              <a:lnSpc>
                <a:spcPct val="115000"/>
              </a:lnSpc>
              <a:buAutoNum type="arabicPeriod"/>
            </a:pPr>
            <a:r>
              <a:rPr lang="en-US" dirty="0"/>
              <a:t>Investigating the Impact of Financial Literacy Programs on Personal Savings Rates</a:t>
            </a:r>
          </a:p>
          <a:p>
            <a:pPr marL="857250" lvl="1" indent="-457200">
              <a:lnSpc>
                <a:spcPct val="115000"/>
              </a:lnSpc>
              <a:buAutoNum type="arabicPeriod"/>
            </a:pPr>
            <a:r>
              <a:rPr lang="en-US" dirty="0"/>
              <a:t>Exploring Patterns of Behavior in Online Gaming Communities</a:t>
            </a:r>
          </a:p>
          <a:p>
            <a:pPr marL="857250" lvl="1" indent="-457200">
              <a:lnSpc>
                <a:spcPct val="115000"/>
              </a:lnSpc>
              <a:buAutoNum type="arabicPeriod"/>
            </a:pPr>
            <a:r>
              <a:rPr lang="en-US" dirty="0"/>
              <a:t>Studying Leadership Styles in Innovative Companies</a:t>
            </a:r>
          </a:p>
          <a:p>
            <a:pPr marL="857250" lvl="1" indent="-457200">
              <a:lnSpc>
                <a:spcPct val="115000"/>
              </a:lnSpc>
              <a:buAutoNum type="arabicPeriod"/>
            </a:pPr>
            <a:r>
              <a:rPr lang="en-US" dirty="0"/>
              <a:t>Exploring Emerging Patterns in Social Media Usage Among Teenagers</a:t>
            </a:r>
          </a:p>
          <a:p>
            <a:pPr marL="857250" lvl="1" indent="-457200">
              <a:lnSpc>
                <a:spcPct val="115000"/>
              </a:lnSpc>
              <a:buAutoNum type="arabicPeriod"/>
            </a:pPr>
            <a:r>
              <a:rPr lang="en-US" dirty="0"/>
              <a:t>Agile development will result in fewer bugs than the Waterfall methodology in software projects</a:t>
            </a:r>
          </a:p>
          <a:p>
            <a:pPr marL="857250" lvl="1" indent="-457200">
              <a:lnSpc>
                <a:spcPct val="115000"/>
              </a:lnSpc>
              <a:buAutoNum type="arabicPeriod"/>
            </a:pPr>
            <a:r>
              <a:rPr lang="en-US" dirty="0"/>
              <a:t>An encryption algorithm using a 256-bit key will be more secure than one using a 128-bit key</a:t>
            </a:r>
          </a:p>
          <a:p>
            <a:pPr marL="857250" lvl="1" indent="-457200">
              <a:lnSpc>
                <a:spcPct val="115000"/>
              </a:lnSpc>
              <a:buAutoNum type="arabicPeriod"/>
            </a:pPr>
            <a:endParaRPr lang="en-US" dirty="0"/>
          </a:p>
          <a:p>
            <a:endParaRPr lang="en-US" dirty="0"/>
          </a:p>
          <a:p>
            <a:endParaRPr lang="en-US" sz="2400" dirty="0"/>
          </a:p>
        </p:txBody>
      </p:sp>
      <p:sp>
        <p:nvSpPr>
          <p:cNvPr id="4" name="Slide Number Placeholder 3">
            <a:extLst>
              <a:ext uri="{FF2B5EF4-FFF2-40B4-BE49-F238E27FC236}">
                <a16:creationId xmlns:a16="http://schemas.microsoft.com/office/drawing/2014/main" id="{9A55C884-2850-7138-62A1-F5D9F546D0D4}"/>
              </a:ext>
            </a:extLst>
          </p:cNvPr>
          <p:cNvSpPr>
            <a:spLocks noGrp="1"/>
          </p:cNvSpPr>
          <p:nvPr>
            <p:ph type="sldNum" sz="quarter" idx="12"/>
          </p:nvPr>
        </p:nvSpPr>
        <p:spPr/>
        <p:txBody>
          <a:bodyPr/>
          <a:lstStyle/>
          <a:p>
            <a:fld id="{B32D2D4F-B262-4018-8594-6B1FE2F875A5}" type="slidenum">
              <a:rPr lang="en-GB" smtClean="0"/>
              <a:pPr/>
              <a:t>8</a:t>
            </a:fld>
            <a:endParaRPr lang="en-GB"/>
          </a:p>
        </p:txBody>
      </p:sp>
    </p:spTree>
    <p:extLst>
      <p:ext uri="{BB962C8B-B14F-4D97-AF65-F5344CB8AC3E}">
        <p14:creationId xmlns:p14="http://schemas.microsoft.com/office/powerpoint/2010/main" val="23913205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4E2683-0FE3-9529-0EC7-37AF6EF47E4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BAE27C7-5177-87E2-D643-A257A2B6E6E5}"/>
              </a:ext>
            </a:extLst>
          </p:cNvPr>
          <p:cNvSpPr>
            <a:spLocks noGrp="1"/>
          </p:cNvSpPr>
          <p:nvPr>
            <p:ph type="title"/>
          </p:nvPr>
        </p:nvSpPr>
        <p:spPr>
          <a:xfrm>
            <a:off x="1946586" y="-110217"/>
            <a:ext cx="7773338" cy="722250"/>
          </a:xfrm>
        </p:spPr>
        <p:txBody>
          <a:bodyPr>
            <a:normAutofit fontScale="90000"/>
          </a:bodyPr>
          <a:lstStyle/>
          <a:p>
            <a:r>
              <a:rPr lang="en-GB" sz="4400" b="1" dirty="0"/>
              <a:t>Research strategy</a:t>
            </a:r>
            <a:endParaRPr lang="en-GB" dirty="0"/>
          </a:p>
        </p:txBody>
      </p:sp>
      <p:sp>
        <p:nvSpPr>
          <p:cNvPr id="3" name="Content Placeholder 2">
            <a:extLst>
              <a:ext uri="{FF2B5EF4-FFF2-40B4-BE49-F238E27FC236}">
                <a16:creationId xmlns:a16="http://schemas.microsoft.com/office/drawing/2014/main" id="{9011F898-64C5-51A7-86D2-69523193E11D}"/>
              </a:ext>
            </a:extLst>
          </p:cNvPr>
          <p:cNvSpPr>
            <a:spLocks noGrp="1"/>
          </p:cNvSpPr>
          <p:nvPr>
            <p:ph idx="1"/>
          </p:nvPr>
        </p:nvSpPr>
        <p:spPr>
          <a:xfrm>
            <a:off x="0" y="612033"/>
            <a:ext cx="11965968" cy="5111483"/>
          </a:xfrm>
        </p:spPr>
        <p:txBody>
          <a:bodyPr>
            <a:normAutofit/>
          </a:bodyPr>
          <a:lstStyle/>
          <a:p>
            <a:endParaRPr lang="en-US" dirty="0"/>
          </a:p>
          <a:p>
            <a:endParaRPr lang="en-US" sz="2400" dirty="0"/>
          </a:p>
        </p:txBody>
      </p:sp>
      <p:sp>
        <p:nvSpPr>
          <p:cNvPr id="4" name="Slide Number Placeholder 3">
            <a:extLst>
              <a:ext uri="{FF2B5EF4-FFF2-40B4-BE49-F238E27FC236}">
                <a16:creationId xmlns:a16="http://schemas.microsoft.com/office/drawing/2014/main" id="{0C979DA0-829B-1196-D8CA-384B4924A580}"/>
              </a:ext>
            </a:extLst>
          </p:cNvPr>
          <p:cNvSpPr>
            <a:spLocks noGrp="1"/>
          </p:cNvSpPr>
          <p:nvPr>
            <p:ph type="sldNum" sz="quarter" idx="12"/>
          </p:nvPr>
        </p:nvSpPr>
        <p:spPr/>
        <p:txBody>
          <a:bodyPr/>
          <a:lstStyle/>
          <a:p>
            <a:fld id="{B32D2D4F-B262-4018-8594-6B1FE2F875A5}" type="slidenum">
              <a:rPr lang="en-GB" smtClean="0"/>
              <a:pPr/>
              <a:t>9</a:t>
            </a:fld>
            <a:endParaRPr lang="en-GB"/>
          </a:p>
        </p:txBody>
      </p:sp>
      <p:sp>
        <p:nvSpPr>
          <p:cNvPr id="6" name="TextBox 5">
            <a:extLst>
              <a:ext uri="{FF2B5EF4-FFF2-40B4-BE49-F238E27FC236}">
                <a16:creationId xmlns:a16="http://schemas.microsoft.com/office/drawing/2014/main" id="{986A428B-CCBE-19BD-7B58-D38E0C2CA360}"/>
              </a:ext>
            </a:extLst>
          </p:cNvPr>
          <p:cNvSpPr txBox="1"/>
          <p:nvPr/>
        </p:nvSpPr>
        <p:spPr>
          <a:xfrm>
            <a:off x="154112" y="1006867"/>
            <a:ext cx="11811856" cy="4668650"/>
          </a:xfrm>
          <a:prstGeom prst="rect">
            <a:avLst/>
          </a:prstGeom>
          <a:noFill/>
        </p:spPr>
        <p:txBody>
          <a:bodyPr wrap="square">
            <a:spAutoFit/>
          </a:bodyPr>
          <a:lstStyle/>
          <a:p>
            <a:pPr marL="457200" indent="-457200">
              <a:lnSpc>
                <a:spcPct val="115000"/>
              </a:lnSpc>
              <a:buAutoNum type="arabicPeriod"/>
            </a:pPr>
            <a:r>
              <a:rPr lang="en-US" sz="3200" dirty="0"/>
              <a:t>Experiment </a:t>
            </a:r>
          </a:p>
          <a:p>
            <a:pPr marL="457200" indent="-457200">
              <a:lnSpc>
                <a:spcPct val="115000"/>
              </a:lnSpc>
              <a:buFont typeface="Arial" panose="020B0604020202020204" pitchFamily="34" charset="0"/>
              <a:buAutoNum type="arabicPeriod"/>
            </a:pPr>
            <a:r>
              <a:rPr lang="en-US" sz="3200" dirty="0"/>
              <a:t>Software development </a:t>
            </a:r>
          </a:p>
          <a:p>
            <a:pPr marL="457200" indent="-457200">
              <a:lnSpc>
                <a:spcPct val="115000"/>
              </a:lnSpc>
              <a:buFont typeface="Arial" panose="020B0604020202020204" pitchFamily="34" charset="0"/>
              <a:buAutoNum type="arabicPeriod"/>
            </a:pPr>
            <a:r>
              <a:rPr lang="en-US" sz="3200" dirty="0"/>
              <a:t>Survey</a:t>
            </a:r>
          </a:p>
          <a:p>
            <a:pPr marL="457200" indent="-457200">
              <a:lnSpc>
                <a:spcPct val="115000"/>
              </a:lnSpc>
              <a:buAutoNum type="arabicPeriod"/>
            </a:pPr>
            <a:r>
              <a:rPr lang="en-US" sz="3200" dirty="0"/>
              <a:t>Case study</a:t>
            </a:r>
          </a:p>
          <a:p>
            <a:pPr marL="457200" indent="-457200">
              <a:lnSpc>
                <a:spcPct val="115000"/>
              </a:lnSpc>
              <a:buAutoNum type="arabicPeriod"/>
            </a:pPr>
            <a:r>
              <a:rPr lang="en-US" sz="3200" dirty="0"/>
              <a:t>Action research</a:t>
            </a:r>
          </a:p>
          <a:p>
            <a:pPr marL="457200" indent="-457200">
              <a:lnSpc>
                <a:spcPct val="115000"/>
              </a:lnSpc>
              <a:buAutoNum type="arabicPeriod"/>
            </a:pPr>
            <a:r>
              <a:rPr lang="en-US" sz="3200" dirty="0"/>
              <a:t>Ethnography</a:t>
            </a:r>
          </a:p>
          <a:p>
            <a:pPr marL="457200" indent="-457200">
              <a:lnSpc>
                <a:spcPct val="115000"/>
              </a:lnSpc>
              <a:buAutoNum type="arabicPeriod"/>
            </a:pPr>
            <a:endParaRPr lang="en-GB" sz="2200" dirty="0"/>
          </a:p>
          <a:p>
            <a:pPr lvl="1">
              <a:lnSpc>
                <a:spcPct val="115000"/>
              </a:lnSpc>
            </a:pPr>
            <a:endParaRPr lang="en-GB" sz="2200" dirty="0"/>
          </a:p>
          <a:p>
            <a:pPr>
              <a:lnSpc>
                <a:spcPct val="115000"/>
              </a:lnSpc>
            </a:pPr>
            <a:endParaRPr lang="en-GB" sz="2400" dirty="0"/>
          </a:p>
        </p:txBody>
      </p:sp>
    </p:spTree>
    <p:extLst>
      <p:ext uri="{BB962C8B-B14F-4D97-AF65-F5344CB8AC3E}">
        <p14:creationId xmlns:p14="http://schemas.microsoft.com/office/powerpoint/2010/main" val="18773693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FD1046-5185-C5D6-5611-6F4C316050F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9EFAFF-01E6-BCE8-CDF2-F622193E26A0}"/>
              </a:ext>
            </a:extLst>
          </p:cNvPr>
          <p:cNvSpPr>
            <a:spLocks noGrp="1"/>
          </p:cNvSpPr>
          <p:nvPr>
            <p:ph type="title"/>
          </p:nvPr>
        </p:nvSpPr>
        <p:spPr>
          <a:xfrm>
            <a:off x="1782200" y="0"/>
            <a:ext cx="7773338" cy="722250"/>
          </a:xfrm>
        </p:spPr>
        <p:txBody>
          <a:bodyPr>
            <a:normAutofit fontScale="90000"/>
          </a:bodyPr>
          <a:lstStyle/>
          <a:p>
            <a:r>
              <a:rPr lang="en-GB" dirty="0"/>
              <a:t>Research Strategy- Experiment</a:t>
            </a:r>
          </a:p>
        </p:txBody>
      </p:sp>
      <p:sp>
        <p:nvSpPr>
          <p:cNvPr id="3" name="Content Placeholder 2">
            <a:extLst>
              <a:ext uri="{FF2B5EF4-FFF2-40B4-BE49-F238E27FC236}">
                <a16:creationId xmlns:a16="http://schemas.microsoft.com/office/drawing/2014/main" id="{4EAD6D47-4A3E-C867-26E0-09F4CB2F4738}"/>
              </a:ext>
            </a:extLst>
          </p:cNvPr>
          <p:cNvSpPr>
            <a:spLocks noGrp="1"/>
          </p:cNvSpPr>
          <p:nvPr>
            <p:ph idx="1"/>
          </p:nvPr>
        </p:nvSpPr>
        <p:spPr>
          <a:xfrm>
            <a:off x="0" y="612033"/>
            <a:ext cx="11965968" cy="5111483"/>
          </a:xfrm>
        </p:spPr>
        <p:txBody>
          <a:bodyPr>
            <a:normAutofit fontScale="92500" lnSpcReduction="20000"/>
          </a:bodyPr>
          <a:lstStyle/>
          <a:p>
            <a:pPr marL="0" indent="0">
              <a:lnSpc>
                <a:spcPct val="115000"/>
              </a:lnSpc>
              <a:buNone/>
            </a:pPr>
            <a:r>
              <a:rPr lang="en-US" sz="2900" dirty="0"/>
              <a:t>Experimentation sets out to examine the relationship between two factors (or variables) by manipulating one whilst measuring changes in the other </a:t>
            </a:r>
          </a:p>
          <a:p>
            <a:pPr lvl="5">
              <a:lnSpc>
                <a:spcPct val="115000"/>
              </a:lnSpc>
            </a:pPr>
            <a:r>
              <a:rPr lang="en-US" sz="3000" dirty="0"/>
              <a:t>Hypothesis : Your big question</a:t>
            </a:r>
          </a:p>
          <a:p>
            <a:pPr lvl="6">
              <a:lnSpc>
                <a:spcPct val="115000"/>
              </a:lnSpc>
            </a:pPr>
            <a:r>
              <a:rPr lang="en-US" sz="3000" dirty="0"/>
              <a:t>It must be phrased in a testable form</a:t>
            </a:r>
          </a:p>
          <a:p>
            <a:pPr lvl="5">
              <a:lnSpc>
                <a:spcPct val="115000"/>
              </a:lnSpc>
            </a:pPr>
            <a:r>
              <a:rPr lang="en-US" sz="3000" dirty="0"/>
              <a:t>Experimental variables</a:t>
            </a:r>
          </a:p>
          <a:p>
            <a:pPr marL="0" indent="0">
              <a:lnSpc>
                <a:spcPct val="115000"/>
              </a:lnSpc>
              <a:buNone/>
            </a:pPr>
            <a:r>
              <a:rPr lang="en-US" sz="2900" dirty="0"/>
              <a:t>The factors you are going to investigate</a:t>
            </a:r>
          </a:p>
          <a:p>
            <a:pPr marL="0" indent="0">
              <a:lnSpc>
                <a:spcPct val="115000"/>
              </a:lnSpc>
              <a:buNone/>
            </a:pPr>
            <a:r>
              <a:rPr lang="en-US" sz="2900" dirty="0"/>
              <a:t>Independent variable (IV) – the thing you’re going to control or manipulate</a:t>
            </a:r>
          </a:p>
          <a:p>
            <a:pPr marL="0" indent="0">
              <a:lnSpc>
                <a:spcPct val="115000"/>
              </a:lnSpc>
              <a:buNone/>
            </a:pPr>
            <a:r>
              <a:rPr lang="en-US" sz="2900" dirty="0"/>
              <a:t>Dependent variable (DV) – the thing you’re going to measure</a:t>
            </a:r>
          </a:p>
          <a:p>
            <a:pPr marL="0" indent="0">
              <a:lnSpc>
                <a:spcPct val="115000"/>
              </a:lnSpc>
              <a:buNone/>
            </a:pPr>
            <a:r>
              <a:rPr lang="en-US" sz="2900" dirty="0"/>
              <a:t>Aim for: changes in the IV cause changes in the DV</a:t>
            </a:r>
          </a:p>
          <a:p>
            <a:pPr marL="0" indent="0">
              <a:lnSpc>
                <a:spcPct val="115000"/>
              </a:lnSpc>
              <a:buNone/>
            </a:pPr>
            <a:r>
              <a:rPr lang="en-US" sz="2900" dirty="0"/>
              <a:t>Experiments are used to determine if a causal relationship exists - in other words, if the alteration of one variable ‘causes’ a change in another</a:t>
            </a:r>
          </a:p>
          <a:p>
            <a:pPr marL="457200" indent="-457200">
              <a:lnSpc>
                <a:spcPct val="115000"/>
              </a:lnSpc>
              <a:buAutoNum type="arabicPeriod"/>
            </a:pPr>
            <a:endParaRPr lang="en-GB" sz="2200" dirty="0"/>
          </a:p>
          <a:p>
            <a:pPr lvl="1">
              <a:lnSpc>
                <a:spcPct val="115000"/>
              </a:lnSpc>
            </a:pPr>
            <a:endParaRPr lang="en-GB" sz="2200" dirty="0"/>
          </a:p>
          <a:p>
            <a:pPr>
              <a:lnSpc>
                <a:spcPct val="115000"/>
              </a:lnSpc>
            </a:pPr>
            <a:endParaRPr lang="en-GB" sz="2400" dirty="0"/>
          </a:p>
          <a:p>
            <a:pPr marL="0" indent="0">
              <a:lnSpc>
                <a:spcPct val="115000"/>
              </a:lnSpc>
              <a:buNone/>
            </a:pPr>
            <a:endParaRPr lang="en-GB" sz="1600" dirty="0">
              <a:solidFill>
                <a:srgbClr val="000000"/>
              </a:solidFill>
              <a:latin typeface="Arial" panose="020B0604020202020204" pitchFamily="34" charset="0"/>
              <a:ea typeface="Times New Roman"/>
              <a:cs typeface="Times New Roman"/>
            </a:endParaRPr>
          </a:p>
          <a:p>
            <a:pPr marL="1371600" lvl="3" indent="0">
              <a:buNone/>
            </a:pPr>
            <a:endParaRPr lang="en-US" sz="1800" dirty="0"/>
          </a:p>
          <a:p>
            <a:pPr lvl="1"/>
            <a:endParaRPr lang="en-US" sz="2200" dirty="0"/>
          </a:p>
          <a:p>
            <a:endParaRPr lang="en-US" sz="2400" dirty="0"/>
          </a:p>
          <a:p>
            <a:endParaRPr lang="en-US" sz="2400" dirty="0"/>
          </a:p>
        </p:txBody>
      </p:sp>
      <p:sp>
        <p:nvSpPr>
          <p:cNvPr id="4" name="Slide Number Placeholder 3">
            <a:extLst>
              <a:ext uri="{FF2B5EF4-FFF2-40B4-BE49-F238E27FC236}">
                <a16:creationId xmlns:a16="http://schemas.microsoft.com/office/drawing/2014/main" id="{21217546-B50D-5789-42F8-7EBBC6B7AC4B}"/>
              </a:ext>
            </a:extLst>
          </p:cNvPr>
          <p:cNvSpPr>
            <a:spLocks noGrp="1"/>
          </p:cNvSpPr>
          <p:nvPr>
            <p:ph type="sldNum" sz="quarter" idx="12"/>
          </p:nvPr>
        </p:nvSpPr>
        <p:spPr/>
        <p:txBody>
          <a:bodyPr/>
          <a:lstStyle/>
          <a:p>
            <a:fld id="{B32D2D4F-B262-4018-8594-6B1FE2F875A5}" type="slidenum">
              <a:rPr lang="en-GB" smtClean="0"/>
              <a:pPr/>
              <a:t>10</a:t>
            </a:fld>
            <a:endParaRPr lang="en-GB"/>
          </a:p>
        </p:txBody>
      </p:sp>
    </p:spTree>
    <p:extLst>
      <p:ext uri="{BB962C8B-B14F-4D97-AF65-F5344CB8AC3E}">
        <p14:creationId xmlns:p14="http://schemas.microsoft.com/office/powerpoint/2010/main" val="2329196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0B2D94-C34C-B7D9-1309-6C084FD5B51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AF854A2-2E78-CCAB-7374-4584F800807E}"/>
              </a:ext>
            </a:extLst>
          </p:cNvPr>
          <p:cNvSpPr>
            <a:spLocks noGrp="1"/>
          </p:cNvSpPr>
          <p:nvPr>
            <p:ph type="title"/>
          </p:nvPr>
        </p:nvSpPr>
        <p:spPr>
          <a:xfrm>
            <a:off x="1782199" y="0"/>
            <a:ext cx="8826301" cy="722250"/>
          </a:xfrm>
        </p:spPr>
        <p:txBody>
          <a:bodyPr>
            <a:normAutofit fontScale="90000"/>
          </a:bodyPr>
          <a:lstStyle/>
          <a:p>
            <a:r>
              <a:rPr lang="en-GB" dirty="0"/>
              <a:t>Research Strategy- Experiment Example</a:t>
            </a:r>
          </a:p>
        </p:txBody>
      </p:sp>
      <p:sp>
        <p:nvSpPr>
          <p:cNvPr id="3" name="Content Placeholder 2">
            <a:extLst>
              <a:ext uri="{FF2B5EF4-FFF2-40B4-BE49-F238E27FC236}">
                <a16:creationId xmlns:a16="http://schemas.microsoft.com/office/drawing/2014/main" id="{627DD673-5DA1-D49D-13C8-4A2D588DB24C}"/>
              </a:ext>
            </a:extLst>
          </p:cNvPr>
          <p:cNvSpPr>
            <a:spLocks noGrp="1"/>
          </p:cNvSpPr>
          <p:nvPr>
            <p:ph idx="1"/>
          </p:nvPr>
        </p:nvSpPr>
        <p:spPr>
          <a:xfrm>
            <a:off x="0" y="612033"/>
            <a:ext cx="11965968" cy="5111483"/>
          </a:xfrm>
        </p:spPr>
        <p:txBody>
          <a:bodyPr>
            <a:normAutofit fontScale="92500" lnSpcReduction="20000"/>
          </a:bodyPr>
          <a:lstStyle/>
          <a:p>
            <a:pPr marL="0" marR="0" lvl="0" indent="0" algn="l" defTabSz="914400" rtl="0" eaLnBrk="1" fontAlgn="auto" latinLnBrk="0" hangingPunct="1">
              <a:lnSpc>
                <a:spcPct val="115000"/>
              </a:lnSpc>
              <a:spcBef>
                <a:spcPct val="20000"/>
              </a:spcBef>
              <a:spcAft>
                <a:spcPts val="0"/>
              </a:spcAft>
              <a:buClrTx/>
              <a:buSzTx/>
              <a:buFont typeface="Arial" pitchFamily="34" charset="0"/>
              <a:buNone/>
              <a:tabLst/>
              <a:defRPr/>
            </a:pPr>
            <a:r>
              <a:rPr kumimoji="0" lang="en-US" b="1" i="0" u="none" strike="noStrike" kern="1200" cap="none" spc="0" normalizeH="0" baseline="0" noProof="0" dirty="0">
                <a:ln>
                  <a:noFill/>
                </a:ln>
                <a:solidFill>
                  <a:prstClr val="black"/>
                </a:solidFill>
                <a:effectLst/>
                <a:uLnTx/>
                <a:uFillTx/>
                <a:latin typeface="Calibri" panose="020F0502020204030204"/>
                <a:ea typeface="+mn-ea"/>
                <a:cs typeface="+mn-cs"/>
              </a:rPr>
              <a:t>Examples</a:t>
            </a:r>
            <a:r>
              <a:rPr kumimoji="0" lang="en-US"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342900" marR="0" lvl="0" indent="-342900" algn="l" defTabSz="914400" rtl="0" eaLnBrk="1" fontAlgn="auto" latinLnBrk="0" hangingPunct="1">
              <a:lnSpc>
                <a:spcPct val="115000"/>
              </a:lnSpc>
              <a:spcBef>
                <a:spcPct val="20000"/>
              </a:spcBef>
              <a:spcAft>
                <a:spcPts val="0"/>
              </a:spcAft>
              <a:buClrTx/>
              <a:buSzTx/>
              <a:buFont typeface="Arial" pitchFamily="34" charset="0"/>
              <a:buChar char="•"/>
              <a:tabLst/>
              <a:defRPr/>
            </a:pPr>
            <a:r>
              <a:rPr kumimoji="0" lang="en-US" b="0" i="0" u="none" strike="noStrike" kern="1200" cap="none" spc="0" normalizeH="0" baseline="0" noProof="0" dirty="0">
                <a:ln>
                  <a:noFill/>
                </a:ln>
                <a:solidFill>
                  <a:prstClr val="black"/>
                </a:solidFill>
                <a:effectLst/>
                <a:uLnTx/>
                <a:uFillTx/>
                <a:latin typeface="Calibri" panose="020F0502020204030204"/>
                <a:ea typeface="+mn-ea"/>
                <a:cs typeface="+mn-cs"/>
              </a:rPr>
              <a:t>We may test out three different e-commerce website designs and measure the effect on usability. </a:t>
            </a:r>
          </a:p>
          <a:p>
            <a:pPr marL="342900" marR="0" lvl="0" indent="-342900" algn="l" defTabSz="914400" rtl="0" eaLnBrk="1" fontAlgn="auto" latinLnBrk="0" hangingPunct="1">
              <a:lnSpc>
                <a:spcPct val="115000"/>
              </a:lnSpc>
              <a:spcBef>
                <a:spcPct val="20000"/>
              </a:spcBef>
              <a:spcAft>
                <a:spcPts val="0"/>
              </a:spcAft>
              <a:buClrTx/>
              <a:buSzTx/>
              <a:buFont typeface="Arial" pitchFamily="34" charset="0"/>
              <a:buChar char="•"/>
              <a:tabLst/>
              <a:defRPr/>
            </a:pPr>
            <a:r>
              <a:rPr kumimoji="0" lang="en-US" b="0" i="0" u="none" strike="noStrike" kern="1200" cap="none" spc="0" normalizeH="0" baseline="0" noProof="0" dirty="0">
                <a:ln>
                  <a:noFill/>
                </a:ln>
                <a:solidFill>
                  <a:prstClr val="black"/>
                </a:solidFill>
                <a:effectLst/>
                <a:uLnTx/>
                <a:uFillTx/>
                <a:latin typeface="Calibri" panose="020F0502020204030204"/>
                <a:ea typeface="+mn-ea"/>
                <a:cs typeface="+mn-cs"/>
              </a:rPr>
              <a:t>A computer scientist conducts an experiment to evaluate the performance of different machine learning algorithms for sentiment analysis. </a:t>
            </a:r>
          </a:p>
          <a:p>
            <a:pPr marL="742950" marR="0" lvl="1" indent="-285750" algn="l" defTabSz="914400" rtl="0" eaLnBrk="1" fontAlgn="auto" latinLnBrk="0" hangingPunct="1">
              <a:lnSpc>
                <a:spcPct val="115000"/>
              </a:lnSpc>
              <a:spcBef>
                <a:spcPct val="20000"/>
              </a:spcBef>
              <a:spcAft>
                <a:spcPts val="0"/>
              </a:spcAft>
              <a:buClrTx/>
              <a:buSzTx/>
              <a:buFont typeface="Arial" pitchFamily="34" charset="0"/>
              <a:buChar char="–"/>
              <a:tabLst/>
              <a:defRPr/>
            </a:pPr>
            <a:r>
              <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rPr>
              <a:t>The researcher manipulates variables such as algorithm type, training dataset size, and feature selection methods. By measuring accuracy, precision, and recall on a standardized dataset, the researcher can determine which algorithm performs best under various conditions.</a:t>
            </a:r>
          </a:p>
          <a:p>
            <a:pPr marL="457200" indent="-457200">
              <a:lnSpc>
                <a:spcPct val="115000"/>
              </a:lnSpc>
              <a:buAutoNum type="arabicPeriod"/>
            </a:pPr>
            <a:endParaRPr lang="en-GB" sz="2200" dirty="0"/>
          </a:p>
          <a:p>
            <a:pPr lvl="1">
              <a:lnSpc>
                <a:spcPct val="115000"/>
              </a:lnSpc>
            </a:pPr>
            <a:endParaRPr lang="en-GB" sz="2200" dirty="0"/>
          </a:p>
          <a:p>
            <a:pPr>
              <a:lnSpc>
                <a:spcPct val="115000"/>
              </a:lnSpc>
            </a:pPr>
            <a:endParaRPr lang="en-GB" sz="2400" dirty="0"/>
          </a:p>
          <a:p>
            <a:pPr marL="0" indent="0">
              <a:lnSpc>
                <a:spcPct val="115000"/>
              </a:lnSpc>
              <a:buNone/>
            </a:pPr>
            <a:endParaRPr lang="en-GB" sz="1600" dirty="0">
              <a:solidFill>
                <a:srgbClr val="000000"/>
              </a:solidFill>
              <a:latin typeface="Arial" panose="020B0604020202020204" pitchFamily="34" charset="0"/>
              <a:ea typeface="Times New Roman"/>
              <a:cs typeface="Times New Roman"/>
            </a:endParaRPr>
          </a:p>
          <a:p>
            <a:pPr marL="1371600" lvl="3" indent="0">
              <a:buNone/>
            </a:pPr>
            <a:endParaRPr lang="en-US" sz="1800" dirty="0"/>
          </a:p>
          <a:p>
            <a:pPr lvl="1"/>
            <a:endParaRPr lang="en-US" sz="2200" dirty="0"/>
          </a:p>
          <a:p>
            <a:endParaRPr lang="en-US" sz="2400" dirty="0"/>
          </a:p>
          <a:p>
            <a:endParaRPr lang="en-US" sz="2400" dirty="0"/>
          </a:p>
        </p:txBody>
      </p:sp>
      <p:sp>
        <p:nvSpPr>
          <p:cNvPr id="4" name="Slide Number Placeholder 3">
            <a:extLst>
              <a:ext uri="{FF2B5EF4-FFF2-40B4-BE49-F238E27FC236}">
                <a16:creationId xmlns:a16="http://schemas.microsoft.com/office/drawing/2014/main" id="{97D45AB9-2DBA-F52A-CB8D-7537A73B1450}"/>
              </a:ext>
            </a:extLst>
          </p:cNvPr>
          <p:cNvSpPr>
            <a:spLocks noGrp="1"/>
          </p:cNvSpPr>
          <p:nvPr>
            <p:ph type="sldNum" sz="quarter" idx="12"/>
          </p:nvPr>
        </p:nvSpPr>
        <p:spPr/>
        <p:txBody>
          <a:bodyPr/>
          <a:lstStyle/>
          <a:p>
            <a:fld id="{B32D2D4F-B262-4018-8594-6B1FE2F875A5}" type="slidenum">
              <a:rPr lang="en-GB" smtClean="0"/>
              <a:pPr/>
              <a:t>11</a:t>
            </a:fld>
            <a:endParaRPr lang="en-GB"/>
          </a:p>
        </p:txBody>
      </p:sp>
    </p:spTree>
    <p:extLst>
      <p:ext uri="{BB962C8B-B14F-4D97-AF65-F5344CB8AC3E}">
        <p14:creationId xmlns:p14="http://schemas.microsoft.com/office/powerpoint/2010/main" val="23442506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ABDEF3-D0ED-3DC4-9232-A9502A84234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0E1DE72-5FD9-DA56-D06E-731FCA084AC4}"/>
              </a:ext>
            </a:extLst>
          </p:cNvPr>
          <p:cNvSpPr>
            <a:spLocks noGrp="1"/>
          </p:cNvSpPr>
          <p:nvPr>
            <p:ph type="title"/>
          </p:nvPr>
        </p:nvSpPr>
        <p:spPr>
          <a:xfrm>
            <a:off x="1171254" y="250908"/>
            <a:ext cx="10037851" cy="722250"/>
          </a:xfrm>
        </p:spPr>
        <p:txBody>
          <a:bodyPr>
            <a:normAutofit fontScale="90000"/>
          </a:bodyPr>
          <a:lstStyle/>
          <a:p>
            <a:r>
              <a:rPr lang="en-GB" dirty="0"/>
              <a:t>Research Strategy- Software Development</a:t>
            </a:r>
            <a:br>
              <a:rPr lang="en-GB" dirty="0"/>
            </a:br>
            <a:endParaRPr lang="en-GB" dirty="0"/>
          </a:p>
        </p:txBody>
      </p:sp>
      <p:sp>
        <p:nvSpPr>
          <p:cNvPr id="3" name="Content Placeholder 2">
            <a:extLst>
              <a:ext uri="{FF2B5EF4-FFF2-40B4-BE49-F238E27FC236}">
                <a16:creationId xmlns:a16="http://schemas.microsoft.com/office/drawing/2014/main" id="{4AB318D6-55A9-5259-F678-C0CAB116D538}"/>
              </a:ext>
            </a:extLst>
          </p:cNvPr>
          <p:cNvSpPr>
            <a:spLocks noGrp="1"/>
          </p:cNvSpPr>
          <p:nvPr>
            <p:ph idx="1"/>
          </p:nvPr>
        </p:nvSpPr>
        <p:spPr>
          <a:xfrm>
            <a:off x="0" y="612033"/>
            <a:ext cx="11965968" cy="5111483"/>
          </a:xfrm>
        </p:spPr>
        <p:txBody>
          <a:bodyPr>
            <a:normAutofit/>
          </a:bodyPr>
          <a:lstStyle/>
          <a:p>
            <a:pPr>
              <a:lnSpc>
                <a:spcPct val="115000"/>
              </a:lnSpc>
            </a:pPr>
            <a:r>
              <a:rPr lang="en-US" sz="2900" dirty="0"/>
              <a:t>This strategy involves developing novel software and testing that,  it works effectively</a:t>
            </a:r>
          </a:p>
          <a:p>
            <a:pPr marL="0" indent="0">
              <a:lnSpc>
                <a:spcPct val="115000"/>
              </a:lnSpc>
              <a:buNone/>
            </a:pPr>
            <a:r>
              <a:rPr lang="en-US" sz="2900" b="1" dirty="0"/>
              <a:t>Examples:</a:t>
            </a:r>
          </a:p>
          <a:p>
            <a:pPr lvl="1">
              <a:lnSpc>
                <a:spcPct val="115000"/>
              </a:lnSpc>
            </a:pPr>
            <a:r>
              <a:rPr lang="en-US" sz="2700" dirty="0"/>
              <a:t>Designing and building a database to act as a scheduling system</a:t>
            </a:r>
          </a:p>
          <a:p>
            <a:pPr lvl="1">
              <a:lnSpc>
                <a:spcPct val="115000"/>
              </a:lnSpc>
            </a:pPr>
            <a:r>
              <a:rPr lang="en-US" sz="2700" dirty="0"/>
              <a:t>Designing and building a game-playing robot</a:t>
            </a:r>
          </a:p>
          <a:p>
            <a:pPr lvl="1">
              <a:lnSpc>
                <a:spcPct val="115000"/>
              </a:lnSpc>
            </a:pPr>
            <a:r>
              <a:rPr lang="en-US" sz="2700" dirty="0"/>
              <a:t>Designing and building an educational website</a:t>
            </a:r>
          </a:p>
          <a:p>
            <a:pPr lvl="1">
              <a:lnSpc>
                <a:spcPct val="115000"/>
              </a:lnSpc>
            </a:pPr>
            <a:r>
              <a:rPr lang="en-US" sz="2700" dirty="0"/>
              <a:t>Designing and building a website to collect usability data</a:t>
            </a:r>
          </a:p>
          <a:p>
            <a:pPr>
              <a:lnSpc>
                <a:spcPct val="115000"/>
              </a:lnSpc>
            </a:pPr>
            <a:r>
              <a:rPr lang="en-US" sz="2900" dirty="0">
                <a:solidFill>
                  <a:srgbClr val="FF0000"/>
                </a:solidFill>
              </a:rPr>
              <a:t>Not</a:t>
            </a:r>
            <a:r>
              <a:rPr lang="en-US" sz="2900" dirty="0"/>
              <a:t> software development projects</a:t>
            </a:r>
          </a:p>
          <a:p>
            <a:pPr lvl="1">
              <a:lnSpc>
                <a:spcPct val="115000"/>
              </a:lnSpc>
            </a:pPr>
            <a:r>
              <a:rPr lang="en-US" sz="2700" dirty="0"/>
              <a:t>Using an existing website to collect questionnaire data</a:t>
            </a:r>
          </a:p>
          <a:p>
            <a:pPr marL="457200" indent="-457200">
              <a:lnSpc>
                <a:spcPct val="115000"/>
              </a:lnSpc>
              <a:buAutoNum type="arabicPeriod"/>
            </a:pPr>
            <a:endParaRPr lang="en-GB" sz="2200" dirty="0"/>
          </a:p>
          <a:p>
            <a:pPr lvl="1">
              <a:lnSpc>
                <a:spcPct val="115000"/>
              </a:lnSpc>
            </a:pPr>
            <a:endParaRPr lang="en-GB" sz="2200" dirty="0"/>
          </a:p>
          <a:p>
            <a:pPr>
              <a:lnSpc>
                <a:spcPct val="115000"/>
              </a:lnSpc>
            </a:pPr>
            <a:endParaRPr lang="en-GB" sz="2400" dirty="0"/>
          </a:p>
          <a:p>
            <a:pPr marL="0" indent="0">
              <a:lnSpc>
                <a:spcPct val="115000"/>
              </a:lnSpc>
              <a:buNone/>
            </a:pPr>
            <a:endParaRPr lang="en-GB" sz="1600" dirty="0">
              <a:solidFill>
                <a:srgbClr val="000000"/>
              </a:solidFill>
              <a:latin typeface="Arial" panose="020B0604020202020204" pitchFamily="34" charset="0"/>
              <a:ea typeface="Times New Roman"/>
              <a:cs typeface="Times New Roman"/>
            </a:endParaRPr>
          </a:p>
          <a:p>
            <a:pPr marL="1371600" lvl="3" indent="0">
              <a:buNone/>
            </a:pPr>
            <a:endParaRPr lang="en-US" sz="1800" dirty="0"/>
          </a:p>
          <a:p>
            <a:pPr lvl="1"/>
            <a:endParaRPr lang="en-US" sz="2200" dirty="0"/>
          </a:p>
          <a:p>
            <a:endParaRPr lang="en-US" sz="2400" dirty="0"/>
          </a:p>
          <a:p>
            <a:endParaRPr lang="en-US" sz="2400" dirty="0"/>
          </a:p>
        </p:txBody>
      </p:sp>
      <p:sp>
        <p:nvSpPr>
          <p:cNvPr id="4" name="Slide Number Placeholder 3">
            <a:extLst>
              <a:ext uri="{FF2B5EF4-FFF2-40B4-BE49-F238E27FC236}">
                <a16:creationId xmlns:a16="http://schemas.microsoft.com/office/drawing/2014/main" id="{8E6721F4-B10C-989D-526A-0A35D4AF92E9}"/>
              </a:ext>
            </a:extLst>
          </p:cNvPr>
          <p:cNvSpPr>
            <a:spLocks noGrp="1"/>
          </p:cNvSpPr>
          <p:nvPr>
            <p:ph type="sldNum" sz="quarter" idx="12"/>
          </p:nvPr>
        </p:nvSpPr>
        <p:spPr/>
        <p:txBody>
          <a:bodyPr/>
          <a:lstStyle/>
          <a:p>
            <a:fld id="{B32D2D4F-B262-4018-8594-6B1FE2F875A5}" type="slidenum">
              <a:rPr lang="en-GB" smtClean="0"/>
              <a:pPr/>
              <a:t>12</a:t>
            </a:fld>
            <a:endParaRPr lang="en-GB"/>
          </a:p>
        </p:txBody>
      </p:sp>
    </p:spTree>
    <p:extLst>
      <p:ext uri="{BB962C8B-B14F-4D97-AF65-F5344CB8AC3E}">
        <p14:creationId xmlns:p14="http://schemas.microsoft.com/office/powerpoint/2010/main" val="11594295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98F321-21A2-85B4-6945-70D9C7D1E40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8CAD22-8F76-8616-5F3E-2640362E376E}"/>
              </a:ext>
            </a:extLst>
          </p:cNvPr>
          <p:cNvSpPr>
            <a:spLocks noGrp="1"/>
          </p:cNvSpPr>
          <p:nvPr>
            <p:ph type="title"/>
          </p:nvPr>
        </p:nvSpPr>
        <p:spPr>
          <a:xfrm>
            <a:off x="1171254" y="250908"/>
            <a:ext cx="10037851" cy="722250"/>
          </a:xfrm>
        </p:spPr>
        <p:txBody>
          <a:bodyPr>
            <a:normAutofit fontScale="90000"/>
          </a:bodyPr>
          <a:lstStyle/>
          <a:p>
            <a:r>
              <a:rPr lang="en-GB" dirty="0"/>
              <a:t>Research Strategy- Survey</a:t>
            </a:r>
            <a:br>
              <a:rPr lang="en-GB" dirty="0"/>
            </a:br>
            <a:endParaRPr lang="en-GB" dirty="0"/>
          </a:p>
        </p:txBody>
      </p:sp>
      <p:sp>
        <p:nvSpPr>
          <p:cNvPr id="3" name="Content Placeholder 2">
            <a:extLst>
              <a:ext uri="{FF2B5EF4-FFF2-40B4-BE49-F238E27FC236}">
                <a16:creationId xmlns:a16="http://schemas.microsoft.com/office/drawing/2014/main" id="{0043F10A-FD51-01C6-D491-0C1A54171F16}"/>
              </a:ext>
            </a:extLst>
          </p:cNvPr>
          <p:cNvSpPr>
            <a:spLocks noGrp="1"/>
          </p:cNvSpPr>
          <p:nvPr>
            <p:ph idx="1"/>
          </p:nvPr>
        </p:nvSpPr>
        <p:spPr>
          <a:xfrm>
            <a:off x="0" y="612033"/>
            <a:ext cx="11965968" cy="5111483"/>
          </a:xfrm>
        </p:spPr>
        <p:txBody>
          <a:bodyPr>
            <a:normAutofit fontScale="25000" lnSpcReduction="20000"/>
          </a:bodyPr>
          <a:lstStyle/>
          <a:p>
            <a:pPr marL="342900" marR="0" lvl="0" indent="-342900" algn="l" defTabSz="914400" rtl="0" eaLnBrk="1" fontAlgn="auto" latinLnBrk="0" hangingPunct="1">
              <a:lnSpc>
                <a:spcPct val="115000"/>
              </a:lnSpc>
              <a:spcBef>
                <a:spcPct val="20000"/>
              </a:spcBef>
              <a:spcAft>
                <a:spcPts val="0"/>
              </a:spcAft>
              <a:buClrTx/>
              <a:buSzTx/>
              <a:buFont typeface="Arial" pitchFamily="34" charset="0"/>
              <a:buChar char="•"/>
              <a:tabLst/>
              <a:defRPr/>
            </a:pPr>
            <a:r>
              <a:rPr kumimoji="0" lang="en-US" sz="12800" b="0" i="0" u="none" strike="noStrike" kern="1200" cap="none" spc="0" normalizeH="0" baseline="0" noProof="0" dirty="0">
                <a:ln>
                  <a:noFill/>
                </a:ln>
                <a:solidFill>
                  <a:prstClr val="black"/>
                </a:solidFill>
                <a:effectLst/>
                <a:uLnTx/>
                <a:uFillTx/>
                <a:ea typeface="+mn-ea"/>
                <a:cs typeface="+mn-cs"/>
              </a:rPr>
              <a:t>An investigation into opinions through questionnaires or interviews</a:t>
            </a:r>
          </a:p>
          <a:p>
            <a:pPr marL="342900" marR="0" lvl="0" indent="-342900" algn="l" defTabSz="914400" rtl="0" eaLnBrk="1" fontAlgn="auto" latinLnBrk="0" hangingPunct="1">
              <a:lnSpc>
                <a:spcPct val="115000"/>
              </a:lnSpc>
              <a:spcBef>
                <a:spcPct val="20000"/>
              </a:spcBef>
              <a:spcAft>
                <a:spcPts val="0"/>
              </a:spcAft>
              <a:buClrTx/>
              <a:buSzTx/>
              <a:buFont typeface="Arial" pitchFamily="34" charset="0"/>
              <a:buChar char="•"/>
              <a:tabLst/>
              <a:defRPr/>
            </a:pPr>
            <a:r>
              <a:rPr kumimoji="0" lang="en-US" sz="12800" b="0" i="0" u="none" strike="noStrike" kern="1200" cap="none" spc="0" normalizeH="0" baseline="0" noProof="0" dirty="0">
                <a:ln>
                  <a:noFill/>
                </a:ln>
                <a:solidFill>
                  <a:prstClr val="black"/>
                </a:solidFill>
                <a:effectLst/>
                <a:uLnTx/>
                <a:uFillTx/>
                <a:ea typeface="+mn-ea"/>
                <a:cs typeface="+mn-cs"/>
              </a:rPr>
              <a:t>The design of questionnaires and interviews is complex and must be prototyped before use</a:t>
            </a:r>
          </a:p>
          <a:p>
            <a:pPr marL="342900" marR="0" lvl="0" indent="-342900" algn="l" defTabSz="914400" rtl="0" eaLnBrk="1" fontAlgn="auto" latinLnBrk="0" hangingPunct="1">
              <a:lnSpc>
                <a:spcPct val="115000"/>
              </a:lnSpc>
              <a:spcBef>
                <a:spcPct val="20000"/>
              </a:spcBef>
              <a:spcAft>
                <a:spcPts val="0"/>
              </a:spcAft>
              <a:buClrTx/>
              <a:buSzTx/>
              <a:buFont typeface="Arial" pitchFamily="34" charset="0"/>
              <a:buChar char="•"/>
              <a:tabLst/>
              <a:defRPr/>
            </a:pPr>
            <a:r>
              <a:rPr kumimoji="0" lang="en-US" sz="12800" b="0" i="0" u="none" strike="noStrike" kern="1200" cap="none" spc="0" normalizeH="0" baseline="0" noProof="0" dirty="0">
                <a:ln>
                  <a:noFill/>
                </a:ln>
                <a:solidFill>
                  <a:prstClr val="black"/>
                </a:solidFill>
                <a:effectLst/>
                <a:uLnTx/>
                <a:uFillTx/>
                <a:ea typeface="+mn-ea"/>
                <a:cs typeface="+mn-cs"/>
              </a:rPr>
              <a:t>All questions must be written with great care</a:t>
            </a:r>
          </a:p>
          <a:p>
            <a:pPr marL="342900" marR="0" lvl="0" indent="-342900" algn="l" defTabSz="914400" rtl="0" eaLnBrk="1" fontAlgn="auto" latinLnBrk="0" hangingPunct="1">
              <a:lnSpc>
                <a:spcPct val="115000"/>
              </a:lnSpc>
              <a:spcBef>
                <a:spcPct val="20000"/>
              </a:spcBef>
              <a:spcAft>
                <a:spcPts val="0"/>
              </a:spcAft>
              <a:buClrTx/>
              <a:buSzTx/>
              <a:buFont typeface="Arial" pitchFamily="34" charset="0"/>
              <a:buChar char="•"/>
              <a:tabLst/>
              <a:defRPr/>
            </a:pPr>
            <a:r>
              <a:rPr kumimoji="0" lang="en-US" sz="12800" b="0" i="0" u="none" strike="noStrike" kern="1200" cap="none" spc="0" normalizeH="0" baseline="0" noProof="0" dirty="0">
                <a:ln>
                  <a:noFill/>
                </a:ln>
                <a:solidFill>
                  <a:prstClr val="black"/>
                </a:solidFill>
                <a:effectLst/>
                <a:uLnTx/>
                <a:uFillTx/>
                <a:ea typeface="+mn-ea"/>
                <a:cs typeface="+mn-cs"/>
              </a:rPr>
              <a:t>Respondents are questioned either verbally, in writing or via computer and their responses noted</a:t>
            </a:r>
          </a:p>
          <a:p>
            <a:pPr marL="342900" marR="0" lvl="0" indent="-342900" algn="l" defTabSz="914400" rtl="0" eaLnBrk="1" fontAlgn="auto" latinLnBrk="0" hangingPunct="1">
              <a:lnSpc>
                <a:spcPct val="115000"/>
              </a:lnSpc>
              <a:spcBef>
                <a:spcPct val="20000"/>
              </a:spcBef>
              <a:spcAft>
                <a:spcPts val="0"/>
              </a:spcAft>
              <a:buClrTx/>
              <a:buSzTx/>
              <a:buFont typeface="Arial" pitchFamily="34" charset="0"/>
              <a:buChar char="•"/>
              <a:tabLst/>
              <a:defRPr/>
            </a:pPr>
            <a:r>
              <a:rPr kumimoji="0" lang="en-US" sz="12800" b="0" i="0" u="none" strike="noStrike" kern="1200" cap="none" spc="0" normalizeH="0" baseline="0" noProof="0" dirty="0">
                <a:ln>
                  <a:noFill/>
                </a:ln>
                <a:solidFill>
                  <a:prstClr val="black"/>
                </a:solidFill>
                <a:effectLst/>
                <a:uLnTx/>
                <a:uFillTx/>
                <a:ea typeface="+mn-ea"/>
                <a:cs typeface="+mn-cs"/>
              </a:rPr>
              <a:t>May be able to </a:t>
            </a:r>
            <a:r>
              <a:rPr kumimoji="0" lang="en-US" sz="12800" b="0" i="0" u="none" strike="noStrike" kern="1200" cap="none" spc="0" normalizeH="0" baseline="0" noProof="0" dirty="0" err="1">
                <a:ln>
                  <a:noFill/>
                </a:ln>
                <a:solidFill>
                  <a:prstClr val="black"/>
                </a:solidFill>
                <a:effectLst/>
                <a:uLnTx/>
                <a:uFillTx/>
                <a:ea typeface="+mn-ea"/>
                <a:cs typeface="+mn-cs"/>
              </a:rPr>
              <a:t>generalise</a:t>
            </a:r>
            <a:r>
              <a:rPr kumimoji="0" lang="en-US" sz="12800" b="0" i="0" u="none" strike="noStrike" kern="1200" cap="none" spc="0" normalizeH="0" baseline="0" noProof="0" dirty="0">
                <a:ln>
                  <a:noFill/>
                </a:ln>
                <a:solidFill>
                  <a:prstClr val="black"/>
                </a:solidFill>
                <a:effectLst/>
                <a:uLnTx/>
                <a:uFillTx/>
                <a:ea typeface="+mn-ea"/>
                <a:cs typeface="+mn-cs"/>
              </a:rPr>
              <a:t> from small samples to large populations</a:t>
            </a:r>
          </a:p>
          <a:p>
            <a:pPr marL="342900" marR="0" lvl="0" indent="-342900" algn="l" defTabSz="914400" rtl="0" eaLnBrk="1" fontAlgn="auto" latinLnBrk="0" hangingPunct="1">
              <a:lnSpc>
                <a:spcPct val="115000"/>
              </a:lnSpc>
              <a:spcBef>
                <a:spcPct val="20000"/>
              </a:spcBef>
              <a:spcAft>
                <a:spcPts val="0"/>
              </a:spcAft>
              <a:buClrTx/>
              <a:buSzTx/>
              <a:buFont typeface="Arial" pitchFamily="34" charset="0"/>
              <a:buChar char="•"/>
              <a:tabLst/>
              <a:defRPr/>
            </a:pPr>
            <a:r>
              <a:rPr kumimoji="0" lang="en-US" sz="12800" b="0" i="0" u="none" strike="noStrike" kern="1200" cap="none" spc="0" normalizeH="0" baseline="0" noProof="0" dirty="0">
                <a:ln>
                  <a:noFill/>
                </a:ln>
                <a:solidFill>
                  <a:prstClr val="black"/>
                </a:solidFill>
                <a:effectLst/>
                <a:uLnTx/>
                <a:uFillTx/>
                <a:ea typeface="+mn-ea"/>
                <a:cs typeface="+mn-cs"/>
              </a:rPr>
              <a:t>Good for getting large amounts of subjective data in a short amount of time</a:t>
            </a:r>
          </a:p>
          <a:p>
            <a:pPr>
              <a:lnSpc>
                <a:spcPct val="115000"/>
              </a:lnSpc>
              <a:defRPr/>
            </a:pPr>
            <a:r>
              <a:rPr lang="en-US" sz="9600" dirty="0"/>
              <a:t>Good for ‘what’ and ‘how’ questions</a:t>
            </a:r>
          </a:p>
          <a:p>
            <a:pPr marL="342900" marR="0" lvl="0" indent="-342900" algn="l" defTabSz="914400" rtl="0" eaLnBrk="1" fontAlgn="auto" latinLnBrk="0" hangingPunct="1">
              <a:lnSpc>
                <a:spcPct val="115000"/>
              </a:lnSpc>
              <a:spcBef>
                <a:spcPct val="20000"/>
              </a:spcBef>
              <a:spcAft>
                <a:spcPts val="0"/>
              </a:spcAft>
              <a:buClrTx/>
              <a:buSzTx/>
              <a:buFont typeface="Arial" pitchFamily="34" charset="0"/>
              <a:buChar char="•"/>
              <a:tabLst/>
              <a:defRPr/>
            </a:pPr>
            <a:endParaRPr kumimoji="0" lang="en-US" sz="12800" b="0" i="0" u="none" strike="noStrike" kern="1200" cap="none" spc="0" normalizeH="0" baseline="0" noProof="0" dirty="0">
              <a:ln>
                <a:noFill/>
              </a:ln>
              <a:solidFill>
                <a:prstClr val="black"/>
              </a:solidFill>
              <a:effectLst/>
              <a:uLnTx/>
              <a:uFillTx/>
              <a:ea typeface="+mn-ea"/>
              <a:cs typeface="+mn-cs"/>
            </a:endParaRPr>
          </a:p>
          <a:p>
            <a:endParaRPr lang="en-US" sz="2400" dirty="0"/>
          </a:p>
        </p:txBody>
      </p:sp>
      <p:sp>
        <p:nvSpPr>
          <p:cNvPr id="4" name="Slide Number Placeholder 3">
            <a:extLst>
              <a:ext uri="{FF2B5EF4-FFF2-40B4-BE49-F238E27FC236}">
                <a16:creationId xmlns:a16="http://schemas.microsoft.com/office/drawing/2014/main" id="{5F2A8EE8-0382-0845-216E-AABDAB9CF3AB}"/>
              </a:ext>
            </a:extLst>
          </p:cNvPr>
          <p:cNvSpPr>
            <a:spLocks noGrp="1"/>
          </p:cNvSpPr>
          <p:nvPr>
            <p:ph type="sldNum" sz="quarter" idx="12"/>
          </p:nvPr>
        </p:nvSpPr>
        <p:spPr/>
        <p:txBody>
          <a:bodyPr/>
          <a:lstStyle/>
          <a:p>
            <a:fld id="{B32D2D4F-B262-4018-8594-6B1FE2F875A5}" type="slidenum">
              <a:rPr lang="en-GB" smtClean="0"/>
              <a:pPr/>
              <a:t>13</a:t>
            </a:fld>
            <a:endParaRPr lang="en-GB"/>
          </a:p>
        </p:txBody>
      </p:sp>
    </p:spTree>
    <p:extLst>
      <p:ext uri="{BB962C8B-B14F-4D97-AF65-F5344CB8AC3E}">
        <p14:creationId xmlns:p14="http://schemas.microsoft.com/office/powerpoint/2010/main" val="28139820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629782-0DD3-ADF3-C05A-1F7EF115AD4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FD26CD3-CE8E-1745-0786-009FFECE1683}"/>
              </a:ext>
            </a:extLst>
          </p:cNvPr>
          <p:cNvSpPr>
            <a:spLocks noGrp="1"/>
          </p:cNvSpPr>
          <p:nvPr>
            <p:ph type="title"/>
          </p:nvPr>
        </p:nvSpPr>
        <p:spPr>
          <a:xfrm>
            <a:off x="1782199" y="0"/>
            <a:ext cx="8826301" cy="722250"/>
          </a:xfrm>
        </p:spPr>
        <p:txBody>
          <a:bodyPr>
            <a:normAutofit fontScale="90000"/>
          </a:bodyPr>
          <a:lstStyle/>
          <a:p>
            <a:r>
              <a:rPr lang="en-GB" dirty="0"/>
              <a:t>Research Strategy- Survey Example</a:t>
            </a:r>
          </a:p>
        </p:txBody>
      </p:sp>
      <p:sp>
        <p:nvSpPr>
          <p:cNvPr id="3" name="Content Placeholder 2">
            <a:extLst>
              <a:ext uri="{FF2B5EF4-FFF2-40B4-BE49-F238E27FC236}">
                <a16:creationId xmlns:a16="http://schemas.microsoft.com/office/drawing/2014/main" id="{22CBAC1B-596D-D762-0D1E-8F44B4E4CE9F}"/>
              </a:ext>
            </a:extLst>
          </p:cNvPr>
          <p:cNvSpPr>
            <a:spLocks noGrp="1"/>
          </p:cNvSpPr>
          <p:nvPr>
            <p:ph idx="1"/>
          </p:nvPr>
        </p:nvSpPr>
        <p:spPr>
          <a:xfrm>
            <a:off x="0" y="612033"/>
            <a:ext cx="11965968" cy="5111483"/>
          </a:xfrm>
        </p:spPr>
        <p:txBody>
          <a:bodyPr>
            <a:normAutofit/>
          </a:bodyPr>
          <a:lstStyle/>
          <a:p>
            <a:pPr marL="0" marR="0" lvl="0" indent="0" algn="l" defTabSz="914400" rtl="0" eaLnBrk="1" fontAlgn="auto" latinLnBrk="0" hangingPunct="1">
              <a:lnSpc>
                <a:spcPct val="115000"/>
              </a:lnSpc>
              <a:spcBef>
                <a:spcPct val="20000"/>
              </a:spcBef>
              <a:spcAft>
                <a:spcPts val="0"/>
              </a:spcAft>
              <a:buClrTx/>
              <a:buSzTx/>
              <a:buNone/>
              <a:tabLst/>
              <a:defRPr/>
            </a:pPr>
            <a:r>
              <a:rPr kumimoji="0" lang="en-US" b="1" i="0" u="none" strike="noStrike" kern="1200" cap="none" spc="0" normalizeH="0" baseline="0" noProof="0" dirty="0">
                <a:ln>
                  <a:noFill/>
                </a:ln>
                <a:solidFill>
                  <a:prstClr val="black"/>
                </a:solidFill>
                <a:effectLst/>
                <a:uLnTx/>
                <a:uFillTx/>
                <a:latin typeface="Calibri" panose="020F0502020204030204"/>
                <a:ea typeface="+mn-ea"/>
                <a:cs typeface="+mn-cs"/>
              </a:rPr>
              <a:t>Examples:</a:t>
            </a:r>
          </a:p>
          <a:p>
            <a:pPr marL="457200" marR="0" lvl="0" indent="-457200" algn="l" defTabSz="914400" rtl="0" eaLnBrk="1" fontAlgn="auto" latinLnBrk="0" hangingPunct="1">
              <a:lnSpc>
                <a:spcPct val="115000"/>
              </a:lnSpc>
              <a:spcBef>
                <a:spcPct val="20000"/>
              </a:spcBef>
              <a:spcAft>
                <a:spcPts val="0"/>
              </a:spcAft>
              <a:buClrTx/>
              <a:buSzTx/>
              <a:buFont typeface="Arial" pitchFamily="34" charset="0"/>
              <a:buAutoNum type="arabicPeriod"/>
              <a:tabLst/>
              <a:defRPr/>
            </a:pPr>
            <a:r>
              <a:rPr kumimoji="0" lang="en-US" b="0" i="0" u="none" strike="noStrike" kern="1200" cap="none" spc="0" normalizeH="0" baseline="0" noProof="0" dirty="0">
                <a:ln>
                  <a:noFill/>
                </a:ln>
                <a:solidFill>
                  <a:prstClr val="black"/>
                </a:solidFill>
                <a:effectLst/>
                <a:uLnTx/>
                <a:uFillTx/>
                <a:latin typeface="Calibri" panose="020F0502020204030204"/>
                <a:ea typeface="+mn-ea"/>
                <a:cs typeface="+mn-cs"/>
              </a:rPr>
              <a:t>A marketing researcher conducts a survey to assess customer satisfaction with a new product. The survey asks participants to rate their satisfaction levels on a scale and provide feedback on various aspects of the product.</a:t>
            </a:r>
          </a:p>
          <a:p>
            <a:pPr marL="457200" marR="0" lvl="0" indent="-457200" algn="l" defTabSz="914400" rtl="0" eaLnBrk="1" fontAlgn="auto" latinLnBrk="0" hangingPunct="1">
              <a:lnSpc>
                <a:spcPct val="115000"/>
              </a:lnSpc>
              <a:spcBef>
                <a:spcPct val="20000"/>
              </a:spcBef>
              <a:spcAft>
                <a:spcPts val="0"/>
              </a:spcAft>
              <a:buClrTx/>
              <a:buSzTx/>
              <a:buFont typeface="Arial" pitchFamily="34" charset="0"/>
              <a:buAutoNum type="arabicPeriod"/>
              <a:tabLst/>
              <a:defRPr/>
            </a:pPr>
            <a:r>
              <a:rPr kumimoji="0" lang="en-US" b="0" i="0" u="none" strike="noStrike" kern="1200" cap="none" spc="0" normalizeH="0" baseline="0" noProof="0" dirty="0">
                <a:ln>
                  <a:noFill/>
                </a:ln>
                <a:solidFill>
                  <a:prstClr val="black"/>
                </a:solidFill>
                <a:effectLst/>
                <a:uLnTx/>
                <a:uFillTx/>
                <a:latin typeface="Calibri" panose="020F0502020204030204"/>
                <a:ea typeface="+mn-ea"/>
                <a:cs typeface="+mn-cs"/>
              </a:rPr>
              <a:t>A software developer conducts a survey to gather feedback from users about the usability of a mobile application</a:t>
            </a:r>
          </a:p>
          <a:p>
            <a:pPr marL="457200" marR="0" lvl="1" indent="0" algn="l" defTabSz="914400" rtl="0" eaLnBrk="1" fontAlgn="auto" latinLnBrk="0" hangingPunct="1">
              <a:lnSpc>
                <a:spcPct val="115000"/>
              </a:lnSpc>
              <a:spcBef>
                <a:spcPct val="20000"/>
              </a:spcBef>
              <a:spcAft>
                <a:spcPts val="0"/>
              </a:spcAft>
              <a:buClrTx/>
              <a:buSzTx/>
              <a:buFont typeface="Arial" pitchFamily="34" charset="0"/>
              <a:buNone/>
              <a:tabLst/>
              <a:defRPr/>
            </a:pP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15000"/>
              </a:lnSpc>
              <a:spcBef>
                <a:spcPct val="20000"/>
              </a:spcBef>
              <a:spcAft>
                <a:spcPts val="0"/>
              </a:spcAft>
              <a:buClrTx/>
              <a:buSzTx/>
              <a:buFont typeface="Arial" pitchFamily="34" charset="0"/>
              <a:buChar char="•"/>
              <a:tabLst/>
              <a:defRPr/>
            </a:pPr>
            <a:endParaRPr kumimoji="0" lang="en-GB"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15000"/>
              </a:lnSpc>
              <a:spcBef>
                <a:spcPct val="20000"/>
              </a:spcBef>
              <a:spcAft>
                <a:spcPts val="0"/>
              </a:spcAft>
              <a:buClrTx/>
              <a:buSzTx/>
              <a:buFont typeface="Arial" pitchFamily="34" charset="0"/>
              <a:buNone/>
              <a:tabLst/>
              <a:defRPr/>
            </a:pPr>
            <a:endParaRPr kumimoji="0" lang="en-GB" b="0" i="0" u="none" strike="noStrike" kern="1200" cap="none" spc="0" normalizeH="0" baseline="0" noProof="0" dirty="0">
              <a:ln>
                <a:noFill/>
              </a:ln>
              <a:solidFill>
                <a:srgbClr val="000000"/>
              </a:solidFill>
              <a:effectLst/>
              <a:uLnTx/>
              <a:uFillTx/>
              <a:latin typeface="Calibri" panose="020F0502020204030204"/>
              <a:ea typeface="Times New Roman"/>
              <a:cs typeface="Times New Roman"/>
            </a:endParaRPr>
          </a:p>
          <a:p>
            <a:pPr marL="1371600" marR="0" lvl="3"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742950" marR="0" lvl="1" indent="-28575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US"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457200" lvl="1" indent="0">
              <a:lnSpc>
                <a:spcPct val="115000"/>
              </a:lnSpc>
              <a:buNone/>
            </a:pPr>
            <a:endParaRPr lang="en-GB" sz="3200" dirty="0"/>
          </a:p>
          <a:p>
            <a:pPr>
              <a:lnSpc>
                <a:spcPct val="115000"/>
              </a:lnSpc>
            </a:pPr>
            <a:endParaRPr lang="en-GB" dirty="0"/>
          </a:p>
          <a:p>
            <a:pPr marL="0" indent="0">
              <a:lnSpc>
                <a:spcPct val="115000"/>
              </a:lnSpc>
              <a:buNone/>
            </a:pPr>
            <a:endParaRPr lang="en-GB" dirty="0">
              <a:solidFill>
                <a:srgbClr val="000000"/>
              </a:solidFill>
              <a:latin typeface="Arial" panose="020B0604020202020204" pitchFamily="34" charset="0"/>
              <a:ea typeface="Times New Roman"/>
              <a:cs typeface="Times New Roman"/>
            </a:endParaRPr>
          </a:p>
          <a:p>
            <a:pPr marL="1371600" lvl="3" indent="0">
              <a:buNone/>
            </a:pPr>
            <a:endParaRPr lang="en-US" sz="3200" dirty="0"/>
          </a:p>
          <a:p>
            <a:pPr lvl="1"/>
            <a:endParaRPr lang="en-US" sz="2200" dirty="0"/>
          </a:p>
          <a:p>
            <a:endParaRPr lang="en-US" sz="2400" dirty="0"/>
          </a:p>
          <a:p>
            <a:endParaRPr lang="en-US" sz="2400" dirty="0"/>
          </a:p>
        </p:txBody>
      </p:sp>
      <p:sp>
        <p:nvSpPr>
          <p:cNvPr id="4" name="Slide Number Placeholder 3">
            <a:extLst>
              <a:ext uri="{FF2B5EF4-FFF2-40B4-BE49-F238E27FC236}">
                <a16:creationId xmlns:a16="http://schemas.microsoft.com/office/drawing/2014/main" id="{B4B97F56-8E6C-5C91-2D4D-E13D1DFE92CE}"/>
              </a:ext>
            </a:extLst>
          </p:cNvPr>
          <p:cNvSpPr>
            <a:spLocks noGrp="1"/>
          </p:cNvSpPr>
          <p:nvPr>
            <p:ph type="sldNum" sz="quarter" idx="12"/>
          </p:nvPr>
        </p:nvSpPr>
        <p:spPr/>
        <p:txBody>
          <a:bodyPr/>
          <a:lstStyle/>
          <a:p>
            <a:fld id="{B32D2D4F-B262-4018-8594-6B1FE2F875A5}" type="slidenum">
              <a:rPr lang="en-GB" smtClean="0"/>
              <a:pPr/>
              <a:t>14</a:t>
            </a:fld>
            <a:endParaRPr lang="en-GB"/>
          </a:p>
        </p:txBody>
      </p:sp>
    </p:spTree>
    <p:extLst>
      <p:ext uri="{BB962C8B-B14F-4D97-AF65-F5344CB8AC3E}">
        <p14:creationId xmlns:p14="http://schemas.microsoft.com/office/powerpoint/2010/main" val="4820868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EC529A-0EB0-F713-25D4-EC99E342E8D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55F58C2-8368-3935-EAE9-7E6DEC3B1087}"/>
              </a:ext>
            </a:extLst>
          </p:cNvPr>
          <p:cNvSpPr>
            <a:spLocks noGrp="1"/>
          </p:cNvSpPr>
          <p:nvPr>
            <p:ph type="title"/>
          </p:nvPr>
        </p:nvSpPr>
        <p:spPr>
          <a:xfrm>
            <a:off x="1171254" y="250908"/>
            <a:ext cx="10037851" cy="722250"/>
          </a:xfrm>
        </p:spPr>
        <p:txBody>
          <a:bodyPr>
            <a:normAutofit fontScale="90000"/>
          </a:bodyPr>
          <a:lstStyle/>
          <a:p>
            <a:r>
              <a:rPr lang="en-GB" dirty="0"/>
              <a:t>Research Strategy- Case study</a:t>
            </a:r>
            <a:br>
              <a:rPr lang="en-GB" dirty="0"/>
            </a:br>
            <a:endParaRPr lang="en-GB" dirty="0"/>
          </a:p>
        </p:txBody>
      </p:sp>
      <p:sp>
        <p:nvSpPr>
          <p:cNvPr id="3" name="Content Placeholder 2">
            <a:extLst>
              <a:ext uri="{FF2B5EF4-FFF2-40B4-BE49-F238E27FC236}">
                <a16:creationId xmlns:a16="http://schemas.microsoft.com/office/drawing/2014/main" id="{DCCDFF59-9258-DD4D-140B-6E61BE7FD129}"/>
              </a:ext>
            </a:extLst>
          </p:cNvPr>
          <p:cNvSpPr>
            <a:spLocks noGrp="1"/>
          </p:cNvSpPr>
          <p:nvPr>
            <p:ph idx="1"/>
          </p:nvPr>
        </p:nvSpPr>
        <p:spPr>
          <a:xfrm>
            <a:off x="0" y="612033"/>
            <a:ext cx="11965968" cy="5111483"/>
          </a:xfrm>
        </p:spPr>
        <p:txBody>
          <a:bodyPr>
            <a:normAutofit fontScale="55000" lnSpcReduction="20000"/>
          </a:bodyPr>
          <a:lstStyle/>
          <a:p>
            <a:pPr marL="342900" marR="0" lvl="0" indent="-342900" algn="l" defTabSz="914400" rtl="0" eaLnBrk="1" fontAlgn="auto" latinLnBrk="0" hangingPunct="1">
              <a:lnSpc>
                <a:spcPct val="115000"/>
              </a:lnSpc>
              <a:spcBef>
                <a:spcPct val="20000"/>
              </a:spcBef>
              <a:spcAft>
                <a:spcPts val="0"/>
              </a:spcAft>
              <a:buClrTx/>
              <a:buSzTx/>
              <a:buFont typeface="Arial" pitchFamily="34" charset="0"/>
              <a:buChar char="•"/>
              <a:tabLst/>
              <a:defRPr/>
            </a:pPr>
            <a:r>
              <a:rPr kumimoji="0" lang="en-US" sz="6700" b="0" i="0" u="none" strike="noStrike" kern="1200" cap="none" spc="0" normalizeH="0" baseline="0" noProof="0" dirty="0">
                <a:ln>
                  <a:noFill/>
                </a:ln>
                <a:solidFill>
                  <a:prstClr val="black"/>
                </a:solidFill>
                <a:effectLst/>
                <a:uLnTx/>
                <a:uFillTx/>
                <a:latin typeface="Calibri" panose="020F0502020204030204"/>
                <a:ea typeface="+mn-ea"/>
                <a:cs typeface="+mn-cs"/>
              </a:rPr>
              <a:t>A case study is an intensive examination of a single instance of a phenomenon of interest</a:t>
            </a:r>
          </a:p>
          <a:p>
            <a:pPr marL="0" marR="0" lvl="0" indent="0" algn="l" defTabSz="914400" rtl="0" eaLnBrk="1" fontAlgn="auto" latinLnBrk="0" hangingPunct="1">
              <a:lnSpc>
                <a:spcPct val="115000"/>
              </a:lnSpc>
              <a:spcBef>
                <a:spcPct val="20000"/>
              </a:spcBef>
              <a:spcAft>
                <a:spcPts val="0"/>
              </a:spcAft>
              <a:buClrTx/>
              <a:buSzTx/>
              <a:buFont typeface="Arial" pitchFamily="34" charset="0"/>
              <a:buNone/>
              <a:tabLst/>
              <a:defRPr/>
            </a:pPr>
            <a:r>
              <a:rPr kumimoji="0" lang="en-US" sz="6700" b="0" i="0" u="none" strike="noStrike" kern="1200" cap="none" spc="0" normalizeH="0" baseline="0" noProof="0" dirty="0">
                <a:ln>
                  <a:noFill/>
                </a:ln>
                <a:solidFill>
                  <a:prstClr val="black"/>
                </a:solidFill>
                <a:effectLst/>
                <a:uLnTx/>
                <a:uFillTx/>
                <a:latin typeface="Calibri" panose="020F0502020204030204"/>
                <a:ea typeface="+mn-ea"/>
                <a:cs typeface="+mn-cs"/>
              </a:rPr>
              <a:t>	E.g. a </a:t>
            </a:r>
            <a:r>
              <a:rPr kumimoji="0" lang="en-US" sz="5800" b="0" i="0" u="none" strike="noStrike" kern="1200" cap="none" spc="0" normalizeH="0" baseline="0" noProof="0" dirty="0">
                <a:ln>
                  <a:noFill/>
                </a:ln>
                <a:solidFill>
                  <a:prstClr val="black"/>
                </a:solidFill>
                <a:effectLst/>
                <a:uLnTx/>
                <a:uFillTx/>
                <a:latin typeface="Calibri" panose="020F0502020204030204"/>
                <a:ea typeface="+mn-ea"/>
                <a:cs typeface="+mn-cs"/>
              </a:rPr>
              <a:t>company</a:t>
            </a:r>
            <a:r>
              <a:rPr kumimoji="0" lang="en-US" sz="6700" b="0" i="0" u="none" strike="noStrike" kern="1200" cap="none" spc="0" normalizeH="0" baseline="0" noProof="0" dirty="0">
                <a:ln>
                  <a:noFill/>
                </a:ln>
                <a:solidFill>
                  <a:prstClr val="black"/>
                </a:solidFill>
                <a:effectLst/>
                <a:uLnTx/>
                <a:uFillTx/>
                <a:latin typeface="Calibri" panose="020F0502020204030204"/>
                <a:ea typeface="+mn-ea"/>
                <a:cs typeface="+mn-cs"/>
              </a:rPr>
              <a:t>, an event, a process or a technology</a:t>
            </a:r>
          </a:p>
          <a:p>
            <a:pPr marL="342900" marR="0" lvl="0" indent="-342900" algn="l" defTabSz="914400" rtl="0" eaLnBrk="1" fontAlgn="auto" latinLnBrk="0" hangingPunct="1">
              <a:lnSpc>
                <a:spcPct val="115000"/>
              </a:lnSpc>
              <a:spcBef>
                <a:spcPct val="20000"/>
              </a:spcBef>
              <a:spcAft>
                <a:spcPts val="0"/>
              </a:spcAft>
              <a:buClrTx/>
              <a:buSzTx/>
              <a:buFont typeface="Arial" pitchFamily="34" charset="0"/>
              <a:buChar char="•"/>
              <a:tabLst/>
              <a:defRPr/>
            </a:pPr>
            <a:r>
              <a:rPr kumimoji="0" lang="en-US" sz="6700" b="0" i="0" u="none" strike="noStrike" kern="1200" cap="none" spc="0" normalizeH="0" baseline="0" noProof="0" dirty="0">
                <a:ln>
                  <a:noFill/>
                </a:ln>
                <a:solidFill>
                  <a:prstClr val="black"/>
                </a:solidFill>
                <a:effectLst/>
                <a:uLnTx/>
                <a:uFillTx/>
                <a:latin typeface="Calibri" panose="020F0502020204030204"/>
                <a:ea typeface="+mn-ea"/>
                <a:cs typeface="+mn-cs"/>
              </a:rPr>
              <a:t>Involves gathering very detailed data and using it to explain what is happening</a:t>
            </a:r>
          </a:p>
          <a:p>
            <a:pPr marL="342900" marR="0" lvl="0" indent="-342900" algn="l" defTabSz="914400" rtl="0" eaLnBrk="1" fontAlgn="auto" latinLnBrk="0" hangingPunct="1">
              <a:lnSpc>
                <a:spcPct val="115000"/>
              </a:lnSpc>
              <a:spcBef>
                <a:spcPct val="20000"/>
              </a:spcBef>
              <a:spcAft>
                <a:spcPts val="0"/>
              </a:spcAft>
              <a:buClrTx/>
              <a:buSzTx/>
              <a:buFont typeface="Arial" pitchFamily="34" charset="0"/>
              <a:buChar char="•"/>
              <a:tabLst/>
              <a:defRPr/>
            </a:pPr>
            <a:r>
              <a:rPr kumimoji="0" lang="en-US" sz="6700" b="0" i="0" u="none" strike="noStrike" kern="1200" cap="none" spc="0" normalizeH="0" baseline="0" noProof="0" dirty="0">
                <a:ln>
                  <a:noFill/>
                </a:ln>
                <a:solidFill>
                  <a:prstClr val="black"/>
                </a:solidFill>
                <a:effectLst/>
                <a:uLnTx/>
                <a:uFillTx/>
                <a:latin typeface="Calibri" panose="020F0502020204030204"/>
                <a:ea typeface="+mn-ea"/>
                <a:cs typeface="+mn-cs"/>
              </a:rPr>
              <a:t>Can be very time-consuming and requires good access to the phenomenon of interest</a:t>
            </a:r>
          </a:p>
          <a:p>
            <a:pPr marL="0" marR="0" lvl="0" indent="0" algn="l" defTabSz="914400" rtl="0" eaLnBrk="1" fontAlgn="auto" latinLnBrk="0" hangingPunct="1">
              <a:lnSpc>
                <a:spcPct val="115000"/>
              </a:lnSpc>
              <a:spcBef>
                <a:spcPct val="20000"/>
              </a:spcBef>
              <a:spcAft>
                <a:spcPts val="0"/>
              </a:spcAft>
              <a:buClrTx/>
              <a:buSzTx/>
              <a:buNone/>
              <a:tabLst/>
              <a:defRPr/>
            </a:pPr>
            <a:endParaRPr kumimoji="0" lang="en-US" sz="6700" b="0" i="0" u="none" strike="noStrike" kern="1200" cap="none" spc="0" normalizeH="0" baseline="0" noProof="0" dirty="0">
              <a:ln>
                <a:noFill/>
              </a:ln>
              <a:solidFill>
                <a:prstClr val="black"/>
              </a:solidFill>
              <a:effectLst/>
              <a:uLnTx/>
              <a:uFillTx/>
              <a:latin typeface="Calibri" panose="020F0502020204030204"/>
              <a:ea typeface="+mn-ea"/>
              <a:cs typeface="+mn-cs"/>
            </a:endParaRPr>
          </a:p>
          <a:p>
            <a:endParaRPr lang="en-US" sz="2400" dirty="0"/>
          </a:p>
        </p:txBody>
      </p:sp>
      <p:sp>
        <p:nvSpPr>
          <p:cNvPr id="4" name="Slide Number Placeholder 3">
            <a:extLst>
              <a:ext uri="{FF2B5EF4-FFF2-40B4-BE49-F238E27FC236}">
                <a16:creationId xmlns:a16="http://schemas.microsoft.com/office/drawing/2014/main" id="{1443334B-BA5D-4762-9744-D071ECA50D75}"/>
              </a:ext>
            </a:extLst>
          </p:cNvPr>
          <p:cNvSpPr>
            <a:spLocks noGrp="1"/>
          </p:cNvSpPr>
          <p:nvPr>
            <p:ph type="sldNum" sz="quarter" idx="12"/>
          </p:nvPr>
        </p:nvSpPr>
        <p:spPr/>
        <p:txBody>
          <a:bodyPr/>
          <a:lstStyle/>
          <a:p>
            <a:fld id="{B32D2D4F-B262-4018-8594-6B1FE2F875A5}" type="slidenum">
              <a:rPr lang="en-GB" smtClean="0"/>
              <a:pPr/>
              <a:t>15</a:t>
            </a:fld>
            <a:endParaRPr lang="en-GB"/>
          </a:p>
        </p:txBody>
      </p:sp>
    </p:spTree>
    <p:extLst>
      <p:ext uri="{BB962C8B-B14F-4D97-AF65-F5344CB8AC3E}">
        <p14:creationId xmlns:p14="http://schemas.microsoft.com/office/powerpoint/2010/main" val="9418051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282A2C-4958-A0EC-8EC3-CB51E8E1B8E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14745B-0EFF-86A5-B52A-F923A10752EE}"/>
              </a:ext>
            </a:extLst>
          </p:cNvPr>
          <p:cNvSpPr>
            <a:spLocks noGrp="1"/>
          </p:cNvSpPr>
          <p:nvPr>
            <p:ph type="title"/>
          </p:nvPr>
        </p:nvSpPr>
        <p:spPr>
          <a:xfrm>
            <a:off x="1782199" y="0"/>
            <a:ext cx="8826301" cy="722250"/>
          </a:xfrm>
        </p:spPr>
        <p:txBody>
          <a:bodyPr>
            <a:normAutofit fontScale="90000"/>
          </a:bodyPr>
          <a:lstStyle/>
          <a:p>
            <a:r>
              <a:rPr lang="en-GB" dirty="0"/>
              <a:t>Research Strategy- Case study Example</a:t>
            </a:r>
          </a:p>
        </p:txBody>
      </p:sp>
      <p:sp>
        <p:nvSpPr>
          <p:cNvPr id="3" name="Content Placeholder 2">
            <a:extLst>
              <a:ext uri="{FF2B5EF4-FFF2-40B4-BE49-F238E27FC236}">
                <a16:creationId xmlns:a16="http://schemas.microsoft.com/office/drawing/2014/main" id="{65C896A8-7845-B5B9-DE50-251362E5195A}"/>
              </a:ext>
            </a:extLst>
          </p:cNvPr>
          <p:cNvSpPr>
            <a:spLocks noGrp="1"/>
          </p:cNvSpPr>
          <p:nvPr>
            <p:ph idx="1"/>
          </p:nvPr>
        </p:nvSpPr>
        <p:spPr>
          <a:xfrm>
            <a:off x="0" y="612033"/>
            <a:ext cx="11965968" cy="5111483"/>
          </a:xfrm>
        </p:spPr>
        <p:txBody>
          <a:bodyPr>
            <a:normAutofit fontScale="92500" lnSpcReduction="10000"/>
          </a:bodyPr>
          <a:lstStyle/>
          <a:p>
            <a:pPr marL="0" marR="0" lvl="0" indent="0" algn="l" defTabSz="914400" rtl="0" eaLnBrk="1" fontAlgn="auto" latinLnBrk="0" hangingPunct="1">
              <a:lnSpc>
                <a:spcPct val="115000"/>
              </a:lnSpc>
              <a:spcBef>
                <a:spcPct val="20000"/>
              </a:spcBef>
              <a:spcAft>
                <a:spcPts val="0"/>
              </a:spcAft>
              <a:buClrTx/>
              <a:buSzTx/>
              <a:buNone/>
              <a:tabLst/>
              <a:defRPr/>
            </a:pPr>
            <a:r>
              <a:rPr kumimoji="0" lang="en-US" sz="3800" b="0" i="0" u="none" strike="noStrike" kern="1200" cap="none" spc="0" normalizeH="0" baseline="0" noProof="0" dirty="0">
                <a:ln>
                  <a:noFill/>
                </a:ln>
                <a:solidFill>
                  <a:prstClr val="black"/>
                </a:solidFill>
                <a:effectLst/>
                <a:uLnTx/>
                <a:uFillTx/>
                <a:latin typeface="Calibri" panose="020F0502020204030204"/>
                <a:ea typeface="+mn-ea"/>
                <a:cs typeface="+mn-cs"/>
              </a:rPr>
              <a:t>Example:</a:t>
            </a:r>
          </a:p>
          <a:p>
            <a:pPr marL="742950" marR="0" lvl="1" indent="-285750" algn="l" defTabSz="914400" rtl="0" eaLnBrk="1" fontAlgn="auto" latinLnBrk="0" hangingPunct="1">
              <a:lnSpc>
                <a:spcPct val="115000"/>
              </a:lnSpc>
              <a:spcBef>
                <a:spcPct val="20000"/>
              </a:spcBef>
              <a:spcAft>
                <a:spcPts val="0"/>
              </a:spcAft>
              <a:buClrTx/>
              <a:buSzTx/>
              <a:buFont typeface="Arial" pitchFamily="34" charset="0"/>
              <a:buChar char="–"/>
              <a:tabLst/>
              <a:defRPr/>
            </a:pPr>
            <a:r>
              <a:rPr kumimoji="0" lang="en-US" sz="3800" b="0" i="0" u="none" strike="noStrike" kern="1200" cap="none" spc="0" normalizeH="0" baseline="0" noProof="0" dirty="0">
                <a:ln>
                  <a:noFill/>
                </a:ln>
                <a:solidFill>
                  <a:prstClr val="black"/>
                </a:solidFill>
                <a:effectLst/>
                <a:uLnTx/>
                <a:uFillTx/>
                <a:latin typeface="Calibri" panose="020F0502020204030204"/>
                <a:ea typeface="+mn-ea"/>
                <a:cs typeface="+mn-cs"/>
              </a:rPr>
              <a:t>Visiting schools to investigate the use of iPads in the classroom.</a:t>
            </a:r>
          </a:p>
          <a:p>
            <a:pPr marL="742950" marR="0" lvl="1" indent="-285750" algn="l" defTabSz="914400" rtl="0" eaLnBrk="1" fontAlgn="auto" latinLnBrk="0" hangingPunct="1">
              <a:lnSpc>
                <a:spcPct val="115000"/>
              </a:lnSpc>
              <a:spcBef>
                <a:spcPct val="20000"/>
              </a:spcBef>
              <a:spcAft>
                <a:spcPts val="0"/>
              </a:spcAft>
              <a:buClrTx/>
              <a:buSzTx/>
              <a:buFont typeface="Arial" pitchFamily="34" charset="0"/>
              <a:buChar char="–"/>
              <a:tabLst/>
              <a:defRPr/>
            </a:pPr>
            <a:r>
              <a:rPr kumimoji="0" lang="en-US" sz="3800" b="0" i="0" u="none" strike="noStrike" kern="1200" cap="none" spc="0" normalizeH="0" baseline="0" noProof="0" dirty="0">
                <a:ln>
                  <a:noFill/>
                </a:ln>
                <a:solidFill>
                  <a:prstClr val="black"/>
                </a:solidFill>
                <a:effectLst/>
                <a:uLnTx/>
                <a:uFillTx/>
                <a:latin typeface="Calibri" panose="020F0502020204030204"/>
                <a:ea typeface="+mn-ea"/>
                <a:cs typeface="+mn-cs"/>
              </a:rPr>
              <a:t>cybersecurity analyst conducts a case study on a data breach incident to understand the root causes and mitigation strategies. The analyst examines the sequence of events, vulnerabilities exploited, and responses taken by the affected organization.</a:t>
            </a:r>
          </a:p>
          <a:p>
            <a:pPr marL="0" marR="0" lvl="0" indent="0" algn="l" defTabSz="914400" rtl="0" eaLnBrk="1" fontAlgn="auto" latinLnBrk="0" hangingPunct="1">
              <a:lnSpc>
                <a:spcPct val="115000"/>
              </a:lnSpc>
              <a:spcBef>
                <a:spcPct val="20000"/>
              </a:spcBef>
              <a:spcAft>
                <a:spcPts val="0"/>
              </a:spcAft>
              <a:buClrTx/>
              <a:buSzTx/>
              <a:buNone/>
              <a:tabLst/>
              <a:defRPr/>
            </a:pPr>
            <a:endParaRPr kumimoji="0" lang="en-US" sz="3800" b="0" i="0" u="none" strike="noStrike" kern="1200" cap="none" spc="0" normalizeH="0" baseline="0" noProof="0" dirty="0">
              <a:ln>
                <a:noFill/>
              </a:ln>
              <a:solidFill>
                <a:prstClr val="black"/>
              </a:solidFill>
              <a:effectLst/>
              <a:uLnTx/>
              <a:uFillTx/>
              <a:ea typeface="+mn-ea"/>
              <a:cs typeface="+mn-cs"/>
            </a:endParaRPr>
          </a:p>
          <a:p>
            <a:pPr marL="0" marR="0" lvl="0" indent="0" algn="l" defTabSz="914400" rtl="0" eaLnBrk="1" fontAlgn="auto" latinLnBrk="0" hangingPunct="1">
              <a:lnSpc>
                <a:spcPct val="115000"/>
              </a:lnSpc>
              <a:spcBef>
                <a:spcPct val="20000"/>
              </a:spcBef>
              <a:spcAft>
                <a:spcPts val="0"/>
              </a:spcAft>
              <a:buClrTx/>
              <a:buSzTx/>
              <a:buNone/>
              <a:tabLst/>
              <a:defRPr/>
            </a:pPr>
            <a:endParaRPr kumimoji="0" lang="en-GB"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15000"/>
              </a:lnSpc>
              <a:spcBef>
                <a:spcPct val="20000"/>
              </a:spcBef>
              <a:spcAft>
                <a:spcPts val="0"/>
              </a:spcAft>
              <a:buClrTx/>
              <a:buSzTx/>
              <a:buFont typeface="Arial" pitchFamily="34" charset="0"/>
              <a:buNone/>
              <a:tabLst/>
              <a:defRPr/>
            </a:pPr>
            <a:endParaRPr kumimoji="0" lang="en-GB" b="0" i="0" u="none" strike="noStrike" kern="1200" cap="none" spc="0" normalizeH="0" baseline="0" noProof="0" dirty="0">
              <a:ln>
                <a:noFill/>
              </a:ln>
              <a:solidFill>
                <a:srgbClr val="000000"/>
              </a:solidFill>
              <a:effectLst/>
              <a:uLnTx/>
              <a:uFillTx/>
              <a:latin typeface="Calibri" panose="020F0502020204030204"/>
              <a:ea typeface="Times New Roman"/>
              <a:cs typeface="Times New Roman"/>
            </a:endParaRPr>
          </a:p>
          <a:p>
            <a:pPr marL="1371600" marR="0" lvl="3"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742950" marR="0" lvl="1" indent="-28575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US"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457200" lvl="1" indent="0">
              <a:lnSpc>
                <a:spcPct val="115000"/>
              </a:lnSpc>
              <a:buNone/>
            </a:pPr>
            <a:endParaRPr lang="en-GB" sz="3200" dirty="0"/>
          </a:p>
          <a:p>
            <a:pPr>
              <a:lnSpc>
                <a:spcPct val="115000"/>
              </a:lnSpc>
            </a:pPr>
            <a:endParaRPr lang="en-GB" dirty="0"/>
          </a:p>
          <a:p>
            <a:pPr marL="0" indent="0">
              <a:lnSpc>
                <a:spcPct val="115000"/>
              </a:lnSpc>
              <a:buNone/>
            </a:pPr>
            <a:endParaRPr lang="en-GB" dirty="0">
              <a:solidFill>
                <a:srgbClr val="000000"/>
              </a:solidFill>
              <a:latin typeface="Arial" panose="020B0604020202020204" pitchFamily="34" charset="0"/>
              <a:ea typeface="Times New Roman"/>
              <a:cs typeface="Times New Roman"/>
            </a:endParaRPr>
          </a:p>
          <a:p>
            <a:pPr marL="1371600" lvl="3" indent="0">
              <a:buNone/>
            </a:pPr>
            <a:endParaRPr lang="en-US" sz="3200" dirty="0"/>
          </a:p>
          <a:p>
            <a:pPr lvl="1"/>
            <a:endParaRPr lang="en-US" sz="2200" dirty="0"/>
          </a:p>
          <a:p>
            <a:endParaRPr lang="en-US" sz="2400" dirty="0"/>
          </a:p>
          <a:p>
            <a:endParaRPr lang="en-US" sz="2400" dirty="0"/>
          </a:p>
        </p:txBody>
      </p:sp>
      <p:sp>
        <p:nvSpPr>
          <p:cNvPr id="4" name="Slide Number Placeholder 3">
            <a:extLst>
              <a:ext uri="{FF2B5EF4-FFF2-40B4-BE49-F238E27FC236}">
                <a16:creationId xmlns:a16="http://schemas.microsoft.com/office/drawing/2014/main" id="{7F2F8428-F549-1C3B-4B29-91F29408989D}"/>
              </a:ext>
            </a:extLst>
          </p:cNvPr>
          <p:cNvSpPr>
            <a:spLocks noGrp="1"/>
          </p:cNvSpPr>
          <p:nvPr>
            <p:ph type="sldNum" sz="quarter" idx="12"/>
          </p:nvPr>
        </p:nvSpPr>
        <p:spPr/>
        <p:txBody>
          <a:bodyPr/>
          <a:lstStyle/>
          <a:p>
            <a:fld id="{B32D2D4F-B262-4018-8594-6B1FE2F875A5}" type="slidenum">
              <a:rPr lang="en-GB" smtClean="0"/>
              <a:pPr/>
              <a:t>16</a:t>
            </a:fld>
            <a:endParaRPr lang="en-GB"/>
          </a:p>
        </p:txBody>
      </p:sp>
    </p:spTree>
    <p:extLst>
      <p:ext uri="{BB962C8B-B14F-4D97-AF65-F5344CB8AC3E}">
        <p14:creationId xmlns:p14="http://schemas.microsoft.com/office/powerpoint/2010/main" val="15181049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6EDF40-C509-CE16-AC76-6A1F3FD0580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2E83F55-D987-C9C7-5AE9-72EEE3078B2B}"/>
              </a:ext>
            </a:extLst>
          </p:cNvPr>
          <p:cNvSpPr>
            <a:spLocks noGrp="1"/>
          </p:cNvSpPr>
          <p:nvPr>
            <p:ph type="title"/>
          </p:nvPr>
        </p:nvSpPr>
        <p:spPr>
          <a:xfrm>
            <a:off x="1171254" y="250908"/>
            <a:ext cx="10037851" cy="722250"/>
          </a:xfrm>
        </p:spPr>
        <p:txBody>
          <a:bodyPr>
            <a:normAutofit fontScale="90000"/>
          </a:bodyPr>
          <a:lstStyle/>
          <a:p>
            <a:r>
              <a:rPr lang="en-GB" dirty="0"/>
              <a:t>Research Strategy- Action Research</a:t>
            </a:r>
            <a:br>
              <a:rPr lang="en-GB" dirty="0"/>
            </a:br>
            <a:endParaRPr lang="en-GB" dirty="0"/>
          </a:p>
        </p:txBody>
      </p:sp>
      <p:sp>
        <p:nvSpPr>
          <p:cNvPr id="3" name="Content Placeholder 2">
            <a:extLst>
              <a:ext uri="{FF2B5EF4-FFF2-40B4-BE49-F238E27FC236}">
                <a16:creationId xmlns:a16="http://schemas.microsoft.com/office/drawing/2014/main" id="{1F31B0E5-873F-8E53-FA33-A40ED3FF4F32}"/>
              </a:ext>
            </a:extLst>
          </p:cNvPr>
          <p:cNvSpPr>
            <a:spLocks noGrp="1"/>
          </p:cNvSpPr>
          <p:nvPr>
            <p:ph idx="1"/>
          </p:nvPr>
        </p:nvSpPr>
        <p:spPr>
          <a:xfrm>
            <a:off x="0" y="612033"/>
            <a:ext cx="11965968" cy="5111483"/>
          </a:xfrm>
        </p:spPr>
        <p:txBody>
          <a:bodyPr>
            <a:normAutofit lnSpcReduction="10000"/>
          </a:bodyPr>
          <a:lstStyle/>
          <a:p>
            <a:pPr>
              <a:lnSpc>
                <a:spcPct val="115000"/>
              </a:lnSpc>
            </a:pPr>
            <a:r>
              <a:rPr lang="en-US" sz="3200" dirty="0"/>
              <a:t>Action research is a process where the researcher is simultaneously trying to investigate and solve a problem.</a:t>
            </a:r>
          </a:p>
          <a:p>
            <a:pPr>
              <a:lnSpc>
                <a:spcPct val="115000"/>
              </a:lnSpc>
            </a:pPr>
            <a:r>
              <a:rPr lang="en-US" sz="3200" dirty="0"/>
              <a:t>The investigator should be part of the community impacted by the results of the research</a:t>
            </a:r>
          </a:p>
          <a:p>
            <a:pPr>
              <a:lnSpc>
                <a:spcPct val="115000"/>
              </a:lnSpc>
            </a:pPr>
            <a:r>
              <a:rPr lang="en-US" sz="3200" dirty="0"/>
              <a:t>Collaboration between researchers and practitioners to address practical problems or improve practices in real-world settings. It typically follows a cyclical process of planning, action, observation, and reflection.</a:t>
            </a:r>
          </a:p>
          <a:p>
            <a:pPr>
              <a:lnSpc>
                <a:spcPct val="115000"/>
              </a:lnSpc>
            </a:pPr>
            <a:r>
              <a:rPr lang="en-US" sz="3200" dirty="0"/>
              <a:t>Often used in education and business</a:t>
            </a:r>
          </a:p>
          <a:p>
            <a:pPr marL="0" marR="0" lvl="0" indent="0" algn="l" defTabSz="914400" rtl="0" eaLnBrk="1" fontAlgn="auto" latinLnBrk="0" hangingPunct="1">
              <a:lnSpc>
                <a:spcPct val="115000"/>
              </a:lnSpc>
              <a:spcBef>
                <a:spcPct val="20000"/>
              </a:spcBef>
              <a:spcAft>
                <a:spcPts val="0"/>
              </a:spcAft>
              <a:buClrTx/>
              <a:buSzTx/>
              <a:buNone/>
              <a:tabLst/>
              <a:defRPr/>
            </a:pPr>
            <a:endParaRPr kumimoji="0" lang="en-US" b="0" i="0" u="none" strike="noStrike" kern="1200" cap="none" spc="0" normalizeH="0" baseline="0" noProof="0" dirty="0">
              <a:ln>
                <a:noFill/>
              </a:ln>
              <a:solidFill>
                <a:prstClr val="black"/>
              </a:solidFill>
              <a:effectLst/>
              <a:uLnTx/>
              <a:uFillTx/>
              <a:latin typeface="Calibri" panose="020F0502020204030204"/>
              <a:ea typeface="+mn-ea"/>
              <a:cs typeface="+mn-cs"/>
            </a:endParaRPr>
          </a:p>
          <a:p>
            <a:endParaRPr lang="en-US" sz="2400" dirty="0"/>
          </a:p>
        </p:txBody>
      </p:sp>
      <p:sp>
        <p:nvSpPr>
          <p:cNvPr id="4" name="Slide Number Placeholder 3">
            <a:extLst>
              <a:ext uri="{FF2B5EF4-FFF2-40B4-BE49-F238E27FC236}">
                <a16:creationId xmlns:a16="http://schemas.microsoft.com/office/drawing/2014/main" id="{5F7DE6DE-069F-4B04-C8FB-6B1051C105DD}"/>
              </a:ext>
            </a:extLst>
          </p:cNvPr>
          <p:cNvSpPr>
            <a:spLocks noGrp="1"/>
          </p:cNvSpPr>
          <p:nvPr>
            <p:ph type="sldNum" sz="quarter" idx="12"/>
          </p:nvPr>
        </p:nvSpPr>
        <p:spPr/>
        <p:txBody>
          <a:bodyPr/>
          <a:lstStyle/>
          <a:p>
            <a:fld id="{B32D2D4F-B262-4018-8594-6B1FE2F875A5}" type="slidenum">
              <a:rPr lang="en-GB" smtClean="0"/>
              <a:pPr/>
              <a:t>17</a:t>
            </a:fld>
            <a:endParaRPr lang="en-GB"/>
          </a:p>
        </p:txBody>
      </p:sp>
    </p:spTree>
    <p:extLst>
      <p:ext uri="{BB962C8B-B14F-4D97-AF65-F5344CB8AC3E}">
        <p14:creationId xmlns:p14="http://schemas.microsoft.com/office/powerpoint/2010/main" val="12220792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BC490D-02DD-66B4-EAE9-FF9AEA9D954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EC883B-F4C4-2571-5937-049ABD490851}"/>
              </a:ext>
            </a:extLst>
          </p:cNvPr>
          <p:cNvSpPr>
            <a:spLocks noGrp="1"/>
          </p:cNvSpPr>
          <p:nvPr>
            <p:ph type="title"/>
          </p:nvPr>
        </p:nvSpPr>
        <p:spPr>
          <a:xfrm>
            <a:off x="1171254" y="250908"/>
            <a:ext cx="10037851" cy="722250"/>
          </a:xfrm>
        </p:spPr>
        <p:txBody>
          <a:bodyPr>
            <a:normAutofit fontScale="90000"/>
          </a:bodyPr>
          <a:lstStyle/>
          <a:p>
            <a:r>
              <a:rPr lang="en-GB" dirty="0"/>
              <a:t>Research Strategy- Action Research Examples</a:t>
            </a:r>
            <a:br>
              <a:rPr lang="en-GB" dirty="0"/>
            </a:br>
            <a:endParaRPr lang="en-GB" dirty="0"/>
          </a:p>
        </p:txBody>
      </p:sp>
      <p:sp>
        <p:nvSpPr>
          <p:cNvPr id="3" name="Content Placeholder 2">
            <a:extLst>
              <a:ext uri="{FF2B5EF4-FFF2-40B4-BE49-F238E27FC236}">
                <a16:creationId xmlns:a16="http://schemas.microsoft.com/office/drawing/2014/main" id="{B6B098EA-73A2-EF98-CF57-AD82FDB175B7}"/>
              </a:ext>
            </a:extLst>
          </p:cNvPr>
          <p:cNvSpPr>
            <a:spLocks noGrp="1"/>
          </p:cNvSpPr>
          <p:nvPr>
            <p:ph idx="1"/>
          </p:nvPr>
        </p:nvSpPr>
        <p:spPr>
          <a:xfrm>
            <a:off x="0" y="612033"/>
            <a:ext cx="11965968" cy="5111483"/>
          </a:xfrm>
        </p:spPr>
        <p:txBody>
          <a:bodyPr>
            <a:normAutofit/>
          </a:bodyPr>
          <a:lstStyle/>
          <a:p>
            <a:pPr marL="0" marR="0" lvl="0" indent="0" algn="l" defTabSz="914400" rtl="0" eaLnBrk="1" fontAlgn="auto" latinLnBrk="0" hangingPunct="1">
              <a:lnSpc>
                <a:spcPct val="115000"/>
              </a:lnSpc>
              <a:spcBef>
                <a:spcPct val="20000"/>
              </a:spcBef>
              <a:spcAft>
                <a:spcPts val="0"/>
              </a:spcAft>
              <a:buClrTx/>
              <a:buSzTx/>
              <a:buNone/>
              <a:tabLst/>
              <a:defRPr/>
            </a:pPr>
            <a:endParaRPr kumimoji="0" lang="en-US" b="0" i="0" u="none" strike="noStrike" kern="1200" cap="none" spc="0" normalizeH="0" baseline="0" noProof="0" dirty="0">
              <a:ln>
                <a:noFill/>
              </a:ln>
              <a:solidFill>
                <a:prstClr val="black"/>
              </a:solidFill>
              <a:effectLst/>
              <a:uLnTx/>
              <a:uFillTx/>
              <a:latin typeface="Calibri" panose="020F0502020204030204"/>
              <a:ea typeface="+mn-ea"/>
              <a:cs typeface="+mn-cs"/>
            </a:endParaRPr>
          </a:p>
          <a:p>
            <a:endParaRPr lang="en-US" sz="2400" dirty="0"/>
          </a:p>
        </p:txBody>
      </p:sp>
      <p:sp>
        <p:nvSpPr>
          <p:cNvPr id="4" name="Slide Number Placeholder 3">
            <a:extLst>
              <a:ext uri="{FF2B5EF4-FFF2-40B4-BE49-F238E27FC236}">
                <a16:creationId xmlns:a16="http://schemas.microsoft.com/office/drawing/2014/main" id="{F5C10B2C-19F6-C82A-C694-459E65FC8165}"/>
              </a:ext>
            </a:extLst>
          </p:cNvPr>
          <p:cNvSpPr>
            <a:spLocks noGrp="1"/>
          </p:cNvSpPr>
          <p:nvPr>
            <p:ph type="sldNum" sz="quarter" idx="12"/>
          </p:nvPr>
        </p:nvSpPr>
        <p:spPr/>
        <p:txBody>
          <a:bodyPr/>
          <a:lstStyle/>
          <a:p>
            <a:fld id="{B32D2D4F-B262-4018-8594-6B1FE2F875A5}" type="slidenum">
              <a:rPr lang="en-GB" smtClean="0"/>
              <a:pPr/>
              <a:t>18</a:t>
            </a:fld>
            <a:endParaRPr lang="en-GB"/>
          </a:p>
        </p:txBody>
      </p:sp>
      <p:sp>
        <p:nvSpPr>
          <p:cNvPr id="8" name="TextBox 7">
            <a:extLst>
              <a:ext uri="{FF2B5EF4-FFF2-40B4-BE49-F238E27FC236}">
                <a16:creationId xmlns:a16="http://schemas.microsoft.com/office/drawing/2014/main" id="{11128581-BBFE-F51A-32D5-7E78AE847FF9}"/>
              </a:ext>
            </a:extLst>
          </p:cNvPr>
          <p:cNvSpPr txBox="1"/>
          <p:nvPr/>
        </p:nvSpPr>
        <p:spPr>
          <a:xfrm>
            <a:off x="226032" y="973158"/>
            <a:ext cx="11965968" cy="4859728"/>
          </a:xfrm>
          <a:prstGeom prst="rect">
            <a:avLst/>
          </a:prstGeom>
          <a:noFill/>
        </p:spPr>
        <p:txBody>
          <a:bodyPr wrap="square">
            <a:spAutoFit/>
          </a:bodyPr>
          <a:lstStyle/>
          <a:p>
            <a:pPr marL="342900" marR="0" lvl="0" indent="-342900" algn="l" defTabSz="914400" rtl="0" eaLnBrk="1" fontAlgn="auto" latinLnBrk="0" hangingPunct="1">
              <a:lnSpc>
                <a:spcPct val="115000"/>
              </a:lnSpc>
              <a:spcBef>
                <a:spcPct val="20000"/>
              </a:spcBef>
              <a:spcAft>
                <a:spcPts val="0"/>
              </a:spcAft>
              <a:buClrTx/>
              <a:buSzTx/>
              <a:buFont typeface="Arial" pitchFamily="34" charset="0"/>
              <a:buChar char="•"/>
              <a:tabLst/>
              <a:defRPr/>
            </a:pPr>
            <a:r>
              <a:rPr kumimoji="0" lang="en-US" sz="2900" b="0" i="0" u="none" strike="noStrike" kern="1200" cap="none" spc="0" normalizeH="0" baseline="0" noProof="0" dirty="0">
                <a:ln>
                  <a:noFill/>
                </a:ln>
                <a:solidFill>
                  <a:prstClr val="black"/>
                </a:solidFill>
                <a:effectLst/>
                <a:uLnTx/>
                <a:uFillTx/>
                <a:latin typeface="Calibri" panose="020F0502020204030204"/>
                <a:ea typeface="+mn-ea"/>
                <a:cs typeface="+mn-cs"/>
              </a:rPr>
              <a:t>An educator collaborates with teachers to implement a new teaching method aimed at improving student engagement in the classroom. The educator observes the method in action, collects feedback from teachers and students, and adjusts the approach based on the results.</a:t>
            </a:r>
          </a:p>
          <a:p>
            <a:pPr marR="0" lvl="0" algn="l" defTabSz="914400" rtl="0" eaLnBrk="1" fontAlgn="auto" latinLnBrk="0" hangingPunct="1">
              <a:lnSpc>
                <a:spcPct val="115000"/>
              </a:lnSpc>
              <a:spcBef>
                <a:spcPct val="20000"/>
              </a:spcBef>
              <a:spcAft>
                <a:spcPts val="0"/>
              </a:spcAft>
              <a:buClrTx/>
              <a:buSzTx/>
              <a:tabLst/>
              <a:defRPr/>
            </a:pPr>
            <a:endParaRPr kumimoji="0" lang="en-US" sz="29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15000"/>
              </a:lnSpc>
              <a:spcBef>
                <a:spcPct val="20000"/>
              </a:spcBef>
              <a:spcAft>
                <a:spcPts val="0"/>
              </a:spcAft>
              <a:buClrTx/>
              <a:buSzTx/>
              <a:buFont typeface="Arial" pitchFamily="34" charset="0"/>
              <a:buChar char="•"/>
              <a:tabLst/>
              <a:defRPr/>
            </a:pPr>
            <a:r>
              <a:rPr kumimoji="0" lang="en-US" sz="2900" b="0" i="0" u="none" strike="noStrike" kern="1200" cap="none" spc="0" normalizeH="0" baseline="0" noProof="0" dirty="0">
                <a:ln>
                  <a:noFill/>
                </a:ln>
                <a:solidFill>
                  <a:prstClr val="black"/>
                </a:solidFill>
                <a:effectLst/>
                <a:uLnTx/>
                <a:uFillTx/>
                <a:latin typeface="Calibri" panose="020F0502020204030204"/>
                <a:ea typeface="+mn-ea"/>
                <a:cs typeface="+mn-cs"/>
              </a:rPr>
              <a:t>A network administrator collaborates with system users to address performance issues in a company's IT infrastructure. The administrator implements network monitoring tools to identify bottlenecks and performance bottlenecks.</a:t>
            </a:r>
          </a:p>
        </p:txBody>
      </p:sp>
    </p:spTree>
    <p:extLst>
      <p:ext uri="{BB962C8B-B14F-4D97-AF65-F5344CB8AC3E}">
        <p14:creationId xmlns:p14="http://schemas.microsoft.com/office/powerpoint/2010/main" val="28777210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8458E4-5A2B-C803-E039-0D086850391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424DB93-3E40-73D6-B8C7-8A695901069E}"/>
              </a:ext>
            </a:extLst>
          </p:cNvPr>
          <p:cNvSpPr>
            <a:spLocks noGrp="1"/>
          </p:cNvSpPr>
          <p:nvPr>
            <p:ph type="title"/>
          </p:nvPr>
        </p:nvSpPr>
        <p:spPr>
          <a:xfrm>
            <a:off x="1171254" y="-45424"/>
            <a:ext cx="10037851" cy="722250"/>
          </a:xfrm>
        </p:spPr>
        <p:txBody>
          <a:bodyPr>
            <a:normAutofit fontScale="90000"/>
          </a:bodyPr>
          <a:lstStyle/>
          <a:p>
            <a:r>
              <a:rPr lang="en-GB" dirty="0"/>
              <a:t>Research Strategy-  Ethnography </a:t>
            </a:r>
          </a:p>
        </p:txBody>
      </p:sp>
      <p:sp>
        <p:nvSpPr>
          <p:cNvPr id="3" name="Content Placeholder 2">
            <a:extLst>
              <a:ext uri="{FF2B5EF4-FFF2-40B4-BE49-F238E27FC236}">
                <a16:creationId xmlns:a16="http://schemas.microsoft.com/office/drawing/2014/main" id="{4BE4A028-C681-D2E6-3060-094A4FA64E1D}"/>
              </a:ext>
            </a:extLst>
          </p:cNvPr>
          <p:cNvSpPr>
            <a:spLocks noGrp="1"/>
          </p:cNvSpPr>
          <p:nvPr>
            <p:ph idx="1"/>
          </p:nvPr>
        </p:nvSpPr>
        <p:spPr>
          <a:xfrm>
            <a:off x="0" y="612033"/>
            <a:ext cx="11965968" cy="5111483"/>
          </a:xfrm>
        </p:spPr>
        <p:txBody>
          <a:bodyPr>
            <a:normAutofit lnSpcReduction="10000"/>
          </a:bodyPr>
          <a:lstStyle/>
          <a:p>
            <a:pPr>
              <a:lnSpc>
                <a:spcPct val="115000"/>
              </a:lnSpc>
            </a:pPr>
            <a:r>
              <a:rPr lang="en-US" sz="3200" dirty="0"/>
              <a:t>Ethnography involves immersive, long-term fieldwork in naturalistic settings to study cultural phenomena from the perspective of participants. </a:t>
            </a:r>
          </a:p>
          <a:p>
            <a:pPr>
              <a:lnSpc>
                <a:spcPct val="115000"/>
              </a:lnSpc>
            </a:pPr>
            <a:r>
              <a:rPr lang="en-US" sz="3200" dirty="0"/>
              <a:t>Ethnography is a qualitative research method where the researcher embeds themselves into an organization to study how that organization works.</a:t>
            </a:r>
          </a:p>
          <a:p>
            <a:pPr>
              <a:lnSpc>
                <a:spcPct val="115000"/>
              </a:lnSpc>
            </a:pPr>
            <a:r>
              <a:rPr lang="en-US" sz="3200" dirty="0"/>
              <a:t>Researchers engage in participant observation, interviews, and document analysis to understand the cultural context and practices of a group or community.</a:t>
            </a:r>
          </a:p>
          <a:p>
            <a:pPr marL="0" marR="0" lvl="0" indent="0" algn="l" defTabSz="914400" rtl="0" eaLnBrk="1" fontAlgn="auto" latinLnBrk="0" hangingPunct="1">
              <a:lnSpc>
                <a:spcPct val="115000"/>
              </a:lnSpc>
              <a:spcBef>
                <a:spcPct val="20000"/>
              </a:spcBef>
              <a:spcAft>
                <a:spcPts val="0"/>
              </a:spcAft>
              <a:buClrTx/>
              <a:buSzTx/>
              <a:buNone/>
              <a:tabLst/>
              <a:defRPr/>
            </a:pPr>
            <a:endParaRPr kumimoji="0" lang="en-US" b="0" i="0" u="none" strike="noStrike" kern="1200" cap="none" spc="0" normalizeH="0" baseline="0" noProof="0" dirty="0">
              <a:ln>
                <a:noFill/>
              </a:ln>
              <a:solidFill>
                <a:prstClr val="black"/>
              </a:solidFill>
              <a:effectLst/>
              <a:uLnTx/>
              <a:uFillTx/>
              <a:latin typeface="Calibri" panose="020F0502020204030204"/>
              <a:ea typeface="+mn-ea"/>
              <a:cs typeface="+mn-cs"/>
            </a:endParaRPr>
          </a:p>
          <a:p>
            <a:endParaRPr lang="en-US" sz="2400" dirty="0"/>
          </a:p>
        </p:txBody>
      </p:sp>
      <p:sp>
        <p:nvSpPr>
          <p:cNvPr id="4" name="Slide Number Placeholder 3">
            <a:extLst>
              <a:ext uri="{FF2B5EF4-FFF2-40B4-BE49-F238E27FC236}">
                <a16:creationId xmlns:a16="http://schemas.microsoft.com/office/drawing/2014/main" id="{4D1F582E-AA99-05E6-EE5A-C7B819124AC2}"/>
              </a:ext>
            </a:extLst>
          </p:cNvPr>
          <p:cNvSpPr>
            <a:spLocks noGrp="1"/>
          </p:cNvSpPr>
          <p:nvPr>
            <p:ph type="sldNum" sz="quarter" idx="12"/>
          </p:nvPr>
        </p:nvSpPr>
        <p:spPr/>
        <p:txBody>
          <a:bodyPr/>
          <a:lstStyle/>
          <a:p>
            <a:fld id="{B32D2D4F-B262-4018-8594-6B1FE2F875A5}" type="slidenum">
              <a:rPr lang="en-GB" smtClean="0"/>
              <a:pPr/>
              <a:t>19</a:t>
            </a:fld>
            <a:endParaRPr lang="en-GB"/>
          </a:p>
        </p:txBody>
      </p:sp>
    </p:spTree>
    <p:extLst>
      <p:ext uri="{BB962C8B-B14F-4D97-AF65-F5344CB8AC3E}">
        <p14:creationId xmlns:p14="http://schemas.microsoft.com/office/powerpoint/2010/main" val="27263767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6CB6CB-A1BE-EBE8-4D75-2852A2814F0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D7A2148-3A73-42CC-F469-491BED77357C}"/>
              </a:ext>
            </a:extLst>
          </p:cNvPr>
          <p:cNvSpPr>
            <a:spLocks noGrp="1"/>
          </p:cNvSpPr>
          <p:nvPr>
            <p:ph type="title"/>
          </p:nvPr>
        </p:nvSpPr>
        <p:spPr>
          <a:xfrm>
            <a:off x="1171254" y="-45424"/>
            <a:ext cx="10037851" cy="722250"/>
          </a:xfrm>
        </p:spPr>
        <p:txBody>
          <a:bodyPr>
            <a:normAutofit fontScale="90000"/>
          </a:bodyPr>
          <a:lstStyle/>
          <a:p>
            <a:r>
              <a:rPr lang="en-GB" dirty="0"/>
              <a:t>Research Strategy-  Ethnography Examples </a:t>
            </a:r>
          </a:p>
        </p:txBody>
      </p:sp>
      <p:sp>
        <p:nvSpPr>
          <p:cNvPr id="3" name="Content Placeholder 2">
            <a:extLst>
              <a:ext uri="{FF2B5EF4-FFF2-40B4-BE49-F238E27FC236}">
                <a16:creationId xmlns:a16="http://schemas.microsoft.com/office/drawing/2014/main" id="{EC530C89-6E14-857B-CB2F-E7B1A8C1CB7A}"/>
              </a:ext>
            </a:extLst>
          </p:cNvPr>
          <p:cNvSpPr>
            <a:spLocks noGrp="1"/>
          </p:cNvSpPr>
          <p:nvPr>
            <p:ph idx="1"/>
          </p:nvPr>
        </p:nvSpPr>
        <p:spPr>
          <a:xfrm>
            <a:off x="0" y="612033"/>
            <a:ext cx="11965968" cy="5111483"/>
          </a:xfrm>
        </p:spPr>
        <p:txBody>
          <a:bodyPr>
            <a:normAutofit/>
          </a:bodyPr>
          <a:lstStyle/>
          <a:p>
            <a:pPr>
              <a:lnSpc>
                <a:spcPct val="115000"/>
              </a:lnSpc>
            </a:pPr>
            <a:r>
              <a:rPr lang="en-US" dirty="0"/>
              <a:t>An anthropologist conducts ethnographic research in a rural village to study traditional farming practices. The researcher lives among the villagers, participates in daily activities, and documents agricultural techniques, rituals, and social dynamics.</a:t>
            </a:r>
          </a:p>
          <a:p>
            <a:pPr marL="0" indent="0">
              <a:lnSpc>
                <a:spcPct val="115000"/>
              </a:lnSpc>
              <a:buNone/>
            </a:pPr>
            <a:endParaRPr lang="en-US" dirty="0"/>
          </a:p>
          <a:p>
            <a:pPr>
              <a:lnSpc>
                <a:spcPct val="115000"/>
              </a:lnSpc>
            </a:pPr>
            <a:r>
              <a:rPr lang="en-US" dirty="0"/>
              <a:t>A computer scientist conducts ethnographic research to study the culture and practices of software development teams in a large technology company</a:t>
            </a:r>
          </a:p>
          <a:p>
            <a:pPr marL="0" indent="0">
              <a:lnSpc>
                <a:spcPct val="115000"/>
              </a:lnSpc>
              <a:buNone/>
            </a:pPr>
            <a:endParaRPr lang="en-GB" sz="2200" dirty="0"/>
          </a:p>
          <a:p>
            <a:pPr lvl="1">
              <a:lnSpc>
                <a:spcPct val="115000"/>
              </a:lnSpc>
            </a:pPr>
            <a:endParaRPr lang="en-GB" sz="2200" dirty="0"/>
          </a:p>
          <a:p>
            <a:pPr>
              <a:lnSpc>
                <a:spcPct val="115000"/>
              </a:lnSpc>
            </a:pPr>
            <a:endParaRPr lang="en-GB" sz="2400" dirty="0"/>
          </a:p>
          <a:p>
            <a:pPr marL="0" marR="0" lvl="0" indent="0" algn="l" defTabSz="914400" rtl="0" eaLnBrk="1" fontAlgn="auto" latinLnBrk="0" hangingPunct="1">
              <a:lnSpc>
                <a:spcPct val="115000"/>
              </a:lnSpc>
              <a:spcBef>
                <a:spcPct val="20000"/>
              </a:spcBef>
              <a:spcAft>
                <a:spcPts val="0"/>
              </a:spcAft>
              <a:buClrTx/>
              <a:buSzTx/>
              <a:buNone/>
              <a:tabLst/>
              <a:defRPr/>
            </a:pPr>
            <a:endParaRPr kumimoji="0" lang="en-US" b="0" i="0" u="none" strike="noStrike" kern="1200" cap="none" spc="0" normalizeH="0" baseline="0" noProof="0" dirty="0">
              <a:ln>
                <a:noFill/>
              </a:ln>
              <a:solidFill>
                <a:prstClr val="black"/>
              </a:solidFill>
              <a:effectLst/>
              <a:uLnTx/>
              <a:uFillTx/>
              <a:latin typeface="Calibri" panose="020F0502020204030204"/>
              <a:ea typeface="+mn-ea"/>
              <a:cs typeface="+mn-cs"/>
            </a:endParaRPr>
          </a:p>
          <a:p>
            <a:endParaRPr lang="en-US" sz="2400" dirty="0"/>
          </a:p>
        </p:txBody>
      </p:sp>
      <p:sp>
        <p:nvSpPr>
          <p:cNvPr id="4" name="Slide Number Placeholder 3">
            <a:extLst>
              <a:ext uri="{FF2B5EF4-FFF2-40B4-BE49-F238E27FC236}">
                <a16:creationId xmlns:a16="http://schemas.microsoft.com/office/drawing/2014/main" id="{75142C4F-EF2D-38D7-7DD5-8EA6D42FF7D9}"/>
              </a:ext>
            </a:extLst>
          </p:cNvPr>
          <p:cNvSpPr>
            <a:spLocks noGrp="1"/>
          </p:cNvSpPr>
          <p:nvPr>
            <p:ph type="sldNum" sz="quarter" idx="12"/>
          </p:nvPr>
        </p:nvSpPr>
        <p:spPr/>
        <p:txBody>
          <a:bodyPr/>
          <a:lstStyle/>
          <a:p>
            <a:fld id="{B32D2D4F-B262-4018-8594-6B1FE2F875A5}" type="slidenum">
              <a:rPr lang="en-GB" smtClean="0"/>
              <a:pPr/>
              <a:t>20</a:t>
            </a:fld>
            <a:endParaRPr lang="en-GB"/>
          </a:p>
        </p:txBody>
      </p:sp>
    </p:spTree>
    <p:extLst>
      <p:ext uri="{BB962C8B-B14F-4D97-AF65-F5344CB8AC3E}">
        <p14:creationId xmlns:p14="http://schemas.microsoft.com/office/powerpoint/2010/main" val="38817637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764B95-8A4A-C266-1FDF-4C2208782E5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56B201D-C8AB-E4C9-239B-BB75496B9CB7}"/>
              </a:ext>
            </a:extLst>
          </p:cNvPr>
          <p:cNvSpPr>
            <a:spLocks noGrp="1"/>
          </p:cNvSpPr>
          <p:nvPr>
            <p:ph type="title"/>
          </p:nvPr>
        </p:nvSpPr>
        <p:spPr>
          <a:xfrm>
            <a:off x="1171254" y="-45424"/>
            <a:ext cx="10037851" cy="722250"/>
          </a:xfrm>
        </p:spPr>
        <p:txBody>
          <a:bodyPr>
            <a:normAutofit fontScale="90000"/>
          </a:bodyPr>
          <a:lstStyle/>
          <a:p>
            <a:r>
              <a:rPr lang="en-GB" dirty="0"/>
              <a:t>Research Methods </a:t>
            </a:r>
          </a:p>
        </p:txBody>
      </p:sp>
      <p:sp>
        <p:nvSpPr>
          <p:cNvPr id="3" name="Content Placeholder 2">
            <a:extLst>
              <a:ext uri="{FF2B5EF4-FFF2-40B4-BE49-F238E27FC236}">
                <a16:creationId xmlns:a16="http://schemas.microsoft.com/office/drawing/2014/main" id="{A9DCE339-30ED-409D-07EF-FA34CEB72D74}"/>
              </a:ext>
            </a:extLst>
          </p:cNvPr>
          <p:cNvSpPr>
            <a:spLocks noGrp="1"/>
          </p:cNvSpPr>
          <p:nvPr>
            <p:ph idx="1"/>
          </p:nvPr>
        </p:nvSpPr>
        <p:spPr>
          <a:xfrm>
            <a:off x="0" y="612033"/>
            <a:ext cx="11965968" cy="5111483"/>
          </a:xfrm>
        </p:spPr>
        <p:txBody>
          <a:bodyPr>
            <a:normAutofit/>
          </a:bodyPr>
          <a:lstStyle/>
          <a:p>
            <a:pPr marL="0" indent="0">
              <a:lnSpc>
                <a:spcPct val="115000"/>
              </a:lnSpc>
              <a:buNone/>
            </a:pPr>
            <a:r>
              <a:rPr lang="en-US" sz="3200" dirty="0"/>
              <a:t>Methodological choice : Deals with the type of data that will be collected and </a:t>
            </a:r>
            <a:r>
              <a:rPr lang="en-US" sz="3200" dirty="0" err="1"/>
              <a:t>anlaysed</a:t>
            </a:r>
            <a:r>
              <a:rPr lang="en-US" sz="3200" dirty="0"/>
              <a:t>. </a:t>
            </a:r>
          </a:p>
          <a:p>
            <a:pPr>
              <a:lnSpc>
                <a:spcPct val="115000"/>
              </a:lnSpc>
            </a:pPr>
            <a:r>
              <a:rPr lang="en-US" sz="3200" dirty="0"/>
              <a:t>Qualitatively (Mono method)</a:t>
            </a:r>
          </a:p>
          <a:p>
            <a:pPr>
              <a:lnSpc>
                <a:spcPct val="115000"/>
              </a:lnSpc>
            </a:pPr>
            <a:r>
              <a:rPr lang="en-US" sz="3200" dirty="0"/>
              <a:t>Quantitatively (Mono method)</a:t>
            </a:r>
          </a:p>
          <a:p>
            <a:pPr>
              <a:lnSpc>
                <a:spcPct val="115000"/>
              </a:lnSpc>
            </a:pPr>
            <a:r>
              <a:rPr lang="en-US" sz="3200" dirty="0"/>
              <a:t>Mixed method  - Combination of qualitative and quantitative methods</a:t>
            </a:r>
          </a:p>
          <a:p>
            <a:pPr>
              <a:lnSpc>
                <a:spcPct val="115000"/>
              </a:lnSpc>
            </a:pPr>
            <a:r>
              <a:rPr lang="en-US" sz="3200" dirty="0"/>
              <a:t>Multi method – one method either qualitative or quantitative;  twice or more during the course of the research </a:t>
            </a:r>
          </a:p>
          <a:p>
            <a:pPr marL="0" marR="0" lvl="0" indent="0" algn="l" defTabSz="914400" rtl="0" eaLnBrk="1" fontAlgn="auto" latinLnBrk="0" hangingPunct="1">
              <a:lnSpc>
                <a:spcPct val="115000"/>
              </a:lnSpc>
              <a:spcBef>
                <a:spcPct val="20000"/>
              </a:spcBef>
              <a:spcAft>
                <a:spcPts val="0"/>
              </a:spcAft>
              <a:buClrTx/>
              <a:buSzTx/>
              <a:buNone/>
              <a:tabLst/>
              <a:defRPr/>
            </a:pPr>
            <a:endParaRPr kumimoji="0" lang="en-US" b="0" i="0" u="none" strike="noStrike" kern="1200" cap="none" spc="0" normalizeH="0" baseline="0" noProof="0" dirty="0">
              <a:ln>
                <a:noFill/>
              </a:ln>
              <a:solidFill>
                <a:prstClr val="black"/>
              </a:solidFill>
              <a:effectLst/>
              <a:uLnTx/>
              <a:uFillTx/>
              <a:latin typeface="Calibri" panose="020F0502020204030204"/>
              <a:ea typeface="+mn-ea"/>
              <a:cs typeface="+mn-cs"/>
            </a:endParaRPr>
          </a:p>
          <a:p>
            <a:endParaRPr lang="en-US" sz="2400" dirty="0"/>
          </a:p>
        </p:txBody>
      </p:sp>
      <p:sp>
        <p:nvSpPr>
          <p:cNvPr id="4" name="Slide Number Placeholder 3">
            <a:extLst>
              <a:ext uri="{FF2B5EF4-FFF2-40B4-BE49-F238E27FC236}">
                <a16:creationId xmlns:a16="http://schemas.microsoft.com/office/drawing/2014/main" id="{AB042B6B-519D-1DE7-2FF0-6A46A84445CA}"/>
              </a:ext>
            </a:extLst>
          </p:cNvPr>
          <p:cNvSpPr>
            <a:spLocks noGrp="1"/>
          </p:cNvSpPr>
          <p:nvPr>
            <p:ph type="sldNum" sz="quarter" idx="12"/>
          </p:nvPr>
        </p:nvSpPr>
        <p:spPr/>
        <p:txBody>
          <a:bodyPr/>
          <a:lstStyle/>
          <a:p>
            <a:fld id="{B32D2D4F-B262-4018-8594-6B1FE2F875A5}" type="slidenum">
              <a:rPr lang="en-GB" smtClean="0"/>
              <a:pPr/>
              <a:t>21</a:t>
            </a:fld>
            <a:endParaRPr lang="en-GB"/>
          </a:p>
        </p:txBody>
      </p:sp>
    </p:spTree>
    <p:extLst>
      <p:ext uri="{BB962C8B-B14F-4D97-AF65-F5344CB8AC3E}">
        <p14:creationId xmlns:p14="http://schemas.microsoft.com/office/powerpoint/2010/main" val="3433431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7197" y="512394"/>
            <a:ext cx="8651304" cy="634082"/>
          </a:xfrm>
        </p:spPr>
        <p:txBody>
          <a:bodyPr>
            <a:noAutofit/>
          </a:bodyPr>
          <a:lstStyle/>
          <a:p>
            <a:r>
              <a:rPr lang="en-GB" sz="4000" dirty="0"/>
              <a:t>Qualitative Vs Quantitative</a:t>
            </a:r>
            <a:br>
              <a:rPr lang="en-GB" sz="4000" dirty="0"/>
            </a:br>
            <a:endParaRPr lang="en-GB" sz="4000" dirty="0"/>
          </a:p>
        </p:txBody>
      </p:sp>
      <p:sp>
        <p:nvSpPr>
          <p:cNvPr id="3" name="Content Placeholder 2"/>
          <p:cNvSpPr>
            <a:spLocks noGrp="1"/>
          </p:cNvSpPr>
          <p:nvPr>
            <p:ph idx="1"/>
          </p:nvPr>
        </p:nvSpPr>
        <p:spPr>
          <a:xfrm>
            <a:off x="1981200" y="1000108"/>
            <a:ext cx="8435280" cy="5643602"/>
          </a:xfrm>
        </p:spPr>
        <p:txBody>
          <a:bodyPr>
            <a:normAutofit/>
          </a:bodyPr>
          <a:lstStyle/>
          <a:p>
            <a:pPr marL="0" indent="0">
              <a:lnSpc>
                <a:spcPct val="115000"/>
              </a:lnSpc>
              <a:buNone/>
            </a:pPr>
            <a:endParaRPr lang="en-US" sz="2900" dirty="0"/>
          </a:p>
          <a:p>
            <a:pPr>
              <a:lnSpc>
                <a:spcPct val="115000"/>
              </a:lnSpc>
            </a:pPr>
            <a:endParaRPr lang="en-US" sz="2900" dirty="0"/>
          </a:p>
          <a:p>
            <a:pPr marL="457200" indent="-457200">
              <a:lnSpc>
                <a:spcPct val="115000"/>
              </a:lnSpc>
              <a:buAutoNum type="arabicPeriod"/>
            </a:pPr>
            <a:endParaRPr lang="en-GB" sz="2200" dirty="0"/>
          </a:p>
          <a:p>
            <a:pPr lvl="1">
              <a:lnSpc>
                <a:spcPct val="115000"/>
              </a:lnSpc>
            </a:pPr>
            <a:endParaRPr lang="en-GB" sz="2200" dirty="0"/>
          </a:p>
          <a:p>
            <a:pPr>
              <a:lnSpc>
                <a:spcPct val="115000"/>
              </a:lnSpc>
            </a:pPr>
            <a:endParaRPr lang="en-GB" sz="2400" dirty="0"/>
          </a:p>
          <a:p>
            <a:pPr marL="0" indent="0">
              <a:lnSpc>
                <a:spcPct val="115000"/>
              </a:lnSpc>
              <a:buNone/>
            </a:pPr>
            <a:endParaRPr lang="en-GB" sz="1600" dirty="0">
              <a:solidFill>
                <a:srgbClr val="000000"/>
              </a:solidFill>
              <a:latin typeface="Arial" panose="020B0604020202020204" pitchFamily="34" charset="0"/>
              <a:ea typeface="Times New Roman"/>
              <a:cs typeface="Times New Roman"/>
            </a:endParaRPr>
          </a:p>
        </p:txBody>
      </p:sp>
      <p:sp>
        <p:nvSpPr>
          <p:cNvPr id="4" name="Slide Number Placeholder 3"/>
          <p:cNvSpPr>
            <a:spLocks noGrp="1"/>
          </p:cNvSpPr>
          <p:nvPr>
            <p:ph type="sldNum" sz="quarter" idx="12"/>
          </p:nvPr>
        </p:nvSpPr>
        <p:spPr/>
        <p:txBody>
          <a:bodyPr/>
          <a:lstStyle/>
          <a:p>
            <a:fld id="{B32D2D4F-B262-4018-8594-6B1FE2F875A5}" type="slidenum">
              <a:rPr lang="en-GB" smtClean="0"/>
              <a:pPr/>
              <a:t>22</a:t>
            </a:fld>
            <a:endParaRPr lang="en-GB" dirty="0"/>
          </a:p>
        </p:txBody>
      </p:sp>
      <p:pic>
        <p:nvPicPr>
          <p:cNvPr id="6" name="Picture 5">
            <a:extLst>
              <a:ext uri="{FF2B5EF4-FFF2-40B4-BE49-F238E27FC236}">
                <a16:creationId xmlns:a16="http://schemas.microsoft.com/office/drawing/2014/main" id="{BDA19346-B2D2-1547-5AF3-36A713DF27C4}"/>
              </a:ext>
            </a:extLst>
          </p:cNvPr>
          <p:cNvPicPr>
            <a:picLocks noChangeAspect="1"/>
          </p:cNvPicPr>
          <p:nvPr/>
        </p:nvPicPr>
        <p:blipFill>
          <a:blip r:embed="rId2"/>
          <a:stretch>
            <a:fillRect/>
          </a:stretch>
        </p:blipFill>
        <p:spPr>
          <a:xfrm>
            <a:off x="1102588" y="1474864"/>
            <a:ext cx="9986824" cy="3353989"/>
          </a:xfrm>
          <a:prstGeom prst="rect">
            <a:avLst/>
          </a:prstGeom>
        </p:spPr>
      </p:pic>
    </p:spTree>
    <p:extLst>
      <p:ext uri="{BB962C8B-B14F-4D97-AF65-F5344CB8AC3E}">
        <p14:creationId xmlns:p14="http://schemas.microsoft.com/office/powerpoint/2010/main" val="28704326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62701" y="151671"/>
            <a:ext cx="8651304" cy="490066"/>
          </a:xfrm>
        </p:spPr>
        <p:txBody>
          <a:bodyPr>
            <a:noAutofit/>
          </a:bodyPr>
          <a:lstStyle/>
          <a:p>
            <a:r>
              <a:rPr lang="en-GB" sz="4000" dirty="0"/>
              <a:t>Data Processing</a:t>
            </a:r>
          </a:p>
        </p:txBody>
      </p:sp>
      <p:sp>
        <p:nvSpPr>
          <p:cNvPr id="3" name="Content Placeholder 2"/>
          <p:cNvSpPr>
            <a:spLocks noGrp="1"/>
          </p:cNvSpPr>
          <p:nvPr>
            <p:ph idx="1"/>
          </p:nvPr>
        </p:nvSpPr>
        <p:spPr>
          <a:xfrm>
            <a:off x="0" y="641737"/>
            <a:ext cx="12037888" cy="6264696"/>
          </a:xfrm>
        </p:spPr>
        <p:txBody>
          <a:bodyPr>
            <a:normAutofit/>
          </a:bodyPr>
          <a:lstStyle/>
          <a:p>
            <a:pPr marL="0" indent="0">
              <a:lnSpc>
                <a:spcPct val="115000"/>
              </a:lnSpc>
              <a:buNone/>
            </a:pPr>
            <a:endParaRPr lang="en-GB" sz="1600" dirty="0">
              <a:solidFill>
                <a:srgbClr val="000000"/>
              </a:solidFill>
              <a:latin typeface="Arial" panose="020B0604020202020204" pitchFamily="34" charset="0"/>
              <a:ea typeface="Times New Roman"/>
              <a:cs typeface="Times New Roman"/>
            </a:endParaRPr>
          </a:p>
          <a:p>
            <a:pPr marL="0" indent="0">
              <a:lnSpc>
                <a:spcPct val="115000"/>
              </a:lnSpc>
              <a:buNone/>
            </a:pPr>
            <a:endParaRPr lang="en-GB" sz="1600" dirty="0">
              <a:solidFill>
                <a:srgbClr val="000000"/>
              </a:solidFill>
              <a:latin typeface="Arial" panose="020B0604020202020204" pitchFamily="34" charset="0"/>
              <a:ea typeface="Times New Roman"/>
              <a:cs typeface="Times New Roman"/>
            </a:endParaRPr>
          </a:p>
          <a:p>
            <a:pPr marL="0" indent="0">
              <a:lnSpc>
                <a:spcPct val="115000"/>
              </a:lnSpc>
              <a:buNone/>
            </a:pPr>
            <a:endParaRPr lang="en-GB" sz="1600" dirty="0">
              <a:solidFill>
                <a:srgbClr val="000000"/>
              </a:solidFill>
              <a:latin typeface="Arial" panose="020B0604020202020204" pitchFamily="34" charset="0"/>
              <a:ea typeface="Times New Roman"/>
              <a:cs typeface="Times New Roman"/>
            </a:endParaRPr>
          </a:p>
          <a:p>
            <a:pPr marL="0" indent="0">
              <a:lnSpc>
                <a:spcPct val="115000"/>
              </a:lnSpc>
              <a:buNone/>
            </a:pPr>
            <a:endParaRPr lang="en-GB" sz="1600" dirty="0">
              <a:solidFill>
                <a:srgbClr val="000000"/>
              </a:solidFill>
              <a:latin typeface="Arial" panose="020B0604020202020204" pitchFamily="34" charset="0"/>
              <a:ea typeface="Times New Roman"/>
              <a:cs typeface="Times New Roman"/>
            </a:endParaRPr>
          </a:p>
          <a:p>
            <a:pPr>
              <a:lnSpc>
                <a:spcPct val="115000"/>
              </a:lnSpc>
            </a:pPr>
            <a:r>
              <a:rPr lang="en-US" b="1" dirty="0"/>
              <a:t>Data collection and analysis </a:t>
            </a:r>
          </a:p>
          <a:p>
            <a:pPr>
              <a:lnSpc>
                <a:spcPct val="115000"/>
              </a:lnSpc>
            </a:pPr>
            <a:r>
              <a:rPr lang="en-US" b="1" dirty="0"/>
              <a:t>Data Cleaning</a:t>
            </a:r>
            <a:endParaRPr lang="en-US" dirty="0"/>
          </a:p>
          <a:p>
            <a:pPr>
              <a:lnSpc>
                <a:spcPct val="115000"/>
              </a:lnSpc>
            </a:pPr>
            <a:r>
              <a:rPr lang="en-US" b="1" dirty="0"/>
              <a:t>Statistical Analysis / Qualitative Analysis</a:t>
            </a:r>
          </a:p>
          <a:p>
            <a:pPr>
              <a:lnSpc>
                <a:spcPct val="115000"/>
              </a:lnSpc>
            </a:pPr>
            <a:r>
              <a:rPr lang="en-US" sz="3200" b="1" dirty="0"/>
              <a:t>Interpretation of Results</a:t>
            </a:r>
            <a:endParaRPr lang="en-GB" dirty="0"/>
          </a:p>
          <a:p>
            <a:pPr marL="514350" indent="-457200">
              <a:lnSpc>
                <a:spcPct val="115000"/>
              </a:lnSpc>
            </a:pPr>
            <a:endParaRPr lang="en-GB" dirty="0"/>
          </a:p>
          <a:p>
            <a:pPr marL="0" indent="0">
              <a:lnSpc>
                <a:spcPct val="115000"/>
              </a:lnSpc>
              <a:buNone/>
            </a:pPr>
            <a:endParaRPr lang="en-GB" sz="1600" dirty="0">
              <a:solidFill>
                <a:srgbClr val="000000"/>
              </a:solidFill>
              <a:latin typeface="Arial" panose="020B0604020202020204" pitchFamily="34" charset="0"/>
              <a:ea typeface="Times New Roman"/>
              <a:cs typeface="Times New Roman"/>
            </a:endParaRPr>
          </a:p>
        </p:txBody>
      </p:sp>
      <p:sp>
        <p:nvSpPr>
          <p:cNvPr id="4" name="Slide Number Placeholder 3"/>
          <p:cNvSpPr>
            <a:spLocks noGrp="1"/>
          </p:cNvSpPr>
          <p:nvPr>
            <p:ph type="sldNum" sz="quarter" idx="12"/>
          </p:nvPr>
        </p:nvSpPr>
        <p:spPr/>
        <p:txBody>
          <a:bodyPr/>
          <a:lstStyle/>
          <a:p>
            <a:fld id="{B32D2D4F-B262-4018-8594-6B1FE2F875A5}" type="slidenum">
              <a:rPr lang="en-GB" smtClean="0"/>
              <a:pPr/>
              <a:t>23</a:t>
            </a:fld>
            <a:endParaRPr lang="en-GB" dirty="0"/>
          </a:p>
        </p:txBody>
      </p:sp>
    </p:spTree>
    <p:extLst>
      <p:ext uri="{BB962C8B-B14F-4D97-AF65-F5344CB8AC3E}">
        <p14:creationId xmlns:p14="http://schemas.microsoft.com/office/powerpoint/2010/main" val="21239879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53447" y="692696"/>
            <a:ext cx="9235041" cy="6264696"/>
          </a:xfrm>
        </p:spPr>
        <p:txBody>
          <a:bodyPr>
            <a:normAutofit/>
          </a:bodyPr>
          <a:lstStyle/>
          <a:p>
            <a:pPr marL="457200" lvl="1" indent="0">
              <a:lnSpc>
                <a:spcPct val="115000"/>
              </a:lnSpc>
              <a:buNone/>
            </a:pPr>
            <a:endParaRPr lang="en-GB" sz="2200" dirty="0"/>
          </a:p>
          <a:p>
            <a:pPr>
              <a:lnSpc>
                <a:spcPct val="115000"/>
              </a:lnSpc>
            </a:pPr>
            <a:endParaRPr lang="en-GB" sz="2400" dirty="0"/>
          </a:p>
          <a:p>
            <a:pPr marL="0" indent="0">
              <a:lnSpc>
                <a:spcPct val="115000"/>
              </a:lnSpc>
              <a:buNone/>
            </a:pPr>
            <a:endParaRPr lang="en-GB" sz="1600" dirty="0">
              <a:solidFill>
                <a:srgbClr val="000000"/>
              </a:solidFill>
              <a:latin typeface="Arial" panose="020B0604020202020204" pitchFamily="34" charset="0"/>
              <a:ea typeface="Times New Roman"/>
              <a:cs typeface="Times New Roman"/>
            </a:endParaRPr>
          </a:p>
        </p:txBody>
      </p:sp>
      <p:sp>
        <p:nvSpPr>
          <p:cNvPr id="4" name="Slide Number Placeholder 3"/>
          <p:cNvSpPr>
            <a:spLocks noGrp="1"/>
          </p:cNvSpPr>
          <p:nvPr>
            <p:ph type="sldNum" sz="quarter" idx="12"/>
          </p:nvPr>
        </p:nvSpPr>
        <p:spPr/>
        <p:txBody>
          <a:bodyPr/>
          <a:lstStyle/>
          <a:p>
            <a:fld id="{B32D2D4F-B262-4018-8594-6B1FE2F875A5}" type="slidenum">
              <a:rPr lang="en-GB" smtClean="0"/>
              <a:pPr/>
              <a:t>24</a:t>
            </a:fld>
            <a:endParaRPr lang="en-GB" dirty="0"/>
          </a:p>
        </p:txBody>
      </p:sp>
      <p:grpSp>
        <p:nvGrpSpPr>
          <p:cNvPr id="5" name="Group 4">
            <a:extLst>
              <a:ext uri="{FF2B5EF4-FFF2-40B4-BE49-F238E27FC236}">
                <a16:creationId xmlns:a16="http://schemas.microsoft.com/office/drawing/2014/main" id="{3B359F88-20C8-1902-D634-71281ED7028A}"/>
              </a:ext>
            </a:extLst>
          </p:cNvPr>
          <p:cNvGrpSpPr/>
          <p:nvPr/>
        </p:nvGrpSpPr>
        <p:grpSpPr>
          <a:xfrm>
            <a:off x="1518488" y="1823655"/>
            <a:ext cx="8856984" cy="2399023"/>
            <a:chOff x="251920" y="1208579"/>
            <a:chExt cx="8712568" cy="1500333"/>
          </a:xfrm>
        </p:grpSpPr>
        <p:sp>
          <p:nvSpPr>
            <p:cNvPr id="6" name="TextBox 5">
              <a:extLst>
                <a:ext uri="{FF2B5EF4-FFF2-40B4-BE49-F238E27FC236}">
                  <a16:creationId xmlns:a16="http://schemas.microsoft.com/office/drawing/2014/main" id="{E3EE5E43-DD58-F8DE-CFB0-40B61465F61A}"/>
                </a:ext>
              </a:extLst>
            </p:cNvPr>
            <p:cNvSpPr txBox="1"/>
            <p:nvPr/>
          </p:nvSpPr>
          <p:spPr>
            <a:xfrm>
              <a:off x="4151586" y="1612998"/>
              <a:ext cx="1686527" cy="375842"/>
            </a:xfrm>
            <a:prstGeom prst="rect">
              <a:avLst/>
            </a:prstGeom>
            <a:pattFill prst="wdUpDiag">
              <a:fgClr>
                <a:srgbClr val="D665D3"/>
              </a:fgClr>
              <a:bgClr>
                <a:srgbClr val="8FC9F4"/>
              </a:bgClr>
            </a:pattFill>
            <a:ln>
              <a:solidFill>
                <a:schemeClr val="accent1">
                  <a:lumMod val="50000"/>
                </a:schemeClr>
              </a:solidFill>
            </a:ln>
          </p:spPr>
          <p:txBody>
            <a:bodyPr wrap="square" rtlCol="0">
              <a:noAutofit/>
            </a:bodyPr>
            <a:lstStyle/>
            <a:p>
              <a:pPr algn="ctr"/>
              <a:endParaRPr lang="en-GB" dirty="0">
                <a:solidFill>
                  <a:schemeClr val="bg1"/>
                </a:solidFill>
              </a:endParaRPr>
            </a:p>
          </p:txBody>
        </p:sp>
        <p:sp>
          <p:nvSpPr>
            <p:cNvPr id="7" name="TextBox 6">
              <a:extLst>
                <a:ext uri="{FF2B5EF4-FFF2-40B4-BE49-F238E27FC236}">
                  <a16:creationId xmlns:a16="http://schemas.microsoft.com/office/drawing/2014/main" id="{22EBDE89-F65B-7B43-8243-CB3F833383B1}"/>
                </a:ext>
              </a:extLst>
            </p:cNvPr>
            <p:cNvSpPr txBox="1"/>
            <p:nvPr/>
          </p:nvSpPr>
          <p:spPr>
            <a:xfrm>
              <a:off x="5837346" y="1619508"/>
              <a:ext cx="3127142" cy="369332"/>
            </a:xfrm>
            <a:prstGeom prst="rect">
              <a:avLst/>
            </a:prstGeom>
            <a:solidFill>
              <a:schemeClr val="accent1">
                <a:lumMod val="60000"/>
                <a:lumOff val="40000"/>
              </a:schemeClr>
            </a:solidFill>
            <a:ln>
              <a:solidFill>
                <a:schemeClr val="accent1">
                  <a:lumMod val="50000"/>
                </a:schemeClr>
              </a:solidFill>
            </a:ln>
          </p:spPr>
          <p:txBody>
            <a:bodyPr wrap="square" rtlCol="0">
              <a:spAutoFit/>
            </a:bodyPr>
            <a:lstStyle/>
            <a:p>
              <a:pPr algn="ctr"/>
              <a:r>
                <a:rPr lang="en-GB" b="1" dirty="0">
                  <a:solidFill>
                    <a:srgbClr val="C00000"/>
                  </a:solidFill>
                </a:rPr>
                <a:t>Inductive</a:t>
              </a:r>
            </a:p>
          </p:txBody>
        </p:sp>
        <p:sp>
          <p:nvSpPr>
            <p:cNvPr id="8" name="TextBox 7">
              <a:extLst>
                <a:ext uri="{FF2B5EF4-FFF2-40B4-BE49-F238E27FC236}">
                  <a16:creationId xmlns:a16="http://schemas.microsoft.com/office/drawing/2014/main" id="{50CF7C25-61E6-8A1E-2D44-1EB02959C408}"/>
                </a:ext>
              </a:extLst>
            </p:cNvPr>
            <p:cNvSpPr txBox="1"/>
            <p:nvPr/>
          </p:nvSpPr>
          <p:spPr>
            <a:xfrm>
              <a:off x="1479440" y="1220549"/>
              <a:ext cx="2685954" cy="408251"/>
            </a:xfrm>
            <a:prstGeom prst="rect">
              <a:avLst/>
            </a:prstGeom>
            <a:solidFill>
              <a:schemeClr val="accent5">
                <a:lumMod val="75000"/>
              </a:schemeClr>
            </a:solidFill>
            <a:ln>
              <a:solidFill>
                <a:schemeClr val="accent2">
                  <a:lumMod val="50000"/>
                </a:schemeClr>
              </a:solidFill>
            </a:ln>
          </p:spPr>
          <p:txBody>
            <a:bodyPr wrap="square" rtlCol="0">
              <a:noAutofit/>
            </a:bodyPr>
            <a:lstStyle/>
            <a:p>
              <a:pPr algn="ctr"/>
              <a:r>
                <a:rPr lang="en-GB" b="1" dirty="0">
                  <a:solidFill>
                    <a:schemeClr val="accent2">
                      <a:lumMod val="60000"/>
                      <a:lumOff val="40000"/>
                    </a:schemeClr>
                  </a:solidFill>
                </a:rPr>
                <a:t>Positivism</a:t>
              </a:r>
            </a:p>
          </p:txBody>
        </p:sp>
        <p:sp>
          <p:nvSpPr>
            <p:cNvPr id="9" name="TextBox 8">
              <a:extLst>
                <a:ext uri="{FF2B5EF4-FFF2-40B4-BE49-F238E27FC236}">
                  <a16:creationId xmlns:a16="http://schemas.microsoft.com/office/drawing/2014/main" id="{5E2800CD-DA8E-0625-6A7E-51088CF25CF5}"/>
                </a:ext>
              </a:extLst>
            </p:cNvPr>
            <p:cNvSpPr txBox="1"/>
            <p:nvPr/>
          </p:nvSpPr>
          <p:spPr>
            <a:xfrm>
              <a:off x="1476056" y="1619508"/>
              <a:ext cx="2689898" cy="369332"/>
            </a:xfrm>
            <a:prstGeom prst="rect">
              <a:avLst/>
            </a:prstGeom>
            <a:solidFill>
              <a:schemeClr val="accent5">
                <a:lumMod val="60000"/>
                <a:lumOff val="40000"/>
              </a:schemeClr>
            </a:solidFill>
            <a:ln>
              <a:solidFill>
                <a:schemeClr val="accent2">
                  <a:lumMod val="50000"/>
                </a:schemeClr>
              </a:solidFill>
            </a:ln>
          </p:spPr>
          <p:txBody>
            <a:bodyPr wrap="square" rtlCol="0">
              <a:spAutoFit/>
            </a:bodyPr>
            <a:lstStyle/>
            <a:p>
              <a:pPr algn="ctr"/>
              <a:r>
                <a:rPr lang="en-GB" b="1" dirty="0">
                  <a:solidFill>
                    <a:srgbClr val="C00000"/>
                  </a:solidFill>
                </a:rPr>
                <a:t>Deductive</a:t>
              </a:r>
            </a:p>
          </p:txBody>
        </p:sp>
        <p:sp>
          <p:nvSpPr>
            <p:cNvPr id="10" name="TextBox 9">
              <a:extLst>
                <a:ext uri="{FF2B5EF4-FFF2-40B4-BE49-F238E27FC236}">
                  <a16:creationId xmlns:a16="http://schemas.microsoft.com/office/drawing/2014/main" id="{92A46D3A-ACE8-8C5E-8569-8073DDF6BE80}"/>
                </a:ext>
              </a:extLst>
            </p:cNvPr>
            <p:cNvSpPr txBox="1"/>
            <p:nvPr/>
          </p:nvSpPr>
          <p:spPr>
            <a:xfrm>
              <a:off x="5837346" y="1208579"/>
              <a:ext cx="3127141" cy="420221"/>
            </a:xfrm>
            <a:prstGeom prst="rect">
              <a:avLst/>
            </a:prstGeom>
            <a:solidFill>
              <a:schemeClr val="accent1">
                <a:lumMod val="75000"/>
              </a:schemeClr>
            </a:solidFill>
            <a:ln>
              <a:solidFill>
                <a:schemeClr val="accent1">
                  <a:lumMod val="50000"/>
                </a:schemeClr>
              </a:solidFill>
            </a:ln>
          </p:spPr>
          <p:txBody>
            <a:bodyPr wrap="square" rtlCol="0">
              <a:noAutofit/>
            </a:bodyPr>
            <a:lstStyle/>
            <a:p>
              <a:pPr algn="ctr"/>
              <a:r>
                <a:rPr lang="en-GB" b="1" dirty="0">
                  <a:solidFill>
                    <a:schemeClr val="bg2">
                      <a:lumMod val="90000"/>
                    </a:schemeClr>
                  </a:solidFill>
                </a:rPr>
                <a:t>Interpretivism</a:t>
              </a:r>
              <a:r>
                <a:rPr lang="en-GB" b="1" dirty="0">
                  <a:solidFill>
                    <a:srgbClr val="FF0000"/>
                  </a:solidFill>
                </a:rPr>
                <a:t> </a:t>
              </a:r>
            </a:p>
          </p:txBody>
        </p:sp>
        <p:sp>
          <p:nvSpPr>
            <p:cNvPr id="11" name="TextBox 10">
              <a:extLst>
                <a:ext uri="{FF2B5EF4-FFF2-40B4-BE49-F238E27FC236}">
                  <a16:creationId xmlns:a16="http://schemas.microsoft.com/office/drawing/2014/main" id="{7225AD14-8C35-B61F-26D4-294BC43F8450}"/>
                </a:ext>
              </a:extLst>
            </p:cNvPr>
            <p:cNvSpPr txBox="1"/>
            <p:nvPr/>
          </p:nvSpPr>
          <p:spPr>
            <a:xfrm>
              <a:off x="1476056" y="1988912"/>
              <a:ext cx="1139671" cy="720000"/>
            </a:xfrm>
            <a:prstGeom prst="rect">
              <a:avLst/>
            </a:prstGeom>
            <a:solidFill>
              <a:schemeClr val="accent5">
                <a:lumMod val="40000"/>
                <a:lumOff val="60000"/>
              </a:schemeClr>
            </a:solidFill>
            <a:ln>
              <a:solidFill>
                <a:schemeClr val="accent2">
                  <a:lumMod val="50000"/>
                </a:schemeClr>
              </a:solidFill>
            </a:ln>
          </p:spPr>
          <p:txBody>
            <a:bodyPr wrap="square" rtlCol="0" anchor="ctr">
              <a:noAutofit/>
            </a:bodyPr>
            <a:lstStyle/>
            <a:p>
              <a:pPr algn="ctr"/>
              <a:r>
                <a:rPr lang="en-GB" sz="1400" b="1" dirty="0">
                  <a:solidFill>
                    <a:srgbClr val="C00000"/>
                  </a:solidFill>
                </a:rPr>
                <a:t>Experiment</a:t>
              </a:r>
            </a:p>
          </p:txBody>
        </p:sp>
        <p:sp>
          <p:nvSpPr>
            <p:cNvPr id="12" name="TextBox 11">
              <a:extLst>
                <a:ext uri="{FF2B5EF4-FFF2-40B4-BE49-F238E27FC236}">
                  <a16:creationId xmlns:a16="http://schemas.microsoft.com/office/drawing/2014/main" id="{1E5977D8-BB01-1466-A506-468A3DDF52FA}"/>
                </a:ext>
              </a:extLst>
            </p:cNvPr>
            <p:cNvSpPr txBox="1"/>
            <p:nvPr/>
          </p:nvSpPr>
          <p:spPr>
            <a:xfrm>
              <a:off x="2605230" y="1988840"/>
              <a:ext cx="1264123" cy="720000"/>
            </a:xfrm>
            <a:prstGeom prst="rect">
              <a:avLst/>
            </a:prstGeom>
            <a:solidFill>
              <a:schemeClr val="accent5">
                <a:lumMod val="40000"/>
                <a:lumOff val="60000"/>
              </a:schemeClr>
            </a:solidFill>
            <a:ln>
              <a:solidFill>
                <a:schemeClr val="accent2">
                  <a:lumMod val="50000"/>
                </a:schemeClr>
              </a:solidFill>
            </a:ln>
          </p:spPr>
          <p:txBody>
            <a:bodyPr wrap="square" rtlCol="0" anchor="ctr">
              <a:noAutofit/>
            </a:bodyPr>
            <a:lstStyle>
              <a:defPPr>
                <a:defRPr lang="en-US"/>
              </a:defPPr>
              <a:lvl1pPr algn="ctr">
                <a:defRPr sz="1400" b="1">
                  <a:solidFill>
                    <a:srgbClr val="C00000"/>
                  </a:solidFill>
                </a:defRPr>
              </a:lvl1pPr>
            </a:lstStyle>
            <a:p>
              <a:r>
                <a:rPr lang="en-GB" dirty="0"/>
                <a:t>Software Development</a:t>
              </a:r>
            </a:p>
          </p:txBody>
        </p:sp>
        <p:sp>
          <p:nvSpPr>
            <p:cNvPr id="13" name="TextBox 12">
              <a:extLst>
                <a:ext uri="{FF2B5EF4-FFF2-40B4-BE49-F238E27FC236}">
                  <a16:creationId xmlns:a16="http://schemas.microsoft.com/office/drawing/2014/main" id="{C9F0A0A2-8EAE-D9F0-184A-799B4BA24300}"/>
                </a:ext>
              </a:extLst>
            </p:cNvPr>
            <p:cNvSpPr txBox="1"/>
            <p:nvPr/>
          </p:nvSpPr>
          <p:spPr>
            <a:xfrm>
              <a:off x="3869353" y="1988912"/>
              <a:ext cx="992593" cy="720000"/>
            </a:xfrm>
            <a:prstGeom prst="rect">
              <a:avLst/>
            </a:prstGeom>
            <a:pattFill prst="wdUpDiag">
              <a:fgClr>
                <a:srgbClr val="E498E1"/>
              </a:fgClr>
              <a:bgClr>
                <a:srgbClr val="B5DBF8"/>
              </a:bgClr>
            </a:pattFill>
            <a:ln>
              <a:solidFill>
                <a:schemeClr val="accent4">
                  <a:lumMod val="50000"/>
                </a:schemeClr>
              </a:solidFill>
            </a:ln>
          </p:spPr>
          <p:txBody>
            <a:bodyPr wrap="square" rtlCol="0" anchor="ctr">
              <a:noAutofit/>
            </a:bodyPr>
            <a:lstStyle/>
            <a:p>
              <a:pPr algn="ctr"/>
              <a:r>
                <a:rPr lang="en-GB" sz="1400" b="1" dirty="0">
                  <a:solidFill>
                    <a:srgbClr val="C00000"/>
                  </a:solidFill>
                </a:rPr>
                <a:t>Document Review</a:t>
              </a:r>
            </a:p>
          </p:txBody>
        </p:sp>
        <p:sp>
          <p:nvSpPr>
            <p:cNvPr id="14" name="TextBox 13">
              <a:extLst>
                <a:ext uri="{FF2B5EF4-FFF2-40B4-BE49-F238E27FC236}">
                  <a16:creationId xmlns:a16="http://schemas.microsoft.com/office/drawing/2014/main" id="{3E682158-2BCC-77E6-6CA0-F83EDEC617C4}"/>
                </a:ext>
              </a:extLst>
            </p:cNvPr>
            <p:cNvSpPr txBox="1"/>
            <p:nvPr/>
          </p:nvSpPr>
          <p:spPr>
            <a:xfrm>
              <a:off x="7108358" y="1988912"/>
              <a:ext cx="992593" cy="720000"/>
            </a:xfrm>
            <a:prstGeom prst="rect">
              <a:avLst/>
            </a:prstGeom>
            <a:solidFill>
              <a:schemeClr val="accent1">
                <a:lumMod val="40000"/>
                <a:lumOff val="60000"/>
              </a:schemeClr>
            </a:solidFill>
            <a:ln>
              <a:solidFill>
                <a:schemeClr val="accent1">
                  <a:lumMod val="50000"/>
                </a:schemeClr>
              </a:solidFill>
            </a:ln>
          </p:spPr>
          <p:txBody>
            <a:bodyPr wrap="square" rtlCol="0" anchor="ctr">
              <a:noAutofit/>
            </a:bodyPr>
            <a:lstStyle/>
            <a:p>
              <a:pPr algn="ctr"/>
              <a:r>
                <a:rPr lang="en-GB" sz="1600" b="1" dirty="0">
                  <a:solidFill>
                    <a:srgbClr val="C00000"/>
                  </a:solidFill>
                </a:rPr>
                <a:t>Case Study</a:t>
              </a:r>
            </a:p>
          </p:txBody>
        </p:sp>
        <p:sp>
          <p:nvSpPr>
            <p:cNvPr id="15" name="TextBox 14">
              <a:extLst>
                <a:ext uri="{FF2B5EF4-FFF2-40B4-BE49-F238E27FC236}">
                  <a16:creationId xmlns:a16="http://schemas.microsoft.com/office/drawing/2014/main" id="{A9611C36-9CD8-7C45-1093-8B5886D6EF34}"/>
                </a:ext>
              </a:extLst>
            </p:cNvPr>
            <p:cNvSpPr txBox="1"/>
            <p:nvPr/>
          </p:nvSpPr>
          <p:spPr>
            <a:xfrm>
              <a:off x="8100792" y="1988912"/>
              <a:ext cx="863696" cy="720000"/>
            </a:xfrm>
            <a:prstGeom prst="rect">
              <a:avLst/>
            </a:prstGeom>
            <a:solidFill>
              <a:schemeClr val="accent1">
                <a:lumMod val="40000"/>
                <a:lumOff val="60000"/>
              </a:schemeClr>
            </a:solidFill>
            <a:ln>
              <a:solidFill>
                <a:schemeClr val="accent1">
                  <a:lumMod val="50000"/>
                </a:schemeClr>
              </a:solidFill>
            </a:ln>
          </p:spPr>
          <p:txBody>
            <a:bodyPr wrap="square" rtlCol="0" anchor="ctr">
              <a:noAutofit/>
            </a:bodyPr>
            <a:lstStyle/>
            <a:p>
              <a:pPr algn="ctr"/>
              <a:r>
                <a:rPr lang="en-GB" sz="1600" b="1" dirty="0">
                  <a:solidFill>
                    <a:srgbClr val="C00000"/>
                  </a:solidFill>
                </a:rPr>
                <a:t>Survey</a:t>
              </a:r>
            </a:p>
          </p:txBody>
        </p:sp>
        <p:sp>
          <p:nvSpPr>
            <p:cNvPr id="16" name="TextBox 15">
              <a:extLst>
                <a:ext uri="{FF2B5EF4-FFF2-40B4-BE49-F238E27FC236}">
                  <a16:creationId xmlns:a16="http://schemas.microsoft.com/office/drawing/2014/main" id="{E2A44C12-CAFD-B54A-B30D-8EB3B549ED42}"/>
                </a:ext>
              </a:extLst>
            </p:cNvPr>
            <p:cNvSpPr txBox="1"/>
            <p:nvPr/>
          </p:nvSpPr>
          <p:spPr>
            <a:xfrm>
              <a:off x="251920" y="1252958"/>
              <a:ext cx="1276474" cy="361383"/>
            </a:xfrm>
            <a:prstGeom prst="rect">
              <a:avLst/>
            </a:prstGeom>
            <a:noFill/>
          </p:spPr>
          <p:txBody>
            <a:bodyPr wrap="none" rtlCol="0">
              <a:spAutoFit/>
            </a:bodyPr>
            <a:lstStyle/>
            <a:p>
              <a:r>
                <a:rPr lang="en-GB" b="1" dirty="0"/>
                <a:t>Philosophy</a:t>
              </a:r>
            </a:p>
          </p:txBody>
        </p:sp>
        <p:sp>
          <p:nvSpPr>
            <p:cNvPr id="17" name="TextBox 16">
              <a:extLst>
                <a:ext uri="{FF2B5EF4-FFF2-40B4-BE49-F238E27FC236}">
                  <a16:creationId xmlns:a16="http://schemas.microsoft.com/office/drawing/2014/main" id="{C2EE0521-F3F9-2D2B-2497-43D9E2E66402}"/>
                </a:ext>
              </a:extLst>
            </p:cNvPr>
            <p:cNvSpPr txBox="1"/>
            <p:nvPr/>
          </p:nvSpPr>
          <p:spPr>
            <a:xfrm>
              <a:off x="310942" y="1631922"/>
              <a:ext cx="1141967" cy="361383"/>
            </a:xfrm>
            <a:prstGeom prst="rect">
              <a:avLst/>
            </a:prstGeom>
            <a:noFill/>
          </p:spPr>
          <p:txBody>
            <a:bodyPr wrap="none" rtlCol="0">
              <a:spAutoFit/>
            </a:bodyPr>
            <a:lstStyle/>
            <a:p>
              <a:r>
                <a:rPr lang="en-GB" b="1" dirty="0"/>
                <a:t>Approach</a:t>
              </a:r>
            </a:p>
          </p:txBody>
        </p:sp>
        <p:sp>
          <p:nvSpPr>
            <p:cNvPr id="18" name="TextBox 17">
              <a:extLst>
                <a:ext uri="{FF2B5EF4-FFF2-40B4-BE49-F238E27FC236}">
                  <a16:creationId xmlns:a16="http://schemas.microsoft.com/office/drawing/2014/main" id="{5354273D-0C5E-2ACA-74BB-73132F35D896}"/>
                </a:ext>
              </a:extLst>
            </p:cNvPr>
            <p:cNvSpPr txBox="1"/>
            <p:nvPr/>
          </p:nvSpPr>
          <p:spPr>
            <a:xfrm>
              <a:off x="301741" y="2104692"/>
              <a:ext cx="1143867" cy="361383"/>
            </a:xfrm>
            <a:prstGeom prst="rect">
              <a:avLst/>
            </a:prstGeom>
            <a:noFill/>
          </p:spPr>
          <p:txBody>
            <a:bodyPr wrap="none" rtlCol="0">
              <a:spAutoFit/>
            </a:bodyPr>
            <a:lstStyle/>
            <a:p>
              <a:r>
                <a:rPr lang="en-GB" b="1" dirty="0"/>
                <a:t>Strategies</a:t>
              </a:r>
            </a:p>
          </p:txBody>
        </p:sp>
        <p:sp>
          <p:nvSpPr>
            <p:cNvPr id="19" name="TextBox 18">
              <a:extLst>
                <a:ext uri="{FF2B5EF4-FFF2-40B4-BE49-F238E27FC236}">
                  <a16:creationId xmlns:a16="http://schemas.microsoft.com/office/drawing/2014/main" id="{D0928DDD-E013-BA9C-0443-2C5CEB79B68A}"/>
                </a:ext>
              </a:extLst>
            </p:cNvPr>
            <p:cNvSpPr txBox="1"/>
            <p:nvPr/>
          </p:nvSpPr>
          <p:spPr>
            <a:xfrm>
              <a:off x="5837347" y="1988912"/>
              <a:ext cx="1330816" cy="720000"/>
            </a:xfrm>
            <a:prstGeom prst="rect">
              <a:avLst/>
            </a:prstGeom>
            <a:solidFill>
              <a:schemeClr val="accent1">
                <a:lumMod val="40000"/>
                <a:lumOff val="60000"/>
              </a:schemeClr>
            </a:solidFill>
            <a:ln>
              <a:solidFill>
                <a:schemeClr val="accent1">
                  <a:lumMod val="50000"/>
                </a:schemeClr>
              </a:solidFill>
            </a:ln>
          </p:spPr>
          <p:txBody>
            <a:bodyPr wrap="square" rtlCol="0" anchor="ctr">
              <a:noAutofit/>
            </a:bodyPr>
            <a:lstStyle/>
            <a:p>
              <a:pPr algn="ctr"/>
              <a:r>
                <a:rPr lang="en-GB" sz="1600" b="1" dirty="0">
                  <a:solidFill>
                    <a:srgbClr val="C00000"/>
                  </a:solidFill>
                </a:rPr>
                <a:t>Ethnography</a:t>
              </a:r>
            </a:p>
          </p:txBody>
        </p:sp>
        <p:sp>
          <p:nvSpPr>
            <p:cNvPr id="20" name="TextBox 19">
              <a:extLst>
                <a:ext uri="{FF2B5EF4-FFF2-40B4-BE49-F238E27FC236}">
                  <a16:creationId xmlns:a16="http://schemas.microsoft.com/office/drawing/2014/main" id="{CC6FE82C-406E-56DE-AFDA-A40ED2759AAC}"/>
                </a:ext>
              </a:extLst>
            </p:cNvPr>
            <p:cNvSpPr txBox="1"/>
            <p:nvPr/>
          </p:nvSpPr>
          <p:spPr>
            <a:xfrm>
              <a:off x="4859328" y="1988912"/>
              <a:ext cx="992593" cy="720000"/>
            </a:xfrm>
            <a:prstGeom prst="rect">
              <a:avLst/>
            </a:prstGeom>
            <a:pattFill prst="wdUpDiag">
              <a:fgClr>
                <a:schemeClr val="accent1">
                  <a:lumMod val="40000"/>
                  <a:lumOff val="60000"/>
                </a:schemeClr>
              </a:fgClr>
              <a:bgClr>
                <a:srgbClr val="B5DBF8"/>
              </a:bgClr>
            </a:pattFill>
            <a:ln>
              <a:solidFill>
                <a:schemeClr val="accent1">
                  <a:lumMod val="50000"/>
                </a:schemeClr>
              </a:solidFill>
            </a:ln>
          </p:spPr>
          <p:txBody>
            <a:bodyPr wrap="square" rtlCol="0" anchor="ctr">
              <a:noAutofit/>
            </a:bodyPr>
            <a:lstStyle/>
            <a:p>
              <a:pPr algn="ctr"/>
              <a:r>
                <a:rPr lang="en-GB" sz="1600" b="1" dirty="0">
                  <a:solidFill>
                    <a:srgbClr val="C00000"/>
                  </a:solidFill>
                </a:rPr>
                <a:t>Action Research</a:t>
              </a:r>
            </a:p>
          </p:txBody>
        </p:sp>
        <p:sp>
          <p:nvSpPr>
            <p:cNvPr id="21" name="TextBox 20">
              <a:extLst>
                <a:ext uri="{FF2B5EF4-FFF2-40B4-BE49-F238E27FC236}">
                  <a16:creationId xmlns:a16="http://schemas.microsoft.com/office/drawing/2014/main" id="{AF1FE920-0553-B8AB-BC91-0319C53298FD}"/>
                </a:ext>
              </a:extLst>
            </p:cNvPr>
            <p:cNvSpPr txBox="1"/>
            <p:nvPr/>
          </p:nvSpPr>
          <p:spPr>
            <a:xfrm>
              <a:off x="4165394" y="1208579"/>
              <a:ext cx="1686527" cy="387812"/>
            </a:xfrm>
            <a:prstGeom prst="rect">
              <a:avLst/>
            </a:prstGeom>
            <a:pattFill prst="wdUpDiag">
              <a:fgClr>
                <a:schemeClr val="accent1">
                  <a:lumMod val="75000"/>
                </a:schemeClr>
              </a:fgClr>
              <a:bgClr>
                <a:srgbClr val="1480D1"/>
              </a:bgClr>
            </a:pattFill>
            <a:ln>
              <a:solidFill>
                <a:schemeClr val="accent1">
                  <a:lumMod val="50000"/>
                </a:schemeClr>
              </a:solidFill>
            </a:ln>
          </p:spPr>
          <p:txBody>
            <a:bodyPr wrap="square" rtlCol="0">
              <a:noAutofit/>
            </a:bodyPr>
            <a:lstStyle/>
            <a:p>
              <a:pPr algn="ctr"/>
              <a:endParaRPr lang="en-GB" dirty="0">
                <a:solidFill>
                  <a:schemeClr val="bg1"/>
                </a:solidFill>
              </a:endParaRPr>
            </a:p>
          </p:txBody>
        </p:sp>
      </p:grpSp>
      <p:sp>
        <p:nvSpPr>
          <p:cNvPr id="24" name="TextBox 23">
            <a:extLst>
              <a:ext uri="{FF2B5EF4-FFF2-40B4-BE49-F238E27FC236}">
                <a16:creationId xmlns:a16="http://schemas.microsoft.com/office/drawing/2014/main" id="{8D099D14-9C57-1589-E7FC-FEB7B65442AB}"/>
              </a:ext>
            </a:extLst>
          </p:cNvPr>
          <p:cNvSpPr txBox="1"/>
          <p:nvPr/>
        </p:nvSpPr>
        <p:spPr>
          <a:xfrm>
            <a:off x="5481444" y="1842795"/>
            <a:ext cx="1714482" cy="600969"/>
          </a:xfrm>
          <a:prstGeom prst="rect">
            <a:avLst/>
          </a:prstGeom>
          <a:pattFill prst="wdUpDiag">
            <a:fgClr>
              <a:srgbClr val="D665D3"/>
            </a:fgClr>
            <a:bgClr>
              <a:srgbClr val="8FC9F4"/>
            </a:bgClr>
          </a:pattFill>
          <a:ln>
            <a:solidFill>
              <a:schemeClr val="accent1">
                <a:lumMod val="50000"/>
              </a:schemeClr>
            </a:solidFill>
          </a:ln>
        </p:spPr>
        <p:txBody>
          <a:bodyPr wrap="square" rtlCol="0">
            <a:noAutofit/>
          </a:bodyPr>
          <a:lstStyle/>
          <a:p>
            <a:pPr algn="ctr"/>
            <a:endParaRPr lang="en-GB" dirty="0">
              <a:solidFill>
                <a:schemeClr val="bg1"/>
              </a:solidFill>
            </a:endParaRPr>
          </a:p>
        </p:txBody>
      </p:sp>
    </p:spTree>
    <p:extLst>
      <p:ext uri="{BB962C8B-B14F-4D97-AF65-F5344CB8AC3E}">
        <p14:creationId xmlns:p14="http://schemas.microsoft.com/office/powerpoint/2010/main" val="9417527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99284A-96EE-1586-D940-3009B3B761CA}"/>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DAC9B4B-7BF1-547F-CD97-4BB4FE325280}"/>
              </a:ext>
            </a:extLst>
          </p:cNvPr>
          <p:cNvSpPr>
            <a:spLocks noGrp="1"/>
          </p:cNvSpPr>
          <p:nvPr>
            <p:ph idx="1"/>
          </p:nvPr>
        </p:nvSpPr>
        <p:spPr>
          <a:xfrm>
            <a:off x="609600" y="733425"/>
            <a:ext cx="10972800" cy="4783808"/>
          </a:xfrm>
        </p:spPr>
        <p:txBody>
          <a:bodyPr>
            <a:normAutofit/>
          </a:bodyPr>
          <a:lstStyle/>
          <a:p>
            <a:pPr marL="0" indent="0" algn="ctr">
              <a:buNone/>
            </a:pPr>
            <a:r>
              <a:rPr lang="en-GB" sz="6600" dirty="0"/>
              <a:t>Thank you</a:t>
            </a:r>
          </a:p>
          <a:p>
            <a:pPr marL="0" indent="0" algn="ctr">
              <a:buNone/>
            </a:pPr>
            <a:endParaRPr lang="en-GB" sz="6600" dirty="0"/>
          </a:p>
          <a:p>
            <a:pPr marL="0" indent="0" algn="ctr">
              <a:buNone/>
            </a:pPr>
            <a:r>
              <a:rPr lang="en-GB" sz="6600" dirty="0"/>
              <a:t>Any questions?</a:t>
            </a:r>
          </a:p>
        </p:txBody>
      </p:sp>
    </p:spTree>
    <p:extLst>
      <p:ext uri="{BB962C8B-B14F-4D97-AF65-F5344CB8AC3E}">
        <p14:creationId xmlns:p14="http://schemas.microsoft.com/office/powerpoint/2010/main" val="217169226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1376</Words>
  <Application>Microsoft Office PowerPoint</Application>
  <PresentationFormat>Widescreen</PresentationFormat>
  <Paragraphs>242</Paragraphs>
  <Slides>25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Myriad Pro</vt:lpstr>
      <vt:lpstr>Aptos</vt:lpstr>
      <vt:lpstr>Arial</vt:lpstr>
      <vt:lpstr>Calibri</vt:lpstr>
      <vt:lpstr>20140311PresentationUWTSDTemplate</vt:lpstr>
      <vt:lpstr>Independent Project (ACCA6020)</vt:lpstr>
      <vt:lpstr>Lesson structure</vt:lpstr>
      <vt:lpstr>Research methodology</vt:lpstr>
      <vt:lpstr>Selecting the methodology</vt:lpstr>
      <vt:lpstr>Selecting the methodology</vt:lpstr>
      <vt:lpstr>Research Approach</vt:lpstr>
      <vt:lpstr>Research Approach</vt:lpstr>
      <vt:lpstr>Exercise </vt:lpstr>
      <vt:lpstr>Research strategy</vt:lpstr>
      <vt:lpstr>Research Strategy- Experiment</vt:lpstr>
      <vt:lpstr>Research Strategy- Experiment Example</vt:lpstr>
      <vt:lpstr>Research Strategy- Software Development </vt:lpstr>
      <vt:lpstr>Research Strategy- Survey </vt:lpstr>
      <vt:lpstr>Research Strategy- Survey Example</vt:lpstr>
      <vt:lpstr>Research Strategy- Case study </vt:lpstr>
      <vt:lpstr>Research Strategy- Case study Example</vt:lpstr>
      <vt:lpstr>Research Strategy- Action Research </vt:lpstr>
      <vt:lpstr>Research Strategy- Action Research Examples </vt:lpstr>
      <vt:lpstr>Research Strategy-  Ethnography </vt:lpstr>
      <vt:lpstr>Research Strategy-  Ethnography Examples </vt:lpstr>
      <vt:lpstr>Research Methods </vt:lpstr>
      <vt:lpstr>Qualitative Vs Quantitative </vt:lpstr>
      <vt:lpstr>Data Processing</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AND CODE</dc:title>
  <dc:creator>Eleni Koutsogeorgou</dc:creator>
  <cp:lastModifiedBy>Renuga Jayakumar</cp:lastModifiedBy>
  <cp:revision>36</cp:revision>
  <dcterms:created xsi:type="dcterms:W3CDTF">2021-06-30T17:36:36Z</dcterms:created>
  <dcterms:modified xsi:type="dcterms:W3CDTF">2025-02-09T17:06:20Z</dcterms:modified>
</cp:coreProperties>
</file>