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trictFirstAndLastChars="0" saveSubsetFonts="1" autoCompressPictures="0">
  <p:sldMasterIdLst>
    <p:sldMasterId id="2147483651" r:id="rId1"/>
  </p:sldMasterIdLst>
  <p:sldIdLst>
    <p:sldId id="256" r:id="rId2"/>
    <p:sldId id="260" r:id="rId3"/>
    <p:sldId id="261" r:id="rId4"/>
    <p:sldId id="262" r:id="rId5"/>
    <p:sldId id="263" r:id="rId6"/>
    <p:sldId id="264" r:id="rId7"/>
    <p:sldId id="265" r:id="rId8"/>
    <p:sldId id="266" r:id="rId9"/>
    <p:sldId id="267" r:id="rId10"/>
    <p:sldId id="268" r:id="rId11"/>
    <p:sldId id="259" r:id="rId12"/>
    <p:sldId id="269" r:id="rId13"/>
    <p:sldId id="270" r:id="rId14"/>
    <p:sldId id="271" r:id="rId15"/>
    <p:sldId id="272" r:id="rId16"/>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19"/>
  </p:normalViewPr>
  <p:slideViewPr>
    <p:cSldViewPr>
      <p:cViewPr varScale="1">
        <p:scale>
          <a:sx n="95" d="100"/>
          <a:sy n="95" d="100"/>
        </p:scale>
        <p:origin x="158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082686D3-75F1-4841-A3A4-59BEB4BBAF79}"/>
              </a:ext>
            </a:extLst>
          </p:cNvPr>
          <p:cNvGrpSpPr>
            <a:grpSpLocks/>
          </p:cNvGrpSpPr>
          <p:nvPr/>
        </p:nvGrpSpPr>
        <p:grpSpPr bwMode="auto">
          <a:xfrm>
            <a:off x="-3175" y="0"/>
            <a:ext cx="9147175" cy="6867525"/>
            <a:chOff x="-2" y="0"/>
            <a:chExt cx="5762" cy="4326"/>
          </a:xfrm>
        </p:grpSpPr>
        <p:grpSp>
          <p:nvGrpSpPr>
            <p:cNvPr id="5" name="Group 3">
              <a:extLst>
                <a:ext uri="{FF2B5EF4-FFF2-40B4-BE49-F238E27FC236}">
                  <a16:creationId xmlns:a16="http://schemas.microsoft.com/office/drawing/2014/main" id="{07ACC7F9-7FF0-6C42-B9D1-D902D48A1778}"/>
                </a:ext>
              </a:extLst>
            </p:cNvPr>
            <p:cNvGrpSpPr>
              <a:grpSpLocks/>
            </p:cNvGrpSpPr>
            <p:nvPr userDrawn="1"/>
          </p:nvGrpSpPr>
          <p:grpSpPr bwMode="auto">
            <a:xfrm>
              <a:off x="-2" y="0"/>
              <a:ext cx="5712" cy="4326"/>
              <a:chOff x="-2" y="0"/>
              <a:chExt cx="5712" cy="4326"/>
            </a:xfrm>
          </p:grpSpPr>
          <p:sp>
            <p:nvSpPr>
              <p:cNvPr id="8" name="Rectangle 4">
                <a:extLst>
                  <a:ext uri="{FF2B5EF4-FFF2-40B4-BE49-F238E27FC236}">
                    <a16:creationId xmlns:a16="http://schemas.microsoft.com/office/drawing/2014/main" id="{7825B4D8-D721-6745-942D-42540BBB2D2C}"/>
                  </a:ext>
                </a:extLst>
              </p:cNvPr>
              <p:cNvSpPr>
                <a:spLocks noChangeArrowheads="1"/>
              </p:cNvSpPr>
              <p:nvPr/>
            </p:nvSpPr>
            <p:spPr bwMode="auto">
              <a:xfrm>
                <a:off x="-2" y="0"/>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9" name="Rectangle 5">
                <a:extLst>
                  <a:ext uri="{FF2B5EF4-FFF2-40B4-BE49-F238E27FC236}">
                    <a16:creationId xmlns:a16="http://schemas.microsoft.com/office/drawing/2014/main" id="{ECF1FCCE-0915-FB47-8D37-57D62305E621}"/>
                  </a:ext>
                </a:extLst>
              </p:cNvPr>
              <p:cNvSpPr>
                <a:spLocks noChangeArrowheads="1"/>
              </p:cNvSpPr>
              <p:nvPr/>
            </p:nvSpPr>
            <p:spPr bwMode="auto">
              <a:xfrm>
                <a:off x="9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 name="Rectangle 6">
                <a:extLst>
                  <a:ext uri="{FF2B5EF4-FFF2-40B4-BE49-F238E27FC236}">
                    <a16:creationId xmlns:a16="http://schemas.microsoft.com/office/drawing/2014/main" id="{2D85F7A7-2BAB-E445-B475-C4CBD91217F9}"/>
                  </a:ext>
                </a:extLst>
              </p:cNvPr>
              <p:cNvSpPr>
                <a:spLocks noChangeArrowheads="1"/>
              </p:cNvSpPr>
              <p:nvPr/>
            </p:nvSpPr>
            <p:spPr bwMode="auto">
              <a:xfrm>
                <a:off x="19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1" name="Rectangle 7">
                <a:extLst>
                  <a:ext uri="{FF2B5EF4-FFF2-40B4-BE49-F238E27FC236}">
                    <a16:creationId xmlns:a16="http://schemas.microsoft.com/office/drawing/2014/main" id="{37F19403-9BAE-CA41-A6C1-3A7925C6DA80}"/>
                  </a:ext>
                </a:extLst>
              </p:cNvPr>
              <p:cNvSpPr>
                <a:spLocks noChangeArrowheads="1"/>
              </p:cNvSpPr>
              <p:nvPr/>
            </p:nvSpPr>
            <p:spPr bwMode="auto">
              <a:xfrm>
                <a:off x="28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2" name="Rectangle 8">
                <a:extLst>
                  <a:ext uri="{FF2B5EF4-FFF2-40B4-BE49-F238E27FC236}">
                    <a16:creationId xmlns:a16="http://schemas.microsoft.com/office/drawing/2014/main" id="{C8E1A40D-C511-6548-A703-7356F10AF071}"/>
                  </a:ext>
                </a:extLst>
              </p:cNvPr>
              <p:cNvSpPr>
                <a:spLocks noChangeArrowheads="1"/>
              </p:cNvSpPr>
              <p:nvPr/>
            </p:nvSpPr>
            <p:spPr bwMode="auto">
              <a:xfrm>
                <a:off x="38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3" name="Rectangle 9">
                <a:extLst>
                  <a:ext uri="{FF2B5EF4-FFF2-40B4-BE49-F238E27FC236}">
                    <a16:creationId xmlns:a16="http://schemas.microsoft.com/office/drawing/2014/main" id="{ADD2FEEA-19E4-DB4A-8067-0E5FD931861E}"/>
                  </a:ext>
                </a:extLst>
              </p:cNvPr>
              <p:cNvSpPr>
                <a:spLocks noChangeArrowheads="1"/>
              </p:cNvSpPr>
              <p:nvPr/>
            </p:nvSpPr>
            <p:spPr bwMode="auto">
              <a:xfrm>
                <a:off x="47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4" name="Rectangle 10">
                <a:extLst>
                  <a:ext uri="{FF2B5EF4-FFF2-40B4-BE49-F238E27FC236}">
                    <a16:creationId xmlns:a16="http://schemas.microsoft.com/office/drawing/2014/main" id="{A890766E-2FCA-CA4A-9A01-72265F8CDEAD}"/>
                  </a:ext>
                </a:extLst>
              </p:cNvPr>
              <p:cNvSpPr>
                <a:spLocks noChangeArrowheads="1"/>
              </p:cNvSpPr>
              <p:nvPr/>
            </p:nvSpPr>
            <p:spPr bwMode="auto">
              <a:xfrm>
                <a:off x="57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5" name="Rectangle 11">
                <a:extLst>
                  <a:ext uri="{FF2B5EF4-FFF2-40B4-BE49-F238E27FC236}">
                    <a16:creationId xmlns:a16="http://schemas.microsoft.com/office/drawing/2014/main" id="{78B23E6B-CA3F-6F4F-8467-965B67E1CDB6}"/>
                  </a:ext>
                </a:extLst>
              </p:cNvPr>
              <p:cNvSpPr>
                <a:spLocks noChangeArrowheads="1"/>
              </p:cNvSpPr>
              <p:nvPr/>
            </p:nvSpPr>
            <p:spPr bwMode="auto">
              <a:xfrm>
                <a:off x="67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6" name="Rectangle 12">
                <a:extLst>
                  <a:ext uri="{FF2B5EF4-FFF2-40B4-BE49-F238E27FC236}">
                    <a16:creationId xmlns:a16="http://schemas.microsoft.com/office/drawing/2014/main" id="{ED98AE30-74F1-504E-BA6D-508C29DDB8ED}"/>
                  </a:ext>
                </a:extLst>
              </p:cNvPr>
              <p:cNvSpPr>
                <a:spLocks noChangeArrowheads="1"/>
              </p:cNvSpPr>
              <p:nvPr/>
            </p:nvSpPr>
            <p:spPr bwMode="auto">
              <a:xfrm>
                <a:off x="76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7" name="Rectangle 13">
                <a:extLst>
                  <a:ext uri="{FF2B5EF4-FFF2-40B4-BE49-F238E27FC236}">
                    <a16:creationId xmlns:a16="http://schemas.microsoft.com/office/drawing/2014/main" id="{E3C1AEF5-51AF-3A4D-A39E-BE8DA8E0B15E}"/>
                  </a:ext>
                </a:extLst>
              </p:cNvPr>
              <p:cNvSpPr>
                <a:spLocks noChangeArrowheads="1"/>
              </p:cNvSpPr>
              <p:nvPr/>
            </p:nvSpPr>
            <p:spPr bwMode="auto">
              <a:xfrm>
                <a:off x="86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8" name="Rectangle 14">
                <a:extLst>
                  <a:ext uri="{FF2B5EF4-FFF2-40B4-BE49-F238E27FC236}">
                    <a16:creationId xmlns:a16="http://schemas.microsoft.com/office/drawing/2014/main" id="{4D46BDD0-95B9-6C42-B4B7-FDAD03A2F186}"/>
                  </a:ext>
                </a:extLst>
              </p:cNvPr>
              <p:cNvSpPr>
                <a:spLocks noChangeArrowheads="1"/>
              </p:cNvSpPr>
              <p:nvPr/>
            </p:nvSpPr>
            <p:spPr bwMode="auto">
              <a:xfrm>
                <a:off x="95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9" name="Rectangle 15">
                <a:extLst>
                  <a:ext uri="{FF2B5EF4-FFF2-40B4-BE49-F238E27FC236}">
                    <a16:creationId xmlns:a16="http://schemas.microsoft.com/office/drawing/2014/main" id="{4422865A-A447-2842-B94D-60CC862DE42B}"/>
                  </a:ext>
                </a:extLst>
              </p:cNvPr>
              <p:cNvSpPr>
                <a:spLocks noChangeArrowheads="1"/>
              </p:cNvSpPr>
              <p:nvPr/>
            </p:nvSpPr>
            <p:spPr bwMode="auto">
              <a:xfrm>
                <a:off x="105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0" name="Rectangle 16">
                <a:extLst>
                  <a:ext uri="{FF2B5EF4-FFF2-40B4-BE49-F238E27FC236}">
                    <a16:creationId xmlns:a16="http://schemas.microsoft.com/office/drawing/2014/main" id="{1F76E5B6-3853-FE4A-B526-52A2369798F5}"/>
                  </a:ext>
                </a:extLst>
              </p:cNvPr>
              <p:cNvSpPr>
                <a:spLocks noChangeArrowheads="1"/>
              </p:cNvSpPr>
              <p:nvPr/>
            </p:nvSpPr>
            <p:spPr bwMode="auto">
              <a:xfrm>
                <a:off x="115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1" name="Rectangle 17">
                <a:extLst>
                  <a:ext uri="{FF2B5EF4-FFF2-40B4-BE49-F238E27FC236}">
                    <a16:creationId xmlns:a16="http://schemas.microsoft.com/office/drawing/2014/main" id="{B40FE9A8-0C82-AD42-BCAF-68366A12BB33}"/>
                  </a:ext>
                </a:extLst>
              </p:cNvPr>
              <p:cNvSpPr>
                <a:spLocks noChangeArrowheads="1"/>
              </p:cNvSpPr>
              <p:nvPr/>
            </p:nvSpPr>
            <p:spPr bwMode="auto">
              <a:xfrm>
                <a:off x="124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2" name="Rectangle 18">
                <a:extLst>
                  <a:ext uri="{FF2B5EF4-FFF2-40B4-BE49-F238E27FC236}">
                    <a16:creationId xmlns:a16="http://schemas.microsoft.com/office/drawing/2014/main" id="{E6EF7B36-B5B2-2649-89D7-FC97A4F8A9FA}"/>
                  </a:ext>
                </a:extLst>
              </p:cNvPr>
              <p:cNvSpPr>
                <a:spLocks noChangeArrowheads="1"/>
              </p:cNvSpPr>
              <p:nvPr/>
            </p:nvSpPr>
            <p:spPr bwMode="auto">
              <a:xfrm>
                <a:off x="134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3" name="Rectangle 19">
                <a:extLst>
                  <a:ext uri="{FF2B5EF4-FFF2-40B4-BE49-F238E27FC236}">
                    <a16:creationId xmlns:a16="http://schemas.microsoft.com/office/drawing/2014/main" id="{FA106E03-AAB6-6544-A9FE-6C08BAF12D5B}"/>
                  </a:ext>
                </a:extLst>
              </p:cNvPr>
              <p:cNvSpPr>
                <a:spLocks noChangeArrowheads="1"/>
              </p:cNvSpPr>
              <p:nvPr/>
            </p:nvSpPr>
            <p:spPr bwMode="auto">
              <a:xfrm>
                <a:off x="143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4" name="Rectangle 20">
                <a:extLst>
                  <a:ext uri="{FF2B5EF4-FFF2-40B4-BE49-F238E27FC236}">
                    <a16:creationId xmlns:a16="http://schemas.microsoft.com/office/drawing/2014/main" id="{F66B7AD5-584B-1B4F-AF18-E2A896B49A0A}"/>
                  </a:ext>
                </a:extLst>
              </p:cNvPr>
              <p:cNvSpPr>
                <a:spLocks noChangeArrowheads="1"/>
              </p:cNvSpPr>
              <p:nvPr/>
            </p:nvSpPr>
            <p:spPr bwMode="auto">
              <a:xfrm>
                <a:off x="153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5" name="Rectangle 21">
                <a:extLst>
                  <a:ext uri="{FF2B5EF4-FFF2-40B4-BE49-F238E27FC236}">
                    <a16:creationId xmlns:a16="http://schemas.microsoft.com/office/drawing/2014/main" id="{1C988A13-A12A-704F-9305-64136616EB23}"/>
                  </a:ext>
                </a:extLst>
              </p:cNvPr>
              <p:cNvSpPr>
                <a:spLocks noChangeArrowheads="1"/>
              </p:cNvSpPr>
              <p:nvPr/>
            </p:nvSpPr>
            <p:spPr bwMode="auto">
              <a:xfrm>
                <a:off x="163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6" name="Rectangle 22">
                <a:extLst>
                  <a:ext uri="{FF2B5EF4-FFF2-40B4-BE49-F238E27FC236}">
                    <a16:creationId xmlns:a16="http://schemas.microsoft.com/office/drawing/2014/main" id="{98CC1532-950E-3044-87DE-F80FBE10F693}"/>
                  </a:ext>
                </a:extLst>
              </p:cNvPr>
              <p:cNvSpPr>
                <a:spLocks noChangeArrowheads="1"/>
              </p:cNvSpPr>
              <p:nvPr/>
            </p:nvSpPr>
            <p:spPr bwMode="auto">
              <a:xfrm>
                <a:off x="172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7" name="Rectangle 23">
                <a:extLst>
                  <a:ext uri="{FF2B5EF4-FFF2-40B4-BE49-F238E27FC236}">
                    <a16:creationId xmlns:a16="http://schemas.microsoft.com/office/drawing/2014/main" id="{0F5B15B2-8F2C-0D42-AFBC-21DAA2419F0D}"/>
                  </a:ext>
                </a:extLst>
              </p:cNvPr>
              <p:cNvSpPr>
                <a:spLocks noChangeArrowheads="1"/>
              </p:cNvSpPr>
              <p:nvPr/>
            </p:nvSpPr>
            <p:spPr bwMode="auto">
              <a:xfrm>
                <a:off x="182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8" name="Rectangle 24">
                <a:extLst>
                  <a:ext uri="{FF2B5EF4-FFF2-40B4-BE49-F238E27FC236}">
                    <a16:creationId xmlns:a16="http://schemas.microsoft.com/office/drawing/2014/main" id="{9517CD50-869B-4A40-AC51-842D2809A7AB}"/>
                  </a:ext>
                </a:extLst>
              </p:cNvPr>
              <p:cNvSpPr>
                <a:spLocks noChangeArrowheads="1"/>
              </p:cNvSpPr>
              <p:nvPr/>
            </p:nvSpPr>
            <p:spPr bwMode="auto">
              <a:xfrm>
                <a:off x="191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29" name="Rectangle 25">
                <a:extLst>
                  <a:ext uri="{FF2B5EF4-FFF2-40B4-BE49-F238E27FC236}">
                    <a16:creationId xmlns:a16="http://schemas.microsoft.com/office/drawing/2014/main" id="{28DD5F38-CE34-2548-A84C-CEDA60D39BC8}"/>
                  </a:ext>
                </a:extLst>
              </p:cNvPr>
              <p:cNvSpPr>
                <a:spLocks noChangeArrowheads="1"/>
              </p:cNvSpPr>
              <p:nvPr/>
            </p:nvSpPr>
            <p:spPr bwMode="auto">
              <a:xfrm>
                <a:off x="201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0" name="Rectangle 26">
                <a:extLst>
                  <a:ext uri="{FF2B5EF4-FFF2-40B4-BE49-F238E27FC236}">
                    <a16:creationId xmlns:a16="http://schemas.microsoft.com/office/drawing/2014/main" id="{F313393F-C1D2-124D-928F-3072480A752D}"/>
                  </a:ext>
                </a:extLst>
              </p:cNvPr>
              <p:cNvSpPr>
                <a:spLocks noChangeArrowheads="1"/>
              </p:cNvSpPr>
              <p:nvPr/>
            </p:nvSpPr>
            <p:spPr bwMode="auto">
              <a:xfrm>
                <a:off x="211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1" name="Rectangle 27">
                <a:extLst>
                  <a:ext uri="{FF2B5EF4-FFF2-40B4-BE49-F238E27FC236}">
                    <a16:creationId xmlns:a16="http://schemas.microsoft.com/office/drawing/2014/main" id="{99262522-2F14-8A48-9032-47A6C1243F03}"/>
                  </a:ext>
                </a:extLst>
              </p:cNvPr>
              <p:cNvSpPr>
                <a:spLocks noChangeArrowheads="1"/>
              </p:cNvSpPr>
              <p:nvPr/>
            </p:nvSpPr>
            <p:spPr bwMode="auto">
              <a:xfrm>
                <a:off x="220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2" name="Rectangle 28">
                <a:extLst>
                  <a:ext uri="{FF2B5EF4-FFF2-40B4-BE49-F238E27FC236}">
                    <a16:creationId xmlns:a16="http://schemas.microsoft.com/office/drawing/2014/main" id="{4F559EC2-1BF4-8B43-B551-0AE53F6D4663}"/>
                  </a:ext>
                </a:extLst>
              </p:cNvPr>
              <p:cNvSpPr>
                <a:spLocks noChangeArrowheads="1"/>
              </p:cNvSpPr>
              <p:nvPr/>
            </p:nvSpPr>
            <p:spPr bwMode="auto">
              <a:xfrm>
                <a:off x="230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3" name="Rectangle 29">
                <a:extLst>
                  <a:ext uri="{FF2B5EF4-FFF2-40B4-BE49-F238E27FC236}">
                    <a16:creationId xmlns:a16="http://schemas.microsoft.com/office/drawing/2014/main" id="{8054B4FD-94C6-1B46-8FFA-677CD728DE3C}"/>
                  </a:ext>
                </a:extLst>
              </p:cNvPr>
              <p:cNvSpPr>
                <a:spLocks noChangeArrowheads="1"/>
              </p:cNvSpPr>
              <p:nvPr/>
            </p:nvSpPr>
            <p:spPr bwMode="auto">
              <a:xfrm>
                <a:off x="239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4" name="Rectangle 30">
                <a:extLst>
                  <a:ext uri="{FF2B5EF4-FFF2-40B4-BE49-F238E27FC236}">
                    <a16:creationId xmlns:a16="http://schemas.microsoft.com/office/drawing/2014/main" id="{9B4F1BDA-127C-3242-82CF-401C7E690E03}"/>
                  </a:ext>
                </a:extLst>
              </p:cNvPr>
              <p:cNvSpPr>
                <a:spLocks noChangeArrowheads="1"/>
              </p:cNvSpPr>
              <p:nvPr/>
            </p:nvSpPr>
            <p:spPr bwMode="auto">
              <a:xfrm>
                <a:off x="249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5" name="Rectangle 31">
                <a:extLst>
                  <a:ext uri="{FF2B5EF4-FFF2-40B4-BE49-F238E27FC236}">
                    <a16:creationId xmlns:a16="http://schemas.microsoft.com/office/drawing/2014/main" id="{F5072858-24AE-7246-B466-1B9671091C37}"/>
                  </a:ext>
                </a:extLst>
              </p:cNvPr>
              <p:cNvSpPr>
                <a:spLocks noChangeArrowheads="1"/>
              </p:cNvSpPr>
              <p:nvPr/>
            </p:nvSpPr>
            <p:spPr bwMode="auto">
              <a:xfrm>
                <a:off x="259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6" name="Rectangle 32">
                <a:extLst>
                  <a:ext uri="{FF2B5EF4-FFF2-40B4-BE49-F238E27FC236}">
                    <a16:creationId xmlns:a16="http://schemas.microsoft.com/office/drawing/2014/main" id="{C02ED53D-2434-E646-A66B-E46F957DD720}"/>
                  </a:ext>
                </a:extLst>
              </p:cNvPr>
              <p:cNvSpPr>
                <a:spLocks noChangeArrowheads="1"/>
              </p:cNvSpPr>
              <p:nvPr/>
            </p:nvSpPr>
            <p:spPr bwMode="auto">
              <a:xfrm>
                <a:off x="268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7" name="Rectangle 33">
                <a:extLst>
                  <a:ext uri="{FF2B5EF4-FFF2-40B4-BE49-F238E27FC236}">
                    <a16:creationId xmlns:a16="http://schemas.microsoft.com/office/drawing/2014/main" id="{B294C9D3-331B-AC45-97BC-9E1C02741B0F}"/>
                  </a:ext>
                </a:extLst>
              </p:cNvPr>
              <p:cNvSpPr>
                <a:spLocks noChangeArrowheads="1"/>
              </p:cNvSpPr>
              <p:nvPr/>
            </p:nvSpPr>
            <p:spPr bwMode="auto">
              <a:xfrm>
                <a:off x="278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8" name="Rectangle 34">
                <a:extLst>
                  <a:ext uri="{FF2B5EF4-FFF2-40B4-BE49-F238E27FC236}">
                    <a16:creationId xmlns:a16="http://schemas.microsoft.com/office/drawing/2014/main" id="{7D44930D-C0F6-EA44-882A-C99E3E463543}"/>
                  </a:ext>
                </a:extLst>
              </p:cNvPr>
              <p:cNvSpPr>
                <a:spLocks noChangeArrowheads="1"/>
              </p:cNvSpPr>
              <p:nvPr/>
            </p:nvSpPr>
            <p:spPr bwMode="auto">
              <a:xfrm>
                <a:off x="287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39" name="Rectangle 35">
                <a:extLst>
                  <a:ext uri="{FF2B5EF4-FFF2-40B4-BE49-F238E27FC236}">
                    <a16:creationId xmlns:a16="http://schemas.microsoft.com/office/drawing/2014/main" id="{1909A3F5-7D05-7C4D-9563-5CF5BD4AB2EA}"/>
                  </a:ext>
                </a:extLst>
              </p:cNvPr>
              <p:cNvSpPr>
                <a:spLocks noChangeArrowheads="1"/>
              </p:cNvSpPr>
              <p:nvPr/>
            </p:nvSpPr>
            <p:spPr bwMode="auto">
              <a:xfrm>
                <a:off x="297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0" name="Rectangle 36">
                <a:extLst>
                  <a:ext uri="{FF2B5EF4-FFF2-40B4-BE49-F238E27FC236}">
                    <a16:creationId xmlns:a16="http://schemas.microsoft.com/office/drawing/2014/main" id="{91D68AD4-FD1B-0646-93B1-7E07B55A7FDA}"/>
                  </a:ext>
                </a:extLst>
              </p:cNvPr>
              <p:cNvSpPr>
                <a:spLocks noChangeArrowheads="1"/>
              </p:cNvSpPr>
              <p:nvPr/>
            </p:nvSpPr>
            <p:spPr bwMode="auto">
              <a:xfrm>
                <a:off x="307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1" name="Rectangle 37">
                <a:extLst>
                  <a:ext uri="{FF2B5EF4-FFF2-40B4-BE49-F238E27FC236}">
                    <a16:creationId xmlns:a16="http://schemas.microsoft.com/office/drawing/2014/main" id="{68354584-83D2-CD43-83DD-46E2CCA6A80B}"/>
                  </a:ext>
                </a:extLst>
              </p:cNvPr>
              <p:cNvSpPr>
                <a:spLocks noChangeArrowheads="1"/>
              </p:cNvSpPr>
              <p:nvPr/>
            </p:nvSpPr>
            <p:spPr bwMode="auto">
              <a:xfrm>
                <a:off x="316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2" name="Rectangle 38">
                <a:extLst>
                  <a:ext uri="{FF2B5EF4-FFF2-40B4-BE49-F238E27FC236}">
                    <a16:creationId xmlns:a16="http://schemas.microsoft.com/office/drawing/2014/main" id="{0B980AC9-3204-B34A-A59B-25781317CDA1}"/>
                  </a:ext>
                </a:extLst>
              </p:cNvPr>
              <p:cNvSpPr>
                <a:spLocks noChangeArrowheads="1"/>
              </p:cNvSpPr>
              <p:nvPr/>
            </p:nvSpPr>
            <p:spPr bwMode="auto">
              <a:xfrm>
                <a:off x="326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3" name="Rectangle 39">
                <a:extLst>
                  <a:ext uri="{FF2B5EF4-FFF2-40B4-BE49-F238E27FC236}">
                    <a16:creationId xmlns:a16="http://schemas.microsoft.com/office/drawing/2014/main" id="{A059517A-5218-F946-966D-F294F2B2206D}"/>
                  </a:ext>
                </a:extLst>
              </p:cNvPr>
              <p:cNvSpPr>
                <a:spLocks noChangeArrowheads="1"/>
              </p:cNvSpPr>
              <p:nvPr/>
            </p:nvSpPr>
            <p:spPr bwMode="auto">
              <a:xfrm>
                <a:off x="335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4" name="Rectangle 40">
                <a:extLst>
                  <a:ext uri="{FF2B5EF4-FFF2-40B4-BE49-F238E27FC236}">
                    <a16:creationId xmlns:a16="http://schemas.microsoft.com/office/drawing/2014/main" id="{1CE6B45C-B70A-5945-9F25-A660F910955F}"/>
                  </a:ext>
                </a:extLst>
              </p:cNvPr>
              <p:cNvSpPr>
                <a:spLocks noChangeArrowheads="1"/>
              </p:cNvSpPr>
              <p:nvPr/>
            </p:nvSpPr>
            <p:spPr bwMode="auto">
              <a:xfrm>
                <a:off x="345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5" name="Rectangle 41">
                <a:extLst>
                  <a:ext uri="{FF2B5EF4-FFF2-40B4-BE49-F238E27FC236}">
                    <a16:creationId xmlns:a16="http://schemas.microsoft.com/office/drawing/2014/main" id="{D33A77D3-A1AB-4E4A-9332-10B9AD1A62BB}"/>
                  </a:ext>
                </a:extLst>
              </p:cNvPr>
              <p:cNvSpPr>
                <a:spLocks noChangeArrowheads="1"/>
              </p:cNvSpPr>
              <p:nvPr/>
            </p:nvSpPr>
            <p:spPr bwMode="auto">
              <a:xfrm>
                <a:off x="355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6" name="Rectangle 42">
                <a:extLst>
                  <a:ext uri="{FF2B5EF4-FFF2-40B4-BE49-F238E27FC236}">
                    <a16:creationId xmlns:a16="http://schemas.microsoft.com/office/drawing/2014/main" id="{431EB339-F3DC-F640-A855-76AF07831F72}"/>
                  </a:ext>
                </a:extLst>
              </p:cNvPr>
              <p:cNvSpPr>
                <a:spLocks noChangeArrowheads="1"/>
              </p:cNvSpPr>
              <p:nvPr/>
            </p:nvSpPr>
            <p:spPr bwMode="auto">
              <a:xfrm>
                <a:off x="364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7" name="Rectangle 43">
                <a:extLst>
                  <a:ext uri="{FF2B5EF4-FFF2-40B4-BE49-F238E27FC236}">
                    <a16:creationId xmlns:a16="http://schemas.microsoft.com/office/drawing/2014/main" id="{2F050199-ADDB-3743-A779-93256A8579A7}"/>
                  </a:ext>
                </a:extLst>
              </p:cNvPr>
              <p:cNvSpPr>
                <a:spLocks noChangeArrowheads="1"/>
              </p:cNvSpPr>
              <p:nvPr/>
            </p:nvSpPr>
            <p:spPr bwMode="auto">
              <a:xfrm>
                <a:off x="374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8" name="Rectangle 44">
                <a:extLst>
                  <a:ext uri="{FF2B5EF4-FFF2-40B4-BE49-F238E27FC236}">
                    <a16:creationId xmlns:a16="http://schemas.microsoft.com/office/drawing/2014/main" id="{F7D21C45-35C5-4144-AAD8-01F86B7773BF}"/>
                  </a:ext>
                </a:extLst>
              </p:cNvPr>
              <p:cNvSpPr>
                <a:spLocks noChangeArrowheads="1"/>
              </p:cNvSpPr>
              <p:nvPr/>
            </p:nvSpPr>
            <p:spPr bwMode="auto">
              <a:xfrm>
                <a:off x="383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49" name="Rectangle 45">
                <a:extLst>
                  <a:ext uri="{FF2B5EF4-FFF2-40B4-BE49-F238E27FC236}">
                    <a16:creationId xmlns:a16="http://schemas.microsoft.com/office/drawing/2014/main" id="{BDDAC586-080B-FE44-93D2-AD0DB963133C}"/>
                  </a:ext>
                </a:extLst>
              </p:cNvPr>
              <p:cNvSpPr>
                <a:spLocks noChangeArrowheads="1"/>
              </p:cNvSpPr>
              <p:nvPr/>
            </p:nvSpPr>
            <p:spPr bwMode="auto">
              <a:xfrm>
                <a:off x="393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0" name="Rectangle 46">
                <a:extLst>
                  <a:ext uri="{FF2B5EF4-FFF2-40B4-BE49-F238E27FC236}">
                    <a16:creationId xmlns:a16="http://schemas.microsoft.com/office/drawing/2014/main" id="{3015C6B6-D083-3D4F-9937-1F0C66E784FB}"/>
                  </a:ext>
                </a:extLst>
              </p:cNvPr>
              <p:cNvSpPr>
                <a:spLocks noChangeArrowheads="1"/>
              </p:cNvSpPr>
              <p:nvPr/>
            </p:nvSpPr>
            <p:spPr bwMode="auto">
              <a:xfrm>
                <a:off x="403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1" name="Rectangle 47">
                <a:extLst>
                  <a:ext uri="{FF2B5EF4-FFF2-40B4-BE49-F238E27FC236}">
                    <a16:creationId xmlns:a16="http://schemas.microsoft.com/office/drawing/2014/main" id="{86B66683-1FAB-1846-96D5-4A994BE38713}"/>
                  </a:ext>
                </a:extLst>
              </p:cNvPr>
              <p:cNvSpPr>
                <a:spLocks noChangeArrowheads="1"/>
              </p:cNvSpPr>
              <p:nvPr/>
            </p:nvSpPr>
            <p:spPr bwMode="auto">
              <a:xfrm>
                <a:off x="412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2" name="Rectangle 48">
                <a:extLst>
                  <a:ext uri="{FF2B5EF4-FFF2-40B4-BE49-F238E27FC236}">
                    <a16:creationId xmlns:a16="http://schemas.microsoft.com/office/drawing/2014/main" id="{F916BA6E-34AD-7247-ADB5-5703E5B2736C}"/>
                  </a:ext>
                </a:extLst>
              </p:cNvPr>
              <p:cNvSpPr>
                <a:spLocks noChangeArrowheads="1"/>
              </p:cNvSpPr>
              <p:nvPr/>
            </p:nvSpPr>
            <p:spPr bwMode="auto">
              <a:xfrm>
                <a:off x="422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3" name="Rectangle 49">
                <a:extLst>
                  <a:ext uri="{FF2B5EF4-FFF2-40B4-BE49-F238E27FC236}">
                    <a16:creationId xmlns:a16="http://schemas.microsoft.com/office/drawing/2014/main" id="{7F96A328-A092-4B40-889F-5980BE0E8486}"/>
                  </a:ext>
                </a:extLst>
              </p:cNvPr>
              <p:cNvSpPr>
                <a:spLocks noChangeArrowheads="1"/>
              </p:cNvSpPr>
              <p:nvPr/>
            </p:nvSpPr>
            <p:spPr bwMode="auto">
              <a:xfrm>
                <a:off x="431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4" name="Rectangle 50">
                <a:extLst>
                  <a:ext uri="{FF2B5EF4-FFF2-40B4-BE49-F238E27FC236}">
                    <a16:creationId xmlns:a16="http://schemas.microsoft.com/office/drawing/2014/main" id="{1543FC32-A8DA-794B-B5CE-0242345C5C89}"/>
                  </a:ext>
                </a:extLst>
              </p:cNvPr>
              <p:cNvSpPr>
                <a:spLocks noChangeArrowheads="1"/>
              </p:cNvSpPr>
              <p:nvPr/>
            </p:nvSpPr>
            <p:spPr bwMode="auto">
              <a:xfrm>
                <a:off x="441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5" name="Rectangle 51">
                <a:extLst>
                  <a:ext uri="{FF2B5EF4-FFF2-40B4-BE49-F238E27FC236}">
                    <a16:creationId xmlns:a16="http://schemas.microsoft.com/office/drawing/2014/main" id="{68EEB5E6-3FFD-C145-BF65-5F88671EA366}"/>
                  </a:ext>
                </a:extLst>
              </p:cNvPr>
              <p:cNvSpPr>
                <a:spLocks noChangeArrowheads="1"/>
              </p:cNvSpPr>
              <p:nvPr/>
            </p:nvSpPr>
            <p:spPr bwMode="auto">
              <a:xfrm>
                <a:off x="451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6" name="Rectangle 52">
                <a:extLst>
                  <a:ext uri="{FF2B5EF4-FFF2-40B4-BE49-F238E27FC236}">
                    <a16:creationId xmlns:a16="http://schemas.microsoft.com/office/drawing/2014/main" id="{D073C788-C761-FE4D-B67C-1067C3CB43A9}"/>
                  </a:ext>
                </a:extLst>
              </p:cNvPr>
              <p:cNvSpPr>
                <a:spLocks noChangeArrowheads="1"/>
              </p:cNvSpPr>
              <p:nvPr/>
            </p:nvSpPr>
            <p:spPr bwMode="auto">
              <a:xfrm>
                <a:off x="460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7" name="Rectangle 53">
                <a:extLst>
                  <a:ext uri="{FF2B5EF4-FFF2-40B4-BE49-F238E27FC236}">
                    <a16:creationId xmlns:a16="http://schemas.microsoft.com/office/drawing/2014/main" id="{BB8885C1-E9E3-794B-A61D-A389DB7873A0}"/>
                  </a:ext>
                </a:extLst>
              </p:cNvPr>
              <p:cNvSpPr>
                <a:spLocks noChangeArrowheads="1"/>
              </p:cNvSpPr>
              <p:nvPr/>
            </p:nvSpPr>
            <p:spPr bwMode="auto">
              <a:xfrm>
                <a:off x="470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8" name="Rectangle 54">
                <a:extLst>
                  <a:ext uri="{FF2B5EF4-FFF2-40B4-BE49-F238E27FC236}">
                    <a16:creationId xmlns:a16="http://schemas.microsoft.com/office/drawing/2014/main" id="{CE431AED-B866-BE4C-AA2C-994C2674F7A2}"/>
                  </a:ext>
                </a:extLst>
              </p:cNvPr>
              <p:cNvSpPr>
                <a:spLocks noChangeArrowheads="1"/>
              </p:cNvSpPr>
              <p:nvPr/>
            </p:nvSpPr>
            <p:spPr bwMode="auto">
              <a:xfrm>
                <a:off x="479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59" name="Rectangle 55">
                <a:extLst>
                  <a:ext uri="{FF2B5EF4-FFF2-40B4-BE49-F238E27FC236}">
                    <a16:creationId xmlns:a16="http://schemas.microsoft.com/office/drawing/2014/main" id="{7F87B675-7DCF-4D45-B8A2-D0CB288B2B49}"/>
                  </a:ext>
                </a:extLst>
              </p:cNvPr>
              <p:cNvSpPr>
                <a:spLocks noChangeArrowheads="1"/>
              </p:cNvSpPr>
              <p:nvPr/>
            </p:nvSpPr>
            <p:spPr bwMode="auto">
              <a:xfrm>
                <a:off x="489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0" name="Rectangle 56">
                <a:extLst>
                  <a:ext uri="{FF2B5EF4-FFF2-40B4-BE49-F238E27FC236}">
                    <a16:creationId xmlns:a16="http://schemas.microsoft.com/office/drawing/2014/main" id="{B042AA80-72A3-844E-AA0E-646942FF1BC7}"/>
                  </a:ext>
                </a:extLst>
              </p:cNvPr>
              <p:cNvSpPr>
                <a:spLocks noChangeArrowheads="1"/>
              </p:cNvSpPr>
              <p:nvPr/>
            </p:nvSpPr>
            <p:spPr bwMode="auto">
              <a:xfrm>
                <a:off x="499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1" name="Rectangle 57">
                <a:extLst>
                  <a:ext uri="{FF2B5EF4-FFF2-40B4-BE49-F238E27FC236}">
                    <a16:creationId xmlns:a16="http://schemas.microsoft.com/office/drawing/2014/main" id="{D7151F1A-94E7-114C-9219-51A07653CA4D}"/>
                  </a:ext>
                </a:extLst>
              </p:cNvPr>
              <p:cNvSpPr>
                <a:spLocks noChangeArrowheads="1"/>
              </p:cNvSpPr>
              <p:nvPr/>
            </p:nvSpPr>
            <p:spPr bwMode="auto">
              <a:xfrm>
                <a:off x="508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2" name="Rectangle 58">
                <a:extLst>
                  <a:ext uri="{FF2B5EF4-FFF2-40B4-BE49-F238E27FC236}">
                    <a16:creationId xmlns:a16="http://schemas.microsoft.com/office/drawing/2014/main" id="{FA26D86C-E154-894C-A984-317CB45BE81B}"/>
                  </a:ext>
                </a:extLst>
              </p:cNvPr>
              <p:cNvSpPr>
                <a:spLocks noChangeArrowheads="1"/>
              </p:cNvSpPr>
              <p:nvPr/>
            </p:nvSpPr>
            <p:spPr bwMode="auto">
              <a:xfrm>
                <a:off x="518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3" name="Rectangle 59">
                <a:extLst>
                  <a:ext uri="{FF2B5EF4-FFF2-40B4-BE49-F238E27FC236}">
                    <a16:creationId xmlns:a16="http://schemas.microsoft.com/office/drawing/2014/main" id="{0753A716-A7BC-7E4E-A378-57C4752D66E6}"/>
                  </a:ext>
                </a:extLst>
              </p:cNvPr>
              <p:cNvSpPr>
                <a:spLocks noChangeArrowheads="1"/>
              </p:cNvSpPr>
              <p:nvPr/>
            </p:nvSpPr>
            <p:spPr bwMode="auto">
              <a:xfrm>
                <a:off x="527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4" name="Rectangle 60">
                <a:extLst>
                  <a:ext uri="{FF2B5EF4-FFF2-40B4-BE49-F238E27FC236}">
                    <a16:creationId xmlns:a16="http://schemas.microsoft.com/office/drawing/2014/main" id="{F0BCD109-CA74-2943-A3D6-19ACCDF25780}"/>
                  </a:ext>
                </a:extLst>
              </p:cNvPr>
              <p:cNvSpPr>
                <a:spLocks noChangeArrowheads="1"/>
              </p:cNvSpPr>
              <p:nvPr/>
            </p:nvSpPr>
            <p:spPr bwMode="auto">
              <a:xfrm>
                <a:off x="537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5" name="Rectangle 61">
                <a:extLst>
                  <a:ext uri="{FF2B5EF4-FFF2-40B4-BE49-F238E27FC236}">
                    <a16:creationId xmlns:a16="http://schemas.microsoft.com/office/drawing/2014/main" id="{49075D0D-2736-7F48-8C63-699BCC422763}"/>
                  </a:ext>
                </a:extLst>
              </p:cNvPr>
              <p:cNvSpPr>
                <a:spLocks noChangeArrowheads="1"/>
              </p:cNvSpPr>
              <p:nvPr/>
            </p:nvSpPr>
            <p:spPr bwMode="auto">
              <a:xfrm>
                <a:off x="547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6" name="Rectangle 62">
                <a:extLst>
                  <a:ext uri="{FF2B5EF4-FFF2-40B4-BE49-F238E27FC236}">
                    <a16:creationId xmlns:a16="http://schemas.microsoft.com/office/drawing/2014/main" id="{4AF9DF08-AFD8-2A4D-8FFC-4554D15BA323}"/>
                  </a:ext>
                </a:extLst>
              </p:cNvPr>
              <p:cNvSpPr>
                <a:spLocks noChangeArrowheads="1"/>
              </p:cNvSpPr>
              <p:nvPr/>
            </p:nvSpPr>
            <p:spPr bwMode="auto">
              <a:xfrm>
                <a:off x="556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67" name="Rectangle 63">
                <a:extLst>
                  <a:ext uri="{FF2B5EF4-FFF2-40B4-BE49-F238E27FC236}">
                    <a16:creationId xmlns:a16="http://schemas.microsoft.com/office/drawing/2014/main" id="{84882149-679B-7543-8B19-B18B1972EF9C}"/>
                  </a:ext>
                </a:extLst>
              </p:cNvPr>
              <p:cNvSpPr>
                <a:spLocks noChangeArrowheads="1"/>
              </p:cNvSpPr>
              <p:nvPr/>
            </p:nvSpPr>
            <p:spPr bwMode="auto">
              <a:xfrm>
                <a:off x="566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grpSp>
        <p:sp>
          <p:nvSpPr>
            <p:cNvPr id="6" name="Rectangle 64">
              <a:extLst>
                <a:ext uri="{FF2B5EF4-FFF2-40B4-BE49-F238E27FC236}">
                  <a16:creationId xmlns:a16="http://schemas.microsoft.com/office/drawing/2014/main" id="{A0DE0046-2E06-D445-98D4-2E4AEBBD7E88}"/>
                </a:ext>
              </a:extLst>
            </p:cNvPr>
            <p:cNvSpPr>
              <a:spLocks noChangeArrowheads="1"/>
            </p:cNvSpPr>
            <p:nvPr/>
          </p:nvSpPr>
          <p:spPr bwMode="auto">
            <a:xfrm>
              <a:off x="429" y="0"/>
              <a:ext cx="5331" cy="4320"/>
            </a:xfrm>
            <a:prstGeom prst="rect">
              <a:avLst/>
            </a:prstGeom>
            <a:solidFill>
              <a:schemeClr val="accent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7" name="Rectangle 65">
              <a:extLst>
                <a:ext uri="{FF2B5EF4-FFF2-40B4-BE49-F238E27FC236}">
                  <a16:creationId xmlns:a16="http://schemas.microsoft.com/office/drawing/2014/main" id="{AEB6443C-8EF0-F844-83A5-7C80C276980F}"/>
                </a:ext>
              </a:extLst>
            </p:cNvPr>
            <p:cNvSpPr>
              <a:spLocks noChangeArrowheads="1"/>
            </p:cNvSpPr>
            <p:nvPr/>
          </p:nvSpPr>
          <p:spPr bwMode="auto">
            <a:xfrm>
              <a:off x="0" y="0"/>
              <a:ext cx="5760" cy="321"/>
            </a:xfrm>
            <a:prstGeom prst="rect">
              <a:avLst/>
            </a:prstGeom>
            <a:solidFill>
              <a:schemeClr val="hlink">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grpSp>
      <p:sp>
        <p:nvSpPr>
          <p:cNvPr id="68" name="Rectangle 66">
            <a:extLst>
              <a:ext uri="{FF2B5EF4-FFF2-40B4-BE49-F238E27FC236}">
                <a16:creationId xmlns:a16="http://schemas.microsoft.com/office/drawing/2014/main" id="{BB34B55C-7F69-124F-B751-A5EF9089A8F7}"/>
              </a:ext>
            </a:extLst>
          </p:cNvPr>
          <p:cNvSpPr>
            <a:spLocks noChangeArrowheads="1"/>
          </p:cNvSpPr>
          <p:nvPr/>
        </p:nvSpPr>
        <p:spPr bwMode="auto">
          <a:xfrm>
            <a:off x="3505200" y="2590800"/>
            <a:ext cx="4892675" cy="76200"/>
          </a:xfrm>
          <a:prstGeom prst="rect">
            <a:avLst/>
          </a:prstGeom>
          <a:solidFill>
            <a:schemeClr val="hlink">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endParaRPr kumimoji="1" lang="en-US" altLang="en-US">
              <a:latin typeface="Helvetica" pitchFamily="2" charset="0"/>
            </a:endParaRPr>
          </a:p>
        </p:txBody>
      </p:sp>
      <p:sp>
        <p:nvSpPr>
          <p:cNvPr id="17475" name="Rectangle 67"/>
          <p:cNvSpPr>
            <a:spLocks noGrp="1" noChangeArrowheads="1"/>
          </p:cNvSpPr>
          <p:nvPr>
            <p:ph type="ctrTitle" sz="quarter"/>
          </p:nvPr>
        </p:nvSpPr>
        <p:spPr>
          <a:xfrm>
            <a:off x="779463" y="1447800"/>
            <a:ext cx="7678737" cy="1081088"/>
          </a:xfrm>
        </p:spPr>
        <p:txBody>
          <a:bodyPr/>
          <a:lstStyle>
            <a:lvl1pPr algn="r">
              <a:defRPr/>
            </a:lvl1pPr>
          </a:lstStyle>
          <a:p>
            <a:r>
              <a:rPr lang="en-US"/>
              <a:t>Click to edit Master title style</a:t>
            </a:r>
          </a:p>
        </p:txBody>
      </p:sp>
      <p:sp>
        <p:nvSpPr>
          <p:cNvPr id="17476" name="Rectangle 68"/>
          <p:cNvSpPr>
            <a:spLocks noGrp="1" noChangeArrowheads="1"/>
          </p:cNvSpPr>
          <p:nvPr>
            <p:ph type="subTitle" sz="quarter" idx="1"/>
          </p:nvPr>
        </p:nvSpPr>
        <p:spPr>
          <a:xfrm>
            <a:off x="4021138" y="2860675"/>
            <a:ext cx="4437062" cy="3114675"/>
          </a:xfrm>
        </p:spPr>
        <p:txBody>
          <a:bodyPr/>
          <a:lstStyle>
            <a:lvl1pPr marL="0" indent="0">
              <a:buFont typeface="Wingdings" charset="2"/>
              <a:buNone/>
              <a:defRPr/>
            </a:lvl1pPr>
          </a:lstStyle>
          <a:p>
            <a:r>
              <a:rPr lang="en-US"/>
              <a:t>Click to edit Master subtitle style</a:t>
            </a:r>
          </a:p>
        </p:txBody>
      </p:sp>
      <p:sp>
        <p:nvSpPr>
          <p:cNvPr id="69" name="Rectangle 69">
            <a:extLst>
              <a:ext uri="{FF2B5EF4-FFF2-40B4-BE49-F238E27FC236}">
                <a16:creationId xmlns:a16="http://schemas.microsoft.com/office/drawing/2014/main" id="{79DC6D25-BC60-C245-9FCE-8C28876070C3}"/>
              </a:ext>
            </a:extLst>
          </p:cNvPr>
          <p:cNvSpPr>
            <a:spLocks noGrp="1" noChangeArrowheads="1"/>
          </p:cNvSpPr>
          <p:nvPr>
            <p:ph type="dt" sz="quarter" idx="10"/>
          </p:nvPr>
        </p:nvSpPr>
        <p:spPr>
          <a:xfrm>
            <a:off x="685800" y="6248400"/>
            <a:ext cx="1905000" cy="457200"/>
          </a:xfrm>
        </p:spPr>
        <p:txBody>
          <a:bodyPr/>
          <a:lstStyle>
            <a:lvl1pPr>
              <a:defRPr/>
            </a:lvl1pPr>
          </a:lstStyle>
          <a:p>
            <a:pPr>
              <a:defRPr/>
            </a:pPr>
            <a:endParaRPr lang="en-US"/>
          </a:p>
        </p:txBody>
      </p:sp>
      <p:sp>
        <p:nvSpPr>
          <p:cNvPr id="70" name="Rectangle 70">
            <a:extLst>
              <a:ext uri="{FF2B5EF4-FFF2-40B4-BE49-F238E27FC236}">
                <a16:creationId xmlns:a16="http://schemas.microsoft.com/office/drawing/2014/main" id="{6E0D5112-1BA3-274F-B414-57543EA2B6B8}"/>
              </a:ext>
            </a:extLst>
          </p:cNvPr>
          <p:cNvSpPr>
            <a:spLocks noGrp="1" noChangeArrowheads="1"/>
          </p:cNvSpPr>
          <p:nvPr>
            <p:ph type="ftr" sz="quarter" idx="11"/>
          </p:nvPr>
        </p:nvSpPr>
        <p:spPr>
          <a:xfrm>
            <a:off x="3124200" y="6248400"/>
            <a:ext cx="2895600" cy="457200"/>
          </a:xfrm>
        </p:spPr>
        <p:txBody>
          <a:bodyPr/>
          <a:lstStyle>
            <a:lvl1pPr>
              <a:defRPr/>
            </a:lvl1pPr>
          </a:lstStyle>
          <a:p>
            <a:pPr>
              <a:defRPr/>
            </a:pPr>
            <a:endParaRPr lang="en-US"/>
          </a:p>
        </p:txBody>
      </p:sp>
      <p:sp>
        <p:nvSpPr>
          <p:cNvPr id="71" name="Rectangle 71">
            <a:extLst>
              <a:ext uri="{FF2B5EF4-FFF2-40B4-BE49-F238E27FC236}">
                <a16:creationId xmlns:a16="http://schemas.microsoft.com/office/drawing/2014/main" id="{BA0BF1E6-3A87-6444-B7B7-F6C6CA52E50F}"/>
              </a:ext>
            </a:extLst>
          </p:cNvPr>
          <p:cNvSpPr>
            <a:spLocks noGrp="1" noChangeArrowheads="1"/>
          </p:cNvSpPr>
          <p:nvPr>
            <p:ph type="sldNum" sz="quarter" idx="12"/>
          </p:nvPr>
        </p:nvSpPr>
        <p:spPr>
          <a:xfrm>
            <a:off x="6553200" y="6248400"/>
            <a:ext cx="1905000" cy="457200"/>
          </a:xfrm>
        </p:spPr>
        <p:txBody>
          <a:bodyPr/>
          <a:lstStyle>
            <a:lvl1pPr>
              <a:defRPr/>
            </a:lvl1pPr>
          </a:lstStyle>
          <a:p>
            <a:fld id="{AF51A61D-1D7C-764E-B535-75C44B952BF3}" type="slidenum">
              <a:rPr lang="en-US" altLang="en-US"/>
              <a:pPr/>
              <a:t>‹#›</a:t>
            </a:fld>
            <a:endParaRPr lang="en-US" altLang="en-US"/>
          </a:p>
        </p:txBody>
      </p:sp>
    </p:spTree>
    <p:extLst>
      <p:ext uri="{BB962C8B-B14F-4D97-AF65-F5344CB8AC3E}">
        <p14:creationId xmlns:p14="http://schemas.microsoft.com/office/powerpoint/2010/main" val="308303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67">
            <a:extLst>
              <a:ext uri="{FF2B5EF4-FFF2-40B4-BE49-F238E27FC236}">
                <a16:creationId xmlns:a16="http://schemas.microsoft.com/office/drawing/2014/main" id="{19438437-E5D9-AD40-B6C7-7312C414420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68">
            <a:extLst>
              <a:ext uri="{FF2B5EF4-FFF2-40B4-BE49-F238E27FC236}">
                <a16:creationId xmlns:a16="http://schemas.microsoft.com/office/drawing/2014/main" id="{7426AB48-8D90-F243-B540-6285CAA4E1E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9">
            <a:extLst>
              <a:ext uri="{FF2B5EF4-FFF2-40B4-BE49-F238E27FC236}">
                <a16:creationId xmlns:a16="http://schemas.microsoft.com/office/drawing/2014/main" id="{FC4C0A6F-6D66-A74B-94F2-EA6738DD6647}"/>
              </a:ext>
            </a:extLst>
          </p:cNvPr>
          <p:cNvSpPr>
            <a:spLocks noGrp="1" noChangeArrowheads="1"/>
          </p:cNvSpPr>
          <p:nvPr>
            <p:ph type="sldNum" sz="quarter" idx="12"/>
          </p:nvPr>
        </p:nvSpPr>
        <p:spPr>
          <a:ln/>
        </p:spPr>
        <p:txBody>
          <a:bodyPr/>
          <a:lstStyle>
            <a:lvl1pPr>
              <a:defRPr/>
            </a:lvl1pPr>
          </a:lstStyle>
          <a:p>
            <a:fld id="{27F0386E-8CC0-3840-AF87-95C692BCC269}" type="slidenum">
              <a:rPr lang="en-US" altLang="en-US"/>
              <a:pPr/>
              <a:t>‹#›</a:t>
            </a:fld>
            <a:endParaRPr lang="en-US" altLang="en-US"/>
          </a:p>
        </p:txBody>
      </p:sp>
    </p:spTree>
    <p:extLst>
      <p:ext uri="{BB962C8B-B14F-4D97-AF65-F5344CB8AC3E}">
        <p14:creationId xmlns:p14="http://schemas.microsoft.com/office/powerpoint/2010/main" val="3196782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Rectangle 67">
            <a:extLst>
              <a:ext uri="{FF2B5EF4-FFF2-40B4-BE49-F238E27FC236}">
                <a16:creationId xmlns:a16="http://schemas.microsoft.com/office/drawing/2014/main" id="{0B1987C3-F34F-6846-B023-1BF505689C9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68">
            <a:extLst>
              <a:ext uri="{FF2B5EF4-FFF2-40B4-BE49-F238E27FC236}">
                <a16:creationId xmlns:a16="http://schemas.microsoft.com/office/drawing/2014/main" id="{D8E51670-E341-F24B-AAF8-0C98C35AF59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9">
            <a:extLst>
              <a:ext uri="{FF2B5EF4-FFF2-40B4-BE49-F238E27FC236}">
                <a16:creationId xmlns:a16="http://schemas.microsoft.com/office/drawing/2014/main" id="{98D3BB1A-9D8C-0243-BDF5-8BDB56A8CAD7}"/>
              </a:ext>
            </a:extLst>
          </p:cNvPr>
          <p:cNvSpPr>
            <a:spLocks noGrp="1" noChangeArrowheads="1"/>
          </p:cNvSpPr>
          <p:nvPr>
            <p:ph type="sldNum" sz="quarter" idx="12"/>
          </p:nvPr>
        </p:nvSpPr>
        <p:spPr>
          <a:ln/>
        </p:spPr>
        <p:txBody>
          <a:bodyPr/>
          <a:lstStyle>
            <a:lvl1pPr>
              <a:defRPr/>
            </a:lvl1pPr>
          </a:lstStyle>
          <a:p>
            <a:fld id="{3D885C2F-02B2-1C40-A4C1-5AA041CB9F03}" type="slidenum">
              <a:rPr lang="en-US" altLang="en-US"/>
              <a:pPr/>
              <a:t>‹#›</a:t>
            </a:fld>
            <a:endParaRPr lang="en-US" altLang="en-US"/>
          </a:p>
        </p:txBody>
      </p:sp>
    </p:spTree>
    <p:extLst>
      <p:ext uri="{BB962C8B-B14F-4D97-AF65-F5344CB8AC3E}">
        <p14:creationId xmlns:p14="http://schemas.microsoft.com/office/powerpoint/2010/main" val="63590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2813" y="1905000"/>
            <a:ext cx="3978275"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43488" y="1905000"/>
            <a:ext cx="3979862"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67">
            <a:extLst>
              <a:ext uri="{FF2B5EF4-FFF2-40B4-BE49-F238E27FC236}">
                <a16:creationId xmlns:a16="http://schemas.microsoft.com/office/drawing/2014/main" id="{941ED394-506F-0D4F-8AB2-5D5D14A358D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68">
            <a:extLst>
              <a:ext uri="{FF2B5EF4-FFF2-40B4-BE49-F238E27FC236}">
                <a16:creationId xmlns:a16="http://schemas.microsoft.com/office/drawing/2014/main" id="{17B52B64-B599-8946-A580-C6E6123CBEB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9">
            <a:extLst>
              <a:ext uri="{FF2B5EF4-FFF2-40B4-BE49-F238E27FC236}">
                <a16:creationId xmlns:a16="http://schemas.microsoft.com/office/drawing/2014/main" id="{B8FC8264-D96C-8A4B-BABB-853EE9C5995A}"/>
              </a:ext>
            </a:extLst>
          </p:cNvPr>
          <p:cNvSpPr>
            <a:spLocks noGrp="1" noChangeArrowheads="1"/>
          </p:cNvSpPr>
          <p:nvPr>
            <p:ph type="sldNum" sz="quarter" idx="12"/>
          </p:nvPr>
        </p:nvSpPr>
        <p:spPr>
          <a:ln/>
        </p:spPr>
        <p:txBody>
          <a:bodyPr/>
          <a:lstStyle>
            <a:lvl1pPr>
              <a:defRPr/>
            </a:lvl1pPr>
          </a:lstStyle>
          <a:p>
            <a:fld id="{9354992E-A25B-0044-99DE-52AE1EA438BD}" type="slidenum">
              <a:rPr lang="en-US" altLang="en-US"/>
              <a:pPr/>
              <a:t>‹#›</a:t>
            </a:fld>
            <a:endParaRPr lang="en-US" altLang="en-US"/>
          </a:p>
        </p:txBody>
      </p:sp>
    </p:spTree>
    <p:extLst>
      <p:ext uri="{BB962C8B-B14F-4D97-AF65-F5344CB8AC3E}">
        <p14:creationId xmlns:p14="http://schemas.microsoft.com/office/powerpoint/2010/main" val="854528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67">
            <a:extLst>
              <a:ext uri="{FF2B5EF4-FFF2-40B4-BE49-F238E27FC236}">
                <a16:creationId xmlns:a16="http://schemas.microsoft.com/office/drawing/2014/main" id="{BCD2DE61-E757-1D4C-A45F-AF454864AE9A}"/>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68">
            <a:extLst>
              <a:ext uri="{FF2B5EF4-FFF2-40B4-BE49-F238E27FC236}">
                <a16:creationId xmlns:a16="http://schemas.microsoft.com/office/drawing/2014/main" id="{9F402F58-EB9E-5B4C-B116-014AF1F467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9">
            <a:extLst>
              <a:ext uri="{FF2B5EF4-FFF2-40B4-BE49-F238E27FC236}">
                <a16:creationId xmlns:a16="http://schemas.microsoft.com/office/drawing/2014/main" id="{CCB5941C-C601-9341-BB27-434398BEFFFE}"/>
              </a:ext>
            </a:extLst>
          </p:cNvPr>
          <p:cNvSpPr>
            <a:spLocks noGrp="1" noChangeArrowheads="1"/>
          </p:cNvSpPr>
          <p:nvPr>
            <p:ph type="sldNum" sz="quarter" idx="12"/>
          </p:nvPr>
        </p:nvSpPr>
        <p:spPr>
          <a:ln/>
        </p:spPr>
        <p:txBody>
          <a:bodyPr/>
          <a:lstStyle>
            <a:lvl1pPr>
              <a:defRPr/>
            </a:lvl1pPr>
          </a:lstStyle>
          <a:p>
            <a:fld id="{509F808F-FE8A-EB4D-9ECC-3582B4861BBF}" type="slidenum">
              <a:rPr lang="en-US" altLang="en-US"/>
              <a:pPr/>
              <a:t>‹#›</a:t>
            </a:fld>
            <a:endParaRPr lang="en-US" altLang="en-US"/>
          </a:p>
        </p:txBody>
      </p:sp>
    </p:spTree>
    <p:extLst>
      <p:ext uri="{BB962C8B-B14F-4D97-AF65-F5344CB8AC3E}">
        <p14:creationId xmlns:p14="http://schemas.microsoft.com/office/powerpoint/2010/main" val="3762157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67">
            <a:extLst>
              <a:ext uri="{FF2B5EF4-FFF2-40B4-BE49-F238E27FC236}">
                <a16:creationId xmlns:a16="http://schemas.microsoft.com/office/drawing/2014/main" id="{EF1720FA-A4E8-514F-82DA-7A357C7E5ACF}"/>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68">
            <a:extLst>
              <a:ext uri="{FF2B5EF4-FFF2-40B4-BE49-F238E27FC236}">
                <a16:creationId xmlns:a16="http://schemas.microsoft.com/office/drawing/2014/main" id="{E9E760E8-F2CE-0C43-B7CD-0517467FA6F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9">
            <a:extLst>
              <a:ext uri="{FF2B5EF4-FFF2-40B4-BE49-F238E27FC236}">
                <a16:creationId xmlns:a16="http://schemas.microsoft.com/office/drawing/2014/main" id="{25B984B6-68FD-E245-83F4-A3F92230FB2C}"/>
              </a:ext>
            </a:extLst>
          </p:cNvPr>
          <p:cNvSpPr>
            <a:spLocks noGrp="1" noChangeArrowheads="1"/>
          </p:cNvSpPr>
          <p:nvPr>
            <p:ph type="sldNum" sz="quarter" idx="12"/>
          </p:nvPr>
        </p:nvSpPr>
        <p:spPr>
          <a:ln/>
        </p:spPr>
        <p:txBody>
          <a:bodyPr/>
          <a:lstStyle>
            <a:lvl1pPr>
              <a:defRPr/>
            </a:lvl1pPr>
          </a:lstStyle>
          <a:p>
            <a:fld id="{051D0FDE-DC32-6846-B444-73C8C7DB49E3}" type="slidenum">
              <a:rPr lang="en-US" altLang="en-US"/>
              <a:pPr/>
              <a:t>‹#›</a:t>
            </a:fld>
            <a:endParaRPr lang="en-US" altLang="en-US"/>
          </a:p>
        </p:txBody>
      </p:sp>
    </p:spTree>
    <p:extLst>
      <p:ext uri="{BB962C8B-B14F-4D97-AF65-F5344CB8AC3E}">
        <p14:creationId xmlns:p14="http://schemas.microsoft.com/office/powerpoint/2010/main" val="4073639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7">
            <a:extLst>
              <a:ext uri="{FF2B5EF4-FFF2-40B4-BE49-F238E27FC236}">
                <a16:creationId xmlns:a16="http://schemas.microsoft.com/office/drawing/2014/main" id="{A9ADE9EC-9DEA-DE4C-922C-A150DB5CF630}"/>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68">
            <a:extLst>
              <a:ext uri="{FF2B5EF4-FFF2-40B4-BE49-F238E27FC236}">
                <a16:creationId xmlns:a16="http://schemas.microsoft.com/office/drawing/2014/main" id="{7A6D0C42-6FE4-3D43-8ABB-DF5AAE70039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9">
            <a:extLst>
              <a:ext uri="{FF2B5EF4-FFF2-40B4-BE49-F238E27FC236}">
                <a16:creationId xmlns:a16="http://schemas.microsoft.com/office/drawing/2014/main" id="{D99CFF32-E1E0-094F-B60C-9B95AC4AE0BF}"/>
              </a:ext>
            </a:extLst>
          </p:cNvPr>
          <p:cNvSpPr>
            <a:spLocks noGrp="1" noChangeArrowheads="1"/>
          </p:cNvSpPr>
          <p:nvPr>
            <p:ph type="sldNum" sz="quarter" idx="12"/>
          </p:nvPr>
        </p:nvSpPr>
        <p:spPr>
          <a:ln/>
        </p:spPr>
        <p:txBody>
          <a:bodyPr/>
          <a:lstStyle>
            <a:lvl1pPr>
              <a:defRPr/>
            </a:lvl1pPr>
          </a:lstStyle>
          <a:p>
            <a:fld id="{B3DB582D-3E8F-424F-B0C3-A3665C141B01}" type="slidenum">
              <a:rPr lang="en-US" altLang="en-US"/>
              <a:pPr/>
              <a:t>‹#›</a:t>
            </a:fld>
            <a:endParaRPr lang="en-US" altLang="en-US"/>
          </a:p>
        </p:txBody>
      </p:sp>
    </p:spTree>
    <p:extLst>
      <p:ext uri="{BB962C8B-B14F-4D97-AF65-F5344CB8AC3E}">
        <p14:creationId xmlns:p14="http://schemas.microsoft.com/office/powerpoint/2010/main" val="1456011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67">
            <a:extLst>
              <a:ext uri="{FF2B5EF4-FFF2-40B4-BE49-F238E27FC236}">
                <a16:creationId xmlns:a16="http://schemas.microsoft.com/office/drawing/2014/main" id="{859C2774-CAB7-544C-BB32-32F428C954C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68">
            <a:extLst>
              <a:ext uri="{FF2B5EF4-FFF2-40B4-BE49-F238E27FC236}">
                <a16:creationId xmlns:a16="http://schemas.microsoft.com/office/drawing/2014/main" id="{D6FD71EA-8F85-B14E-ADAB-3C104471BCF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9">
            <a:extLst>
              <a:ext uri="{FF2B5EF4-FFF2-40B4-BE49-F238E27FC236}">
                <a16:creationId xmlns:a16="http://schemas.microsoft.com/office/drawing/2014/main" id="{06ACF497-C6FD-0E45-BC4B-F6E5A572736B}"/>
              </a:ext>
            </a:extLst>
          </p:cNvPr>
          <p:cNvSpPr>
            <a:spLocks noGrp="1" noChangeArrowheads="1"/>
          </p:cNvSpPr>
          <p:nvPr>
            <p:ph type="sldNum" sz="quarter" idx="12"/>
          </p:nvPr>
        </p:nvSpPr>
        <p:spPr>
          <a:ln/>
        </p:spPr>
        <p:txBody>
          <a:bodyPr/>
          <a:lstStyle>
            <a:lvl1pPr>
              <a:defRPr/>
            </a:lvl1pPr>
          </a:lstStyle>
          <a:p>
            <a:fld id="{6FE0414B-8A01-6F40-833E-9275F135AAE1}" type="slidenum">
              <a:rPr lang="en-US" altLang="en-US"/>
              <a:pPr/>
              <a:t>‹#›</a:t>
            </a:fld>
            <a:endParaRPr lang="en-US" altLang="en-US"/>
          </a:p>
        </p:txBody>
      </p:sp>
    </p:spTree>
    <p:extLst>
      <p:ext uri="{BB962C8B-B14F-4D97-AF65-F5344CB8AC3E}">
        <p14:creationId xmlns:p14="http://schemas.microsoft.com/office/powerpoint/2010/main" val="2442687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67">
            <a:extLst>
              <a:ext uri="{FF2B5EF4-FFF2-40B4-BE49-F238E27FC236}">
                <a16:creationId xmlns:a16="http://schemas.microsoft.com/office/drawing/2014/main" id="{CF238BF4-FD69-DA43-97D9-3CF24287ABA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68">
            <a:extLst>
              <a:ext uri="{FF2B5EF4-FFF2-40B4-BE49-F238E27FC236}">
                <a16:creationId xmlns:a16="http://schemas.microsoft.com/office/drawing/2014/main" id="{C046BF48-F53E-C640-8372-A92F6A928A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9">
            <a:extLst>
              <a:ext uri="{FF2B5EF4-FFF2-40B4-BE49-F238E27FC236}">
                <a16:creationId xmlns:a16="http://schemas.microsoft.com/office/drawing/2014/main" id="{1CCB245E-465C-EA4D-86C7-AF95807D8251}"/>
              </a:ext>
            </a:extLst>
          </p:cNvPr>
          <p:cNvSpPr>
            <a:spLocks noGrp="1" noChangeArrowheads="1"/>
          </p:cNvSpPr>
          <p:nvPr>
            <p:ph type="sldNum" sz="quarter" idx="12"/>
          </p:nvPr>
        </p:nvSpPr>
        <p:spPr>
          <a:ln/>
        </p:spPr>
        <p:txBody>
          <a:bodyPr/>
          <a:lstStyle>
            <a:lvl1pPr>
              <a:defRPr/>
            </a:lvl1pPr>
          </a:lstStyle>
          <a:p>
            <a:fld id="{32ABC3CB-75A8-764D-B423-D598178851EB}" type="slidenum">
              <a:rPr lang="en-US" altLang="en-US"/>
              <a:pPr/>
              <a:t>‹#›</a:t>
            </a:fld>
            <a:endParaRPr lang="en-US" altLang="en-US"/>
          </a:p>
        </p:txBody>
      </p:sp>
    </p:spTree>
    <p:extLst>
      <p:ext uri="{BB962C8B-B14F-4D97-AF65-F5344CB8AC3E}">
        <p14:creationId xmlns:p14="http://schemas.microsoft.com/office/powerpoint/2010/main" val="3120064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67">
            <a:extLst>
              <a:ext uri="{FF2B5EF4-FFF2-40B4-BE49-F238E27FC236}">
                <a16:creationId xmlns:a16="http://schemas.microsoft.com/office/drawing/2014/main" id="{E344C6C7-7A24-A641-AE56-73E394D0D31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68">
            <a:extLst>
              <a:ext uri="{FF2B5EF4-FFF2-40B4-BE49-F238E27FC236}">
                <a16:creationId xmlns:a16="http://schemas.microsoft.com/office/drawing/2014/main" id="{EA49C917-9C65-FA43-BA25-D4A40D5CA32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9">
            <a:extLst>
              <a:ext uri="{FF2B5EF4-FFF2-40B4-BE49-F238E27FC236}">
                <a16:creationId xmlns:a16="http://schemas.microsoft.com/office/drawing/2014/main" id="{C81432B8-5866-B843-BC46-E4B6931B8A9B}"/>
              </a:ext>
            </a:extLst>
          </p:cNvPr>
          <p:cNvSpPr>
            <a:spLocks noGrp="1" noChangeArrowheads="1"/>
          </p:cNvSpPr>
          <p:nvPr>
            <p:ph type="sldNum" sz="quarter" idx="12"/>
          </p:nvPr>
        </p:nvSpPr>
        <p:spPr>
          <a:ln/>
        </p:spPr>
        <p:txBody>
          <a:bodyPr/>
          <a:lstStyle>
            <a:lvl1pPr>
              <a:defRPr/>
            </a:lvl1pPr>
          </a:lstStyle>
          <a:p>
            <a:fld id="{5412C35F-A0A5-7F49-8419-C654E66F1FC9}" type="slidenum">
              <a:rPr lang="en-US" altLang="en-US"/>
              <a:pPr/>
              <a:t>‹#›</a:t>
            </a:fld>
            <a:endParaRPr lang="en-US" altLang="en-US"/>
          </a:p>
        </p:txBody>
      </p:sp>
    </p:spTree>
    <p:extLst>
      <p:ext uri="{BB962C8B-B14F-4D97-AF65-F5344CB8AC3E}">
        <p14:creationId xmlns:p14="http://schemas.microsoft.com/office/powerpoint/2010/main" val="4219944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94525" y="533400"/>
            <a:ext cx="2039938" cy="55626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71538" y="533400"/>
            <a:ext cx="5970587" cy="55626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67">
            <a:extLst>
              <a:ext uri="{FF2B5EF4-FFF2-40B4-BE49-F238E27FC236}">
                <a16:creationId xmlns:a16="http://schemas.microsoft.com/office/drawing/2014/main" id="{16162EF1-1AC3-1442-94C6-0F724FAFE2B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68">
            <a:extLst>
              <a:ext uri="{FF2B5EF4-FFF2-40B4-BE49-F238E27FC236}">
                <a16:creationId xmlns:a16="http://schemas.microsoft.com/office/drawing/2014/main" id="{E531F8B4-F9BA-8B44-9752-EF6CD01D94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9">
            <a:extLst>
              <a:ext uri="{FF2B5EF4-FFF2-40B4-BE49-F238E27FC236}">
                <a16:creationId xmlns:a16="http://schemas.microsoft.com/office/drawing/2014/main" id="{7B3F3AE4-1EE8-154D-9EB1-0A416ADFE0AA}"/>
              </a:ext>
            </a:extLst>
          </p:cNvPr>
          <p:cNvSpPr>
            <a:spLocks noGrp="1" noChangeArrowheads="1"/>
          </p:cNvSpPr>
          <p:nvPr>
            <p:ph type="sldNum" sz="quarter" idx="12"/>
          </p:nvPr>
        </p:nvSpPr>
        <p:spPr>
          <a:ln/>
        </p:spPr>
        <p:txBody>
          <a:bodyPr/>
          <a:lstStyle>
            <a:lvl1pPr>
              <a:defRPr/>
            </a:lvl1pPr>
          </a:lstStyle>
          <a:p>
            <a:fld id="{A7836146-74B9-2845-904A-B7218A452BCE}" type="slidenum">
              <a:rPr lang="en-US" altLang="en-US"/>
              <a:pPr/>
              <a:t>‹#›</a:t>
            </a:fld>
            <a:endParaRPr lang="en-US" altLang="en-US"/>
          </a:p>
        </p:txBody>
      </p:sp>
    </p:spTree>
    <p:extLst>
      <p:ext uri="{BB962C8B-B14F-4D97-AF65-F5344CB8AC3E}">
        <p14:creationId xmlns:p14="http://schemas.microsoft.com/office/powerpoint/2010/main" val="1365940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71ADE24D-0D9B-F14A-A9A3-4B3298256DB0}"/>
              </a:ext>
            </a:extLst>
          </p:cNvPr>
          <p:cNvGrpSpPr>
            <a:grpSpLocks/>
          </p:cNvGrpSpPr>
          <p:nvPr/>
        </p:nvGrpSpPr>
        <p:grpSpPr bwMode="auto">
          <a:xfrm>
            <a:off x="0" y="0"/>
            <a:ext cx="9147175" cy="6867525"/>
            <a:chOff x="0" y="0"/>
            <a:chExt cx="5762" cy="4326"/>
          </a:xfrm>
        </p:grpSpPr>
        <p:sp>
          <p:nvSpPr>
            <p:cNvPr id="1032" name="Rectangle 3">
              <a:extLst>
                <a:ext uri="{FF2B5EF4-FFF2-40B4-BE49-F238E27FC236}">
                  <a16:creationId xmlns:a16="http://schemas.microsoft.com/office/drawing/2014/main" id="{2B4BF5B9-0655-D549-A72D-3CF4C6372B16}"/>
                </a:ext>
              </a:extLst>
            </p:cNvPr>
            <p:cNvSpPr>
              <a:spLocks noChangeArrowheads="1"/>
            </p:cNvSpPr>
            <p:nvPr/>
          </p:nvSpPr>
          <p:spPr bwMode="hidden">
            <a:xfrm>
              <a:off x="0" y="0"/>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3" name="Rectangle 4">
              <a:extLst>
                <a:ext uri="{FF2B5EF4-FFF2-40B4-BE49-F238E27FC236}">
                  <a16:creationId xmlns:a16="http://schemas.microsoft.com/office/drawing/2014/main" id="{AF852F75-52A3-0F40-AD17-C540CA0FFC18}"/>
                </a:ext>
              </a:extLst>
            </p:cNvPr>
            <p:cNvSpPr>
              <a:spLocks noChangeArrowheads="1"/>
            </p:cNvSpPr>
            <p:nvPr/>
          </p:nvSpPr>
          <p:spPr bwMode="hidden">
            <a:xfrm>
              <a:off x="9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4" name="Rectangle 5">
              <a:extLst>
                <a:ext uri="{FF2B5EF4-FFF2-40B4-BE49-F238E27FC236}">
                  <a16:creationId xmlns:a16="http://schemas.microsoft.com/office/drawing/2014/main" id="{98CD2228-F8F2-CD4C-AC50-1F8343361BE2}"/>
                </a:ext>
              </a:extLst>
            </p:cNvPr>
            <p:cNvSpPr>
              <a:spLocks noChangeArrowheads="1"/>
            </p:cNvSpPr>
            <p:nvPr/>
          </p:nvSpPr>
          <p:spPr bwMode="hidden">
            <a:xfrm>
              <a:off x="19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5" name="Rectangle 6">
              <a:extLst>
                <a:ext uri="{FF2B5EF4-FFF2-40B4-BE49-F238E27FC236}">
                  <a16:creationId xmlns:a16="http://schemas.microsoft.com/office/drawing/2014/main" id="{0BBCCA81-E9F3-AE42-9F7E-4C8708323A75}"/>
                </a:ext>
              </a:extLst>
            </p:cNvPr>
            <p:cNvSpPr>
              <a:spLocks noChangeArrowheads="1"/>
            </p:cNvSpPr>
            <p:nvPr/>
          </p:nvSpPr>
          <p:spPr bwMode="hidden">
            <a:xfrm>
              <a:off x="28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6" name="Rectangle 7">
              <a:extLst>
                <a:ext uri="{FF2B5EF4-FFF2-40B4-BE49-F238E27FC236}">
                  <a16:creationId xmlns:a16="http://schemas.microsoft.com/office/drawing/2014/main" id="{32D75384-259D-7142-95D9-EAC3CE6B3206}"/>
                </a:ext>
              </a:extLst>
            </p:cNvPr>
            <p:cNvSpPr>
              <a:spLocks noChangeArrowheads="1"/>
            </p:cNvSpPr>
            <p:nvPr/>
          </p:nvSpPr>
          <p:spPr bwMode="hidden">
            <a:xfrm>
              <a:off x="38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7" name="Rectangle 8">
              <a:extLst>
                <a:ext uri="{FF2B5EF4-FFF2-40B4-BE49-F238E27FC236}">
                  <a16:creationId xmlns:a16="http://schemas.microsoft.com/office/drawing/2014/main" id="{F9B5B60A-B59C-9E46-99FA-CADFACA06A46}"/>
                </a:ext>
              </a:extLst>
            </p:cNvPr>
            <p:cNvSpPr>
              <a:spLocks noChangeArrowheads="1"/>
            </p:cNvSpPr>
            <p:nvPr/>
          </p:nvSpPr>
          <p:spPr bwMode="hidden">
            <a:xfrm>
              <a:off x="48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8" name="Rectangle 9">
              <a:extLst>
                <a:ext uri="{FF2B5EF4-FFF2-40B4-BE49-F238E27FC236}">
                  <a16:creationId xmlns:a16="http://schemas.microsoft.com/office/drawing/2014/main" id="{98C3059E-FAF7-6947-ACD0-E784FB8DDA3D}"/>
                </a:ext>
              </a:extLst>
            </p:cNvPr>
            <p:cNvSpPr>
              <a:spLocks noChangeArrowheads="1"/>
            </p:cNvSpPr>
            <p:nvPr/>
          </p:nvSpPr>
          <p:spPr bwMode="hidden">
            <a:xfrm>
              <a:off x="57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39" name="Rectangle 10">
              <a:extLst>
                <a:ext uri="{FF2B5EF4-FFF2-40B4-BE49-F238E27FC236}">
                  <a16:creationId xmlns:a16="http://schemas.microsoft.com/office/drawing/2014/main" id="{B84F18EA-5A85-D54D-8563-E0EC5DAF2315}"/>
                </a:ext>
              </a:extLst>
            </p:cNvPr>
            <p:cNvSpPr>
              <a:spLocks noChangeArrowheads="1"/>
            </p:cNvSpPr>
            <p:nvPr/>
          </p:nvSpPr>
          <p:spPr bwMode="hidden">
            <a:xfrm>
              <a:off x="67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0" name="Rectangle 11">
              <a:extLst>
                <a:ext uri="{FF2B5EF4-FFF2-40B4-BE49-F238E27FC236}">
                  <a16:creationId xmlns:a16="http://schemas.microsoft.com/office/drawing/2014/main" id="{0B2FA02B-DC57-054C-9D2E-AC604931CD07}"/>
                </a:ext>
              </a:extLst>
            </p:cNvPr>
            <p:cNvSpPr>
              <a:spLocks noChangeArrowheads="1"/>
            </p:cNvSpPr>
            <p:nvPr/>
          </p:nvSpPr>
          <p:spPr bwMode="hidden">
            <a:xfrm>
              <a:off x="76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1" name="Rectangle 12">
              <a:extLst>
                <a:ext uri="{FF2B5EF4-FFF2-40B4-BE49-F238E27FC236}">
                  <a16:creationId xmlns:a16="http://schemas.microsoft.com/office/drawing/2014/main" id="{4C3EEBA4-FFBB-F14F-ADD5-B6476D28F5FC}"/>
                </a:ext>
              </a:extLst>
            </p:cNvPr>
            <p:cNvSpPr>
              <a:spLocks noChangeArrowheads="1"/>
            </p:cNvSpPr>
            <p:nvPr/>
          </p:nvSpPr>
          <p:spPr bwMode="hidden">
            <a:xfrm>
              <a:off x="86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2" name="Rectangle 13">
              <a:extLst>
                <a:ext uri="{FF2B5EF4-FFF2-40B4-BE49-F238E27FC236}">
                  <a16:creationId xmlns:a16="http://schemas.microsoft.com/office/drawing/2014/main" id="{F42B39FA-69A4-6640-BD0C-214909C280A7}"/>
                </a:ext>
              </a:extLst>
            </p:cNvPr>
            <p:cNvSpPr>
              <a:spLocks noChangeArrowheads="1"/>
            </p:cNvSpPr>
            <p:nvPr/>
          </p:nvSpPr>
          <p:spPr bwMode="hidden">
            <a:xfrm>
              <a:off x="96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3" name="Rectangle 14">
              <a:extLst>
                <a:ext uri="{FF2B5EF4-FFF2-40B4-BE49-F238E27FC236}">
                  <a16:creationId xmlns:a16="http://schemas.microsoft.com/office/drawing/2014/main" id="{8713575F-063B-BF47-ABCE-A0FC99B12BD2}"/>
                </a:ext>
              </a:extLst>
            </p:cNvPr>
            <p:cNvSpPr>
              <a:spLocks noChangeArrowheads="1"/>
            </p:cNvSpPr>
            <p:nvPr/>
          </p:nvSpPr>
          <p:spPr bwMode="hidden">
            <a:xfrm>
              <a:off x="105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4" name="Rectangle 15">
              <a:extLst>
                <a:ext uri="{FF2B5EF4-FFF2-40B4-BE49-F238E27FC236}">
                  <a16:creationId xmlns:a16="http://schemas.microsoft.com/office/drawing/2014/main" id="{E50C2436-F717-EA48-AAA0-8CE911DD7654}"/>
                </a:ext>
              </a:extLst>
            </p:cNvPr>
            <p:cNvSpPr>
              <a:spLocks noChangeArrowheads="1"/>
            </p:cNvSpPr>
            <p:nvPr/>
          </p:nvSpPr>
          <p:spPr bwMode="hidden">
            <a:xfrm>
              <a:off x="115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5" name="Rectangle 16">
              <a:extLst>
                <a:ext uri="{FF2B5EF4-FFF2-40B4-BE49-F238E27FC236}">
                  <a16:creationId xmlns:a16="http://schemas.microsoft.com/office/drawing/2014/main" id="{FF145862-8E25-0D4D-9A00-41F9F8B44D95}"/>
                </a:ext>
              </a:extLst>
            </p:cNvPr>
            <p:cNvSpPr>
              <a:spLocks noChangeArrowheads="1"/>
            </p:cNvSpPr>
            <p:nvPr/>
          </p:nvSpPr>
          <p:spPr bwMode="hidden">
            <a:xfrm>
              <a:off x="124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6" name="Rectangle 17">
              <a:extLst>
                <a:ext uri="{FF2B5EF4-FFF2-40B4-BE49-F238E27FC236}">
                  <a16:creationId xmlns:a16="http://schemas.microsoft.com/office/drawing/2014/main" id="{051A1612-B1F7-084E-A28A-DD8ADA0B13ED}"/>
                </a:ext>
              </a:extLst>
            </p:cNvPr>
            <p:cNvSpPr>
              <a:spLocks noChangeArrowheads="1"/>
            </p:cNvSpPr>
            <p:nvPr/>
          </p:nvSpPr>
          <p:spPr bwMode="hidden">
            <a:xfrm>
              <a:off x="134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7" name="Rectangle 18">
              <a:extLst>
                <a:ext uri="{FF2B5EF4-FFF2-40B4-BE49-F238E27FC236}">
                  <a16:creationId xmlns:a16="http://schemas.microsoft.com/office/drawing/2014/main" id="{DB722D8F-5201-F943-AA78-9AAAF8BF2F25}"/>
                </a:ext>
              </a:extLst>
            </p:cNvPr>
            <p:cNvSpPr>
              <a:spLocks noChangeArrowheads="1"/>
            </p:cNvSpPr>
            <p:nvPr/>
          </p:nvSpPr>
          <p:spPr bwMode="hidden">
            <a:xfrm>
              <a:off x="144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8" name="Rectangle 19">
              <a:extLst>
                <a:ext uri="{FF2B5EF4-FFF2-40B4-BE49-F238E27FC236}">
                  <a16:creationId xmlns:a16="http://schemas.microsoft.com/office/drawing/2014/main" id="{7C66E9C6-5A86-594A-A56F-7A824D29DC2F}"/>
                </a:ext>
              </a:extLst>
            </p:cNvPr>
            <p:cNvSpPr>
              <a:spLocks noChangeArrowheads="1"/>
            </p:cNvSpPr>
            <p:nvPr/>
          </p:nvSpPr>
          <p:spPr bwMode="hidden">
            <a:xfrm>
              <a:off x="153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49" name="Rectangle 20">
              <a:extLst>
                <a:ext uri="{FF2B5EF4-FFF2-40B4-BE49-F238E27FC236}">
                  <a16:creationId xmlns:a16="http://schemas.microsoft.com/office/drawing/2014/main" id="{9424B403-4889-5544-A1C9-99520A07A875}"/>
                </a:ext>
              </a:extLst>
            </p:cNvPr>
            <p:cNvSpPr>
              <a:spLocks noChangeArrowheads="1"/>
            </p:cNvSpPr>
            <p:nvPr/>
          </p:nvSpPr>
          <p:spPr bwMode="hidden">
            <a:xfrm>
              <a:off x="163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0" name="Rectangle 21">
              <a:extLst>
                <a:ext uri="{FF2B5EF4-FFF2-40B4-BE49-F238E27FC236}">
                  <a16:creationId xmlns:a16="http://schemas.microsoft.com/office/drawing/2014/main" id="{5DB3D26B-22D5-C24B-B956-E1333EACD3B3}"/>
                </a:ext>
              </a:extLst>
            </p:cNvPr>
            <p:cNvSpPr>
              <a:spLocks noChangeArrowheads="1"/>
            </p:cNvSpPr>
            <p:nvPr/>
          </p:nvSpPr>
          <p:spPr bwMode="hidden">
            <a:xfrm>
              <a:off x="172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1" name="Rectangle 22">
              <a:extLst>
                <a:ext uri="{FF2B5EF4-FFF2-40B4-BE49-F238E27FC236}">
                  <a16:creationId xmlns:a16="http://schemas.microsoft.com/office/drawing/2014/main" id="{2730C486-7907-EA43-8186-495C49CCE402}"/>
                </a:ext>
              </a:extLst>
            </p:cNvPr>
            <p:cNvSpPr>
              <a:spLocks noChangeArrowheads="1"/>
            </p:cNvSpPr>
            <p:nvPr/>
          </p:nvSpPr>
          <p:spPr bwMode="hidden">
            <a:xfrm>
              <a:off x="182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2" name="Rectangle 23">
              <a:extLst>
                <a:ext uri="{FF2B5EF4-FFF2-40B4-BE49-F238E27FC236}">
                  <a16:creationId xmlns:a16="http://schemas.microsoft.com/office/drawing/2014/main" id="{74856BDF-4B1C-4043-8D09-6E82E7781CF8}"/>
                </a:ext>
              </a:extLst>
            </p:cNvPr>
            <p:cNvSpPr>
              <a:spLocks noChangeArrowheads="1"/>
            </p:cNvSpPr>
            <p:nvPr/>
          </p:nvSpPr>
          <p:spPr bwMode="hidden">
            <a:xfrm>
              <a:off x="192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3" name="Rectangle 24">
              <a:extLst>
                <a:ext uri="{FF2B5EF4-FFF2-40B4-BE49-F238E27FC236}">
                  <a16:creationId xmlns:a16="http://schemas.microsoft.com/office/drawing/2014/main" id="{FF755283-9BF2-D24C-91AD-D58EA8E62340}"/>
                </a:ext>
              </a:extLst>
            </p:cNvPr>
            <p:cNvSpPr>
              <a:spLocks noChangeArrowheads="1"/>
            </p:cNvSpPr>
            <p:nvPr/>
          </p:nvSpPr>
          <p:spPr bwMode="hidden">
            <a:xfrm>
              <a:off x="201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4" name="Rectangle 25">
              <a:extLst>
                <a:ext uri="{FF2B5EF4-FFF2-40B4-BE49-F238E27FC236}">
                  <a16:creationId xmlns:a16="http://schemas.microsoft.com/office/drawing/2014/main" id="{44C572A1-53B9-4846-9FEE-23E67840455E}"/>
                </a:ext>
              </a:extLst>
            </p:cNvPr>
            <p:cNvSpPr>
              <a:spLocks noChangeArrowheads="1"/>
            </p:cNvSpPr>
            <p:nvPr/>
          </p:nvSpPr>
          <p:spPr bwMode="hidden">
            <a:xfrm>
              <a:off x="211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5" name="Rectangle 26">
              <a:extLst>
                <a:ext uri="{FF2B5EF4-FFF2-40B4-BE49-F238E27FC236}">
                  <a16:creationId xmlns:a16="http://schemas.microsoft.com/office/drawing/2014/main" id="{6C146D31-EB1A-3147-9C1D-EC632AB3AAFC}"/>
                </a:ext>
              </a:extLst>
            </p:cNvPr>
            <p:cNvSpPr>
              <a:spLocks noChangeArrowheads="1"/>
            </p:cNvSpPr>
            <p:nvPr/>
          </p:nvSpPr>
          <p:spPr bwMode="hidden">
            <a:xfrm>
              <a:off x="220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6" name="Rectangle 27">
              <a:extLst>
                <a:ext uri="{FF2B5EF4-FFF2-40B4-BE49-F238E27FC236}">
                  <a16:creationId xmlns:a16="http://schemas.microsoft.com/office/drawing/2014/main" id="{23BA8AC9-FF59-474D-B649-A75316CEBB79}"/>
                </a:ext>
              </a:extLst>
            </p:cNvPr>
            <p:cNvSpPr>
              <a:spLocks noChangeArrowheads="1"/>
            </p:cNvSpPr>
            <p:nvPr/>
          </p:nvSpPr>
          <p:spPr bwMode="hidden">
            <a:xfrm>
              <a:off x="230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7" name="Rectangle 28">
              <a:extLst>
                <a:ext uri="{FF2B5EF4-FFF2-40B4-BE49-F238E27FC236}">
                  <a16:creationId xmlns:a16="http://schemas.microsoft.com/office/drawing/2014/main" id="{62397769-4376-D141-8CEE-A31D9BF1FEA9}"/>
                </a:ext>
              </a:extLst>
            </p:cNvPr>
            <p:cNvSpPr>
              <a:spLocks noChangeArrowheads="1"/>
            </p:cNvSpPr>
            <p:nvPr/>
          </p:nvSpPr>
          <p:spPr bwMode="hidden">
            <a:xfrm>
              <a:off x="240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8" name="Rectangle 29">
              <a:extLst>
                <a:ext uri="{FF2B5EF4-FFF2-40B4-BE49-F238E27FC236}">
                  <a16:creationId xmlns:a16="http://schemas.microsoft.com/office/drawing/2014/main" id="{E42B20D8-4549-4D45-AF46-69D3E4CF56ED}"/>
                </a:ext>
              </a:extLst>
            </p:cNvPr>
            <p:cNvSpPr>
              <a:spLocks noChangeArrowheads="1"/>
            </p:cNvSpPr>
            <p:nvPr/>
          </p:nvSpPr>
          <p:spPr bwMode="hidden">
            <a:xfrm>
              <a:off x="249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59" name="Rectangle 30">
              <a:extLst>
                <a:ext uri="{FF2B5EF4-FFF2-40B4-BE49-F238E27FC236}">
                  <a16:creationId xmlns:a16="http://schemas.microsoft.com/office/drawing/2014/main" id="{F22CA37C-3E49-8A44-BC66-9215B4D15C08}"/>
                </a:ext>
              </a:extLst>
            </p:cNvPr>
            <p:cNvSpPr>
              <a:spLocks noChangeArrowheads="1"/>
            </p:cNvSpPr>
            <p:nvPr/>
          </p:nvSpPr>
          <p:spPr bwMode="hidden">
            <a:xfrm>
              <a:off x="259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0" name="Rectangle 31">
              <a:extLst>
                <a:ext uri="{FF2B5EF4-FFF2-40B4-BE49-F238E27FC236}">
                  <a16:creationId xmlns:a16="http://schemas.microsoft.com/office/drawing/2014/main" id="{99ECCF38-160F-B041-BA5A-DAC36D846A9B}"/>
                </a:ext>
              </a:extLst>
            </p:cNvPr>
            <p:cNvSpPr>
              <a:spLocks noChangeArrowheads="1"/>
            </p:cNvSpPr>
            <p:nvPr/>
          </p:nvSpPr>
          <p:spPr bwMode="hidden">
            <a:xfrm>
              <a:off x="268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1" name="Rectangle 32">
              <a:extLst>
                <a:ext uri="{FF2B5EF4-FFF2-40B4-BE49-F238E27FC236}">
                  <a16:creationId xmlns:a16="http://schemas.microsoft.com/office/drawing/2014/main" id="{50A71A45-8BE3-D84D-B393-BA01E7045BC9}"/>
                </a:ext>
              </a:extLst>
            </p:cNvPr>
            <p:cNvSpPr>
              <a:spLocks noChangeArrowheads="1"/>
            </p:cNvSpPr>
            <p:nvPr/>
          </p:nvSpPr>
          <p:spPr bwMode="hidden">
            <a:xfrm>
              <a:off x="278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2" name="Rectangle 33">
              <a:extLst>
                <a:ext uri="{FF2B5EF4-FFF2-40B4-BE49-F238E27FC236}">
                  <a16:creationId xmlns:a16="http://schemas.microsoft.com/office/drawing/2014/main" id="{C4FA463E-15DB-414B-AF8D-4E7C1ACF4A1B}"/>
                </a:ext>
              </a:extLst>
            </p:cNvPr>
            <p:cNvSpPr>
              <a:spLocks noChangeArrowheads="1"/>
            </p:cNvSpPr>
            <p:nvPr/>
          </p:nvSpPr>
          <p:spPr bwMode="hidden">
            <a:xfrm>
              <a:off x="288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3" name="Rectangle 34">
              <a:extLst>
                <a:ext uri="{FF2B5EF4-FFF2-40B4-BE49-F238E27FC236}">
                  <a16:creationId xmlns:a16="http://schemas.microsoft.com/office/drawing/2014/main" id="{3886BB41-A788-A04C-909D-307FD9D50945}"/>
                </a:ext>
              </a:extLst>
            </p:cNvPr>
            <p:cNvSpPr>
              <a:spLocks noChangeArrowheads="1"/>
            </p:cNvSpPr>
            <p:nvPr/>
          </p:nvSpPr>
          <p:spPr bwMode="hidden">
            <a:xfrm>
              <a:off x="297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4" name="Rectangle 35">
              <a:extLst>
                <a:ext uri="{FF2B5EF4-FFF2-40B4-BE49-F238E27FC236}">
                  <a16:creationId xmlns:a16="http://schemas.microsoft.com/office/drawing/2014/main" id="{87F7125E-1BFF-9148-AE96-4B365D7BEC52}"/>
                </a:ext>
              </a:extLst>
            </p:cNvPr>
            <p:cNvSpPr>
              <a:spLocks noChangeArrowheads="1"/>
            </p:cNvSpPr>
            <p:nvPr/>
          </p:nvSpPr>
          <p:spPr bwMode="hidden">
            <a:xfrm>
              <a:off x="307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5" name="Rectangle 36">
              <a:extLst>
                <a:ext uri="{FF2B5EF4-FFF2-40B4-BE49-F238E27FC236}">
                  <a16:creationId xmlns:a16="http://schemas.microsoft.com/office/drawing/2014/main" id="{6628A74C-4633-0A49-AF1D-A883D8CCEA1C}"/>
                </a:ext>
              </a:extLst>
            </p:cNvPr>
            <p:cNvSpPr>
              <a:spLocks noChangeArrowheads="1"/>
            </p:cNvSpPr>
            <p:nvPr/>
          </p:nvSpPr>
          <p:spPr bwMode="hidden">
            <a:xfrm>
              <a:off x="316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6" name="Rectangle 37">
              <a:extLst>
                <a:ext uri="{FF2B5EF4-FFF2-40B4-BE49-F238E27FC236}">
                  <a16:creationId xmlns:a16="http://schemas.microsoft.com/office/drawing/2014/main" id="{F2B21507-D892-8943-872A-E69F558FBBB8}"/>
                </a:ext>
              </a:extLst>
            </p:cNvPr>
            <p:cNvSpPr>
              <a:spLocks noChangeArrowheads="1"/>
            </p:cNvSpPr>
            <p:nvPr/>
          </p:nvSpPr>
          <p:spPr bwMode="hidden">
            <a:xfrm>
              <a:off x="326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7" name="Rectangle 38">
              <a:extLst>
                <a:ext uri="{FF2B5EF4-FFF2-40B4-BE49-F238E27FC236}">
                  <a16:creationId xmlns:a16="http://schemas.microsoft.com/office/drawing/2014/main" id="{B5F955F4-238D-C440-ADDB-11298E701689}"/>
                </a:ext>
              </a:extLst>
            </p:cNvPr>
            <p:cNvSpPr>
              <a:spLocks noChangeArrowheads="1"/>
            </p:cNvSpPr>
            <p:nvPr/>
          </p:nvSpPr>
          <p:spPr bwMode="hidden">
            <a:xfrm>
              <a:off x="336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8" name="Rectangle 39">
              <a:extLst>
                <a:ext uri="{FF2B5EF4-FFF2-40B4-BE49-F238E27FC236}">
                  <a16:creationId xmlns:a16="http://schemas.microsoft.com/office/drawing/2014/main" id="{54A054E0-8048-964A-B617-33AF104D04D2}"/>
                </a:ext>
              </a:extLst>
            </p:cNvPr>
            <p:cNvSpPr>
              <a:spLocks noChangeArrowheads="1"/>
            </p:cNvSpPr>
            <p:nvPr/>
          </p:nvSpPr>
          <p:spPr bwMode="hidden">
            <a:xfrm>
              <a:off x="345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69" name="Rectangle 40">
              <a:extLst>
                <a:ext uri="{FF2B5EF4-FFF2-40B4-BE49-F238E27FC236}">
                  <a16:creationId xmlns:a16="http://schemas.microsoft.com/office/drawing/2014/main" id="{A4C0DC86-74A0-5A47-A221-B2328B46041E}"/>
                </a:ext>
              </a:extLst>
            </p:cNvPr>
            <p:cNvSpPr>
              <a:spLocks noChangeArrowheads="1"/>
            </p:cNvSpPr>
            <p:nvPr/>
          </p:nvSpPr>
          <p:spPr bwMode="hidden">
            <a:xfrm>
              <a:off x="355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0" name="Rectangle 41">
              <a:extLst>
                <a:ext uri="{FF2B5EF4-FFF2-40B4-BE49-F238E27FC236}">
                  <a16:creationId xmlns:a16="http://schemas.microsoft.com/office/drawing/2014/main" id="{4C7B7726-A3EA-C44E-A30B-2DD1CC34524F}"/>
                </a:ext>
              </a:extLst>
            </p:cNvPr>
            <p:cNvSpPr>
              <a:spLocks noChangeArrowheads="1"/>
            </p:cNvSpPr>
            <p:nvPr/>
          </p:nvSpPr>
          <p:spPr bwMode="hidden">
            <a:xfrm>
              <a:off x="364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1" name="Rectangle 42">
              <a:extLst>
                <a:ext uri="{FF2B5EF4-FFF2-40B4-BE49-F238E27FC236}">
                  <a16:creationId xmlns:a16="http://schemas.microsoft.com/office/drawing/2014/main" id="{DBB771B6-F579-AB4B-8A1E-80E3CBB0F2BB}"/>
                </a:ext>
              </a:extLst>
            </p:cNvPr>
            <p:cNvSpPr>
              <a:spLocks noChangeArrowheads="1"/>
            </p:cNvSpPr>
            <p:nvPr/>
          </p:nvSpPr>
          <p:spPr bwMode="hidden">
            <a:xfrm>
              <a:off x="374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2" name="Rectangle 43">
              <a:extLst>
                <a:ext uri="{FF2B5EF4-FFF2-40B4-BE49-F238E27FC236}">
                  <a16:creationId xmlns:a16="http://schemas.microsoft.com/office/drawing/2014/main" id="{1EF4F9D7-1338-A94B-AD8E-82912279A9AE}"/>
                </a:ext>
              </a:extLst>
            </p:cNvPr>
            <p:cNvSpPr>
              <a:spLocks noChangeArrowheads="1"/>
            </p:cNvSpPr>
            <p:nvPr/>
          </p:nvSpPr>
          <p:spPr bwMode="hidden">
            <a:xfrm>
              <a:off x="384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3" name="Rectangle 44">
              <a:extLst>
                <a:ext uri="{FF2B5EF4-FFF2-40B4-BE49-F238E27FC236}">
                  <a16:creationId xmlns:a16="http://schemas.microsoft.com/office/drawing/2014/main" id="{24A1BBB7-62F1-D348-BE66-6CF8C34DD3B4}"/>
                </a:ext>
              </a:extLst>
            </p:cNvPr>
            <p:cNvSpPr>
              <a:spLocks noChangeArrowheads="1"/>
            </p:cNvSpPr>
            <p:nvPr/>
          </p:nvSpPr>
          <p:spPr bwMode="hidden">
            <a:xfrm>
              <a:off x="393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4" name="Rectangle 45">
              <a:extLst>
                <a:ext uri="{FF2B5EF4-FFF2-40B4-BE49-F238E27FC236}">
                  <a16:creationId xmlns:a16="http://schemas.microsoft.com/office/drawing/2014/main" id="{D8B5F5B0-5D1C-774F-BEAA-9BDE97B9AD94}"/>
                </a:ext>
              </a:extLst>
            </p:cNvPr>
            <p:cNvSpPr>
              <a:spLocks noChangeArrowheads="1"/>
            </p:cNvSpPr>
            <p:nvPr/>
          </p:nvSpPr>
          <p:spPr bwMode="hidden">
            <a:xfrm>
              <a:off x="403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5" name="Rectangle 46">
              <a:extLst>
                <a:ext uri="{FF2B5EF4-FFF2-40B4-BE49-F238E27FC236}">
                  <a16:creationId xmlns:a16="http://schemas.microsoft.com/office/drawing/2014/main" id="{088DCFE5-C70A-2A48-8634-3874DA6A8786}"/>
                </a:ext>
              </a:extLst>
            </p:cNvPr>
            <p:cNvSpPr>
              <a:spLocks noChangeArrowheads="1"/>
            </p:cNvSpPr>
            <p:nvPr/>
          </p:nvSpPr>
          <p:spPr bwMode="hidden">
            <a:xfrm>
              <a:off x="412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6" name="Rectangle 47">
              <a:extLst>
                <a:ext uri="{FF2B5EF4-FFF2-40B4-BE49-F238E27FC236}">
                  <a16:creationId xmlns:a16="http://schemas.microsoft.com/office/drawing/2014/main" id="{D81F2ED0-491F-7046-983C-C3FF14D9F84A}"/>
                </a:ext>
              </a:extLst>
            </p:cNvPr>
            <p:cNvSpPr>
              <a:spLocks noChangeArrowheads="1"/>
            </p:cNvSpPr>
            <p:nvPr/>
          </p:nvSpPr>
          <p:spPr bwMode="hidden">
            <a:xfrm>
              <a:off x="422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7" name="Rectangle 48">
              <a:extLst>
                <a:ext uri="{FF2B5EF4-FFF2-40B4-BE49-F238E27FC236}">
                  <a16:creationId xmlns:a16="http://schemas.microsoft.com/office/drawing/2014/main" id="{4E407F39-60DC-C146-9AC9-0256F239D271}"/>
                </a:ext>
              </a:extLst>
            </p:cNvPr>
            <p:cNvSpPr>
              <a:spLocks noChangeArrowheads="1"/>
            </p:cNvSpPr>
            <p:nvPr/>
          </p:nvSpPr>
          <p:spPr bwMode="hidden">
            <a:xfrm>
              <a:off x="432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8" name="Rectangle 49">
              <a:extLst>
                <a:ext uri="{FF2B5EF4-FFF2-40B4-BE49-F238E27FC236}">
                  <a16:creationId xmlns:a16="http://schemas.microsoft.com/office/drawing/2014/main" id="{185CF1E3-7165-4F43-B37E-6B284DC91619}"/>
                </a:ext>
              </a:extLst>
            </p:cNvPr>
            <p:cNvSpPr>
              <a:spLocks noChangeArrowheads="1"/>
            </p:cNvSpPr>
            <p:nvPr/>
          </p:nvSpPr>
          <p:spPr bwMode="hidden">
            <a:xfrm>
              <a:off x="441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79" name="Rectangle 50">
              <a:extLst>
                <a:ext uri="{FF2B5EF4-FFF2-40B4-BE49-F238E27FC236}">
                  <a16:creationId xmlns:a16="http://schemas.microsoft.com/office/drawing/2014/main" id="{12F9C5EB-09EF-004A-A627-09766BA8F567}"/>
                </a:ext>
              </a:extLst>
            </p:cNvPr>
            <p:cNvSpPr>
              <a:spLocks noChangeArrowheads="1"/>
            </p:cNvSpPr>
            <p:nvPr/>
          </p:nvSpPr>
          <p:spPr bwMode="hidden">
            <a:xfrm>
              <a:off x="451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0" name="Rectangle 51">
              <a:extLst>
                <a:ext uri="{FF2B5EF4-FFF2-40B4-BE49-F238E27FC236}">
                  <a16:creationId xmlns:a16="http://schemas.microsoft.com/office/drawing/2014/main" id="{9B2FF32B-45F0-BB4D-AF17-CCE96FB40F4D}"/>
                </a:ext>
              </a:extLst>
            </p:cNvPr>
            <p:cNvSpPr>
              <a:spLocks noChangeArrowheads="1"/>
            </p:cNvSpPr>
            <p:nvPr/>
          </p:nvSpPr>
          <p:spPr bwMode="hidden">
            <a:xfrm>
              <a:off x="460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1" name="Rectangle 52">
              <a:extLst>
                <a:ext uri="{FF2B5EF4-FFF2-40B4-BE49-F238E27FC236}">
                  <a16:creationId xmlns:a16="http://schemas.microsoft.com/office/drawing/2014/main" id="{D209F9F0-8F8E-5242-9F46-91DD736BE0A1}"/>
                </a:ext>
              </a:extLst>
            </p:cNvPr>
            <p:cNvSpPr>
              <a:spLocks noChangeArrowheads="1"/>
            </p:cNvSpPr>
            <p:nvPr/>
          </p:nvSpPr>
          <p:spPr bwMode="hidden">
            <a:xfrm>
              <a:off x="470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2" name="Rectangle 53">
              <a:extLst>
                <a:ext uri="{FF2B5EF4-FFF2-40B4-BE49-F238E27FC236}">
                  <a16:creationId xmlns:a16="http://schemas.microsoft.com/office/drawing/2014/main" id="{C7C6C00D-B4E8-6944-A6DD-9E4A9D6B1B4E}"/>
                </a:ext>
              </a:extLst>
            </p:cNvPr>
            <p:cNvSpPr>
              <a:spLocks noChangeArrowheads="1"/>
            </p:cNvSpPr>
            <p:nvPr/>
          </p:nvSpPr>
          <p:spPr bwMode="hidden">
            <a:xfrm>
              <a:off x="480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3" name="Rectangle 54">
              <a:extLst>
                <a:ext uri="{FF2B5EF4-FFF2-40B4-BE49-F238E27FC236}">
                  <a16:creationId xmlns:a16="http://schemas.microsoft.com/office/drawing/2014/main" id="{20EAD1C7-8930-E147-B545-B43E1C399CC6}"/>
                </a:ext>
              </a:extLst>
            </p:cNvPr>
            <p:cNvSpPr>
              <a:spLocks noChangeArrowheads="1"/>
            </p:cNvSpPr>
            <p:nvPr/>
          </p:nvSpPr>
          <p:spPr bwMode="hidden">
            <a:xfrm>
              <a:off x="489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4" name="Rectangle 55">
              <a:extLst>
                <a:ext uri="{FF2B5EF4-FFF2-40B4-BE49-F238E27FC236}">
                  <a16:creationId xmlns:a16="http://schemas.microsoft.com/office/drawing/2014/main" id="{6E1D15F4-C6E3-434D-87CE-D76F1B361F7C}"/>
                </a:ext>
              </a:extLst>
            </p:cNvPr>
            <p:cNvSpPr>
              <a:spLocks noChangeArrowheads="1"/>
            </p:cNvSpPr>
            <p:nvPr/>
          </p:nvSpPr>
          <p:spPr bwMode="hidden">
            <a:xfrm>
              <a:off x="499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5" name="Rectangle 56">
              <a:extLst>
                <a:ext uri="{FF2B5EF4-FFF2-40B4-BE49-F238E27FC236}">
                  <a16:creationId xmlns:a16="http://schemas.microsoft.com/office/drawing/2014/main" id="{7D180973-DCB6-1B48-A371-C81A12C0DEB9}"/>
                </a:ext>
              </a:extLst>
            </p:cNvPr>
            <p:cNvSpPr>
              <a:spLocks noChangeArrowheads="1"/>
            </p:cNvSpPr>
            <p:nvPr/>
          </p:nvSpPr>
          <p:spPr bwMode="hidden">
            <a:xfrm>
              <a:off x="508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6" name="Rectangle 57">
              <a:extLst>
                <a:ext uri="{FF2B5EF4-FFF2-40B4-BE49-F238E27FC236}">
                  <a16:creationId xmlns:a16="http://schemas.microsoft.com/office/drawing/2014/main" id="{FB38DC2B-C741-FB40-9F80-76747D9F37DA}"/>
                </a:ext>
              </a:extLst>
            </p:cNvPr>
            <p:cNvSpPr>
              <a:spLocks noChangeArrowheads="1"/>
            </p:cNvSpPr>
            <p:nvPr/>
          </p:nvSpPr>
          <p:spPr bwMode="hidden">
            <a:xfrm>
              <a:off x="518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7" name="Rectangle 58">
              <a:extLst>
                <a:ext uri="{FF2B5EF4-FFF2-40B4-BE49-F238E27FC236}">
                  <a16:creationId xmlns:a16="http://schemas.microsoft.com/office/drawing/2014/main" id="{38C7CF1D-E41E-F145-B38D-57593BB6AA93}"/>
                </a:ext>
              </a:extLst>
            </p:cNvPr>
            <p:cNvSpPr>
              <a:spLocks noChangeArrowheads="1"/>
            </p:cNvSpPr>
            <p:nvPr/>
          </p:nvSpPr>
          <p:spPr bwMode="hidden">
            <a:xfrm>
              <a:off x="5280"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8" name="Rectangle 59">
              <a:extLst>
                <a:ext uri="{FF2B5EF4-FFF2-40B4-BE49-F238E27FC236}">
                  <a16:creationId xmlns:a16="http://schemas.microsoft.com/office/drawing/2014/main" id="{3A7628D2-18F7-C744-867D-6E63D255EE4F}"/>
                </a:ext>
              </a:extLst>
            </p:cNvPr>
            <p:cNvSpPr>
              <a:spLocks noChangeArrowheads="1"/>
            </p:cNvSpPr>
            <p:nvPr/>
          </p:nvSpPr>
          <p:spPr bwMode="hidden">
            <a:xfrm>
              <a:off x="5376"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89" name="Rectangle 60">
              <a:extLst>
                <a:ext uri="{FF2B5EF4-FFF2-40B4-BE49-F238E27FC236}">
                  <a16:creationId xmlns:a16="http://schemas.microsoft.com/office/drawing/2014/main" id="{44236791-F8E8-4A46-A6D0-843C2149A627}"/>
                </a:ext>
              </a:extLst>
            </p:cNvPr>
            <p:cNvSpPr>
              <a:spLocks noChangeArrowheads="1"/>
            </p:cNvSpPr>
            <p:nvPr/>
          </p:nvSpPr>
          <p:spPr bwMode="hidden">
            <a:xfrm>
              <a:off x="5472"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90" name="Rectangle 61">
              <a:extLst>
                <a:ext uri="{FF2B5EF4-FFF2-40B4-BE49-F238E27FC236}">
                  <a16:creationId xmlns:a16="http://schemas.microsoft.com/office/drawing/2014/main" id="{31832BF7-B416-B94D-9601-50FF8AB27F91}"/>
                </a:ext>
              </a:extLst>
            </p:cNvPr>
            <p:cNvSpPr>
              <a:spLocks noChangeArrowheads="1"/>
            </p:cNvSpPr>
            <p:nvPr/>
          </p:nvSpPr>
          <p:spPr bwMode="hidden">
            <a:xfrm>
              <a:off x="5568"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91" name="Rectangle 62">
              <a:extLst>
                <a:ext uri="{FF2B5EF4-FFF2-40B4-BE49-F238E27FC236}">
                  <a16:creationId xmlns:a16="http://schemas.microsoft.com/office/drawing/2014/main" id="{B6801A6A-381A-014F-9B7F-C20AED70FC1E}"/>
                </a:ext>
              </a:extLst>
            </p:cNvPr>
            <p:cNvSpPr>
              <a:spLocks noChangeArrowheads="1"/>
            </p:cNvSpPr>
            <p:nvPr/>
          </p:nvSpPr>
          <p:spPr bwMode="hidden">
            <a:xfrm>
              <a:off x="5664" y="6"/>
              <a:ext cx="48" cy="432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92" name="Rectangle 63">
              <a:extLst>
                <a:ext uri="{FF2B5EF4-FFF2-40B4-BE49-F238E27FC236}">
                  <a16:creationId xmlns:a16="http://schemas.microsoft.com/office/drawing/2014/main" id="{4CA0B5AF-023A-9340-AB1D-959A723BC875}"/>
                </a:ext>
              </a:extLst>
            </p:cNvPr>
            <p:cNvSpPr>
              <a:spLocks noChangeArrowheads="1"/>
            </p:cNvSpPr>
            <p:nvPr/>
          </p:nvSpPr>
          <p:spPr bwMode="hidden">
            <a:xfrm>
              <a:off x="431" y="0"/>
              <a:ext cx="5331" cy="4320"/>
            </a:xfrm>
            <a:prstGeom prst="rect">
              <a:avLst/>
            </a:prstGeom>
            <a:solidFill>
              <a:schemeClr val="accent1">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
          <p:nvSpPr>
            <p:cNvPr id="1093" name="Rectangle 64">
              <a:extLst>
                <a:ext uri="{FF2B5EF4-FFF2-40B4-BE49-F238E27FC236}">
                  <a16:creationId xmlns:a16="http://schemas.microsoft.com/office/drawing/2014/main" id="{E293E03B-ADD5-834C-81D2-C84840E461AA}"/>
                </a:ext>
              </a:extLst>
            </p:cNvPr>
            <p:cNvSpPr>
              <a:spLocks noChangeArrowheads="1"/>
            </p:cNvSpPr>
            <p:nvPr/>
          </p:nvSpPr>
          <p:spPr bwMode="blackGray">
            <a:xfrm>
              <a:off x="0" y="1081"/>
              <a:ext cx="4378" cy="47"/>
            </a:xfrm>
            <a:prstGeom prst="rect">
              <a:avLst/>
            </a:prstGeom>
            <a:solidFill>
              <a:schemeClr val="hlink">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grpSp>
      <p:sp>
        <p:nvSpPr>
          <p:cNvPr id="1027" name="Rectangle 65">
            <a:extLst>
              <a:ext uri="{FF2B5EF4-FFF2-40B4-BE49-F238E27FC236}">
                <a16:creationId xmlns:a16="http://schemas.microsoft.com/office/drawing/2014/main" id="{3960C3C4-52E6-A24E-9DE4-865BF08E306A}"/>
              </a:ext>
            </a:extLst>
          </p:cNvPr>
          <p:cNvSpPr>
            <a:spLocks noGrp="1" noChangeArrowheads="1"/>
          </p:cNvSpPr>
          <p:nvPr>
            <p:ph type="title"/>
          </p:nvPr>
        </p:nvSpPr>
        <p:spPr bwMode="auto">
          <a:xfrm>
            <a:off x="871538" y="533400"/>
            <a:ext cx="8162925" cy="109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8" name="Rectangle 66">
            <a:extLst>
              <a:ext uri="{FF2B5EF4-FFF2-40B4-BE49-F238E27FC236}">
                <a16:creationId xmlns:a16="http://schemas.microsoft.com/office/drawing/2014/main" id="{21ACB29F-7D14-5749-8DC3-54284B958D1F}"/>
              </a:ext>
            </a:extLst>
          </p:cNvPr>
          <p:cNvSpPr>
            <a:spLocks noGrp="1" noChangeArrowheads="1"/>
          </p:cNvSpPr>
          <p:nvPr>
            <p:ph type="body" idx="1"/>
          </p:nvPr>
        </p:nvSpPr>
        <p:spPr bwMode="auto">
          <a:xfrm>
            <a:off x="912813" y="1905000"/>
            <a:ext cx="8110537"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451" name="Rectangle 67">
            <a:extLst>
              <a:ext uri="{FF2B5EF4-FFF2-40B4-BE49-F238E27FC236}">
                <a16:creationId xmlns:a16="http://schemas.microsoft.com/office/drawing/2014/main" id="{04FEAE49-2292-B840-A174-C0B9D02878D1}"/>
              </a:ext>
            </a:extLst>
          </p:cNvPr>
          <p:cNvSpPr>
            <a:spLocks noGrp="1" noChangeArrowheads="1"/>
          </p:cNvSpPr>
          <p:nvPr>
            <p:ph type="dt" sz="half" idx="2"/>
          </p:nvPr>
        </p:nvSpPr>
        <p:spPr bwMode="auto">
          <a:xfrm>
            <a:off x="1152525" y="62865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latin typeface="+mn-lt"/>
                <a:ea typeface="ＭＳ Ｐゴシック" charset="-128"/>
                <a:cs typeface="ＭＳ Ｐゴシック" charset="-128"/>
              </a:defRPr>
            </a:lvl1pPr>
          </a:lstStyle>
          <a:p>
            <a:pPr>
              <a:defRPr/>
            </a:pPr>
            <a:endParaRPr lang="en-US"/>
          </a:p>
        </p:txBody>
      </p:sp>
      <p:sp>
        <p:nvSpPr>
          <p:cNvPr id="16452" name="Rectangle 68">
            <a:extLst>
              <a:ext uri="{FF2B5EF4-FFF2-40B4-BE49-F238E27FC236}">
                <a16:creationId xmlns:a16="http://schemas.microsoft.com/office/drawing/2014/main" id="{2EF1482C-D7B6-9647-A8A5-EB3BC82BF7E3}"/>
              </a:ext>
            </a:extLst>
          </p:cNvPr>
          <p:cNvSpPr>
            <a:spLocks noGrp="1" noChangeArrowheads="1"/>
          </p:cNvSpPr>
          <p:nvPr>
            <p:ph type="ftr" sz="quarter" idx="3"/>
          </p:nvPr>
        </p:nvSpPr>
        <p:spPr bwMode="auto">
          <a:xfrm>
            <a:off x="3590925" y="62865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atin typeface="+mn-lt"/>
                <a:ea typeface="ＭＳ Ｐゴシック" charset="-128"/>
                <a:cs typeface="ＭＳ Ｐゴシック" charset="-128"/>
              </a:defRPr>
            </a:lvl1pPr>
          </a:lstStyle>
          <a:p>
            <a:pPr>
              <a:defRPr/>
            </a:pPr>
            <a:endParaRPr lang="en-US"/>
          </a:p>
        </p:txBody>
      </p:sp>
      <p:sp>
        <p:nvSpPr>
          <p:cNvPr id="16453" name="Rectangle 69">
            <a:extLst>
              <a:ext uri="{FF2B5EF4-FFF2-40B4-BE49-F238E27FC236}">
                <a16:creationId xmlns:a16="http://schemas.microsoft.com/office/drawing/2014/main" id="{052F5998-B1C6-4247-B39B-0330CC3E5C13}"/>
              </a:ext>
            </a:extLst>
          </p:cNvPr>
          <p:cNvSpPr>
            <a:spLocks noGrp="1" noChangeArrowheads="1"/>
          </p:cNvSpPr>
          <p:nvPr>
            <p:ph type="sldNum" sz="quarter" idx="4"/>
          </p:nvPr>
        </p:nvSpPr>
        <p:spPr bwMode="auto">
          <a:xfrm>
            <a:off x="7019925" y="62865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atin typeface="Helvetica" pitchFamily="2" charset="0"/>
              </a:defRPr>
            </a:lvl1pPr>
          </a:lstStyle>
          <a:p>
            <a:fld id="{5430D0A6-5037-2541-B0E2-933F5AFE0E5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6"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rtl="0" eaLnBrk="0" fontAlgn="base" hangingPunct="0">
        <a:spcBef>
          <a:spcPct val="0"/>
        </a:spcBef>
        <a:spcAft>
          <a:spcPct val="0"/>
        </a:spcAft>
        <a:defRPr sz="44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400">
          <a:solidFill>
            <a:schemeClr val="tx2"/>
          </a:solidFill>
          <a:latin typeface="Helvetica" charset="0"/>
          <a:ea typeface="ＭＳ Ｐゴシック" charset="0"/>
          <a:cs typeface="ＭＳ Ｐゴシック" charset="0"/>
        </a:defRPr>
      </a:lvl2pPr>
      <a:lvl3pPr algn="l" rtl="0" eaLnBrk="0" fontAlgn="base" hangingPunct="0">
        <a:spcBef>
          <a:spcPct val="0"/>
        </a:spcBef>
        <a:spcAft>
          <a:spcPct val="0"/>
        </a:spcAft>
        <a:defRPr sz="4400">
          <a:solidFill>
            <a:schemeClr val="tx2"/>
          </a:solidFill>
          <a:latin typeface="Helvetica" charset="0"/>
          <a:ea typeface="ＭＳ Ｐゴシック" charset="0"/>
          <a:cs typeface="ＭＳ Ｐゴシック" charset="0"/>
        </a:defRPr>
      </a:lvl3pPr>
      <a:lvl4pPr algn="l" rtl="0" eaLnBrk="0" fontAlgn="base" hangingPunct="0">
        <a:spcBef>
          <a:spcPct val="0"/>
        </a:spcBef>
        <a:spcAft>
          <a:spcPct val="0"/>
        </a:spcAft>
        <a:defRPr sz="4400">
          <a:solidFill>
            <a:schemeClr val="tx2"/>
          </a:solidFill>
          <a:latin typeface="Helvetica" charset="0"/>
          <a:ea typeface="ＭＳ Ｐゴシック" charset="0"/>
          <a:cs typeface="ＭＳ Ｐゴシック" charset="0"/>
        </a:defRPr>
      </a:lvl4pPr>
      <a:lvl5pPr algn="l" rtl="0" eaLnBrk="0" fontAlgn="base" hangingPunct="0">
        <a:spcBef>
          <a:spcPct val="0"/>
        </a:spcBef>
        <a:spcAft>
          <a:spcPct val="0"/>
        </a:spcAft>
        <a:defRPr sz="4400">
          <a:solidFill>
            <a:schemeClr val="tx2"/>
          </a:solidFill>
          <a:latin typeface="Helvetica" charset="0"/>
          <a:ea typeface="ＭＳ Ｐゴシック" charset="0"/>
          <a:cs typeface="ＭＳ Ｐゴシック" charset="0"/>
        </a:defRPr>
      </a:lvl5pPr>
      <a:lvl6pPr marL="457200" algn="l" rtl="0" fontAlgn="base">
        <a:spcBef>
          <a:spcPct val="0"/>
        </a:spcBef>
        <a:spcAft>
          <a:spcPct val="0"/>
        </a:spcAft>
        <a:defRPr sz="4400">
          <a:solidFill>
            <a:schemeClr val="tx2"/>
          </a:solidFill>
          <a:latin typeface="Helvetica" charset="0"/>
        </a:defRPr>
      </a:lvl6pPr>
      <a:lvl7pPr marL="914400" algn="l" rtl="0" fontAlgn="base">
        <a:spcBef>
          <a:spcPct val="0"/>
        </a:spcBef>
        <a:spcAft>
          <a:spcPct val="0"/>
        </a:spcAft>
        <a:defRPr sz="4400">
          <a:solidFill>
            <a:schemeClr val="tx2"/>
          </a:solidFill>
          <a:latin typeface="Helvetica" charset="0"/>
        </a:defRPr>
      </a:lvl7pPr>
      <a:lvl8pPr marL="1371600" algn="l" rtl="0" fontAlgn="base">
        <a:spcBef>
          <a:spcPct val="0"/>
        </a:spcBef>
        <a:spcAft>
          <a:spcPct val="0"/>
        </a:spcAft>
        <a:defRPr sz="4400">
          <a:solidFill>
            <a:schemeClr val="tx2"/>
          </a:solidFill>
          <a:latin typeface="Helvetica" charset="0"/>
        </a:defRPr>
      </a:lvl8pPr>
      <a:lvl9pPr marL="1828800" algn="l" rtl="0" fontAlgn="base">
        <a:spcBef>
          <a:spcPct val="0"/>
        </a:spcBef>
        <a:spcAft>
          <a:spcPct val="0"/>
        </a:spcAft>
        <a:defRPr sz="4400">
          <a:solidFill>
            <a:schemeClr val="tx2"/>
          </a:solidFill>
          <a:latin typeface="Helvetica" charset="0"/>
        </a:defRPr>
      </a:lvl9pPr>
    </p:titleStyle>
    <p:bodyStyle>
      <a:lvl1pPr marL="342900" indent="-342900" algn="l" rtl="0" eaLnBrk="0" fontAlgn="base" hangingPunct="0">
        <a:spcBef>
          <a:spcPct val="20000"/>
        </a:spcBef>
        <a:spcAft>
          <a:spcPct val="0"/>
        </a:spcAft>
        <a:buClr>
          <a:schemeClr val="folHlink"/>
        </a:buClr>
        <a:buSzPct val="75000"/>
        <a:buFont typeface="Wingdings" pitchFamily="2" charset="2"/>
        <a:buChar char="n"/>
        <a:defRPr sz="3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folHlink"/>
        </a:buClr>
        <a:buSzPct val="70000"/>
        <a:buFont typeface="Wingdings" pitchFamily="2" charset="2"/>
        <a:buChar char="n"/>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lr>
          <a:schemeClr val="tx2"/>
        </a:buClr>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lr>
          <a:schemeClr val="hlink"/>
        </a:buClr>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lr>
          <a:schemeClr val="tx1"/>
        </a:buClr>
        <a:buSzPct val="85000"/>
        <a:buChar char="•"/>
        <a:defRPr sz="2000">
          <a:solidFill>
            <a:schemeClr val="tx1"/>
          </a:solidFill>
          <a:latin typeface="+mn-lt"/>
          <a:ea typeface="ＭＳ Ｐゴシック" charset="-128"/>
        </a:defRPr>
      </a:lvl5pPr>
      <a:lvl6pPr marL="2514600" indent="-228600" algn="l" rtl="0" fontAlgn="base">
        <a:spcBef>
          <a:spcPct val="20000"/>
        </a:spcBef>
        <a:spcAft>
          <a:spcPct val="0"/>
        </a:spcAft>
        <a:buClr>
          <a:schemeClr val="tx1"/>
        </a:buClr>
        <a:buSzPct val="85000"/>
        <a:buChar char="•"/>
        <a:defRPr sz="2000">
          <a:solidFill>
            <a:schemeClr val="tx1"/>
          </a:solidFill>
          <a:latin typeface="+mn-lt"/>
          <a:ea typeface="ＭＳ Ｐゴシック" charset="-128"/>
        </a:defRPr>
      </a:lvl6pPr>
      <a:lvl7pPr marL="2971800" indent="-228600" algn="l" rtl="0" fontAlgn="base">
        <a:spcBef>
          <a:spcPct val="20000"/>
        </a:spcBef>
        <a:spcAft>
          <a:spcPct val="0"/>
        </a:spcAft>
        <a:buClr>
          <a:schemeClr val="tx1"/>
        </a:buClr>
        <a:buSzPct val="85000"/>
        <a:buChar char="•"/>
        <a:defRPr sz="2000">
          <a:solidFill>
            <a:schemeClr val="tx1"/>
          </a:solidFill>
          <a:latin typeface="+mn-lt"/>
          <a:ea typeface="ＭＳ Ｐゴシック" charset="-128"/>
        </a:defRPr>
      </a:lvl7pPr>
      <a:lvl8pPr marL="3429000" indent="-228600" algn="l" rtl="0" fontAlgn="base">
        <a:spcBef>
          <a:spcPct val="20000"/>
        </a:spcBef>
        <a:spcAft>
          <a:spcPct val="0"/>
        </a:spcAft>
        <a:buClr>
          <a:schemeClr val="tx1"/>
        </a:buClr>
        <a:buSzPct val="85000"/>
        <a:buChar char="•"/>
        <a:defRPr sz="2000">
          <a:solidFill>
            <a:schemeClr val="tx1"/>
          </a:solidFill>
          <a:latin typeface="+mn-lt"/>
          <a:ea typeface="ＭＳ Ｐゴシック" charset="-128"/>
        </a:defRPr>
      </a:lvl8pPr>
      <a:lvl9pPr marL="3886200" indent="-228600" algn="l" rtl="0" fontAlgn="base">
        <a:spcBef>
          <a:spcPct val="20000"/>
        </a:spcBef>
        <a:spcAft>
          <a:spcPct val="0"/>
        </a:spcAft>
        <a:buClr>
          <a:schemeClr val="tx1"/>
        </a:buClr>
        <a:buSzPct val="85000"/>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a:extLst>
              <a:ext uri="{FF2B5EF4-FFF2-40B4-BE49-F238E27FC236}">
                <a16:creationId xmlns:a16="http://schemas.microsoft.com/office/drawing/2014/main" id="{A7E4E2F9-2EDA-3A49-8F27-959158A4AB88}"/>
              </a:ext>
            </a:extLst>
          </p:cNvPr>
          <p:cNvSpPr>
            <a:spLocks noGrp="1" noChangeArrowheads="1"/>
          </p:cNvSpPr>
          <p:nvPr>
            <p:ph type="ctrTitle"/>
          </p:nvPr>
        </p:nvSpPr>
        <p:spPr>
          <a:xfrm>
            <a:off x="762000" y="1295400"/>
            <a:ext cx="7678738" cy="1081088"/>
          </a:xfrm>
        </p:spPr>
        <p:txBody>
          <a:bodyPr/>
          <a:lstStyle/>
          <a:p>
            <a:pPr eaLnBrk="1" hangingPunct="1"/>
            <a:r>
              <a:rPr lang="en-US" altLang="en-US" sz="3600" dirty="0">
                <a:ea typeface="ＭＳ Ｐゴシック" panose="020B0600070205080204" pitchFamily="34" charset="-128"/>
              </a:rPr>
              <a:t>Preparing an Exegetical Assignment or Textual Analysis on a New Testament Passage </a:t>
            </a:r>
          </a:p>
        </p:txBody>
      </p:sp>
      <p:sp>
        <p:nvSpPr>
          <p:cNvPr id="13314" name="Rectangle 3">
            <a:extLst>
              <a:ext uri="{FF2B5EF4-FFF2-40B4-BE49-F238E27FC236}">
                <a16:creationId xmlns:a16="http://schemas.microsoft.com/office/drawing/2014/main" id="{E77A528C-546F-054D-8877-7FFF594C534C}"/>
              </a:ext>
            </a:extLst>
          </p:cNvPr>
          <p:cNvSpPr>
            <a:spLocks noGrp="1" noChangeArrowheads="1"/>
          </p:cNvSpPr>
          <p:nvPr>
            <p:ph type="subTitle" idx="1"/>
          </p:nvPr>
        </p:nvSpPr>
        <p:spPr/>
        <p:txBody>
          <a:bodyPr/>
          <a:lstStyle/>
          <a:p>
            <a:pPr eaLnBrk="1" hangingPunct="1">
              <a:buFont typeface="Wingdings" pitchFamily="2" charset="2"/>
              <a:buNone/>
            </a:pPr>
            <a:r>
              <a:rPr lang="en-US" altLang="en-US" sz="4000">
                <a:ea typeface="ＭＳ Ｐゴシック" panose="020B0600070205080204" pitchFamily="34" charset="-128"/>
              </a:rPr>
              <a:t>Guidelines and a Test Case (John 6:16-21)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ACFD7753-16C8-0447-B75C-A59EAB89E510}"/>
              </a:ext>
            </a:extLst>
          </p:cNvPr>
          <p:cNvSpPr>
            <a:spLocks noGrp="1" noChangeArrowheads="1"/>
          </p:cNvSpPr>
          <p:nvPr>
            <p:ph type="title"/>
          </p:nvPr>
        </p:nvSpPr>
        <p:spPr/>
        <p:txBody>
          <a:bodyPr/>
          <a:lstStyle/>
          <a:p>
            <a:pPr eaLnBrk="1" hangingPunct="1"/>
            <a:r>
              <a:rPr lang="en-US" altLang="en-US" sz="3600">
                <a:ea typeface="ＭＳ Ｐゴシック" panose="020B0600070205080204" pitchFamily="34" charset="-128"/>
              </a:rPr>
              <a:t>What is an Exegetical Assignment ?</a:t>
            </a:r>
          </a:p>
        </p:txBody>
      </p:sp>
      <p:sp>
        <p:nvSpPr>
          <p:cNvPr id="14338" name="Rectangle 3">
            <a:extLst>
              <a:ext uri="{FF2B5EF4-FFF2-40B4-BE49-F238E27FC236}">
                <a16:creationId xmlns:a16="http://schemas.microsoft.com/office/drawing/2014/main" id="{AD421E8B-E0A5-7744-98C7-19B770D393AC}"/>
              </a:ext>
            </a:extLst>
          </p:cNvPr>
          <p:cNvSpPr>
            <a:spLocks noGrp="1" noChangeArrowheads="1"/>
          </p:cNvSpPr>
          <p:nvPr>
            <p:ph type="body" idx="1"/>
          </p:nvPr>
        </p:nvSpPr>
        <p:spPr>
          <a:xfrm>
            <a:off x="912813" y="1905000"/>
            <a:ext cx="7545387" cy="4191000"/>
          </a:xfrm>
        </p:spPr>
        <p:txBody>
          <a:bodyPr/>
          <a:lstStyle/>
          <a:p>
            <a:pPr eaLnBrk="1" hangingPunct="1">
              <a:lnSpc>
                <a:spcPct val="90000"/>
              </a:lnSpc>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An explanation of a biblical passage which </a:t>
            </a:r>
            <a:r>
              <a:rPr lang="ja-JP" altLang="en-US" sz="2800">
                <a:ea typeface="ＭＳ Ｐゴシック" panose="020B0600070205080204" pitchFamily="34" charset="-128"/>
              </a:rPr>
              <a:t>‘</a:t>
            </a:r>
            <a:r>
              <a:rPr lang="en-US" altLang="ja-JP" sz="2800">
                <a:ea typeface="ＭＳ Ｐゴシック" panose="020B0600070205080204" pitchFamily="34" charset="-128"/>
              </a:rPr>
              <a:t>draws out</a:t>
            </a:r>
            <a:r>
              <a:rPr lang="ja-JP" altLang="en-US" sz="2800">
                <a:ea typeface="ＭＳ Ｐゴシック" panose="020B0600070205080204" pitchFamily="34" charset="-128"/>
              </a:rPr>
              <a:t>’</a:t>
            </a:r>
            <a:r>
              <a:rPr lang="en-US" altLang="ja-JP" sz="2800">
                <a:ea typeface="ＭＳ Ｐゴシック" panose="020B0600070205080204" pitchFamily="34" charset="-128"/>
              </a:rPr>
              <a:t> its meaning and significance.</a:t>
            </a:r>
          </a:p>
          <a:p>
            <a:pPr eaLnBrk="1" hangingPunct="1">
              <a:lnSpc>
                <a:spcPct val="90000"/>
              </a:lnSpc>
              <a:buFont typeface="Wingdings" pitchFamily="2" charset="2"/>
              <a:buNone/>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For whom is your exegesis intended? An intelligent reader who knows the basics (but not much more) of theology and biblical studies.</a:t>
            </a:r>
          </a:p>
          <a:p>
            <a:pPr eaLnBrk="1" hangingPunct="1">
              <a:lnSpc>
                <a:spcPct val="90000"/>
              </a:lnSpc>
              <a:buFont typeface="Wingdings" pitchFamily="2" charset="2"/>
              <a:buNone/>
            </a:pPr>
            <a:endParaRPr lang="en-US" altLang="en-US" sz="280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1EF84856-0301-D74A-9EAE-306856CDC52A}"/>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What is a Textual Analysis?</a:t>
            </a:r>
          </a:p>
        </p:txBody>
      </p:sp>
      <p:sp>
        <p:nvSpPr>
          <p:cNvPr id="15362" name="Rectangle 3">
            <a:extLst>
              <a:ext uri="{FF2B5EF4-FFF2-40B4-BE49-F238E27FC236}">
                <a16:creationId xmlns:a16="http://schemas.microsoft.com/office/drawing/2014/main" id="{464A3B21-2EDA-784B-A49D-44EEFD0D0FCB}"/>
              </a:ext>
            </a:extLst>
          </p:cNvPr>
          <p:cNvSpPr>
            <a:spLocks noGrp="1" noChangeArrowheads="1"/>
          </p:cNvSpPr>
          <p:nvPr>
            <p:ph type="body" idx="1"/>
          </p:nvPr>
        </p:nvSpPr>
        <p:spPr>
          <a:xfrm>
            <a:off x="912813" y="1905000"/>
            <a:ext cx="7773987" cy="4191000"/>
          </a:xfrm>
        </p:spPr>
        <p:txBody>
          <a:bodyPr/>
          <a:lstStyle/>
          <a:p>
            <a:pPr eaLnBrk="1" hangingPunct="1">
              <a:lnSpc>
                <a:spcPct val="90000"/>
              </a:lnSpc>
              <a:buFont typeface="Wingdings" pitchFamily="2" charset="2"/>
              <a:buNone/>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Purpose of the exercise is to encourage students to read the text for themselves rather than to rely entirely on what others have said about it.</a:t>
            </a:r>
          </a:p>
          <a:p>
            <a:pPr eaLnBrk="1" hangingPunct="1">
              <a:lnSpc>
                <a:spcPct val="90000"/>
              </a:lnSpc>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The discussion is not intended to read like: </a:t>
            </a:r>
          </a:p>
          <a:p>
            <a:pPr lvl="1" eaLnBrk="1" hangingPunct="1">
              <a:lnSpc>
                <a:spcPct val="90000"/>
              </a:lnSpc>
              <a:buFontTx/>
              <a:buChar char="-"/>
            </a:pPr>
            <a:r>
              <a:rPr lang="en-US" altLang="en-US" sz="2400">
                <a:solidFill>
                  <a:schemeClr val="tx2"/>
                </a:solidFill>
                <a:ea typeface="ＭＳ Ｐゴシック" panose="020B0600070205080204" pitchFamily="34" charset="-128"/>
              </a:rPr>
              <a:t>an excerpt from a commentary in note form</a:t>
            </a:r>
          </a:p>
          <a:p>
            <a:pPr lvl="1" eaLnBrk="1" hangingPunct="1">
              <a:lnSpc>
                <a:spcPct val="90000"/>
              </a:lnSpc>
              <a:buFontTx/>
              <a:buChar char="-"/>
            </a:pPr>
            <a:r>
              <a:rPr lang="en-US" altLang="en-US" sz="2400">
                <a:solidFill>
                  <a:schemeClr val="tx2"/>
                </a:solidFill>
                <a:ea typeface="ＭＳ Ｐゴシック" panose="020B0600070205080204" pitchFamily="34" charset="-128"/>
              </a:rPr>
              <a:t>a summary of different scholarly theories about the passage.</a:t>
            </a:r>
            <a:endParaRPr lang="en-US" altLang="en-US" sz="2400">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a:extLst>
              <a:ext uri="{FF2B5EF4-FFF2-40B4-BE49-F238E27FC236}">
                <a16:creationId xmlns:a16="http://schemas.microsoft.com/office/drawing/2014/main" id="{0928932F-9B6D-FF4E-A777-9CAFCC3373E1}"/>
              </a:ext>
            </a:extLst>
          </p:cNvPr>
          <p:cNvSpPr>
            <a:spLocks noGrp="1" noChangeArrowheads="1"/>
          </p:cNvSpPr>
          <p:nvPr>
            <p:ph type="title"/>
          </p:nvPr>
        </p:nvSpPr>
        <p:spPr/>
        <p:txBody>
          <a:bodyPr/>
          <a:lstStyle/>
          <a:p>
            <a:pPr eaLnBrk="1" hangingPunct="1"/>
            <a:r>
              <a:rPr lang="en-US" altLang="en-US" sz="4000" dirty="0">
                <a:ea typeface="ＭＳ Ｐゴシック" panose="020B0600070205080204" pitchFamily="34" charset="-128"/>
              </a:rPr>
              <a:t>How to Begin a Textual Analysis</a:t>
            </a:r>
          </a:p>
        </p:txBody>
      </p:sp>
      <p:sp>
        <p:nvSpPr>
          <p:cNvPr id="16386" name="Rectangle 3">
            <a:extLst>
              <a:ext uri="{FF2B5EF4-FFF2-40B4-BE49-F238E27FC236}">
                <a16:creationId xmlns:a16="http://schemas.microsoft.com/office/drawing/2014/main" id="{3629263D-5D28-9747-BCE9-A8DD07E1DBDF}"/>
              </a:ext>
            </a:extLst>
          </p:cNvPr>
          <p:cNvSpPr>
            <a:spLocks noGrp="1" noChangeArrowheads="1"/>
          </p:cNvSpPr>
          <p:nvPr>
            <p:ph type="body" idx="1"/>
          </p:nvPr>
        </p:nvSpPr>
        <p:spPr/>
        <p:txBody>
          <a:bodyPr/>
          <a:lstStyle/>
          <a:p>
            <a:pPr eaLnBrk="1" hangingPunct="1"/>
            <a:r>
              <a:rPr lang="en-US" altLang="en-US" dirty="0">
                <a:ea typeface="ＭＳ Ｐゴシック" panose="020B0600070205080204" pitchFamily="34" charset="-128"/>
              </a:rPr>
              <a:t>Look up the passage in the NRSV.</a:t>
            </a:r>
          </a:p>
          <a:p>
            <a:pPr eaLnBrk="1" hangingPunct="1"/>
            <a:r>
              <a:rPr lang="en-US" altLang="en-US" dirty="0">
                <a:ea typeface="ＭＳ Ｐゴシック" panose="020B0600070205080204" pitchFamily="34" charset="-128"/>
              </a:rPr>
              <a:t>You can also compare this translation to other versions (e.g., RSV, NIV, NJB, AV, REB).</a:t>
            </a:r>
          </a:p>
          <a:p>
            <a:pPr eaLnBrk="1" hangingPunct="1"/>
            <a:r>
              <a:rPr lang="en-US" altLang="en-US" dirty="0">
                <a:ea typeface="ＭＳ Ｐゴシック" panose="020B0600070205080204" pitchFamily="34" charset="-128"/>
              </a:rPr>
              <a:t>Underline and start making preliminary notes on key words, phrases and themes (especially if they strike you as being typically Johannine).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2F1F7254-FCA2-EC40-925C-3AFBAC85E1EA}"/>
              </a:ext>
            </a:extLst>
          </p:cNvPr>
          <p:cNvSpPr>
            <a:spLocks noGrp="1" noChangeArrowheads="1"/>
          </p:cNvSpPr>
          <p:nvPr>
            <p:ph type="title"/>
          </p:nvPr>
        </p:nvSpPr>
        <p:spPr/>
        <p:txBody>
          <a:bodyPr/>
          <a:lstStyle/>
          <a:p>
            <a:pPr eaLnBrk="1" hangingPunct="1"/>
            <a:r>
              <a:rPr lang="en-US" altLang="en-US" sz="4000" dirty="0">
                <a:ea typeface="ＭＳ Ｐゴシック" panose="020B0600070205080204" pitchFamily="34" charset="-128"/>
              </a:rPr>
              <a:t>How to Begin a Textual Analysis</a:t>
            </a:r>
          </a:p>
        </p:txBody>
      </p:sp>
      <p:sp>
        <p:nvSpPr>
          <p:cNvPr id="17410" name="Rectangle 3">
            <a:extLst>
              <a:ext uri="{FF2B5EF4-FFF2-40B4-BE49-F238E27FC236}">
                <a16:creationId xmlns:a16="http://schemas.microsoft.com/office/drawing/2014/main" id="{1B240C4F-265D-4A4F-8413-CB7A0ED4D0CF}"/>
              </a:ext>
            </a:extLst>
          </p:cNvPr>
          <p:cNvSpPr>
            <a:spLocks noGrp="1" noChangeArrowheads="1"/>
          </p:cNvSpPr>
          <p:nvPr>
            <p:ph type="body" idx="1"/>
          </p:nvPr>
        </p:nvSpPr>
        <p:spPr/>
        <p:txBody>
          <a:bodyPr/>
          <a:lstStyle/>
          <a:p>
            <a:pPr eaLnBrk="1" hangingPunct="1">
              <a:lnSpc>
                <a:spcPct val="90000"/>
              </a:lnSpc>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Only then should you start consulting the commentaries (at least three) to determine what they have to say about key words, phrases and themes and about other issues of scholarly interest.</a:t>
            </a:r>
          </a:p>
          <a:p>
            <a:pPr eaLnBrk="1" hangingPunct="1">
              <a:lnSpc>
                <a:spcPct val="90000"/>
              </a:lnSpc>
            </a:pPr>
            <a:endParaRPr lang="en-US" altLang="en-US" sz="2800">
              <a:ea typeface="ＭＳ Ｐゴシック" panose="020B0600070205080204" pitchFamily="34" charset="-128"/>
            </a:endParaRPr>
          </a:p>
          <a:p>
            <a:pPr eaLnBrk="1" hangingPunct="1">
              <a:lnSpc>
                <a:spcPct val="90000"/>
              </a:lnSpc>
            </a:pPr>
            <a:r>
              <a:rPr lang="en-US" altLang="en-US" sz="2800">
                <a:ea typeface="ＭＳ Ｐゴシック" panose="020B0600070205080204" pitchFamily="34" charset="-128"/>
              </a:rPr>
              <a:t>You may also want to draw on discussions in the various units.</a:t>
            </a:r>
          </a:p>
          <a:p>
            <a:pPr eaLnBrk="1" hangingPunct="1">
              <a:lnSpc>
                <a:spcPct val="90000"/>
              </a:lnSpc>
              <a:buFont typeface="Wingdings" pitchFamily="2" charset="2"/>
              <a:buNone/>
            </a:pPr>
            <a:endParaRPr lang="en-US" altLang="en-US" sz="2800">
              <a:ea typeface="ＭＳ Ｐゴシック"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9FA52B36-77EE-9E47-ADC5-5AD4EE87C10F}"/>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How to Write a Textual Analysis</a:t>
            </a:r>
          </a:p>
        </p:txBody>
      </p:sp>
      <p:sp>
        <p:nvSpPr>
          <p:cNvPr id="18434" name="Rectangle 3">
            <a:extLst>
              <a:ext uri="{FF2B5EF4-FFF2-40B4-BE49-F238E27FC236}">
                <a16:creationId xmlns:a16="http://schemas.microsoft.com/office/drawing/2014/main" id="{A6F5ED54-6382-1D44-B588-1A7A4B956FA8}"/>
              </a:ext>
            </a:extLst>
          </p:cNvPr>
          <p:cNvSpPr>
            <a:spLocks noGrp="1" noChangeArrowheads="1"/>
          </p:cNvSpPr>
          <p:nvPr>
            <p:ph type="body" idx="1"/>
          </p:nvPr>
        </p:nvSpPr>
        <p:spPr/>
        <p:txBody>
          <a:bodyPr/>
          <a:lstStyle/>
          <a:p>
            <a:pPr eaLnBrk="1" hangingPunct="1"/>
            <a:r>
              <a:rPr lang="en-US" altLang="en-US" sz="2800" dirty="0">
                <a:ea typeface="ＭＳ Ｐゴシック" panose="020B0600070205080204" pitchFamily="34" charset="-128"/>
              </a:rPr>
              <a:t>Write up your exegetical notes in essay form (i.e. with a beginning, middle and end).</a:t>
            </a:r>
          </a:p>
          <a:p>
            <a:pPr eaLnBrk="1" hangingPunct="1"/>
            <a:r>
              <a:rPr lang="en-US" altLang="en-US" sz="2800" dirty="0">
                <a:ea typeface="ＭＳ Ｐゴシック" panose="020B0600070205080204" pitchFamily="34" charset="-128"/>
              </a:rPr>
              <a:t>Footnotes at every stage are not required, although do acknowledge the distinctive or unusual views/theories of scholars.</a:t>
            </a:r>
          </a:p>
          <a:p>
            <a:pPr eaLnBrk="1" hangingPunct="1"/>
            <a:r>
              <a:rPr lang="en-US" altLang="en-US" sz="2800" dirty="0">
                <a:ea typeface="ＭＳ Ｐゴシック" panose="020B0600070205080204" pitchFamily="34" charset="-128"/>
              </a:rPr>
              <a:t>Include a bibliography at the end (with reference to the Bible translation(s) and commentaries consulted, as well as to other sources).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a:extLst>
              <a:ext uri="{FF2B5EF4-FFF2-40B4-BE49-F238E27FC236}">
                <a16:creationId xmlns:a16="http://schemas.microsoft.com/office/drawing/2014/main" id="{A20D0B56-E221-9040-A7BA-AD3FDFA55950}"/>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How to Write a Textual Analysis</a:t>
            </a:r>
          </a:p>
        </p:txBody>
      </p:sp>
      <p:sp>
        <p:nvSpPr>
          <p:cNvPr id="19458" name="Rectangle 3">
            <a:extLst>
              <a:ext uri="{FF2B5EF4-FFF2-40B4-BE49-F238E27FC236}">
                <a16:creationId xmlns:a16="http://schemas.microsoft.com/office/drawing/2014/main" id="{B7A0AA60-EAA1-A042-A87D-EE492B86D9C1}"/>
              </a:ext>
            </a:extLst>
          </p:cNvPr>
          <p:cNvSpPr>
            <a:spLocks noGrp="1" noChangeArrowheads="1"/>
          </p:cNvSpPr>
          <p:nvPr>
            <p:ph type="body" idx="1"/>
          </p:nvPr>
        </p:nvSpPr>
        <p:spPr>
          <a:xfrm>
            <a:off x="912813" y="1905000"/>
            <a:ext cx="7621587" cy="4191000"/>
          </a:xfrm>
        </p:spPr>
        <p:txBody>
          <a:bodyPr/>
          <a:lstStyle/>
          <a:p>
            <a:pPr eaLnBrk="1" hangingPunct="1">
              <a:buFont typeface="Wingdings" pitchFamily="2" charset="2"/>
              <a:buNone/>
            </a:pPr>
            <a:endParaRPr lang="en-US" altLang="en-US" sz="2800">
              <a:ea typeface="ＭＳ Ｐゴシック" panose="020B0600070205080204" pitchFamily="34" charset="-128"/>
            </a:endParaRPr>
          </a:p>
          <a:p>
            <a:pPr eaLnBrk="1" hangingPunct="1">
              <a:buFont typeface="Wingdings" pitchFamily="2" charset="2"/>
              <a:buNone/>
            </a:pPr>
            <a:endParaRPr lang="en-US" altLang="en-US" sz="2800">
              <a:ea typeface="ＭＳ Ｐゴシック" panose="020B0600070205080204" pitchFamily="34" charset="-128"/>
            </a:endParaRPr>
          </a:p>
          <a:p>
            <a:pPr eaLnBrk="1" hangingPunct="1">
              <a:buFont typeface="Wingdings" pitchFamily="2" charset="2"/>
              <a:buNone/>
            </a:pPr>
            <a:r>
              <a:rPr lang="en-US" altLang="en-US" sz="2800">
                <a:ea typeface="ＭＳ Ｐゴシック" panose="020B0600070205080204" pitchFamily="34" charset="-128"/>
              </a:rPr>
              <a:t>	</a:t>
            </a:r>
            <a:r>
              <a:rPr lang="en-US" altLang="en-US">
                <a:solidFill>
                  <a:schemeClr val="folHlink"/>
                </a:solidFill>
                <a:ea typeface="ＭＳ Ｐゴシック" panose="020B0600070205080204" pitchFamily="34" charset="-128"/>
              </a:rPr>
              <a:t>The best exegetical assignments are concisely expressed, sharply focused and well informed.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BBE377D3-B5A8-9E41-80F7-548CAAFEFAD3}"/>
              </a:ext>
            </a:extLst>
          </p:cNvPr>
          <p:cNvSpPr>
            <a:spLocks noGrp="1" noChangeArrowheads="1"/>
          </p:cNvSpPr>
          <p:nvPr>
            <p:ph type="title"/>
          </p:nvPr>
        </p:nvSpPr>
        <p:spPr/>
        <p:txBody>
          <a:bodyPr/>
          <a:lstStyle/>
          <a:p>
            <a:pPr eaLnBrk="1" hangingPunct="1"/>
            <a:r>
              <a:rPr lang="en-US" altLang="en-US" sz="3600" dirty="0">
                <a:ea typeface="ＭＳ Ｐゴシック" panose="020B0600070205080204" pitchFamily="34" charset="-128"/>
              </a:rPr>
              <a:t>What to Include in a Textual Analysis</a:t>
            </a:r>
          </a:p>
        </p:txBody>
      </p:sp>
      <p:sp>
        <p:nvSpPr>
          <p:cNvPr id="20482" name="Rectangle 3">
            <a:extLst>
              <a:ext uri="{FF2B5EF4-FFF2-40B4-BE49-F238E27FC236}">
                <a16:creationId xmlns:a16="http://schemas.microsoft.com/office/drawing/2014/main" id="{3E8803EF-B9DF-934E-8274-B0FEFD6B8777}"/>
              </a:ext>
            </a:extLst>
          </p:cNvPr>
          <p:cNvSpPr>
            <a:spLocks noGrp="1" noChangeArrowheads="1"/>
          </p:cNvSpPr>
          <p:nvPr>
            <p:ph type="body" idx="1"/>
          </p:nvPr>
        </p:nvSpPr>
        <p:spPr/>
        <p:txBody>
          <a:bodyPr/>
          <a:lstStyle/>
          <a:p>
            <a:pPr eaLnBrk="1" hangingPunct="1">
              <a:lnSpc>
                <a:spcPct val="90000"/>
              </a:lnSpc>
              <a:buFont typeface="Wingdings" pitchFamily="2" charset="2"/>
              <a:buNone/>
            </a:pPr>
            <a:r>
              <a:rPr lang="en-US" altLang="en-US" dirty="0">
                <a:solidFill>
                  <a:schemeClr val="folHlink"/>
                </a:solidFill>
                <a:ea typeface="ＭＳ Ｐゴシック" panose="020B0600070205080204" pitchFamily="34" charset="-128"/>
              </a:rPr>
              <a:t>Focus on Context</a:t>
            </a:r>
          </a:p>
          <a:p>
            <a:pPr eaLnBrk="1" hangingPunct="1">
              <a:lnSpc>
                <a:spcPct val="90000"/>
              </a:lnSpc>
            </a:pPr>
            <a:r>
              <a:rPr lang="en-US" altLang="en-US" dirty="0">
                <a:ea typeface="ＭＳ Ｐゴシック" panose="020B0600070205080204" pitchFamily="34" charset="-128"/>
              </a:rPr>
              <a:t>The introductory paragraph should set the passage in its literary context.</a:t>
            </a:r>
          </a:p>
          <a:p>
            <a:pPr eaLnBrk="1" hangingPunct="1">
              <a:lnSpc>
                <a:spcPct val="90000"/>
              </a:lnSpc>
              <a:buFont typeface="Wingdings" pitchFamily="2" charset="2"/>
              <a:buNone/>
            </a:pPr>
            <a:r>
              <a:rPr lang="en-US" altLang="en-US" dirty="0">
                <a:ea typeface="ＭＳ Ｐゴシック" panose="020B0600070205080204" pitchFamily="34" charset="-128"/>
              </a:rPr>
              <a:t> </a:t>
            </a:r>
            <a:r>
              <a:rPr lang="en-US" altLang="en-US" sz="2400" dirty="0">
                <a:ea typeface="ＭＳ Ｐゴシック" panose="020B0600070205080204" pitchFamily="34" charset="-128"/>
              </a:rPr>
              <a:t>- Where does the passage occur in John?</a:t>
            </a:r>
          </a:p>
          <a:p>
            <a:pPr eaLnBrk="1" hangingPunct="1">
              <a:lnSpc>
                <a:spcPct val="90000"/>
              </a:lnSpc>
              <a:buFont typeface="Wingdings" pitchFamily="2" charset="2"/>
              <a:buNone/>
            </a:pPr>
            <a:r>
              <a:rPr lang="en-US" altLang="en-US" sz="2400" dirty="0">
                <a:ea typeface="ＭＳ Ｐゴシック" panose="020B0600070205080204" pitchFamily="34" charset="-128"/>
              </a:rPr>
              <a:t> - How does it fit into John</a:t>
            </a:r>
            <a:r>
              <a:rPr lang="en-GB" altLang="en-US" sz="2400" dirty="0">
                <a:ea typeface="ＭＳ Ｐゴシック" panose="020B0600070205080204" pitchFamily="34" charset="-128"/>
              </a:rPr>
              <a:t>’</a:t>
            </a:r>
            <a:r>
              <a:rPr lang="en-US" altLang="ja-JP" sz="2400" dirty="0">
                <a:ea typeface="ＭＳ Ｐゴシック" panose="020B0600070205080204" pitchFamily="34" charset="-128"/>
              </a:rPr>
              <a:t>s narrative?</a:t>
            </a:r>
          </a:p>
          <a:p>
            <a:pPr eaLnBrk="1" hangingPunct="1">
              <a:lnSpc>
                <a:spcPct val="90000"/>
              </a:lnSpc>
              <a:buFont typeface="Wingdings" pitchFamily="2" charset="2"/>
              <a:buNone/>
            </a:pPr>
            <a:r>
              <a:rPr lang="en-US" altLang="en-US" sz="2400" dirty="0">
                <a:ea typeface="ＭＳ Ｐゴシック" panose="020B0600070205080204" pitchFamily="34" charset="-128"/>
              </a:rPr>
              <a:t> - Does it have any Synoptic counterparts?</a:t>
            </a:r>
          </a:p>
          <a:p>
            <a:pPr eaLnBrk="1" hangingPunct="1">
              <a:lnSpc>
                <a:spcPct val="90000"/>
              </a:lnSpc>
            </a:pPr>
            <a:r>
              <a:rPr lang="en-US" altLang="en-US" dirty="0">
                <a:ea typeface="ＭＳ Ｐゴシック" panose="020B0600070205080204" pitchFamily="34" charset="-128"/>
              </a:rPr>
              <a:t>Brief outline of the content of the passage.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37CF8373-8D44-EE4C-B816-B84368D8833D}"/>
              </a:ext>
            </a:extLst>
          </p:cNvPr>
          <p:cNvSpPr>
            <a:spLocks noGrp="1" noChangeArrowheads="1"/>
          </p:cNvSpPr>
          <p:nvPr>
            <p:ph type="title"/>
          </p:nvPr>
        </p:nvSpPr>
        <p:spPr/>
        <p:txBody>
          <a:bodyPr/>
          <a:lstStyle/>
          <a:p>
            <a:pPr eaLnBrk="1" hangingPunct="1"/>
            <a:r>
              <a:rPr lang="en-US" altLang="en-US" sz="3600" dirty="0">
                <a:ea typeface="ＭＳ Ｐゴシック" panose="020B0600070205080204" pitchFamily="34" charset="-128"/>
              </a:rPr>
              <a:t>What to Include in a Textual Analysis</a:t>
            </a:r>
          </a:p>
        </p:txBody>
      </p:sp>
      <p:sp>
        <p:nvSpPr>
          <p:cNvPr id="21506" name="Rectangle 3">
            <a:extLst>
              <a:ext uri="{FF2B5EF4-FFF2-40B4-BE49-F238E27FC236}">
                <a16:creationId xmlns:a16="http://schemas.microsoft.com/office/drawing/2014/main" id="{F02E2F41-D58E-E640-AA05-D9A94384AB62}"/>
              </a:ext>
            </a:extLst>
          </p:cNvPr>
          <p:cNvSpPr>
            <a:spLocks noGrp="1" noChangeArrowheads="1"/>
          </p:cNvSpPr>
          <p:nvPr>
            <p:ph type="body" idx="1"/>
          </p:nvPr>
        </p:nvSpPr>
        <p:spPr/>
        <p:txBody>
          <a:bodyPr/>
          <a:lstStyle/>
          <a:p>
            <a:pPr eaLnBrk="1" hangingPunct="1">
              <a:lnSpc>
                <a:spcPct val="90000"/>
              </a:lnSpc>
              <a:buFont typeface="Wingdings" pitchFamily="2" charset="2"/>
              <a:buNone/>
            </a:pPr>
            <a:r>
              <a:rPr lang="en-US" altLang="en-US" sz="2800">
                <a:solidFill>
                  <a:schemeClr val="folHlink"/>
                </a:solidFill>
                <a:ea typeface="ＭＳ Ｐゴシック" panose="020B0600070205080204" pitchFamily="34" charset="-128"/>
              </a:rPr>
              <a:t>Focus on Theological Features/Issues</a:t>
            </a:r>
          </a:p>
          <a:p>
            <a:pPr eaLnBrk="1" hangingPunct="1">
              <a:lnSpc>
                <a:spcPct val="90000"/>
              </a:lnSpc>
            </a:pPr>
            <a:r>
              <a:rPr lang="en-US" altLang="en-US" sz="2800">
                <a:ea typeface="ＭＳ Ｐゴシック" panose="020B0600070205080204" pitchFamily="34" charset="-128"/>
              </a:rPr>
              <a:t>Verse-by-verse analysis which identifies and discusses the key theological themes and ideas.</a:t>
            </a:r>
          </a:p>
          <a:p>
            <a:pPr eaLnBrk="1" hangingPunct="1">
              <a:lnSpc>
                <a:spcPct val="90000"/>
              </a:lnSpc>
            </a:pPr>
            <a:r>
              <a:rPr lang="en-US" altLang="en-US" sz="2800">
                <a:ea typeface="ＭＳ Ｐゴシック" panose="020B0600070205080204" pitchFamily="34" charset="-128"/>
              </a:rPr>
              <a:t>It will also be necessary to consider their relation to other references to the same theological theme elsewhere in the gospel.</a:t>
            </a:r>
          </a:p>
          <a:p>
            <a:pPr eaLnBrk="1" hangingPunct="1">
              <a:lnSpc>
                <a:spcPct val="90000"/>
              </a:lnSpc>
            </a:pPr>
            <a:r>
              <a:rPr lang="en-US" altLang="en-US" sz="2800">
                <a:ea typeface="ＭＳ Ｐゴシック" panose="020B0600070205080204" pitchFamily="34" charset="-128"/>
              </a:rPr>
              <a:t>What is the contribution of the passage to the  outworking of John</a:t>
            </a:r>
            <a:r>
              <a:rPr lang="ja-JP" altLang="en-US" sz="2800">
                <a:ea typeface="ＭＳ Ｐゴシック" panose="020B0600070205080204" pitchFamily="34" charset="-128"/>
              </a:rPr>
              <a:t>’</a:t>
            </a:r>
            <a:r>
              <a:rPr lang="en-US" altLang="ja-JP" sz="2800">
                <a:ea typeface="ＭＳ Ｐゴシック" panose="020B0600070205080204" pitchFamily="34" charset="-128"/>
              </a:rPr>
              <a:t>s theology?</a:t>
            </a:r>
            <a:endParaRPr lang="en-US" altLang="en-US" sz="2800">
              <a:ea typeface="ＭＳ Ｐゴシック" panose="020B0600070205080204" pitchFamily="34"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0320DEF2-A5A8-EF44-B2BE-877605FBD29A}"/>
              </a:ext>
            </a:extLst>
          </p:cNvPr>
          <p:cNvSpPr>
            <a:spLocks noGrp="1" noChangeArrowheads="1"/>
          </p:cNvSpPr>
          <p:nvPr>
            <p:ph type="title"/>
          </p:nvPr>
        </p:nvSpPr>
        <p:spPr>
          <a:xfrm>
            <a:off x="1187624" y="745904"/>
            <a:ext cx="8162925" cy="1090613"/>
          </a:xfrm>
        </p:spPr>
        <p:txBody>
          <a:bodyPr/>
          <a:lstStyle/>
          <a:p>
            <a:pPr eaLnBrk="1" hangingPunct="1"/>
            <a:r>
              <a:rPr lang="en-US" altLang="en-US" sz="3600" dirty="0">
                <a:ea typeface="ＭＳ Ｐゴシック" panose="020B0600070205080204" pitchFamily="34" charset="-128"/>
              </a:rPr>
              <a:t>What to Include in a Textual Analysis</a:t>
            </a:r>
          </a:p>
        </p:txBody>
      </p:sp>
      <p:sp>
        <p:nvSpPr>
          <p:cNvPr id="22530" name="Rectangle 3">
            <a:extLst>
              <a:ext uri="{FF2B5EF4-FFF2-40B4-BE49-F238E27FC236}">
                <a16:creationId xmlns:a16="http://schemas.microsoft.com/office/drawing/2014/main" id="{7E014606-412D-6848-8A94-C95486C8C110}"/>
              </a:ext>
            </a:extLst>
          </p:cNvPr>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2800">
              <a:solidFill>
                <a:schemeClr val="folHlink"/>
              </a:solidFill>
              <a:ea typeface="ＭＳ Ｐゴシック" panose="020B0600070205080204" pitchFamily="34" charset="-128"/>
            </a:endParaRPr>
          </a:p>
          <a:p>
            <a:pPr eaLnBrk="1" hangingPunct="1">
              <a:lnSpc>
                <a:spcPct val="90000"/>
              </a:lnSpc>
              <a:buFont typeface="Wingdings" pitchFamily="2" charset="2"/>
              <a:buNone/>
            </a:pPr>
            <a:r>
              <a:rPr lang="en-US" altLang="en-US" sz="2800">
                <a:solidFill>
                  <a:schemeClr val="folHlink"/>
                </a:solidFill>
                <a:ea typeface="ＭＳ Ｐゴシック" panose="020B0600070205080204" pitchFamily="34" charset="-128"/>
              </a:rPr>
              <a:t>Concluding Synthesis</a:t>
            </a:r>
          </a:p>
          <a:p>
            <a:pPr eaLnBrk="1" hangingPunct="1">
              <a:lnSpc>
                <a:spcPct val="90000"/>
              </a:lnSpc>
            </a:pPr>
            <a:r>
              <a:rPr lang="en-US" altLang="en-US" sz="2800">
                <a:ea typeface="ＭＳ Ｐゴシック" panose="020B0600070205080204" pitchFamily="34" charset="-128"/>
              </a:rPr>
              <a:t>The concluding paragraph should attempt to draw the various threads together.</a:t>
            </a:r>
          </a:p>
          <a:p>
            <a:pPr eaLnBrk="1" hangingPunct="1">
              <a:lnSpc>
                <a:spcPct val="90000"/>
              </a:lnSpc>
            </a:pPr>
            <a:r>
              <a:rPr lang="en-US" altLang="en-US" sz="2800">
                <a:ea typeface="ＭＳ Ｐゴシック" panose="020B0600070205080204" pitchFamily="34" charset="-128"/>
              </a:rPr>
              <a:t>It should give particular attention to the overall literary, theological and even historical significance of the passage in question.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A141E41B-5CB7-1545-8BFD-2258BD187613}"/>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John 6:16-21</a:t>
            </a:r>
          </a:p>
        </p:txBody>
      </p:sp>
      <p:sp>
        <p:nvSpPr>
          <p:cNvPr id="23554" name="Rectangle 3">
            <a:extLst>
              <a:ext uri="{FF2B5EF4-FFF2-40B4-BE49-F238E27FC236}">
                <a16:creationId xmlns:a16="http://schemas.microsoft.com/office/drawing/2014/main" id="{1C4AD25B-D33D-2E40-B3A6-6477E3F9CD7C}"/>
              </a:ext>
            </a:extLst>
          </p:cNvPr>
          <p:cNvSpPr>
            <a:spLocks noGrp="1" noChangeArrowheads="1"/>
          </p:cNvSpPr>
          <p:nvPr>
            <p:ph type="body" idx="1"/>
          </p:nvPr>
        </p:nvSpPr>
        <p:spPr>
          <a:xfrm>
            <a:off x="457200" y="1600200"/>
            <a:ext cx="8229600" cy="4495800"/>
          </a:xfrm>
        </p:spPr>
        <p:txBody>
          <a:bodyPr/>
          <a:lstStyle/>
          <a:p>
            <a:pPr algn="just" eaLnBrk="1" hangingPunct="1">
              <a:lnSpc>
                <a:spcPct val="90000"/>
              </a:lnSpc>
              <a:buFont typeface="Wingdings" pitchFamily="2" charset="2"/>
              <a:buNone/>
            </a:pPr>
            <a:r>
              <a:rPr lang="en-US" altLang="en-US" sz="2800">
                <a:ea typeface="ＭＳ Ｐゴシック" panose="020B0600070205080204" pitchFamily="34" charset="-128"/>
              </a:rPr>
              <a:t>	</a:t>
            </a:r>
          </a:p>
          <a:p>
            <a:pPr eaLnBrk="1" hangingPunct="1">
              <a:lnSpc>
                <a:spcPct val="90000"/>
              </a:lnSpc>
              <a:buFont typeface="Wingdings" pitchFamily="2" charset="2"/>
              <a:buNone/>
            </a:pPr>
            <a:r>
              <a:rPr lang="en-US" altLang="en-US" sz="2800">
                <a:ea typeface="ＭＳ Ｐゴシック" panose="020B0600070205080204" pitchFamily="34" charset="-128"/>
              </a:rPr>
              <a:t>	</a:t>
            </a:r>
            <a:r>
              <a:rPr lang="en-US" altLang="en-US" sz="2000">
                <a:ea typeface="ＭＳ Ｐゴシック" panose="020B0600070205080204" pitchFamily="34" charset="-128"/>
              </a:rPr>
              <a:t>[15] When Jesus realized that they were about to come and take him by force to make him </a:t>
            </a:r>
            <a:r>
              <a:rPr lang="en-US" altLang="en-US" sz="2000">
                <a:solidFill>
                  <a:schemeClr val="folHlink"/>
                </a:solidFill>
                <a:ea typeface="ＭＳ Ｐゴシック" panose="020B0600070205080204" pitchFamily="34" charset="-128"/>
              </a:rPr>
              <a:t>king</a:t>
            </a:r>
            <a:r>
              <a:rPr lang="en-US" altLang="en-US" sz="2000">
                <a:ea typeface="ＭＳ Ｐゴシック" panose="020B0600070205080204" pitchFamily="34" charset="-128"/>
              </a:rPr>
              <a:t>, he withdrew again to </a:t>
            </a:r>
            <a:r>
              <a:rPr lang="en-US" altLang="en-US" sz="2000">
                <a:solidFill>
                  <a:schemeClr val="folHlink"/>
                </a:solidFill>
                <a:ea typeface="ＭＳ Ｐゴシック" panose="020B0600070205080204" pitchFamily="34" charset="-128"/>
              </a:rPr>
              <a:t>the mountain</a:t>
            </a:r>
            <a:r>
              <a:rPr lang="en-US" altLang="en-US" sz="2000">
                <a:ea typeface="ＭＳ Ｐゴシック" panose="020B0600070205080204" pitchFamily="34" charset="-128"/>
              </a:rPr>
              <a:t> by himself.</a:t>
            </a:r>
          </a:p>
          <a:p>
            <a:pPr eaLnBrk="1" hangingPunct="1">
              <a:lnSpc>
                <a:spcPct val="90000"/>
              </a:lnSpc>
              <a:buFont typeface="Wingdings" pitchFamily="2" charset="2"/>
              <a:buNone/>
            </a:pPr>
            <a:r>
              <a:rPr lang="en-US" altLang="en-US" sz="2000">
                <a:ea typeface="ＭＳ Ｐゴシック" panose="020B0600070205080204" pitchFamily="34" charset="-128"/>
              </a:rPr>
              <a:t>	[16] When </a:t>
            </a:r>
            <a:r>
              <a:rPr lang="en-US" altLang="en-US" sz="2000">
                <a:solidFill>
                  <a:schemeClr val="folHlink"/>
                </a:solidFill>
                <a:ea typeface="ＭＳ Ｐゴシック" panose="020B0600070205080204" pitchFamily="34" charset="-128"/>
              </a:rPr>
              <a:t>evening came</a:t>
            </a:r>
            <a:r>
              <a:rPr lang="en-US" altLang="en-US" sz="2000">
                <a:ea typeface="ＭＳ Ｐゴシック" panose="020B0600070205080204" pitchFamily="34" charset="-128"/>
              </a:rPr>
              <a:t>, his disciples went down to the sea, [17] got into a boat, and started across the sea to Capernaum. </a:t>
            </a:r>
            <a:r>
              <a:rPr lang="en-US" altLang="en-US" sz="2000">
                <a:solidFill>
                  <a:schemeClr val="folHlink"/>
                </a:solidFill>
                <a:ea typeface="ＭＳ Ｐゴシック" panose="020B0600070205080204" pitchFamily="34" charset="-128"/>
              </a:rPr>
              <a:t>It was now dark, and Jesus had not yet come to them</a:t>
            </a:r>
            <a:r>
              <a:rPr lang="en-US" altLang="en-US" sz="2000">
                <a:ea typeface="ＭＳ Ｐゴシック" panose="020B0600070205080204" pitchFamily="34" charset="-128"/>
              </a:rPr>
              <a:t>. [18] The sea became rough because a strong wind was blowing. [19] When they had rowed about </a:t>
            </a:r>
            <a:r>
              <a:rPr lang="en-US" altLang="en-US" sz="2000">
                <a:solidFill>
                  <a:schemeClr val="folHlink"/>
                </a:solidFill>
                <a:ea typeface="ＭＳ Ｐゴシック" panose="020B0600070205080204" pitchFamily="34" charset="-128"/>
              </a:rPr>
              <a:t>three or four miles</a:t>
            </a:r>
            <a:r>
              <a:rPr lang="en-US" altLang="en-US" sz="2000">
                <a:ea typeface="ＭＳ Ｐゴシック" panose="020B0600070205080204" pitchFamily="34" charset="-128"/>
              </a:rPr>
              <a:t>, they saw </a:t>
            </a:r>
            <a:r>
              <a:rPr lang="en-US" altLang="en-US" sz="2000">
                <a:solidFill>
                  <a:schemeClr val="folHlink"/>
                </a:solidFill>
                <a:ea typeface="ＭＳ Ｐゴシック" panose="020B0600070205080204" pitchFamily="34" charset="-128"/>
              </a:rPr>
              <a:t>Jesus walking on the sea</a:t>
            </a:r>
            <a:r>
              <a:rPr lang="en-US" altLang="en-US" sz="2000">
                <a:ea typeface="ＭＳ Ｐゴシック" panose="020B0600070205080204" pitchFamily="34" charset="-128"/>
              </a:rPr>
              <a:t> and coming near the boat, and </a:t>
            </a:r>
            <a:r>
              <a:rPr lang="en-US" altLang="en-US" sz="2000">
                <a:solidFill>
                  <a:schemeClr val="folHlink"/>
                </a:solidFill>
                <a:ea typeface="ＭＳ Ｐゴシック" panose="020B0600070205080204" pitchFamily="34" charset="-128"/>
              </a:rPr>
              <a:t>they were terrified</a:t>
            </a:r>
            <a:r>
              <a:rPr lang="en-US" altLang="en-US" sz="2000">
                <a:ea typeface="ＭＳ Ｐゴシック" panose="020B0600070205080204" pitchFamily="34" charset="-128"/>
              </a:rPr>
              <a:t>. [20] But he said to them, </a:t>
            </a:r>
            <a:r>
              <a:rPr lang="ja-JP" altLang="en-US" sz="2000">
                <a:solidFill>
                  <a:schemeClr val="folHlink"/>
                </a:solidFill>
                <a:ea typeface="ＭＳ Ｐゴシック" panose="020B0600070205080204" pitchFamily="34" charset="-128"/>
              </a:rPr>
              <a:t>‘</a:t>
            </a:r>
            <a:r>
              <a:rPr lang="en-US" altLang="ja-JP" sz="2000">
                <a:solidFill>
                  <a:schemeClr val="folHlink"/>
                </a:solidFill>
                <a:ea typeface="ＭＳ Ｐゴシック" panose="020B0600070205080204" pitchFamily="34" charset="-128"/>
              </a:rPr>
              <a:t>It is I; do not be afraid</a:t>
            </a:r>
            <a:r>
              <a:rPr lang="ja-JP" altLang="en-US" sz="2000">
                <a:solidFill>
                  <a:schemeClr val="folHlink"/>
                </a:solidFill>
                <a:ea typeface="ＭＳ Ｐゴシック" panose="020B0600070205080204" pitchFamily="34" charset="-128"/>
              </a:rPr>
              <a:t>’</a:t>
            </a:r>
            <a:r>
              <a:rPr lang="en-US" altLang="ja-JP" sz="2000">
                <a:ea typeface="ＭＳ Ｐゴシック" panose="020B0600070205080204" pitchFamily="34" charset="-128"/>
              </a:rPr>
              <a:t>. [21] Then they </a:t>
            </a:r>
            <a:r>
              <a:rPr lang="en-US" altLang="ja-JP" sz="2000">
                <a:solidFill>
                  <a:schemeClr val="folHlink"/>
                </a:solidFill>
                <a:ea typeface="ＭＳ Ｐゴシック" panose="020B0600070205080204" pitchFamily="34" charset="-128"/>
              </a:rPr>
              <a:t>wanted to take him</a:t>
            </a:r>
            <a:r>
              <a:rPr lang="en-US" altLang="ja-JP" sz="2000">
                <a:ea typeface="ＭＳ Ｐゴシック" panose="020B0600070205080204" pitchFamily="34" charset="-128"/>
              </a:rPr>
              <a:t> into the boat, and </a:t>
            </a:r>
            <a:r>
              <a:rPr lang="en-US" altLang="ja-JP" sz="2000">
                <a:solidFill>
                  <a:schemeClr val="folHlink"/>
                </a:solidFill>
                <a:ea typeface="ＭＳ Ｐゴシック" panose="020B0600070205080204" pitchFamily="34" charset="-128"/>
              </a:rPr>
              <a:t>immediately the boat reached the land toward which they were going.</a:t>
            </a:r>
          </a:p>
          <a:p>
            <a:pPr algn="just" eaLnBrk="1" hangingPunct="1">
              <a:lnSpc>
                <a:spcPct val="90000"/>
              </a:lnSpc>
              <a:buFont typeface="Wingdings" pitchFamily="2" charset="2"/>
              <a:buNone/>
            </a:pPr>
            <a:r>
              <a:rPr lang="en-US" altLang="en-US" sz="2400">
                <a:ea typeface="ＭＳ Ｐゴシック" panose="020B0600070205080204" pitchFamily="34" charset="-128"/>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33D2B386-045D-D145-B771-A8D75E58B3C7}"/>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Analysis of John 6:16-21</a:t>
            </a:r>
          </a:p>
        </p:txBody>
      </p:sp>
      <p:sp>
        <p:nvSpPr>
          <p:cNvPr id="24578" name="Rectangle 3">
            <a:extLst>
              <a:ext uri="{FF2B5EF4-FFF2-40B4-BE49-F238E27FC236}">
                <a16:creationId xmlns:a16="http://schemas.microsoft.com/office/drawing/2014/main" id="{8923FD09-9814-614A-95AC-2E95D39A7BAE}"/>
              </a:ext>
            </a:extLst>
          </p:cNvPr>
          <p:cNvSpPr>
            <a:spLocks noGrp="1" noChangeArrowheads="1"/>
          </p:cNvSpPr>
          <p:nvPr>
            <p:ph type="body" idx="1"/>
          </p:nvPr>
        </p:nvSpPr>
        <p:spPr/>
        <p:txBody>
          <a:bodyPr/>
          <a:lstStyle/>
          <a:p>
            <a:pPr marL="0" indent="0" eaLnBrk="1" hangingPunct="1">
              <a:buNone/>
            </a:pPr>
            <a:r>
              <a:rPr lang="en-US" altLang="en-US" sz="2800" dirty="0">
                <a:solidFill>
                  <a:schemeClr val="folHlink"/>
                </a:solidFill>
                <a:ea typeface="ＭＳ Ｐゴシック" panose="020B0600070205080204" pitchFamily="34" charset="-128"/>
              </a:rPr>
              <a:t>Literary and Theological Context</a:t>
            </a:r>
            <a:endParaRPr lang="en-US" altLang="en-US" sz="2800" dirty="0">
              <a:ea typeface="ＭＳ Ｐゴシック" panose="020B0600070205080204" pitchFamily="34" charset="-128"/>
            </a:endParaRPr>
          </a:p>
          <a:p>
            <a:pPr eaLnBrk="1" hangingPunct="1">
              <a:buFontTx/>
              <a:buChar char="-"/>
            </a:pPr>
            <a:r>
              <a:rPr lang="en-US" altLang="en-US" sz="2800" dirty="0">
                <a:ea typeface="ＭＳ Ｐゴシック" panose="020B0600070205080204" pitchFamily="34" charset="-128"/>
              </a:rPr>
              <a:t>This passage functions as a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bridge</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between the narrative about the feeding of the five thousand (6:1-15) and its explanatory discourse (6:22-59).</a:t>
            </a:r>
          </a:p>
          <a:p>
            <a:pPr eaLnBrk="1" hangingPunct="1">
              <a:buFontTx/>
              <a:buChar char="-"/>
            </a:pPr>
            <a:r>
              <a:rPr lang="en-US" altLang="en-US" sz="2800" dirty="0">
                <a:ea typeface="ＭＳ Ｐゴシック" panose="020B0600070205080204" pitchFamily="34" charset="-128"/>
              </a:rPr>
              <a:t>Both Mark (6:45-52) and Matthew (14:22-33) offer an account of this event, but their focus is on Jesus walking on the sea rather than (as in John) on Jesus crossing to the other side.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4F7B54A2-D998-524D-9F7E-505E8445838B}"/>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Analysis of John 6:16-21</a:t>
            </a:r>
          </a:p>
        </p:txBody>
      </p:sp>
      <p:sp>
        <p:nvSpPr>
          <p:cNvPr id="25602" name="Rectangle 3">
            <a:extLst>
              <a:ext uri="{FF2B5EF4-FFF2-40B4-BE49-F238E27FC236}">
                <a16:creationId xmlns:a16="http://schemas.microsoft.com/office/drawing/2014/main" id="{89E57884-9DA6-B044-AD6B-083889855035}"/>
              </a:ext>
            </a:extLst>
          </p:cNvPr>
          <p:cNvSpPr>
            <a:spLocks noGrp="1" noChangeArrowheads="1"/>
          </p:cNvSpPr>
          <p:nvPr>
            <p:ph type="body" idx="1"/>
          </p:nvPr>
        </p:nvSpPr>
        <p:spPr/>
        <p:txBody>
          <a:bodyPr/>
          <a:lstStyle/>
          <a:p>
            <a:pPr marL="0" indent="0" eaLnBrk="1" hangingPunct="1">
              <a:lnSpc>
                <a:spcPct val="90000"/>
              </a:lnSpc>
              <a:buNone/>
            </a:pPr>
            <a:r>
              <a:rPr lang="en-US" altLang="en-US" sz="2800" dirty="0">
                <a:solidFill>
                  <a:schemeClr val="folHlink"/>
                </a:solidFill>
                <a:ea typeface="ＭＳ Ｐゴシック" panose="020B0600070205080204" pitchFamily="34" charset="-128"/>
              </a:rPr>
              <a:t>Key Theological Issues</a:t>
            </a:r>
          </a:p>
          <a:p>
            <a:pPr eaLnBrk="1" hangingPunct="1">
              <a:lnSpc>
                <a:spcPct val="90000"/>
              </a:lnSpc>
              <a:buFont typeface="Wingdings" pitchFamily="2" charset="2"/>
              <a:buNone/>
            </a:pPr>
            <a:endParaRPr lang="en-US" altLang="en-US" sz="2800" dirty="0">
              <a:ea typeface="ＭＳ Ｐゴシック" panose="020B0600070205080204" pitchFamily="34" charset="-128"/>
            </a:endParaRPr>
          </a:p>
          <a:p>
            <a:pPr eaLnBrk="1" hangingPunct="1">
              <a:lnSpc>
                <a:spcPct val="90000"/>
              </a:lnSpc>
              <a:buFontTx/>
              <a:buChar char="-"/>
            </a:pPr>
            <a:r>
              <a:rPr lang="en-US" altLang="en-US" sz="2800" dirty="0">
                <a:ea typeface="ＭＳ Ｐゴシック" panose="020B0600070205080204" pitchFamily="34" charset="-128"/>
              </a:rPr>
              <a:t>The narrative heightens the theme of separation from Jesus to heighten the </a:t>
            </a:r>
            <a:r>
              <a:rPr lang="en-US" altLang="en-US" sz="2800" i="1" dirty="0">
                <a:ea typeface="ＭＳ Ｐゴシック" panose="020B0600070205080204" pitchFamily="34" charset="-128"/>
              </a:rPr>
              <a:t>drawing near</a:t>
            </a:r>
            <a:r>
              <a:rPr lang="en-US" altLang="en-US" sz="2800" dirty="0">
                <a:ea typeface="ＭＳ Ｐゴシック" panose="020B0600070205080204" pitchFamily="34" charset="-128"/>
              </a:rPr>
              <a:t> of Jesus on the sea.</a:t>
            </a:r>
          </a:p>
          <a:p>
            <a:pPr eaLnBrk="1" hangingPunct="1">
              <a:lnSpc>
                <a:spcPct val="90000"/>
              </a:lnSpc>
              <a:buFontTx/>
              <a:buChar char="-"/>
            </a:pPr>
            <a:r>
              <a:rPr lang="en-US" altLang="en-US" sz="2800" dirty="0">
                <a:ea typeface="ＭＳ Ｐゴシック" panose="020B0600070205080204" pitchFamily="34" charset="-128"/>
              </a:rPr>
              <a:t>According to biblical and Jewish traditions God alone, as an expression of his sovereignty, is able to walk on the sea (cf. Job 9:8 LXX; Ps. 76:17-20 LXX).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id="{64363C4D-F031-C645-853D-F55FF2D2DDF2}"/>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Analysis of John 6:16-21</a:t>
            </a:r>
          </a:p>
        </p:txBody>
      </p:sp>
      <p:sp>
        <p:nvSpPr>
          <p:cNvPr id="26626" name="Rectangle 3">
            <a:extLst>
              <a:ext uri="{FF2B5EF4-FFF2-40B4-BE49-F238E27FC236}">
                <a16:creationId xmlns:a16="http://schemas.microsoft.com/office/drawing/2014/main" id="{1A48B6D5-471D-DF40-A850-C0497F73D924}"/>
              </a:ext>
            </a:extLst>
          </p:cNvPr>
          <p:cNvSpPr>
            <a:spLocks noGrp="1" noChangeArrowheads="1"/>
          </p:cNvSpPr>
          <p:nvPr>
            <p:ph type="body" idx="1"/>
          </p:nvPr>
        </p:nvSpPr>
        <p:spPr>
          <a:xfrm>
            <a:off x="912813" y="1905000"/>
            <a:ext cx="7621587" cy="4191000"/>
          </a:xfrm>
        </p:spPr>
        <p:txBody>
          <a:bodyPr/>
          <a:lstStyle/>
          <a:p>
            <a:pPr marL="0" indent="0" eaLnBrk="1" hangingPunct="1">
              <a:lnSpc>
                <a:spcPct val="90000"/>
              </a:lnSpc>
              <a:buNone/>
            </a:pPr>
            <a:r>
              <a:rPr lang="en-US" altLang="en-US" sz="2800" dirty="0">
                <a:solidFill>
                  <a:schemeClr val="folHlink"/>
                </a:solidFill>
                <a:ea typeface="ＭＳ Ｐゴシック" panose="020B0600070205080204" pitchFamily="34" charset="-128"/>
              </a:rPr>
              <a:t>Key Theological Issues</a:t>
            </a:r>
            <a:endParaRPr lang="en-US" altLang="en-US" sz="2800" dirty="0">
              <a:ea typeface="ＭＳ Ｐゴシック" panose="020B0600070205080204" pitchFamily="34" charset="-128"/>
            </a:endParaRPr>
          </a:p>
          <a:p>
            <a:pPr eaLnBrk="1" hangingPunct="1">
              <a:lnSpc>
                <a:spcPct val="90000"/>
              </a:lnSpc>
              <a:buFontTx/>
              <a:buChar char="-"/>
            </a:pPr>
            <a:endParaRPr lang="en-US" altLang="en-US" sz="2800" dirty="0">
              <a:ea typeface="ＭＳ Ｐゴシック" panose="020B0600070205080204" pitchFamily="34" charset="-128"/>
            </a:endParaRPr>
          </a:p>
          <a:p>
            <a:pPr eaLnBrk="1" hangingPunct="1">
              <a:lnSpc>
                <a:spcPct val="90000"/>
              </a:lnSpc>
              <a:buFontTx/>
              <a:buChar char="-"/>
            </a:pPr>
            <a:r>
              <a:rPr lang="en-US" altLang="en-US" sz="2800" dirty="0">
                <a:ea typeface="ＭＳ Ｐゴシック" panose="020B0600070205080204" pitchFamily="34" charset="-128"/>
              </a:rPr>
              <a:t>Significance of Jesus</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a:t>
            </a:r>
            <a:r>
              <a:rPr lang="en-GB" altLang="ja-JP" sz="2800" dirty="0">
                <a:ea typeface="ＭＳ Ｐゴシック" panose="020B0600070205080204" pitchFamily="34" charset="-128"/>
              </a:rPr>
              <a:t>‘</a:t>
            </a:r>
            <a:r>
              <a:rPr lang="en-US" altLang="ja-JP" sz="2800" dirty="0">
                <a:ea typeface="ＭＳ Ｐゴシック" panose="020B0600070205080204" pitchFamily="34" charset="-128"/>
              </a:rPr>
              <a:t>I am</a:t>
            </a:r>
            <a:r>
              <a:rPr lang="en-GB" altLang="ja-JP" sz="2800" dirty="0">
                <a:ea typeface="ＭＳ Ｐゴシック" panose="020B0600070205080204" pitchFamily="34" charset="-128"/>
              </a:rPr>
              <a:t>’</a:t>
            </a:r>
            <a:r>
              <a:rPr lang="en-US" altLang="ja-JP" sz="2800" dirty="0">
                <a:ea typeface="ＭＳ Ｐゴシック" panose="020B0600070205080204" pitchFamily="34" charset="-128"/>
              </a:rPr>
              <a:t> declaration as a self-revelatory claim (cf. Jn 8:24, 28, 58; 13:19).</a:t>
            </a:r>
          </a:p>
          <a:p>
            <a:pPr eaLnBrk="1" hangingPunct="1">
              <a:lnSpc>
                <a:spcPct val="90000"/>
              </a:lnSpc>
              <a:buFontTx/>
              <a:buChar char="-"/>
            </a:pPr>
            <a:r>
              <a:rPr lang="en-US" altLang="en-US" sz="2800" dirty="0">
                <a:ea typeface="ＭＳ Ｐゴシック" panose="020B0600070205080204" pitchFamily="34" charset="-128"/>
              </a:rPr>
              <a:t>Yahweh</a:t>
            </a:r>
            <a:r>
              <a:rPr lang="ja-JP" altLang="en-US" sz="2800">
                <a:ea typeface="ＭＳ Ｐゴシック" panose="020B0600070205080204" pitchFamily="34" charset="-128"/>
              </a:rPr>
              <a:t>’</a:t>
            </a:r>
            <a:r>
              <a:rPr lang="en-US" altLang="ja-JP" sz="2800" dirty="0">
                <a:ea typeface="ＭＳ Ｐゴシック" panose="020B0600070205080204" pitchFamily="34" charset="-128"/>
              </a:rPr>
              <a:t>s self-declaration of </a:t>
            </a:r>
            <a:r>
              <a:rPr lang="en-US" altLang="ja-JP" sz="2800" i="1" dirty="0" err="1">
                <a:ea typeface="ＭＳ Ｐゴシック" panose="020B0600070205080204" pitchFamily="34" charset="-128"/>
              </a:rPr>
              <a:t>egô</a:t>
            </a:r>
            <a:r>
              <a:rPr lang="en-US" altLang="ja-JP" sz="2800" i="1" dirty="0">
                <a:ea typeface="ＭＳ Ｐゴシック" panose="020B0600070205080204" pitchFamily="34" charset="-128"/>
              </a:rPr>
              <a:t> </a:t>
            </a:r>
            <a:r>
              <a:rPr lang="en-US" altLang="ja-JP" sz="2800" i="1" dirty="0" err="1">
                <a:ea typeface="ＭＳ Ｐゴシック" panose="020B0600070205080204" pitchFamily="34" charset="-128"/>
              </a:rPr>
              <a:t>eimi</a:t>
            </a:r>
            <a:r>
              <a:rPr lang="en-US" altLang="ja-JP" sz="2800" dirty="0">
                <a:ea typeface="ＭＳ Ｐゴシック" panose="020B0600070205080204" pitchFamily="34" charset="-128"/>
              </a:rPr>
              <a:t> </a:t>
            </a:r>
            <a:r>
              <a:rPr lang="en-US" altLang="ja-JP" sz="2800" i="1" dirty="0">
                <a:ea typeface="ＭＳ Ｐゴシック" panose="020B0600070205080204" pitchFamily="34" charset="-128"/>
              </a:rPr>
              <a:t> </a:t>
            </a:r>
            <a:r>
              <a:rPr lang="en-US" altLang="ja-JP" sz="2800" dirty="0">
                <a:ea typeface="ＭＳ Ｐゴシック" panose="020B0600070205080204" pitchFamily="34" charset="-128"/>
              </a:rPr>
              <a:t>(Hebrew: </a:t>
            </a:r>
            <a:r>
              <a:rPr lang="en-US" altLang="ja-JP" sz="2800" i="1" dirty="0" err="1">
                <a:ea typeface="ＭＳ Ｐゴシック" panose="020B0600070205080204" pitchFamily="34" charset="-128"/>
              </a:rPr>
              <a:t>anî</a:t>
            </a:r>
            <a:r>
              <a:rPr lang="en-US" altLang="ja-JP" sz="2800" i="1" dirty="0">
                <a:ea typeface="ＭＳ Ｐゴシック" panose="020B0600070205080204" pitchFamily="34" charset="-128"/>
              </a:rPr>
              <a:t> </a:t>
            </a:r>
            <a:r>
              <a:rPr lang="en-US" altLang="ja-JP" sz="2800" i="1" dirty="0" err="1">
                <a:ea typeface="ＭＳ Ｐゴシック" panose="020B0600070205080204" pitchFamily="34" charset="-128"/>
              </a:rPr>
              <a:t>hû</a:t>
            </a:r>
            <a:r>
              <a:rPr lang="en-US" altLang="ja-JP" sz="2800" i="1" dirty="0">
                <a:ea typeface="ＭＳ Ｐゴシック" panose="020B0600070205080204" pitchFamily="34" charset="-128"/>
              </a:rPr>
              <a:t>’) </a:t>
            </a:r>
            <a:r>
              <a:rPr lang="en-US" altLang="ja-JP" sz="2800" dirty="0">
                <a:ea typeface="ＭＳ Ｐゴシック" panose="020B0600070205080204" pitchFamily="34" charset="-128"/>
              </a:rPr>
              <a:t>in the Septuagint text of Isaiah (41:4; 43:10, 13; 51:12) relates closely to his promise to bring about a new exodus deliverance (43:10, 16; 51:10). </a:t>
            </a:r>
            <a:endParaRPr lang="en-US" altLang="en-US" sz="2800" dirty="0">
              <a:ea typeface="ＭＳ Ｐゴシック" panose="020B0600070205080204"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F6AB991F-EA0A-4F42-8027-DA967F65DBD2}"/>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Analysis of John 6:16-21</a:t>
            </a:r>
          </a:p>
        </p:txBody>
      </p:sp>
      <p:sp>
        <p:nvSpPr>
          <p:cNvPr id="27650" name="Rectangle 3">
            <a:extLst>
              <a:ext uri="{FF2B5EF4-FFF2-40B4-BE49-F238E27FC236}">
                <a16:creationId xmlns:a16="http://schemas.microsoft.com/office/drawing/2014/main" id="{3F71FBF5-363C-D24E-9A5D-F099FE19754F}"/>
              </a:ext>
            </a:extLst>
          </p:cNvPr>
          <p:cNvSpPr>
            <a:spLocks noGrp="1" noChangeArrowheads="1"/>
          </p:cNvSpPr>
          <p:nvPr>
            <p:ph type="body" idx="1"/>
          </p:nvPr>
        </p:nvSpPr>
        <p:spPr>
          <a:xfrm>
            <a:off x="912813" y="1905000"/>
            <a:ext cx="7621587" cy="4191000"/>
          </a:xfrm>
        </p:spPr>
        <p:txBody>
          <a:bodyPr/>
          <a:lstStyle/>
          <a:p>
            <a:pPr marL="0" indent="0" eaLnBrk="1" hangingPunct="1">
              <a:lnSpc>
                <a:spcPct val="90000"/>
              </a:lnSpc>
              <a:buNone/>
            </a:pPr>
            <a:r>
              <a:rPr lang="en-US" altLang="en-US" sz="2800" dirty="0">
                <a:solidFill>
                  <a:schemeClr val="folHlink"/>
                </a:solidFill>
                <a:ea typeface="ＭＳ Ｐゴシック" panose="020B0600070205080204" pitchFamily="34" charset="-128"/>
              </a:rPr>
              <a:t>Key Theological Issues</a:t>
            </a:r>
            <a:endParaRPr lang="en-US" altLang="en-US" sz="2800" dirty="0">
              <a:ea typeface="ＭＳ Ｐゴシック" panose="020B0600070205080204" pitchFamily="34" charset="-128"/>
            </a:endParaRPr>
          </a:p>
          <a:p>
            <a:pPr eaLnBrk="1" hangingPunct="1">
              <a:lnSpc>
                <a:spcPct val="90000"/>
              </a:lnSpc>
              <a:buFont typeface="Wingdings" pitchFamily="2" charset="2"/>
              <a:buNone/>
            </a:pPr>
            <a:r>
              <a:rPr lang="en-US" altLang="en-US" sz="2800" dirty="0">
                <a:ea typeface="ＭＳ Ｐゴシック" panose="020B0600070205080204" pitchFamily="34" charset="-128"/>
              </a:rPr>
              <a:t>	</a:t>
            </a:r>
          </a:p>
          <a:p>
            <a:pPr eaLnBrk="1" hangingPunct="1">
              <a:lnSpc>
                <a:spcPct val="90000"/>
              </a:lnSpc>
              <a:buFont typeface="Wingdings" pitchFamily="2" charset="2"/>
              <a:buNone/>
            </a:pPr>
            <a:r>
              <a:rPr lang="en-US" altLang="en-US" sz="2800" dirty="0">
                <a:ea typeface="ＭＳ Ｐゴシック" panose="020B0600070205080204" pitchFamily="34" charset="-128"/>
              </a:rPr>
              <a:t>	John presents a sea-crossing account. Instead of the storm-stilling motif (Mk 6:53; Mt. 14:34), the emphasis is on the safe arrival of the disciples at their destination (6:21) after they express their desire to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receive</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Jesus (cf. 1:12; 5:43; 13:20).</a:t>
            </a:r>
            <a:endParaRPr lang="en-US" altLang="en-US" sz="2800" dirty="0">
              <a:ea typeface="ＭＳ Ｐゴシック" panose="020B0600070205080204" pitchFamily="34" charset="-128"/>
            </a:endParaRPr>
          </a:p>
        </p:txBody>
      </p:sp>
    </p:spTree>
  </p:cSld>
  <p:clrMapOvr>
    <a:masterClrMapping/>
  </p:clrMapOvr>
</p:sld>
</file>

<file path=ppt/theme/theme1.xml><?xml version="1.0" encoding="utf-8"?>
<a:theme xmlns:a="http://schemas.openxmlformats.org/drawingml/2006/main" name="Bold Stripes">
  <a:themeElements>
    <a:clrScheme name="Bold Stripes 2">
      <a:dk1>
        <a:srgbClr val="000000"/>
      </a:dk1>
      <a:lt1>
        <a:srgbClr val="EAEAEA"/>
      </a:lt1>
      <a:dk2>
        <a:srgbClr val="003366"/>
      </a:dk2>
      <a:lt2>
        <a:srgbClr val="EAEAEA"/>
      </a:lt2>
      <a:accent1>
        <a:srgbClr val="FFFFFF"/>
      </a:accent1>
      <a:accent2>
        <a:srgbClr val="DDDDDD"/>
      </a:accent2>
      <a:accent3>
        <a:srgbClr val="F3F3F3"/>
      </a:accent3>
      <a:accent4>
        <a:srgbClr val="000000"/>
      </a:accent4>
      <a:accent5>
        <a:srgbClr val="FFFFFF"/>
      </a:accent5>
      <a:accent6>
        <a:srgbClr val="C8C8C8"/>
      </a:accent6>
      <a:hlink>
        <a:srgbClr val="336699"/>
      </a:hlink>
      <a:folHlink>
        <a:srgbClr val="9A0000"/>
      </a:folHlink>
    </a:clrScheme>
    <a:fontScheme name="Bold Strip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old Stripes 1">
        <a:dk1>
          <a:srgbClr val="356677"/>
        </a:dk1>
        <a:lt1>
          <a:srgbClr val="FFFFFF"/>
        </a:lt1>
        <a:dk2>
          <a:srgbClr val="3E798E"/>
        </a:dk2>
        <a:lt2>
          <a:srgbClr val="FFFFCC"/>
        </a:lt2>
        <a:accent1>
          <a:srgbClr val="7FA0B1"/>
        </a:accent1>
        <a:accent2>
          <a:srgbClr val="3A7184"/>
        </a:accent2>
        <a:accent3>
          <a:srgbClr val="AFBEC6"/>
        </a:accent3>
        <a:accent4>
          <a:srgbClr val="DADADA"/>
        </a:accent4>
        <a:accent5>
          <a:srgbClr val="C0CDD5"/>
        </a:accent5>
        <a:accent6>
          <a:srgbClr val="346677"/>
        </a:accent6>
        <a:hlink>
          <a:srgbClr val="FFBF0B"/>
        </a:hlink>
        <a:folHlink>
          <a:srgbClr val="CC9900"/>
        </a:folHlink>
      </a:clrScheme>
      <a:clrMap bg1="dk2" tx1="lt1" bg2="dk1" tx2="lt2" accent1="accent1" accent2="accent2" accent3="accent3" accent4="accent4" accent5="accent5" accent6="accent6" hlink="hlink" folHlink="folHlink"/>
    </a:extraClrScheme>
    <a:extraClrScheme>
      <a:clrScheme name="Bold Stripes 2">
        <a:dk1>
          <a:srgbClr val="000000"/>
        </a:dk1>
        <a:lt1>
          <a:srgbClr val="EAEAEA"/>
        </a:lt1>
        <a:dk2>
          <a:srgbClr val="003366"/>
        </a:dk2>
        <a:lt2>
          <a:srgbClr val="EAEAEA"/>
        </a:lt2>
        <a:accent1>
          <a:srgbClr val="FFFFFF"/>
        </a:accent1>
        <a:accent2>
          <a:srgbClr val="DDDDDD"/>
        </a:accent2>
        <a:accent3>
          <a:srgbClr val="F3F3F3"/>
        </a:accent3>
        <a:accent4>
          <a:srgbClr val="000000"/>
        </a:accent4>
        <a:accent5>
          <a:srgbClr val="FFFFFF"/>
        </a:accent5>
        <a:accent6>
          <a:srgbClr val="C8C8C8"/>
        </a:accent6>
        <a:hlink>
          <a:srgbClr val="336699"/>
        </a:hlink>
        <a:folHlink>
          <a:srgbClr val="9A0000"/>
        </a:folHlink>
      </a:clrScheme>
      <a:clrMap bg1="lt1" tx1="dk1" bg2="lt2" tx2="dk2" accent1="accent1" accent2="accent2" accent3="accent3" accent4="accent4" accent5="accent5" accent6="accent6" hlink="hlink" folHlink="folHlink"/>
    </a:extraClrScheme>
    <a:extraClrScheme>
      <a:clrScheme name="Bold Stripes 3">
        <a:dk1>
          <a:srgbClr val="000000"/>
        </a:dk1>
        <a:lt1>
          <a:srgbClr val="EAEAEA"/>
        </a:lt1>
        <a:dk2>
          <a:srgbClr val="000000"/>
        </a:dk2>
        <a:lt2>
          <a:srgbClr val="EAEAEA"/>
        </a:lt2>
        <a:accent1>
          <a:srgbClr val="FFFFFF"/>
        </a:accent1>
        <a:accent2>
          <a:srgbClr val="DDDDDD"/>
        </a:accent2>
        <a:accent3>
          <a:srgbClr val="F3F3F3"/>
        </a:accent3>
        <a:accent4>
          <a:srgbClr val="000000"/>
        </a:accent4>
        <a:accent5>
          <a:srgbClr val="FFFFFF"/>
        </a:accent5>
        <a:accent6>
          <a:srgbClr val="C8C8C8"/>
        </a:accent6>
        <a:hlink>
          <a:srgbClr val="777777"/>
        </a:hlink>
        <a:folHlink>
          <a:srgbClr val="969696"/>
        </a:folHlink>
      </a:clrScheme>
      <a:clrMap bg1="lt1" tx1="dk1" bg2="lt2" tx2="dk2" accent1="accent1" accent2="accent2" accent3="accent3" accent4="accent4" accent5="accent5" accent6="accent6" hlink="hlink" folHlink="folHlink"/>
    </a:extraClrScheme>
    <a:extraClrScheme>
      <a:clrScheme name="Bold Stripes 4">
        <a:dk1>
          <a:srgbClr val="492417"/>
        </a:dk1>
        <a:lt1>
          <a:srgbClr val="D4D5C3"/>
        </a:lt1>
        <a:dk2>
          <a:srgbClr val="6E4900"/>
        </a:dk2>
        <a:lt2>
          <a:srgbClr val="B9BA9C"/>
        </a:lt2>
        <a:accent1>
          <a:srgbClr val="DBD8CF"/>
        </a:accent1>
        <a:accent2>
          <a:srgbClr val="C7C8B0"/>
        </a:accent2>
        <a:accent3>
          <a:srgbClr val="E6E7DE"/>
        </a:accent3>
        <a:accent4>
          <a:srgbClr val="3D1D12"/>
        </a:accent4>
        <a:accent5>
          <a:srgbClr val="EAE9E4"/>
        </a:accent5>
        <a:accent6>
          <a:srgbClr val="B4B59F"/>
        </a:accent6>
        <a:hlink>
          <a:srgbClr val="CC9900"/>
        </a:hlink>
        <a:folHlink>
          <a:srgbClr val="808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Macintosh HD:Applications:Microsoft Office 2004:Templates:Presentations:Designs:Bold Stripes</Template>
  <TotalTime>138</TotalTime>
  <Words>964</Words>
  <Application>Microsoft Macintosh PowerPoint</Application>
  <PresentationFormat>On-screen Show (4:3)</PresentationFormat>
  <Paragraphs>71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ＭＳ Ｐゴシック</vt:lpstr>
      <vt:lpstr>Helvetica</vt:lpstr>
      <vt:lpstr>Wingdings</vt:lpstr>
      <vt:lpstr>Calibri</vt:lpstr>
      <vt:lpstr>Bold Stripes</vt:lpstr>
      <vt:lpstr>Preparing an Exegetical Assignment or Textual Analysis on a New Testament Passage </vt:lpstr>
      <vt:lpstr>What is an Exegetical Assignment ?</vt:lpstr>
      <vt:lpstr>What is a Textual Analysis?</vt:lpstr>
      <vt:lpstr>How to Begin a Textual Analysis</vt:lpstr>
      <vt:lpstr>How to Begin a Textual Analysis</vt:lpstr>
      <vt:lpstr>How to Write a Textual Analysis</vt:lpstr>
      <vt:lpstr>How to Write a Textual Analysis</vt:lpstr>
      <vt:lpstr>What to Include in a Textual Analysis</vt:lpstr>
      <vt:lpstr>What to Include in a Textual Analysis</vt:lpstr>
      <vt:lpstr>What to Include in a Textual Analysis</vt:lpstr>
      <vt:lpstr>John 6:16-21</vt:lpstr>
      <vt:lpstr>Analysis of John 6:16-21</vt:lpstr>
      <vt:lpstr>Analysis of John 6:16-21</vt:lpstr>
      <vt:lpstr>Analysis of John 6:16-21</vt:lpstr>
      <vt:lpstr>Analysis of John 6:16-21</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6</dc:title>
  <dc:creator>Catrin Williams</dc:creator>
  <cp:lastModifiedBy>Catrin Williams</cp:lastModifiedBy>
  <cp:revision>14</cp:revision>
  <dcterms:created xsi:type="dcterms:W3CDTF">2007-11-28T20:17:55Z</dcterms:created>
  <dcterms:modified xsi:type="dcterms:W3CDTF">2020-09-27T16:33:11Z</dcterms:modified>
</cp:coreProperties>
</file>