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21.jpg" ContentType="image/jp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9"/>
  </p:notesMasterIdLst>
  <p:sldIdLst>
    <p:sldId id="258" r:id="rId6"/>
    <p:sldId id="386" r:id="rId7"/>
    <p:sldId id="398" r:id="rId8"/>
    <p:sldId id="399" r:id="rId9"/>
    <p:sldId id="406" r:id="rId10"/>
    <p:sldId id="412" r:id="rId11"/>
    <p:sldId id="408" r:id="rId12"/>
    <p:sldId id="645" r:id="rId13"/>
    <p:sldId id="621" r:id="rId14"/>
    <p:sldId id="650" r:id="rId15"/>
    <p:sldId id="651" r:id="rId16"/>
    <p:sldId id="652" r:id="rId17"/>
    <p:sldId id="653" r:id="rId18"/>
    <p:sldId id="268" r:id="rId19"/>
    <p:sldId id="697" r:id="rId20"/>
    <p:sldId id="707" r:id="rId21"/>
    <p:sldId id="730" r:id="rId22"/>
    <p:sldId id="671" r:id="rId23"/>
    <p:sldId id="672" r:id="rId24"/>
    <p:sldId id="731" r:id="rId25"/>
    <p:sldId id="696" r:id="rId26"/>
    <p:sldId id="699" r:id="rId27"/>
    <p:sldId id="700" r:id="rId28"/>
    <p:sldId id="701" r:id="rId29"/>
    <p:sldId id="732" r:id="rId30"/>
    <p:sldId id="733" r:id="rId31"/>
    <p:sldId id="734" r:id="rId32"/>
    <p:sldId id="735" r:id="rId33"/>
    <p:sldId id="736" r:id="rId34"/>
    <p:sldId id="737" r:id="rId35"/>
    <p:sldId id="738" r:id="rId36"/>
    <p:sldId id="739" r:id="rId37"/>
    <p:sldId id="742" r:id="rId3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F0000"/>
    <a:srgbClr val="CCFF99"/>
    <a:srgbClr val="FFFFCC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441" autoAdjust="0"/>
    <p:restoredTop sz="94643" autoAdjust="0"/>
  </p:normalViewPr>
  <p:slideViewPr>
    <p:cSldViewPr snapToGrid="0">
      <p:cViewPr varScale="1">
        <p:scale>
          <a:sx n="73" d="100"/>
          <a:sy n="73" d="100"/>
        </p:scale>
        <p:origin x="60" y="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jira balasuriya" userId="006121ad9272b840" providerId="LiveId" clId="{C46A4DCC-C0E9-475B-9A2B-4DA5BBA83642}"/>
    <pc:docChg chg="undo custSel addSld delSld modSld sldOrd">
      <pc:chgData name="vajira balasuriya" userId="006121ad9272b840" providerId="LiveId" clId="{C46A4DCC-C0E9-475B-9A2B-4DA5BBA83642}" dt="2021-06-22T12:08:08.833" v="7549" actId="1076"/>
      <pc:docMkLst>
        <pc:docMk/>
      </pc:docMkLst>
      <pc:sldChg chg="modSp mod">
        <pc:chgData name="vajira balasuriya" userId="006121ad9272b840" providerId="LiveId" clId="{C46A4DCC-C0E9-475B-9A2B-4DA5BBA83642}" dt="2021-06-22T07:14:38.181" v="6325" actId="20577"/>
        <pc:sldMkLst>
          <pc:docMk/>
          <pc:sldMk cId="0" sldId="258"/>
        </pc:sldMkLst>
        <pc:spChg chg="mod">
          <ac:chgData name="vajira balasuriya" userId="006121ad9272b840" providerId="LiveId" clId="{C46A4DCC-C0E9-475B-9A2B-4DA5BBA83642}" dt="2021-06-22T07:14:38.181" v="6325" actId="20577"/>
          <ac:spMkLst>
            <pc:docMk/>
            <pc:sldMk cId="0" sldId="258"/>
            <ac:spMk id="4098" creationId="{81317620-DA92-412E-917D-5124DAB6595D}"/>
          </ac:spMkLst>
        </pc:spChg>
      </pc:sldChg>
      <pc:sldChg chg="delSp modSp mod">
        <pc:chgData name="vajira balasuriya" userId="006121ad9272b840" providerId="LiveId" clId="{C46A4DCC-C0E9-475B-9A2B-4DA5BBA83642}" dt="2021-06-22T06:04:17.561" v="2205" actId="1076"/>
        <pc:sldMkLst>
          <pc:docMk/>
          <pc:sldMk cId="0" sldId="268"/>
        </pc:sldMkLst>
        <pc:spChg chg="del mod">
          <ac:chgData name="vajira balasuriya" userId="006121ad9272b840" providerId="LiveId" clId="{C46A4DCC-C0E9-475B-9A2B-4DA5BBA83642}" dt="2021-06-22T06:03:59.992" v="2203" actId="478"/>
          <ac:spMkLst>
            <pc:docMk/>
            <pc:sldMk cId="0" sldId="268"/>
            <ac:spMk id="3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7.170" v="2201" actId="478"/>
          <ac:spMkLst>
            <pc:docMk/>
            <pc:sldMk cId="0" sldId="268"/>
            <ac:spMk id="4" creationId="{00000000-0000-0000-0000-000000000000}"/>
          </ac:spMkLst>
        </pc:spChg>
        <pc:spChg chg="mod">
          <ac:chgData name="vajira balasuriya" userId="006121ad9272b840" providerId="LiveId" clId="{C46A4DCC-C0E9-475B-9A2B-4DA5BBA83642}" dt="2021-06-22T06:04:17.561" v="2205" actId="1076"/>
          <ac:spMkLst>
            <pc:docMk/>
            <pc:sldMk cId="0" sldId="268"/>
            <ac:spMk id="5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49.523" v="2195" actId="478"/>
          <ac:spMkLst>
            <pc:docMk/>
            <pc:sldMk cId="0" sldId="268"/>
            <ac:spMk id="15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3.123" v="2198" actId="478"/>
          <ac:spMkLst>
            <pc:docMk/>
            <pc:sldMk cId="0" sldId="268"/>
            <ac:spMk id="16" creationId="{00000000-0000-0000-0000-000000000000}"/>
          </ac:spMkLst>
        </pc:spChg>
        <pc:spChg chg="del mod">
          <ac:chgData name="vajira balasuriya" userId="006121ad9272b840" providerId="LiveId" clId="{C46A4DCC-C0E9-475B-9A2B-4DA5BBA83642}" dt="2021-06-22T06:03:47.506" v="2194" actId="478"/>
          <ac:spMkLst>
            <pc:docMk/>
            <pc:sldMk cId="0" sldId="268"/>
            <ac:spMk id="17" creationId="{00000000-0000-0000-0000-000000000000}"/>
          </ac:spMkLst>
        </pc:spChg>
        <pc:spChg chg="del mod">
          <ac:chgData name="vajira balasuriya" userId="006121ad9272b840" providerId="LiveId" clId="{C46A4DCC-C0E9-475B-9A2B-4DA5BBA83642}" dt="2021-06-22T06:03:42.497" v="2191" actId="478"/>
          <ac:spMkLst>
            <pc:docMk/>
            <pc:sldMk cId="0" sldId="268"/>
            <ac:spMk id="18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4.306" v="2199" actId="478"/>
          <ac:spMkLst>
            <pc:docMk/>
            <pc:sldMk cId="0" sldId="268"/>
            <ac:spMk id="22" creationId="{00000000-0000-0000-0000-000000000000}"/>
          </ac:spMkLst>
        </pc:spChg>
        <pc:grpChg chg="del">
          <ac:chgData name="vajira balasuriya" userId="006121ad9272b840" providerId="LiveId" clId="{C46A4DCC-C0E9-475B-9A2B-4DA5BBA83642}" dt="2021-06-22T06:03:43.394" v="2192" actId="478"/>
          <ac:grpSpMkLst>
            <pc:docMk/>
            <pc:sldMk cId="0" sldId="268"/>
            <ac:grpSpMk id="6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0.386" v="2196" actId="478"/>
          <ac:grpSpMkLst>
            <pc:docMk/>
            <pc:sldMk cId="0" sldId="268"/>
            <ac:grpSpMk id="9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1.562" v="2197" actId="478"/>
          <ac:grpSpMkLst>
            <pc:docMk/>
            <pc:sldMk cId="0" sldId="268"/>
            <ac:grpSpMk id="12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5.281" v="2200" actId="478"/>
          <ac:grpSpMkLst>
            <pc:docMk/>
            <pc:sldMk cId="0" sldId="268"/>
            <ac:grpSpMk id="19" creationId="{00000000-0000-0000-0000-000000000000}"/>
          </ac:grpSpMkLst>
        </pc:grpChg>
      </pc:sldChg>
      <pc:sldChg chg="modSp mod">
        <pc:chgData name="vajira balasuriya" userId="006121ad9272b840" providerId="LiveId" clId="{C46A4DCC-C0E9-475B-9A2B-4DA5BBA83642}" dt="2021-06-22T05:39:59.085" v="149" actId="6549"/>
        <pc:sldMkLst>
          <pc:docMk/>
          <pc:sldMk cId="2150305262" sldId="397"/>
        </pc:sldMkLst>
        <pc:spChg chg="mod">
          <ac:chgData name="vajira balasuriya" userId="006121ad9272b840" providerId="LiveId" clId="{C46A4DCC-C0E9-475B-9A2B-4DA5BBA83642}" dt="2021-06-22T05:39:59.085" v="149" actId="6549"/>
          <ac:spMkLst>
            <pc:docMk/>
            <pc:sldMk cId="2150305262" sldId="397"/>
            <ac:spMk id="6" creationId="{FBF2B5AA-7631-4C43-A11A-3990B1A60C34}"/>
          </ac:spMkLst>
        </pc:spChg>
      </pc:sldChg>
      <pc:sldChg chg="addSp delSp modSp mod">
        <pc:chgData name="vajira balasuriya" userId="006121ad9272b840" providerId="LiveId" clId="{C46A4DCC-C0E9-475B-9A2B-4DA5BBA83642}" dt="2021-06-22T05:43:05.042" v="219" actId="14100"/>
        <pc:sldMkLst>
          <pc:docMk/>
          <pc:sldMk cId="2208904538" sldId="617"/>
        </pc:sldMkLst>
        <pc:spChg chg="add del mod">
          <ac:chgData name="vajira balasuriya" userId="006121ad9272b840" providerId="LiveId" clId="{C46A4DCC-C0E9-475B-9A2B-4DA5BBA83642}" dt="2021-06-22T05:41:52.787" v="204" actId="478"/>
          <ac:spMkLst>
            <pc:docMk/>
            <pc:sldMk cId="2208904538" sldId="617"/>
            <ac:spMk id="3" creationId="{DDA92042-8B57-49C8-A076-05F208F1FD51}"/>
          </ac:spMkLst>
        </pc:spChg>
        <pc:spChg chg="mod">
          <ac:chgData name="vajira balasuriya" userId="006121ad9272b840" providerId="LiveId" clId="{C46A4DCC-C0E9-475B-9A2B-4DA5BBA83642}" dt="2021-06-22T05:41:39.517" v="202" actId="6549"/>
          <ac:spMkLst>
            <pc:docMk/>
            <pc:sldMk cId="2208904538" sldId="617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41:50.491" v="203" actId="478"/>
          <ac:spMkLst>
            <pc:docMk/>
            <pc:sldMk cId="2208904538" sldId="617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42:17.979" v="209" actId="14100"/>
          <ac:spMkLst>
            <pc:docMk/>
            <pc:sldMk cId="2208904538" sldId="617"/>
            <ac:spMk id="7" creationId="{85842EBE-0E32-4AEE-995C-CB2A3C36045E}"/>
          </ac:spMkLst>
        </pc:spChg>
        <pc:spChg chg="add mod">
          <ac:chgData name="vajira balasuriya" userId="006121ad9272b840" providerId="LiveId" clId="{C46A4DCC-C0E9-475B-9A2B-4DA5BBA83642}" dt="2021-06-22T05:42:34.681" v="213" actId="14100"/>
          <ac:spMkLst>
            <pc:docMk/>
            <pc:sldMk cId="2208904538" sldId="617"/>
            <ac:spMk id="8" creationId="{9EB39E69-178E-467B-A20F-C4D1631C2999}"/>
          </ac:spMkLst>
        </pc:spChg>
        <pc:spChg chg="add mod">
          <ac:chgData name="vajira balasuriya" userId="006121ad9272b840" providerId="LiveId" clId="{C46A4DCC-C0E9-475B-9A2B-4DA5BBA83642}" dt="2021-06-22T05:43:05.042" v="219" actId="14100"/>
          <ac:spMkLst>
            <pc:docMk/>
            <pc:sldMk cId="2208904538" sldId="617"/>
            <ac:spMk id="9" creationId="{9950B92D-F3C2-4B12-972C-6A7C80996183}"/>
          </ac:spMkLst>
        </pc:spChg>
      </pc:sldChg>
      <pc:sldChg chg="del">
        <pc:chgData name="vajira balasuriya" userId="006121ad9272b840" providerId="LiveId" clId="{C46A4DCC-C0E9-475B-9A2B-4DA5BBA83642}" dt="2021-06-22T05:41:27.125" v="164" actId="47"/>
        <pc:sldMkLst>
          <pc:docMk/>
          <pc:sldMk cId="3149423247" sldId="659"/>
        </pc:sldMkLst>
      </pc:sldChg>
      <pc:sldChg chg="addSp delSp modSp mod">
        <pc:chgData name="vajira balasuriya" userId="006121ad9272b840" providerId="LiveId" clId="{C46A4DCC-C0E9-475B-9A2B-4DA5BBA83642}" dt="2021-06-22T05:46:05.064" v="329" actId="12"/>
        <pc:sldMkLst>
          <pc:docMk/>
          <pc:sldMk cId="2311334457" sldId="660"/>
        </pc:sldMkLst>
        <pc:spChg chg="add del mod">
          <ac:chgData name="vajira balasuriya" userId="006121ad9272b840" providerId="LiveId" clId="{C46A4DCC-C0E9-475B-9A2B-4DA5BBA83642}" dt="2021-06-22T05:43:58.651" v="311" actId="478"/>
          <ac:spMkLst>
            <pc:docMk/>
            <pc:sldMk cId="2311334457" sldId="660"/>
            <ac:spMk id="3" creationId="{CAC1ECD8-7CA6-4B55-A091-043DD6CA9D55}"/>
          </ac:spMkLst>
        </pc:spChg>
        <pc:spChg chg="mod">
          <ac:chgData name="vajira balasuriya" userId="006121ad9272b840" providerId="LiveId" clId="{C46A4DCC-C0E9-475B-9A2B-4DA5BBA83642}" dt="2021-06-22T05:43:45.032" v="309" actId="6549"/>
          <ac:spMkLst>
            <pc:docMk/>
            <pc:sldMk cId="2311334457" sldId="660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43:56.015" v="310" actId="478"/>
          <ac:spMkLst>
            <pc:docMk/>
            <pc:sldMk cId="2311334457" sldId="660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45:19.294" v="324" actId="255"/>
          <ac:spMkLst>
            <pc:docMk/>
            <pc:sldMk cId="2311334457" sldId="660"/>
            <ac:spMk id="7" creationId="{7DA53703-AFFA-448C-8A8F-C251269EAAED}"/>
          </ac:spMkLst>
        </pc:spChg>
        <pc:spChg chg="add mod">
          <ac:chgData name="vajira balasuriya" userId="006121ad9272b840" providerId="LiveId" clId="{C46A4DCC-C0E9-475B-9A2B-4DA5BBA83642}" dt="2021-06-22T05:46:05.064" v="329" actId="12"/>
          <ac:spMkLst>
            <pc:docMk/>
            <pc:sldMk cId="2311334457" sldId="660"/>
            <ac:spMk id="8" creationId="{20CC9ADC-9CCE-4C14-BC07-138DFABFCB6F}"/>
          </ac:spMkLst>
        </pc:spChg>
      </pc:sldChg>
      <pc:sldChg chg="modSp mod">
        <pc:chgData name="vajira balasuriya" userId="006121ad9272b840" providerId="LiveId" clId="{C46A4DCC-C0E9-475B-9A2B-4DA5BBA83642}" dt="2021-06-22T05:48:54.801" v="435" actId="14100"/>
        <pc:sldMkLst>
          <pc:docMk/>
          <pc:sldMk cId="4253065781" sldId="661"/>
        </pc:sldMkLst>
        <pc:spChg chg="mod">
          <ac:chgData name="vajira balasuriya" userId="006121ad9272b840" providerId="LiveId" clId="{C46A4DCC-C0E9-475B-9A2B-4DA5BBA83642}" dt="2021-06-22T05:48:19.956" v="429" actId="20577"/>
          <ac:spMkLst>
            <pc:docMk/>
            <pc:sldMk cId="4253065781" sldId="66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48:54.801" v="435" actId="14100"/>
          <ac:spMkLst>
            <pc:docMk/>
            <pc:sldMk cId="4253065781" sldId="661"/>
            <ac:spMk id="6" creationId="{4A66F4DF-E314-4E28-8491-110401D97BDE}"/>
          </ac:spMkLst>
        </pc:spChg>
      </pc:sldChg>
      <pc:sldChg chg="addSp delSp modSp mod">
        <pc:chgData name="vajira balasuriya" userId="006121ad9272b840" providerId="LiveId" clId="{C46A4DCC-C0E9-475B-9A2B-4DA5BBA83642}" dt="2021-06-22T09:16:32.651" v="6333" actId="20577"/>
        <pc:sldMkLst>
          <pc:docMk/>
          <pc:sldMk cId="637929429" sldId="662"/>
        </pc:sldMkLst>
        <pc:spChg chg="add del mod">
          <ac:chgData name="vajira balasuriya" userId="006121ad9272b840" providerId="LiveId" clId="{C46A4DCC-C0E9-475B-9A2B-4DA5BBA83642}" dt="2021-06-22T05:51:00.347" v="776" actId="478"/>
          <ac:spMkLst>
            <pc:docMk/>
            <pc:sldMk cId="637929429" sldId="662"/>
            <ac:spMk id="3" creationId="{3E73AA1B-45A4-4CE8-BC4A-17AAB5DA0DE6}"/>
          </ac:spMkLst>
        </pc:spChg>
        <pc:spChg chg="mod">
          <ac:chgData name="vajira balasuriya" userId="006121ad9272b840" providerId="LiveId" clId="{C46A4DCC-C0E9-475B-9A2B-4DA5BBA83642}" dt="2021-06-22T09:16:32.651" v="6333" actId="20577"/>
          <ac:spMkLst>
            <pc:docMk/>
            <pc:sldMk cId="637929429" sldId="662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50:51.867" v="772" actId="478"/>
          <ac:spMkLst>
            <pc:docMk/>
            <pc:sldMk cId="637929429" sldId="662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51:57.744" v="787" actId="1076"/>
          <ac:spMkLst>
            <pc:docMk/>
            <pc:sldMk cId="637929429" sldId="662"/>
            <ac:spMk id="7" creationId="{B8AD380D-8418-4556-8C10-1984B79E2FC7}"/>
          </ac:spMkLst>
        </pc:spChg>
        <pc:spChg chg="add mod">
          <ac:chgData name="vajira balasuriya" userId="006121ad9272b840" providerId="LiveId" clId="{C46A4DCC-C0E9-475B-9A2B-4DA5BBA83642}" dt="2021-06-22T05:52:25.529" v="793" actId="14100"/>
          <ac:spMkLst>
            <pc:docMk/>
            <pc:sldMk cId="637929429" sldId="662"/>
            <ac:spMk id="8" creationId="{29DD2DF8-0BBE-4513-8A1C-BE7FEBED37A9}"/>
          </ac:spMkLst>
        </pc:spChg>
        <pc:spChg chg="add mod">
          <ac:chgData name="vajira balasuriya" userId="006121ad9272b840" providerId="LiveId" clId="{C46A4DCC-C0E9-475B-9A2B-4DA5BBA83642}" dt="2021-06-22T05:52:51.280" v="798" actId="1076"/>
          <ac:spMkLst>
            <pc:docMk/>
            <pc:sldMk cId="637929429" sldId="662"/>
            <ac:spMk id="9" creationId="{641F7E73-935E-4F1F-9DCA-6CBC03D8D60F}"/>
          </ac:spMkLst>
        </pc:spChg>
      </pc:sldChg>
      <pc:sldChg chg="addSp modSp mod">
        <pc:chgData name="vajira balasuriya" userId="006121ad9272b840" providerId="LiveId" clId="{C46A4DCC-C0E9-475B-9A2B-4DA5BBA83642}" dt="2021-06-22T05:54:29.464" v="1349" actId="1076"/>
        <pc:sldMkLst>
          <pc:docMk/>
          <pc:sldMk cId="364551706" sldId="663"/>
        </pc:sldMkLst>
        <pc:spChg chg="mod">
          <ac:chgData name="vajira balasuriya" userId="006121ad9272b840" providerId="LiveId" clId="{C46A4DCC-C0E9-475B-9A2B-4DA5BBA83642}" dt="2021-06-22T05:53:17.105" v="825" actId="6549"/>
          <ac:spMkLst>
            <pc:docMk/>
            <pc:sldMk cId="364551706" sldId="663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54:29.464" v="1349" actId="1076"/>
          <ac:spMkLst>
            <pc:docMk/>
            <pc:sldMk cId="364551706" sldId="663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54:21.368" v="1346" actId="14100"/>
          <ac:spMkLst>
            <pc:docMk/>
            <pc:sldMk cId="364551706" sldId="663"/>
            <ac:spMk id="7" creationId="{E750BF27-F0A3-4399-8F84-D2B4B50E9ABB}"/>
          </ac:spMkLst>
        </pc:spChg>
      </pc:sldChg>
      <pc:sldChg chg="modSp mod">
        <pc:chgData name="vajira balasuriya" userId="006121ad9272b840" providerId="LiveId" clId="{C46A4DCC-C0E9-475B-9A2B-4DA5BBA83642}" dt="2021-06-22T05:55:26.208" v="1393" actId="1076"/>
        <pc:sldMkLst>
          <pc:docMk/>
          <pc:sldMk cId="2323702461" sldId="664"/>
        </pc:sldMkLst>
        <pc:spChg chg="mod">
          <ac:chgData name="vajira balasuriya" userId="006121ad9272b840" providerId="LiveId" clId="{C46A4DCC-C0E9-475B-9A2B-4DA5BBA83642}" dt="2021-06-22T05:54:46.366" v="1385" actId="6549"/>
          <ac:spMkLst>
            <pc:docMk/>
            <pc:sldMk cId="2323702461" sldId="664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55:26.208" v="1393" actId="1076"/>
          <ac:spMkLst>
            <pc:docMk/>
            <pc:sldMk cId="2323702461" sldId="664"/>
            <ac:spMk id="6" creationId="{4A66F4DF-E314-4E28-8491-110401D97BDE}"/>
          </ac:spMkLst>
        </pc:spChg>
      </pc:sldChg>
      <pc:sldChg chg="addSp delSp modSp del mod">
        <pc:chgData name="vajira balasuriya" userId="006121ad9272b840" providerId="LiveId" clId="{C46A4DCC-C0E9-475B-9A2B-4DA5BBA83642}" dt="2021-06-22T07:11:15.503" v="6241" actId="47"/>
        <pc:sldMkLst>
          <pc:docMk/>
          <pc:sldMk cId="1937675125" sldId="665"/>
        </pc:sldMkLst>
        <pc:spChg chg="add del mod">
          <ac:chgData name="vajira balasuriya" userId="006121ad9272b840" providerId="LiveId" clId="{C46A4DCC-C0E9-475B-9A2B-4DA5BBA83642}" dt="2021-06-22T06:01:08.976" v="1794" actId="478"/>
          <ac:spMkLst>
            <pc:docMk/>
            <pc:sldMk cId="1937675125" sldId="665"/>
            <ac:spMk id="3" creationId="{E9A880ED-C24B-40E6-91D4-3771697DE27C}"/>
          </ac:spMkLst>
        </pc:spChg>
        <pc:spChg chg="mod">
          <ac:chgData name="vajira balasuriya" userId="006121ad9272b840" providerId="LiveId" clId="{C46A4DCC-C0E9-475B-9A2B-4DA5BBA83642}" dt="2021-06-22T06:00:57.977" v="1791" actId="6549"/>
          <ac:spMkLst>
            <pc:docMk/>
            <pc:sldMk cId="1937675125" sldId="665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1:04.670" v="1792" actId="478"/>
          <ac:spMkLst>
            <pc:docMk/>
            <pc:sldMk cId="1937675125" sldId="665"/>
            <ac:spMk id="6" creationId="{4A66F4DF-E314-4E28-8491-110401D97BDE}"/>
          </ac:spMkLst>
        </pc:spChg>
        <pc:spChg chg="del">
          <ac:chgData name="vajira balasuriya" userId="006121ad9272b840" providerId="LiveId" clId="{C46A4DCC-C0E9-475B-9A2B-4DA5BBA83642}" dt="2021-06-22T06:01:07.667" v="1793" actId="478"/>
          <ac:spMkLst>
            <pc:docMk/>
            <pc:sldMk cId="1937675125" sldId="665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1:34.280" v="1798" actId="14100"/>
          <ac:spMkLst>
            <pc:docMk/>
            <pc:sldMk cId="1937675125" sldId="665"/>
            <ac:spMk id="8" creationId="{BD903086-0288-4B2B-A8DC-0F2FEF237023}"/>
          </ac:spMkLst>
        </pc:spChg>
      </pc:sldChg>
      <pc:sldChg chg="modSp mod">
        <pc:chgData name="vajira balasuriya" userId="006121ad9272b840" providerId="LiveId" clId="{C46A4DCC-C0E9-475B-9A2B-4DA5BBA83642}" dt="2021-06-22T06:03:17.623" v="2142" actId="1076"/>
        <pc:sldMkLst>
          <pc:docMk/>
          <pc:sldMk cId="2479500644" sldId="666"/>
        </pc:sldMkLst>
        <pc:spChg chg="mod">
          <ac:chgData name="vajira balasuriya" userId="006121ad9272b840" providerId="LiveId" clId="{C46A4DCC-C0E9-475B-9A2B-4DA5BBA83642}" dt="2021-06-22T06:02:00.241" v="1902" actId="6549"/>
          <ac:spMkLst>
            <pc:docMk/>
            <pc:sldMk cId="2479500644" sldId="666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03:17.623" v="2142" actId="1076"/>
          <ac:spMkLst>
            <pc:docMk/>
            <pc:sldMk cId="2479500644" sldId="666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05:26.468" v="2843" actId="20577"/>
        <pc:sldMkLst>
          <pc:docMk/>
          <pc:sldMk cId="3520007123" sldId="667"/>
        </pc:sldMkLst>
        <pc:spChg chg="mod">
          <ac:chgData name="vajira balasuriya" userId="006121ad9272b840" providerId="LiveId" clId="{C46A4DCC-C0E9-475B-9A2B-4DA5BBA83642}" dt="2021-06-22T06:04:45.366" v="2241" actId="6549"/>
          <ac:spMkLst>
            <pc:docMk/>
            <pc:sldMk cId="3520007123" sldId="667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4:49.706" v="2242" actId="478"/>
          <ac:spMkLst>
            <pc:docMk/>
            <pc:sldMk cId="3520007123" sldId="667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05:26.468" v="2843" actId="20577"/>
          <ac:spMkLst>
            <pc:docMk/>
            <pc:sldMk cId="3520007123" sldId="667"/>
            <ac:spMk id="7" creationId="{24C61AF2-3BB2-4E76-A8A4-C19E2D89706C}"/>
          </ac:spMkLst>
        </pc:spChg>
      </pc:sldChg>
      <pc:sldChg chg="addSp delSp modSp mod">
        <pc:chgData name="vajira balasuriya" userId="006121ad9272b840" providerId="LiveId" clId="{C46A4DCC-C0E9-475B-9A2B-4DA5BBA83642}" dt="2021-06-22T06:07:21.039" v="2932" actId="20577"/>
        <pc:sldMkLst>
          <pc:docMk/>
          <pc:sldMk cId="4219684215" sldId="668"/>
        </pc:sldMkLst>
        <pc:spChg chg="mod">
          <ac:chgData name="vajira balasuriya" userId="006121ad9272b840" providerId="LiveId" clId="{C46A4DCC-C0E9-475B-9A2B-4DA5BBA83642}" dt="2021-06-22T06:06:08.352" v="2870" actId="6549"/>
          <ac:spMkLst>
            <pc:docMk/>
            <pc:sldMk cId="4219684215" sldId="668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06:39.120" v="2878" actId="1076"/>
          <ac:spMkLst>
            <pc:docMk/>
            <pc:sldMk cId="4219684215" sldId="668"/>
            <ac:spMk id="6" creationId="{2EB16C46-4AF7-42C7-A4D4-3E1DA0AABD9C}"/>
          </ac:spMkLst>
        </pc:spChg>
        <pc:spChg chg="del mod">
          <ac:chgData name="vajira balasuriya" userId="006121ad9272b840" providerId="LiveId" clId="{C46A4DCC-C0E9-475B-9A2B-4DA5BBA83642}" dt="2021-06-22T06:06:29.618" v="2874" actId="478"/>
          <ac:spMkLst>
            <pc:docMk/>
            <pc:sldMk cId="4219684215" sldId="668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7:21.039" v="2932" actId="20577"/>
          <ac:spMkLst>
            <pc:docMk/>
            <pc:sldMk cId="4219684215" sldId="668"/>
            <ac:spMk id="8" creationId="{6C368D48-D6C5-4A71-928E-E0338C790BC3}"/>
          </ac:spMkLst>
        </pc:spChg>
      </pc:sldChg>
      <pc:sldChg chg="addSp delSp modSp mod">
        <pc:chgData name="vajira balasuriya" userId="006121ad9272b840" providerId="LiveId" clId="{C46A4DCC-C0E9-475B-9A2B-4DA5BBA83642}" dt="2021-06-22T06:09:51.321" v="2955" actId="14100"/>
        <pc:sldMkLst>
          <pc:docMk/>
          <pc:sldMk cId="2423151652" sldId="669"/>
        </pc:sldMkLst>
        <pc:spChg chg="add del mod">
          <ac:chgData name="vajira balasuriya" userId="006121ad9272b840" providerId="LiveId" clId="{C46A4DCC-C0E9-475B-9A2B-4DA5BBA83642}" dt="2021-06-22T06:08:16.994" v="2934" actId="478"/>
          <ac:spMkLst>
            <pc:docMk/>
            <pc:sldMk cId="2423151652" sldId="669"/>
            <ac:spMk id="3" creationId="{64CA7A5E-C606-4114-9775-B12D4C81AE1C}"/>
          </ac:spMkLst>
        </pc:spChg>
        <pc:spChg chg="del">
          <ac:chgData name="vajira balasuriya" userId="006121ad9272b840" providerId="LiveId" clId="{C46A4DCC-C0E9-475B-9A2B-4DA5BBA83642}" dt="2021-06-22T06:08:14.853" v="2933" actId="478"/>
          <ac:spMkLst>
            <pc:docMk/>
            <pc:sldMk cId="2423151652" sldId="669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8:21.738" v="2936" actId="478"/>
          <ac:spMkLst>
            <pc:docMk/>
            <pc:sldMk cId="2423151652" sldId="669"/>
            <ac:spMk id="6" creationId="{55109DF2-E1E6-47EE-9E61-7AB88DF48C69}"/>
          </ac:spMkLst>
        </pc:spChg>
        <pc:spChg chg="del">
          <ac:chgData name="vajira balasuriya" userId="006121ad9272b840" providerId="LiveId" clId="{C46A4DCC-C0E9-475B-9A2B-4DA5BBA83642}" dt="2021-06-22T06:08:19.306" v="2935" actId="478"/>
          <ac:spMkLst>
            <pc:docMk/>
            <pc:sldMk cId="2423151652" sldId="669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9:31.144" v="2950" actId="14100"/>
          <ac:spMkLst>
            <pc:docMk/>
            <pc:sldMk cId="2423151652" sldId="669"/>
            <ac:spMk id="8" creationId="{C7F4C9C1-A473-4F51-9AA5-3BDF0AF0FABF}"/>
          </ac:spMkLst>
        </pc:spChg>
        <pc:spChg chg="add mod">
          <ac:chgData name="vajira balasuriya" userId="006121ad9272b840" providerId="LiveId" clId="{C46A4DCC-C0E9-475B-9A2B-4DA5BBA83642}" dt="2021-06-22T06:08:52.223" v="2942" actId="14100"/>
          <ac:spMkLst>
            <pc:docMk/>
            <pc:sldMk cId="2423151652" sldId="669"/>
            <ac:spMk id="9" creationId="{5D6F07EA-B2FC-4051-9A53-45B282604343}"/>
          </ac:spMkLst>
        </pc:spChg>
        <pc:spChg chg="add mod">
          <ac:chgData name="vajira balasuriya" userId="006121ad9272b840" providerId="LiveId" clId="{C46A4DCC-C0E9-475B-9A2B-4DA5BBA83642}" dt="2021-06-22T06:09:51.321" v="2955" actId="14100"/>
          <ac:spMkLst>
            <pc:docMk/>
            <pc:sldMk cId="2423151652" sldId="669"/>
            <ac:spMk id="10" creationId="{229E11F8-5C44-4E14-ADB9-C61A02C35843}"/>
          </ac:spMkLst>
        </pc:spChg>
      </pc:sldChg>
      <pc:sldChg chg="addSp delSp modSp mod">
        <pc:chgData name="vajira balasuriya" userId="006121ad9272b840" providerId="LiveId" clId="{C46A4DCC-C0E9-475B-9A2B-4DA5BBA83642}" dt="2021-06-22T06:12:38.670" v="3022" actId="1076"/>
        <pc:sldMkLst>
          <pc:docMk/>
          <pc:sldMk cId="3303003767" sldId="670"/>
        </pc:sldMkLst>
        <pc:spChg chg="mod">
          <ac:chgData name="vajira balasuriya" userId="006121ad9272b840" providerId="LiveId" clId="{C46A4DCC-C0E9-475B-9A2B-4DA5BBA83642}" dt="2021-06-22T06:10:29.118" v="2987" actId="6549"/>
          <ac:spMkLst>
            <pc:docMk/>
            <pc:sldMk cId="3303003767" sldId="670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11:45.898" v="3015" actId="14100"/>
          <ac:spMkLst>
            <pc:docMk/>
            <pc:sldMk cId="3303003767" sldId="670"/>
            <ac:spMk id="6" creationId="{D44BD50D-BED9-41B2-B9C8-4C5D45B504DD}"/>
          </ac:spMkLst>
        </pc:spChg>
        <pc:spChg chg="del">
          <ac:chgData name="vajira balasuriya" userId="006121ad9272b840" providerId="LiveId" clId="{C46A4DCC-C0E9-475B-9A2B-4DA5BBA83642}" dt="2021-06-22T06:10:35.601" v="2988" actId="478"/>
          <ac:spMkLst>
            <pc:docMk/>
            <pc:sldMk cId="3303003767" sldId="670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12:38.670" v="3022" actId="1076"/>
          <ac:spMkLst>
            <pc:docMk/>
            <pc:sldMk cId="3303003767" sldId="670"/>
            <ac:spMk id="8" creationId="{C66A3F65-1539-4E1E-99EB-5B817013664F}"/>
          </ac:spMkLst>
        </pc:spChg>
      </pc:sldChg>
      <pc:sldChg chg="delSp modSp mod">
        <pc:chgData name="vajira balasuriya" userId="006121ad9272b840" providerId="LiveId" clId="{C46A4DCC-C0E9-475B-9A2B-4DA5BBA83642}" dt="2021-06-22T06:14:27.255" v="3258" actId="6549"/>
        <pc:sldMkLst>
          <pc:docMk/>
          <pc:sldMk cId="2979699817" sldId="671"/>
        </pc:sldMkLst>
        <pc:spChg chg="mod">
          <ac:chgData name="vajira balasuriya" userId="006121ad9272b840" providerId="LiveId" clId="{C46A4DCC-C0E9-475B-9A2B-4DA5BBA83642}" dt="2021-06-22T06:13:20.415" v="3047" actId="6549"/>
          <ac:spMkLst>
            <pc:docMk/>
            <pc:sldMk cId="2979699817" sldId="671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13:25.050" v="3048" actId="478"/>
          <ac:spMkLst>
            <pc:docMk/>
            <pc:sldMk cId="2979699817" sldId="671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14:27.255" v="3258" actId="6549"/>
          <ac:spMkLst>
            <pc:docMk/>
            <pc:sldMk cId="2979699817" sldId="671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15:49.242" v="3399" actId="20577"/>
        <pc:sldMkLst>
          <pc:docMk/>
          <pc:sldMk cId="2936494804" sldId="672"/>
        </pc:sldMkLst>
        <pc:spChg chg="mod">
          <ac:chgData name="vajira balasuriya" userId="006121ad9272b840" providerId="LiveId" clId="{C46A4DCC-C0E9-475B-9A2B-4DA5BBA83642}" dt="2021-06-22T06:14:49.376" v="3283" actId="6549"/>
          <ac:spMkLst>
            <pc:docMk/>
            <pc:sldMk cId="2936494804" sldId="672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5:49.242" v="3399" actId="20577"/>
          <ac:spMkLst>
            <pc:docMk/>
            <pc:sldMk cId="2936494804" sldId="672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17:22.287" v="3513" actId="14100"/>
        <pc:sldMkLst>
          <pc:docMk/>
          <pc:sldMk cId="1678377536" sldId="673"/>
        </pc:sldMkLst>
        <pc:spChg chg="mod">
          <ac:chgData name="vajira balasuriya" userId="006121ad9272b840" providerId="LiveId" clId="{C46A4DCC-C0E9-475B-9A2B-4DA5BBA83642}" dt="2021-06-22T06:16:53.476" v="3503" actId="6549"/>
          <ac:spMkLst>
            <pc:docMk/>
            <pc:sldMk cId="1678377536" sldId="673"/>
            <ac:spMk id="5" creationId="{D8DF63EE-F5CB-40CE-BB06-18947272F4EC}"/>
          </ac:spMkLst>
        </pc:spChg>
        <pc:spChg chg="del mod">
          <ac:chgData name="vajira balasuriya" userId="006121ad9272b840" providerId="LiveId" clId="{C46A4DCC-C0E9-475B-9A2B-4DA5BBA83642}" dt="2021-06-22T06:17:15.417" v="3511" actId="478"/>
          <ac:spMkLst>
            <pc:docMk/>
            <pc:sldMk cId="1678377536" sldId="673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17:22.287" v="3513" actId="14100"/>
          <ac:spMkLst>
            <pc:docMk/>
            <pc:sldMk cId="1678377536" sldId="673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18:11.184" v="3558" actId="5793"/>
        <pc:sldMkLst>
          <pc:docMk/>
          <pc:sldMk cId="3556963646" sldId="674"/>
        </pc:sldMkLst>
        <pc:spChg chg="mod">
          <ac:chgData name="vajira balasuriya" userId="006121ad9272b840" providerId="LiveId" clId="{C46A4DCC-C0E9-475B-9A2B-4DA5BBA83642}" dt="2021-06-22T06:17:50.576" v="3551" actId="6549"/>
          <ac:spMkLst>
            <pc:docMk/>
            <pc:sldMk cId="3556963646" sldId="674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8:11.184" v="3558" actId="5793"/>
          <ac:spMkLst>
            <pc:docMk/>
            <pc:sldMk cId="3556963646" sldId="674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10:41:56.747" v="6399" actId="207"/>
        <pc:sldMkLst>
          <pc:docMk/>
          <pc:sldMk cId="250441161" sldId="675"/>
        </pc:sldMkLst>
        <pc:spChg chg="mod">
          <ac:chgData name="vajira balasuriya" userId="006121ad9272b840" providerId="LiveId" clId="{C46A4DCC-C0E9-475B-9A2B-4DA5BBA83642}" dt="2021-06-22T06:19:30.799" v="3716" actId="6549"/>
          <ac:spMkLst>
            <pc:docMk/>
            <pc:sldMk cId="250441161" sldId="675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10:41:56.747" v="6399" actId="207"/>
          <ac:spMkLst>
            <pc:docMk/>
            <pc:sldMk cId="250441161" sldId="675"/>
            <ac:spMk id="7" creationId="{24C61AF2-3BB2-4E76-A8A4-C19E2D89706C}"/>
          </ac:spMkLst>
        </pc:spChg>
        <pc:spChg chg="del">
          <ac:chgData name="vajira balasuriya" userId="006121ad9272b840" providerId="LiveId" clId="{C46A4DCC-C0E9-475B-9A2B-4DA5BBA83642}" dt="2021-06-22T06:19:44.785" v="3722" actId="478"/>
          <ac:spMkLst>
            <pc:docMk/>
            <pc:sldMk cId="250441161" sldId="675"/>
            <ac:spMk id="11" creationId="{4F7E138B-4068-4D6E-8B4C-FC5C192EF340}"/>
          </ac:spMkLst>
        </pc:spChg>
        <pc:spChg chg="del">
          <ac:chgData name="vajira balasuriya" userId="006121ad9272b840" providerId="LiveId" clId="{C46A4DCC-C0E9-475B-9A2B-4DA5BBA83642}" dt="2021-06-22T06:19:42.857" v="3721" actId="478"/>
          <ac:spMkLst>
            <pc:docMk/>
            <pc:sldMk cId="250441161" sldId="675"/>
            <ac:spMk id="12" creationId="{B4BCCEFC-2F9B-4DA3-82DA-C6A9415885DF}"/>
          </ac:spMkLst>
        </pc:spChg>
        <pc:spChg chg="del mod">
          <ac:chgData name="vajira balasuriya" userId="006121ad9272b840" providerId="LiveId" clId="{C46A4DCC-C0E9-475B-9A2B-4DA5BBA83642}" dt="2021-06-22T06:19:39.265" v="3719" actId="478"/>
          <ac:spMkLst>
            <pc:docMk/>
            <pc:sldMk cId="250441161" sldId="675"/>
            <ac:spMk id="13" creationId="{1CD6A5ED-18AA-416A-A87F-3CB2E8BE2487}"/>
          </ac:spMkLst>
        </pc:spChg>
        <pc:spChg chg="del">
          <ac:chgData name="vajira balasuriya" userId="006121ad9272b840" providerId="LiveId" clId="{C46A4DCC-C0E9-475B-9A2B-4DA5BBA83642}" dt="2021-06-22T06:19:40.993" v="3720" actId="478"/>
          <ac:spMkLst>
            <pc:docMk/>
            <pc:sldMk cId="250441161" sldId="675"/>
            <ac:spMk id="14" creationId="{172F0105-C24F-49E9-935F-8FD134578DE8}"/>
          </ac:spMkLst>
        </pc:spChg>
        <pc:grpChg chg="del">
          <ac:chgData name="vajira balasuriya" userId="006121ad9272b840" providerId="LiveId" clId="{C46A4DCC-C0E9-475B-9A2B-4DA5BBA83642}" dt="2021-06-22T06:19:35.977" v="3717" actId="478"/>
          <ac:grpSpMkLst>
            <pc:docMk/>
            <pc:sldMk cId="250441161" sldId="675"/>
            <ac:grpSpMk id="8" creationId="{30FB5F4F-185E-4022-AC2A-C133AA000813}"/>
          </ac:grpSpMkLst>
        </pc:grpChg>
      </pc:sldChg>
      <pc:sldChg chg="modSp mod">
        <pc:chgData name="vajira balasuriya" userId="006121ad9272b840" providerId="LiveId" clId="{C46A4DCC-C0E9-475B-9A2B-4DA5BBA83642}" dt="2021-06-22T06:20:55.498" v="3873" actId="5793"/>
        <pc:sldMkLst>
          <pc:docMk/>
          <pc:sldMk cId="1154223677" sldId="676"/>
        </pc:sldMkLst>
        <pc:spChg chg="mod">
          <ac:chgData name="vajira balasuriya" userId="006121ad9272b840" providerId="LiveId" clId="{C46A4DCC-C0E9-475B-9A2B-4DA5BBA83642}" dt="2021-06-22T06:20:31.081" v="3769" actId="6549"/>
          <ac:spMkLst>
            <pc:docMk/>
            <pc:sldMk cId="1154223677" sldId="676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0:55.498" v="3873" actId="5793"/>
          <ac:spMkLst>
            <pc:docMk/>
            <pc:sldMk cId="1154223677" sldId="676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22:06.663" v="4061" actId="14100"/>
        <pc:sldMkLst>
          <pc:docMk/>
          <pc:sldMk cId="2884272175" sldId="677"/>
        </pc:sldMkLst>
        <pc:spChg chg="mod">
          <ac:chgData name="vajira balasuriya" userId="006121ad9272b840" providerId="LiveId" clId="{C46A4DCC-C0E9-475B-9A2B-4DA5BBA83642}" dt="2021-06-22T06:21:31.589" v="3937" actId="6549"/>
          <ac:spMkLst>
            <pc:docMk/>
            <pc:sldMk cId="2884272175" sldId="677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2:06.663" v="4061" actId="14100"/>
          <ac:spMkLst>
            <pc:docMk/>
            <pc:sldMk cId="2884272175" sldId="677"/>
            <ac:spMk id="7" creationId="{24C61AF2-3BB2-4E76-A8A4-C19E2D89706C}"/>
          </ac:spMkLst>
        </pc:spChg>
      </pc:sldChg>
      <pc:sldChg chg="del">
        <pc:chgData name="vajira balasuriya" userId="006121ad9272b840" providerId="LiveId" clId="{C46A4DCC-C0E9-475B-9A2B-4DA5BBA83642}" dt="2021-06-22T06:22:36.504" v="4062" actId="47"/>
        <pc:sldMkLst>
          <pc:docMk/>
          <pc:sldMk cId="4049201514" sldId="678"/>
        </pc:sldMkLst>
      </pc:sldChg>
      <pc:sldChg chg="del">
        <pc:chgData name="vajira balasuriya" userId="006121ad9272b840" providerId="LiveId" clId="{C46A4DCC-C0E9-475B-9A2B-4DA5BBA83642}" dt="2021-06-22T06:22:38.264" v="4063" actId="47"/>
        <pc:sldMkLst>
          <pc:docMk/>
          <pc:sldMk cId="247398048" sldId="679"/>
        </pc:sldMkLst>
      </pc:sldChg>
      <pc:sldChg chg="del">
        <pc:chgData name="vajira balasuriya" userId="006121ad9272b840" providerId="LiveId" clId="{C46A4DCC-C0E9-475B-9A2B-4DA5BBA83642}" dt="2021-06-22T06:22:39.039" v="4064" actId="47"/>
        <pc:sldMkLst>
          <pc:docMk/>
          <pc:sldMk cId="2951729604" sldId="680"/>
        </pc:sldMkLst>
      </pc:sldChg>
      <pc:sldChg chg="del">
        <pc:chgData name="vajira balasuriya" userId="006121ad9272b840" providerId="LiveId" clId="{C46A4DCC-C0E9-475B-9A2B-4DA5BBA83642}" dt="2021-06-22T06:22:39.879" v="4065" actId="47"/>
        <pc:sldMkLst>
          <pc:docMk/>
          <pc:sldMk cId="2808644010" sldId="681"/>
        </pc:sldMkLst>
      </pc:sldChg>
      <pc:sldChg chg="del">
        <pc:chgData name="vajira balasuriya" userId="006121ad9272b840" providerId="LiveId" clId="{C46A4DCC-C0E9-475B-9A2B-4DA5BBA83642}" dt="2021-06-22T06:22:40.474" v="4066" actId="47"/>
        <pc:sldMkLst>
          <pc:docMk/>
          <pc:sldMk cId="1533930382" sldId="682"/>
        </pc:sldMkLst>
      </pc:sldChg>
      <pc:sldChg chg="del">
        <pc:chgData name="vajira balasuriya" userId="006121ad9272b840" providerId="LiveId" clId="{C46A4DCC-C0E9-475B-9A2B-4DA5BBA83642}" dt="2021-06-22T06:22:40.954" v="4067" actId="47"/>
        <pc:sldMkLst>
          <pc:docMk/>
          <pc:sldMk cId="3273738680" sldId="683"/>
        </pc:sldMkLst>
      </pc:sldChg>
      <pc:sldChg chg="del">
        <pc:chgData name="vajira balasuriya" userId="006121ad9272b840" providerId="LiveId" clId="{C46A4DCC-C0E9-475B-9A2B-4DA5BBA83642}" dt="2021-06-22T06:22:41.495" v="4068" actId="47"/>
        <pc:sldMkLst>
          <pc:docMk/>
          <pc:sldMk cId="3461437147" sldId="684"/>
        </pc:sldMkLst>
      </pc:sldChg>
      <pc:sldChg chg="modSp mod">
        <pc:chgData name="vajira balasuriya" userId="006121ad9272b840" providerId="LiveId" clId="{C46A4DCC-C0E9-475B-9A2B-4DA5BBA83642}" dt="2021-06-22T06:23:42.651" v="4389" actId="6549"/>
        <pc:sldMkLst>
          <pc:docMk/>
          <pc:sldMk cId="3332816903" sldId="685"/>
        </pc:sldMkLst>
        <pc:spChg chg="mod">
          <ac:chgData name="vajira balasuriya" userId="006121ad9272b840" providerId="LiveId" clId="{C46A4DCC-C0E9-475B-9A2B-4DA5BBA83642}" dt="2021-06-22T06:22:52.593" v="4094" actId="6549"/>
          <ac:spMkLst>
            <pc:docMk/>
            <pc:sldMk cId="3332816903" sldId="685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3:42.651" v="4389" actId="6549"/>
          <ac:spMkLst>
            <pc:docMk/>
            <pc:sldMk cId="3332816903" sldId="685"/>
            <ac:spMk id="7" creationId="{12676FC4-67BE-48B6-AB99-BB5DDB8090B2}"/>
          </ac:spMkLst>
        </pc:spChg>
      </pc:sldChg>
      <pc:sldChg chg="del">
        <pc:chgData name="vajira balasuriya" userId="006121ad9272b840" providerId="LiveId" clId="{C46A4DCC-C0E9-475B-9A2B-4DA5BBA83642}" dt="2021-06-22T06:23:58.320" v="4390" actId="47"/>
        <pc:sldMkLst>
          <pc:docMk/>
          <pc:sldMk cId="3334594147" sldId="686"/>
        </pc:sldMkLst>
      </pc:sldChg>
      <pc:sldChg chg="addSp delSp modSp mod">
        <pc:chgData name="vajira balasuriya" userId="006121ad9272b840" providerId="LiveId" clId="{C46A4DCC-C0E9-475B-9A2B-4DA5BBA83642}" dt="2021-06-22T06:25:05.190" v="4432" actId="14100"/>
        <pc:sldMkLst>
          <pc:docMk/>
          <pc:sldMk cId="1966987427" sldId="687"/>
        </pc:sldMkLst>
        <pc:spChg chg="mod">
          <ac:chgData name="vajira balasuriya" userId="006121ad9272b840" providerId="LiveId" clId="{C46A4DCC-C0E9-475B-9A2B-4DA5BBA83642}" dt="2021-06-22T06:24:07.335" v="4424" actId="6549"/>
          <ac:spMkLst>
            <pc:docMk/>
            <pc:sldMk cId="1966987427" sldId="687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25:00.710" v="4431" actId="1076"/>
          <ac:spMkLst>
            <pc:docMk/>
            <pc:sldMk cId="1966987427" sldId="687"/>
            <ac:spMk id="6" creationId="{3089FE93-05B4-4B47-8A26-993F81C506F3}"/>
          </ac:spMkLst>
        </pc:spChg>
        <pc:spChg chg="del">
          <ac:chgData name="vajira balasuriya" userId="006121ad9272b840" providerId="LiveId" clId="{C46A4DCC-C0E9-475B-9A2B-4DA5BBA83642}" dt="2021-06-22T06:24:15.890" v="4425" actId="478"/>
          <ac:spMkLst>
            <pc:docMk/>
            <pc:sldMk cId="1966987427" sldId="687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25:05.190" v="4432" actId="14100"/>
          <ac:spMkLst>
            <pc:docMk/>
            <pc:sldMk cId="1966987427" sldId="687"/>
            <ac:spMk id="8" creationId="{D81B1216-EFC4-47B2-90E2-5993BF86A680}"/>
          </ac:spMkLst>
        </pc:spChg>
      </pc:sldChg>
      <pc:sldChg chg="modSp mod">
        <pc:chgData name="vajira balasuriya" userId="006121ad9272b840" providerId="LiveId" clId="{C46A4DCC-C0E9-475B-9A2B-4DA5BBA83642}" dt="2021-06-22T06:26:04.302" v="4595" actId="20577"/>
        <pc:sldMkLst>
          <pc:docMk/>
          <pc:sldMk cId="2838086520" sldId="688"/>
        </pc:sldMkLst>
        <pc:spChg chg="mod">
          <ac:chgData name="vajira balasuriya" userId="006121ad9272b840" providerId="LiveId" clId="{C46A4DCC-C0E9-475B-9A2B-4DA5BBA83642}" dt="2021-06-22T06:25:30.741" v="4468" actId="6549"/>
          <ac:spMkLst>
            <pc:docMk/>
            <pc:sldMk cId="2838086520" sldId="688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6:04.302" v="4595" actId="20577"/>
          <ac:spMkLst>
            <pc:docMk/>
            <pc:sldMk cId="2838086520" sldId="688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27:22.681" v="4652" actId="6549"/>
        <pc:sldMkLst>
          <pc:docMk/>
          <pc:sldMk cId="3832890505" sldId="689"/>
        </pc:sldMkLst>
        <pc:spChg chg="mod">
          <ac:chgData name="vajira balasuriya" userId="006121ad9272b840" providerId="LiveId" clId="{C46A4DCC-C0E9-475B-9A2B-4DA5BBA83642}" dt="2021-06-22T06:26:36.297" v="4632" actId="6549"/>
          <ac:spMkLst>
            <pc:docMk/>
            <pc:sldMk cId="3832890505" sldId="689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7:22.681" v="4652" actId="6549"/>
          <ac:spMkLst>
            <pc:docMk/>
            <pc:sldMk cId="3832890505" sldId="689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28:10.835" v="4732" actId="5793"/>
        <pc:sldMkLst>
          <pc:docMk/>
          <pc:sldMk cId="4141484186" sldId="690"/>
        </pc:sldMkLst>
        <pc:spChg chg="mod">
          <ac:chgData name="vajira balasuriya" userId="006121ad9272b840" providerId="LiveId" clId="{C46A4DCC-C0E9-475B-9A2B-4DA5BBA83642}" dt="2021-06-22T06:27:55.107" v="4698" actId="6549"/>
          <ac:spMkLst>
            <pc:docMk/>
            <pc:sldMk cId="4141484186" sldId="690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8:10.835" v="4732" actId="5793"/>
          <ac:spMkLst>
            <pc:docMk/>
            <pc:sldMk cId="4141484186" sldId="690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31:44.154" v="4811" actId="20577"/>
        <pc:sldMkLst>
          <pc:docMk/>
          <pc:sldMk cId="1597710940" sldId="691"/>
        </pc:sldMkLst>
        <pc:spChg chg="mod">
          <ac:chgData name="vajira balasuriya" userId="006121ad9272b840" providerId="LiveId" clId="{C46A4DCC-C0E9-475B-9A2B-4DA5BBA83642}" dt="2021-06-22T06:31:19.018" v="4797" actId="313"/>
          <ac:spMkLst>
            <pc:docMk/>
            <pc:sldMk cId="1597710940" sldId="69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31:44.154" v="4811" actId="20577"/>
          <ac:spMkLst>
            <pc:docMk/>
            <pc:sldMk cId="1597710940" sldId="691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32:54.376" v="4879" actId="6549"/>
        <pc:sldMkLst>
          <pc:docMk/>
          <pc:sldMk cId="2154058436" sldId="692"/>
        </pc:sldMkLst>
        <pc:spChg chg="mod">
          <ac:chgData name="vajira balasuriya" userId="006121ad9272b840" providerId="LiveId" clId="{C46A4DCC-C0E9-475B-9A2B-4DA5BBA83642}" dt="2021-06-22T06:32:04.294" v="4859" actId="6549"/>
          <ac:spMkLst>
            <pc:docMk/>
            <pc:sldMk cId="2154058436" sldId="692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32:54.376" v="4879" actId="6549"/>
          <ac:spMkLst>
            <pc:docMk/>
            <pc:sldMk cId="2154058436" sldId="692"/>
            <ac:spMk id="7" creationId="{12676FC4-67BE-48B6-AB99-BB5DDB8090B2}"/>
          </ac:spMkLst>
        </pc:spChg>
      </pc:sldChg>
      <pc:sldChg chg="delSp modSp mod">
        <pc:chgData name="vajira balasuriya" userId="006121ad9272b840" providerId="LiveId" clId="{C46A4DCC-C0E9-475B-9A2B-4DA5BBA83642}" dt="2021-06-22T06:35:37.510" v="4959" actId="1076"/>
        <pc:sldMkLst>
          <pc:docMk/>
          <pc:sldMk cId="1942710269" sldId="693"/>
        </pc:sldMkLst>
        <pc:spChg chg="mod">
          <ac:chgData name="vajira balasuriya" userId="006121ad9272b840" providerId="LiveId" clId="{C46A4DCC-C0E9-475B-9A2B-4DA5BBA83642}" dt="2021-06-22T06:35:37.510" v="4959" actId="1076"/>
          <ac:spMkLst>
            <pc:docMk/>
            <pc:sldMk cId="1942710269" sldId="693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5:02.425" v="4958" actId="478"/>
          <ac:spMkLst>
            <pc:docMk/>
            <pc:sldMk cId="1942710269" sldId="693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36:13.382" v="5019" actId="14100"/>
        <pc:sldMkLst>
          <pc:docMk/>
          <pc:sldMk cId="2197374153" sldId="694"/>
        </pc:sldMkLst>
        <pc:spChg chg="mod">
          <ac:chgData name="vajira balasuriya" userId="006121ad9272b840" providerId="LiveId" clId="{C46A4DCC-C0E9-475B-9A2B-4DA5BBA83642}" dt="2021-06-22T06:36:00.962" v="5016" actId="6549"/>
          <ac:spMkLst>
            <pc:docMk/>
            <pc:sldMk cId="2197374153" sldId="694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36:13.382" v="5019" actId="14100"/>
          <ac:spMkLst>
            <pc:docMk/>
            <pc:sldMk cId="2197374153" sldId="694"/>
            <ac:spMk id="6" creationId="{4FACC610-A438-4A02-8E86-BCC29F71A7BF}"/>
          </ac:spMkLst>
        </pc:spChg>
        <pc:spChg chg="del">
          <ac:chgData name="vajira balasuriya" userId="006121ad9272b840" providerId="LiveId" clId="{C46A4DCC-C0E9-475B-9A2B-4DA5BBA83642}" dt="2021-06-22T06:36:04.217" v="5017" actId="478"/>
          <ac:spMkLst>
            <pc:docMk/>
            <pc:sldMk cId="2197374153" sldId="694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37:26.374" v="5101" actId="1076"/>
        <pc:sldMkLst>
          <pc:docMk/>
          <pc:sldMk cId="1460488579" sldId="695"/>
        </pc:sldMkLst>
        <pc:spChg chg="mod">
          <ac:chgData name="vajira balasuriya" userId="006121ad9272b840" providerId="LiveId" clId="{C46A4DCC-C0E9-475B-9A2B-4DA5BBA83642}" dt="2021-06-22T06:36:35.268" v="5082" actId="6549"/>
          <ac:spMkLst>
            <pc:docMk/>
            <pc:sldMk cId="1460488579" sldId="695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7:13.681" v="5096" actId="478"/>
          <ac:spMkLst>
            <pc:docMk/>
            <pc:sldMk cId="1460488579" sldId="695"/>
            <ac:spMk id="6" creationId="{FC784DE9-27B6-41B9-AA2E-ACA23A78EB59}"/>
          </ac:spMkLst>
        </pc:spChg>
        <pc:spChg chg="mod">
          <ac:chgData name="vajira balasuriya" userId="006121ad9272b840" providerId="LiveId" clId="{C46A4DCC-C0E9-475B-9A2B-4DA5BBA83642}" dt="2021-06-22T06:37:16.662" v="5097" actId="14100"/>
          <ac:spMkLst>
            <pc:docMk/>
            <pc:sldMk cId="1460488579" sldId="695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37:26.374" v="5101" actId="1076"/>
          <ac:spMkLst>
            <pc:docMk/>
            <pc:sldMk cId="1460488579" sldId="695"/>
            <ac:spMk id="8" creationId="{3C1071EE-CA6E-4B15-B064-730D85E9DED4}"/>
          </ac:spMkLst>
        </pc:spChg>
      </pc:sldChg>
      <pc:sldChg chg="addSp delSp modSp mod">
        <pc:chgData name="vajira balasuriya" userId="006121ad9272b840" providerId="LiveId" clId="{C46A4DCC-C0E9-475B-9A2B-4DA5BBA83642}" dt="2021-06-22T11:54:42.834" v="7518" actId="14100"/>
        <pc:sldMkLst>
          <pc:docMk/>
          <pc:sldMk cId="1402492945" sldId="696"/>
        </pc:sldMkLst>
        <pc:spChg chg="add mod">
          <ac:chgData name="vajira balasuriya" userId="006121ad9272b840" providerId="LiveId" clId="{C46A4DCC-C0E9-475B-9A2B-4DA5BBA83642}" dt="2021-06-22T11:42:53.242" v="7206" actId="1076"/>
          <ac:spMkLst>
            <pc:docMk/>
            <pc:sldMk cId="1402492945" sldId="696"/>
            <ac:spMk id="2" creationId="{45D25307-1783-4669-B8EE-C006AF72094D}"/>
          </ac:spMkLst>
        </pc:spChg>
        <pc:spChg chg="mod">
          <ac:chgData name="vajira balasuriya" userId="006121ad9272b840" providerId="LiveId" clId="{C46A4DCC-C0E9-475B-9A2B-4DA5BBA83642}" dt="2021-06-22T06:37:55.157" v="5159" actId="6549"/>
          <ac:spMkLst>
            <pc:docMk/>
            <pc:sldMk cId="1402492945" sldId="696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11:43:10.243" v="7228" actId="20577"/>
          <ac:spMkLst>
            <pc:docMk/>
            <pc:sldMk cId="1402492945" sldId="696"/>
            <ac:spMk id="6" creationId="{CAE421DD-A962-43CE-A357-A1037441DF9C}"/>
          </ac:spMkLst>
        </pc:spChg>
        <pc:spChg chg="del">
          <ac:chgData name="vajira balasuriya" userId="006121ad9272b840" providerId="LiveId" clId="{C46A4DCC-C0E9-475B-9A2B-4DA5BBA83642}" dt="2021-06-22T06:38:08.741" v="5160" actId="478"/>
          <ac:spMkLst>
            <pc:docMk/>
            <pc:sldMk cId="1402492945" sldId="696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11:47:11.179" v="7341" actId="313"/>
          <ac:spMkLst>
            <pc:docMk/>
            <pc:sldMk cId="1402492945" sldId="696"/>
            <ac:spMk id="7" creationId="{87001A80-8A69-4B43-AB7D-B3318986A36F}"/>
          </ac:spMkLst>
        </pc:spChg>
        <pc:spChg chg="add mod">
          <ac:chgData name="vajira balasuriya" userId="006121ad9272b840" providerId="LiveId" clId="{C46A4DCC-C0E9-475B-9A2B-4DA5BBA83642}" dt="2021-06-22T11:43:46.483" v="7249" actId="1076"/>
          <ac:spMkLst>
            <pc:docMk/>
            <pc:sldMk cId="1402492945" sldId="696"/>
            <ac:spMk id="8" creationId="{178C95AF-4B01-4C24-B827-F3B0A2B87295}"/>
          </ac:spMkLst>
        </pc:spChg>
        <pc:spChg chg="mod">
          <ac:chgData name="vajira balasuriya" userId="006121ad9272b840" providerId="LiveId" clId="{C46A4DCC-C0E9-475B-9A2B-4DA5BBA83642}" dt="2021-06-22T06:38:26.712" v="5161"/>
          <ac:spMkLst>
            <pc:docMk/>
            <pc:sldMk cId="1402492945" sldId="696"/>
            <ac:spMk id="8" creationId="{DD54A206-8675-4BA1-8767-715E9C6BFA68}"/>
          </ac:spMkLst>
        </pc:spChg>
        <pc:spChg chg="mod">
          <ac:chgData name="vajira balasuriya" userId="006121ad9272b840" providerId="LiveId" clId="{C46A4DCC-C0E9-475B-9A2B-4DA5BBA83642}" dt="2021-06-22T06:38:26.712" v="5161"/>
          <ac:spMkLst>
            <pc:docMk/>
            <pc:sldMk cId="1402492945" sldId="696"/>
            <ac:spMk id="9" creationId="{9CF911FE-942C-464A-9A05-C06FE741AD80}"/>
          </ac:spMkLst>
        </pc:spChg>
        <pc:spChg chg="add mod">
          <ac:chgData name="vajira balasuriya" userId="006121ad9272b840" providerId="LiveId" clId="{C46A4DCC-C0E9-475B-9A2B-4DA5BBA83642}" dt="2021-06-22T11:42:59.411" v="7211" actId="20577"/>
          <ac:spMkLst>
            <pc:docMk/>
            <pc:sldMk cId="1402492945" sldId="696"/>
            <ac:spMk id="9" creationId="{CE9B3DFB-4D23-44ED-9A83-C1DF52BAB1F8}"/>
          </ac:spMkLst>
        </pc:spChg>
        <pc:spChg chg="add mod">
          <ac:chgData name="vajira balasuriya" userId="006121ad9272b840" providerId="LiveId" clId="{C46A4DCC-C0E9-475B-9A2B-4DA5BBA83642}" dt="2021-06-22T11:42:40.452" v="7202" actId="1076"/>
          <ac:spMkLst>
            <pc:docMk/>
            <pc:sldMk cId="1402492945" sldId="696"/>
            <ac:spMk id="10" creationId="{630BA3E5-4EA0-4C0C-89E5-E5C48B11D387}"/>
          </ac:spMkLst>
        </pc:spChg>
        <pc:spChg chg="add del mod">
          <ac:chgData name="vajira balasuriya" userId="006121ad9272b840" providerId="LiveId" clId="{C46A4DCC-C0E9-475B-9A2B-4DA5BBA83642}" dt="2021-06-22T06:38:58.225" v="5166" actId="478"/>
          <ac:spMkLst>
            <pc:docMk/>
            <pc:sldMk cId="1402492945" sldId="696"/>
            <ac:spMk id="10" creationId="{9EAFCD33-3FBE-401E-927E-C6F765C66051}"/>
          </ac:spMkLst>
        </pc:spChg>
        <pc:spChg chg="add mod">
          <ac:chgData name="vajira balasuriya" userId="006121ad9272b840" providerId="LiveId" clId="{C46A4DCC-C0E9-475B-9A2B-4DA5BBA83642}" dt="2021-06-22T11:46:12.114" v="7301" actId="1076"/>
          <ac:spMkLst>
            <pc:docMk/>
            <pc:sldMk cId="1402492945" sldId="696"/>
            <ac:spMk id="21" creationId="{2D4A9729-8710-4B1D-88BE-DF57B11F2935}"/>
          </ac:spMkLst>
        </pc:spChg>
        <pc:spChg chg="add mod">
          <ac:chgData name="vajira balasuriya" userId="006121ad9272b840" providerId="LiveId" clId="{C46A4DCC-C0E9-475B-9A2B-4DA5BBA83642}" dt="2021-06-22T11:46:38.947" v="7334" actId="6549"/>
          <ac:spMkLst>
            <pc:docMk/>
            <pc:sldMk cId="1402492945" sldId="696"/>
            <ac:spMk id="22" creationId="{D27C896F-1500-4B56-AB2E-6AD1D3F8D643}"/>
          </ac:spMkLst>
        </pc:spChg>
        <pc:spChg chg="add mod">
          <ac:chgData name="vajira balasuriya" userId="006121ad9272b840" providerId="LiveId" clId="{C46A4DCC-C0E9-475B-9A2B-4DA5BBA83642}" dt="2021-06-22T11:47:38.635" v="7382" actId="14100"/>
          <ac:spMkLst>
            <pc:docMk/>
            <pc:sldMk cId="1402492945" sldId="696"/>
            <ac:spMk id="23" creationId="{69A27BE9-6D08-442C-8203-1EC8B81BAD54}"/>
          </ac:spMkLst>
        </pc:spChg>
        <pc:spChg chg="add mod">
          <ac:chgData name="vajira balasuriya" userId="006121ad9272b840" providerId="LiveId" clId="{C46A4DCC-C0E9-475B-9A2B-4DA5BBA83642}" dt="2021-06-22T11:48:05.603" v="7412" actId="6549"/>
          <ac:spMkLst>
            <pc:docMk/>
            <pc:sldMk cId="1402492945" sldId="696"/>
            <ac:spMk id="24" creationId="{B76E8A92-3B5C-4AA9-AE7E-7DE8BA19C1D1}"/>
          </ac:spMkLst>
        </pc:spChg>
        <pc:spChg chg="add mod">
          <ac:chgData name="vajira balasuriya" userId="006121ad9272b840" providerId="LiveId" clId="{C46A4DCC-C0E9-475B-9A2B-4DA5BBA83642}" dt="2021-06-22T11:48:49.023" v="7483" actId="6549"/>
          <ac:spMkLst>
            <pc:docMk/>
            <pc:sldMk cId="1402492945" sldId="696"/>
            <ac:spMk id="25" creationId="{26616C4C-027F-49C8-AC1A-AA242A7F88BE}"/>
          </ac:spMkLst>
        </pc:spChg>
        <pc:spChg chg="add mod">
          <ac:chgData name="vajira balasuriya" userId="006121ad9272b840" providerId="LiveId" clId="{C46A4DCC-C0E9-475B-9A2B-4DA5BBA83642}" dt="2021-06-22T11:48:26.427" v="7446" actId="20577"/>
          <ac:spMkLst>
            <pc:docMk/>
            <pc:sldMk cId="1402492945" sldId="696"/>
            <ac:spMk id="26" creationId="{5DE00109-A82C-4C03-A544-21C1F13E06B8}"/>
          </ac:spMkLst>
        </pc:spChg>
        <pc:spChg chg="add mod">
          <ac:chgData name="vajira balasuriya" userId="006121ad9272b840" providerId="LiveId" clId="{C46A4DCC-C0E9-475B-9A2B-4DA5BBA83642}" dt="2021-06-22T11:49:36.129" v="7515" actId="6549"/>
          <ac:spMkLst>
            <pc:docMk/>
            <pc:sldMk cId="1402492945" sldId="696"/>
            <ac:spMk id="27" creationId="{EFC2EC20-2DD6-4C8A-B9AF-411E724E0081}"/>
          </ac:spMkLst>
        </pc:spChg>
        <pc:grpChg chg="add del mod">
          <ac:chgData name="vajira balasuriya" userId="006121ad9272b840" providerId="LiveId" clId="{C46A4DCC-C0E9-475B-9A2B-4DA5BBA83642}" dt="2021-06-22T06:38:29.201" v="5162" actId="478"/>
          <ac:grpSpMkLst>
            <pc:docMk/>
            <pc:sldMk cId="1402492945" sldId="696"/>
            <ac:grpSpMk id="6" creationId="{B2E1E793-4A9E-425F-AA8A-E2D86A304B1E}"/>
          </ac:grpSpMkLst>
        </pc:grpChg>
        <pc:cxnChg chg="add mod">
          <ac:chgData name="vajira balasuriya" userId="006121ad9272b840" providerId="LiveId" clId="{C46A4DCC-C0E9-475B-9A2B-4DA5BBA83642}" dt="2021-06-22T11:44:15.421" v="7253" actId="1582"/>
          <ac:cxnSpMkLst>
            <pc:docMk/>
            <pc:sldMk cId="1402492945" sldId="696"/>
            <ac:cxnSpMk id="11" creationId="{784FC03A-0FBF-4A81-8B96-14A342931C89}"/>
          </ac:cxnSpMkLst>
        </pc:cxnChg>
        <pc:cxnChg chg="add mod">
          <ac:chgData name="vajira balasuriya" userId="006121ad9272b840" providerId="LiveId" clId="{C46A4DCC-C0E9-475B-9A2B-4DA5BBA83642}" dt="2021-06-22T11:54:42.834" v="7518" actId="14100"/>
          <ac:cxnSpMkLst>
            <pc:docMk/>
            <pc:sldMk cId="1402492945" sldId="696"/>
            <ac:cxnSpMk id="14" creationId="{95A800F3-C286-4319-A7C5-50C2DC7092AE}"/>
          </ac:cxnSpMkLst>
        </pc:cxnChg>
        <pc:cxnChg chg="add mod">
          <ac:chgData name="vajira balasuriya" userId="006121ad9272b840" providerId="LiveId" clId="{C46A4DCC-C0E9-475B-9A2B-4DA5BBA83642}" dt="2021-06-22T11:52:00.514" v="7517" actId="14100"/>
          <ac:cxnSpMkLst>
            <pc:docMk/>
            <pc:sldMk cId="1402492945" sldId="696"/>
            <ac:cxnSpMk id="16" creationId="{E9753DAF-2545-4572-9F42-F2377927AF2F}"/>
          </ac:cxnSpMkLst>
        </pc:cxnChg>
        <pc:cxnChg chg="add mod">
          <ac:chgData name="vajira balasuriya" userId="006121ad9272b840" providerId="LiveId" clId="{C46A4DCC-C0E9-475B-9A2B-4DA5BBA83642}" dt="2021-06-22T11:51:52.954" v="7516" actId="14100"/>
          <ac:cxnSpMkLst>
            <pc:docMk/>
            <pc:sldMk cId="1402492945" sldId="696"/>
            <ac:cxnSpMk id="17" creationId="{99078001-D439-4743-8C40-C806FB3E1308}"/>
          </ac:cxnSpMkLst>
        </pc:cxnChg>
        <pc:cxnChg chg="add mod">
          <ac:chgData name="vajira balasuriya" userId="006121ad9272b840" providerId="LiveId" clId="{C46A4DCC-C0E9-475B-9A2B-4DA5BBA83642}" dt="2021-06-22T11:45:00.947" v="7264" actId="14100"/>
          <ac:cxnSpMkLst>
            <pc:docMk/>
            <pc:sldMk cId="1402492945" sldId="696"/>
            <ac:cxnSpMk id="18" creationId="{6964B267-DA4F-45BB-9B86-66315C7BB049}"/>
          </ac:cxnSpMkLst>
        </pc:cxnChg>
        <pc:cxnChg chg="add mod">
          <ac:chgData name="vajira balasuriya" userId="006121ad9272b840" providerId="LiveId" clId="{C46A4DCC-C0E9-475B-9A2B-4DA5BBA83642}" dt="2021-06-22T11:45:10.652" v="7266" actId="1076"/>
          <ac:cxnSpMkLst>
            <pc:docMk/>
            <pc:sldMk cId="1402492945" sldId="696"/>
            <ac:cxnSpMk id="20" creationId="{3270AE0C-3EDD-40B6-AEC6-C248EE167376}"/>
          </ac:cxnSpMkLst>
        </pc:cxnChg>
      </pc:sldChg>
      <pc:sldChg chg="del">
        <pc:chgData name="vajira balasuriya" userId="006121ad9272b840" providerId="LiveId" clId="{C46A4DCC-C0E9-475B-9A2B-4DA5BBA83642}" dt="2021-06-22T06:40:29.676" v="5196" actId="47"/>
        <pc:sldMkLst>
          <pc:docMk/>
          <pc:sldMk cId="2110715117" sldId="697"/>
        </pc:sldMkLst>
      </pc:sldChg>
      <pc:sldChg chg="addSp modSp mod">
        <pc:chgData name="vajira balasuriya" userId="006121ad9272b840" providerId="LiveId" clId="{C46A4DCC-C0E9-475B-9A2B-4DA5BBA83642}" dt="2021-06-22T11:58:18.145" v="7531" actId="1076"/>
        <pc:sldMkLst>
          <pc:docMk/>
          <pc:sldMk cId="3958755682" sldId="698"/>
        </pc:sldMkLst>
        <pc:spChg chg="add mod">
          <ac:chgData name="vajira balasuriya" userId="006121ad9272b840" providerId="LiveId" clId="{C46A4DCC-C0E9-475B-9A2B-4DA5BBA83642}" dt="2021-06-22T11:58:18.145" v="7531" actId="1076"/>
          <ac:spMkLst>
            <pc:docMk/>
            <pc:sldMk cId="3958755682" sldId="698"/>
            <ac:spMk id="2" creationId="{8158D0E5-AD91-46AA-ADE6-48468231DB2A}"/>
          </ac:spMkLst>
        </pc:spChg>
        <pc:spChg chg="mod">
          <ac:chgData name="vajira balasuriya" userId="006121ad9272b840" providerId="LiveId" clId="{C46A4DCC-C0E9-475B-9A2B-4DA5BBA83642}" dt="2021-06-22T06:40:43.287" v="5250" actId="6549"/>
          <ac:spMkLst>
            <pc:docMk/>
            <pc:sldMk cId="3958755682" sldId="698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41:29.982" v="5360" actId="14100"/>
          <ac:spMkLst>
            <pc:docMk/>
            <pc:sldMk cId="3958755682" sldId="698"/>
            <ac:spMk id="7" creationId="{12676FC4-67BE-48B6-AB99-BB5DDB8090B2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8" creationId="{2EA9E9B4-663F-485E-9A6A-1067AB27C540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9" creationId="{3F870C9E-207F-4A2C-9F13-429D2322B5A1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0" creationId="{F5EAF32A-D47D-46B5-8DC4-D9E9A759CC79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1" creationId="{32442CD5-942D-47E7-B5CC-71B30AAD0B3D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2" creationId="{79632CF0-CA77-4D5B-937C-21E6641DAED1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3" creationId="{CDD1BB55-D4FB-40DF-B085-AE4E7052A9EB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4" creationId="{126D2D63-E6B0-43C6-8C06-1D7C17D53925}"/>
          </ac:spMkLst>
        </pc:spChg>
        <pc:spChg chg="add mod">
          <ac:chgData name="vajira balasuriya" userId="006121ad9272b840" providerId="LiveId" clId="{C46A4DCC-C0E9-475B-9A2B-4DA5BBA83642}" dt="2021-06-22T06:44:01.974" v="5397" actId="14100"/>
          <ac:spMkLst>
            <pc:docMk/>
            <pc:sldMk cId="3958755682" sldId="698"/>
            <ac:spMk id="15" creationId="{68E7D8DF-18AD-432E-88C6-CCBAF422B9D4}"/>
          </ac:spMkLst>
        </pc:spChg>
        <pc:spChg chg="add mod">
          <ac:chgData name="vajira balasuriya" userId="006121ad9272b840" providerId="LiveId" clId="{C46A4DCC-C0E9-475B-9A2B-4DA5BBA83642}" dt="2021-06-22T06:44:07.293" v="5398" actId="1076"/>
          <ac:spMkLst>
            <pc:docMk/>
            <pc:sldMk cId="3958755682" sldId="698"/>
            <ac:spMk id="16" creationId="{D99192A7-C9DB-4A48-BA89-48613F4392B1}"/>
          </ac:spMkLst>
        </pc:spChg>
        <pc:spChg chg="add mod">
          <ac:chgData name="vajira balasuriya" userId="006121ad9272b840" providerId="LiveId" clId="{C46A4DCC-C0E9-475B-9A2B-4DA5BBA83642}" dt="2021-06-22T06:44:11.381" v="5399" actId="1076"/>
          <ac:spMkLst>
            <pc:docMk/>
            <pc:sldMk cId="3958755682" sldId="698"/>
            <ac:spMk id="17" creationId="{9FE7F668-C913-44D3-82C3-7C31ED871644}"/>
          </ac:spMkLst>
        </pc:spChg>
        <pc:spChg chg="add mod">
          <ac:chgData name="vajira balasuriya" userId="006121ad9272b840" providerId="LiveId" clId="{C46A4DCC-C0E9-475B-9A2B-4DA5BBA83642}" dt="2021-06-22T06:43:58.525" v="5396" actId="1076"/>
          <ac:spMkLst>
            <pc:docMk/>
            <pc:sldMk cId="3958755682" sldId="698"/>
            <ac:spMk id="18" creationId="{D5C273C2-9D1A-4248-BB3F-E049EB2C1780}"/>
          </ac:spMkLst>
        </pc:spChg>
        <pc:spChg chg="add mod">
          <ac:chgData name="vajira balasuriya" userId="006121ad9272b840" providerId="LiveId" clId="{C46A4DCC-C0E9-475B-9A2B-4DA5BBA83642}" dt="2021-06-22T06:43:47.621" v="5394" actId="1076"/>
          <ac:spMkLst>
            <pc:docMk/>
            <pc:sldMk cId="3958755682" sldId="698"/>
            <ac:spMk id="19" creationId="{7D5D4803-6099-4EC9-9AF8-146938EC3C54}"/>
          </ac:spMkLst>
        </pc:spChg>
        <pc:spChg chg="add mod">
          <ac:chgData name="vajira balasuriya" userId="006121ad9272b840" providerId="LiveId" clId="{C46A4DCC-C0E9-475B-9A2B-4DA5BBA83642}" dt="2021-06-22T06:44:24.501" v="5401" actId="1076"/>
          <ac:spMkLst>
            <pc:docMk/>
            <pc:sldMk cId="3958755682" sldId="698"/>
            <ac:spMk id="20" creationId="{D70F582B-F2C0-4975-A959-984B6C67A797}"/>
          </ac:spMkLst>
        </pc:spChg>
        <pc:spChg chg="add mod">
          <ac:chgData name="vajira balasuriya" userId="006121ad9272b840" providerId="LiveId" clId="{C46A4DCC-C0E9-475B-9A2B-4DA5BBA83642}" dt="2021-06-22T06:45:05.446" v="5432" actId="14100"/>
          <ac:spMkLst>
            <pc:docMk/>
            <pc:sldMk cId="3958755682" sldId="698"/>
            <ac:spMk id="21" creationId="{C768B8BC-1D2C-4822-AE76-93B367400EAC}"/>
          </ac:spMkLst>
        </pc:spChg>
        <pc:spChg chg="add mod">
          <ac:chgData name="vajira balasuriya" userId="006121ad9272b840" providerId="LiveId" clId="{C46A4DCC-C0E9-475B-9A2B-4DA5BBA83642}" dt="2021-06-22T06:44:45.086" v="5404" actId="1076"/>
          <ac:spMkLst>
            <pc:docMk/>
            <pc:sldMk cId="3958755682" sldId="698"/>
            <ac:spMk id="22" creationId="{9809E8AD-500F-4144-8498-E1588499A3E4}"/>
          </ac:spMkLst>
        </pc:spChg>
        <pc:grpChg chg="add mod">
          <ac:chgData name="vajira balasuriya" userId="006121ad9272b840" providerId="LiveId" clId="{C46A4DCC-C0E9-475B-9A2B-4DA5BBA83642}" dt="2021-06-22T06:41:45.558" v="5363" actId="14100"/>
          <ac:grpSpMkLst>
            <pc:docMk/>
            <pc:sldMk cId="3958755682" sldId="698"/>
            <ac:grpSpMk id="6" creationId="{E995C15A-1B07-4103-AAB9-603639D934D3}"/>
          </ac:grpSpMkLst>
        </pc:grpChg>
      </pc:sldChg>
      <pc:sldChg chg="modSp mod">
        <pc:chgData name="vajira balasuriya" userId="006121ad9272b840" providerId="LiveId" clId="{C46A4DCC-C0E9-475B-9A2B-4DA5BBA83642}" dt="2021-06-22T06:46:02.479" v="5499" actId="6549"/>
        <pc:sldMkLst>
          <pc:docMk/>
          <pc:sldMk cId="568880471" sldId="699"/>
        </pc:sldMkLst>
        <pc:spChg chg="mod">
          <ac:chgData name="vajira balasuriya" userId="006121ad9272b840" providerId="LiveId" clId="{C46A4DCC-C0E9-475B-9A2B-4DA5BBA83642}" dt="2021-06-22T06:45:37.655" v="5489" actId="6549"/>
          <ac:spMkLst>
            <pc:docMk/>
            <pc:sldMk cId="568880471" sldId="699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46:02.479" v="5499" actId="6549"/>
          <ac:spMkLst>
            <pc:docMk/>
            <pc:sldMk cId="568880471" sldId="699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12:00:48.811" v="7533" actId="115"/>
        <pc:sldMkLst>
          <pc:docMk/>
          <pc:sldMk cId="1016883266" sldId="700"/>
        </pc:sldMkLst>
        <pc:spChg chg="mod">
          <ac:chgData name="vajira balasuriya" userId="006121ad9272b840" providerId="LiveId" clId="{C46A4DCC-C0E9-475B-9A2B-4DA5BBA83642}" dt="2021-06-22T12:00:48.811" v="7533" actId="115"/>
          <ac:spMkLst>
            <pc:docMk/>
            <pc:sldMk cId="1016883266" sldId="700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46:37.702" v="5548" actId="478"/>
          <ac:spMkLst>
            <pc:docMk/>
            <pc:sldMk cId="1016883266" sldId="700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52:35.984" v="5880" actId="5793"/>
          <ac:spMkLst>
            <pc:docMk/>
            <pc:sldMk cId="1016883266" sldId="700"/>
            <ac:spMk id="8" creationId="{37197D54-11EE-468F-8DFB-36C8F7CEEA25}"/>
          </ac:spMkLst>
        </pc:spChg>
        <pc:graphicFrameChg chg="add mod modGraphic">
          <ac:chgData name="vajira balasuriya" userId="006121ad9272b840" providerId="LiveId" clId="{C46A4DCC-C0E9-475B-9A2B-4DA5BBA83642}" dt="2021-06-22T11:59:25.595" v="7532" actId="207"/>
          <ac:graphicFrameMkLst>
            <pc:docMk/>
            <pc:sldMk cId="1016883266" sldId="700"/>
            <ac:graphicFrameMk id="2" creationId="{6A111317-BA19-4218-A2C8-AB9582A072F5}"/>
          </ac:graphicFrameMkLst>
        </pc:graphicFrameChg>
        <pc:graphicFrameChg chg="add del mod modGraphic">
          <ac:chgData name="vajira balasuriya" userId="006121ad9272b840" providerId="LiveId" clId="{C46A4DCC-C0E9-475B-9A2B-4DA5BBA83642}" dt="2021-06-22T06:47:46.805" v="5562" actId="478"/>
          <ac:graphicFrameMkLst>
            <pc:docMk/>
            <pc:sldMk cId="1016883266" sldId="700"/>
            <ac:graphicFrameMk id="6" creationId="{138858C8-6515-449B-A804-759B3CA3FA35}"/>
          </ac:graphicFrameMkLst>
        </pc:graphicFrameChg>
      </pc:sldChg>
      <pc:sldChg chg="addSp delSp modSp mod">
        <pc:chgData name="vajira balasuriya" userId="006121ad9272b840" providerId="LiveId" clId="{C46A4DCC-C0E9-475B-9A2B-4DA5BBA83642}" dt="2021-06-22T12:02:36.099" v="7534"/>
        <pc:sldMkLst>
          <pc:docMk/>
          <pc:sldMk cId="3358577915" sldId="701"/>
        </pc:sldMkLst>
        <pc:spChg chg="mod">
          <ac:chgData name="vajira balasuriya" userId="006121ad9272b840" providerId="LiveId" clId="{C46A4DCC-C0E9-475B-9A2B-4DA5BBA83642}" dt="2021-06-22T06:54:25.901" v="5933" actId="6549"/>
          <ac:spMkLst>
            <pc:docMk/>
            <pc:sldMk cId="3358577915" sldId="701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7:14:08.012" v="6316" actId="14100"/>
          <ac:spMkLst>
            <pc:docMk/>
            <pc:sldMk cId="3358577915" sldId="701"/>
            <ac:spMk id="6" creationId="{5E4DC867-0560-49CA-82A0-F682CB5A98ED}"/>
          </ac:spMkLst>
        </pc:spChg>
        <pc:spChg chg="del">
          <ac:chgData name="vajira balasuriya" userId="006121ad9272b840" providerId="LiveId" clId="{C46A4DCC-C0E9-475B-9A2B-4DA5BBA83642}" dt="2021-06-22T06:54:29.527" v="5934" actId="478"/>
          <ac:spMkLst>
            <pc:docMk/>
            <pc:sldMk cId="3358577915" sldId="701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56:08.477" v="5948" actId="14100"/>
          <ac:spMkLst>
            <pc:docMk/>
            <pc:sldMk cId="3358577915" sldId="701"/>
            <ac:spMk id="8" creationId="{14862CD8-2E69-4840-9FEF-EB630F293CCF}"/>
          </ac:spMkLst>
        </pc:spChg>
        <pc:spChg chg="add mod">
          <ac:chgData name="vajira balasuriya" userId="006121ad9272b840" providerId="LiveId" clId="{C46A4DCC-C0E9-475B-9A2B-4DA5BBA83642}" dt="2021-06-22T06:55:40.414" v="5942" actId="1076"/>
          <ac:spMkLst>
            <pc:docMk/>
            <pc:sldMk cId="3358577915" sldId="701"/>
            <ac:spMk id="10" creationId="{0E715372-D6A1-41AA-A266-10824DCD5159}"/>
          </ac:spMkLst>
        </pc:spChg>
        <pc:spChg chg="add mod">
          <ac:chgData name="vajira balasuriya" userId="006121ad9272b840" providerId="LiveId" clId="{C46A4DCC-C0E9-475B-9A2B-4DA5BBA83642}" dt="2021-06-22T06:56:53.661" v="5958" actId="1076"/>
          <ac:spMkLst>
            <pc:docMk/>
            <pc:sldMk cId="3358577915" sldId="701"/>
            <ac:spMk id="11" creationId="{CE8B9E9B-DBB2-4BFE-ADEC-CD30C04BC1AC}"/>
          </ac:spMkLst>
        </pc:spChg>
        <pc:graphicFrameChg chg="add mod modGraphic">
          <ac:chgData name="vajira balasuriya" userId="006121ad9272b840" providerId="LiveId" clId="{C46A4DCC-C0E9-475B-9A2B-4DA5BBA83642}" dt="2021-06-22T12:02:36.099" v="7534"/>
          <ac:graphicFrameMkLst>
            <pc:docMk/>
            <pc:sldMk cId="3358577915" sldId="701"/>
            <ac:graphicFrameMk id="9" creationId="{F7ED26A6-09A9-457A-A1B9-C45DE1491694}"/>
          </ac:graphicFrameMkLst>
        </pc:graphicFrameChg>
      </pc:sldChg>
      <pc:sldChg chg="del">
        <pc:chgData name="vajira balasuriya" userId="006121ad9272b840" providerId="LiveId" clId="{C46A4DCC-C0E9-475B-9A2B-4DA5BBA83642}" dt="2021-06-22T06:57:09.829" v="5959" actId="47"/>
        <pc:sldMkLst>
          <pc:docMk/>
          <pc:sldMk cId="4150211521" sldId="702"/>
        </pc:sldMkLst>
      </pc:sldChg>
      <pc:sldChg chg="del">
        <pc:chgData name="vajira balasuriya" userId="006121ad9272b840" providerId="LiveId" clId="{C46A4DCC-C0E9-475B-9A2B-4DA5BBA83642}" dt="2021-06-22T06:57:12.040" v="5960" actId="47"/>
        <pc:sldMkLst>
          <pc:docMk/>
          <pc:sldMk cId="1952516659" sldId="703"/>
        </pc:sldMkLst>
      </pc:sldChg>
      <pc:sldChg chg="addSp delSp modSp mod">
        <pc:chgData name="vajira balasuriya" userId="006121ad9272b840" providerId="LiveId" clId="{C46A4DCC-C0E9-475B-9A2B-4DA5BBA83642}" dt="2021-06-22T07:07:36.756" v="6121" actId="1076"/>
        <pc:sldMkLst>
          <pc:docMk/>
          <pc:sldMk cId="2393873648" sldId="704"/>
        </pc:sldMkLst>
        <pc:spChg chg="mod">
          <ac:chgData name="vajira balasuriya" userId="006121ad9272b840" providerId="LiveId" clId="{C46A4DCC-C0E9-475B-9A2B-4DA5BBA83642}" dt="2021-06-22T06:57:26.385" v="6006" actId="6549"/>
          <ac:spMkLst>
            <pc:docMk/>
            <pc:sldMk cId="2393873648" sldId="704"/>
            <ac:spMk id="5" creationId="{83066283-CEB5-4729-AA8F-902D97133FC7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6" creationId="{DDA4481C-5051-4E8E-AC3C-8826D82FF0C4}"/>
          </ac:spMkLst>
        </pc:spChg>
        <pc:spChg chg="del">
          <ac:chgData name="vajira balasuriya" userId="006121ad9272b840" providerId="LiveId" clId="{C46A4DCC-C0E9-475B-9A2B-4DA5BBA83642}" dt="2021-06-22T06:57:54.919" v="6007" actId="478"/>
          <ac:spMkLst>
            <pc:docMk/>
            <pc:sldMk cId="2393873648" sldId="704"/>
            <ac:spMk id="7" creationId="{12676FC4-67BE-48B6-AB99-BB5DDB8090B2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8" creationId="{03D20924-2E93-4FE9-A899-9E198FE641AA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9" creationId="{E06EF24C-25BC-4441-997B-DE4D5678F3C6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0" creationId="{DC22C980-D52B-42C0-ADDC-15B5367E4341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1" creationId="{63B589D8-097C-4C76-ADE8-91A89AF0595B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2" creationId="{AE151851-5FF6-42AE-A881-0658A0351674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3" creationId="{4D5BAD94-91FD-440D-8DAB-DA7BF26C4DE9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5" creationId="{D4B80CB3-36F4-4C35-9980-2120B479F30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6" creationId="{56BFE783-35C6-4B52-BD23-0C6C8CA9B95F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7" creationId="{28E27440-9360-4776-A7BD-9E4E30CC2C17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8" creationId="{9840A3DA-C8AC-4BA4-BE5B-EE4680219DC7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9" creationId="{77D6DFBE-DDFD-426C-92AB-1332E397636B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0" creationId="{CA4169E3-6C16-4721-BECC-0CDF54F625D1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1" creationId="{31ED9754-EC56-42C0-89B4-29025C9FF208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2" creationId="{90E30267-F771-4213-A353-0D0A1253C75E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3" creationId="{2A7C6AF5-7D8A-456F-A09F-4A64F6EF1D4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4" creationId="{4238989B-F97F-415A-ADC2-0F22487CD58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5" creationId="{97CC9030-19EA-4FDB-86BB-F9558C6BC51D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6" creationId="{588CF3F6-45AA-4033-A581-571853DE2550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7" creationId="{497E3D43-9026-4242-A6A0-E49FC3DBEF53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29" creationId="{199BF82C-09DA-4A30-8696-FB05A5A51855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0" creationId="{4D464AC8-FF36-4D89-9822-9C0407EC138F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1" creationId="{ED4ABCA5-C8E2-40B0-B97A-E9E1F6D11EF0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2" creationId="{9890079F-12F9-4394-B2C3-E3D688B1AF37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3" creationId="{F549F4C2-94D7-4638-8A8C-193C5EB6D27B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4" creationId="{76083131-2FF9-4C2E-A91E-ED7FFB1E0ECB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5" creationId="{563EA45D-2581-496E-BCF3-20C1815A1ADA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6" creationId="{2FADBBB0-BEA1-4649-A492-B7CF912CCF70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7" creationId="{E500C64C-1FA4-49F6-A9BB-2D40C9A97A91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8" creationId="{7909EA41-6CF7-4BC1-B065-4C20AB73AAD6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9" creationId="{C10F8662-5DD4-4842-9466-E8846A730286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40" creationId="{18D3CBBA-10F7-4EC3-BCEF-75146773259A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41" creationId="{898D643F-6BB8-4D5F-8E7E-D1DF0F96AD29}"/>
          </ac:spMkLst>
        </pc:spChg>
        <pc:spChg chg="add del mod">
          <ac:chgData name="vajira balasuriya" userId="006121ad9272b840" providerId="LiveId" clId="{C46A4DCC-C0E9-475B-9A2B-4DA5BBA83642}" dt="2021-06-22T07:01:23.199" v="6027" actId="478"/>
          <ac:spMkLst>
            <pc:docMk/>
            <pc:sldMk cId="2393873648" sldId="704"/>
            <ac:spMk id="42" creationId="{ED9CF9F7-AE63-4355-86E8-853D27A7BCE8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4" creationId="{AD72BCFD-6AEE-4F59-8F9D-2CA26F681404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5" creationId="{6330C8D6-44A4-4829-8B7C-48BC19BEF409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6" creationId="{1C1A4F94-C45C-49F6-B82A-7A800EA23EE3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7" creationId="{310D3F77-1D68-45D7-B041-C6340B3CEB0C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8" creationId="{2E1265F3-F387-498A-A58D-B34613D1D9C8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9" creationId="{DB3239E3-AD4C-44C5-8AEC-AE15C0F451EE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50" creationId="{E32903F8-B220-4772-9D6B-F5A58D89E859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51" creationId="{7908A0E0-B959-46BA-BE3E-DA43720C5483}"/>
          </ac:spMkLst>
        </pc:spChg>
        <pc:spChg chg="add mod">
          <ac:chgData name="vajira balasuriya" userId="006121ad9272b840" providerId="LiveId" clId="{C46A4DCC-C0E9-475B-9A2B-4DA5BBA83642}" dt="2021-06-22T07:05:41.477" v="6087" actId="1076"/>
          <ac:spMkLst>
            <pc:docMk/>
            <pc:sldMk cId="2393873648" sldId="704"/>
            <ac:spMk id="52" creationId="{C7CD4EC4-75E7-46C8-9DBE-62709AAACD58}"/>
          </ac:spMkLst>
        </pc:spChg>
        <pc:spChg chg="add mod">
          <ac:chgData name="vajira balasuriya" userId="006121ad9272b840" providerId="LiveId" clId="{C46A4DCC-C0E9-475B-9A2B-4DA5BBA83642}" dt="2021-06-22T07:07:36.756" v="6121" actId="1076"/>
          <ac:spMkLst>
            <pc:docMk/>
            <pc:sldMk cId="2393873648" sldId="704"/>
            <ac:spMk id="53" creationId="{590DA521-921F-471A-BFDB-3F88AA57F491}"/>
          </ac:spMkLst>
        </pc:spChg>
        <pc:spChg chg="add mod">
          <ac:chgData name="vajira balasuriya" userId="006121ad9272b840" providerId="LiveId" clId="{C46A4DCC-C0E9-475B-9A2B-4DA5BBA83642}" dt="2021-06-22T07:07:15.341" v="6114" actId="14100"/>
          <ac:spMkLst>
            <pc:docMk/>
            <pc:sldMk cId="2393873648" sldId="704"/>
            <ac:spMk id="54" creationId="{0B127EA6-33A3-47A5-AF9B-95492FA67465}"/>
          </ac:spMkLst>
        </pc:spChg>
        <pc:spChg chg="add mod">
          <ac:chgData name="vajira balasuriya" userId="006121ad9272b840" providerId="LiveId" clId="{C46A4DCC-C0E9-475B-9A2B-4DA5BBA83642}" dt="2021-06-22T07:07:18.757" v="6115" actId="14100"/>
          <ac:spMkLst>
            <pc:docMk/>
            <pc:sldMk cId="2393873648" sldId="704"/>
            <ac:spMk id="55" creationId="{146904E8-FE4D-4D0E-8031-4D8328010379}"/>
          </ac:spMkLst>
        </pc:spChg>
        <pc:spChg chg="add mod">
          <ac:chgData name="vajira balasuriya" userId="006121ad9272b840" providerId="LiveId" clId="{C46A4DCC-C0E9-475B-9A2B-4DA5BBA83642}" dt="2021-06-22T07:07:21.949" v="6117" actId="14100"/>
          <ac:spMkLst>
            <pc:docMk/>
            <pc:sldMk cId="2393873648" sldId="704"/>
            <ac:spMk id="56" creationId="{E0BEA553-AD5B-4488-BEDF-D35E8BDD0781}"/>
          </ac:spMkLst>
        </pc:spChg>
        <pc:spChg chg="add mod">
          <ac:chgData name="vajira balasuriya" userId="006121ad9272b840" providerId="LiveId" clId="{C46A4DCC-C0E9-475B-9A2B-4DA5BBA83642}" dt="2021-06-22T07:07:24.749" v="6118" actId="14100"/>
          <ac:spMkLst>
            <pc:docMk/>
            <pc:sldMk cId="2393873648" sldId="704"/>
            <ac:spMk id="57" creationId="{93716461-F626-49D5-A565-E21E25CD7165}"/>
          </ac:spMkLst>
        </pc:spChg>
        <pc:spChg chg="add mod">
          <ac:chgData name="vajira balasuriya" userId="006121ad9272b840" providerId="LiveId" clId="{C46A4DCC-C0E9-475B-9A2B-4DA5BBA83642}" dt="2021-06-22T07:07:26.701" v="6119" actId="14100"/>
          <ac:spMkLst>
            <pc:docMk/>
            <pc:sldMk cId="2393873648" sldId="704"/>
            <ac:spMk id="58" creationId="{FE553BA6-F2A1-4EBF-A963-B9A3264D6552}"/>
          </ac:spMkLst>
        </pc:spChg>
        <pc:spChg chg="add mod">
          <ac:chgData name="vajira balasuriya" userId="006121ad9272b840" providerId="LiveId" clId="{C46A4DCC-C0E9-475B-9A2B-4DA5BBA83642}" dt="2021-06-22T07:06:42.566" v="6110" actId="14100"/>
          <ac:spMkLst>
            <pc:docMk/>
            <pc:sldMk cId="2393873648" sldId="704"/>
            <ac:spMk id="59" creationId="{397FCC22-4084-47D8-9613-17D23C0B6468}"/>
          </ac:spMkLst>
        </pc:spChg>
        <pc:spChg chg="add mod">
          <ac:chgData name="vajira balasuriya" userId="006121ad9272b840" providerId="LiveId" clId="{C46A4DCC-C0E9-475B-9A2B-4DA5BBA83642}" dt="2021-06-22T07:06:20.807" v="6098" actId="1076"/>
          <ac:spMkLst>
            <pc:docMk/>
            <pc:sldMk cId="2393873648" sldId="704"/>
            <ac:spMk id="60" creationId="{66D90049-2710-415F-BE85-2186659C381E}"/>
          </ac:spMkLst>
        </pc:spChg>
        <pc:grpChg chg="add del mod">
          <ac:chgData name="vajira balasuriya" userId="006121ad9272b840" providerId="LiveId" clId="{C46A4DCC-C0E9-475B-9A2B-4DA5BBA83642}" dt="2021-06-22T06:58:03.435" v="6009"/>
          <ac:grpSpMkLst>
            <pc:docMk/>
            <pc:sldMk cId="2393873648" sldId="704"/>
            <ac:grpSpMk id="14" creationId="{03AACC92-EA31-446A-91F6-DA18573993A5}"/>
          </ac:grpSpMkLst>
        </pc:grpChg>
        <pc:grpChg chg="add mod">
          <ac:chgData name="vajira balasuriya" userId="006121ad9272b840" providerId="LiveId" clId="{C46A4DCC-C0E9-475B-9A2B-4DA5BBA83642}" dt="2021-06-22T06:58:45.038" v="6011" actId="14100"/>
          <ac:grpSpMkLst>
            <pc:docMk/>
            <pc:sldMk cId="2393873648" sldId="704"/>
            <ac:grpSpMk id="28" creationId="{92B05B97-A35B-4DAA-83F0-7DA2E3682D73}"/>
          </ac:grpSpMkLst>
        </pc:grpChg>
        <pc:grpChg chg="add mod">
          <ac:chgData name="vajira balasuriya" userId="006121ad9272b840" providerId="LiveId" clId="{C46A4DCC-C0E9-475B-9A2B-4DA5BBA83642}" dt="2021-06-22T07:02:42.700" v="6048" actId="14100"/>
          <ac:grpSpMkLst>
            <pc:docMk/>
            <pc:sldMk cId="2393873648" sldId="704"/>
            <ac:grpSpMk id="43" creationId="{8CF9674B-65C5-4425-A131-4EFE180423DA}"/>
          </ac:grpSpMkLst>
        </pc:grpChg>
      </pc:sldChg>
      <pc:sldChg chg="addSp delSp modSp mod">
        <pc:chgData name="vajira balasuriya" userId="006121ad9272b840" providerId="LiveId" clId="{C46A4DCC-C0E9-475B-9A2B-4DA5BBA83642}" dt="2021-06-22T12:06:35.081" v="7540" actId="1076"/>
        <pc:sldMkLst>
          <pc:docMk/>
          <pc:sldMk cId="699209558" sldId="705"/>
        </pc:sldMkLst>
        <pc:spChg chg="add mod ord">
          <ac:chgData name="vajira balasuriya" userId="006121ad9272b840" providerId="LiveId" clId="{C46A4DCC-C0E9-475B-9A2B-4DA5BBA83642}" dt="2021-06-22T12:06:35.081" v="7540" actId="1076"/>
          <ac:spMkLst>
            <pc:docMk/>
            <pc:sldMk cId="699209558" sldId="705"/>
            <ac:spMk id="2" creationId="{229EFF7B-CE03-4A35-A1DF-15C72314BAA2}"/>
          </ac:spMkLst>
        </pc:spChg>
        <pc:spChg chg="add del mod">
          <ac:chgData name="vajira balasuriya" userId="006121ad9272b840" providerId="LiveId" clId="{C46A4DCC-C0E9-475B-9A2B-4DA5BBA83642}" dt="2021-06-22T07:08:20.893" v="6123" actId="478"/>
          <ac:spMkLst>
            <pc:docMk/>
            <pc:sldMk cId="699209558" sldId="705"/>
            <ac:spMk id="3" creationId="{BA567D1B-E5FE-4639-97AA-BCD970C02237}"/>
          </ac:spMkLst>
        </pc:spChg>
        <pc:spChg chg="del">
          <ac:chgData name="vajira balasuriya" userId="006121ad9272b840" providerId="LiveId" clId="{C46A4DCC-C0E9-475B-9A2B-4DA5BBA83642}" dt="2021-06-22T07:08:18.939" v="6122" actId="478"/>
          <ac:spMkLst>
            <pc:docMk/>
            <pc:sldMk cId="699209558" sldId="705"/>
            <ac:spMk id="5" creationId="{83066283-CEB5-4729-AA8F-902D97133FC7}"/>
          </ac:spMkLst>
        </pc:spChg>
        <pc:spChg chg="del">
          <ac:chgData name="vajira balasuriya" userId="006121ad9272b840" providerId="LiveId" clId="{C46A4DCC-C0E9-475B-9A2B-4DA5BBA83642}" dt="2021-06-22T07:08:22.383" v="6124" actId="478"/>
          <ac:spMkLst>
            <pc:docMk/>
            <pc:sldMk cId="699209558" sldId="705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7:08:38.124" v="6129" actId="1076"/>
          <ac:spMkLst>
            <pc:docMk/>
            <pc:sldMk cId="699209558" sldId="705"/>
            <ac:spMk id="8" creationId="{45918F90-1B2C-48F4-AB57-01AB80698C32}"/>
          </ac:spMkLst>
        </pc:spChg>
      </pc:sldChg>
      <pc:sldChg chg="addSp delSp modSp mod">
        <pc:chgData name="vajira balasuriya" userId="006121ad9272b840" providerId="LiveId" clId="{C46A4DCC-C0E9-475B-9A2B-4DA5BBA83642}" dt="2021-06-22T12:08:08.833" v="7549" actId="1076"/>
        <pc:sldMkLst>
          <pc:docMk/>
          <pc:sldMk cId="2253599833" sldId="706"/>
        </pc:sldMkLst>
        <pc:spChg chg="add mod">
          <ac:chgData name="vajira balasuriya" userId="006121ad9272b840" providerId="LiveId" clId="{C46A4DCC-C0E9-475B-9A2B-4DA5BBA83642}" dt="2021-06-22T12:08:08.833" v="7549" actId="1076"/>
          <ac:spMkLst>
            <pc:docMk/>
            <pc:sldMk cId="2253599833" sldId="706"/>
            <ac:spMk id="2" creationId="{9B6043D1-1543-4074-BF9C-AFD880870C2B}"/>
          </ac:spMkLst>
        </pc:spChg>
        <pc:spChg chg="mod">
          <ac:chgData name="vajira balasuriya" userId="006121ad9272b840" providerId="LiveId" clId="{C46A4DCC-C0E9-475B-9A2B-4DA5BBA83642}" dt="2021-06-22T12:06:58.698" v="7541" actId="207"/>
          <ac:spMkLst>
            <pc:docMk/>
            <pc:sldMk cId="2253599833" sldId="706"/>
            <ac:spMk id="5" creationId="{83066283-CEB5-4729-AA8F-902D97133FC7}"/>
          </ac:spMkLst>
        </pc:spChg>
        <pc:spChg chg="del mod">
          <ac:chgData name="vajira balasuriya" userId="006121ad9272b840" providerId="LiveId" clId="{C46A4DCC-C0E9-475B-9A2B-4DA5BBA83642}" dt="2021-06-22T07:09:20.356" v="6218" actId="478"/>
          <ac:spMkLst>
            <pc:docMk/>
            <pc:sldMk cId="2253599833" sldId="706"/>
            <ac:spMk id="6" creationId="{4DDB1A53-6029-4541-8914-DE778EDCE8C7}"/>
          </ac:spMkLst>
        </pc:spChg>
        <pc:spChg chg="mod">
          <ac:chgData name="vajira balasuriya" userId="006121ad9272b840" providerId="LiveId" clId="{C46A4DCC-C0E9-475B-9A2B-4DA5BBA83642}" dt="2021-06-22T07:09:24.148" v="6219" actId="14100"/>
          <ac:spMkLst>
            <pc:docMk/>
            <pc:sldMk cId="2253599833" sldId="706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7:09:37.020" v="6222" actId="1076"/>
          <ac:spMkLst>
            <pc:docMk/>
            <pc:sldMk cId="2253599833" sldId="706"/>
            <ac:spMk id="8" creationId="{765D6B6D-FC9D-4178-8A32-7184AE25B602}"/>
          </ac:spMkLst>
        </pc:spChg>
      </pc:sldChg>
      <pc:sldChg chg="del">
        <pc:chgData name="vajira balasuriya" userId="006121ad9272b840" providerId="LiveId" clId="{C46A4DCC-C0E9-475B-9A2B-4DA5BBA83642}" dt="2021-06-22T07:09:58.587" v="6223" actId="47"/>
        <pc:sldMkLst>
          <pc:docMk/>
          <pc:sldMk cId="362169023" sldId="707"/>
        </pc:sldMkLst>
      </pc:sldChg>
      <pc:sldChg chg="del">
        <pc:chgData name="vajira balasuriya" userId="006121ad9272b840" providerId="LiveId" clId="{C46A4DCC-C0E9-475B-9A2B-4DA5BBA83642}" dt="2021-06-22T07:09:59.418" v="6224" actId="47"/>
        <pc:sldMkLst>
          <pc:docMk/>
          <pc:sldMk cId="1563146484" sldId="708"/>
        </pc:sldMkLst>
      </pc:sldChg>
      <pc:sldChg chg="del">
        <pc:chgData name="vajira balasuriya" userId="006121ad9272b840" providerId="LiveId" clId="{C46A4DCC-C0E9-475B-9A2B-4DA5BBA83642}" dt="2021-06-22T07:09:59.855" v="6225" actId="47"/>
        <pc:sldMkLst>
          <pc:docMk/>
          <pc:sldMk cId="2909619868" sldId="709"/>
        </pc:sldMkLst>
      </pc:sldChg>
      <pc:sldChg chg="del">
        <pc:chgData name="vajira balasuriya" userId="006121ad9272b840" providerId="LiveId" clId="{C46A4DCC-C0E9-475B-9A2B-4DA5BBA83642}" dt="2021-06-22T07:10:00.092" v="6226" actId="47"/>
        <pc:sldMkLst>
          <pc:docMk/>
          <pc:sldMk cId="3012955049" sldId="710"/>
        </pc:sldMkLst>
      </pc:sldChg>
      <pc:sldChg chg="del">
        <pc:chgData name="vajira balasuriya" userId="006121ad9272b840" providerId="LiveId" clId="{C46A4DCC-C0E9-475B-9A2B-4DA5BBA83642}" dt="2021-06-22T07:10:00.369" v="6227" actId="47"/>
        <pc:sldMkLst>
          <pc:docMk/>
          <pc:sldMk cId="2250195069" sldId="711"/>
        </pc:sldMkLst>
      </pc:sldChg>
      <pc:sldChg chg="del">
        <pc:chgData name="vajira balasuriya" userId="006121ad9272b840" providerId="LiveId" clId="{C46A4DCC-C0E9-475B-9A2B-4DA5BBA83642}" dt="2021-06-22T07:10:00.623" v="6228" actId="47"/>
        <pc:sldMkLst>
          <pc:docMk/>
          <pc:sldMk cId="2824920516" sldId="712"/>
        </pc:sldMkLst>
      </pc:sldChg>
      <pc:sldChg chg="del">
        <pc:chgData name="vajira balasuriya" userId="006121ad9272b840" providerId="LiveId" clId="{C46A4DCC-C0E9-475B-9A2B-4DA5BBA83642}" dt="2021-06-22T07:10:01.674" v="6229" actId="47"/>
        <pc:sldMkLst>
          <pc:docMk/>
          <pc:sldMk cId="2561493766" sldId="713"/>
        </pc:sldMkLst>
      </pc:sldChg>
      <pc:sldChg chg="del">
        <pc:chgData name="vajira balasuriya" userId="006121ad9272b840" providerId="LiveId" clId="{C46A4DCC-C0E9-475B-9A2B-4DA5BBA83642}" dt="2021-06-22T07:10:02.091" v="6230" actId="47"/>
        <pc:sldMkLst>
          <pc:docMk/>
          <pc:sldMk cId="4038490960" sldId="714"/>
        </pc:sldMkLst>
      </pc:sldChg>
      <pc:sldChg chg="del">
        <pc:chgData name="vajira balasuriya" userId="006121ad9272b840" providerId="LiveId" clId="{C46A4DCC-C0E9-475B-9A2B-4DA5BBA83642}" dt="2021-06-22T07:10:02.325" v="6231" actId="47"/>
        <pc:sldMkLst>
          <pc:docMk/>
          <pc:sldMk cId="1117222916" sldId="715"/>
        </pc:sldMkLst>
      </pc:sldChg>
      <pc:sldChg chg="del">
        <pc:chgData name="vajira balasuriya" userId="006121ad9272b840" providerId="LiveId" clId="{C46A4DCC-C0E9-475B-9A2B-4DA5BBA83642}" dt="2021-06-22T07:10:02.493" v="6232" actId="47"/>
        <pc:sldMkLst>
          <pc:docMk/>
          <pc:sldMk cId="1078635427" sldId="716"/>
        </pc:sldMkLst>
      </pc:sldChg>
      <pc:sldChg chg="del">
        <pc:chgData name="vajira balasuriya" userId="006121ad9272b840" providerId="LiveId" clId="{C46A4DCC-C0E9-475B-9A2B-4DA5BBA83642}" dt="2021-06-22T07:10:02.759" v="6233" actId="47"/>
        <pc:sldMkLst>
          <pc:docMk/>
          <pc:sldMk cId="551774578" sldId="717"/>
        </pc:sldMkLst>
      </pc:sldChg>
      <pc:sldChg chg="del">
        <pc:chgData name="vajira balasuriya" userId="006121ad9272b840" providerId="LiveId" clId="{C46A4DCC-C0E9-475B-9A2B-4DA5BBA83642}" dt="2021-06-22T07:10:03.232" v="6234" actId="47"/>
        <pc:sldMkLst>
          <pc:docMk/>
          <pc:sldMk cId="3990688302" sldId="718"/>
        </pc:sldMkLst>
      </pc:sldChg>
      <pc:sldChg chg="del">
        <pc:chgData name="vajira balasuriya" userId="006121ad9272b840" providerId="LiveId" clId="{C46A4DCC-C0E9-475B-9A2B-4DA5BBA83642}" dt="2021-06-22T07:10:04.329" v="6235" actId="47"/>
        <pc:sldMkLst>
          <pc:docMk/>
          <pc:sldMk cId="3461604223" sldId="719"/>
        </pc:sldMkLst>
      </pc:sldChg>
      <pc:sldChg chg="del">
        <pc:chgData name="vajira balasuriya" userId="006121ad9272b840" providerId="LiveId" clId="{C46A4DCC-C0E9-475B-9A2B-4DA5BBA83642}" dt="2021-06-22T07:10:05.010" v="6236" actId="47"/>
        <pc:sldMkLst>
          <pc:docMk/>
          <pc:sldMk cId="3329984374" sldId="720"/>
        </pc:sldMkLst>
      </pc:sldChg>
      <pc:sldChg chg="del">
        <pc:chgData name="vajira balasuriya" userId="006121ad9272b840" providerId="LiveId" clId="{C46A4DCC-C0E9-475B-9A2B-4DA5BBA83642}" dt="2021-06-22T07:10:05.677" v="6237" actId="47"/>
        <pc:sldMkLst>
          <pc:docMk/>
          <pc:sldMk cId="292094643" sldId="721"/>
        </pc:sldMkLst>
      </pc:sldChg>
      <pc:sldChg chg="del">
        <pc:chgData name="vajira balasuriya" userId="006121ad9272b840" providerId="LiveId" clId="{C46A4DCC-C0E9-475B-9A2B-4DA5BBA83642}" dt="2021-06-22T07:10:06.525" v="6238" actId="47"/>
        <pc:sldMkLst>
          <pc:docMk/>
          <pc:sldMk cId="1125773067" sldId="722"/>
        </pc:sldMkLst>
      </pc:sldChg>
      <pc:sldChg chg="del">
        <pc:chgData name="vajira balasuriya" userId="006121ad9272b840" providerId="LiveId" clId="{C46A4DCC-C0E9-475B-9A2B-4DA5BBA83642}" dt="2021-06-22T07:10:07.435" v="6239" actId="47"/>
        <pc:sldMkLst>
          <pc:docMk/>
          <pc:sldMk cId="2667550384" sldId="723"/>
        </pc:sldMkLst>
      </pc:sldChg>
      <pc:sldChg chg="del">
        <pc:chgData name="vajira balasuriya" userId="006121ad9272b840" providerId="LiveId" clId="{C46A4DCC-C0E9-475B-9A2B-4DA5BBA83642}" dt="2021-06-22T07:10:10.160" v="6240" actId="47"/>
        <pc:sldMkLst>
          <pc:docMk/>
          <pc:sldMk cId="1974392132" sldId="724"/>
        </pc:sldMkLst>
      </pc:sldChg>
      <pc:sldChg chg="addSp delSp modSp new mod">
        <pc:chgData name="vajira balasuriya" userId="006121ad9272b840" providerId="LiveId" clId="{C46A4DCC-C0E9-475B-9A2B-4DA5BBA83642}" dt="2021-06-22T05:40:34.104" v="156" actId="14100"/>
        <pc:sldMkLst>
          <pc:docMk/>
          <pc:sldMk cId="1129530035" sldId="725"/>
        </pc:sldMkLst>
        <pc:spChg chg="del">
          <ac:chgData name="vajira balasuriya" userId="006121ad9272b840" providerId="LiveId" clId="{C46A4DCC-C0E9-475B-9A2B-4DA5BBA83642}" dt="2021-06-22T05:40:14.551" v="151" actId="478"/>
          <ac:spMkLst>
            <pc:docMk/>
            <pc:sldMk cId="1129530035" sldId="725"/>
            <ac:spMk id="2" creationId="{FABC64B7-C232-4244-BFC4-2803A34C3EBB}"/>
          </ac:spMkLst>
        </pc:spChg>
        <pc:spChg chg="del">
          <ac:chgData name="vajira balasuriya" userId="006121ad9272b840" providerId="LiveId" clId="{C46A4DCC-C0E9-475B-9A2B-4DA5BBA83642}" dt="2021-06-22T05:40:16.715" v="152" actId="478"/>
          <ac:spMkLst>
            <pc:docMk/>
            <pc:sldMk cId="1129530035" sldId="725"/>
            <ac:spMk id="3" creationId="{D2E1966C-2545-4DE0-9A0A-74702D171529}"/>
          </ac:spMkLst>
        </pc:spChg>
        <pc:spChg chg="add mod">
          <ac:chgData name="vajira balasuriya" userId="006121ad9272b840" providerId="LiveId" clId="{C46A4DCC-C0E9-475B-9A2B-4DA5BBA83642}" dt="2021-06-22T05:40:34.104" v="156" actId="14100"/>
          <ac:spMkLst>
            <pc:docMk/>
            <pc:sldMk cId="1129530035" sldId="725"/>
            <ac:spMk id="5" creationId="{FBBD3C2A-CFAC-466C-A090-0E14A2119BDF}"/>
          </ac:spMkLst>
        </pc:spChg>
      </pc:sldChg>
      <pc:sldChg chg="addSp delSp modSp new mod">
        <pc:chgData name="vajira balasuriya" userId="006121ad9272b840" providerId="LiveId" clId="{C46A4DCC-C0E9-475B-9A2B-4DA5BBA83642}" dt="2021-06-22T05:41:14.273" v="163" actId="14100"/>
        <pc:sldMkLst>
          <pc:docMk/>
          <pc:sldMk cId="1543263626" sldId="726"/>
        </pc:sldMkLst>
        <pc:spChg chg="del">
          <ac:chgData name="vajira balasuriya" userId="006121ad9272b840" providerId="LiveId" clId="{C46A4DCC-C0E9-475B-9A2B-4DA5BBA83642}" dt="2021-06-22T05:40:59.587" v="159" actId="478"/>
          <ac:spMkLst>
            <pc:docMk/>
            <pc:sldMk cId="1543263626" sldId="726"/>
            <ac:spMk id="2" creationId="{FCA88D8B-7001-4D2F-A3D8-B161CA796FE2}"/>
          </ac:spMkLst>
        </pc:spChg>
        <pc:spChg chg="del">
          <ac:chgData name="vajira balasuriya" userId="006121ad9272b840" providerId="LiveId" clId="{C46A4DCC-C0E9-475B-9A2B-4DA5BBA83642}" dt="2021-06-22T05:40:57.834" v="158" actId="478"/>
          <ac:spMkLst>
            <pc:docMk/>
            <pc:sldMk cId="1543263626" sldId="726"/>
            <ac:spMk id="3" creationId="{83908E8F-9A34-4B30-B0DB-B8F59E7FB478}"/>
          </ac:spMkLst>
        </pc:spChg>
        <pc:spChg chg="add mod">
          <ac:chgData name="vajira balasuriya" userId="006121ad9272b840" providerId="LiveId" clId="{C46A4DCC-C0E9-475B-9A2B-4DA5BBA83642}" dt="2021-06-22T05:41:14.273" v="163" actId="14100"/>
          <ac:spMkLst>
            <pc:docMk/>
            <pc:sldMk cId="1543263626" sldId="726"/>
            <ac:spMk id="5" creationId="{E92B22A4-B87E-48A2-9834-7860E37D6A91}"/>
          </ac:spMkLst>
        </pc:spChg>
      </pc:sldChg>
      <pc:sldChg chg="addSp delSp modSp new mod">
        <pc:chgData name="vajira balasuriya" userId="006121ad9272b840" providerId="LiveId" clId="{C46A4DCC-C0E9-475B-9A2B-4DA5BBA83642}" dt="2021-06-22T05:47:50.608" v="383" actId="14100"/>
        <pc:sldMkLst>
          <pc:docMk/>
          <pc:sldMk cId="550362652" sldId="727"/>
        </pc:sldMkLst>
        <pc:spChg chg="del">
          <ac:chgData name="vajira balasuriya" userId="006121ad9272b840" providerId="LiveId" clId="{C46A4DCC-C0E9-475B-9A2B-4DA5BBA83642}" dt="2021-06-22T05:46:42.874" v="331" actId="478"/>
          <ac:spMkLst>
            <pc:docMk/>
            <pc:sldMk cId="550362652" sldId="727"/>
            <ac:spMk id="2" creationId="{823C7D45-6C7F-482F-BFB6-25B7786DF52A}"/>
          </ac:spMkLst>
        </pc:spChg>
        <pc:spChg chg="mod">
          <ac:chgData name="vajira balasuriya" userId="006121ad9272b840" providerId="LiveId" clId="{C46A4DCC-C0E9-475B-9A2B-4DA5BBA83642}" dt="2021-06-22T05:47:47.489" v="382" actId="1076"/>
          <ac:spMkLst>
            <pc:docMk/>
            <pc:sldMk cId="550362652" sldId="727"/>
            <ac:spMk id="3" creationId="{272C58CC-1450-4D48-866B-3D508CC6CFD6}"/>
          </ac:spMkLst>
        </pc:spChg>
        <pc:spChg chg="add mod">
          <ac:chgData name="vajira balasuriya" userId="006121ad9272b840" providerId="LiveId" clId="{C46A4DCC-C0E9-475B-9A2B-4DA5BBA83642}" dt="2021-06-22T05:47:50.608" v="383" actId="14100"/>
          <ac:spMkLst>
            <pc:docMk/>
            <pc:sldMk cId="550362652" sldId="727"/>
            <ac:spMk id="5" creationId="{54074860-7D1E-42EF-9863-1D8201040C71}"/>
          </ac:spMkLst>
        </pc:spChg>
      </pc:sldChg>
      <pc:sldChg chg="modSp mod">
        <pc:chgData name="vajira balasuriya" userId="006121ad9272b840" providerId="LiveId" clId="{C46A4DCC-C0E9-475B-9A2B-4DA5BBA83642}" dt="2021-06-22T05:49:56.696" v="681" actId="1076"/>
        <pc:sldMkLst>
          <pc:docMk/>
          <pc:sldMk cId="3380639550" sldId="728"/>
        </pc:sldMkLst>
        <pc:spChg chg="mod">
          <ac:chgData name="vajira balasuriya" userId="006121ad9272b840" providerId="LiveId" clId="{C46A4DCC-C0E9-475B-9A2B-4DA5BBA83642}" dt="2021-06-22T05:49:56.696" v="681" actId="1076"/>
          <ac:spMkLst>
            <pc:docMk/>
            <pc:sldMk cId="3380639550" sldId="728"/>
            <ac:spMk id="6" creationId="{4A66F4DF-E314-4E28-8491-110401D97BDE}"/>
          </ac:spMkLst>
        </pc:spChg>
      </pc:sldChg>
      <pc:sldChg chg="addSp delSp modSp mod">
        <pc:chgData name="vajira balasuriya" userId="006121ad9272b840" providerId="LiveId" clId="{C46A4DCC-C0E9-475B-9A2B-4DA5BBA83642}" dt="2021-06-22T09:39:59.586" v="6387" actId="20577"/>
        <pc:sldMkLst>
          <pc:docMk/>
          <pc:sldMk cId="2100014168" sldId="729"/>
        </pc:sldMkLst>
        <pc:spChg chg="add del mod">
          <ac:chgData name="vajira balasuriya" userId="006121ad9272b840" providerId="LiveId" clId="{C46A4DCC-C0E9-475B-9A2B-4DA5BBA83642}" dt="2021-06-22T05:57:56.834" v="1699" actId="478"/>
          <ac:spMkLst>
            <pc:docMk/>
            <pc:sldMk cId="2100014168" sldId="729"/>
            <ac:spMk id="3" creationId="{65D57471-9E95-492C-ADBE-1FB48ABCE203}"/>
          </ac:spMkLst>
        </pc:spChg>
        <pc:spChg chg="mod">
          <ac:chgData name="vajira balasuriya" userId="006121ad9272b840" providerId="LiveId" clId="{C46A4DCC-C0E9-475B-9A2B-4DA5BBA83642}" dt="2021-06-22T05:58:49.564" v="1737" actId="6549"/>
          <ac:spMkLst>
            <pc:docMk/>
            <pc:sldMk cId="2100014168" sldId="729"/>
            <ac:spMk id="5" creationId="{D8DF63EE-F5CB-40CE-BB06-18947272F4EC}"/>
          </ac:spMkLst>
        </pc:spChg>
        <pc:spChg chg="del mod">
          <ac:chgData name="vajira balasuriya" userId="006121ad9272b840" providerId="LiveId" clId="{C46A4DCC-C0E9-475B-9A2B-4DA5BBA83642}" dt="2021-06-22T05:57:52.974" v="1698" actId="478"/>
          <ac:spMkLst>
            <pc:docMk/>
            <pc:sldMk cId="2100014168" sldId="729"/>
            <ac:spMk id="6" creationId="{4A66F4DF-E314-4E28-8491-110401D97BDE}"/>
          </ac:spMkLst>
        </pc:spChg>
        <pc:spChg chg="add del mod">
          <ac:chgData name="vajira balasuriya" userId="006121ad9272b840" providerId="LiveId" clId="{C46A4DCC-C0E9-475B-9A2B-4DA5BBA83642}" dt="2021-06-22T05:58:52.866" v="1738" actId="478"/>
          <ac:spMkLst>
            <pc:docMk/>
            <pc:sldMk cId="2100014168" sldId="729"/>
            <ac:spMk id="7" creationId="{3C82BF51-EC02-4F8D-B5A5-01C734B6D36F}"/>
          </ac:spMkLst>
        </pc:spChg>
        <pc:spChg chg="add mod">
          <ac:chgData name="vajira balasuriya" userId="006121ad9272b840" providerId="LiveId" clId="{C46A4DCC-C0E9-475B-9A2B-4DA5BBA83642}" dt="2021-06-22T09:39:59.586" v="6387" actId="20577"/>
          <ac:spMkLst>
            <pc:docMk/>
            <pc:sldMk cId="2100014168" sldId="729"/>
            <ac:spMk id="8" creationId="{4B22B1E0-11D4-4589-BEA2-791B48A0D202}"/>
          </ac:spMkLst>
        </pc:spChg>
        <pc:spChg chg="add mod">
          <ac:chgData name="vajira balasuriya" userId="006121ad9272b840" providerId="LiveId" clId="{C46A4DCC-C0E9-475B-9A2B-4DA5BBA83642}" dt="2021-06-22T09:39:00.833" v="6374" actId="1076"/>
          <ac:spMkLst>
            <pc:docMk/>
            <pc:sldMk cId="2100014168" sldId="729"/>
            <ac:spMk id="9" creationId="{6A0E9CE1-D53B-4756-8428-DF4CA1AAC1C8}"/>
          </ac:spMkLst>
        </pc:spChg>
      </pc:sldChg>
      <pc:sldChg chg="ord">
        <pc:chgData name="vajira balasuriya" userId="006121ad9272b840" providerId="LiveId" clId="{C46A4DCC-C0E9-475B-9A2B-4DA5BBA83642}" dt="2021-06-22T05:58:36.843" v="1706"/>
        <pc:sldMkLst>
          <pc:docMk/>
          <pc:sldMk cId="220983970" sldId="730"/>
        </pc:sldMkLst>
      </pc:sldChg>
      <pc:sldChg chg="modSp mod">
        <pc:chgData name="vajira balasuriya" userId="006121ad9272b840" providerId="LiveId" clId="{C46A4DCC-C0E9-475B-9A2B-4DA5BBA83642}" dt="2021-06-22T06:16:34.842" v="3476" actId="313"/>
        <pc:sldMkLst>
          <pc:docMk/>
          <pc:sldMk cId="1155657302" sldId="731"/>
        </pc:sldMkLst>
        <pc:spChg chg="mod">
          <ac:chgData name="vajira balasuriya" userId="006121ad9272b840" providerId="LiveId" clId="{C46A4DCC-C0E9-475B-9A2B-4DA5BBA83642}" dt="2021-06-22T06:16:34.842" v="3476" actId="313"/>
          <ac:spMkLst>
            <pc:docMk/>
            <pc:sldMk cId="1155657302" sldId="73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6:30.261" v="3475" actId="27636"/>
          <ac:spMkLst>
            <pc:docMk/>
            <pc:sldMk cId="1155657302" sldId="731"/>
            <ac:spMk id="7" creationId="{24C61AF2-3BB2-4E76-A8A4-C19E2D89706C}"/>
          </ac:spMkLst>
        </pc:spChg>
      </pc:sldChg>
      <pc:sldChg chg="new del">
        <pc:chgData name="vajira balasuriya" userId="006121ad9272b840" providerId="LiveId" clId="{C46A4DCC-C0E9-475B-9A2B-4DA5BBA83642}" dt="2021-06-22T06:00:47.760" v="1756" actId="47"/>
        <pc:sldMkLst>
          <pc:docMk/>
          <pc:sldMk cId="3819063154" sldId="731"/>
        </pc:sldMkLst>
      </pc:sldChg>
      <pc:sldChg chg="modSp mod">
        <pc:chgData name="vajira balasuriya" userId="006121ad9272b840" providerId="LiveId" clId="{C46A4DCC-C0E9-475B-9A2B-4DA5BBA83642}" dt="2021-06-22T06:19:10.961" v="3691" actId="20577"/>
        <pc:sldMkLst>
          <pc:docMk/>
          <pc:sldMk cId="983030917" sldId="732"/>
        </pc:sldMkLst>
        <pc:spChg chg="mod">
          <ac:chgData name="vajira balasuriya" userId="006121ad9272b840" providerId="LiveId" clId="{C46A4DCC-C0E9-475B-9A2B-4DA5BBA83642}" dt="2021-06-22T06:19:10.961" v="3691" actId="20577"/>
          <ac:spMkLst>
            <pc:docMk/>
            <pc:sldMk cId="983030917" sldId="732"/>
            <ac:spMk id="7" creationId="{24C61AF2-3BB2-4E76-A8A4-C19E2D89706C}"/>
          </ac:spMkLst>
        </pc:spChg>
      </pc:sldChg>
      <pc:sldChg chg="addSp delSp modSp new mod">
        <pc:chgData name="vajira balasuriya" userId="006121ad9272b840" providerId="LiveId" clId="{C46A4DCC-C0E9-475B-9A2B-4DA5BBA83642}" dt="2021-06-22T06:28:39.710" v="4739" actId="14100"/>
        <pc:sldMkLst>
          <pc:docMk/>
          <pc:sldMk cId="108341804" sldId="733"/>
        </pc:sldMkLst>
        <pc:spChg chg="del">
          <ac:chgData name="vajira balasuriya" userId="006121ad9272b840" providerId="LiveId" clId="{C46A4DCC-C0E9-475B-9A2B-4DA5BBA83642}" dt="2021-06-22T06:28:25.801" v="4734" actId="478"/>
          <ac:spMkLst>
            <pc:docMk/>
            <pc:sldMk cId="108341804" sldId="733"/>
            <ac:spMk id="2" creationId="{1BB8C526-F813-4817-A290-19866F4E7A58}"/>
          </ac:spMkLst>
        </pc:spChg>
        <pc:spChg chg="del">
          <ac:chgData name="vajira balasuriya" userId="006121ad9272b840" providerId="LiveId" clId="{C46A4DCC-C0E9-475B-9A2B-4DA5BBA83642}" dt="2021-06-22T06:28:27.385" v="4735" actId="478"/>
          <ac:spMkLst>
            <pc:docMk/>
            <pc:sldMk cId="108341804" sldId="733"/>
            <ac:spMk id="3" creationId="{AFFB3258-AE2F-432A-8737-A41A975B77CF}"/>
          </ac:spMkLst>
        </pc:spChg>
        <pc:spChg chg="add mod">
          <ac:chgData name="vajira balasuriya" userId="006121ad9272b840" providerId="LiveId" clId="{C46A4DCC-C0E9-475B-9A2B-4DA5BBA83642}" dt="2021-06-22T06:28:39.710" v="4739" actId="14100"/>
          <ac:spMkLst>
            <pc:docMk/>
            <pc:sldMk cId="108341804" sldId="733"/>
            <ac:spMk id="5" creationId="{E89CA025-544F-448C-9CD3-09F5CA6C7593}"/>
          </ac:spMkLst>
        </pc:spChg>
      </pc:sldChg>
      <pc:sldChg chg="addSp delSp modSp new mod">
        <pc:chgData name="vajira balasuriya" userId="006121ad9272b840" providerId="LiveId" clId="{C46A4DCC-C0E9-475B-9A2B-4DA5BBA83642}" dt="2021-06-22T06:30:10.832" v="4758" actId="1076"/>
        <pc:sldMkLst>
          <pc:docMk/>
          <pc:sldMk cId="3402185527" sldId="734"/>
        </pc:sldMkLst>
        <pc:spChg chg="del">
          <ac:chgData name="vajira balasuriya" userId="006121ad9272b840" providerId="LiveId" clId="{C46A4DCC-C0E9-475B-9A2B-4DA5BBA83642}" dt="2021-06-22T06:28:58.489" v="4741" actId="478"/>
          <ac:spMkLst>
            <pc:docMk/>
            <pc:sldMk cId="3402185527" sldId="734"/>
            <ac:spMk id="2" creationId="{B39BAB9A-DFDB-48A1-8799-DEAB7943B9C1}"/>
          </ac:spMkLst>
        </pc:spChg>
        <pc:spChg chg="del">
          <ac:chgData name="vajira balasuriya" userId="006121ad9272b840" providerId="LiveId" clId="{C46A4DCC-C0E9-475B-9A2B-4DA5BBA83642}" dt="2021-06-22T06:29:00.022" v="4742" actId="478"/>
          <ac:spMkLst>
            <pc:docMk/>
            <pc:sldMk cId="3402185527" sldId="734"/>
            <ac:spMk id="3" creationId="{772A394E-45DD-4EF3-875F-DF8EF147579B}"/>
          </ac:spMkLst>
        </pc:spChg>
        <pc:spChg chg="add mod">
          <ac:chgData name="vajira balasuriya" userId="006121ad9272b840" providerId="LiveId" clId="{C46A4DCC-C0E9-475B-9A2B-4DA5BBA83642}" dt="2021-06-22T06:29:13.726" v="4746" actId="14100"/>
          <ac:spMkLst>
            <pc:docMk/>
            <pc:sldMk cId="3402185527" sldId="734"/>
            <ac:spMk id="5" creationId="{D77D1F40-8F0F-4C77-9F2B-A5FD453250BD}"/>
          </ac:spMkLst>
        </pc:spChg>
        <pc:spChg chg="add mod">
          <ac:chgData name="vajira balasuriya" userId="006121ad9272b840" providerId="LiveId" clId="{C46A4DCC-C0E9-475B-9A2B-4DA5BBA83642}" dt="2021-06-22T06:30:10.832" v="4758" actId="1076"/>
          <ac:spMkLst>
            <pc:docMk/>
            <pc:sldMk cId="3402185527" sldId="734"/>
            <ac:spMk id="6" creationId="{67A180E8-F743-44F8-840F-EC659C44D545}"/>
          </ac:spMkLst>
        </pc:spChg>
        <pc:spChg chg="add mod">
          <ac:chgData name="vajira balasuriya" userId="006121ad9272b840" providerId="LiveId" clId="{C46A4DCC-C0E9-475B-9A2B-4DA5BBA83642}" dt="2021-06-22T06:29:59.991" v="4756" actId="1076"/>
          <ac:spMkLst>
            <pc:docMk/>
            <pc:sldMk cId="3402185527" sldId="734"/>
            <ac:spMk id="7" creationId="{1293A07E-349F-442A-848A-3EDDA4D04D54}"/>
          </ac:spMkLst>
        </pc:spChg>
      </pc:sldChg>
      <pc:sldChg chg="modSp mod">
        <pc:chgData name="vajira balasuriya" userId="006121ad9272b840" providerId="LiveId" clId="{C46A4DCC-C0E9-475B-9A2B-4DA5BBA83642}" dt="2021-06-22T06:34:21.034" v="4896" actId="20577"/>
        <pc:sldMkLst>
          <pc:docMk/>
          <pc:sldMk cId="3545655105" sldId="735"/>
        </pc:sldMkLst>
        <pc:spChg chg="mod">
          <ac:chgData name="vajira balasuriya" userId="006121ad9272b840" providerId="LiveId" clId="{C46A4DCC-C0E9-475B-9A2B-4DA5BBA83642}" dt="2021-06-22T06:34:21.034" v="4896" actId="20577"/>
          <ac:spMkLst>
            <pc:docMk/>
            <pc:sldMk cId="3545655105" sldId="735"/>
            <ac:spMk id="7" creationId="{12676FC4-67BE-48B6-AB99-BB5DDB8090B2}"/>
          </ac:spMkLst>
        </pc:spChg>
      </pc:sldChg>
      <pc:sldChg chg="addSp modSp mod ord">
        <pc:chgData name="vajira balasuriya" userId="006121ad9272b840" providerId="LiveId" clId="{C46A4DCC-C0E9-475B-9A2B-4DA5BBA83642}" dt="2021-06-22T11:40:43.659" v="7174" actId="313"/>
        <pc:sldMkLst>
          <pc:docMk/>
          <pc:sldMk cId="1032064741" sldId="736"/>
        </pc:sldMkLst>
        <pc:spChg chg="mod">
          <ac:chgData name="vajira balasuriya" userId="006121ad9272b840" providerId="LiveId" clId="{C46A4DCC-C0E9-475B-9A2B-4DA5BBA83642}" dt="2021-06-22T11:20:00.636" v="6459" actId="14100"/>
          <ac:spMkLst>
            <pc:docMk/>
            <pc:sldMk cId="1032064741" sldId="736"/>
            <ac:spMk id="2" creationId="{45D25307-1783-4669-B8EE-C006AF72094D}"/>
          </ac:spMkLst>
        </pc:spChg>
        <pc:spChg chg="add mod">
          <ac:chgData name="vajira balasuriya" userId="006121ad9272b840" providerId="LiveId" clId="{C46A4DCC-C0E9-475B-9A2B-4DA5BBA83642}" dt="2021-06-22T11:40:43.659" v="7174" actId="313"/>
          <ac:spMkLst>
            <pc:docMk/>
            <pc:sldMk cId="1032064741" sldId="736"/>
            <ac:spMk id="3" creationId="{21C17282-359B-4468-983B-5FC9DE05B9E9}"/>
          </ac:spMkLst>
        </pc:spChg>
      </pc:sldChg>
    </pc:docChg>
  </pc:docChgLst>
  <pc:docChgLst>
    <pc:chgData name="vajira balasuriya" userId="006121ad9272b840" providerId="LiveId" clId="{B3C90AFD-0B0E-4766-BCBE-4212F1E018E0}"/>
    <pc:docChg chg="custSel modSld">
      <pc:chgData name="vajira balasuriya" userId="006121ad9272b840" providerId="LiveId" clId="{B3C90AFD-0B0E-4766-BCBE-4212F1E018E0}" dt="2021-06-29T11:54:46.013" v="200" actId="1076"/>
      <pc:docMkLst>
        <pc:docMk/>
      </pc:docMkLst>
      <pc:sldChg chg="modSp mod">
        <pc:chgData name="vajira balasuriya" userId="006121ad9272b840" providerId="LiveId" clId="{B3C90AFD-0B0E-4766-BCBE-4212F1E018E0}" dt="2021-06-29T11:11:13.002" v="52" actId="113"/>
        <pc:sldMkLst>
          <pc:docMk/>
          <pc:sldMk cId="0" sldId="277"/>
        </pc:sldMkLst>
        <pc:spChg chg="mod">
          <ac:chgData name="vajira balasuriya" userId="006121ad9272b840" providerId="LiveId" clId="{B3C90AFD-0B0E-4766-BCBE-4212F1E018E0}" dt="2021-06-29T11:11:13.002" v="52" actId="113"/>
          <ac:spMkLst>
            <pc:docMk/>
            <pc:sldMk cId="0" sldId="277"/>
            <ac:spMk id="8" creationId="{00000000-0000-0000-0000-000000000000}"/>
          </ac:spMkLst>
        </pc:spChg>
      </pc:sldChg>
      <pc:sldChg chg="modSp mod">
        <pc:chgData name="vajira balasuriya" userId="006121ad9272b840" providerId="LiveId" clId="{B3C90AFD-0B0E-4766-BCBE-4212F1E018E0}" dt="2021-06-29T11:30:51.657" v="90" actId="14100"/>
        <pc:sldMkLst>
          <pc:docMk/>
          <pc:sldMk cId="0" sldId="283"/>
        </pc:sldMkLst>
        <pc:spChg chg="mod">
          <ac:chgData name="vajira balasuriya" userId="006121ad9272b840" providerId="LiveId" clId="{B3C90AFD-0B0E-4766-BCBE-4212F1E018E0}" dt="2021-06-29T11:30:48.605" v="89" actId="1076"/>
          <ac:spMkLst>
            <pc:docMk/>
            <pc:sldMk cId="0" sldId="283"/>
            <ac:spMk id="9" creationId="{00000000-0000-0000-0000-000000000000}"/>
          </ac:spMkLst>
        </pc:spChg>
        <pc:graphicFrameChg chg="mod modGraphic">
          <ac:chgData name="vajira balasuriya" userId="006121ad9272b840" providerId="LiveId" clId="{B3C90AFD-0B0E-4766-BCBE-4212F1E018E0}" dt="2021-06-29T11:30:51.657" v="90" actId="14100"/>
          <ac:graphicFrameMkLst>
            <pc:docMk/>
            <pc:sldMk cId="0" sldId="283"/>
            <ac:graphicFrameMk id="8" creationId="{00000000-0000-0000-0000-000000000000}"/>
          </ac:graphicFrameMkLst>
        </pc:graphicFrameChg>
      </pc:sldChg>
      <pc:sldChg chg="modSp mod">
        <pc:chgData name="vajira balasuriya" userId="006121ad9272b840" providerId="LiveId" clId="{B3C90AFD-0B0E-4766-BCBE-4212F1E018E0}" dt="2021-06-29T09:09:35.820" v="3" actId="1037"/>
        <pc:sldMkLst>
          <pc:docMk/>
          <pc:sldMk cId="0" sldId="323"/>
        </pc:sldMkLst>
        <pc:spChg chg="mod">
          <ac:chgData name="vajira balasuriya" userId="006121ad9272b840" providerId="LiveId" clId="{B3C90AFD-0B0E-4766-BCBE-4212F1E018E0}" dt="2021-06-29T09:09:35.820" v="3" actId="1037"/>
          <ac:spMkLst>
            <pc:docMk/>
            <pc:sldMk cId="0" sldId="323"/>
            <ac:spMk id="11" creationId="{00000000-0000-0000-0000-000000000000}"/>
          </ac:spMkLst>
        </pc:spChg>
        <pc:spChg chg="mod">
          <ac:chgData name="vajira balasuriya" userId="006121ad9272b840" providerId="LiveId" clId="{B3C90AFD-0B0E-4766-BCBE-4212F1E018E0}" dt="2021-06-29T09:09:32.174" v="1" actId="1076"/>
          <ac:spMkLst>
            <pc:docMk/>
            <pc:sldMk cId="0" sldId="323"/>
            <ac:spMk id="13" creationId="{00000000-0000-0000-0000-000000000000}"/>
          </ac:spMkLst>
        </pc:spChg>
        <pc:spChg chg="mod">
          <ac:chgData name="vajira balasuriya" userId="006121ad9272b840" providerId="LiveId" clId="{B3C90AFD-0B0E-4766-BCBE-4212F1E018E0}" dt="2021-06-29T09:09:26.695" v="0" actId="1076"/>
          <ac:spMkLst>
            <pc:docMk/>
            <pc:sldMk cId="0" sldId="323"/>
            <ac:spMk id="15" creationId="{00000000-0000-0000-0000-000000000000}"/>
          </ac:spMkLst>
        </pc:spChg>
      </pc:sldChg>
      <pc:sldChg chg="modSp mod">
        <pc:chgData name="vajira balasuriya" userId="006121ad9272b840" providerId="LiveId" clId="{B3C90AFD-0B0E-4766-BCBE-4212F1E018E0}" dt="2021-06-29T09:16:06.724" v="47" actId="6549"/>
        <pc:sldMkLst>
          <pc:docMk/>
          <pc:sldMk cId="0" sldId="324"/>
        </pc:sldMkLst>
        <pc:spChg chg="mod">
          <ac:chgData name="vajira balasuriya" userId="006121ad9272b840" providerId="LiveId" clId="{B3C90AFD-0B0E-4766-BCBE-4212F1E018E0}" dt="2021-06-29T09:16:06.724" v="47" actId="6549"/>
          <ac:spMkLst>
            <pc:docMk/>
            <pc:sldMk cId="0" sldId="324"/>
            <ac:spMk id="4" creationId="{00000000-0000-0000-0000-000000000000}"/>
          </ac:spMkLst>
        </pc:spChg>
      </pc:sldChg>
      <pc:sldChg chg="addSp modSp mod">
        <pc:chgData name="vajira balasuriya" userId="006121ad9272b840" providerId="LiveId" clId="{B3C90AFD-0B0E-4766-BCBE-4212F1E018E0}" dt="2021-06-29T11:26:31.486" v="76" actId="1076"/>
        <pc:sldMkLst>
          <pc:docMk/>
          <pc:sldMk cId="3173990864" sldId="665"/>
        </pc:sldMkLst>
        <pc:spChg chg="add mod ord">
          <ac:chgData name="vajira balasuriya" userId="006121ad9272b840" providerId="LiveId" clId="{B3C90AFD-0B0E-4766-BCBE-4212F1E018E0}" dt="2021-06-29T11:26:31.486" v="76" actId="1076"/>
          <ac:spMkLst>
            <pc:docMk/>
            <pc:sldMk cId="3173990864" sldId="665"/>
            <ac:spMk id="3" creationId="{00776860-7CAF-40CB-BBCE-8208821F8090}"/>
          </ac:spMkLst>
        </pc:spChg>
        <pc:picChg chg="mod">
          <ac:chgData name="vajira balasuriya" userId="006121ad9272b840" providerId="LiveId" clId="{B3C90AFD-0B0E-4766-BCBE-4212F1E018E0}" dt="2021-06-29T11:24:38.597" v="69" actId="1076"/>
          <ac:picMkLst>
            <pc:docMk/>
            <pc:sldMk cId="3173990864" sldId="665"/>
            <ac:picMk id="6" creationId="{E6033596-82F0-4669-B67C-54A3897E7607}"/>
          </ac:picMkLst>
        </pc:picChg>
      </pc:sldChg>
      <pc:sldChg chg="addSp delSp modSp mod">
        <pc:chgData name="vajira balasuriya" userId="006121ad9272b840" providerId="LiveId" clId="{B3C90AFD-0B0E-4766-BCBE-4212F1E018E0}" dt="2021-06-29T11:27:58.893" v="86" actId="1076"/>
        <pc:sldMkLst>
          <pc:docMk/>
          <pc:sldMk cId="166182673" sldId="667"/>
        </pc:sldMkLst>
        <pc:spChg chg="del">
          <ac:chgData name="vajira balasuriya" userId="006121ad9272b840" providerId="LiveId" clId="{B3C90AFD-0B0E-4766-BCBE-4212F1E018E0}" dt="2021-06-29T11:27:50.950" v="83" actId="478"/>
          <ac:spMkLst>
            <pc:docMk/>
            <pc:sldMk cId="166182673" sldId="667"/>
            <ac:spMk id="2" creationId="{06F278A1-1865-4DEE-BEB5-E578D7C3098E}"/>
          </ac:spMkLst>
        </pc:spChg>
        <pc:spChg chg="add del mod">
          <ac:chgData name="vajira balasuriya" userId="006121ad9272b840" providerId="LiveId" clId="{B3C90AFD-0B0E-4766-BCBE-4212F1E018E0}" dt="2021-06-29T11:27:52.977" v="84" actId="478"/>
          <ac:spMkLst>
            <pc:docMk/>
            <pc:sldMk cId="166182673" sldId="667"/>
            <ac:spMk id="5" creationId="{C42A2DB0-31AC-4AC0-B8F0-F812C308B470}"/>
          </ac:spMkLst>
        </pc:spChg>
        <pc:picChg chg="add mod">
          <ac:chgData name="vajira balasuriya" userId="006121ad9272b840" providerId="LiveId" clId="{B3C90AFD-0B0E-4766-BCBE-4212F1E018E0}" dt="2021-06-29T11:27:55.214" v="85" actId="1076"/>
          <ac:picMkLst>
            <pc:docMk/>
            <pc:sldMk cId="166182673" sldId="667"/>
            <ac:picMk id="4" creationId="{8CA6E55D-09E4-4CE3-A3B1-A3A1C63FB089}"/>
          </ac:picMkLst>
        </pc:picChg>
        <pc:picChg chg="mod">
          <ac:chgData name="vajira balasuriya" userId="006121ad9272b840" providerId="LiveId" clId="{B3C90AFD-0B0E-4766-BCBE-4212F1E018E0}" dt="2021-06-29T11:27:58.893" v="86" actId="1076"/>
          <ac:picMkLst>
            <pc:docMk/>
            <pc:sldMk cId="166182673" sldId="667"/>
            <ac:picMk id="7" creationId="{DE07944A-D54F-4049-A2CB-F099032C79C9}"/>
          </ac:picMkLst>
        </pc:picChg>
      </pc:sldChg>
      <pc:sldChg chg="addSp modSp mod">
        <pc:chgData name="vajira balasuriya" userId="006121ad9272b840" providerId="LiveId" clId="{B3C90AFD-0B0E-4766-BCBE-4212F1E018E0}" dt="2021-06-29T11:54:46.013" v="200" actId="1076"/>
        <pc:sldMkLst>
          <pc:docMk/>
          <pc:sldMk cId="4056220083" sldId="669"/>
        </pc:sldMkLst>
        <pc:spChg chg="mod">
          <ac:chgData name="vajira balasuriya" userId="006121ad9272b840" providerId="LiveId" clId="{B3C90AFD-0B0E-4766-BCBE-4212F1E018E0}" dt="2021-06-29T11:35:16.634" v="95" actId="20577"/>
          <ac:spMkLst>
            <pc:docMk/>
            <pc:sldMk cId="4056220083" sldId="669"/>
            <ac:spMk id="23" creationId="{7880C9D5-9033-42FE-B83E-611518F33472}"/>
          </ac:spMkLst>
        </pc:spChg>
        <pc:spChg chg="add mod">
          <ac:chgData name="vajira balasuriya" userId="006121ad9272b840" providerId="LiveId" clId="{B3C90AFD-0B0E-4766-BCBE-4212F1E018E0}" dt="2021-06-29T11:35:56.198" v="99" actId="1076"/>
          <ac:spMkLst>
            <pc:docMk/>
            <pc:sldMk cId="4056220083" sldId="669"/>
            <ac:spMk id="24" creationId="{CE0CCCA8-1C2B-4EDD-B0A0-F0FB8E5F6909}"/>
          </ac:spMkLst>
        </pc:spChg>
        <pc:spChg chg="mod">
          <ac:chgData name="vajira balasuriya" userId="006121ad9272b840" providerId="LiveId" clId="{B3C90AFD-0B0E-4766-BCBE-4212F1E018E0}" dt="2021-06-29T11:54:46.013" v="200" actId="1076"/>
          <ac:spMkLst>
            <pc:docMk/>
            <pc:sldMk cId="4056220083" sldId="669"/>
            <ac:spMk id="25" creationId="{D59DFA96-B25F-4042-A650-F9B5BC291785}"/>
          </ac:spMkLst>
        </pc:spChg>
        <pc:spChg chg="add mod">
          <ac:chgData name="vajira balasuriya" userId="006121ad9272b840" providerId="LiveId" clId="{B3C90AFD-0B0E-4766-BCBE-4212F1E018E0}" dt="2021-06-29T11:36:55.362" v="105" actId="20577"/>
          <ac:spMkLst>
            <pc:docMk/>
            <pc:sldMk cId="4056220083" sldId="669"/>
            <ac:spMk id="27" creationId="{8B8F8713-036A-42A7-B5B4-4916D14E7BCB}"/>
          </ac:spMkLst>
        </pc:spChg>
        <pc:spChg chg="add mod">
          <ac:chgData name="vajira balasuriya" userId="006121ad9272b840" providerId="LiveId" clId="{B3C90AFD-0B0E-4766-BCBE-4212F1E018E0}" dt="2021-06-29T11:37:13.079" v="111" actId="20577"/>
          <ac:spMkLst>
            <pc:docMk/>
            <pc:sldMk cId="4056220083" sldId="669"/>
            <ac:spMk id="28" creationId="{6E1E8EB3-2AF6-4E43-A87F-7587DA8AE23B}"/>
          </ac:spMkLst>
        </pc:spChg>
        <pc:spChg chg="add mod">
          <ac:chgData name="vajira balasuriya" userId="006121ad9272b840" providerId="LiveId" clId="{B3C90AFD-0B0E-4766-BCBE-4212F1E018E0}" dt="2021-06-29T11:37:27.941" v="114" actId="20577"/>
          <ac:spMkLst>
            <pc:docMk/>
            <pc:sldMk cId="4056220083" sldId="669"/>
            <ac:spMk id="30" creationId="{69778D77-20A9-48DB-AA3A-5ADEFFE8119D}"/>
          </ac:spMkLst>
        </pc:spChg>
        <pc:spChg chg="add mod">
          <ac:chgData name="vajira balasuriya" userId="006121ad9272b840" providerId="LiveId" clId="{B3C90AFD-0B0E-4766-BCBE-4212F1E018E0}" dt="2021-06-29T11:38:40.126" v="123" actId="20577"/>
          <ac:spMkLst>
            <pc:docMk/>
            <pc:sldMk cId="4056220083" sldId="669"/>
            <ac:spMk id="33" creationId="{5175B3D7-2BE9-4067-849E-DCC8D8CDF848}"/>
          </ac:spMkLst>
        </pc:spChg>
        <pc:spChg chg="add mod">
          <ac:chgData name="vajira balasuriya" userId="006121ad9272b840" providerId="LiveId" clId="{B3C90AFD-0B0E-4766-BCBE-4212F1E018E0}" dt="2021-06-29T11:38:59.142" v="127" actId="20577"/>
          <ac:spMkLst>
            <pc:docMk/>
            <pc:sldMk cId="4056220083" sldId="669"/>
            <ac:spMk id="34" creationId="{A6AB862F-43EB-4793-8A16-D388FFDA68E7}"/>
          </ac:spMkLst>
        </pc:spChg>
        <pc:spChg chg="add mod">
          <ac:chgData name="vajira balasuriya" userId="006121ad9272b840" providerId="LiveId" clId="{B3C90AFD-0B0E-4766-BCBE-4212F1E018E0}" dt="2021-06-29T11:39:20.646" v="130" actId="20577"/>
          <ac:spMkLst>
            <pc:docMk/>
            <pc:sldMk cId="4056220083" sldId="669"/>
            <ac:spMk id="35" creationId="{8504FC34-ACCD-4C00-9BE6-69E7EE7E00E3}"/>
          </ac:spMkLst>
        </pc:spChg>
        <pc:spChg chg="add mod">
          <ac:chgData name="vajira balasuriya" userId="006121ad9272b840" providerId="LiveId" clId="{B3C90AFD-0B0E-4766-BCBE-4212F1E018E0}" dt="2021-06-29T11:39:30.720" v="133" actId="20577"/>
          <ac:spMkLst>
            <pc:docMk/>
            <pc:sldMk cId="4056220083" sldId="669"/>
            <ac:spMk id="36" creationId="{53311DBE-C040-4317-A728-81D67814D9A6}"/>
          </ac:spMkLst>
        </pc:spChg>
        <pc:spChg chg="add mod">
          <ac:chgData name="vajira balasuriya" userId="006121ad9272b840" providerId="LiveId" clId="{B3C90AFD-0B0E-4766-BCBE-4212F1E018E0}" dt="2021-06-29T11:40:38.626" v="139" actId="20577"/>
          <ac:spMkLst>
            <pc:docMk/>
            <pc:sldMk cId="4056220083" sldId="669"/>
            <ac:spMk id="38" creationId="{6170F37D-B3BB-4783-ABE8-6D5084266371}"/>
          </ac:spMkLst>
        </pc:spChg>
        <pc:spChg chg="add mod">
          <ac:chgData name="vajira balasuriya" userId="006121ad9272b840" providerId="LiveId" clId="{B3C90AFD-0B0E-4766-BCBE-4212F1E018E0}" dt="2021-06-29T11:40:48.342" v="142" actId="20577"/>
          <ac:spMkLst>
            <pc:docMk/>
            <pc:sldMk cId="4056220083" sldId="669"/>
            <ac:spMk id="39" creationId="{38B0218B-7966-48D0-A835-F6A3203197BD}"/>
          </ac:spMkLst>
        </pc:spChg>
        <pc:spChg chg="add mod">
          <ac:chgData name="vajira balasuriya" userId="006121ad9272b840" providerId="LiveId" clId="{B3C90AFD-0B0E-4766-BCBE-4212F1E018E0}" dt="2021-06-29T11:41:39.808" v="153" actId="20577"/>
          <ac:spMkLst>
            <pc:docMk/>
            <pc:sldMk cId="4056220083" sldId="669"/>
            <ac:spMk id="44" creationId="{973FDEEC-DCF5-4BBC-BDB7-8FC123268011}"/>
          </ac:spMkLst>
        </pc:spChg>
        <pc:spChg chg="add mod">
          <ac:chgData name="vajira balasuriya" userId="006121ad9272b840" providerId="LiveId" clId="{B3C90AFD-0B0E-4766-BCBE-4212F1E018E0}" dt="2021-06-29T11:41:47.551" v="155" actId="1076"/>
          <ac:spMkLst>
            <pc:docMk/>
            <pc:sldMk cId="4056220083" sldId="669"/>
            <ac:spMk id="45" creationId="{1E7840D9-BF94-40BD-A623-1316BE6F6BE7}"/>
          </ac:spMkLst>
        </pc:spChg>
        <pc:spChg chg="add mod">
          <ac:chgData name="vajira balasuriya" userId="006121ad9272b840" providerId="LiveId" clId="{B3C90AFD-0B0E-4766-BCBE-4212F1E018E0}" dt="2021-06-29T11:46:45.102" v="177" actId="207"/>
          <ac:spMkLst>
            <pc:docMk/>
            <pc:sldMk cId="4056220083" sldId="669"/>
            <ac:spMk id="49" creationId="{B2F60E7F-7D2D-4F88-B3C7-55EB3450DF2F}"/>
          </ac:spMkLst>
        </pc:spChg>
        <pc:spChg chg="add mod ord">
          <ac:chgData name="vajira balasuriya" userId="006121ad9272b840" providerId="LiveId" clId="{B3C90AFD-0B0E-4766-BCBE-4212F1E018E0}" dt="2021-06-29T11:48:26.134" v="181" actId="1076"/>
          <ac:spMkLst>
            <pc:docMk/>
            <pc:sldMk cId="4056220083" sldId="669"/>
            <ac:spMk id="50" creationId="{573CB754-C791-4CAD-9D4E-B77F407D6B9D}"/>
          </ac:spMkLst>
        </pc:spChg>
        <pc:spChg chg="add mod">
          <ac:chgData name="vajira balasuriya" userId="006121ad9272b840" providerId="LiveId" clId="{B3C90AFD-0B0E-4766-BCBE-4212F1E018E0}" dt="2021-06-29T11:46:49.615" v="178" actId="207"/>
          <ac:spMkLst>
            <pc:docMk/>
            <pc:sldMk cId="4056220083" sldId="669"/>
            <ac:spMk id="51" creationId="{68399D21-6ACA-4E5C-887D-AB20A5812FCF}"/>
          </ac:spMkLst>
        </pc:spChg>
        <pc:spChg chg="add mod">
          <ac:chgData name="vajira balasuriya" userId="006121ad9272b840" providerId="LiveId" clId="{B3C90AFD-0B0E-4766-BCBE-4212F1E018E0}" dt="2021-06-29T11:49:29.046" v="183" actId="20577"/>
          <ac:spMkLst>
            <pc:docMk/>
            <pc:sldMk cId="4056220083" sldId="669"/>
            <ac:spMk id="52" creationId="{ECF09B60-B8F6-497A-8D04-48D244DB11CC}"/>
          </ac:spMkLst>
        </pc:spChg>
        <pc:cxnChg chg="mod">
          <ac:chgData name="vajira balasuriya" userId="006121ad9272b840" providerId="LiveId" clId="{B3C90AFD-0B0E-4766-BCBE-4212F1E018E0}" dt="2021-06-29T11:51:09.239" v="199" actId="14100"/>
          <ac:cxnSpMkLst>
            <pc:docMk/>
            <pc:sldMk cId="4056220083" sldId="669"/>
            <ac:cxnSpMk id="26" creationId="{0BD3B7D1-5982-4576-B362-FD1A040B77B7}"/>
          </ac:cxnSpMkLst>
        </pc:cxnChg>
        <pc:cxnChg chg="mod">
          <ac:chgData name="vajira balasuriya" userId="006121ad9272b840" providerId="LiveId" clId="{B3C90AFD-0B0E-4766-BCBE-4212F1E018E0}" dt="2021-06-29T11:36:36.062" v="102" actId="1076"/>
          <ac:cxnSpMkLst>
            <pc:docMk/>
            <pc:sldMk cId="4056220083" sldId="669"/>
            <ac:cxnSpMk id="29" creationId="{61F46302-69EB-4BFC-B576-2FDB7280FB31}"/>
          </ac:cxnSpMkLst>
        </pc:cxnChg>
        <pc:cxnChg chg="add mod">
          <ac:chgData name="vajira balasuriya" userId="006121ad9272b840" providerId="LiveId" clId="{B3C90AFD-0B0E-4766-BCBE-4212F1E018E0}" dt="2021-06-29T11:37:55.358" v="117" actId="14100"/>
          <ac:cxnSpMkLst>
            <pc:docMk/>
            <pc:sldMk cId="4056220083" sldId="669"/>
            <ac:cxnSpMk id="31" creationId="{1FF7E843-86BA-4191-B025-BFF4F4DB191D}"/>
          </ac:cxnSpMkLst>
        </pc:cxnChg>
        <pc:cxnChg chg="add mod">
          <ac:chgData name="vajira balasuriya" userId="006121ad9272b840" providerId="LiveId" clId="{B3C90AFD-0B0E-4766-BCBE-4212F1E018E0}" dt="2021-06-29T11:38:27.254" v="120" actId="14100"/>
          <ac:cxnSpMkLst>
            <pc:docMk/>
            <pc:sldMk cId="4056220083" sldId="669"/>
            <ac:cxnSpMk id="32" creationId="{F632B7F4-711D-4DDD-B70C-FEFAD174E734}"/>
          </ac:cxnSpMkLst>
        </pc:cxnChg>
        <pc:cxnChg chg="add mod">
          <ac:chgData name="vajira balasuriya" userId="006121ad9272b840" providerId="LiveId" clId="{B3C90AFD-0B0E-4766-BCBE-4212F1E018E0}" dt="2021-06-29T11:39:41.693" v="136" actId="14100"/>
          <ac:cxnSpMkLst>
            <pc:docMk/>
            <pc:sldMk cId="4056220083" sldId="669"/>
            <ac:cxnSpMk id="37" creationId="{194974EE-2557-45EA-BBFA-E3AB8AAB3779}"/>
          </ac:cxnSpMkLst>
        </pc:cxnChg>
        <pc:cxnChg chg="add mod">
          <ac:chgData name="vajira balasuriya" userId="006121ad9272b840" providerId="LiveId" clId="{B3C90AFD-0B0E-4766-BCBE-4212F1E018E0}" dt="2021-06-29T11:41:04.999" v="146" actId="14100"/>
          <ac:cxnSpMkLst>
            <pc:docMk/>
            <pc:sldMk cId="4056220083" sldId="669"/>
            <ac:cxnSpMk id="40" creationId="{A9B4A0E3-CE21-4C4F-A3EA-6F7E6D5C0297}"/>
          </ac:cxnSpMkLst>
        </pc:cxnChg>
        <pc:cxnChg chg="add mod">
          <ac:chgData name="vajira balasuriya" userId="006121ad9272b840" providerId="LiveId" clId="{B3C90AFD-0B0E-4766-BCBE-4212F1E018E0}" dt="2021-06-29T11:41:10.070" v="148" actId="14100"/>
          <ac:cxnSpMkLst>
            <pc:docMk/>
            <pc:sldMk cId="4056220083" sldId="669"/>
            <ac:cxnSpMk id="41" creationId="{DCAF10D2-6C28-482C-B21A-5FFD0A79BABC}"/>
          </ac:cxnSpMkLst>
        </pc:cxnChg>
        <pc:cxnChg chg="add mod">
          <ac:chgData name="vajira balasuriya" userId="006121ad9272b840" providerId="LiveId" clId="{B3C90AFD-0B0E-4766-BCBE-4212F1E018E0}" dt="2021-06-29T11:41:54.406" v="157" actId="14100"/>
          <ac:cxnSpMkLst>
            <pc:docMk/>
            <pc:sldMk cId="4056220083" sldId="669"/>
            <ac:cxnSpMk id="43" creationId="{8520AFCC-E3CE-440C-B8CA-5FB6A1A87248}"/>
          </ac:cxnSpMkLst>
        </pc:cxnChg>
        <pc:cxnChg chg="add mod">
          <ac:chgData name="vajira balasuriya" userId="006121ad9272b840" providerId="LiveId" clId="{B3C90AFD-0B0E-4766-BCBE-4212F1E018E0}" dt="2021-06-29T11:42:10.421" v="160" actId="14100"/>
          <ac:cxnSpMkLst>
            <pc:docMk/>
            <pc:sldMk cId="4056220083" sldId="669"/>
            <ac:cxnSpMk id="47" creationId="{67A86862-7768-48F4-9C0D-9B26146A988D}"/>
          </ac:cxnSpMkLst>
        </pc:cxnChg>
        <pc:cxnChg chg="add mod">
          <ac:chgData name="vajira balasuriya" userId="006121ad9272b840" providerId="LiveId" clId="{B3C90AFD-0B0E-4766-BCBE-4212F1E018E0}" dt="2021-06-29T11:50:30.629" v="188" actId="14100"/>
          <ac:cxnSpMkLst>
            <pc:docMk/>
            <pc:sldMk cId="4056220083" sldId="669"/>
            <ac:cxnSpMk id="54" creationId="{55399774-CA9B-4912-A3DB-5B4235DEF8CD}"/>
          </ac:cxnSpMkLst>
        </pc:cxnChg>
        <pc:cxnChg chg="add mod">
          <ac:chgData name="vajira balasuriya" userId="006121ad9272b840" providerId="LiveId" clId="{B3C90AFD-0B0E-4766-BCBE-4212F1E018E0}" dt="2021-06-29T11:50:48.174" v="193" actId="14100"/>
          <ac:cxnSpMkLst>
            <pc:docMk/>
            <pc:sldMk cId="4056220083" sldId="669"/>
            <ac:cxnSpMk id="56" creationId="{4D13CD49-CAAC-4CF8-915E-C5DCE6111ADD}"/>
          </ac:cxnSpMkLst>
        </pc:cxnChg>
        <pc:cxnChg chg="add mod">
          <ac:chgData name="vajira balasuriya" userId="006121ad9272b840" providerId="LiveId" clId="{B3C90AFD-0B0E-4766-BCBE-4212F1E018E0}" dt="2021-06-29T11:50:58.613" v="196" actId="14100"/>
          <ac:cxnSpMkLst>
            <pc:docMk/>
            <pc:sldMk cId="4056220083" sldId="669"/>
            <ac:cxnSpMk id="59" creationId="{AEBC1FB3-0743-4C4C-BD31-7362C20BA515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8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68035-F3A2-4C8D-99A1-3E4EC51EB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AA2C2CB9-943B-430A-BE23-4262BB83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Features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57780A-A527-4519-AD1C-024D944F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725915"/>
            <a:ext cx="8991600" cy="47392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Purpose or outcome to achieve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Specific outputs to deliver at specific times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Clear sequence of activities / stages / life cycle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specific stakeholders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a specific budget, schedule and resources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Implemented by a Project Manager and Pro. Mgt.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temporary - has a commencement and end date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Involves uncertainties - due to uniqueness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16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0D8DEF-1CCB-41D4-8B42-0FB7E4F32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FBA4DD6-5CD6-455E-82B5-C8F7BA3D69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Generic Project Cycle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4D4A56F-15D4-4ED0-9019-1F50DF99ABCB}"/>
              </a:ext>
            </a:extLst>
          </p:cNvPr>
          <p:cNvSpPr/>
          <p:nvPr/>
        </p:nvSpPr>
        <p:spPr>
          <a:xfrm>
            <a:off x="3581402" y="676870"/>
            <a:ext cx="2330332" cy="1143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1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Project Identification</a:t>
            </a:r>
          </a:p>
        </p:txBody>
      </p:sp>
      <p:sp>
        <p:nvSpPr>
          <p:cNvPr id="7" name="Right Arrow 9">
            <a:extLst>
              <a:ext uri="{FF2B5EF4-FFF2-40B4-BE49-F238E27FC236}">
                <a16:creationId xmlns:a16="http://schemas.microsoft.com/office/drawing/2014/main" id="{6A72EE7F-883F-4978-9378-6C430DDEF427}"/>
              </a:ext>
            </a:extLst>
          </p:cNvPr>
          <p:cNvSpPr/>
          <p:nvPr/>
        </p:nvSpPr>
        <p:spPr>
          <a:xfrm rot="1581887">
            <a:off x="6054189" y="1252859"/>
            <a:ext cx="1252183" cy="291721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2AF3138-4FC0-46B3-AE66-56064C1E1D53}"/>
              </a:ext>
            </a:extLst>
          </p:cNvPr>
          <p:cNvSpPr/>
          <p:nvPr/>
        </p:nvSpPr>
        <p:spPr>
          <a:xfrm>
            <a:off x="6480058" y="1807446"/>
            <a:ext cx="2536767" cy="1143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2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Project Design and Feasibility</a:t>
            </a:r>
          </a:p>
        </p:txBody>
      </p:sp>
      <p:sp>
        <p:nvSpPr>
          <p:cNvPr id="9" name="Right Arrow 10">
            <a:extLst>
              <a:ext uri="{FF2B5EF4-FFF2-40B4-BE49-F238E27FC236}">
                <a16:creationId xmlns:a16="http://schemas.microsoft.com/office/drawing/2014/main" id="{F95D3E7A-530C-462D-8ACA-8EB7389489D8}"/>
              </a:ext>
            </a:extLst>
          </p:cNvPr>
          <p:cNvSpPr/>
          <p:nvPr/>
        </p:nvSpPr>
        <p:spPr>
          <a:xfrm rot="7389531">
            <a:off x="7144489" y="3458043"/>
            <a:ext cx="1252183" cy="291721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C82FB04-7C99-4E0F-B27A-074CE099CC18}"/>
              </a:ext>
            </a:extLst>
          </p:cNvPr>
          <p:cNvSpPr/>
          <p:nvPr/>
        </p:nvSpPr>
        <p:spPr>
          <a:xfrm>
            <a:off x="4976706" y="4094209"/>
            <a:ext cx="3006704" cy="1143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3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Project Appraisal and Approval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F490BEA-75E0-4320-BFE3-A884F6DCE25E}"/>
              </a:ext>
            </a:extLst>
          </p:cNvPr>
          <p:cNvSpPr/>
          <p:nvPr/>
        </p:nvSpPr>
        <p:spPr>
          <a:xfrm>
            <a:off x="684561" y="3945628"/>
            <a:ext cx="2848644" cy="1143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4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Project Implementation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15BBCD9D-315E-4159-93F1-2C5352F377D2}"/>
              </a:ext>
            </a:extLst>
          </p:cNvPr>
          <p:cNvSpPr/>
          <p:nvPr/>
        </p:nvSpPr>
        <p:spPr>
          <a:xfrm rot="10800000">
            <a:off x="3628864" y="4746410"/>
            <a:ext cx="1252183" cy="291721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6DE38C8-B6A6-4D70-9223-3CE63ACA8730}"/>
              </a:ext>
            </a:extLst>
          </p:cNvPr>
          <p:cNvSpPr/>
          <p:nvPr/>
        </p:nvSpPr>
        <p:spPr>
          <a:xfrm>
            <a:off x="267238" y="1814039"/>
            <a:ext cx="2286000" cy="1143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5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Project Evaluation</a:t>
            </a:r>
          </a:p>
        </p:txBody>
      </p:sp>
      <p:sp>
        <p:nvSpPr>
          <p:cNvPr id="14" name="Right Arrow 12">
            <a:extLst>
              <a:ext uri="{FF2B5EF4-FFF2-40B4-BE49-F238E27FC236}">
                <a16:creationId xmlns:a16="http://schemas.microsoft.com/office/drawing/2014/main" id="{8CF8F70E-93C0-43F8-8092-C811FA48322D}"/>
              </a:ext>
            </a:extLst>
          </p:cNvPr>
          <p:cNvSpPr/>
          <p:nvPr/>
        </p:nvSpPr>
        <p:spPr>
          <a:xfrm rot="16512342">
            <a:off x="769967" y="3295631"/>
            <a:ext cx="1037210" cy="342672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Arrow 13">
            <a:extLst>
              <a:ext uri="{FF2B5EF4-FFF2-40B4-BE49-F238E27FC236}">
                <a16:creationId xmlns:a16="http://schemas.microsoft.com/office/drawing/2014/main" id="{45BB8726-0C96-46C7-8964-15FB431B1479}"/>
              </a:ext>
            </a:extLst>
          </p:cNvPr>
          <p:cNvSpPr/>
          <p:nvPr/>
        </p:nvSpPr>
        <p:spPr>
          <a:xfrm rot="19658209">
            <a:off x="2331766" y="1377455"/>
            <a:ext cx="1252183" cy="291721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556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689C90-9A66-4FE8-A979-BF74A33E3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A91128E-1592-46C3-BEB0-D62BEC01E2E0}"/>
              </a:ext>
            </a:extLst>
          </p:cNvPr>
          <p:cNvSpPr/>
          <p:nvPr/>
        </p:nvSpPr>
        <p:spPr>
          <a:xfrm>
            <a:off x="3317543" y="685800"/>
            <a:ext cx="2514600" cy="533400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1. Project Identification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0180CAC-4B59-4BC1-B0DA-3338771FAD65}"/>
              </a:ext>
            </a:extLst>
          </p:cNvPr>
          <p:cNvSpPr/>
          <p:nvPr/>
        </p:nvSpPr>
        <p:spPr>
          <a:xfrm>
            <a:off x="6277970" y="1219200"/>
            <a:ext cx="2514600" cy="533400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2. Project Design and Formulation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456F1D1-3DC6-461D-977D-638537D67586}"/>
              </a:ext>
            </a:extLst>
          </p:cNvPr>
          <p:cNvSpPr/>
          <p:nvPr/>
        </p:nvSpPr>
        <p:spPr>
          <a:xfrm>
            <a:off x="6268871" y="2209800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3. Feasibility analysis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2CFAC23-3E12-4D9A-BACB-A7D73DBBE2AD}"/>
              </a:ext>
            </a:extLst>
          </p:cNvPr>
          <p:cNvSpPr/>
          <p:nvPr/>
        </p:nvSpPr>
        <p:spPr>
          <a:xfrm>
            <a:off x="6365543" y="3276600"/>
            <a:ext cx="2514600" cy="533400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4. Project appraisal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5A97A82-82A6-4494-83E8-B1152EB70B2F}"/>
              </a:ext>
            </a:extLst>
          </p:cNvPr>
          <p:cNvSpPr/>
          <p:nvPr/>
        </p:nvSpPr>
        <p:spPr>
          <a:xfrm>
            <a:off x="6365543" y="4305300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5. Project selection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7E39F1D-1F2B-4B6C-9C6B-24E1533B1056}"/>
              </a:ext>
            </a:extLst>
          </p:cNvPr>
          <p:cNvSpPr/>
          <p:nvPr/>
        </p:nvSpPr>
        <p:spPr>
          <a:xfrm>
            <a:off x="381000" y="1219200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13. Follow-up analysis and action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C1C69F8-3F9D-4B24-A3FB-2B5C7E0CD33A}"/>
              </a:ext>
            </a:extLst>
          </p:cNvPr>
          <p:cNvSpPr/>
          <p:nvPr/>
        </p:nvSpPr>
        <p:spPr>
          <a:xfrm>
            <a:off x="381000" y="2209800"/>
            <a:ext cx="2514600" cy="533400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12. Project evaluation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CF37329-D2C9-4F6D-83E6-E52E53F30D80}"/>
              </a:ext>
            </a:extLst>
          </p:cNvPr>
          <p:cNvSpPr/>
          <p:nvPr/>
        </p:nvSpPr>
        <p:spPr>
          <a:xfrm>
            <a:off x="381000" y="3228833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11. Project completion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1653415-A834-42AB-9A7A-B5F7D4C91599}"/>
              </a:ext>
            </a:extLst>
          </p:cNvPr>
          <p:cNvSpPr/>
          <p:nvPr/>
        </p:nvSpPr>
        <p:spPr>
          <a:xfrm>
            <a:off x="415118" y="4305300"/>
            <a:ext cx="3361351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10. Project supervision, monitoring &amp; reporting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6FE3BD0-094F-495D-B4B0-9F9A7B93F1E5}"/>
              </a:ext>
            </a:extLst>
          </p:cNvPr>
          <p:cNvSpPr/>
          <p:nvPr/>
        </p:nvSpPr>
        <p:spPr>
          <a:xfrm>
            <a:off x="415119" y="5334000"/>
            <a:ext cx="2514600" cy="533400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9. Project implementation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3FA1B4BF-83CA-454E-8DF4-5F1BA3BD2782}"/>
              </a:ext>
            </a:extLst>
          </p:cNvPr>
          <p:cNvSpPr/>
          <p:nvPr/>
        </p:nvSpPr>
        <p:spPr>
          <a:xfrm>
            <a:off x="6357582" y="5334000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6. Negotiation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4BC688C0-C206-43ED-B16A-C82B24BD0C2B}"/>
              </a:ext>
            </a:extLst>
          </p:cNvPr>
          <p:cNvSpPr/>
          <p:nvPr/>
        </p:nvSpPr>
        <p:spPr>
          <a:xfrm>
            <a:off x="1412543" y="6172200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8. Project activation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66D3B53C-A2F8-4D02-AC97-10A5BA9CDE9A}"/>
              </a:ext>
            </a:extLst>
          </p:cNvPr>
          <p:cNvSpPr/>
          <p:nvPr/>
        </p:nvSpPr>
        <p:spPr>
          <a:xfrm>
            <a:off x="4574843" y="6172200"/>
            <a:ext cx="2514600" cy="533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7. Project approval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78D3A9C-6078-4A5B-B6A2-8BAC93287527}"/>
              </a:ext>
            </a:extLst>
          </p:cNvPr>
          <p:cNvCxnSpPr/>
          <p:nvPr/>
        </p:nvCxnSpPr>
        <p:spPr>
          <a:xfrm>
            <a:off x="5832143" y="1066800"/>
            <a:ext cx="445827" cy="152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4058595-6D0F-45AB-93D2-BC557301814C}"/>
              </a:ext>
            </a:extLst>
          </p:cNvPr>
          <p:cNvCxnSpPr/>
          <p:nvPr/>
        </p:nvCxnSpPr>
        <p:spPr>
          <a:xfrm>
            <a:off x="8499143" y="17526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66FC23-320E-4F43-BC05-EE9B178A5004}"/>
              </a:ext>
            </a:extLst>
          </p:cNvPr>
          <p:cNvCxnSpPr/>
          <p:nvPr/>
        </p:nvCxnSpPr>
        <p:spPr>
          <a:xfrm>
            <a:off x="8153400" y="2771633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5E3170A-8DA5-43B7-8914-2FC0D7728122}"/>
              </a:ext>
            </a:extLst>
          </p:cNvPr>
          <p:cNvCxnSpPr/>
          <p:nvPr/>
        </p:nvCxnSpPr>
        <p:spPr>
          <a:xfrm>
            <a:off x="7772400" y="38100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2DE1675-875B-4985-B391-A9FCDC71DEFF}"/>
              </a:ext>
            </a:extLst>
          </p:cNvPr>
          <p:cNvCxnSpPr/>
          <p:nvPr/>
        </p:nvCxnSpPr>
        <p:spPr>
          <a:xfrm>
            <a:off x="7485228" y="48768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A5D95D1-53A1-48CC-BC3F-3BE90CCD3DA7}"/>
              </a:ext>
            </a:extLst>
          </p:cNvPr>
          <p:cNvCxnSpPr/>
          <p:nvPr/>
        </p:nvCxnSpPr>
        <p:spPr>
          <a:xfrm flipH="1">
            <a:off x="6553200" y="5867400"/>
            <a:ext cx="304800" cy="304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5131BF0-4B22-4A83-B6A8-8B2F9201B57C}"/>
              </a:ext>
            </a:extLst>
          </p:cNvPr>
          <p:cNvCxnSpPr/>
          <p:nvPr/>
        </p:nvCxnSpPr>
        <p:spPr>
          <a:xfrm flipH="1">
            <a:off x="3886200" y="6324600"/>
            <a:ext cx="6477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4946CF7-3269-44B7-BDDA-9FFC92BB4658}"/>
              </a:ext>
            </a:extLst>
          </p:cNvPr>
          <p:cNvCxnSpPr/>
          <p:nvPr/>
        </p:nvCxnSpPr>
        <p:spPr>
          <a:xfrm flipH="1" flipV="1">
            <a:off x="1709950" y="5867400"/>
            <a:ext cx="423650" cy="304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D3E77B3-4F04-400A-852A-B86BC9897B4B}"/>
              </a:ext>
            </a:extLst>
          </p:cNvPr>
          <p:cNvCxnSpPr/>
          <p:nvPr/>
        </p:nvCxnSpPr>
        <p:spPr>
          <a:xfrm flipV="1">
            <a:off x="990600" y="48768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36A2D456-6D35-433F-B626-9202533B62C7}"/>
              </a:ext>
            </a:extLst>
          </p:cNvPr>
          <p:cNvCxnSpPr/>
          <p:nvPr/>
        </p:nvCxnSpPr>
        <p:spPr>
          <a:xfrm flipV="1">
            <a:off x="1371600" y="3762233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22E6D42-8D46-4E76-9197-75DE293D2C5D}"/>
              </a:ext>
            </a:extLst>
          </p:cNvPr>
          <p:cNvCxnSpPr/>
          <p:nvPr/>
        </p:nvCxnSpPr>
        <p:spPr>
          <a:xfrm flipV="1">
            <a:off x="1709950" y="27432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46F3003-56E6-4B05-B091-47E203FDBAF6}"/>
              </a:ext>
            </a:extLst>
          </p:cNvPr>
          <p:cNvCxnSpPr/>
          <p:nvPr/>
        </p:nvCxnSpPr>
        <p:spPr>
          <a:xfrm flipV="1">
            <a:off x="2095793" y="17526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534F2F4-3452-438B-8D59-7332A19E30D0}"/>
              </a:ext>
            </a:extLst>
          </p:cNvPr>
          <p:cNvCxnSpPr>
            <a:cxnSpLocks/>
            <a:endCxn id="5" idx="1"/>
          </p:cNvCxnSpPr>
          <p:nvPr/>
        </p:nvCxnSpPr>
        <p:spPr>
          <a:xfrm flipV="1">
            <a:off x="2669843" y="952500"/>
            <a:ext cx="647700" cy="2667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41567F0-8F3E-4A84-9003-CD58A1A42EF7}"/>
              </a:ext>
            </a:extLst>
          </p:cNvPr>
          <p:cNvCxnSpPr>
            <a:cxnSpLocks/>
          </p:cNvCxnSpPr>
          <p:nvPr/>
        </p:nvCxnSpPr>
        <p:spPr>
          <a:xfrm flipH="1">
            <a:off x="7089443" y="5867400"/>
            <a:ext cx="209857" cy="36880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69B921D6-233C-4A66-9F32-B1AC37F5D8C8}"/>
              </a:ext>
            </a:extLst>
          </p:cNvPr>
          <p:cNvCxnSpPr>
            <a:cxnSpLocks/>
          </p:cNvCxnSpPr>
          <p:nvPr/>
        </p:nvCxnSpPr>
        <p:spPr>
          <a:xfrm flipH="1">
            <a:off x="3972440" y="6352667"/>
            <a:ext cx="601107" cy="28305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68E0C04-3889-4CF0-9905-0182200F1066}"/>
              </a:ext>
            </a:extLst>
          </p:cNvPr>
          <p:cNvCxnSpPr>
            <a:cxnSpLocks/>
            <a:endCxn id="14" idx="2"/>
          </p:cNvCxnSpPr>
          <p:nvPr/>
        </p:nvCxnSpPr>
        <p:spPr>
          <a:xfrm flipV="1">
            <a:off x="1664654" y="5867400"/>
            <a:ext cx="7765" cy="32916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2">
            <a:extLst>
              <a:ext uri="{FF2B5EF4-FFF2-40B4-BE49-F238E27FC236}">
                <a16:creationId xmlns:a16="http://schemas.microsoft.com/office/drawing/2014/main" id="{AA69C7A4-8672-4F82-828B-4BAECB74B6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863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Project Cycle</a:t>
            </a:r>
          </a:p>
        </p:txBody>
      </p:sp>
    </p:spTree>
    <p:extLst>
      <p:ext uri="{BB962C8B-B14F-4D97-AF65-F5344CB8AC3E}">
        <p14:creationId xmlns:p14="http://schemas.microsoft.com/office/powerpoint/2010/main" val="1679368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A50C4F-2B4D-4AC6-A753-07347D2BE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8925EBB-BAAE-4265-87AA-6154EC93AD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Project Life Cycle</a:t>
            </a: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0A77E883-7850-426E-A6C6-76DD3C4CED61}"/>
              </a:ext>
            </a:extLst>
          </p:cNvPr>
          <p:cNvSpPr txBox="1"/>
          <p:nvPr/>
        </p:nvSpPr>
        <p:spPr>
          <a:xfrm>
            <a:off x="127175" y="225889"/>
            <a:ext cx="1146175" cy="370205"/>
          </a:xfrm>
          <a:prstGeom prst="rect">
            <a:avLst/>
          </a:prstGeom>
          <a:solidFill>
            <a:srgbClr val="FF5B5B"/>
          </a:solidFill>
        </p:spPr>
        <p:txBody>
          <a:bodyPr vert="horz" wrap="square" lIns="0" tIns="400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5"/>
              </a:spcBef>
            </a:pPr>
            <a:r>
              <a:rPr sz="1800" b="1" dirty="0">
                <a:latin typeface="Arial"/>
                <a:cs typeface="Arial"/>
              </a:rPr>
              <a:t>Initiation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8" name="object 10">
            <a:extLst>
              <a:ext uri="{FF2B5EF4-FFF2-40B4-BE49-F238E27FC236}">
                <a16:creationId xmlns:a16="http://schemas.microsoft.com/office/drawing/2014/main" id="{239DD1C4-89FC-45B5-B446-F26F0B8B1A87}"/>
              </a:ext>
            </a:extLst>
          </p:cNvPr>
          <p:cNvSpPr txBox="1"/>
          <p:nvPr/>
        </p:nvSpPr>
        <p:spPr>
          <a:xfrm>
            <a:off x="7721775" y="232632"/>
            <a:ext cx="1275080" cy="369570"/>
          </a:xfrm>
          <a:prstGeom prst="rect">
            <a:avLst/>
          </a:prstGeom>
          <a:solidFill>
            <a:srgbClr val="FF5B5B"/>
          </a:solidFill>
        </p:spPr>
        <p:txBody>
          <a:bodyPr vert="horz" wrap="square" lIns="0" tIns="40005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315"/>
              </a:spcBef>
            </a:pPr>
            <a:r>
              <a:rPr sz="1800" b="1" spc="-5" dirty="0">
                <a:latin typeface="Arial"/>
                <a:cs typeface="Arial"/>
              </a:rPr>
              <a:t>Close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Out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9" name="object 8">
            <a:extLst>
              <a:ext uri="{FF2B5EF4-FFF2-40B4-BE49-F238E27FC236}">
                <a16:creationId xmlns:a16="http://schemas.microsoft.com/office/drawing/2014/main" id="{AF9E1C7C-931C-4F66-8F78-1F9F310D3D61}"/>
              </a:ext>
            </a:extLst>
          </p:cNvPr>
          <p:cNvSpPr/>
          <p:nvPr/>
        </p:nvSpPr>
        <p:spPr>
          <a:xfrm>
            <a:off x="147145" y="539722"/>
            <a:ext cx="8869680" cy="505118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10" name="object 11">
            <a:extLst>
              <a:ext uri="{FF2B5EF4-FFF2-40B4-BE49-F238E27FC236}">
                <a16:creationId xmlns:a16="http://schemas.microsoft.com/office/drawing/2014/main" id="{16199791-5F36-4F61-BD2E-59611C161675}"/>
              </a:ext>
            </a:extLst>
          </p:cNvPr>
          <p:cNvGrpSpPr/>
          <p:nvPr/>
        </p:nvGrpSpPr>
        <p:grpSpPr>
          <a:xfrm>
            <a:off x="691975" y="2737898"/>
            <a:ext cx="8304879" cy="711200"/>
            <a:chOff x="1336675" y="3538601"/>
            <a:chExt cx="7264400" cy="711200"/>
          </a:xfrm>
        </p:grpSpPr>
        <p:sp>
          <p:nvSpPr>
            <p:cNvPr id="11" name="object 12">
              <a:extLst>
                <a:ext uri="{FF2B5EF4-FFF2-40B4-BE49-F238E27FC236}">
                  <a16:creationId xmlns:a16="http://schemas.microsoft.com/office/drawing/2014/main" id="{69C02438-9457-4644-80C4-B5CA123365EA}"/>
                </a:ext>
              </a:extLst>
            </p:cNvPr>
            <p:cNvSpPr/>
            <p:nvPr/>
          </p:nvSpPr>
          <p:spPr>
            <a:xfrm>
              <a:off x="1349375" y="3551301"/>
              <a:ext cx="7239000" cy="685800"/>
            </a:xfrm>
            <a:custGeom>
              <a:avLst/>
              <a:gdLst/>
              <a:ahLst/>
              <a:cxnLst/>
              <a:rect l="l" t="t" r="r" b="b"/>
              <a:pathLst>
                <a:path w="7239000" h="685800">
                  <a:moveTo>
                    <a:pt x="6896100" y="0"/>
                  </a:moveTo>
                  <a:lnTo>
                    <a:pt x="6896100" y="171450"/>
                  </a:lnTo>
                  <a:lnTo>
                    <a:pt x="342900" y="171450"/>
                  </a:lnTo>
                  <a:lnTo>
                    <a:pt x="342900" y="0"/>
                  </a:lnTo>
                  <a:lnTo>
                    <a:pt x="0" y="342900"/>
                  </a:lnTo>
                  <a:lnTo>
                    <a:pt x="342900" y="685800"/>
                  </a:lnTo>
                  <a:lnTo>
                    <a:pt x="342900" y="514350"/>
                  </a:lnTo>
                  <a:lnTo>
                    <a:pt x="6896100" y="514350"/>
                  </a:lnTo>
                  <a:lnTo>
                    <a:pt x="6896100" y="685800"/>
                  </a:lnTo>
                  <a:lnTo>
                    <a:pt x="7239000" y="342900"/>
                  </a:lnTo>
                  <a:lnTo>
                    <a:pt x="6896100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3">
              <a:extLst>
                <a:ext uri="{FF2B5EF4-FFF2-40B4-BE49-F238E27FC236}">
                  <a16:creationId xmlns:a16="http://schemas.microsoft.com/office/drawing/2014/main" id="{35FA7F86-B214-4B4F-917A-F5174B451BD7}"/>
                </a:ext>
              </a:extLst>
            </p:cNvPr>
            <p:cNvSpPr/>
            <p:nvPr/>
          </p:nvSpPr>
          <p:spPr>
            <a:xfrm>
              <a:off x="1349375" y="3551301"/>
              <a:ext cx="7239000" cy="685800"/>
            </a:xfrm>
            <a:custGeom>
              <a:avLst/>
              <a:gdLst/>
              <a:ahLst/>
              <a:cxnLst/>
              <a:rect l="l" t="t" r="r" b="b"/>
              <a:pathLst>
                <a:path w="7239000" h="685800">
                  <a:moveTo>
                    <a:pt x="0" y="342900"/>
                  </a:moveTo>
                  <a:lnTo>
                    <a:pt x="342900" y="0"/>
                  </a:lnTo>
                  <a:lnTo>
                    <a:pt x="342900" y="171450"/>
                  </a:lnTo>
                  <a:lnTo>
                    <a:pt x="6896100" y="171450"/>
                  </a:lnTo>
                  <a:lnTo>
                    <a:pt x="6896100" y="0"/>
                  </a:lnTo>
                  <a:lnTo>
                    <a:pt x="7239000" y="342900"/>
                  </a:lnTo>
                  <a:lnTo>
                    <a:pt x="6896100" y="685800"/>
                  </a:lnTo>
                  <a:lnTo>
                    <a:pt x="6896100" y="514350"/>
                  </a:lnTo>
                  <a:lnTo>
                    <a:pt x="342900" y="514350"/>
                  </a:lnTo>
                  <a:lnTo>
                    <a:pt x="342900" y="685800"/>
                  </a:lnTo>
                  <a:lnTo>
                    <a:pt x="0" y="342900"/>
                  </a:lnTo>
                  <a:close/>
                </a:path>
              </a:pathLst>
            </a:custGeom>
            <a:ln w="25400">
              <a:solidFill>
                <a:srgbClr val="385D8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4">
            <a:extLst>
              <a:ext uri="{FF2B5EF4-FFF2-40B4-BE49-F238E27FC236}">
                <a16:creationId xmlns:a16="http://schemas.microsoft.com/office/drawing/2014/main" id="{864A5D72-63CF-4291-94EA-64B6912AE33C}"/>
              </a:ext>
            </a:extLst>
          </p:cNvPr>
          <p:cNvSpPr txBox="1"/>
          <p:nvPr/>
        </p:nvSpPr>
        <p:spPr>
          <a:xfrm>
            <a:off x="4572000" y="2941578"/>
            <a:ext cx="838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Control</a:t>
            </a:r>
            <a:endParaRPr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0220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86D372-A846-447E-A6AF-CF87555B1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E6136EF-291D-49A7-A26A-CD0DB9F7D3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Iron Triangle / Project ‘Triangle’</a:t>
            </a: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7756F171-A80B-41A0-AEBB-5A5033A965FE}"/>
              </a:ext>
            </a:extLst>
          </p:cNvPr>
          <p:cNvSpPr/>
          <p:nvPr/>
        </p:nvSpPr>
        <p:spPr>
          <a:xfrm>
            <a:off x="341267" y="1439954"/>
            <a:ext cx="3825784" cy="319736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 dirty="0">
              <a:solidFill>
                <a:prstClr val="white"/>
              </a:solidFill>
              <a:latin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60C295-65DB-4D93-8BCD-C42D24A8EEA1}"/>
              </a:ext>
            </a:extLst>
          </p:cNvPr>
          <p:cNvSpPr txBox="1"/>
          <p:nvPr/>
        </p:nvSpPr>
        <p:spPr>
          <a:xfrm>
            <a:off x="1821452" y="2293938"/>
            <a:ext cx="857250" cy="1419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8625" b="1" dirty="0">
                <a:solidFill>
                  <a:srgbClr val="000066"/>
                </a:solidFill>
                <a:latin typeface="Arial"/>
                <a:cs typeface="Arial" charset="0"/>
              </a:rPr>
              <a:t>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ABABAF-571B-4AEE-A276-310C446CE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1263" y="3528497"/>
            <a:ext cx="89643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rgbClr val="00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Scope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92080C-9CB3-4A4F-BF14-B455E01E71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145" y="4637314"/>
            <a:ext cx="13618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rgbClr val="00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4CD3CA-389B-4B3B-A18D-7E1112A98489}"/>
              </a:ext>
            </a:extLst>
          </p:cNvPr>
          <p:cNvSpPr txBox="1"/>
          <p:nvPr/>
        </p:nvSpPr>
        <p:spPr>
          <a:xfrm>
            <a:off x="3430542" y="4631855"/>
            <a:ext cx="14891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b="1" dirty="0">
                <a:solidFill>
                  <a:srgbClr val="00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Quality </a:t>
            </a:r>
          </a:p>
          <a:p>
            <a:r>
              <a:rPr lang="en-US" altLang="en-US" sz="1800" b="1" dirty="0">
                <a:solidFill>
                  <a:srgbClr val="00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Performance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12CDD2-DD13-4E5B-AB2B-60A1E348AB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1263" y="1045663"/>
            <a:ext cx="136180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rgbClr val="00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D60FE7-FDA6-438A-898D-E02FC6503C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7983" y="1395627"/>
            <a:ext cx="3443605" cy="8001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>
              <a:defRPr/>
            </a:pPr>
            <a:r>
              <a:rPr lang="en-US" sz="1600" b="1" dirty="0">
                <a:solidFill>
                  <a:srgbClr val="000066"/>
                </a:solidFill>
                <a:latin typeface="Calibri" pitchFamily="34" charset="0"/>
                <a:cs typeface="Calibri" pitchFamily="34" charset="0"/>
              </a:rPr>
              <a:t>Broadly these objectives, which are usually defined as part of the business case and set out in the project brief, most meet three fundamental criteria: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86F5443-BA94-4EA4-8FEA-2AE1257771D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238833" y="1311318"/>
            <a:ext cx="812800" cy="33527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en-US" sz="1200" dirty="0">
              <a:solidFill>
                <a:prstClr val="white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TextBox 207">
            <a:extLst>
              <a:ext uri="{FF2B5EF4-FFF2-40B4-BE49-F238E27FC236}">
                <a16:creationId xmlns:a16="http://schemas.microsoft.com/office/drawing/2014/main" id="{81EA3AFF-4A57-4DD0-9F7A-4ACF1DA921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588" y="2633731"/>
            <a:ext cx="309550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project must be completed on time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5C9152F-38B8-43B5-9D85-EC2F95A20D6C}"/>
              </a:ext>
            </a:extLst>
          </p:cNvPr>
          <p:cNvGrpSpPr>
            <a:grpSpLocks/>
          </p:cNvGrpSpPr>
          <p:nvPr/>
        </p:nvGrpSpPr>
        <p:grpSpPr bwMode="auto">
          <a:xfrm>
            <a:off x="4951210" y="3436164"/>
            <a:ext cx="3539646" cy="851670"/>
            <a:chOff x="4924680" y="3378546"/>
            <a:chExt cx="4720228" cy="1136209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F4473F2-A23C-46B0-BB5E-1AEC90502EA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6641536" y="1737105"/>
              <a:ext cx="1084351" cy="447095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>
              <a:outerShdw blurRad="40000" dist="23000" dir="5400000" rotWithShape="0">
                <a:srgbClr val="80808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>
                <a:defRPr/>
              </a:pPr>
              <a:endParaRPr lang="en-US" sz="1200" dirty="0">
                <a:solidFill>
                  <a:prstClr val="white"/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20" name="TextBox 209">
              <a:extLst>
                <a:ext uri="{FF2B5EF4-FFF2-40B4-BE49-F238E27FC236}">
                  <a16:creationId xmlns:a16="http://schemas.microsoft.com/office/drawing/2014/main" id="{B1B54E5B-758E-48EA-B33B-7556B6B249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24680" y="3378546"/>
              <a:ext cx="4720228" cy="8622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dirty="0">
                  <a:solidFill>
                    <a:srgbClr val="00006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The project must be accomplished within the budgeted cost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D62923E-312D-4958-9A7D-7C5C5F95C61A}"/>
              </a:ext>
            </a:extLst>
          </p:cNvPr>
          <p:cNvGrpSpPr>
            <a:grpSpLocks/>
          </p:cNvGrpSpPr>
          <p:nvPr/>
        </p:nvGrpSpPr>
        <p:grpSpPr bwMode="auto">
          <a:xfrm>
            <a:off x="4968876" y="4360314"/>
            <a:ext cx="3610900" cy="840333"/>
            <a:chOff x="4948239" y="4611468"/>
            <a:chExt cx="4102778" cy="112108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09FCB91-6335-43C7-BDE4-B31B7E27AFF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6310773" y="3285666"/>
              <a:ext cx="1084352" cy="380942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>
              <a:outerShdw blurRad="40000" dist="23000" dir="5400000" rotWithShape="0">
                <a:srgbClr val="80808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>
                <a:defRPr/>
              </a:pPr>
              <a:endParaRPr lang="en-US" sz="1200" dirty="0">
                <a:solidFill>
                  <a:prstClr val="white"/>
                </a:solidFill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23" name="TextBox 211">
              <a:extLst>
                <a:ext uri="{FF2B5EF4-FFF2-40B4-BE49-F238E27FC236}">
                  <a16:creationId xmlns:a16="http://schemas.microsoft.com/office/drawing/2014/main" id="{FBEEEDDC-4A02-46D7-91FE-AB054DAC060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29199" y="4611468"/>
              <a:ext cx="4021818" cy="8622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dirty="0">
                  <a:solidFill>
                    <a:srgbClr val="000066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The project must meet the prescribed quality requirements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8146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750"/>
                            </p:stCondLst>
                            <p:childTnLst>
                              <p:par>
                                <p:cTn id="33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E4DB8-5DDC-4E92-A45B-45FDF4715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187" y="1033273"/>
            <a:ext cx="8559625" cy="391703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work that must be performed to deliver a product, service, or result with the specified features and functions” (PMI, 2006; 385)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Scope provides the link between the project goal and the work which needs to be completed to achieve 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44F954-F41A-45E2-93EB-0C9DCBDE7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175D7DF-091A-4627-9591-912B564D4E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108011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Scope?</a:t>
            </a:r>
          </a:p>
        </p:txBody>
      </p:sp>
    </p:spTree>
    <p:extLst>
      <p:ext uri="{BB962C8B-B14F-4D97-AF65-F5344CB8AC3E}">
        <p14:creationId xmlns:p14="http://schemas.microsoft.com/office/powerpoint/2010/main" val="4047312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4F261-A95A-4C59-9A85-919730DFC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C5B3664-D6DC-410D-B550-DF6CEC148D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9C2F79D-9A0F-449D-A877-B0839B50DA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7145" y="1029286"/>
            <a:ext cx="8757703" cy="44100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Using guidelines: Some organizations provide guidelines for preparing WBSs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analogy approach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top-down approach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bottom-up approach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Mind-mapping approach</a:t>
            </a:r>
          </a:p>
        </p:txBody>
      </p:sp>
    </p:spTree>
    <p:extLst>
      <p:ext uri="{BB962C8B-B14F-4D97-AF65-F5344CB8AC3E}">
        <p14:creationId xmlns:p14="http://schemas.microsoft.com/office/powerpoint/2010/main" val="747901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5" y="1158561"/>
            <a:ext cx="8869679" cy="406055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Analogy Approach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might be very helpful - If you have a similar project, you could tailor it to your project. For example, if I have an e-Commerce website and I have already worked on similar kind of project. That is simple for me to break down based on past experience.</a:t>
            </a:r>
          </a:p>
        </p:txBody>
      </p:sp>
    </p:spTree>
    <p:extLst>
      <p:ext uri="{BB962C8B-B14F-4D97-AF65-F5344CB8AC3E}">
        <p14:creationId xmlns:p14="http://schemas.microsoft.com/office/powerpoint/2010/main" val="1941553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5" y="1158561"/>
            <a:ext cx="8869679" cy="406055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Top-down Approach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Top-down approach states that you need to take the biggest task or module in the project and break them down. It requires more logic and structure and generally it is a preferred method for creating WBS. 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approach will identify the solution first and then dissect the solution into smaller steps required to implement it.</a:t>
            </a:r>
          </a:p>
        </p:txBody>
      </p:sp>
    </p:spTree>
    <p:extLst>
      <p:ext uri="{BB962C8B-B14F-4D97-AF65-F5344CB8AC3E}">
        <p14:creationId xmlns:p14="http://schemas.microsoft.com/office/powerpoint/2010/main" val="1731072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5" y="1158561"/>
            <a:ext cx="8869679" cy="294920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Bottom-up Approach: 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very straight forward. Pick the specific task that can be easily done and complete it. Bottom up method is ideal for brainstorming a solution to a problem.</a:t>
            </a:r>
          </a:p>
        </p:txBody>
      </p:sp>
    </p:spTree>
    <p:extLst>
      <p:ext uri="{BB962C8B-B14F-4D97-AF65-F5344CB8AC3E}">
        <p14:creationId xmlns:p14="http://schemas.microsoft.com/office/powerpoint/2010/main" val="18308407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6" y="792801"/>
            <a:ext cx="8869679" cy="437004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Mind-mapping Technique: 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a very useful technique used by most Project Specialists and especially for the Project Managers. In this approach, we need to write the task in a non-linear, branching format and then create the WBS structure. 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are many mind-mapping tools available in the market. Just Google it! </a:t>
            </a:r>
          </a:p>
        </p:txBody>
      </p:sp>
    </p:spTree>
    <p:extLst>
      <p:ext uri="{BB962C8B-B14F-4D97-AF65-F5344CB8AC3E}">
        <p14:creationId xmlns:p14="http://schemas.microsoft.com/office/powerpoint/2010/main" val="2628911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Points to be noted …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37160" y="775393"/>
            <a:ext cx="8869679" cy="437004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the WBS is the sum of all the work involved in your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While the WBS list is for an individual, multiple people can work on this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Work break down structure must be consistent in the way work is going to be performed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team members need to be included in the WBS so that things run smoothly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Each WBS must be documented in a WBS dictionary to ensure the accurate understanding of the scope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023898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5531" y="990347"/>
            <a:ext cx="448841" cy="31661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50">
              <a:lnSpc>
                <a:spcPts val="3465"/>
              </a:lnSpc>
            </a:pP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3000" b="1" spc="-9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3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0792" y="1383602"/>
            <a:ext cx="2327407" cy="2348079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360997" indent="-342900">
              <a:spcBef>
                <a:spcPts val="330"/>
              </a:spcBef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  <a:tabLst>
                <a:tab pos="212408" algn="l"/>
              </a:tabLst>
            </a:pPr>
            <a:r>
              <a:rPr sz="2400" spc="-15" dirty="0">
                <a:cs typeface="Arial" panose="020B0604020202020204" pitchFamily="34" charset="0"/>
              </a:rPr>
              <a:t>Forming</a:t>
            </a:r>
            <a:endParaRPr sz="2400" dirty="0">
              <a:cs typeface="Arial" panose="020B0604020202020204" pitchFamily="34" charset="0"/>
            </a:endParaRPr>
          </a:p>
          <a:p>
            <a:pPr marL="364807" indent="-342900">
              <a:spcBef>
                <a:spcPts val="180"/>
              </a:spcBef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  <a:tabLst>
                <a:tab pos="215265" algn="l"/>
              </a:tabLst>
            </a:pPr>
            <a:r>
              <a:rPr sz="2400" spc="-15" dirty="0">
                <a:cs typeface="Arial" panose="020B0604020202020204" pitchFamily="34" charset="0"/>
              </a:rPr>
              <a:t>Storming</a:t>
            </a:r>
            <a:endParaRPr sz="2400" dirty="0">
              <a:cs typeface="Arial" panose="020B0604020202020204" pitchFamily="34" charset="0"/>
            </a:endParaRPr>
          </a:p>
          <a:p>
            <a:pPr marL="366712" indent="-342900">
              <a:spcBef>
                <a:spcPts val="300"/>
              </a:spcBef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  <a:tabLst>
                <a:tab pos="217170" algn="l"/>
              </a:tabLst>
            </a:pPr>
            <a:r>
              <a:rPr sz="2400" spc="-8" dirty="0">
                <a:cs typeface="Arial" panose="020B0604020202020204" pitchFamily="34" charset="0"/>
              </a:rPr>
              <a:t>Norming</a:t>
            </a:r>
            <a:endParaRPr sz="2400" dirty="0">
              <a:cs typeface="Arial" panose="020B0604020202020204" pitchFamily="34" charset="0"/>
            </a:endParaRPr>
          </a:p>
          <a:p>
            <a:pPr marL="366712" indent="-342900">
              <a:spcBef>
                <a:spcPts val="98"/>
              </a:spcBef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  <a:tabLst>
                <a:tab pos="217170" algn="l"/>
              </a:tabLst>
            </a:pPr>
            <a:r>
              <a:rPr sz="2400" spc="-23" dirty="0">
                <a:cs typeface="Arial" panose="020B0604020202020204" pitchFamily="34" charset="0"/>
              </a:rPr>
              <a:t>Performing</a:t>
            </a:r>
            <a:endParaRPr sz="2400" dirty="0">
              <a:cs typeface="Arial" panose="020B0604020202020204" pitchFamily="34" charset="0"/>
            </a:endParaRPr>
          </a:p>
          <a:p>
            <a:pPr marL="342900" marR="7620" indent="-342900">
              <a:spcBef>
                <a:spcPts val="83"/>
              </a:spcBef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  <a:tabLst>
                <a:tab pos="221933" algn="l"/>
              </a:tabLst>
            </a:pPr>
            <a:r>
              <a:rPr sz="2400" spc="-8" dirty="0">
                <a:cs typeface="Arial" panose="020B0604020202020204" pitchFamily="34" charset="0"/>
              </a:rPr>
              <a:t>Adjourning  </a:t>
            </a:r>
            <a:r>
              <a:rPr sz="2400" spc="-15" dirty="0">
                <a:cs typeface="Arial" panose="020B0604020202020204" pitchFamily="34" charset="0"/>
              </a:rPr>
              <a:t>(Mourn</a:t>
            </a:r>
            <a:r>
              <a:rPr sz="2400" spc="-23" dirty="0">
                <a:cs typeface="Arial" panose="020B0604020202020204" pitchFamily="34" charset="0"/>
              </a:rPr>
              <a:t>i</a:t>
            </a:r>
            <a:r>
              <a:rPr sz="2400" spc="-15" dirty="0">
                <a:cs typeface="Arial" panose="020B0604020202020204" pitchFamily="34" charset="0"/>
              </a:rPr>
              <a:t>ng)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4005" y="4009339"/>
            <a:ext cx="2126750" cy="327013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9050">
              <a:spcBef>
                <a:spcPts val="150"/>
              </a:spcBef>
            </a:pPr>
            <a:r>
              <a:rPr sz="2000" i="1" spc="-15" dirty="0">
                <a:cs typeface="Arial" panose="020B0604020202020204" pitchFamily="34" charset="0"/>
              </a:rPr>
              <a:t>Tuckman</a:t>
            </a:r>
            <a:r>
              <a:rPr sz="2000" i="1" spc="-75" dirty="0">
                <a:cs typeface="Arial" panose="020B0604020202020204" pitchFamily="34" charset="0"/>
              </a:rPr>
              <a:t> </a:t>
            </a:r>
            <a:r>
              <a:rPr sz="2000" i="1" spc="-8" dirty="0">
                <a:cs typeface="Arial" panose="020B0604020202020204" pitchFamily="34" charset="0"/>
              </a:rPr>
              <a:t>(1965)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14" y="294003"/>
            <a:ext cx="8606971" cy="696344"/>
          </a:xfrm>
          <a:prstGeom prst="rect">
            <a:avLst/>
          </a:prstGeom>
        </p:spPr>
        <p:txBody>
          <a:bodyPr vert="horz" wrap="square" lIns="0" tIns="19050" rIns="0" bIns="0" rtlCol="0" anchor="ctr">
            <a:spAutoFit/>
          </a:bodyPr>
          <a:lstStyle/>
          <a:p>
            <a:pPr marL="19050">
              <a:spcBef>
                <a:spcPts val="150"/>
              </a:spcBef>
            </a:pPr>
            <a:r>
              <a:rPr lang="en-US" altLang="en-US" sz="4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formation and life cycle</a:t>
            </a:r>
            <a:endParaRPr spc="-15" dirty="0"/>
          </a:p>
        </p:txBody>
      </p:sp>
      <p:grpSp>
        <p:nvGrpSpPr>
          <p:cNvPr id="6" name="object 6"/>
          <p:cNvGrpSpPr/>
          <p:nvPr/>
        </p:nvGrpSpPr>
        <p:grpSpPr>
          <a:xfrm>
            <a:off x="5739431" y="1380029"/>
            <a:ext cx="1180148" cy="810578"/>
            <a:chOff x="3064287" y="920019"/>
            <a:chExt cx="786765" cy="540385"/>
          </a:xfrm>
        </p:grpSpPr>
        <p:sp>
          <p:nvSpPr>
            <p:cNvPr id="7" name="object 7"/>
            <p:cNvSpPr/>
            <p:nvPr/>
          </p:nvSpPr>
          <p:spPr>
            <a:xfrm>
              <a:off x="3066669" y="922401"/>
              <a:ext cx="781685" cy="535940"/>
            </a:xfrm>
            <a:custGeom>
              <a:avLst/>
              <a:gdLst/>
              <a:ahLst/>
              <a:cxnLst/>
              <a:rect l="l" t="t" r="r" b="b"/>
              <a:pathLst>
                <a:path w="781685" h="535940">
                  <a:moveTo>
                    <a:pt x="561086" y="0"/>
                  </a:moveTo>
                  <a:lnTo>
                    <a:pt x="532764" y="160654"/>
                  </a:lnTo>
                  <a:lnTo>
                    <a:pt x="504598" y="156321"/>
                  </a:lnTo>
                  <a:lnTo>
                    <a:pt x="476313" y="153225"/>
                  </a:lnTo>
                  <a:lnTo>
                    <a:pt x="447932" y="151368"/>
                  </a:lnTo>
                  <a:lnTo>
                    <a:pt x="419481" y="150749"/>
                  </a:lnTo>
                  <a:lnTo>
                    <a:pt x="368557" y="152735"/>
                  </a:lnTo>
                  <a:lnTo>
                    <a:pt x="318207" y="158643"/>
                  </a:lnTo>
                  <a:lnTo>
                    <a:pt x="268647" y="168397"/>
                  </a:lnTo>
                  <a:lnTo>
                    <a:pt x="220094" y="181920"/>
                  </a:lnTo>
                  <a:lnTo>
                    <a:pt x="172763" y="199136"/>
                  </a:lnTo>
                  <a:lnTo>
                    <a:pt x="126873" y="219968"/>
                  </a:lnTo>
                  <a:lnTo>
                    <a:pt x="82637" y="244341"/>
                  </a:lnTo>
                  <a:lnTo>
                    <a:pt x="40274" y="272178"/>
                  </a:lnTo>
                  <a:lnTo>
                    <a:pt x="0" y="303402"/>
                  </a:lnTo>
                  <a:lnTo>
                    <a:pt x="139826" y="470026"/>
                  </a:lnTo>
                  <a:lnTo>
                    <a:pt x="180650" y="439639"/>
                  </a:lnTo>
                  <a:lnTo>
                    <a:pt x="224437" y="414382"/>
                  </a:lnTo>
                  <a:lnTo>
                    <a:pt x="270700" y="394430"/>
                  </a:lnTo>
                  <a:lnTo>
                    <a:pt x="318953" y="379960"/>
                  </a:lnTo>
                  <a:lnTo>
                    <a:pt x="368709" y="371149"/>
                  </a:lnTo>
                  <a:lnTo>
                    <a:pt x="419481" y="368173"/>
                  </a:lnTo>
                  <a:lnTo>
                    <a:pt x="438431" y="368597"/>
                  </a:lnTo>
                  <a:lnTo>
                    <a:pt x="457358" y="369855"/>
                  </a:lnTo>
                  <a:lnTo>
                    <a:pt x="476238" y="371923"/>
                  </a:lnTo>
                  <a:lnTo>
                    <a:pt x="495046" y="374776"/>
                  </a:lnTo>
                  <a:lnTo>
                    <a:pt x="466725" y="535431"/>
                  </a:lnTo>
                  <a:lnTo>
                    <a:pt x="781558" y="314832"/>
                  </a:lnTo>
                  <a:lnTo>
                    <a:pt x="561086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66669" y="922401"/>
              <a:ext cx="781685" cy="535940"/>
            </a:xfrm>
            <a:custGeom>
              <a:avLst/>
              <a:gdLst/>
              <a:ahLst/>
              <a:cxnLst/>
              <a:rect l="l" t="t" r="r" b="b"/>
              <a:pathLst>
                <a:path w="781685" h="535940">
                  <a:moveTo>
                    <a:pt x="495046" y="374776"/>
                  </a:moveTo>
                  <a:lnTo>
                    <a:pt x="476238" y="371923"/>
                  </a:lnTo>
                  <a:lnTo>
                    <a:pt x="457358" y="369855"/>
                  </a:lnTo>
                  <a:lnTo>
                    <a:pt x="438431" y="368597"/>
                  </a:lnTo>
                  <a:lnTo>
                    <a:pt x="419481" y="368173"/>
                  </a:lnTo>
                  <a:lnTo>
                    <a:pt x="368709" y="371149"/>
                  </a:lnTo>
                  <a:lnTo>
                    <a:pt x="318953" y="379960"/>
                  </a:lnTo>
                  <a:lnTo>
                    <a:pt x="270700" y="394430"/>
                  </a:lnTo>
                  <a:lnTo>
                    <a:pt x="224437" y="414382"/>
                  </a:lnTo>
                  <a:lnTo>
                    <a:pt x="180650" y="439639"/>
                  </a:lnTo>
                  <a:lnTo>
                    <a:pt x="139826" y="470026"/>
                  </a:lnTo>
                  <a:lnTo>
                    <a:pt x="0" y="303402"/>
                  </a:lnTo>
                  <a:lnTo>
                    <a:pt x="40274" y="272178"/>
                  </a:lnTo>
                  <a:lnTo>
                    <a:pt x="82637" y="244341"/>
                  </a:lnTo>
                  <a:lnTo>
                    <a:pt x="126873" y="219968"/>
                  </a:lnTo>
                  <a:lnTo>
                    <a:pt x="172763" y="199136"/>
                  </a:lnTo>
                  <a:lnTo>
                    <a:pt x="220094" y="181920"/>
                  </a:lnTo>
                  <a:lnTo>
                    <a:pt x="268647" y="168397"/>
                  </a:lnTo>
                  <a:lnTo>
                    <a:pt x="318207" y="158643"/>
                  </a:lnTo>
                  <a:lnTo>
                    <a:pt x="368557" y="152735"/>
                  </a:lnTo>
                  <a:lnTo>
                    <a:pt x="419481" y="150749"/>
                  </a:lnTo>
                  <a:lnTo>
                    <a:pt x="447932" y="151368"/>
                  </a:lnTo>
                  <a:lnTo>
                    <a:pt x="476313" y="153225"/>
                  </a:lnTo>
                  <a:lnTo>
                    <a:pt x="504598" y="156321"/>
                  </a:lnTo>
                  <a:lnTo>
                    <a:pt x="532764" y="160654"/>
                  </a:lnTo>
                  <a:lnTo>
                    <a:pt x="561086" y="0"/>
                  </a:lnTo>
                  <a:lnTo>
                    <a:pt x="781558" y="314832"/>
                  </a:lnTo>
                  <a:lnTo>
                    <a:pt x="466725" y="535431"/>
                  </a:lnTo>
                  <a:lnTo>
                    <a:pt x="495046" y="374776"/>
                  </a:lnTo>
                  <a:close/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6948916" y="2876788"/>
            <a:ext cx="673418" cy="1014413"/>
            <a:chOff x="3870610" y="1917858"/>
            <a:chExt cx="448945" cy="676275"/>
          </a:xfrm>
        </p:grpSpPr>
        <p:sp>
          <p:nvSpPr>
            <p:cNvPr id="10" name="object 10"/>
            <p:cNvSpPr/>
            <p:nvPr/>
          </p:nvSpPr>
          <p:spPr>
            <a:xfrm>
              <a:off x="3872991" y="1920240"/>
              <a:ext cx="444500" cy="671195"/>
            </a:xfrm>
            <a:custGeom>
              <a:avLst/>
              <a:gdLst/>
              <a:ahLst/>
              <a:cxnLst/>
              <a:rect l="l" t="t" r="r" b="b"/>
              <a:pathLst>
                <a:path w="444500" h="671194">
                  <a:moveTo>
                    <a:pt x="434339" y="0"/>
                  </a:moveTo>
                  <a:lnTo>
                    <a:pt x="220217" y="37718"/>
                  </a:lnTo>
                  <a:lnTo>
                    <a:pt x="226063" y="88297"/>
                  </a:lnTo>
                  <a:lnTo>
                    <a:pt x="226003" y="138858"/>
                  </a:lnTo>
                  <a:lnTo>
                    <a:pt x="220122" y="188896"/>
                  </a:lnTo>
                  <a:lnTo>
                    <a:pt x="208505" y="237908"/>
                  </a:lnTo>
                  <a:lnTo>
                    <a:pt x="191237" y="285389"/>
                  </a:lnTo>
                  <a:lnTo>
                    <a:pt x="168401" y="330834"/>
                  </a:lnTo>
                  <a:lnTo>
                    <a:pt x="136844" y="378126"/>
                  </a:lnTo>
                  <a:lnTo>
                    <a:pt x="124967" y="392937"/>
                  </a:lnTo>
                  <a:lnTo>
                    <a:pt x="0" y="288035"/>
                  </a:lnTo>
                  <a:lnTo>
                    <a:pt x="33527" y="671067"/>
                  </a:lnTo>
                  <a:lnTo>
                    <a:pt x="416560" y="637539"/>
                  </a:lnTo>
                  <a:lnTo>
                    <a:pt x="291591" y="532764"/>
                  </a:lnTo>
                  <a:lnTo>
                    <a:pt x="309397" y="510555"/>
                  </a:lnTo>
                  <a:lnTo>
                    <a:pt x="342009" y="463899"/>
                  </a:lnTo>
                  <a:lnTo>
                    <a:pt x="380518" y="394461"/>
                  </a:lnTo>
                  <a:lnTo>
                    <a:pt x="400595" y="347916"/>
                  </a:lnTo>
                  <a:lnTo>
                    <a:pt x="416936" y="300133"/>
                  </a:lnTo>
                  <a:lnTo>
                    <a:pt x="429501" y="251338"/>
                  </a:lnTo>
                  <a:lnTo>
                    <a:pt x="438252" y="201754"/>
                  </a:lnTo>
                  <a:lnTo>
                    <a:pt x="443150" y="151605"/>
                  </a:lnTo>
                  <a:lnTo>
                    <a:pt x="444156" y="101113"/>
                  </a:lnTo>
                  <a:lnTo>
                    <a:pt x="441232" y="50504"/>
                  </a:lnTo>
                  <a:lnTo>
                    <a:pt x="434339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872991" y="1920240"/>
              <a:ext cx="444500" cy="671195"/>
            </a:xfrm>
            <a:custGeom>
              <a:avLst/>
              <a:gdLst/>
              <a:ahLst/>
              <a:cxnLst/>
              <a:rect l="l" t="t" r="r" b="b"/>
              <a:pathLst>
                <a:path w="444500" h="671194">
                  <a:moveTo>
                    <a:pt x="124967" y="392937"/>
                  </a:moveTo>
                  <a:lnTo>
                    <a:pt x="158597" y="347075"/>
                  </a:lnTo>
                  <a:lnTo>
                    <a:pt x="191237" y="285389"/>
                  </a:lnTo>
                  <a:lnTo>
                    <a:pt x="208505" y="237908"/>
                  </a:lnTo>
                  <a:lnTo>
                    <a:pt x="220122" y="188896"/>
                  </a:lnTo>
                  <a:lnTo>
                    <a:pt x="226003" y="138858"/>
                  </a:lnTo>
                  <a:lnTo>
                    <a:pt x="226063" y="88297"/>
                  </a:lnTo>
                  <a:lnTo>
                    <a:pt x="220217" y="37718"/>
                  </a:lnTo>
                  <a:lnTo>
                    <a:pt x="434339" y="0"/>
                  </a:lnTo>
                  <a:lnTo>
                    <a:pt x="441232" y="50504"/>
                  </a:lnTo>
                  <a:lnTo>
                    <a:pt x="444156" y="101113"/>
                  </a:lnTo>
                  <a:lnTo>
                    <a:pt x="443150" y="151605"/>
                  </a:lnTo>
                  <a:lnTo>
                    <a:pt x="438252" y="201754"/>
                  </a:lnTo>
                  <a:lnTo>
                    <a:pt x="429501" y="251338"/>
                  </a:lnTo>
                  <a:lnTo>
                    <a:pt x="416936" y="300133"/>
                  </a:lnTo>
                  <a:lnTo>
                    <a:pt x="400595" y="347916"/>
                  </a:lnTo>
                  <a:lnTo>
                    <a:pt x="380518" y="394461"/>
                  </a:lnTo>
                  <a:lnTo>
                    <a:pt x="356742" y="439546"/>
                  </a:lnTo>
                  <a:lnTo>
                    <a:pt x="326215" y="487584"/>
                  </a:lnTo>
                  <a:lnTo>
                    <a:pt x="291591" y="532764"/>
                  </a:lnTo>
                  <a:lnTo>
                    <a:pt x="416560" y="637539"/>
                  </a:lnTo>
                  <a:lnTo>
                    <a:pt x="33527" y="671067"/>
                  </a:lnTo>
                  <a:lnTo>
                    <a:pt x="0" y="288035"/>
                  </a:lnTo>
                  <a:lnTo>
                    <a:pt x="124967" y="392937"/>
                  </a:lnTo>
                  <a:close/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4952285" y="2943844"/>
            <a:ext cx="934403" cy="1031558"/>
            <a:chOff x="2539523" y="1962562"/>
            <a:chExt cx="622935" cy="687705"/>
          </a:xfrm>
        </p:grpSpPr>
        <p:sp>
          <p:nvSpPr>
            <p:cNvPr id="13" name="object 13"/>
            <p:cNvSpPr/>
            <p:nvPr/>
          </p:nvSpPr>
          <p:spPr>
            <a:xfrm>
              <a:off x="2541905" y="1964944"/>
              <a:ext cx="617855" cy="682625"/>
            </a:xfrm>
            <a:custGeom>
              <a:avLst/>
              <a:gdLst/>
              <a:ahLst/>
              <a:cxnLst/>
              <a:rect l="l" t="t" r="r" b="b"/>
              <a:pathLst>
                <a:path w="617855" h="682625">
                  <a:moveTo>
                    <a:pt x="162433" y="0"/>
                  </a:moveTo>
                  <a:lnTo>
                    <a:pt x="0" y="348360"/>
                  </a:lnTo>
                  <a:lnTo>
                    <a:pt x="153288" y="292607"/>
                  </a:lnTo>
                  <a:lnTo>
                    <a:pt x="163595" y="319149"/>
                  </a:lnTo>
                  <a:lnTo>
                    <a:pt x="187686" y="370707"/>
                  </a:lnTo>
                  <a:lnTo>
                    <a:pt x="228603" y="438741"/>
                  </a:lnTo>
                  <a:lnTo>
                    <a:pt x="258894" y="479408"/>
                  </a:lnTo>
                  <a:lnTo>
                    <a:pt x="292118" y="517459"/>
                  </a:lnTo>
                  <a:lnTo>
                    <a:pt x="328102" y="552747"/>
                  </a:lnTo>
                  <a:lnTo>
                    <a:pt x="366671" y="585125"/>
                  </a:lnTo>
                  <a:lnTo>
                    <a:pt x="407651" y="614449"/>
                  </a:lnTo>
                  <a:lnTo>
                    <a:pt x="450866" y="640571"/>
                  </a:lnTo>
                  <a:lnTo>
                    <a:pt x="496142" y="663345"/>
                  </a:lnTo>
                  <a:lnTo>
                    <a:pt x="543306" y="682624"/>
                  </a:lnTo>
                  <a:lnTo>
                    <a:pt x="617727" y="478281"/>
                  </a:lnTo>
                  <a:lnTo>
                    <a:pt x="571005" y="458090"/>
                  </a:lnTo>
                  <a:lnTo>
                    <a:pt x="527242" y="432783"/>
                  </a:lnTo>
                  <a:lnTo>
                    <a:pt x="486838" y="402685"/>
                  </a:lnTo>
                  <a:lnTo>
                    <a:pt x="450191" y="368121"/>
                  </a:lnTo>
                  <a:lnTo>
                    <a:pt x="417700" y="329415"/>
                  </a:lnTo>
                  <a:lnTo>
                    <a:pt x="389763" y="286892"/>
                  </a:lnTo>
                  <a:lnTo>
                    <a:pt x="364563" y="235922"/>
                  </a:lnTo>
                  <a:lnTo>
                    <a:pt x="357632" y="218185"/>
                  </a:lnTo>
                  <a:lnTo>
                    <a:pt x="510921" y="162432"/>
                  </a:lnTo>
                  <a:lnTo>
                    <a:pt x="162433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541905" y="1964944"/>
              <a:ext cx="617855" cy="682625"/>
            </a:xfrm>
            <a:custGeom>
              <a:avLst/>
              <a:gdLst/>
              <a:ahLst/>
              <a:cxnLst/>
              <a:rect l="l" t="t" r="r" b="b"/>
              <a:pathLst>
                <a:path w="617855" h="682625">
                  <a:moveTo>
                    <a:pt x="357632" y="218185"/>
                  </a:moveTo>
                  <a:lnTo>
                    <a:pt x="380617" y="270299"/>
                  </a:lnTo>
                  <a:lnTo>
                    <a:pt x="417700" y="329415"/>
                  </a:lnTo>
                  <a:lnTo>
                    <a:pt x="450191" y="368121"/>
                  </a:lnTo>
                  <a:lnTo>
                    <a:pt x="486838" y="402685"/>
                  </a:lnTo>
                  <a:lnTo>
                    <a:pt x="527242" y="432783"/>
                  </a:lnTo>
                  <a:lnTo>
                    <a:pt x="571005" y="458090"/>
                  </a:lnTo>
                  <a:lnTo>
                    <a:pt x="617727" y="478281"/>
                  </a:lnTo>
                  <a:lnTo>
                    <a:pt x="543306" y="682624"/>
                  </a:lnTo>
                  <a:lnTo>
                    <a:pt x="496142" y="663345"/>
                  </a:lnTo>
                  <a:lnTo>
                    <a:pt x="450866" y="640571"/>
                  </a:lnTo>
                  <a:lnTo>
                    <a:pt x="407651" y="614449"/>
                  </a:lnTo>
                  <a:lnTo>
                    <a:pt x="366671" y="585125"/>
                  </a:lnTo>
                  <a:lnTo>
                    <a:pt x="328102" y="552747"/>
                  </a:lnTo>
                  <a:lnTo>
                    <a:pt x="292118" y="517459"/>
                  </a:lnTo>
                  <a:lnTo>
                    <a:pt x="258894" y="479408"/>
                  </a:lnTo>
                  <a:lnTo>
                    <a:pt x="228603" y="438741"/>
                  </a:lnTo>
                  <a:lnTo>
                    <a:pt x="201422" y="395604"/>
                  </a:lnTo>
                  <a:lnTo>
                    <a:pt x="175069" y="345201"/>
                  </a:lnTo>
                  <a:lnTo>
                    <a:pt x="153288" y="292607"/>
                  </a:lnTo>
                  <a:lnTo>
                    <a:pt x="0" y="348360"/>
                  </a:lnTo>
                  <a:lnTo>
                    <a:pt x="162433" y="0"/>
                  </a:lnTo>
                  <a:lnTo>
                    <a:pt x="510921" y="162432"/>
                  </a:lnTo>
                  <a:lnTo>
                    <a:pt x="357632" y="218185"/>
                  </a:lnTo>
                  <a:close/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6971919" y="2227325"/>
            <a:ext cx="659130" cy="2269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9050">
              <a:spcBef>
                <a:spcPts val="150"/>
              </a:spcBef>
            </a:pPr>
            <a:r>
              <a:rPr sz="1350" b="1" dirty="0">
                <a:latin typeface="Carlito"/>
                <a:cs typeface="Carlito"/>
              </a:rPr>
              <a:t>No</a:t>
            </a:r>
            <a:r>
              <a:rPr sz="1350" b="1" spc="-8" dirty="0">
                <a:latin typeface="Carlito"/>
                <a:cs typeface="Carlito"/>
              </a:rPr>
              <a:t>rming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953887" y="3835908"/>
            <a:ext cx="840105" cy="2269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9050">
              <a:spcBef>
                <a:spcPts val="150"/>
              </a:spcBef>
            </a:pPr>
            <a:r>
              <a:rPr sz="1350" b="1" spc="-8" dirty="0">
                <a:latin typeface="Carlito"/>
                <a:cs typeface="Carlito"/>
              </a:rPr>
              <a:t>Performing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033391" y="2228468"/>
            <a:ext cx="687705" cy="2269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9050">
              <a:spcBef>
                <a:spcPts val="150"/>
              </a:spcBef>
            </a:pPr>
            <a:r>
              <a:rPr sz="1350" b="1" dirty="0">
                <a:latin typeface="Carlito"/>
                <a:cs typeface="Carlito"/>
              </a:rPr>
              <a:t>Storming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878771" y="1391031"/>
            <a:ext cx="1125236" cy="10667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9" name="object 19"/>
          <p:cNvGrpSpPr/>
          <p:nvPr/>
        </p:nvGrpSpPr>
        <p:grpSpPr>
          <a:xfrm>
            <a:off x="5976984" y="4109949"/>
            <a:ext cx="788670" cy="944880"/>
            <a:chOff x="3222656" y="2739966"/>
            <a:chExt cx="525780" cy="629920"/>
          </a:xfrm>
        </p:grpSpPr>
        <p:sp>
          <p:nvSpPr>
            <p:cNvPr id="20" name="object 20"/>
            <p:cNvSpPr/>
            <p:nvPr/>
          </p:nvSpPr>
          <p:spPr>
            <a:xfrm>
              <a:off x="3225038" y="2742348"/>
              <a:ext cx="520700" cy="624840"/>
            </a:xfrm>
            <a:custGeom>
              <a:avLst/>
              <a:gdLst/>
              <a:ahLst/>
              <a:cxnLst/>
              <a:rect l="l" t="t" r="r" b="b"/>
              <a:pathLst>
                <a:path w="520700" h="624839">
                  <a:moveTo>
                    <a:pt x="390525" y="39154"/>
                  </a:moveTo>
                  <a:lnTo>
                    <a:pt x="130175" y="39154"/>
                  </a:lnTo>
                  <a:lnTo>
                    <a:pt x="130175" y="78193"/>
                  </a:lnTo>
                  <a:lnTo>
                    <a:pt x="390525" y="78193"/>
                  </a:lnTo>
                  <a:lnTo>
                    <a:pt x="390525" y="39154"/>
                  </a:lnTo>
                  <a:close/>
                </a:path>
                <a:path w="520700" h="624839">
                  <a:moveTo>
                    <a:pt x="390525" y="0"/>
                  </a:moveTo>
                  <a:lnTo>
                    <a:pt x="130175" y="0"/>
                  </a:lnTo>
                  <a:lnTo>
                    <a:pt x="130175" y="19519"/>
                  </a:lnTo>
                  <a:lnTo>
                    <a:pt x="390525" y="19519"/>
                  </a:lnTo>
                  <a:lnTo>
                    <a:pt x="390525" y="0"/>
                  </a:lnTo>
                  <a:close/>
                </a:path>
                <a:path w="520700" h="624839">
                  <a:moveTo>
                    <a:pt x="520700" y="468591"/>
                  </a:moveTo>
                  <a:lnTo>
                    <a:pt x="390525" y="468591"/>
                  </a:lnTo>
                  <a:lnTo>
                    <a:pt x="390525" y="97624"/>
                  </a:lnTo>
                  <a:lnTo>
                    <a:pt x="130175" y="97624"/>
                  </a:lnTo>
                  <a:lnTo>
                    <a:pt x="130175" y="468591"/>
                  </a:lnTo>
                  <a:lnTo>
                    <a:pt x="0" y="468591"/>
                  </a:lnTo>
                  <a:lnTo>
                    <a:pt x="260350" y="624674"/>
                  </a:lnTo>
                  <a:lnTo>
                    <a:pt x="520700" y="468591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225038" y="2742347"/>
              <a:ext cx="520700" cy="624840"/>
            </a:xfrm>
            <a:custGeom>
              <a:avLst/>
              <a:gdLst/>
              <a:ahLst/>
              <a:cxnLst/>
              <a:rect l="l" t="t" r="r" b="b"/>
              <a:pathLst>
                <a:path w="520700" h="624839">
                  <a:moveTo>
                    <a:pt x="520700" y="468593"/>
                  </a:moveTo>
                  <a:lnTo>
                    <a:pt x="390525" y="468593"/>
                  </a:lnTo>
                  <a:lnTo>
                    <a:pt x="390525" y="97626"/>
                  </a:lnTo>
                  <a:lnTo>
                    <a:pt x="130175" y="97626"/>
                  </a:lnTo>
                  <a:lnTo>
                    <a:pt x="130175" y="468593"/>
                  </a:lnTo>
                  <a:lnTo>
                    <a:pt x="0" y="468593"/>
                  </a:lnTo>
                  <a:lnTo>
                    <a:pt x="260350" y="624676"/>
                  </a:lnTo>
                  <a:lnTo>
                    <a:pt x="520700" y="468593"/>
                  </a:lnTo>
                  <a:close/>
                </a:path>
                <a:path w="520700" h="624839">
                  <a:moveTo>
                    <a:pt x="130175" y="78195"/>
                  </a:moveTo>
                  <a:lnTo>
                    <a:pt x="390525" y="78195"/>
                  </a:lnTo>
                  <a:lnTo>
                    <a:pt x="390525" y="39152"/>
                  </a:lnTo>
                  <a:lnTo>
                    <a:pt x="130175" y="39152"/>
                  </a:lnTo>
                  <a:lnTo>
                    <a:pt x="130175" y="78195"/>
                  </a:lnTo>
                  <a:close/>
                </a:path>
                <a:path w="520700" h="624839">
                  <a:moveTo>
                    <a:pt x="130175" y="19521"/>
                  </a:moveTo>
                  <a:lnTo>
                    <a:pt x="390525" y="19521"/>
                  </a:lnTo>
                  <a:lnTo>
                    <a:pt x="390525" y="0"/>
                  </a:lnTo>
                  <a:lnTo>
                    <a:pt x="130175" y="0"/>
                  </a:lnTo>
                  <a:lnTo>
                    <a:pt x="130175" y="19521"/>
                  </a:lnTo>
                  <a:close/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597776" y="4495419"/>
            <a:ext cx="830580" cy="2269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9050">
              <a:spcBef>
                <a:spcPts val="150"/>
              </a:spcBef>
            </a:pPr>
            <a:r>
              <a:rPr sz="1350" b="1" spc="-8" dirty="0">
                <a:latin typeface="Carlito"/>
                <a:cs typeface="Carlito"/>
              </a:rPr>
              <a:t>Adjourning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50219-8D41-4F21-91CF-F0CEF9D65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543" y="439057"/>
            <a:ext cx="5580743" cy="5424713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this is your organization's plan for building and maintaining a competitive advantage over its competitors.</a:t>
            </a:r>
          </a:p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Structure: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this how your company is organized (that is, how departments and teams are structured, including who reports to whom).</a:t>
            </a:r>
          </a:p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Systems: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daily activities and procedures that staff use to get the job done.</a:t>
            </a:r>
          </a:p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Shared values: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are the core values of the organization, as shown in its corporate culture and general work ethic. They were called "superordinate goals" when the model was first developed.</a:t>
            </a:r>
          </a:p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Style: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style of leadership adopted.</a:t>
            </a:r>
          </a:p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Staff: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employees and their general capabilities.</a:t>
            </a:r>
          </a:p>
          <a:p>
            <a:pPr>
              <a:buClr>
                <a:srgbClr val="FF0000"/>
              </a:buClr>
              <a:buSzPct val="58000"/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Skills: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actual skills and competencies of the organization's employees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25AFDA-C15D-4B63-9DC3-F239A878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93AE3B-B69E-4650-A432-3A96C7F415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8286" y="994230"/>
            <a:ext cx="3106993" cy="2733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715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14186" y="812800"/>
            <a:ext cx="8735598" cy="3715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Wheel					The Circle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Channel 				The Chain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networks</a:t>
            </a:r>
          </a:p>
        </p:txBody>
      </p:sp>
      <p:grpSp>
        <p:nvGrpSpPr>
          <p:cNvPr id="6" name="object 3">
            <a:extLst>
              <a:ext uri="{FF2B5EF4-FFF2-40B4-BE49-F238E27FC236}">
                <a16:creationId xmlns:a16="http://schemas.microsoft.com/office/drawing/2014/main" id="{8F87B41E-A619-4515-93DC-C9B648D676D2}"/>
              </a:ext>
            </a:extLst>
          </p:cNvPr>
          <p:cNvGrpSpPr/>
          <p:nvPr/>
        </p:nvGrpSpPr>
        <p:grpSpPr>
          <a:xfrm>
            <a:off x="818128" y="1543715"/>
            <a:ext cx="1692843" cy="1417199"/>
            <a:chOff x="731043" y="648747"/>
            <a:chExt cx="1062355" cy="750570"/>
          </a:xfrm>
        </p:grpSpPr>
        <p:sp>
          <p:nvSpPr>
            <p:cNvPr id="8" name="object 4">
              <a:extLst>
                <a:ext uri="{FF2B5EF4-FFF2-40B4-BE49-F238E27FC236}">
                  <a16:creationId xmlns:a16="http://schemas.microsoft.com/office/drawing/2014/main" id="{BB74A338-00D9-4FED-85EE-93C87A261ABF}"/>
                </a:ext>
              </a:extLst>
            </p:cNvPr>
            <p:cNvSpPr/>
            <p:nvPr/>
          </p:nvSpPr>
          <p:spPr>
            <a:xfrm>
              <a:off x="1210976" y="968279"/>
              <a:ext cx="102425" cy="11131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5">
              <a:extLst>
                <a:ext uri="{FF2B5EF4-FFF2-40B4-BE49-F238E27FC236}">
                  <a16:creationId xmlns:a16="http://schemas.microsoft.com/office/drawing/2014/main" id="{1D56929E-FE48-4306-8A77-3952666A9342}"/>
                </a:ext>
              </a:extLst>
            </p:cNvPr>
            <p:cNvSpPr/>
            <p:nvPr/>
          </p:nvSpPr>
          <p:spPr>
            <a:xfrm>
              <a:off x="1690909" y="648747"/>
              <a:ext cx="102425" cy="11131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6">
              <a:extLst>
                <a:ext uri="{FF2B5EF4-FFF2-40B4-BE49-F238E27FC236}">
                  <a16:creationId xmlns:a16="http://schemas.microsoft.com/office/drawing/2014/main" id="{D4B329E4-57D8-42FF-AB49-39D81B7A5232}"/>
                </a:ext>
              </a:extLst>
            </p:cNvPr>
            <p:cNvSpPr/>
            <p:nvPr/>
          </p:nvSpPr>
          <p:spPr>
            <a:xfrm>
              <a:off x="1294765" y="741299"/>
              <a:ext cx="415290" cy="245745"/>
            </a:xfrm>
            <a:custGeom>
              <a:avLst/>
              <a:gdLst/>
              <a:ahLst/>
              <a:cxnLst/>
              <a:rect l="l" t="t" r="r" b="b"/>
              <a:pathLst>
                <a:path w="415289" h="245744">
                  <a:moveTo>
                    <a:pt x="414781" y="0"/>
                  </a:moveTo>
                  <a:lnTo>
                    <a:pt x="0" y="245745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7">
              <a:extLst>
                <a:ext uri="{FF2B5EF4-FFF2-40B4-BE49-F238E27FC236}">
                  <a16:creationId xmlns:a16="http://schemas.microsoft.com/office/drawing/2014/main" id="{59A99FE8-AFF4-4259-8040-714530AEBE9B}"/>
                </a:ext>
              </a:extLst>
            </p:cNvPr>
            <p:cNvSpPr/>
            <p:nvPr/>
          </p:nvSpPr>
          <p:spPr>
            <a:xfrm>
              <a:off x="731043" y="648747"/>
              <a:ext cx="102425" cy="11131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8">
              <a:extLst>
                <a:ext uri="{FF2B5EF4-FFF2-40B4-BE49-F238E27FC236}">
                  <a16:creationId xmlns:a16="http://schemas.microsoft.com/office/drawing/2014/main" id="{DBECCC71-3F49-427E-BC77-C4E575613C8F}"/>
                </a:ext>
              </a:extLst>
            </p:cNvPr>
            <p:cNvSpPr/>
            <p:nvPr/>
          </p:nvSpPr>
          <p:spPr>
            <a:xfrm>
              <a:off x="814832" y="741299"/>
              <a:ext cx="415290" cy="245745"/>
            </a:xfrm>
            <a:custGeom>
              <a:avLst/>
              <a:gdLst/>
              <a:ahLst/>
              <a:cxnLst/>
              <a:rect l="l" t="t" r="r" b="b"/>
              <a:pathLst>
                <a:path w="415290" h="245744">
                  <a:moveTo>
                    <a:pt x="0" y="0"/>
                  </a:moveTo>
                  <a:lnTo>
                    <a:pt x="414782" y="245745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9">
              <a:extLst>
                <a:ext uri="{FF2B5EF4-FFF2-40B4-BE49-F238E27FC236}">
                  <a16:creationId xmlns:a16="http://schemas.microsoft.com/office/drawing/2014/main" id="{AFF8B9D1-63A3-41E6-844E-53876B98B758}"/>
                </a:ext>
              </a:extLst>
            </p:cNvPr>
            <p:cNvSpPr/>
            <p:nvPr/>
          </p:nvSpPr>
          <p:spPr>
            <a:xfrm>
              <a:off x="731043" y="1287811"/>
              <a:ext cx="102425" cy="11131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0">
              <a:extLst>
                <a:ext uri="{FF2B5EF4-FFF2-40B4-BE49-F238E27FC236}">
                  <a16:creationId xmlns:a16="http://schemas.microsoft.com/office/drawing/2014/main" id="{D5884BDC-3E56-44FD-BB5D-BB97CE873EF2}"/>
                </a:ext>
              </a:extLst>
            </p:cNvPr>
            <p:cNvSpPr/>
            <p:nvPr/>
          </p:nvSpPr>
          <p:spPr>
            <a:xfrm>
              <a:off x="814832" y="1060831"/>
              <a:ext cx="415290" cy="245745"/>
            </a:xfrm>
            <a:custGeom>
              <a:avLst/>
              <a:gdLst/>
              <a:ahLst/>
              <a:cxnLst/>
              <a:rect l="l" t="t" r="r" b="b"/>
              <a:pathLst>
                <a:path w="415290" h="245744">
                  <a:moveTo>
                    <a:pt x="414782" y="0"/>
                  </a:moveTo>
                  <a:lnTo>
                    <a:pt x="0" y="245745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1">
              <a:extLst>
                <a:ext uri="{FF2B5EF4-FFF2-40B4-BE49-F238E27FC236}">
                  <a16:creationId xmlns:a16="http://schemas.microsoft.com/office/drawing/2014/main" id="{59785CF0-30DC-49B8-B7CB-2126603B599D}"/>
                </a:ext>
              </a:extLst>
            </p:cNvPr>
            <p:cNvSpPr/>
            <p:nvPr/>
          </p:nvSpPr>
          <p:spPr>
            <a:xfrm>
              <a:off x="1690909" y="1287811"/>
              <a:ext cx="102425" cy="11131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2">
              <a:extLst>
                <a:ext uri="{FF2B5EF4-FFF2-40B4-BE49-F238E27FC236}">
                  <a16:creationId xmlns:a16="http://schemas.microsoft.com/office/drawing/2014/main" id="{62B615AF-15C1-4C05-AD2D-0601CBCA37F8}"/>
                </a:ext>
              </a:extLst>
            </p:cNvPr>
            <p:cNvSpPr/>
            <p:nvPr/>
          </p:nvSpPr>
          <p:spPr>
            <a:xfrm>
              <a:off x="1294765" y="1060831"/>
              <a:ext cx="415290" cy="245745"/>
            </a:xfrm>
            <a:custGeom>
              <a:avLst/>
              <a:gdLst/>
              <a:ahLst/>
              <a:cxnLst/>
              <a:rect l="l" t="t" r="r" b="b"/>
              <a:pathLst>
                <a:path w="415289" h="245744">
                  <a:moveTo>
                    <a:pt x="0" y="0"/>
                  </a:moveTo>
                  <a:lnTo>
                    <a:pt x="414781" y="245745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3">
            <a:extLst>
              <a:ext uri="{FF2B5EF4-FFF2-40B4-BE49-F238E27FC236}">
                <a16:creationId xmlns:a16="http://schemas.microsoft.com/office/drawing/2014/main" id="{0EF35F90-2A2D-439B-BB92-536A89C147BB}"/>
              </a:ext>
            </a:extLst>
          </p:cNvPr>
          <p:cNvGrpSpPr/>
          <p:nvPr/>
        </p:nvGrpSpPr>
        <p:grpSpPr>
          <a:xfrm>
            <a:off x="5598423" y="1543715"/>
            <a:ext cx="1829168" cy="1840751"/>
            <a:chOff x="2292889" y="648747"/>
            <a:chExt cx="1062355" cy="963930"/>
          </a:xfrm>
        </p:grpSpPr>
        <p:sp>
          <p:nvSpPr>
            <p:cNvPr id="18" name="object 14">
              <a:extLst>
                <a:ext uri="{FF2B5EF4-FFF2-40B4-BE49-F238E27FC236}">
                  <a16:creationId xmlns:a16="http://schemas.microsoft.com/office/drawing/2014/main" id="{1EA57B9D-E900-4CE8-B19F-6C7AD79267AA}"/>
                </a:ext>
              </a:extLst>
            </p:cNvPr>
            <p:cNvSpPr/>
            <p:nvPr/>
          </p:nvSpPr>
          <p:spPr>
            <a:xfrm>
              <a:off x="2772822" y="648747"/>
              <a:ext cx="102425" cy="111315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5">
              <a:extLst>
                <a:ext uri="{FF2B5EF4-FFF2-40B4-BE49-F238E27FC236}">
                  <a16:creationId xmlns:a16="http://schemas.microsoft.com/office/drawing/2014/main" id="{0516D327-980F-4628-840C-32792B0BA156}"/>
                </a:ext>
              </a:extLst>
            </p:cNvPr>
            <p:cNvSpPr/>
            <p:nvPr/>
          </p:nvSpPr>
          <p:spPr>
            <a:xfrm>
              <a:off x="2292889" y="861853"/>
              <a:ext cx="102425" cy="111188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16">
              <a:extLst>
                <a:ext uri="{FF2B5EF4-FFF2-40B4-BE49-F238E27FC236}">
                  <a16:creationId xmlns:a16="http://schemas.microsoft.com/office/drawing/2014/main" id="{E9474604-0EA9-495E-AA5A-245A7BB194B0}"/>
                </a:ext>
              </a:extLst>
            </p:cNvPr>
            <p:cNvSpPr/>
            <p:nvPr/>
          </p:nvSpPr>
          <p:spPr>
            <a:xfrm>
              <a:off x="2376678" y="708533"/>
              <a:ext cx="398780" cy="172085"/>
            </a:xfrm>
            <a:custGeom>
              <a:avLst/>
              <a:gdLst/>
              <a:ahLst/>
              <a:cxnLst/>
              <a:rect l="l" t="t" r="r" b="b"/>
              <a:pathLst>
                <a:path w="398780" h="172084">
                  <a:moveTo>
                    <a:pt x="0" y="172085"/>
                  </a:moveTo>
                  <a:lnTo>
                    <a:pt x="398525" y="0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17">
              <a:extLst>
                <a:ext uri="{FF2B5EF4-FFF2-40B4-BE49-F238E27FC236}">
                  <a16:creationId xmlns:a16="http://schemas.microsoft.com/office/drawing/2014/main" id="{27C03EED-C2A8-45F0-A588-E35E40FF2BA4}"/>
                </a:ext>
              </a:extLst>
            </p:cNvPr>
            <p:cNvSpPr/>
            <p:nvPr/>
          </p:nvSpPr>
          <p:spPr>
            <a:xfrm>
              <a:off x="3252755" y="861853"/>
              <a:ext cx="102425" cy="111188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18">
              <a:extLst>
                <a:ext uri="{FF2B5EF4-FFF2-40B4-BE49-F238E27FC236}">
                  <a16:creationId xmlns:a16="http://schemas.microsoft.com/office/drawing/2014/main" id="{D9CAC88E-DA72-4472-ACCB-D23881BF7633}"/>
                </a:ext>
              </a:extLst>
            </p:cNvPr>
            <p:cNvSpPr/>
            <p:nvPr/>
          </p:nvSpPr>
          <p:spPr>
            <a:xfrm>
              <a:off x="2872867" y="708533"/>
              <a:ext cx="398780" cy="172085"/>
            </a:xfrm>
            <a:custGeom>
              <a:avLst/>
              <a:gdLst/>
              <a:ahLst/>
              <a:cxnLst/>
              <a:rect l="l" t="t" r="r" b="b"/>
              <a:pathLst>
                <a:path w="398779" h="172084">
                  <a:moveTo>
                    <a:pt x="0" y="0"/>
                  </a:moveTo>
                  <a:lnTo>
                    <a:pt x="398525" y="172085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19">
              <a:extLst>
                <a:ext uri="{FF2B5EF4-FFF2-40B4-BE49-F238E27FC236}">
                  <a16:creationId xmlns:a16="http://schemas.microsoft.com/office/drawing/2014/main" id="{03B068E7-F3D1-49E6-BFBE-F8C02840BA80}"/>
                </a:ext>
              </a:extLst>
            </p:cNvPr>
            <p:cNvSpPr/>
            <p:nvPr/>
          </p:nvSpPr>
          <p:spPr>
            <a:xfrm>
              <a:off x="2292889" y="1287811"/>
              <a:ext cx="102425" cy="11131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0">
              <a:extLst>
                <a:ext uri="{FF2B5EF4-FFF2-40B4-BE49-F238E27FC236}">
                  <a16:creationId xmlns:a16="http://schemas.microsoft.com/office/drawing/2014/main" id="{F9F511CC-153C-4F43-8299-D562A82168C1}"/>
                </a:ext>
              </a:extLst>
            </p:cNvPr>
            <p:cNvSpPr/>
            <p:nvPr/>
          </p:nvSpPr>
          <p:spPr>
            <a:xfrm>
              <a:off x="2344039" y="970661"/>
              <a:ext cx="0" cy="320040"/>
            </a:xfrm>
            <a:custGeom>
              <a:avLst/>
              <a:gdLst/>
              <a:ahLst/>
              <a:cxnLst/>
              <a:rect l="l" t="t" r="r" b="b"/>
              <a:pathLst>
                <a:path h="320040">
                  <a:moveTo>
                    <a:pt x="0" y="0"/>
                  </a:moveTo>
                  <a:lnTo>
                    <a:pt x="0" y="319532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1">
              <a:extLst>
                <a:ext uri="{FF2B5EF4-FFF2-40B4-BE49-F238E27FC236}">
                  <a16:creationId xmlns:a16="http://schemas.microsoft.com/office/drawing/2014/main" id="{3A5BAACB-2E53-4156-8B95-6B0B40700DE7}"/>
                </a:ext>
              </a:extLst>
            </p:cNvPr>
            <p:cNvSpPr/>
            <p:nvPr/>
          </p:nvSpPr>
          <p:spPr>
            <a:xfrm>
              <a:off x="3252755" y="1287811"/>
              <a:ext cx="102425" cy="11131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2">
              <a:extLst>
                <a:ext uri="{FF2B5EF4-FFF2-40B4-BE49-F238E27FC236}">
                  <a16:creationId xmlns:a16="http://schemas.microsoft.com/office/drawing/2014/main" id="{C5E5F92E-96FF-4A62-8CFB-F611C5F88841}"/>
                </a:ext>
              </a:extLst>
            </p:cNvPr>
            <p:cNvSpPr/>
            <p:nvPr/>
          </p:nvSpPr>
          <p:spPr>
            <a:xfrm>
              <a:off x="3304032" y="970661"/>
              <a:ext cx="0" cy="320040"/>
            </a:xfrm>
            <a:custGeom>
              <a:avLst/>
              <a:gdLst/>
              <a:ahLst/>
              <a:cxnLst/>
              <a:rect l="l" t="t" r="r" b="b"/>
              <a:pathLst>
                <a:path h="320040">
                  <a:moveTo>
                    <a:pt x="0" y="0"/>
                  </a:moveTo>
                  <a:lnTo>
                    <a:pt x="0" y="319532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3">
              <a:extLst>
                <a:ext uri="{FF2B5EF4-FFF2-40B4-BE49-F238E27FC236}">
                  <a16:creationId xmlns:a16="http://schemas.microsoft.com/office/drawing/2014/main" id="{2CADA2EB-10FF-407F-92A4-5D33AA65F573}"/>
                </a:ext>
              </a:extLst>
            </p:cNvPr>
            <p:cNvSpPr/>
            <p:nvPr/>
          </p:nvSpPr>
          <p:spPr>
            <a:xfrm>
              <a:off x="2772822" y="1500790"/>
              <a:ext cx="102425" cy="111315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4">
              <a:extLst>
                <a:ext uri="{FF2B5EF4-FFF2-40B4-BE49-F238E27FC236}">
                  <a16:creationId xmlns:a16="http://schemas.microsoft.com/office/drawing/2014/main" id="{09D88DF4-1CE0-49FF-9111-95FF697D88E0}"/>
                </a:ext>
              </a:extLst>
            </p:cNvPr>
            <p:cNvSpPr/>
            <p:nvPr/>
          </p:nvSpPr>
          <p:spPr>
            <a:xfrm>
              <a:off x="2376678" y="1380363"/>
              <a:ext cx="894715" cy="180340"/>
            </a:xfrm>
            <a:custGeom>
              <a:avLst/>
              <a:gdLst/>
              <a:ahLst/>
              <a:cxnLst/>
              <a:rect l="l" t="t" r="r" b="b"/>
              <a:pathLst>
                <a:path w="894714" h="180340">
                  <a:moveTo>
                    <a:pt x="0" y="0"/>
                  </a:moveTo>
                  <a:lnTo>
                    <a:pt x="398525" y="180213"/>
                  </a:lnTo>
                </a:path>
                <a:path w="894714" h="180340">
                  <a:moveTo>
                    <a:pt x="496188" y="180213"/>
                  </a:moveTo>
                  <a:lnTo>
                    <a:pt x="894714" y="0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9" name="object 30">
            <a:extLst>
              <a:ext uri="{FF2B5EF4-FFF2-40B4-BE49-F238E27FC236}">
                <a16:creationId xmlns:a16="http://schemas.microsoft.com/office/drawing/2014/main" id="{127AE284-0CE7-47ED-932F-2EB595221F67}"/>
              </a:ext>
            </a:extLst>
          </p:cNvPr>
          <p:cNvGrpSpPr/>
          <p:nvPr/>
        </p:nvGrpSpPr>
        <p:grpSpPr>
          <a:xfrm>
            <a:off x="630799" y="4068615"/>
            <a:ext cx="2591372" cy="1452736"/>
            <a:chOff x="731043" y="1926875"/>
            <a:chExt cx="1062355" cy="857250"/>
          </a:xfrm>
        </p:grpSpPr>
        <p:sp>
          <p:nvSpPr>
            <p:cNvPr id="30" name="object 31">
              <a:extLst>
                <a:ext uri="{FF2B5EF4-FFF2-40B4-BE49-F238E27FC236}">
                  <a16:creationId xmlns:a16="http://schemas.microsoft.com/office/drawing/2014/main" id="{4E6AB062-8AA1-46EF-83B9-6EB9EC8EB2C1}"/>
                </a:ext>
              </a:extLst>
            </p:cNvPr>
            <p:cNvSpPr/>
            <p:nvPr/>
          </p:nvSpPr>
          <p:spPr>
            <a:xfrm>
              <a:off x="731043" y="2246407"/>
              <a:ext cx="102425" cy="111188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2">
              <a:extLst>
                <a:ext uri="{FF2B5EF4-FFF2-40B4-BE49-F238E27FC236}">
                  <a16:creationId xmlns:a16="http://schemas.microsoft.com/office/drawing/2014/main" id="{E162DD6B-C05B-4228-B53D-9DCFF8784A94}"/>
                </a:ext>
              </a:extLst>
            </p:cNvPr>
            <p:cNvSpPr/>
            <p:nvPr/>
          </p:nvSpPr>
          <p:spPr>
            <a:xfrm>
              <a:off x="1210976" y="1926875"/>
              <a:ext cx="102425" cy="11131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3">
              <a:extLst>
                <a:ext uri="{FF2B5EF4-FFF2-40B4-BE49-F238E27FC236}">
                  <a16:creationId xmlns:a16="http://schemas.microsoft.com/office/drawing/2014/main" id="{367AB4EE-8442-4C51-A93D-B881C85B7DAC}"/>
                </a:ext>
              </a:extLst>
            </p:cNvPr>
            <p:cNvSpPr/>
            <p:nvPr/>
          </p:nvSpPr>
          <p:spPr>
            <a:xfrm>
              <a:off x="814832" y="1986534"/>
              <a:ext cx="398780" cy="278765"/>
            </a:xfrm>
            <a:custGeom>
              <a:avLst/>
              <a:gdLst/>
              <a:ahLst/>
              <a:cxnLst/>
              <a:rect l="l" t="t" r="r" b="b"/>
              <a:pathLst>
                <a:path w="398780" h="278764">
                  <a:moveTo>
                    <a:pt x="0" y="278638"/>
                  </a:moveTo>
                  <a:lnTo>
                    <a:pt x="398526" y="0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4">
              <a:extLst>
                <a:ext uri="{FF2B5EF4-FFF2-40B4-BE49-F238E27FC236}">
                  <a16:creationId xmlns:a16="http://schemas.microsoft.com/office/drawing/2014/main" id="{EC79ECE4-2BC8-457D-95A1-3D954A17ED26}"/>
                </a:ext>
              </a:extLst>
            </p:cNvPr>
            <p:cNvSpPr/>
            <p:nvPr/>
          </p:nvSpPr>
          <p:spPr>
            <a:xfrm>
              <a:off x="1690909" y="2246407"/>
              <a:ext cx="102425" cy="111188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5">
              <a:extLst>
                <a:ext uri="{FF2B5EF4-FFF2-40B4-BE49-F238E27FC236}">
                  <a16:creationId xmlns:a16="http://schemas.microsoft.com/office/drawing/2014/main" id="{57453BDA-B5E4-4ACF-9A57-F0463B857A10}"/>
                </a:ext>
              </a:extLst>
            </p:cNvPr>
            <p:cNvSpPr/>
            <p:nvPr/>
          </p:nvSpPr>
          <p:spPr>
            <a:xfrm>
              <a:off x="1311021" y="1970151"/>
              <a:ext cx="398780" cy="278765"/>
            </a:xfrm>
            <a:custGeom>
              <a:avLst/>
              <a:gdLst/>
              <a:ahLst/>
              <a:cxnLst/>
              <a:rect l="l" t="t" r="r" b="b"/>
              <a:pathLst>
                <a:path w="398780" h="278764">
                  <a:moveTo>
                    <a:pt x="0" y="0"/>
                  </a:moveTo>
                  <a:lnTo>
                    <a:pt x="398525" y="278638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6">
              <a:extLst>
                <a:ext uri="{FF2B5EF4-FFF2-40B4-BE49-F238E27FC236}">
                  <a16:creationId xmlns:a16="http://schemas.microsoft.com/office/drawing/2014/main" id="{A855463A-6940-413C-922D-F78E08EF26D1}"/>
                </a:ext>
              </a:extLst>
            </p:cNvPr>
            <p:cNvSpPr/>
            <p:nvPr/>
          </p:nvSpPr>
          <p:spPr>
            <a:xfrm>
              <a:off x="1690909" y="2672365"/>
              <a:ext cx="102425" cy="111315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7">
              <a:extLst>
                <a:ext uri="{FF2B5EF4-FFF2-40B4-BE49-F238E27FC236}">
                  <a16:creationId xmlns:a16="http://schemas.microsoft.com/office/drawing/2014/main" id="{86C4252D-565A-4376-910E-86743A9290CB}"/>
                </a:ext>
              </a:extLst>
            </p:cNvPr>
            <p:cNvSpPr/>
            <p:nvPr/>
          </p:nvSpPr>
          <p:spPr>
            <a:xfrm>
              <a:off x="1742186" y="2355215"/>
              <a:ext cx="0" cy="320040"/>
            </a:xfrm>
            <a:custGeom>
              <a:avLst/>
              <a:gdLst/>
              <a:ahLst/>
              <a:cxnLst/>
              <a:rect l="l" t="t" r="r" b="b"/>
              <a:pathLst>
                <a:path h="320039">
                  <a:moveTo>
                    <a:pt x="0" y="0"/>
                  </a:moveTo>
                  <a:lnTo>
                    <a:pt x="0" y="319531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8">
              <a:extLst>
                <a:ext uri="{FF2B5EF4-FFF2-40B4-BE49-F238E27FC236}">
                  <a16:creationId xmlns:a16="http://schemas.microsoft.com/office/drawing/2014/main" id="{F9174C20-D1CE-4189-AAD5-F20ECCDA6327}"/>
                </a:ext>
              </a:extLst>
            </p:cNvPr>
            <p:cNvSpPr/>
            <p:nvPr/>
          </p:nvSpPr>
          <p:spPr>
            <a:xfrm>
              <a:off x="731043" y="2672365"/>
              <a:ext cx="102425" cy="111315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9">
              <a:extLst>
                <a:ext uri="{FF2B5EF4-FFF2-40B4-BE49-F238E27FC236}">
                  <a16:creationId xmlns:a16="http://schemas.microsoft.com/office/drawing/2014/main" id="{C82C48A2-F0E7-441E-A978-1B60D8DAAA16}"/>
                </a:ext>
              </a:extLst>
            </p:cNvPr>
            <p:cNvSpPr/>
            <p:nvPr/>
          </p:nvSpPr>
          <p:spPr>
            <a:xfrm>
              <a:off x="782193" y="2035810"/>
              <a:ext cx="927735" cy="696595"/>
            </a:xfrm>
            <a:custGeom>
              <a:avLst/>
              <a:gdLst/>
              <a:ahLst/>
              <a:cxnLst/>
              <a:rect l="l" t="t" r="r" b="b"/>
              <a:pathLst>
                <a:path w="927735" h="696594">
                  <a:moveTo>
                    <a:pt x="0" y="319405"/>
                  </a:moveTo>
                  <a:lnTo>
                    <a:pt x="0" y="638937"/>
                  </a:lnTo>
                </a:path>
                <a:path w="927735" h="696594">
                  <a:moveTo>
                    <a:pt x="48894" y="696341"/>
                  </a:moveTo>
                  <a:lnTo>
                    <a:pt x="911098" y="696341"/>
                  </a:lnTo>
                </a:path>
                <a:path w="927735" h="696594">
                  <a:moveTo>
                    <a:pt x="48894" y="270256"/>
                  </a:moveTo>
                  <a:lnTo>
                    <a:pt x="927354" y="655320"/>
                  </a:lnTo>
                </a:path>
                <a:path w="927735" h="696594">
                  <a:moveTo>
                    <a:pt x="911098" y="270256"/>
                  </a:moveTo>
                  <a:lnTo>
                    <a:pt x="32638" y="655320"/>
                  </a:lnTo>
                </a:path>
                <a:path w="927735" h="696594">
                  <a:moveTo>
                    <a:pt x="479933" y="0"/>
                  </a:moveTo>
                  <a:lnTo>
                    <a:pt x="32638" y="655320"/>
                  </a:lnTo>
                </a:path>
                <a:path w="927735" h="696594">
                  <a:moveTo>
                    <a:pt x="479933" y="0"/>
                  </a:moveTo>
                  <a:lnTo>
                    <a:pt x="927354" y="655320"/>
                  </a:lnTo>
                </a:path>
                <a:path w="927735" h="696594">
                  <a:moveTo>
                    <a:pt x="48894" y="270256"/>
                  </a:moveTo>
                  <a:lnTo>
                    <a:pt x="911098" y="270256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9" name="object 25">
            <a:extLst>
              <a:ext uri="{FF2B5EF4-FFF2-40B4-BE49-F238E27FC236}">
                <a16:creationId xmlns:a16="http://schemas.microsoft.com/office/drawing/2014/main" id="{336D72CD-C7FB-4B84-B311-021BC46B4876}"/>
              </a:ext>
            </a:extLst>
          </p:cNvPr>
          <p:cNvGrpSpPr/>
          <p:nvPr/>
        </p:nvGrpSpPr>
        <p:grpSpPr>
          <a:xfrm>
            <a:off x="5109788" y="4467745"/>
            <a:ext cx="2465363" cy="864212"/>
            <a:chOff x="2292889" y="2246407"/>
            <a:chExt cx="1062355" cy="111760"/>
          </a:xfrm>
        </p:grpSpPr>
        <p:sp>
          <p:nvSpPr>
            <p:cNvPr id="40" name="object 26">
              <a:extLst>
                <a:ext uri="{FF2B5EF4-FFF2-40B4-BE49-F238E27FC236}">
                  <a16:creationId xmlns:a16="http://schemas.microsoft.com/office/drawing/2014/main" id="{4A8F6126-0F88-4CC3-BDB0-0564FE429965}"/>
                </a:ext>
              </a:extLst>
            </p:cNvPr>
            <p:cNvSpPr/>
            <p:nvPr/>
          </p:nvSpPr>
          <p:spPr>
            <a:xfrm>
              <a:off x="3252755" y="2246407"/>
              <a:ext cx="102425" cy="111188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27">
              <a:extLst>
                <a:ext uri="{FF2B5EF4-FFF2-40B4-BE49-F238E27FC236}">
                  <a16:creationId xmlns:a16="http://schemas.microsoft.com/office/drawing/2014/main" id="{9DDF7EDB-3489-4947-BBF7-6391BB00D98A}"/>
                </a:ext>
              </a:extLst>
            </p:cNvPr>
            <p:cNvSpPr/>
            <p:nvPr/>
          </p:nvSpPr>
          <p:spPr>
            <a:xfrm>
              <a:off x="2292889" y="2246407"/>
              <a:ext cx="102425" cy="111188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28">
              <a:extLst>
                <a:ext uri="{FF2B5EF4-FFF2-40B4-BE49-F238E27FC236}">
                  <a16:creationId xmlns:a16="http://schemas.microsoft.com/office/drawing/2014/main" id="{505CA856-FBE7-4790-BFE8-6A699FFB4436}"/>
                </a:ext>
              </a:extLst>
            </p:cNvPr>
            <p:cNvSpPr/>
            <p:nvPr/>
          </p:nvSpPr>
          <p:spPr>
            <a:xfrm>
              <a:off x="2772822" y="2246407"/>
              <a:ext cx="102425" cy="111188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29">
              <a:extLst>
                <a:ext uri="{FF2B5EF4-FFF2-40B4-BE49-F238E27FC236}">
                  <a16:creationId xmlns:a16="http://schemas.microsoft.com/office/drawing/2014/main" id="{F39B6C4F-4FB1-455B-9148-A83D48A91622}"/>
                </a:ext>
              </a:extLst>
            </p:cNvPr>
            <p:cNvSpPr/>
            <p:nvPr/>
          </p:nvSpPr>
          <p:spPr>
            <a:xfrm>
              <a:off x="2392934" y="2306066"/>
              <a:ext cx="862330" cy="0"/>
            </a:xfrm>
            <a:custGeom>
              <a:avLst/>
              <a:gdLst/>
              <a:ahLst/>
              <a:cxnLst/>
              <a:rect l="l" t="t" r="r" b="b"/>
              <a:pathLst>
                <a:path w="862329">
                  <a:moveTo>
                    <a:pt x="0" y="0"/>
                  </a:moveTo>
                  <a:lnTo>
                    <a:pt x="382270" y="0"/>
                  </a:lnTo>
                </a:path>
                <a:path w="862329">
                  <a:moveTo>
                    <a:pt x="479933" y="0"/>
                  </a:moveTo>
                  <a:lnTo>
                    <a:pt x="862203" y="0"/>
                  </a:lnTo>
                </a:path>
              </a:pathLst>
            </a:custGeom>
            <a:ln w="476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62169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785753"/>
            <a:ext cx="8558004" cy="4843151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identification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Identify project, product and business risks;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likelihood of occurrence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causes and the magnitude of their 			potential  impact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evaluation in the project context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effects of the risk;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planning/monitoring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(mitigate) the effects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Monitor the risks throughout the project;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3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4578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kind of risks can you expect to occur in your  projects?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break down by category…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People-related 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holidays – e.g. people unavailable for interviews – Project  	Delayed, not a big enough sample collected in the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Lack of senior management support - people refusing to  meet with 	you as they consider being interviewed as  unimportant - Project 	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998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Poorly defined work breakdown structures which  detail project requirements,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 i.e., end items, tasks and resources, into manageable work  units – 	project team spends valuable time in an  unproductive activity 	determining the meaning and /or  relationship of tasks and 	associated end items – Project 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Inadequate change control process – scope creep  (unplanned additional work -Project Cost Overrun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Accounting busy closing the books – accounting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personnel “off-limits” for everyone –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4948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 conversion issues -unclean data resulting in  valuable process owner time spent “fire-fighting”–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Systems crash – time lost for everyone involved 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57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7327322" y="2863615"/>
            <a:ext cx="1689503" cy="113076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Late completion of project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E421DD-A962-43CE-A357-A1037441DF9C}"/>
              </a:ext>
            </a:extLst>
          </p:cNvPr>
          <p:cNvSpPr/>
          <p:nvPr/>
        </p:nvSpPr>
        <p:spPr>
          <a:xfrm>
            <a:off x="4742688" y="1340709"/>
            <a:ext cx="1689503" cy="46630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Personal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7001A80-8A69-4B43-AB7D-B3318986A36F}"/>
              </a:ext>
            </a:extLst>
          </p:cNvPr>
          <p:cNvSpPr/>
          <p:nvPr/>
        </p:nvSpPr>
        <p:spPr>
          <a:xfrm>
            <a:off x="5026152" y="4584682"/>
            <a:ext cx="1689503" cy="46630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Environment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8C95AF-4B01-4C24-B827-F3B0A2B87295}"/>
              </a:ext>
            </a:extLst>
          </p:cNvPr>
          <p:cNvSpPr/>
          <p:nvPr/>
        </p:nvSpPr>
        <p:spPr>
          <a:xfrm>
            <a:off x="2182823" y="4543670"/>
            <a:ext cx="1689503" cy="46630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Brand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9B3DFB-4D23-44ED-9A83-C1DF52BAB1F8}"/>
              </a:ext>
            </a:extLst>
          </p:cNvPr>
          <p:cNvSpPr/>
          <p:nvPr/>
        </p:nvSpPr>
        <p:spPr>
          <a:xfrm>
            <a:off x="2398776" y="1309741"/>
            <a:ext cx="1689503" cy="46630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Legal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0BA3E5-4EA0-4C0C-89E5-E5C48B11D387}"/>
              </a:ext>
            </a:extLst>
          </p:cNvPr>
          <p:cNvSpPr/>
          <p:nvPr/>
        </p:nvSpPr>
        <p:spPr>
          <a:xfrm>
            <a:off x="147145" y="1309741"/>
            <a:ext cx="1689503" cy="46630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Financial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84FC03A-0FBF-4A81-8B96-14A342931C89}"/>
              </a:ext>
            </a:extLst>
          </p:cNvPr>
          <p:cNvCxnSpPr>
            <a:cxnSpLocks/>
          </p:cNvCxnSpPr>
          <p:nvPr/>
        </p:nvCxnSpPr>
        <p:spPr>
          <a:xfrm>
            <a:off x="384048" y="3255264"/>
            <a:ext cx="685800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5A800F3-C286-4319-A7C5-50C2DC7092AE}"/>
              </a:ext>
            </a:extLst>
          </p:cNvPr>
          <p:cNvCxnSpPr>
            <a:cxnSpLocks/>
          </p:cNvCxnSpPr>
          <p:nvPr/>
        </p:nvCxnSpPr>
        <p:spPr>
          <a:xfrm>
            <a:off x="1618488" y="1776046"/>
            <a:ext cx="795528" cy="1442642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9753DAF-2545-4572-9F42-F2377927AF2F}"/>
              </a:ext>
            </a:extLst>
          </p:cNvPr>
          <p:cNvCxnSpPr>
            <a:cxnSpLocks/>
          </p:cNvCxnSpPr>
          <p:nvPr/>
        </p:nvCxnSpPr>
        <p:spPr>
          <a:xfrm>
            <a:off x="3813048" y="1807014"/>
            <a:ext cx="758952" cy="137335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9078001-D439-4743-8C40-C806FB3E1308}"/>
              </a:ext>
            </a:extLst>
          </p:cNvPr>
          <p:cNvCxnSpPr>
            <a:cxnSpLocks/>
          </p:cNvCxnSpPr>
          <p:nvPr/>
        </p:nvCxnSpPr>
        <p:spPr>
          <a:xfrm>
            <a:off x="5758513" y="1807014"/>
            <a:ext cx="758952" cy="137335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964B267-DA4F-45BB-9B86-66315C7BB049}"/>
              </a:ext>
            </a:extLst>
          </p:cNvPr>
          <p:cNvCxnSpPr>
            <a:cxnSpLocks/>
          </p:cNvCxnSpPr>
          <p:nvPr/>
        </p:nvCxnSpPr>
        <p:spPr>
          <a:xfrm flipV="1">
            <a:off x="3138862" y="3317200"/>
            <a:ext cx="733464" cy="120501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270AE0C-3EDD-40B6-AEC6-C248EE167376}"/>
              </a:ext>
            </a:extLst>
          </p:cNvPr>
          <p:cNvCxnSpPr>
            <a:cxnSpLocks/>
          </p:cNvCxnSpPr>
          <p:nvPr/>
        </p:nvCxnSpPr>
        <p:spPr>
          <a:xfrm flipV="1">
            <a:off x="5758513" y="3310596"/>
            <a:ext cx="733464" cy="120501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2D4A9729-8710-4B1D-88BE-DF57B11F2935}"/>
              </a:ext>
            </a:extLst>
          </p:cNvPr>
          <p:cNvSpPr txBox="1"/>
          <p:nvPr/>
        </p:nvSpPr>
        <p:spPr>
          <a:xfrm>
            <a:off x="70489" y="1807014"/>
            <a:ext cx="168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Lost of customers</a:t>
            </a:r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27C896F-1500-4B56-AB2E-6AD1D3F8D643}"/>
              </a:ext>
            </a:extLst>
          </p:cNvPr>
          <p:cNvSpPr txBox="1"/>
          <p:nvPr/>
        </p:nvSpPr>
        <p:spPr>
          <a:xfrm>
            <a:off x="1554024" y="4064621"/>
            <a:ext cx="168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Negative image</a:t>
            </a:r>
            <a:endParaRPr lang="en-GB" sz="1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9A27BE9-6D08-442C-8203-1EC8B81BAD54}"/>
              </a:ext>
            </a:extLst>
          </p:cNvPr>
          <p:cNvSpPr txBox="1"/>
          <p:nvPr/>
        </p:nvSpPr>
        <p:spPr>
          <a:xfrm>
            <a:off x="147145" y="2272987"/>
            <a:ext cx="18481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Waste raw material </a:t>
            </a:r>
            <a:endParaRPr lang="en-GB" sz="1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76E8A92-3B5C-4AA9-AE7E-7DE8BA19C1D1}"/>
              </a:ext>
            </a:extLst>
          </p:cNvPr>
          <p:cNvSpPr txBox="1"/>
          <p:nvPr/>
        </p:nvSpPr>
        <p:spPr>
          <a:xfrm>
            <a:off x="4405849" y="2163945"/>
            <a:ext cx="168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Mental health</a:t>
            </a:r>
            <a:endParaRPr lang="en-GB" sz="1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6616C4C-027F-49C8-AC1A-AA242A7F88BE}"/>
              </a:ext>
            </a:extLst>
          </p:cNvPr>
          <p:cNvSpPr txBox="1"/>
          <p:nvPr/>
        </p:nvSpPr>
        <p:spPr>
          <a:xfrm>
            <a:off x="4375395" y="3840495"/>
            <a:ext cx="168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Natural disaster(s)</a:t>
            </a:r>
            <a:endParaRPr lang="en-GB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DE00109-A82C-4C03-A544-21C1F13E06B8}"/>
              </a:ext>
            </a:extLst>
          </p:cNvPr>
          <p:cNvSpPr txBox="1"/>
          <p:nvPr/>
        </p:nvSpPr>
        <p:spPr>
          <a:xfrm>
            <a:off x="4584192" y="2647339"/>
            <a:ext cx="168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Low confidence</a:t>
            </a:r>
            <a:endParaRPr lang="en-GB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C2EC20-2DD6-4C8A-B9AF-411E724E0081}"/>
              </a:ext>
            </a:extLst>
          </p:cNvPr>
          <p:cNvSpPr txBox="1"/>
          <p:nvPr/>
        </p:nvSpPr>
        <p:spPr>
          <a:xfrm>
            <a:off x="2322540" y="2088462"/>
            <a:ext cx="1689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/>
              <a:t>Documentation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02492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Scoring risks and issues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Risks to projects can be </a:t>
            </a: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categorised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according to their  severity (i.e. the impact they would have on the project if  they were to occur) and their likelihood (i.e. the probability  of them occurring)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scoring system that rates the severity of the risk and its likelihood enables a score to be attached to a risk.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Issues only need to be scored on their severity as, by  definition, they have already happened or are 100% certain to  occur.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880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Approach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A111317-BA19-4218-A2C8-AB9582A072F5}"/>
              </a:ext>
            </a:extLst>
          </p:cNvPr>
          <p:cNvGraphicFramePr>
            <a:graphicFrameLocks noGrp="1"/>
          </p:cNvGraphicFramePr>
          <p:nvPr/>
        </p:nvGraphicFramePr>
        <p:xfrm>
          <a:off x="463138" y="812800"/>
          <a:ext cx="8348352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768">
                  <a:extLst>
                    <a:ext uri="{9D8B030D-6E8A-4147-A177-3AD203B41FA5}">
                      <a16:colId xmlns:a16="http://schemas.microsoft.com/office/drawing/2014/main" val="429346700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3606226583"/>
                    </a:ext>
                  </a:extLst>
                </a:gridCol>
                <a:gridCol w="1520041">
                  <a:extLst>
                    <a:ext uri="{9D8B030D-6E8A-4147-A177-3AD203B41FA5}">
                      <a16:colId xmlns:a16="http://schemas.microsoft.com/office/drawing/2014/main" val="26906705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Risk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Importance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Impact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Likelihood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Probability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42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Collaborators uncooperative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63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Requirement X proves impossible to implement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45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Task Y takes longer than expected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81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System performance is poor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567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Show-stopping requirement emerges late on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572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License period ends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245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Supervisor leaves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77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Tool unavailable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36632"/>
                  </a:ext>
                </a:extLst>
              </a:tr>
            </a:tbl>
          </a:graphicData>
        </a:graphic>
      </p:graphicFrame>
      <p:sp>
        <p:nvSpPr>
          <p:cNvPr id="8" name="object 5">
            <a:extLst>
              <a:ext uri="{FF2B5EF4-FFF2-40B4-BE49-F238E27FC236}">
                <a16:creationId xmlns:a16="http://schemas.microsoft.com/office/drawing/2014/main" id="{37197D54-11EE-468F-8DFB-36C8F7CEEA25}"/>
              </a:ext>
            </a:extLst>
          </p:cNvPr>
          <p:cNvSpPr txBox="1"/>
          <p:nvPr/>
        </p:nvSpPr>
        <p:spPr>
          <a:xfrm>
            <a:off x="1378774" y="4823645"/>
            <a:ext cx="7135833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  <a:buSzPct val="91666"/>
              <a:tabLst>
                <a:tab pos="67310" algn="l"/>
              </a:tabLst>
            </a:pPr>
            <a:r>
              <a:rPr sz="2000" dirty="0">
                <a:latin typeface="Arial"/>
                <a:cs typeface="Arial"/>
              </a:rPr>
              <a:t>Often, </a:t>
            </a:r>
            <a:r>
              <a:rPr sz="2000" spc="-5" dirty="0">
                <a:latin typeface="Arial"/>
                <a:cs typeface="Arial"/>
              </a:rPr>
              <a:t>each risk </a:t>
            </a:r>
            <a:r>
              <a:rPr sz="2000" spc="-10" dirty="0">
                <a:latin typeface="Arial"/>
                <a:cs typeface="Arial"/>
              </a:rPr>
              <a:t>will </a:t>
            </a:r>
            <a:r>
              <a:rPr sz="2000" spc="-5" dirty="0">
                <a:latin typeface="Arial"/>
                <a:cs typeface="Arial"/>
              </a:rPr>
              <a:t>have </a:t>
            </a:r>
            <a:r>
              <a:rPr sz="2000" dirty="0">
                <a:latin typeface="Arial"/>
                <a:cs typeface="Arial"/>
              </a:rPr>
              <a:t>an </a:t>
            </a:r>
            <a:r>
              <a:rPr sz="2000" spc="-5" dirty="0">
                <a:latin typeface="Arial"/>
                <a:cs typeface="Arial"/>
              </a:rPr>
              <a:t>associated contingency</a:t>
            </a:r>
            <a:r>
              <a:rPr sz="2000" spc="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plan.</a:t>
            </a:r>
          </a:p>
        </p:txBody>
      </p:sp>
    </p:spTree>
    <p:extLst>
      <p:ext uri="{BB962C8B-B14F-4D97-AF65-F5344CB8AC3E}">
        <p14:creationId xmlns:p14="http://schemas.microsoft.com/office/powerpoint/2010/main" val="10168832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– scoring matrix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5E4DC867-0560-49CA-82A0-F682CB5A98ED}"/>
              </a:ext>
            </a:extLst>
          </p:cNvPr>
          <p:cNvSpPr/>
          <p:nvPr/>
        </p:nvSpPr>
        <p:spPr>
          <a:xfrm>
            <a:off x="2130552" y="743250"/>
            <a:ext cx="5416322" cy="730916"/>
          </a:xfrm>
          <a:custGeom>
            <a:avLst/>
            <a:gdLst/>
            <a:ahLst/>
            <a:cxnLst/>
            <a:rect l="l" t="t" r="r" b="b"/>
            <a:pathLst>
              <a:path w="2939415" h="701040">
                <a:moveTo>
                  <a:pt x="2939161" y="0"/>
                </a:moveTo>
                <a:lnTo>
                  <a:pt x="0" y="0"/>
                </a:lnTo>
                <a:lnTo>
                  <a:pt x="0" y="350520"/>
                </a:lnTo>
                <a:lnTo>
                  <a:pt x="0" y="701040"/>
                </a:lnTo>
                <a:lnTo>
                  <a:pt x="587832" y="701040"/>
                </a:lnTo>
                <a:lnTo>
                  <a:pt x="587832" y="350520"/>
                </a:lnTo>
                <a:lnTo>
                  <a:pt x="587883" y="701040"/>
                </a:lnTo>
                <a:lnTo>
                  <a:pt x="1175639" y="701040"/>
                </a:lnTo>
                <a:lnTo>
                  <a:pt x="1763471" y="701040"/>
                </a:lnTo>
                <a:lnTo>
                  <a:pt x="1763471" y="350520"/>
                </a:lnTo>
                <a:lnTo>
                  <a:pt x="1763522" y="701040"/>
                </a:lnTo>
                <a:lnTo>
                  <a:pt x="2351278" y="701040"/>
                </a:lnTo>
                <a:lnTo>
                  <a:pt x="2939110" y="701040"/>
                </a:lnTo>
                <a:lnTo>
                  <a:pt x="2939110" y="350520"/>
                </a:lnTo>
                <a:lnTo>
                  <a:pt x="2939161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14862CD8-2E69-4840-9FEF-EB630F293CCF}"/>
              </a:ext>
            </a:extLst>
          </p:cNvPr>
          <p:cNvSpPr/>
          <p:nvPr/>
        </p:nvSpPr>
        <p:spPr>
          <a:xfrm>
            <a:off x="253654" y="1755347"/>
            <a:ext cx="862626" cy="3184788"/>
          </a:xfrm>
          <a:custGeom>
            <a:avLst/>
            <a:gdLst/>
            <a:ahLst/>
            <a:cxnLst/>
            <a:rect l="l" t="t" r="r" b="b"/>
            <a:pathLst>
              <a:path w="588010" h="1752600">
                <a:moveTo>
                  <a:pt x="587832" y="0"/>
                </a:moveTo>
                <a:lnTo>
                  <a:pt x="0" y="0"/>
                </a:lnTo>
                <a:lnTo>
                  <a:pt x="0" y="1752600"/>
                </a:lnTo>
                <a:lnTo>
                  <a:pt x="587832" y="1752600"/>
                </a:lnTo>
                <a:lnTo>
                  <a:pt x="5878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F7ED26A6-09A9-457A-A1B9-C45DE1491694}"/>
              </a:ext>
            </a:extLst>
          </p:cNvPr>
          <p:cNvGraphicFramePr>
            <a:graphicFrameLocks noGrp="1"/>
          </p:cNvGraphicFramePr>
          <p:nvPr/>
        </p:nvGraphicFramePr>
        <p:xfrm>
          <a:off x="1116281" y="1194307"/>
          <a:ext cx="6430592" cy="4030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2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7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1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51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82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762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762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9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600" spc="-5" dirty="0">
                          <a:solidFill>
                            <a:srgbClr val="B4B09F"/>
                          </a:solidFill>
                          <a:latin typeface="Carlito"/>
                          <a:cs typeface="Carlito"/>
                        </a:rPr>
                        <a:t>61</a:t>
                      </a:r>
                      <a:endParaRPr sz="600" dirty="0">
                        <a:latin typeface="Carlito"/>
                        <a:cs typeface="Carlito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1">
            <a:extLst>
              <a:ext uri="{FF2B5EF4-FFF2-40B4-BE49-F238E27FC236}">
                <a16:creationId xmlns:a16="http://schemas.microsoft.com/office/drawing/2014/main" id="{0E715372-D6A1-41AA-A266-10824DCD5159}"/>
              </a:ext>
            </a:extLst>
          </p:cNvPr>
          <p:cNvSpPr txBox="1"/>
          <p:nvPr/>
        </p:nvSpPr>
        <p:spPr>
          <a:xfrm>
            <a:off x="4433869" y="880625"/>
            <a:ext cx="1139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Carlito"/>
                <a:cs typeface="Carlito"/>
              </a:rPr>
              <a:t>P</a:t>
            </a:r>
            <a:r>
              <a:rPr sz="2000" spc="-45" dirty="0">
                <a:latin typeface="Carlito"/>
                <a:cs typeface="Carlito"/>
              </a:rPr>
              <a:t>r</a:t>
            </a:r>
            <a:r>
              <a:rPr sz="2000" spc="-5" dirty="0">
                <a:latin typeface="Carlito"/>
                <a:cs typeface="Carlito"/>
              </a:rPr>
              <a:t>oba</a:t>
            </a:r>
            <a:r>
              <a:rPr sz="2000" spc="5" dirty="0">
                <a:latin typeface="Carlito"/>
                <a:cs typeface="Carlito"/>
              </a:rPr>
              <a:t>b</a:t>
            </a:r>
            <a:r>
              <a:rPr sz="2000" dirty="0">
                <a:latin typeface="Carlito"/>
                <a:cs typeface="Carlito"/>
              </a:rPr>
              <a:t>i</a:t>
            </a:r>
            <a:r>
              <a:rPr sz="2000" spc="-10" dirty="0">
                <a:latin typeface="Carlito"/>
                <a:cs typeface="Carlito"/>
              </a:rPr>
              <a:t>l</a:t>
            </a:r>
            <a:r>
              <a:rPr sz="2000" dirty="0">
                <a:latin typeface="Carlito"/>
                <a:cs typeface="Carlito"/>
              </a:rPr>
              <a:t>ity</a:t>
            </a:r>
          </a:p>
        </p:txBody>
      </p:sp>
      <p:sp>
        <p:nvSpPr>
          <p:cNvPr id="11" name="object 13">
            <a:extLst>
              <a:ext uri="{FF2B5EF4-FFF2-40B4-BE49-F238E27FC236}">
                <a16:creationId xmlns:a16="http://schemas.microsoft.com/office/drawing/2014/main" id="{CE8B9E9B-DBB2-4BFE-ADEC-CD30C04BC1AC}"/>
              </a:ext>
            </a:extLst>
          </p:cNvPr>
          <p:cNvSpPr txBox="1"/>
          <p:nvPr/>
        </p:nvSpPr>
        <p:spPr>
          <a:xfrm rot="10800000">
            <a:off x="731561" y="2371367"/>
            <a:ext cx="256480" cy="1380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5"/>
              </a:lnSpc>
            </a:pPr>
            <a:r>
              <a:rPr sz="2000" spc="-5" dirty="0">
                <a:cs typeface="Arial" panose="020B0604020202020204" pitchFamily="34" charset="0"/>
              </a:rPr>
              <a:t>Impact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779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8610" y="103734"/>
            <a:ext cx="6726339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B6BB5"/>
                </a:solidFill>
              </a:rPr>
              <a:t>Risks – Treatment of Risks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869" y="687577"/>
            <a:ext cx="8380261" cy="5028273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231133" marR="476534" indent="-213061">
              <a:spcBef>
                <a:spcPts val="150"/>
              </a:spcBef>
              <a:buFont typeface="Arial"/>
              <a:buChar char="•"/>
              <a:tabLst>
                <a:tab pos="232085" algn="l"/>
              </a:tabLst>
            </a:pPr>
            <a:r>
              <a:rPr spc="-7" dirty="0">
                <a:cs typeface="Arial" panose="020B0604020202020204" pitchFamily="34" charset="0"/>
              </a:rPr>
              <a:t>Risks </a:t>
            </a:r>
            <a:r>
              <a:rPr spc="-15" dirty="0">
                <a:cs typeface="Arial" panose="020B0604020202020204" pitchFamily="34" charset="0"/>
              </a:rPr>
              <a:t>can </a:t>
            </a:r>
            <a:r>
              <a:rPr spc="-7" dirty="0">
                <a:cs typeface="Arial" panose="020B0604020202020204" pitchFamily="34" charset="0"/>
              </a:rPr>
              <a:t>generally </a:t>
            </a:r>
            <a:r>
              <a:rPr dirty="0">
                <a:cs typeface="Arial" panose="020B0604020202020204" pitchFamily="34" charset="0"/>
              </a:rPr>
              <a:t>be </a:t>
            </a:r>
            <a:r>
              <a:rPr spc="-7" dirty="0">
                <a:cs typeface="Arial" panose="020B0604020202020204" pitchFamily="34" charset="0"/>
              </a:rPr>
              <a:t>addressed </a:t>
            </a:r>
            <a:r>
              <a:rPr dirty="0">
                <a:cs typeface="Arial" panose="020B0604020202020204" pitchFamily="34" charset="0"/>
              </a:rPr>
              <a:t>in one of 4 </a:t>
            </a:r>
            <a:r>
              <a:rPr spc="-30" dirty="0">
                <a:cs typeface="Arial" panose="020B0604020202020204" pitchFamily="34" charset="0"/>
              </a:rPr>
              <a:t>ways </a:t>
            </a:r>
            <a:r>
              <a:rPr dirty="0">
                <a:cs typeface="Arial" panose="020B0604020202020204" pitchFamily="34" charset="0"/>
              </a:rPr>
              <a:t>or by a  </a:t>
            </a:r>
            <a:r>
              <a:rPr spc="-7" dirty="0">
                <a:cs typeface="Arial" panose="020B0604020202020204" pitchFamily="34" charset="0"/>
              </a:rPr>
              <a:t>combination </a:t>
            </a:r>
            <a:r>
              <a:rPr dirty="0">
                <a:cs typeface="Arial" panose="020B0604020202020204" pitchFamily="34" charset="0"/>
              </a:rPr>
              <a:t>of these 4 actions – “the 4</a:t>
            </a:r>
            <a:r>
              <a:rPr spc="-157" dirty="0">
                <a:cs typeface="Arial" panose="020B0604020202020204" pitchFamily="34" charset="0"/>
              </a:rPr>
              <a:t> </a:t>
            </a:r>
            <a:r>
              <a:rPr spc="-22" dirty="0">
                <a:cs typeface="Arial" panose="020B0604020202020204" pitchFamily="34" charset="0"/>
              </a:rPr>
              <a:t>T’s”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67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Tolerate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Often applies </a:t>
            </a:r>
            <a:r>
              <a:rPr spc="-15" dirty="0">
                <a:cs typeface="Arial" panose="020B0604020202020204" pitchFamily="34" charset="0"/>
              </a:rPr>
              <a:t>to </a:t>
            </a:r>
            <a:r>
              <a:rPr dirty="0">
                <a:cs typeface="Arial" panose="020B0604020202020204" pitchFamily="34" charset="0"/>
              </a:rPr>
              <a:t>low </a:t>
            </a:r>
            <a:r>
              <a:rPr spc="-15" dirty="0">
                <a:cs typeface="Arial" panose="020B0604020202020204" pitchFamily="34" charset="0"/>
              </a:rPr>
              <a:t>level risks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risks that </a:t>
            </a:r>
            <a:r>
              <a:rPr spc="-7" dirty="0">
                <a:cs typeface="Arial" panose="020B0604020202020204" pitchFamily="34" charset="0"/>
              </a:rPr>
              <a:t>would be </a:t>
            </a:r>
            <a:r>
              <a:rPr spc="-15" dirty="0">
                <a:cs typeface="Arial" panose="020B0604020202020204" pitchFamily="34" charset="0"/>
              </a:rPr>
              <a:t>to expensive to</a:t>
            </a:r>
            <a:r>
              <a:rPr spc="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8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because nothing can be done </a:t>
            </a:r>
            <a:r>
              <a:rPr spc="-15" dirty="0">
                <a:cs typeface="Arial" panose="020B0604020202020204" pitchFamily="34" charset="0"/>
              </a:rPr>
              <a:t>at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reasonable </a:t>
            </a:r>
            <a:r>
              <a:rPr spc="-15" dirty="0">
                <a:cs typeface="Arial" panose="020B0604020202020204" pitchFamily="34" charset="0"/>
              </a:rPr>
              <a:t>cost to mitigate</a:t>
            </a:r>
            <a:r>
              <a:rPr spc="262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it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15" dirty="0">
                <a:cs typeface="Arial" panose="020B0604020202020204" pitchFamily="34" charset="0"/>
              </a:rPr>
              <a:t>take </a:t>
            </a:r>
            <a:r>
              <a:rPr spc="-7" dirty="0">
                <a:cs typeface="Arial" panose="020B0604020202020204" pitchFamily="34" charset="0"/>
              </a:rPr>
              <a:t>action </a:t>
            </a:r>
            <a:r>
              <a:rPr spc="-15" dirty="0">
                <a:cs typeface="Arial" panose="020B0604020202020204" pitchFamily="34" charset="0"/>
              </a:rPr>
              <a:t>to control </a:t>
            </a:r>
            <a:r>
              <a:rPr spc="-7" dirty="0">
                <a:cs typeface="Arial" panose="020B0604020202020204" pitchFamily="34" charset="0"/>
              </a:rPr>
              <a:t>it in some</a:t>
            </a:r>
            <a:r>
              <a:rPr spc="6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way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Reduce either the impact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likelihood </a:t>
            </a:r>
            <a:r>
              <a:rPr spc="-7" dirty="0">
                <a:cs typeface="Arial" panose="020B0604020202020204" pitchFamily="34" charset="0"/>
              </a:rPr>
              <a:t>by </a:t>
            </a:r>
            <a:r>
              <a:rPr spc="-15" dirty="0">
                <a:cs typeface="Arial" panose="020B0604020202020204" pitchFamily="34" charset="0"/>
              </a:rPr>
              <a:t>contingent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preventative</a:t>
            </a:r>
            <a:r>
              <a:rPr spc="-7" dirty="0">
                <a:cs typeface="Arial" panose="020B0604020202020204" pitchFamily="34" charset="0"/>
              </a:rPr>
              <a:t> action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Terminate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22" dirty="0">
                <a:cs typeface="Arial" panose="020B0604020202020204" pitchFamily="34" charset="0"/>
              </a:rPr>
              <a:t>Treatment </a:t>
            </a:r>
            <a:r>
              <a:rPr spc="-15" dirty="0">
                <a:cs typeface="Arial" panose="020B0604020202020204" pitchFamily="34" charset="0"/>
              </a:rPr>
              <a:t>taken to </a:t>
            </a:r>
            <a:r>
              <a:rPr spc="-7" dirty="0">
                <a:cs typeface="Arial" panose="020B0604020202020204" pitchFamily="34" charset="0"/>
              </a:rPr>
              <a:t>the </a:t>
            </a:r>
            <a:r>
              <a:rPr spc="-15" dirty="0">
                <a:cs typeface="Arial" panose="020B0604020202020204" pitchFamily="34" charset="0"/>
              </a:rPr>
              <a:t>point </a:t>
            </a:r>
            <a:r>
              <a:rPr dirty="0">
                <a:cs typeface="Arial" panose="020B0604020202020204" pitchFamily="34" charset="0"/>
              </a:rPr>
              <a:t>of </a:t>
            </a:r>
            <a:r>
              <a:rPr spc="-7" dirty="0">
                <a:cs typeface="Arial" panose="020B0604020202020204" pitchFamily="34" charset="0"/>
              </a:rPr>
              <a:t>eliminating the risk</a:t>
            </a:r>
            <a:r>
              <a:rPr spc="210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altogether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do things </a:t>
            </a:r>
            <a:r>
              <a:rPr spc="-15" dirty="0">
                <a:cs typeface="Arial" panose="020B0604020202020204" pitchFamily="34" charset="0"/>
              </a:rPr>
              <a:t>differently </a:t>
            </a:r>
            <a:r>
              <a:rPr spc="-7" dirty="0">
                <a:cs typeface="Arial" panose="020B0604020202020204" pitchFamily="34" charset="0"/>
              </a:rPr>
              <a:t>and thus remove the risk, where </a:t>
            </a:r>
            <a:r>
              <a:rPr spc="-15" dirty="0">
                <a:cs typeface="Arial" panose="020B0604020202020204" pitchFamily="34" charset="0"/>
              </a:rPr>
              <a:t>feasible to </a:t>
            </a:r>
            <a:r>
              <a:rPr spc="-7" dirty="0">
                <a:cs typeface="Arial" panose="020B0604020202020204" pitchFamily="34" charset="0"/>
              </a:rPr>
              <a:t>do so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9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Transfer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The risk is </a:t>
            </a:r>
            <a:r>
              <a:rPr spc="-15" dirty="0">
                <a:cs typeface="Arial" panose="020B0604020202020204" pitchFamily="34" charset="0"/>
              </a:rPr>
              <a:t>transferred to </a:t>
            </a:r>
            <a:r>
              <a:rPr dirty="0">
                <a:cs typeface="Arial" panose="020B0604020202020204" pitchFamily="34" charset="0"/>
              </a:rPr>
              <a:t>a</a:t>
            </a:r>
            <a:r>
              <a:rPr spc="97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third-party</a:t>
            </a:r>
            <a:endParaRPr dirty="0">
              <a:cs typeface="Arial" panose="020B0604020202020204" pitchFamily="34" charset="0"/>
            </a:endParaRPr>
          </a:p>
          <a:p>
            <a:pPr marL="621112" marR="828466" lvl="2" indent="-171210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paying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third party </a:t>
            </a:r>
            <a:r>
              <a:rPr spc="-15" dirty="0">
                <a:cs typeface="Arial" panose="020B0604020202020204" pitchFamily="34" charset="0"/>
              </a:rPr>
              <a:t>to take </a:t>
            </a:r>
            <a:r>
              <a:rPr dirty="0">
                <a:cs typeface="Arial" panose="020B0604020202020204" pitchFamily="34" charset="0"/>
              </a:rPr>
              <a:t>it on; </a:t>
            </a:r>
            <a:r>
              <a:rPr spc="-7" dirty="0">
                <a:cs typeface="Arial" panose="020B0604020202020204" pitchFamily="34" charset="0"/>
              </a:rPr>
              <a:t>note </a:t>
            </a:r>
            <a:r>
              <a:rPr spc="-15" dirty="0">
                <a:cs typeface="Arial" panose="020B0604020202020204" pitchFamily="34" charset="0"/>
              </a:rPr>
              <a:t>that </a:t>
            </a:r>
            <a:r>
              <a:rPr spc="-7" dirty="0">
                <a:cs typeface="Arial" panose="020B0604020202020204" pitchFamily="34" charset="0"/>
              </a:rPr>
              <a:t>business and  </a:t>
            </a:r>
            <a:r>
              <a:rPr spc="-15" dirty="0">
                <a:cs typeface="Arial" panose="020B0604020202020204" pitchFamily="34" charset="0"/>
              </a:rPr>
              <a:t>reputational </a:t>
            </a:r>
            <a:r>
              <a:rPr spc="-7" dirty="0">
                <a:cs typeface="Arial" panose="020B0604020202020204" pitchFamily="34" charset="0"/>
              </a:rPr>
              <a:t>risk cannot be</a:t>
            </a:r>
            <a:r>
              <a:rPr spc="82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transferred</a:t>
            </a:r>
            <a:endParaRPr dirty="0">
              <a:cs typeface="Arial" panose="020B0604020202020204" pitchFamily="34" charset="0"/>
            </a:endParaRPr>
          </a:p>
          <a:p>
            <a:pPr marR="7609" algn="r">
              <a:spcBef>
                <a:spcPts val="502"/>
              </a:spcBef>
            </a:pPr>
            <a:endParaRPr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485977" y="227058"/>
            <a:ext cx="617204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Developing</a:t>
            </a:r>
            <a:r>
              <a:rPr sz="3200" spc="-35" dirty="0"/>
              <a:t> </a:t>
            </a:r>
            <a:r>
              <a:rPr sz="3200" dirty="0"/>
              <a:t>the</a:t>
            </a:r>
            <a:r>
              <a:rPr sz="3200" spc="-10" dirty="0"/>
              <a:t> Project</a:t>
            </a:r>
            <a:r>
              <a:rPr sz="3200" spc="-25" dirty="0"/>
              <a:t> </a:t>
            </a:r>
            <a:r>
              <a:rPr sz="3200" spc="-5" dirty="0"/>
              <a:t>Plan</a:t>
            </a:r>
            <a:endParaRPr sz="3200" dirty="0"/>
          </a:p>
        </p:txBody>
      </p:sp>
      <p:sp>
        <p:nvSpPr>
          <p:cNvPr id="8" name="object 8"/>
          <p:cNvSpPr txBox="1"/>
          <p:nvPr/>
        </p:nvSpPr>
        <p:spPr>
          <a:xfrm>
            <a:off x="172133" y="836055"/>
            <a:ext cx="8778953" cy="3751668"/>
          </a:xfrm>
          <a:prstGeom prst="rect">
            <a:avLst/>
          </a:prstGeom>
        </p:spPr>
        <p:txBody>
          <a:bodyPr vert="horz" wrap="square" lIns="0" tIns="24066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18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b="1" spc="-10" dirty="0">
                <a:cs typeface="Arial" panose="020B0604020202020204" pitchFamily="34" charset="0"/>
              </a:rPr>
              <a:t>The</a:t>
            </a:r>
            <a:r>
              <a:rPr sz="2400" b="1" spc="-20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Project</a:t>
            </a:r>
            <a:r>
              <a:rPr sz="2400" b="1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Network:</a:t>
            </a:r>
            <a:endParaRPr sz="2400" dirty="0">
              <a:cs typeface="Arial" panose="020B0604020202020204" pitchFamily="34" charset="0"/>
            </a:endParaRPr>
          </a:p>
          <a:p>
            <a:pPr marL="756285" marR="1308735" lvl="1" indent="-287020">
              <a:lnSpc>
                <a:spcPct val="100000"/>
              </a:lnSpc>
              <a:spcBef>
                <a:spcPts val="180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tool</a:t>
            </a:r>
            <a:r>
              <a:rPr sz="2400" u="sng" spc="-2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for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planning,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scheduling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 </a:t>
            </a:r>
            <a:r>
              <a:rPr sz="2400" spc="-615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monitoring</a:t>
            </a:r>
            <a:r>
              <a:rPr lang="en-US"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project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progress;</a:t>
            </a:r>
            <a:endParaRPr sz="2400" dirty="0">
              <a:cs typeface="Arial" panose="020B0604020202020204" pitchFamily="34" charset="0"/>
            </a:endParaRPr>
          </a:p>
          <a:p>
            <a:pPr marL="756285" lvl="1" indent="-287655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Developed </a:t>
            </a:r>
            <a:r>
              <a:rPr sz="2400" spc="-20" dirty="0">
                <a:cs typeface="Arial" panose="020B0604020202020204" pitchFamily="34" charset="0"/>
              </a:rPr>
              <a:t>from</a:t>
            </a:r>
            <a:r>
              <a:rPr sz="2400" spc="-5" dirty="0">
                <a:cs typeface="Arial" panose="020B0604020202020204" pitchFamily="34" charset="0"/>
              </a:rPr>
              <a:t> the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WBS;</a:t>
            </a:r>
            <a:endParaRPr sz="2400" dirty="0">
              <a:cs typeface="Arial" panose="020B0604020202020204" pitchFamily="34" charset="0"/>
            </a:endParaRPr>
          </a:p>
          <a:p>
            <a:pPr marL="756285" marR="5080" lvl="1" indent="-287020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flow</a:t>
            </a:r>
            <a:r>
              <a:rPr sz="2400" spc="-5" dirty="0">
                <a:cs typeface="Arial" panose="020B0604020202020204" pitchFamily="34" charset="0"/>
              </a:rPr>
              <a:t> chart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that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graphically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depicts</a:t>
            </a:r>
            <a:r>
              <a:rPr sz="2400" spc="4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 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sequence,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interdependencies,</a:t>
            </a:r>
            <a:r>
              <a:rPr sz="2400" u="sng" spc="4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</a:t>
            </a:r>
            <a:r>
              <a:rPr sz="2400" u="sng" spc="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start</a:t>
            </a:r>
            <a:r>
              <a:rPr sz="2400" u="sng" spc="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 </a:t>
            </a:r>
            <a:r>
              <a:rPr sz="2400" spc="-615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finish</a:t>
            </a:r>
            <a:r>
              <a:rPr sz="2400" u="sng" spc="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times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of the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project;</a:t>
            </a:r>
            <a:endParaRPr sz="2400" dirty="0">
              <a:cs typeface="Arial" panose="020B0604020202020204" pitchFamily="34" charset="0"/>
            </a:endParaRPr>
          </a:p>
          <a:p>
            <a:pPr marL="756285" marR="449580" lvl="1" indent="-287020">
              <a:lnSpc>
                <a:spcPct val="100000"/>
              </a:lnSpc>
              <a:spcBef>
                <a:spcPts val="180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Enhances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communication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among</a:t>
            </a:r>
            <a:r>
              <a:rPr sz="2400" spc="-1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project </a:t>
            </a:r>
            <a:r>
              <a:rPr sz="2400" spc="-6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participants;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884421" y="321086"/>
            <a:ext cx="6774217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The</a:t>
            </a:r>
            <a:r>
              <a:rPr spc="-30" dirty="0"/>
              <a:t> </a:t>
            </a:r>
            <a:r>
              <a:rPr spc="-10" dirty="0"/>
              <a:t>Project</a:t>
            </a:r>
            <a:r>
              <a:rPr spc="-40" dirty="0"/>
              <a:t> </a:t>
            </a:r>
            <a:r>
              <a:rPr spc="-10" dirty="0"/>
              <a:t>Network…</a:t>
            </a:r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201168" y="1259791"/>
            <a:ext cx="8750808" cy="37208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marR="1101725" indent="-34290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5" dirty="0">
                <a:cs typeface="Arial" panose="020B0604020202020204" pitchFamily="34" charset="0"/>
              </a:rPr>
              <a:t>Provides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basis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25" dirty="0">
                <a:cs typeface="Arial" panose="020B0604020202020204" pitchFamily="34" charset="0"/>
              </a:rPr>
              <a:t>for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scheduling</a:t>
            </a:r>
            <a:r>
              <a:rPr sz="2400" spc="5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people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and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equipment;</a:t>
            </a:r>
            <a:endParaRPr sz="24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101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5" dirty="0">
                <a:cs typeface="Arial" panose="020B0604020202020204" pitchFamily="34" charset="0"/>
              </a:rPr>
              <a:t>Provides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</a:t>
            </a:r>
            <a:r>
              <a:rPr sz="2400" spc="-10" dirty="0">
                <a:cs typeface="Arial" panose="020B0604020202020204" pitchFamily="34" charset="0"/>
              </a:rPr>
              <a:t> basis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25" dirty="0">
                <a:cs typeface="Arial" panose="020B0604020202020204" pitchFamily="34" charset="0"/>
              </a:rPr>
              <a:t>for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budgeting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and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cash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flow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marR="5080" indent="-3429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0" dirty="0">
                <a:cs typeface="Arial" panose="020B0604020202020204" pitchFamily="34" charset="0"/>
              </a:rPr>
              <a:t>Show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activities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that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are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b="1" u="sng" spc="-10" dirty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critical</a:t>
            </a:r>
            <a:r>
              <a:rPr sz="2400" b="1" u="sng" spc="5" dirty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b="1" u="sng" spc="-10" dirty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path</a:t>
            </a:r>
            <a:r>
              <a:rPr sz="2400" b="1" spc="20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through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 </a:t>
            </a:r>
            <a:r>
              <a:rPr sz="2400" spc="-6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network </a:t>
            </a:r>
            <a:r>
              <a:rPr sz="2400" spc="-15" dirty="0">
                <a:cs typeface="Arial" panose="020B0604020202020204" pitchFamily="34" charset="0"/>
              </a:rPr>
              <a:t>(estimate</a:t>
            </a:r>
            <a:r>
              <a:rPr sz="2400" spc="-5" dirty="0">
                <a:cs typeface="Arial" panose="020B0604020202020204" pitchFamily="34" charset="0"/>
              </a:rPr>
              <a:t> of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project’s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duration)</a:t>
            </a:r>
            <a:endParaRPr sz="2400" dirty="0">
              <a:cs typeface="Arial" panose="020B0604020202020204" pitchFamily="34" charset="0"/>
            </a:endParaRPr>
          </a:p>
          <a:p>
            <a:pPr marL="354965" marR="841375" indent="-342900">
              <a:lnSpc>
                <a:spcPct val="100000"/>
              </a:lnSpc>
              <a:spcBef>
                <a:spcPts val="101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0" dirty="0">
                <a:cs typeface="Arial" panose="020B0604020202020204" pitchFamily="34" charset="0"/>
              </a:rPr>
              <a:t>Identifies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activities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that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are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critical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-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cannot</a:t>
            </a:r>
            <a:r>
              <a:rPr sz="2400" spc="2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be </a:t>
            </a:r>
            <a:r>
              <a:rPr sz="2400" spc="-62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delayed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without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101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0" dirty="0">
                <a:cs typeface="Arial" panose="020B0604020202020204" pitchFamily="34" charset="0"/>
              </a:rPr>
              <a:t>Help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managers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get </a:t>
            </a:r>
            <a:r>
              <a:rPr sz="2400" spc="-5" dirty="0">
                <a:cs typeface="Arial" panose="020B0604020202020204" pitchFamily="34" charset="0"/>
              </a:rPr>
              <a:t>and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35" dirty="0">
                <a:cs typeface="Arial" panose="020B0604020202020204" pitchFamily="34" charset="0"/>
              </a:rPr>
              <a:t>stay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on </a:t>
            </a:r>
            <a:r>
              <a:rPr sz="2400" spc="-10" dirty="0">
                <a:cs typeface="Arial" panose="020B0604020202020204" pitchFamily="34" charset="0"/>
              </a:rPr>
              <a:t>plan.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989352" y="240727"/>
            <a:ext cx="6903546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From</a:t>
            </a:r>
            <a:r>
              <a:rPr sz="3200" spc="-25" dirty="0"/>
              <a:t> </a:t>
            </a:r>
            <a:r>
              <a:rPr sz="3200" spc="-30" dirty="0"/>
              <a:t>Work</a:t>
            </a:r>
            <a:r>
              <a:rPr sz="3200" spc="-10" dirty="0"/>
              <a:t> </a:t>
            </a:r>
            <a:r>
              <a:rPr sz="3200" spc="-20" dirty="0"/>
              <a:t>Package</a:t>
            </a:r>
            <a:r>
              <a:rPr sz="3200" spc="-50" dirty="0"/>
              <a:t> </a:t>
            </a:r>
            <a:r>
              <a:rPr sz="3200" spc="-20" dirty="0"/>
              <a:t>to</a:t>
            </a:r>
            <a:r>
              <a:rPr sz="3200" spc="-10" dirty="0"/>
              <a:t> </a:t>
            </a:r>
            <a:r>
              <a:rPr sz="3200" spc="-5" dirty="0"/>
              <a:t>Network</a:t>
            </a:r>
            <a:endParaRPr sz="3200" dirty="0"/>
          </a:p>
        </p:txBody>
      </p:sp>
      <p:sp>
        <p:nvSpPr>
          <p:cNvPr id="8" name="object 8"/>
          <p:cNvSpPr txBox="1"/>
          <p:nvPr/>
        </p:nvSpPr>
        <p:spPr>
          <a:xfrm>
            <a:off x="616204" y="977738"/>
            <a:ext cx="7911592" cy="11201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Graphical</a:t>
            </a:r>
            <a:r>
              <a:rPr sz="2400" spc="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sequence</a:t>
            </a:r>
            <a:r>
              <a:rPr sz="2400" spc="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showing</a:t>
            </a:r>
            <a:r>
              <a:rPr sz="2400" spc="30" dirty="0"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relationships, 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interdependencies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and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activities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required</a:t>
            </a:r>
            <a:r>
              <a:rPr sz="2400" u="sng" spc="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to </a:t>
            </a:r>
            <a:r>
              <a:rPr sz="2400" spc="-615" dirty="0"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complete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the</a:t>
            </a:r>
            <a:r>
              <a:rPr sz="2400" u="sng" spc="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project;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2323" y="3625091"/>
            <a:ext cx="8198763" cy="1952458"/>
          </a:xfrm>
          <a:prstGeom prst="rect">
            <a:avLst/>
          </a:prstGeom>
        </p:spPr>
        <p:txBody>
          <a:bodyPr vert="horz" wrap="square" lIns="0" tIns="2419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9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Remember an activity consumes time;</a:t>
            </a:r>
          </a:p>
          <a:p>
            <a:pPr marL="354965" marR="5080" indent="-342900" algn="just">
              <a:lnSpc>
                <a:spcPct val="100000"/>
              </a:lnSpc>
              <a:spcBef>
                <a:spcPts val="18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The link between the network diagram and the  WBS is the work package – where activities are  identified, to be used in the network diagram;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4305" y="2097916"/>
            <a:ext cx="4595077" cy="152717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45844" y="262018"/>
            <a:ext cx="6836994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From</a:t>
            </a:r>
            <a:r>
              <a:rPr sz="3200" spc="-25" dirty="0"/>
              <a:t> </a:t>
            </a:r>
            <a:r>
              <a:rPr sz="3200" spc="-30" dirty="0"/>
              <a:t>Work</a:t>
            </a:r>
            <a:r>
              <a:rPr sz="3200" spc="-10" dirty="0"/>
              <a:t> </a:t>
            </a:r>
            <a:r>
              <a:rPr sz="3200" spc="-20" dirty="0"/>
              <a:t>Package</a:t>
            </a:r>
            <a:r>
              <a:rPr sz="3200" spc="-50" dirty="0"/>
              <a:t> </a:t>
            </a:r>
            <a:r>
              <a:rPr sz="3200" spc="-20" dirty="0"/>
              <a:t>to</a:t>
            </a:r>
            <a:r>
              <a:rPr sz="3200" spc="-10" dirty="0"/>
              <a:t> </a:t>
            </a:r>
            <a:r>
              <a:rPr sz="3200" spc="-5" dirty="0"/>
              <a:t>Network</a:t>
            </a:r>
            <a:endParaRPr sz="3200" dirty="0"/>
          </a:p>
        </p:txBody>
      </p:sp>
      <p:sp>
        <p:nvSpPr>
          <p:cNvPr id="8" name="object 8"/>
          <p:cNvSpPr txBox="1"/>
          <p:nvPr/>
        </p:nvSpPr>
        <p:spPr>
          <a:xfrm>
            <a:off x="182880" y="1231993"/>
            <a:ext cx="8851392" cy="4004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640080" indent="-34290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However, the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activity in the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network diagram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differs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 </a:t>
            </a:r>
            <a:r>
              <a:rPr sz="2400" spc="-530" dirty="0"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terms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dirty="0">
                <a:cs typeface="Arial" panose="020B0604020202020204" pitchFamily="34" charset="0"/>
              </a:rPr>
              <a:t>the </a:t>
            </a:r>
            <a:r>
              <a:rPr sz="2400" spc="-10" dirty="0">
                <a:cs typeface="Arial" panose="020B0604020202020204" pitchFamily="34" charset="0"/>
              </a:rPr>
              <a:t>following:</a:t>
            </a:r>
            <a:endParaRPr sz="2400" dirty="0">
              <a:cs typeface="Arial" panose="020B0604020202020204" pitchFamily="34" charset="0"/>
            </a:endParaRPr>
          </a:p>
          <a:p>
            <a:pPr marL="756285" lvl="1" indent="-287655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cs typeface="Arial" panose="020B0604020202020204" pitchFamily="34" charset="0"/>
              </a:rPr>
              <a:t>It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only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shows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time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(start,</a:t>
            </a:r>
            <a:r>
              <a:rPr sz="2400" u="sng" spc="-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end,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duration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)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identifies</a:t>
            </a:r>
            <a:endParaRPr sz="2400" dirty="0">
              <a:cs typeface="Arial" panose="020B0604020202020204" pitchFamily="34" charset="0"/>
            </a:endParaRPr>
          </a:p>
          <a:p>
            <a:pPr marL="756285">
              <a:lnSpc>
                <a:spcPct val="100000"/>
              </a:lnSpc>
            </a:pP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activity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–</a:t>
            </a:r>
            <a:r>
              <a:rPr sz="2400" spc="-1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the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work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package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shows</a:t>
            </a:r>
            <a:r>
              <a:rPr sz="2400" spc="-10" dirty="0">
                <a:cs typeface="Arial" panose="020B0604020202020204" pitchFamily="34" charset="0"/>
              </a:rPr>
              <a:t> more</a:t>
            </a:r>
            <a:r>
              <a:rPr sz="2400" spc="-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information</a:t>
            </a:r>
            <a:endParaRPr sz="2400" dirty="0">
              <a:cs typeface="Arial" panose="020B0604020202020204" pitchFamily="34" charset="0"/>
            </a:endParaRPr>
          </a:p>
          <a:p>
            <a:pPr marL="756285" marR="5080" lvl="1" indent="-287020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cs typeface="Arial" panose="020B0604020202020204" pitchFamily="34" charset="0"/>
              </a:rPr>
              <a:t>An activity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can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(but does not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have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to)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include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more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than </a:t>
            </a:r>
            <a:r>
              <a:rPr sz="2400" spc="-535" dirty="0"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one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work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package;</a:t>
            </a:r>
            <a:endParaRPr sz="2400" dirty="0">
              <a:cs typeface="Arial" panose="020B0604020202020204" pitchFamily="34" charset="0"/>
            </a:endParaRPr>
          </a:p>
          <a:p>
            <a:pPr marL="756285" marR="299720" lvl="1" indent="-287020">
              <a:lnSpc>
                <a:spcPct val="100000"/>
              </a:lnSpc>
              <a:spcBef>
                <a:spcPts val="180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The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workpackages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are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developed independently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from </a:t>
            </a:r>
            <a:r>
              <a:rPr sz="2400" spc="-530" dirty="0"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each </a:t>
            </a:r>
            <a:r>
              <a:rPr sz="2400" u="sng" spc="-4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other,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while the activities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are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depicted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to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show 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interrelationships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dependencies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D16D6-1C36-4B41-9567-883767DC2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44265"/>
          </a:xfrm>
        </p:spPr>
        <p:txBody>
          <a:bodyPr/>
          <a:lstStyle/>
          <a:p>
            <a:r>
              <a:rPr lang="en-GB" dirty="0"/>
              <a:t>Constructing a Project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5CF4C-D708-4956-980F-AAEF06A4A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880789"/>
            <a:ext cx="8712926" cy="4892993"/>
          </a:xfrm>
        </p:spPr>
        <p:txBody>
          <a:bodyPr>
            <a:normAutofit fontScale="92500" lnSpcReduction="20000"/>
          </a:bodyPr>
          <a:lstStyle/>
          <a:p>
            <a:pPr marL="355600" indent="-343535">
              <a:lnSpc>
                <a:spcPct val="100000"/>
              </a:lnSpc>
              <a:spcBef>
                <a:spcPts val="1540"/>
              </a:spcBef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US" sz="2400" b="1" spc="-20" dirty="0">
                <a:latin typeface="Calibri"/>
                <a:cs typeface="Calibri"/>
              </a:rPr>
              <a:t>Terminology:</a:t>
            </a:r>
            <a:endParaRPr lang="en-US" sz="2400" dirty="0">
              <a:latin typeface="Calibri"/>
              <a:cs typeface="Calibri"/>
            </a:endParaRPr>
          </a:p>
          <a:p>
            <a:pPr marL="756285" lvl="1" indent="-287020">
              <a:lnSpc>
                <a:spcPct val="100000"/>
              </a:lnSpc>
              <a:spcBef>
                <a:spcPts val="1440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5" dirty="0">
                <a:latin typeface="Calibri"/>
                <a:cs typeface="Calibri"/>
              </a:rPr>
              <a:t>Activity: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an</a:t>
            </a:r>
            <a:r>
              <a:rPr lang="en-US" sz="2400" spc="-5" dirty="0">
                <a:latin typeface="Calibri"/>
                <a:cs typeface="Calibri"/>
              </a:rPr>
              <a:t> element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of </a:t>
            </a:r>
            <a:r>
              <a:rPr lang="en-US" sz="2400" dirty="0">
                <a:latin typeface="Calibri"/>
                <a:cs typeface="Calibri"/>
              </a:rPr>
              <a:t>the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project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that consumes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time;</a:t>
            </a:r>
          </a:p>
          <a:p>
            <a:pPr marL="756285" lvl="1" indent="-287020">
              <a:lnSpc>
                <a:spcPct val="100000"/>
              </a:lnSpc>
              <a:spcBef>
                <a:spcPts val="1440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20" dirty="0">
                <a:latin typeface="Calibri"/>
                <a:cs typeface="Calibri"/>
              </a:rPr>
              <a:t>Event: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 </a:t>
            </a:r>
            <a:r>
              <a:rPr lang="en-US" sz="2400" spc="-10" dirty="0">
                <a:latin typeface="Calibri"/>
                <a:cs typeface="Calibri"/>
              </a:rPr>
              <a:t>point</a:t>
            </a:r>
            <a:r>
              <a:rPr lang="en-US" sz="2400" dirty="0">
                <a:latin typeface="Calibri"/>
                <a:cs typeface="Calibri"/>
              </a:rPr>
              <a:t> in</a:t>
            </a:r>
            <a:r>
              <a:rPr lang="en-US" sz="2400" spc="-2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when an </a:t>
            </a:r>
            <a:r>
              <a:rPr lang="en-US" sz="2400" spc="-5" dirty="0">
                <a:latin typeface="Calibri"/>
                <a:cs typeface="Calibri"/>
              </a:rPr>
              <a:t>activity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is </a:t>
            </a:r>
            <a:r>
              <a:rPr lang="en-US" sz="2400" spc="-15" dirty="0">
                <a:latin typeface="Calibri"/>
                <a:cs typeface="Calibri"/>
              </a:rPr>
              <a:t>started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or</a:t>
            </a:r>
            <a:endParaRPr lang="en-US" sz="2400" dirty="0">
              <a:latin typeface="Calibri"/>
              <a:cs typeface="Calibri"/>
            </a:endParaRPr>
          </a:p>
          <a:p>
            <a:pPr marL="413385" indent="0">
              <a:lnSpc>
                <a:spcPct val="100000"/>
              </a:lnSpc>
              <a:buNone/>
            </a:pPr>
            <a:r>
              <a:rPr lang="en-US" sz="2400" spc="-10" dirty="0">
                <a:latin typeface="Calibri"/>
                <a:cs typeface="Calibri"/>
              </a:rPr>
              <a:t>	completed.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It</a:t>
            </a:r>
            <a:r>
              <a:rPr lang="en-US" sz="2400" spc="-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does not</a:t>
            </a:r>
            <a:r>
              <a:rPr lang="en-US" sz="2400" spc="-3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consume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time;</a:t>
            </a:r>
          </a:p>
          <a:p>
            <a:pPr marL="756285" marR="928369" lvl="1" indent="-287020">
              <a:lnSpc>
                <a:spcPct val="100000"/>
              </a:lnSpc>
              <a:spcBef>
                <a:spcPts val="1445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15" dirty="0">
                <a:latin typeface="Calibri"/>
                <a:cs typeface="Calibri"/>
              </a:rPr>
              <a:t>Merge </a:t>
            </a:r>
            <a:r>
              <a:rPr lang="en-US" sz="2400" b="1" spc="-5" dirty="0">
                <a:latin typeface="Calibri"/>
                <a:cs typeface="Calibri"/>
              </a:rPr>
              <a:t>Activity: </a:t>
            </a:r>
            <a:r>
              <a:rPr lang="en-US" sz="2400" dirty="0">
                <a:latin typeface="Calibri"/>
                <a:cs typeface="Calibri"/>
              </a:rPr>
              <a:t>an activity </a:t>
            </a:r>
            <a:r>
              <a:rPr lang="en-US" sz="2400" spc="-10" dirty="0">
                <a:latin typeface="Calibri"/>
                <a:cs typeface="Calibri"/>
              </a:rPr>
              <a:t>that </a:t>
            </a:r>
            <a:r>
              <a:rPr lang="en-US" sz="2400" spc="-5" dirty="0">
                <a:latin typeface="Calibri"/>
                <a:cs typeface="Calibri"/>
              </a:rPr>
              <a:t>has </a:t>
            </a:r>
            <a:r>
              <a:rPr lang="en-US" sz="2400" spc="-10" dirty="0">
                <a:latin typeface="Calibri"/>
                <a:cs typeface="Calibri"/>
              </a:rPr>
              <a:t>two </a:t>
            </a:r>
            <a:r>
              <a:rPr lang="en-US" sz="2400" spc="-5" dirty="0">
                <a:latin typeface="Calibri"/>
                <a:cs typeface="Calibri"/>
              </a:rPr>
              <a:t>or </a:t>
            </a:r>
            <a:r>
              <a:rPr lang="en-US" sz="2400" spc="-15" dirty="0">
                <a:latin typeface="Calibri"/>
                <a:cs typeface="Calibri"/>
              </a:rPr>
              <a:t>more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preceding </a:t>
            </a:r>
            <a:r>
              <a:rPr lang="en-US" sz="2400" dirty="0">
                <a:latin typeface="Calibri"/>
                <a:cs typeface="Calibri"/>
              </a:rPr>
              <a:t>activities</a:t>
            </a:r>
            <a:r>
              <a:rPr lang="en-US" sz="2400" spc="-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on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which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it</a:t>
            </a:r>
            <a:r>
              <a:rPr lang="en-US" sz="2400" spc="-5" dirty="0">
                <a:latin typeface="Calibri"/>
                <a:cs typeface="Calibri"/>
              </a:rPr>
              <a:t> depends;</a:t>
            </a:r>
          </a:p>
          <a:p>
            <a:pPr marL="756285" marR="928369" lvl="1" indent="-287020">
              <a:lnSpc>
                <a:spcPct val="100000"/>
              </a:lnSpc>
              <a:spcBef>
                <a:spcPts val="1445"/>
              </a:spcBef>
              <a:buFont typeface="Arial"/>
              <a:buChar char="–"/>
              <a:tabLst>
                <a:tab pos="75692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756285" marR="786130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15" dirty="0">
                <a:latin typeface="Calibri"/>
                <a:cs typeface="Calibri"/>
              </a:rPr>
              <a:t>Burst </a:t>
            </a:r>
            <a:r>
              <a:rPr lang="en-US" sz="2400" b="1" spc="-5" dirty="0">
                <a:latin typeface="Calibri"/>
                <a:cs typeface="Calibri"/>
              </a:rPr>
              <a:t>Activity: </a:t>
            </a:r>
            <a:r>
              <a:rPr lang="en-US" sz="2400" dirty="0">
                <a:latin typeface="Calibri"/>
                <a:cs typeface="Calibri"/>
              </a:rPr>
              <a:t>an activity </a:t>
            </a:r>
            <a:r>
              <a:rPr lang="en-US" sz="2400" spc="-10" dirty="0">
                <a:latin typeface="Calibri"/>
                <a:cs typeface="Calibri"/>
              </a:rPr>
              <a:t>that </a:t>
            </a:r>
            <a:r>
              <a:rPr lang="en-US" sz="2400" spc="-5" dirty="0">
                <a:latin typeface="Calibri"/>
                <a:cs typeface="Calibri"/>
              </a:rPr>
              <a:t>has </a:t>
            </a:r>
            <a:r>
              <a:rPr lang="en-US" sz="2400" spc="-10" dirty="0">
                <a:latin typeface="Calibri"/>
                <a:cs typeface="Calibri"/>
              </a:rPr>
              <a:t>more </a:t>
            </a:r>
            <a:r>
              <a:rPr lang="en-US" sz="2400" dirty="0">
                <a:latin typeface="Calibri"/>
                <a:cs typeface="Calibri"/>
              </a:rPr>
              <a:t>than </a:t>
            </a:r>
            <a:r>
              <a:rPr lang="en-US" sz="2400" spc="-5" dirty="0">
                <a:latin typeface="Calibri"/>
                <a:cs typeface="Calibri"/>
              </a:rPr>
              <a:t>one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activity </a:t>
            </a:r>
            <a:r>
              <a:rPr lang="en-US" sz="2400" spc="-5" dirty="0">
                <a:latin typeface="Calibri"/>
                <a:cs typeface="Calibri"/>
              </a:rPr>
              <a:t>immediately </a:t>
            </a:r>
            <a:r>
              <a:rPr lang="en-US" sz="2400" spc="-10" dirty="0">
                <a:latin typeface="Calibri"/>
                <a:cs typeface="Calibri"/>
              </a:rPr>
              <a:t>following </a:t>
            </a:r>
            <a:r>
              <a:rPr lang="en-US" sz="2400" dirty="0">
                <a:latin typeface="Calibri"/>
                <a:cs typeface="Calibri"/>
              </a:rPr>
              <a:t>it </a:t>
            </a:r>
            <a:r>
              <a:rPr lang="en-US" sz="2400" spc="-10" dirty="0">
                <a:latin typeface="Calibri"/>
                <a:cs typeface="Calibri"/>
              </a:rPr>
              <a:t>(more </a:t>
            </a:r>
            <a:r>
              <a:rPr lang="en-US" sz="2400" dirty="0">
                <a:latin typeface="Calibri"/>
                <a:cs typeface="Calibri"/>
              </a:rPr>
              <a:t>than </a:t>
            </a:r>
            <a:r>
              <a:rPr lang="en-US" sz="2400" spc="-5" dirty="0">
                <a:latin typeface="Calibri"/>
                <a:cs typeface="Calibri"/>
              </a:rPr>
              <a:t>one 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dependency </a:t>
            </a:r>
            <a:r>
              <a:rPr lang="en-US" sz="2400" spc="-15" dirty="0">
                <a:latin typeface="Calibri"/>
                <a:cs typeface="Calibri"/>
              </a:rPr>
              <a:t>arrow </a:t>
            </a:r>
            <a:r>
              <a:rPr lang="en-US" sz="2400" spc="-5" dirty="0">
                <a:latin typeface="Calibri"/>
                <a:cs typeface="Calibri"/>
              </a:rPr>
              <a:t>flowing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15" dirty="0">
                <a:latin typeface="Calibri"/>
                <a:cs typeface="Calibri"/>
              </a:rPr>
              <a:t>from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it).</a:t>
            </a:r>
          </a:p>
          <a:p>
            <a:pPr marL="756285" marR="786130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756285" marR="152400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15" dirty="0">
                <a:latin typeface="Calibri"/>
                <a:cs typeface="Calibri"/>
              </a:rPr>
              <a:t>Parallel </a:t>
            </a:r>
            <a:r>
              <a:rPr lang="en-US" sz="2400" b="1" spc="-5" dirty="0">
                <a:latin typeface="Calibri"/>
                <a:cs typeface="Calibri"/>
              </a:rPr>
              <a:t>(Concurrent) Activities</a:t>
            </a:r>
            <a:r>
              <a:rPr lang="en-US" sz="2400" b="1" spc="10" dirty="0">
                <a:latin typeface="Calibri"/>
                <a:cs typeface="Calibri"/>
              </a:rPr>
              <a:t> </a:t>
            </a:r>
            <a:r>
              <a:rPr lang="en-US" sz="2400" b="1" spc="-10" dirty="0">
                <a:latin typeface="Calibri"/>
                <a:cs typeface="Calibri"/>
              </a:rPr>
              <a:t>(Relationships): </a:t>
            </a:r>
            <a:r>
              <a:rPr lang="en-US" sz="2400" b="1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Activities </a:t>
            </a:r>
            <a:r>
              <a:rPr lang="en-US" sz="2400" spc="-10" dirty="0">
                <a:latin typeface="Calibri"/>
                <a:cs typeface="Calibri"/>
              </a:rPr>
              <a:t>that can </a:t>
            </a:r>
            <a:r>
              <a:rPr lang="en-US" sz="2400" spc="-5" dirty="0">
                <a:latin typeface="Calibri"/>
                <a:cs typeface="Calibri"/>
              </a:rPr>
              <a:t>occur independently </a:t>
            </a:r>
            <a:r>
              <a:rPr lang="en-US" sz="2400" dirty="0">
                <a:latin typeface="Calibri"/>
                <a:cs typeface="Calibri"/>
              </a:rPr>
              <a:t>and, if </a:t>
            </a:r>
            <a:r>
              <a:rPr lang="en-US" sz="2400" spc="-10" dirty="0">
                <a:latin typeface="Calibri"/>
                <a:cs typeface="Calibri"/>
              </a:rPr>
              <a:t>desired,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not </a:t>
            </a:r>
            <a:r>
              <a:rPr lang="en-US" sz="2400" spc="-15" dirty="0">
                <a:latin typeface="Calibri"/>
                <a:cs typeface="Calibri"/>
              </a:rPr>
              <a:t>at</a:t>
            </a:r>
            <a:r>
              <a:rPr lang="en-US" sz="2400" spc="-2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the </a:t>
            </a:r>
            <a:r>
              <a:rPr lang="en-US" sz="2400" spc="-5" dirty="0">
                <a:latin typeface="Calibri"/>
                <a:cs typeface="Calibri"/>
              </a:rPr>
              <a:t>same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949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/>
          <a:lstStyle/>
          <a:p>
            <a:r>
              <a:rPr lang="en-GB" dirty="0"/>
              <a:t>Activity-on-Node Fundamentals</a:t>
            </a:r>
          </a:p>
        </p:txBody>
      </p:sp>
      <p:pic>
        <p:nvPicPr>
          <p:cNvPr id="5" name="object 8">
            <a:extLst>
              <a:ext uri="{FF2B5EF4-FFF2-40B4-BE49-F238E27FC236}">
                <a16:creationId xmlns:a16="http://schemas.microsoft.com/office/drawing/2014/main" id="{31FA1184-3C57-4FEF-99ED-89AD41BD4760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994138"/>
            <a:ext cx="8085909" cy="428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4532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/>
          <a:lstStyle/>
          <a:p>
            <a:r>
              <a:rPr lang="en-GB" dirty="0"/>
              <a:t>Activity-on-Node Fundamentals</a:t>
            </a:r>
          </a:p>
        </p:txBody>
      </p:sp>
      <p:pic>
        <p:nvPicPr>
          <p:cNvPr id="6" name="object 8">
            <a:extLst>
              <a:ext uri="{FF2B5EF4-FFF2-40B4-BE49-F238E27FC236}">
                <a16:creationId xmlns:a16="http://schemas.microsoft.com/office/drawing/2014/main" id="{8B6CB0B2-4261-41DE-85C1-0F8AA43AD55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9460" y="828538"/>
            <a:ext cx="7342128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9309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/>
          </a:bodyPr>
          <a:lstStyle/>
          <a:p>
            <a:r>
              <a:rPr lang="en-US" dirty="0"/>
              <a:t>Network Information</a:t>
            </a:r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0776860-7CAF-40CB-BBCE-8208821F8090}"/>
              </a:ext>
            </a:extLst>
          </p:cNvPr>
          <p:cNvSpPr/>
          <p:nvPr/>
        </p:nvSpPr>
        <p:spPr>
          <a:xfrm>
            <a:off x="5678424" y="1402243"/>
            <a:ext cx="2578608" cy="3706041"/>
          </a:xfrm>
          <a:prstGeom prst="ellipse">
            <a:avLst/>
          </a:prstGeom>
          <a:solidFill>
            <a:srgbClr val="FFFF66"/>
          </a:solidFill>
          <a:ln w="3810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object 8">
            <a:extLst>
              <a:ext uri="{FF2B5EF4-FFF2-40B4-BE49-F238E27FC236}">
                <a16:creationId xmlns:a16="http://schemas.microsoft.com/office/drawing/2014/main" id="{E6033596-82F0-4669-B67C-54A3897E7607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6385" y="1185999"/>
            <a:ext cx="8059801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533879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LongProperties xmlns="http://schemas.microsoft.com/office/2006/metadata/longProperties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3332</TotalTime>
  <Words>1807</Words>
  <Application>Microsoft Office PowerPoint</Application>
  <PresentationFormat>On-screen Show (4:3)</PresentationFormat>
  <Paragraphs>309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</vt:lpstr>
      <vt:lpstr>Arial Narrow</vt:lpstr>
      <vt:lpstr>Calibri</vt:lpstr>
      <vt:lpstr>Carlito</vt:lpstr>
      <vt:lpstr>Myriad Pro</vt:lpstr>
      <vt:lpstr>Tahoma</vt:lpstr>
      <vt:lpstr>Times New Roman</vt:lpstr>
      <vt:lpstr>Wingdings</vt:lpstr>
      <vt:lpstr>1_Custom Design</vt:lpstr>
      <vt:lpstr>20140311PresentationUWTSDTemplate</vt:lpstr>
      <vt:lpstr>Week 8 Summary</vt:lpstr>
      <vt:lpstr>Project Features</vt:lpstr>
      <vt:lpstr>The Generic Project Cycle</vt:lpstr>
      <vt:lpstr>The Project Cycle</vt:lpstr>
      <vt:lpstr>The Project Life Cycle</vt:lpstr>
      <vt:lpstr>The Iron Triangle / Project ‘Triangle’</vt:lpstr>
      <vt:lpstr>What is Project Scope?</vt:lpstr>
      <vt:lpstr>Approaches to developing a WBS</vt:lpstr>
      <vt:lpstr>Approaches to developing a WBS</vt:lpstr>
      <vt:lpstr>Approaches to developing a WBS</vt:lpstr>
      <vt:lpstr>Approaches to developing a WBS</vt:lpstr>
      <vt:lpstr>Approaches to developing a WBS</vt:lpstr>
      <vt:lpstr>Points to be noted …</vt:lpstr>
      <vt:lpstr>Team formation and life cycle</vt:lpstr>
      <vt:lpstr>PowerPoint Presentation</vt:lpstr>
      <vt:lpstr>Communication networks</vt:lpstr>
      <vt:lpstr>The formal risk management process</vt:lpstr>
      <vt:lpstr>What can go wrong?</vt:lpstr>
      <vt:lpstr>Process-related</vt:lpstr>
      <vt:lpstr>Technology-related</vt:lpstr>
      <vt:lpstr>Ishikawa – Fishbone diagram</vt:lpstr>
      <vt:lpstr>Scoring risks and issues</vt:lpstr>
      <vt:lpstr>Matrix Approach</vt:lpstr>
      <vt:lpstr>Risk – scoring matrix</vt:lpstr>
      <vt:lpstr>Risks – Treatment of Risks</vt:lpstr>
      <vt:lpstr>Developing the Project Plan</vt:lpstr>
      <vt:lpstr>The Project Network…</vt:lpstr>
      <vt:lpstr>From Work Package to Network</vt:lpstr>
      <vt:lpstr>From Work Package to Network</vt:lpstr>
      <vt:lpstr>Constructing a Project Network</vt:lpstr>
      <vt:lpstr>Activity-on-Node Fundamentals</vt:lpstr>
      <vt:lpstr>Activity-on-Node Fundamentals</vt:lpstr>
      <vt:lpstr>Network Information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vajira balasuriya</cp:lastModifiedBy>
  <cp:revision>223</cp:revision>
  <dcterms:created xsi:type="dcterms:W3CDTF">2005-02-17T16:44:33Z</dcterms:created>
  <dcterms:modified xsi:type="dcterms:W3CDTF">2021-07-06T06:03:27Z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