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76F4C4-58B2-62C7-7018-36B9441AD3E6}" v="81" dt="2022-07-06T19:27:52.965"/>
    <p1510:client id="{A7C0F49C-A49C-49FD-BAC9-3C3AA6F74E64}" v="41" dt="2022-06-30T10:46:14.364"/>
    <p1510:client id="{E99F4E9D-46C4-E498-6A66-685C4F2409AB}" v="552" dt="2022-07-06T21:43:31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A7C0F49C-A49C-49FD-BAC9-3C3AA6F74E64}"/>
    <pc:docChg chg="modSld">
      <pc:chgData name="" userId="" providerId="" clId="Web-{A7C0F49C-A49C-49FD-BAC9-3C3AA6F74E64}" dt="2022-06-30T10:44:04.860" v="5" actId="20577"/>
      <pc:docMkLst>
        <pc:docMk/>
      </pc:docMkLst>
      <pc:sldChg chg="modSp">
        <pc:chgData name="" userId="" providerId="" clId="Web-{A7C0F49C-A49C-49FD-BAC9-3C3AA6F74E64}" dt="2022-06-30T10:44:04.860" v="5" actId="20577"/>
        <pc:sldMkLst>
          <pc:docMk/>
          <pc:sldMk cId="109857222" sldId="256"/>
        </pc:sldMkLst>
        <pc:spChg chg="mod">
          <ac:chgData name="" userId="" providerId="" clId="Web-{A7C0F49C-A49C-49FD-BAC9-3C3AA6F74E64}" dt="2022-06-30T10:44:04.860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uzia Begum (1704877)" userId="S::1704877@student.uwtsd.ac.uk::3a3d468b-0f92-4d5b-904e-0f73ddc5d5a9" providerId="AD" clId="Web-{E99F4E9D-46C4-E498-6A66-685C4F2409AB}"/>
    <pc:docChg chg="delSld modSld addMainMaster delMainMaster">
      <pc:chgData name="Suzia Begum (1704877)" userId="S::1704877@student.uwtsd.ac.uk::3a3d468b-0f92-4d5b-904e-0f73ddc5d5a9" providerId="AD" clId="Web-{E99F4E9D-46C4-E498-6A66-685C4F2409AB}" dt="2022-07-06T21:43:31.607" v="573" actId="20577"/>
      <pc:docMkLst>
        <pc:docMk/>
      </pc:docMkLst>
      <pc:sldChg chg="addSp delSp modSp mod setBg modClrScheme setClrOvrMap delDesignElem chgLayout">
        <pc:chgData name="Suzia Begum (1704877)" userId="S::1704877@student.uwtsd.ac.uk::3a3d468b-0f92-4d5b-904e-0f73ddc5d5a9" providerId="AD" clId="Web-{E99F4E9D-46C4-E498-6A66-685C4F2409AB}" dt="2022-07-06T21:43:31.607" v="573" actId="20577"/>
        <pc:sldMkLst>
          <pc:docMk/>
          <pc:sldMk cId="109857222" sldId="256"/>
        </pc:sldMkLst>
        <pc:spChg chg="mod ord">
          <ac:chgData name="Suzia Begum (1704877)" userId="S::1704877@student.uwtsd.ac.uk::3a3d468b-0f92-4d5b-904e-0f73ddc5d5a9" providerId="AD" clId="Web-{E99F4E9D-46C4-E498-6A66-685C4F2409AB}" dt="2022-07-06T21:32:40.048" v="41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43:31.607" v="57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57:14.564" v="63"/>
          <ac:spMkLst>
            <pc:docMk/>
            <pc:sldMk cId="109857222" sldId="256"/>
            <ac:spMk id="5" creationId="{4522B21E-B2B9-4C72-9A71-C87EFD137480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57:14.564" v="63"/>
          <ac:spMkLst>
            <pc:docMk/>
            <pc:sldMk cId="109857222" sldId="256"/>
            <ac:spMk id="6" creationId="{5EB7D2A2-F448-44D4-938C-DC84CBCB3B1E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57:14.564" v="63"/>
          <ac:spMkLst>
            <pc:docMk/>
            <pc:sldMk cId="109857222" sldId="256"/>
            <ac:spMk id="7" creationId="{871AEA07-1E14-44B4-8E55-64EF049CD66F}"/>
          </ac:spMkLst>
        </pc:spChg>
        <pc:spChg chg="del">
          <ac:chgData name="Suzia Begum (1704877)" userId="S::1704877@student.uwtsd.ac.uk::3a3d468b-0f92-4d5b-904e-0f73ddc5d5a9" providerId="AD" clId="Web-{E99F4E9D-46C4-E498-6A66-685C4F2409AB}" dt="2022-07-06T19:47:01.462" v="6"/>
          <ac:spMkLst>
            <pc:docMk/>
            <pc:sldMk cId="109857222" sldId="256"/>
            <ac:spMk id="8" creationId="{FFD48BC7-DC40-47DE-87EE-9F4B6ECB9ABB}"/>
          </ac:spMkLst>
        </pc:spChg>
        <pc:spChg chg="del">
          <ac:chgData name="Suzia Begum (1704877)" userId="S::1704877@student.uwtsd.ac.uk::3a3d468b-0f92-4d5b-904e-0f73ddc5d5a9" providerId="AD" clId="Web-{E99F4E9D-46C4-E498-6A66-685C4F2409AB}" dt="2022-07-06T19:47:01.462" v="6"/>
          <ac:spMkLst>
            <pc:docMk/>
            <pc:sldMk cId="109857222" sldId="256"/>
            <ac:spMk id="10" creationId="{E502BBC7-2C76-46F3-BC24-5985BC13DB88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2:40.048" v="412"/>
          <ac:spMkLst>
            <pc:docMk/>
            <pc:sldMk cId="109857222" sldId="256"/>
            <ac:spMk id="11" creationId="{7E134C76-7FB4-4BB7-9322-DD8A4B179ACD}"/>
          </ac:spMkLst>
        </pc:spChg>
        <pc:spChg chg="del">
          <ac:chgData name="Suzia Begum (1704877)" userId="S::1704877@student.uwtsd.ac.uk::3a3d468b-0f92-4d5b-904e-0f73ddc5d5a9" providerId="AD" clId="Web-{E99F4E9D-46C4-E498-6A66-685C4F2409AB}" dt="2022-07-06T19:47:01.462" v="6"/>
          <ac:spMkLst>
            <pc:docMk/>
            <pc:sldMk cId="109857222" sldId="256"/>
            <ac:spMk id="12" creationId="{C7F28D52-2A5F-4D23-81AE-7CB8B591C7AF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2:40.048" v="412"/>
          <ac:spMkLst>
            <pc:docMk/>
            <pc:sldMk cId="109857222" sldId="256"/>
            <ac:spMk id="13" creationId="{C0C57804-4F33-4D85-AA3E-DA0F214BBD91}"/>
          </ac:spMkLst>
        </pc:spChg>
        <pc:spChg chg="del">
          <ac:chgData name="Suzia Begum (1704877)" userId="S::1704877@student.uwtsd.ac.uk::3a3d468b-0f92-4d5b-904e-0f73ddc5d5a9" providerId="AD" clId="Web-{E99F4E9D-46C4-E498-6A66-685C4F2409AB}" dt="2022-07-06T19:47:01.462" v="6"/>
          <ac:spMkLst>
            <pc:docMk/>
            <pc:sldMk cId="109857222" sldId="256"/>
            <ac:spMk id="14" creationId="{3629484E-3792-4B3D-89AD-7C8A1ED0E0D4}"/>
          </ac:spMkLst>
        </pc:spChg>
        <pc:cxnChg chg="add del">
          <ac:chgData name="Suzia Begum (1704877)" userId="S::1704877@student.uwtsd.ac.uk::3a3d468b-0f92-4d5b-904e-0f73ddc5d5a9" providerId="AD" clId="Web-{E99F4E9D-46C4-E498-6A66-685C4F2409AB}" dt="2022-07-06T19:57:14.564" v="63"/>
          <ac:cxnSpMkLst>
            <pc:docMk/>
            <pc:sldMk cId="109857222" sldId="256"/>
            <ac:cxnSpMk id="9" creationId="{F7C8EA93-3210-4C62-99E9-153C275E3A87}"/>
          </ac:cxnSpMkLst>
        </pc:cxnChg>
      </pc:sldChg>
      <pc:sldChg chg="addSp delSp modSp mod setBg modClrScheme delDesignElem chgLayout">
        <pc:chgData name="Suzia Begum (1704877)" userId="S::1704877@student.uwtsd.ac.uk::3a3d468b-0f92-4d5b-904e-0f73ddc5d5a9" providerId="AD" clId="Web-{E99F4E9D-46C4-E498-6A66-685C4F2409AB}" dt="2022-07-06T21:33:29.346" v="419"/>
        <pc:sldMkLst>
          <pc:docMk/>
          <pc:sldMk cId="1519584708" sldId="257"/>
        </pc:sldMkLst>
        <pc:spChg chg="mod ord">
          <ac:chgData name="Suzia Begum (1704877)" userId="S::1704877@student.uwtsd.ac.uk::3a3d468b-0f92-4d5b-904e-0f73ddc5d5a9" providerId="AD" clId="Web-{E99F4E9D-46C4-E498-6A66-685C4F2409AB}" dt="2022-07-06T21:33:29.346" v="419"/>
          <ac:spMkLst>
            <pc:docMk/>
            <pc:sldMk cId="1519584708" sldId="257"/>
            <ac:spMk id="2" creationId="{C90C53D3-CF8F-E06B-5BD3-0C04A6833896}"/>
          </ac:spMkLst>
        </pc:spChg>
        <pc:spChg chg="del mod ord">
          <ac:chgData name="Suzia Begum (1704877)" userId="S::1704877@student.uwtsd.ac.uk::3a3d468b-0f92-4d5b-904e-0f73ddc5d5a9" providerId="AD" clId="Web-{E99F4E9D-46C4-E498-6A66-685C4F2409AB}" dt="2022-07-06T19:47:48.041" v="13"/>
          <ac:spMkLst>
            <pc:docMk/>
            <pc:sldMk cId="1519584708" sldId="257"/>
            <ac:spMk id="3" creationId="{D0C988B0-3AEB-A284-ABD8-9F810892B134}"/>
          </ac:spMkLst>
        </pc:spChg>
        <pc:spChg chg="add del mod">
          <ac:chgData name="Suzia Begum (1704877)" userId="S::1704877@student.uwtsd.ac.uk::3a3d468b-0f92-4d5b-904e-0f73ddc5d5a9" providerId="AD" clId="Web-{E99F4E9D-46C4-E498-6A66-685C4F2409AB}" dt="2022-07-06T19:47:53.416" v="14"/>
          <ac:spMkLst>
            <pc:docMk/>
            <pc:sldMk cId="1519584708" sldId="257"/>
            <ac:spMk id="6" creationId="{B3A58B2F-3285-4674-56A2-01CFC4BE177E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1519584708" sldId="257"/>
            <ac:spMk id="8" creationId="{87CC2527-562A-4F69-B487-4371E5B243E7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45:55.429" v="5"/>
          <ac:spMkLst>
            <pc:docMk/>
            <pc:sldMk cId="1519584708" sldId="257"/>
            <ac:spMk id="9" creationId="{3CD9DF72-87A3-404E-A828-84CBF11A8303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47:01.462" v="6"/>
          <ac:spMkLst>
            <pc:docMk/>
            <pc:sldMk cId="1519584708" sldId="257"/>
            <ac:spMk id="16" creationId="{04812C46-200A-4DEB-A05E-3ED6C68C2387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47:01.462" v="6"/>
          <ac:spMkLst>
            <pc:docMk/>
            <pc:sldMk cId="1519584708" sldId="257"/>
            <ac:spMk id="18" creationId="{D1EA859B-E555-4109-94F3-6700E046E008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3:29.346" v="419"/>
          <ac:spMkLst>
            <pc:docMk/>
            <pc:sldMk cId="1519584708" sldId="257"/>
            <ac:spMk id="19" creationId="{C5BDD1EA-D8C1-45AF-9F0A-14A2A137BA2A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3:29.346" v="419"/>
          <ac:spMkLst>
            <pc:docMk/>
            <pc:sldMk cId="1519584708" sldId="257"/>
            <ac:spMk id="21" creationId="{14354E08-0068-48D7-A8AD-84C7B1CF585D}"/>
          </ac:spMkLst>
        </pc:spChg>
        <pc:grpChg chg="add">
          <ac:chgData name="Suzia Begum (1704877)" userId="S::1704877@student.uwtsd.ac.uk::3a3d468b-0f92-4d5b-904e-0f73ddc5d5a9" providerId="AD" clId="Web-{E99F4E9D-46C4-E498-6A66-685C4F2409AB}" dt="2022-07-06T21:33:29.346" v="419"/>
          <ac:grpSpMkLst>
            <pc:docMk/>
            <pc:sldMk cId="1519584708" sldId="257"/>
            <ac:grpSpMk id="23" creationId="{A779F34F-2960-4B81-BA08-445B6F6A0CD7}"/>
          </ac:grpSpMkLst>
        </pc:grpChg>
        <pc:picChg chg="add mod ord">
          <ac:chgData name="Suzia Begum (1704877)" userId="S::1704877@student.uwtsd.ac.uk::3a3d468b-0f92-4d5b-904e-0f73ddc5d5a9" providerId="AD" clId="Web-{E99F4E9D-46C4-E498-6A66-685C4F2409AB}" dt="2022-07-06T21:33:29.346" v="419"/>
          <ac:picMkLst>
            <pc:docMk/>
            <pc:sldMk cId="1519584708" sldId="257"/>
            <ac:picMk id="4" creationId="{1AFCDFA0-5E6A-7C3D-A766-82D57AAFBF6B}"/>
          </ac:picMkLst>
        </pc:picChg>
        <pc:cxnChg chg="add">
          <ac:chgData name="Suzia Begum (1704877)" userId="S::1704877@student.uwtsd.ac.uk::3a3d468b-0f92-4d5b-904e-0f73ddc5d5a9" providerId="AD" clId="Web-{E99F4E9D-46C4-E498-6A66-685C4F2409AB}" dt="2022-07-06T21:33:29.346" v="419"/>
          <ac:cxnSpMkLst>
            <pc:docMk/>
            <pc:sldMk cId="1519584708" sldId="257"/>
            <ac:cxnSpMk id="7" creationId="{8FD48FB1-66D8-4676-B0AA-C139A1DB78D1}"/>
          </ac:cxnSpMkLst>
        </pc:cxnChg>
        <pc:cxnChg chg="add">
          <ac:chgData name="Suzia Begum (1704877)" userId="S::1704877@student.uwtsd.ac.uk::3a3d468b-0f92-4d5b-904e-0f73ddc5d5a9" providerId="AD" clId="Web-{E99F4E9D-46C4-E498-6A66-685C4F2409AB}" dt="2022-07-06T21:33:29.346" v="419"/>
          <ac:cxnSpMkLst>
            <pc:docMk/>
            <pc:sldMk cId="1519584708" sldId="257"/>
            <ac:cxnSpMk id="10" creationId="{F033F5AE-6728-4F19-8DED-658E674B31B9}"/>
          </ac:cxnSpMkLst>
        </pc:cxnChg>
        <pc:cxnChg chg="add del">
          <ac:chgData name="Suzia Begum (1704877)" userId="S::1704877@student.uwtsd.ac.uk::3a3d468b-0f92-4d5b-904e-0f73ddc5d5a9" providerId="AD" clId="Web-{E99F4E9D-46C4-E498-6A66-685C4F2409AB}" dt="2022-07-06T19:45:55.429" v="5"/>
          <ac:cxnSpMkLst>
            <pc:docMk/>
            <pc:sldMk cId="1519584708" sldId="257"/>
            <ac:cxnSpMk id="11" creationId="{20E3A342-4D61-4E3F-AF90-1AB42AEB96CC}"/>
          </ac:cxnSpMkLst>
        </pc:cxnChg>
        <pc:cxnChg chg="add">
          <ac:chgData name="Suzia Begum (1704877)" userId="S::1704877@student.uwtsd.ac.uk::3a3d468b-0f92-4d5b-904e-0f73ddc5d5a9" providerId="AD" clId="Web-{E99F4E9D-46C4-E498-6A66-685C4F2409AB}" dt="2022-07-06T21:33:29.346" v="419"/>
          <ac:cxnSpMkLst>
            <pc:docMk/>
            <pc:sldMk cId="1519584708" sldId="257"/>
            <ac:cxnSpMk id="12" creationId="{82C7D74A-18BA-4709-A808-44E8815C4430}"/>
          </ac:cxnSpMkLst>
        </pc:cxnChg>
        <pc:cxnChg chg="add del">
          <ac:chgData name="Suzia Begum (1704877)" userId="S::1704877@student.uwtsd.ac.uk::3a3d468b-0f92-4d5b-904e-0f73ddc5d5a9" providerId="AD" clId="Web-{E99F4E9D-46C4-E498-6A66-685C4F2409AB}" dt="2022-07-06T21:32:32.141" v="411"/>
          <ac:cxnSpMkLst>
            <pc:docMk/>
            <pc:sldMk cId="1519584708" sldId="257"/>
            <ac:cxnSpMk id="13" creationId="{BCDAEC91-5BCE-4B55-9CC0-43EF94CB734B}"/>
          </ac:cxnSpMkLst>
        </pc:cxnChg>
        <pc:cxnChg chg="add">
          <ac:chgData name="Suzia Begum (1704877)" userId="S::1704877@student.uwtsd.ac.uk::3a3d468b-0f92-4d5b-904e-0f73ddc5d5a9" providerId="AD" clId="Web-{E99F4E9D-46C4-E498-6A66-685C4F2409AB}" dt="2022-07-06T21:33:29.346" v="419"/>
          <ac:cxnSpMkLst>
            <pc:docMk/>
            <pc:sldMk cId="1519584708" sldId="257"/>
            <ac:cxnSpMk id="15" creationId="{B5164A3F-1561-4039-8185-AB0EEB713EA7}"/>
          </ac:cxnSpMkLst>
        </pc:cxnChg>
        <pc:cxnChg chg="add">
          <ac:chgData name="Suzia Begum (1704877)" userId="S::1704877@student.uwtsd.ac.uk::3a3d468b-0f92-4d5b-904e-0f73ddc5d5a9" providerId="AD" clId="Web-{E99F4E9D-46C4-E498-6A66-685C4F2409AB}" dt="2022-07-06T21:33:29.346" v="419"/>
          <ac:cxnSpMkLst>
            <pc:docMk/>
            <pc:sldMk cId="1519584708" sldId="257"/>
            <ac:cxnSpMk id="17" creationId="{2A35DB53-42BE-460E-9CA1-1294C98463CB}"/>
          </ac:cxnSpMkLst>
        </pc:cxnChg>
      </pc:sldChg>
      <pc:sldChg chg="addSp delSp modSp mod setBg modClrScheme setClrOvrMap chgLayout">
        <pc:chgData name="Suzia Begum (1704877)" userId="S::1704877@student.uwtsd.ac.uk::3a3d468b-0f92-4d5b-904e-0f73ddc5d5a9" providerId="AD" clId="Web-{E99F4E9D-46C4-E498-6A66-685C4F2409AB}" dt="2022-07-06T21:34:18.238" v="429" actId="20577"/>
        <pc:sldMkLst>
          <pc:docMk/>
          <pc:sldMk cId="3681623583" sldId="258"/>
        </pc:sldMkLst>
        <pc:spChg chg="del mod ord">
          <ac:chgData name="Suzia Begum (1704877)" userId="S::1704877@student.uwtsd.ac.uk::3a3d468b-0f92-4d5b-904e-0f73ddc5d5a9" providerId="AD" clId="Web-{E99F4E9D-46C4-E498-6A66-685C4F2409AB}" dt="2022-07-06T19:47:38.588" v="11"/>
          <ac:spMkLst>
            <pc:docMk/>
            <pc:sldMk cId="3681623583" sldId="258"/>
            <ac:spMk id="2" creationId="{E4239D7B-CA1F-8EC1-FEA2-E6FC581FFC19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34:18.238" v="429" actId="20577"/>
          <ac:spMkLst>
            <pc:docMk/>
            <pc:sldMk cId="3681623583" sldId="258"/>
            <ac:spMk id="3" creationId="{4CC48C6C-0219-108F-CD8E-23F29E3FAA4A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2:45.470" v="413"/>
          <ac:spMkLst>
            <pc:docMk/>
            <pc:sldMk cId="3681623583" sldId="258"/>
            <ac:spMk id="5" creationId="{AD2D45C7-2E37-44FD-AC77-116CD14B9ED9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2:45.470" v="413"/>
          <ac:spMkLst>
            <pc:docMk/>
            <pc:sldMk cId="3681623583" sldId="258"/>
            <ac:spMk id="6" creationId="{1FF88480-2CF1-4C54-8CE3-2CA9CD9FF896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49:41.876" v="60"/>
          <ac:spMkLst>
            <pc:docMk/>
            <pc:sldMk cId="3681623583" sldId="258"/>
            <ac:spMk id="8" creationId="{907EF6B7-1338-4443-8C46-6A318D952DFD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49:41.876" v="60"/>
          <ac:spMkLst>
            <pc:docMk/>
            <pc:sldMk cId="3681623583" sldId="258"/>
            <ac:spMk id="10" creationId="{DAAE4CDD-124C-4DCF-9584-B6033B545DD5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49:41.876" v="60"/>
          <ac:spMkLst>
            <pc:docMk/>
            <pc:sldMk cId="3681623583" sldId="258"/>
            <ac:spMk id="12" creationId="{081E4A58-353D-44AE-B2FC-2A74E2E400F7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57:17.814" v="64"/>
          <ac:spMkLst>
            <pc:docMk/>
            <pc:sldMk cId="3681623583" sldId="258"/>
            <ac:spMk id="14" creationId="{1BB867FF-FC45-48F7-8104-F89BE54909F1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57:17.814" v="64"/>
          <ac:spMkLst>
            <pc:docMk/>
            <pc:sldMk cId="3681623583" sldId="258"/>
            <ac:spMk id="15" creationId="{8BB56887-D0D5-4F0C-9E19-7247EB83C8B7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19:57:17.814" v="64"/>
          <ac:spMkLst>
            <pc:docMk/>
            <pc:sldMk cId="3681623583" sldId="258"/>
            <ac:spMk id="16" creationId="{081E4A58-353D-44AE-B2FC-2A74E2E400F7}"/>
          </ac:spMkLst>
        </pc:spChg>
      </pc:sldChg>
      <pc:sldChg chg="addSp delSp modSp mod setBg modClrScheme delDesignElem chgLayout">
        <pc:chgData name="Suzia Begum (1704877)" userId="S::1704877@student.uwtsd.ac.uk::3a3d468b-0f92-4d5b-904e-0f73ddc5d5a9" providerId="AD" clId="Web-{E99F4E9D-46C4-E498-6A66-685C4F2409AB}" dt="2022-07-06T21:33:23.752" v="418" actId="1076"/>
        <pc:sldMkLst>
          <pc:docMk/>
          <pc:sldMk cId="638909798" sldId="259"/>
        </pc:sldMkLst>
        <pc:spChg chg="del mod ord">
          <ac:chgData name="Suzia Begum (1704877)" userId="S::1704877@student.uwtsd.ac.uk::3a3d468b-0f92-4d5b-904e-0f73ddc5d5a9" providerId="AD" clId="Web-{E99F4E9D-46C4-E498-6A66-685C4F2409AB}" dt="2022-07-06T20:00:11.327" v="67"/>
          <ac:spMkLst>
            <pc:docMk/>
            <pc:sldMk cId="638909798" sldId="259"/>
            <ac:spMk id="2" creationId="{198555C2-1A89-D8CE-6786-8676B34F879A}"/>
          </ac:spMkLst>
        </pc:spChg>
        <pc:spChg chg="del mod ord">
          <ac:chgData name="Suzia Begum (1704877)" userId="S::1704877@student.uwtsd.ac.uk::3a3d468b-0f92-4d5b-904e-0f73ddc5d5a9" providerId="AD" clId="Web-{E99F4E9D-46C4-E498-6A66-685C4F2409AB}" dt="2022-07-06T20:00:08.670" v="66"/>
          <ac:spMkLst>
            <pc:docMk/>
            <pc:sldMk cId="638909798" sldId="259"/>
            <ac:spMk id="3" creationId="{094FB082-83F5-D32F-3600-50B882364D9D}"/>
          </ac:spMkLst>
        </pc:spChg>
        <pc:spChg chg="add mod">
          <ac:chgData name="Suzia Begum (1704877)" userId="S::1704877@student.uwtsd.ac.uk::3a3d468b-0f92-4d5b-904e-0f73ddc5d5a9" providerId="AD" clId="Web-{E99F4E9D-46C4-E498-6A66-685C4F2409AB}" dt="2022-07-06T21:33:23.752" v="418" actId="1076"/>
          <ac:spMkLst>
            <pc:docMk/>
            <pc:sldMk cId="638909798" sldId="259"/>
            <ac:spMk id="5" creationId="{79233E7C-23B2-62AC-AC49-36083262DBA7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20:15:42.878" v="75"/>
          <ac:spMkLst>
            <pc:docMk/>
            <pc:sldMk cId="638909798" sldId="259"/>
            <ac:spMk id="9" creationId="{42A4FC2C-047E-45A5-965D-8E1E3BF09BC6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638909798" sldId="259"/>
            <ac:spMk id="14" creationId="{04812C46-200A-4DEB-A05E-3ED6C68C2387}"/>
          </ac:spMkLst>
        </pc:spChg>
        <pc:spChg chg="add del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638909798" sldId="259"/>
            <ac:spMk id="16" creationId="{D1EA859B-E555-4109-94F3-6700E046E008}"/>
          </ac:spMkLst>
        </pc:spChg>
        <pc:picChg chg="add mod ord">
          <ac:chgData name="Suzia Begum (1704877)" userId="S::1704877@student.uwtsd.ac.uk::3a3d468b-0f92-4d5b-904e-0f73ddc5d5a9" providerId="AD" clId="Web-{E99F4E9D-46C4-E498-6A66-685C4F2409AB}" dt="2022-07-06T21:32:32.141" v="411"/>
          <ac:picMkLst>
            <pc:docMk/>
            <pc:sldMk cId="638909798" sldId="259"/>
            <ac:picMk id="4" creationId="{094150F6-E2C1-B4DC-8644-EB1D51C08D6E}"/>
          </ac:picMkLst>
        </pc:picChg>
      </pc:sldChg>
      <pc:sldChg chg="addSp delSp modSp mod setBg modClrScheme setClrOvrMap chgLayout">
        <pc:chgData name="Suzia Begum (1704877)" userId="S::1704877@student.uwtsd.ac.uk::3a3d468b-0f92-4d5b-904e-0f73ddc5d5a9" providerId="AD" clId="Web-{E99F4E9D-46C4-E498-6A66-685C4F2409AB}" dt="2022-07-06T21:34:01.909" v="425" actId="20577"/>
        <pc:sldMkLst>
          <pc:docMk/>
          <pc:sldMk cId="4131863071" sldId="260"/>
        </pc:sldMkLst>
        <pc:spChg chg="del mod ord">
          <ac:chgData name="Suzia Begum (1704877)" userId="S::1704877@student.uwtsd.ac.uk::3a3d468b-0f92-4d5b-904e-0f73ddc5d5a9" providerId="AD" clId="Web-{E99F4E9D-46C4-E498-6A66-685C4F2409AB}" dt="2022-07-06T20:00:43.454" v="69"/>
          <ac:spMkLst>
            <pc:docMk/>
            <pc:sldMk cId="4131863071" sldId="260"/>
            <ac:spMk id="2" creationId="{F251F4CA-287D-C9AA-1C22-B02C14B6DC3A}"/>
          </ac:spMkLst>
        </pc:spChg>
        <pc:spChg chg="del mod ord">
          <ac:chgData name="Suzia Begum (1704877)" userId="S::1704877@student.uwtsd.ac.uk::3a3d468b-0f92-4d5b-904e-0f73ddc5d5a9" providerId="AD" clId="Web-{E99F4E9D-46C4-E498-6A66-685C4F2409AB}" dt="2022-07-06T20:14:49.812" v="71"/>
          <ac:spMkLst>
            <pc:docMk/>
            <pc:sldMk cId="4131863071" sldId="260"/>
            <ac:spMk id="3" creationId="{CE82DBB8-C69F-E23D-7F88-C842D2B23723}"/>
          </ac:spMkLst>
        </pc:spChg>
        <pc:spChg chg="add mod ord">
          <ac:chgData name="Suzia Begum (1704877)" userId="S::1704877@student.uwtsd.ac.uk::3a3d468b-0f92-4d5b-904e-0f73ddc5d5a9" providerId="AD" clId="Web-{E99F4E9D-46C4-E498-6A66-685C4F2409AB}" dt="2022-07-06T21:34:01.909" v="425" actId="20577"/>
          <ac:spMkLst>
            <pc:docMk/>
            <pc:sldMk cId="4131863071" sldId="260"/>
            <ac:spMk id="6" creationId="{8F75781C-C1DB-C95E-1627-208A65BF50C9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3:42.940" v="420"/>
          <ac:spMkLst>
            <pc:docMk/>
            <pc:sldMk cId="4131863071" sldId="260"/>
            <ac:spMk id="11" creationId="{AD2D45C7-2E37-44FD-AC77-116CD14B9ED9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3:42.940" v="420"/>
          <ac:spMkLst>
            <pc:docMk/>
            <pc:sldMk cId="4131863071" sldId="260"/>
            <ac:spMk id="13" creationId="{1FF88480-2CF1-4C54-8CE3-2CA9CD9FF896}"/>
          </ac:spMkLst>
        </pc:spChg>
        <pc:picChg chg="add del mod ord">
          <ac:chgData name="Suzia Begum (1704877)" userId="S::1704877@student.uwtsd.ac.uk::3a3d468b-0f92-4d5b-904e-0f73ddc5d5a9" providerId="AD" clId="Web-{E99F4E9D-46C4-E498-6A66-685C4F2409AB}" dt="2022-07-06T20:14:51.202" v="72"/>
          <ac:picMkLst>
            <pc:docMk/>
            <pc:sldMk cId="4131863071" sldId="260"/>
            <ac:picMk id="4" creationId="{F893BFE4-E869-2878-2F5D-01934F285502}"/>
          </ac:picMkLst>
        </pc:picChg>
      </pc:sldChg>
      <pc:sldChg chg="addSp delSp modSp mod setBg modClrScheme setClrOvrMap chgLayout">
        <pc:chgData name="Suzia Begum (1704877)" userId="S::1704877@student.uwtsd.ac.uk::3a3d468b-0f92-4d5b-904e-0f73ddc5d5a9" providerId="AD" clId="Web-{E99F4E9D-46C4-E498-6A66-685C4F2409AB}" dt="2022-07-06T21:34:43.270" v="434" actId="20577"/>
        <pc:sldMkLst>
          <pc:docMk/>
          <pc:sldMk cId="3958181909" sldId="261"/>
        </pc:sldMkLst>
        <pc:spChg chg="del mod ord">
          <ac:chgData name="Suzia Begum (1704877)" userId="S::1704877@student.uwtsd.ac.uk::3a3d468b-0f92-4d5b-904e-0f73ddc5d5a9" providerId="AD" clId="Web-{E99F4E9D-46C4-E498-6A66-685C4F2409AB}" dt="2022-07-06T21:30:45.997" v="404"/>
          <ac:spMkLst>
            <pc:docMk/>
            <pc:sldMk cId="3958181909" sldId="261"/>
            <ac:spMk id="2" creationId="{255C9545-B961-FC7E-D924-DA47F4C0DEEC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34:43.270" v="434" actId="20577"/>
          <ac:spMkLst>
            <pc:docMk/>
            <pc:sldMk cId="3958181909" sldId="261"/>
            <ac:spMk id="3" creationId="{4240827A-C528-D4DB-E7C6-494338DE7147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4:26.379" v="430"/>
          <ac:spMkLst>
            <pc:docMk/>
            <pc:sldMk cId="3958181909" sldId="261"/>
            <ac:spMk id="8" creationId="{AD2D45C7-2E37-44FD-AC77-116CD14B9ED9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4:26.379" v="430"/>
          <ac:spMkLst>
            <pc:docMk/>
            <pc:sldMk cId="3958181909" sldId="261"/>
            <ac:spMk id="10" creationId="{1FF88480-2CF1-4C54-8CE3-2CA9CD9FF896}"/>
          </ac:spMkLst>
        </pc:spChg>
      </pc:sldChg>
      <pc:sldChg chg="addSp delSp modSp mod setBg modClrScheme setClrOvrMap chgLayout">
        <pc:chgData name="Suzia Begum (1704877)" userId="S::1704877@student.uwtsd.ac.uk::3a3d468b-0f92-4d5b-904e-0f73ddc5d5a9" providerId="AD" clId="Web-{E99F4E9D-46C4-E498-6A66-685C4F2409AB}" dt="2022-07-06T21:41:34.603" v="565" actId="14100"/>
        <pc:sldMkLst>
          <pc:docMk/>
          <pc:sldMk cId="1646253194" sldId="262"/>
        </pc:sldMkLst>
        <pc:spChg chg="del mod ord">
          <ac:chgData name="Suzia Begum (1704877)" userId="S::1704877@student.uwtsd.ac.uk::3a3d468b-0f92-4d5b-904e-0f73ddc5d5a9" providerId="AD" clId="Web-{E99F4E9D-46C4-E498-6A66-685C4F2409AB}" dt="2022-07-06T21:35:38.975" v="435"/>
          <ac:spMkLst>
            <pc:docMk/>
            <pc:sldMk cId="1646253194" sldId="262"/>
            <ac:spMk id="2" creationId="{C4745971-B748-7B4E-361E-886DFB9A140A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41:34.603" v="565" actId="14100"/>
          <ac:spMkLst>
            <pc:docMk/>
            <pc:sldMk cId="1646253194" sldId="262"/>
            <ac:spMk id="3" creationId="{5192B465-AFB7-D2BD-B9BD-B45C0CC08395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6:15.429" v="438"/>
          <ac:spMkLst>
            <pc:docMk/>
            <pc:sldMk cId="1646253194" sldId="262"/>
            <ac:spMk id="8" creationId="{AD2D45C7-2E37-44FD-AC77-116CD14B9ED9}"/>
          </ac:spMkLst>
        </pc:spChg>
        <pc:spChg chg="add">
          <ac:chgData name="Suzia Begum (1704877)" userId="S::1704877@student.uwtsd.ac.uk::3a3d468b-0f92-4d5b-904e-0f73ddc5d5a9" providerId="AD" clId="Web-{E99F4E9D-46C4-E498-6A66-685C4F2409AB}" dt="2022-07-06T21:36:15.429" v="438"/>
          <ac:spMkLst>
            <pc:docMk/>
            <pc:sldMk cId="1646253194" sldId="262"/>
            <ac:spMk id="10" creationId="{1FF88480-2CF1-4C54-8CE3-2CA9CD9FF896}"/>
          </ac:spMkLst>
        </pc:spChg>
      </pc:sldChg>
      <pc:sldChg chg="modSp del mod modClrScheme chgLayout">
        <pc:chgData name="Suzia Begum (1704877)" userId="S::1704877@student.uwtsd.ac.uk::3a3d468b-0f92-4d5b-904e-0f73ddc5d5a9" providerId="AD" clId="Web-{E99F4E9D-46C4-E498-6A66-685C4F2409AB}" dt="2022-07-06T21:35:42.444" v="436"/>
        <pc:sldMkLst>
          <pc:docMk/>
          <pc:sldMk cId="1636953364" sldId="263"/>
        </pc:sldMkLst>
        <pc:spChg chg="mod ord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1636953364" sldId="263"/>
            <ac:spMk id="2" creationId="{A50A245B-15E3-0628-4F31-825E5F7FC1F9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1636953364" sldId="263"/>
            <ac:spMk id="3" creationId="{D312AC4D-FD40-D94C-DED5-63627CD16F25}"/>
          </ac:spMkLst>
        </pc:spChg>
      </pc:sldChg>
      <pc:sldChg chg="modSp del mod modClrScheme chgLayout">
        <pc:chgData name="Suzia Begum (1704877)" userId="S::1704877@student.uwtsd.ac.uk::3a3d468b-0f92-4d5b-904e-0f73ddc5d5a9" providerId="AD" clId="Web-{E99F4E9D-46C4-E498-6A66-685C4F2409AB}" dt="2022-07-06T21:35:44.850" v="437"/>
        <pc:sldMkLst>
          <pc:docMk/>
          <pc:sldMk cId="406746570" sldId="264"/>
        </pc:sldMkLst>
        <pc:spChg chg="mod ord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406746570" sldId="264"/>
            <ac:spMk id="2" creationId="{95BE5929-E9BD-AB7F-20D1-81DC46C51DD8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406746570" sldId="264"/>
            <ac:spMk id="3" creationId="{5C47C8E1-0CAD-8FA8-F3EC-5DCBB9B4270A}"/>
          </ac:spMkLst>
        </pc:spChg>
      </pc:sldChg>
      <pc:sldChg chg="modSp del mod modClrScheme chgLayout">
        <pc:chgData name="Suzia Begum (1704877)" userId="S::1704877@student.uwtsd.ac.uk::3a3d468b-0f92-4d5b-904e-0f73ddc5d5a9" providerId="AD" clId="Web-{E99F4E9D-46C4-E498-6A66-685C4F2409AB}" dt="2022-07-06T21:41:52.385" v="566"/>
        <pc:sldMkLst>
          <pc:docMk/>
          <pc:sldMk cId="3489130636" sldId="265"/>
        </pc:sldMkLst>
        <pc:spChg chg="mod ord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3489130636" sldId="265"/>
            <ac:spMk id="2" creationId="{8B1D0ADD-F4D3-5C96-A227-75E0FAD4EFCB}"/>
          </ac:spMkLst>
        </pc:spChg>
        <pc:spChg chg="mod ord">
          <ac:chgData name="Suzia Begum (1704877)" userId="S::1704877@student.uwtsd.ac.uk::3a3d468b-0f92-4d5b-904e-0f73ddc5d5a9" providerId="AD" clId="Web-{E99F4E9D-46C4-E498-6A66-685C4F2409AB}" dt="2022-07-06T21:32:32.141" v="411"/>
          <ac:spMkLst>
            <pc:docMk/>
            <pc:sldMk cId="3489130636" sldId="265"/>
            <ac:spMk id="3" creationId="{CB484CB1-68D9-4CA1-8D11-AA416B36AACC}"/>
          </ac:spMkLst>
        </pc:spChg>
      </pc:sldChg>
      <pc:sldMasterChg chg="del delSldLayout">
        <pc:chgData name="Suzia Begum (1704877)" userId="S::1704877@student.uwtsd.ac.uk::3a3d468b-0f92-4d5b-904e-0f73ddc5d5a9" providerId="AD" clId="Web-{E99F4E9D-46C4-E498-6A66-685C4F2409AB}" dt="2022-07-06T19:47:01.462" v="6"/>
        <pc:sldMasterMkLst>
          <pc:docMk/>
          <pc:sldMasterMk cId="2460954070" sldId="2147483660"/>
        </pc:sldMasterMkLst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uzia Begum (1704877)" userId="S::1704877@student.uwtsd.ac.uk::3a3d468b-0f92-4d5b-904e-0f73ddc5d5a9" providerId="AD" clId="Web-{E99F4E9D-46C4-E498-6A66-685C4F2409AB}" dt="2022-07-06T19:47:01.462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uzia Begum (1704877)" userId="S::1704877@student.uwtsd.ac.uk::3a3d468b-0f92-4d5b-904e-0f73ddc5d5a9" providerId="AD" clId="Web-{E99F4E9D-46C4-E498-6A66-685C4F2409AB}" dt="2022-07-06T19:47:06.071" v="7"/>
        <pc:sldMasterMkLst>
          <pc:docMk/>
          <pc:sldMasterMk cId="1032474569" sldId="2147483672"/>
        </pc:sldMasterMkLst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615315485" sldId="2147483673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262305239" sldId="2147483674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3645240959" sldId="2147483675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3363619134" sldId="2147483676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1172099563" sldId="2147483677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1242932480" sldId="2147483678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1174953025" sldId="2147483679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766203528" sldId="2147483680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1704731003" sldId="2147483681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3101105512" sldId="2147483682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06.071" v="7"/>
          <pc:sldLayoutMkLst>
            <pc:docMk/>
            <pc:sldMasterMk cId="1032474569" sldId="2147483672"/>
            <pc:sldLayoutMk cId="4152440903" sldId="2147483683"/>
          </pc:sldLayoutMkLst>
        </pc:sldLayoutChg>
      </pc:sldMasterChg>
      <pc:sldMasterChg chg="add del addSldLayout delSldLayout modSldLayout">
        <pc:chgData name="Suzia Begum (1704877)" userId="S::1704877@student.uwtsd.ac.uk::3a3d468b-0f92-4d5b-904e-0f73ddc5d5a9" providerId="AD" clId="Web-{E99F4E9D-46C4-E498-6A66-685C4F2409AB}" dt="2022-07-06T19:47:11.853" v="8"/>
        <pc:sldMasterMkLst>
          <pc:docMk/>
          <pc:sldMasterMk cId="2338210170" sldId="2147483684"/>
        </pc:sldMasterMkLst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3820476457" sldId="2147483685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2680555529" sldId="2147483686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1919938759" sldId="2147483687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233641717" sldId="2147483688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3546457403" sldId="2147483689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933193384" sldId="2147483690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3598482129" sldId="2147483691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4076553374" sldId="2147483692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3456430202" sldId="2147483693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1095020370" sldId="2147483694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47:11.853" v="8"/>
          <pc:sldLayoutMkLst>
            <pc:docMk/>
            <pc:sldMasterMk cId="2338210170" sldId="2147483684"/>
            <pc:sldLayoutMk cId="3483955765" sldId="2147483695"/>
          </pc:sldLayoutMkLst>
        </pc:sldLayoutChg>
      </pc:sldMasterChg>
      <pc:sldMasterChg chg="add del addSldLayout delSldLayout modSldLayout">
        <pc:chgData name="Suzia Begum (1704877)" userId="S::1704877@student.uwtsd.ac.uk::3a3d468b-0f92-4d5b-904e-0f73ddc5d5a9" providerId="AD" clId="Web-{E99F4E9D-46C4-E498-6A66-685C4F2409AB}" dt="2022-07-06T21:32:32.141" v="411"/>
        <pc:sldMasterMkLst>
          <pc:docMk/>
          <pc:sldMasterMk cId="906634695" sldId="2147483696"/>
        </pc:sldMasterMkLst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1136384548" sldId="2147483697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891712835" sldId="2147483698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1570580" sldId="2147483699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3423533699" sldId="2147483700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894313256" sldId="2147483701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3008139369" sldId="2147483702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3521991793" sldId="2147483703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2654265458" sldId="2147483704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3589999550" sldId="2147483705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521173401" sldId="2147483706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906634695" sldId="2147483696"/>
            <pc:sldLayoutMk cId="3636528000" sldId="2147483707"/>
          </pc:sldLayoutMkLst>
        </pc:sldLayoutChg>
      </pc:sldMasterChg>
      <pc:sldMasterChg chg="add del addSldLayout delSldLayout modSldLayout">
        <pc:chgData name="Suzia Begum (1704877)" userId="S::1704877@student.uwtsd.ac.uk::3a3d468b-0f92-4d5b-904e-0f73ddc5d5a9" providerId="AD" clId="Web-{E99F4E9D-46C4-E498-6A66-685C4F2409AB}" dt="2022-07-06T19:57:20.346" v="65"/>
        <pc:sldMasterMkLst>
          <pc:docMk/>
          <pc:sldMasterMk cId="1404706814" sldId="2147483708"/>
        </pc:sldMasterMkLst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2603409242" sldId="2147483709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2231264194" sldId="2147483710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813981046" sldId="2147483711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1128901518" sldId="2147483712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3799787867" sldId="2147483713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285481130" sldId="2147483714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2899197464" sldId="2147483715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2328870041" sldId="2147483716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1420276201" sldId="2147483717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324224213" sldId="2147483718"/>
          </pc:sldLayoutMkLst>
        </pc:sldLayoutChg>
        <pc:sldLayoutChg chg="add del mod replId">
          <pc:chgData name="Suzia Begum (1704877)" userId="S::1704877@student.uwtsd.ac.uk::3a3d468b-0f92-4d5b-904e-0f73ddc5d5a9" providerId="AD" clId="Web-{E99F4E9D-46C4-E498-6A66-685C4F2409AB}" dt="2022-07-06T19:57:20.346" v="65"/>
          <pc:sldLayoutMkLst>
            <pc:docMk/>
            <pc:sldMasterMk cId="1404706814" sldId="2147483708"/>
            <pc:sldLayoutMk cId="2615232550" sldId="2147483719"/>
          </pc:sldLayoutMkLst>
        </pc:sldLayoutChg>
      </pc:sldMasterChg>
      <pc:sldMasterChg chg="add addSldLayout modSldLayout">
        <pc:chgData name="Suzia Begum (1704877)" userId="S::1704877@student.uwtsd.ac.uk::3a3d468b-0f92-4d5b-904e-0f73ddc5d5a9" providerId="AD" clId="Web-{E99F4E9D-46C4-E498-6A66-685C4F2409AB}" dt="2022-07-06T21:32:32.141" v="411"/>
        <pc:sldMasterMkLst>
          <pc:docMk/>
          <pc:sldMasterMk cId="4073782024" sldId="2147483708"/>
        </pc:sldMasterMkLst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543543608" sldId="2147483709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2859462816" sldId="2147483710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564759601" sldId="2147483711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3809278339" sldId="2147483712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4222806969" sldId="2147483713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3316599157" sldId="2147483714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354929285" sldId="2147483715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3658162880" sldId="2147483716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1303727297" sldId="2147483717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2373075540" sldId="2147483718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1520157948" sldId="2147483719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1409643037" sldId="2147483720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2389952541" sldId="2147483721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4071973654" sldId="2147483722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126693931" sldId="2147483723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1991453479" sldId="2147483724"/>
          </pc:sldLayoutMkLst>
        </pc:sldLayoutChg>
        <pc:sldLayoutChg chg="add mod replId">
          <pc:chgData name="Suzia Begum (1704877)" userId="S::1704877@student.uwtsd.ac.uk::3a3d468b-0f92-4d5b-904e-0f73ddc5d5a9" providerId="AD" clId="Web-{E99F4E9D-46C4-E498-6A66-685C4F2409AB}" dt="2022-07-06T21:32:32.141" v="411"/>
          <pc:sldLayoutMkLst>
            <pc:docMk/>
            <pc:sldMasterMk cId="4073782024" sldId="2147483708"/>
            <pc:sldLayoutMk cId="1018923949" sldId="2147483725"/>
          </pc:sldLayoutMkLst>
        </pc:sldLayoutChg>
      </pc:sldMasterChg>
    </pc:docChg>
  </pc:docChgLst>
  <pc:docChgLst>
    <pc:chgData name="Suzia Begum (1704877)" userId="S::1704877@student.uwtsd.ac.uk::3a3d468b-0f92-4d5b-904e-0f73ddc5d5a9" providerId="AD" clId="Web-{0076F4C4-58B2-62C7-7018-36B9441AD3E6}"/>
    <pc:docChg chg="modSld">
      <pc:chgData name="Suzia Begum (1704877)" userId="S::1704877@student.uwtsd.ac.uk::3a3d468b-0f92-4d5b-904e-0f73ddc5d5a9" providerId="AD" clId="Web-{0076F4C4-58B2-62C7-7018-36B9441AD3E6}" dt="2022-07-06T19:27:52.965" v="80" actId="20577"/>
      <pc:docMkLst>
        <pc:docMk/>
      </pc:docMkLst>
      <pc:sldChg chg="modSp">
        <pc:chgData name="Suzia Begum (1704877)" userId="S::1704877@student.uwtsd.ac.uk::3a3d468b-0f92-4d5b-904e-0f73ddc5d5a9" providerId="AD" clId="Web-{0076F4C4-58B2-62C7-7018-36B9441AD3E6}" dt="2022-07-06T19:27:52.965" v="80" actId="20577"/>
        <pc:sldMkLst>
          <pc:docMk/>
          <pc:sldMk cId="1519584708" sldId="257"/>
        </pc:sldMkLst>
        <pc:spChg chg="mod">
          <ac:chgData name="Suzia Begum (1704877)" userId="S::1704877@student.uwtsd.ac.uk::3a3d468b-0f92-4d5b-904e-0f73ddc5d5a9" providerId="AD" clId="Web-{0076F4C4-58B2-62C7-7018-36B9441AD3E6}" dt="2022-07-06T19:05:10.958" v="1" actId="20577"/>
          <ac:spMkLst>
            <pc:docMk/>
            <pc:sldMk cId="1519584708" sldId="257"/>
            <ac:spMk id="2" creationId="{C90C53D3-CF8F-E06B-5BD3-0C04A6833896}"/>
          </ac:spMkLst>
        </pc:spChg>
        <pc:spChg chg="mod">
          <ac:chgData name="Suzia Begum (1704877)" userId="S::1704877@student.uwtsd.ac.uk::3a3d468b-0f92-4d5b-904e-0f73ddc5d5a9" providerId="AD" clId="Web-{0076F4C4-58B2-62C7-7018-36B9441AD3E6}" dt="2022-07-06T19:27:52.965" v="80" actId="20577"/>
          <ac:spMkLst>
            <pc:docMk/>
            <pc:sldMk cId="1519584708" sldId="257"/>
            <ac:spMk id="3" creationId="{D0C988B0-3AEB-A284-ABD8-9F810892B134}"/>
          </ac:spMkLst>
        </pc:spChg>
      </pc:sldChg>
    </pc:docChg>
  </pc:docChgLst>
  <pc:docChgLst>
    <pc:chgData name="Suzia Begum (1704877)" userId="S::1704877@student.uwtsd.ac.uk::3a3d468b-0f92-4d5b-904e-0f73ddc5d5a9" providerId="AD" clId="Web-{A7C0F49C-A49C-49FD-BAC9-3C3AA6F74E64}"/>
    <pc:docChg chg="addSld modSld">
      <pc:chgData name="Suzia Begum (1704877)" userId="S::1704877@student.uwtsd.ac.uk::3a3d468b-0f92-4d5b-904e-0f73ddc5d5a9" providerId="AD" clId="Web-{A7C0F49C-A49C-49FD-BAC9-3C3AA6F74E64}" dt="2022-06-30T10:52:00.482" v="37"/>
      <pc:docMkLst>
        <pc:docMk/>
      </pc:docMkLst>
      <pc:sldChg chg="addSp modSp mod setBg modNotes">
        <pc:chgData name="Suzia Begum (1704877)" userId="S::1704877@student.uwtsd.ac.uk::3a3d468b-0f92-4d5b-904e-0f73ddc5d5a9" providerId="AD" clId="Web-{A7C0F49C-A49C-49FD-BAC9-3C3AA6F74E64}" dt="2022-06-30T10:52:00.482" v="37"/>
        <pc:sldMkLst>
          <pc:docMk/>
          <pc:sldMk cId="109857222" sldId="256"/>
        </pc:sldMkLst>
        <pc:spChg chg="mod">
          <ac:chgData name="Suzia Begum (1704877)" userId="S::1704877@student.uwtsd.ac.uk::3a3d468b-0f92-4d5b-904e-0f73ddc5d5a9" providerId="AD" clId="Web-{A7C0F49C-A49C-49FD-BAC9-3C3AA6F74E64}" dt="2022-06-30T10:51:02.746" v="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zia Begum (1704877)" userId="S::1704877@student.uwtsd.ac.uk::3a3d468b-0f92-4d5b-904e-0f73ddc5d5a9" providerId="AD" clId="Web-{A7C0F49C-A49C-49FD-BAC9-3C3AA6F74E64}" dt="2022-06-30T10:51:02.746" v="3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uzia Begum (1704877)" userId="S::1704877@student.uwtsd.ac.uk::3a3d468b-0f92-4d5b-904e-0f73ddc5d5a9" providerId="AD" clId="Web-{A7C0F49C-A49C-49FD-BAC9-3C3AA6F74E64}" dt="2022-06-30T10:51:02.746" v="35"/>
          <ac:spMkLst>
            <pc:docMk/>
            <pc:sldMk cId="109857222" sldId="256"/>
            <ac:spMk id="8" creationId="{FFD48BC7-DC40-47DE-87EE-9F4B6ECB9ABB}"/>
          </ac:spMkLst>
        </pc:spChg>
        <pc:spChg chg="add">
          <ac:chgData name="Suzia Begum (1704877)" userId="S::1704877@student.uwtsd.ac.uk::3a3d468b-0f92-4d5b-904e-0f73ddc5d5a9" providerId="AD" clId="Web-{A7C0F49C-A49C-49FD-BAC9-3C3AA6F74E64}" dt="2022-06-30T10:51:02.746" v="35"/>
          <ac:spMkLst>
            <pc:docMk/>
            <pc:sldMk cId="109857222" sldId="256"/>
            <ac:spMk id="10" creationId="{E502BBC7-2C76-46F3-BC24-5985BC13DB88}"/>
          </ac:spMkLst>
        </pc:spChg>
        <pc:spChg chg="add">
          <ac:chgData name="Suzia Begum (1704877)" userId="S::1704877@student.uwtsd.ac.uk::3a3d468b-0f92-4d5b-904e-0f73ddc5d5a9" providerId="AD" clId="Web-{A7C0F49C-A49C-49FD-BAC9-3C3AA6F74E64}" dt="2022-06-30T10:51:02.746" v="35"/>
          <ac:spMkLst>
            <pc:docMk/>
            <pc:sldMk cId="109857222" sldId="256"/>
            <ac:spMk id="12" creationId="{C7F28D52-2A5F-4D23-81AE-7CB8B591C7AF}"/>
          </ac:spMkLst>
        </pc:spChg>
        <pc:spChg chg="add">
          <ac:chgData name="Suzia Begum (1704877)" userId="S::1704877@student.uwtsd.ac.uk::3a3d468b-0f92-4d5b-904e-0f73ddc5d5a9" providerId="AD" clId="Web-{A7C0F49C-A49C-49FD-BAC9-3C3AA6F74E64}" dt="2022-06-30T10:51:02.746" v="35"/>
          <ac:spMkLst>
            <pc:docMk/>
            <pc:sldMk cId="109857222" sldId="256"/>
            <ac:spMk id="14" creationId="{3629484E-3792-4B3D-89AD-7C8A1ED0E0D4}"/>
          </ac:spMkLst>
        </pc:spChg>
      </pc:sldChg>
      <pc:sldChg chg="new">
        <pc:chgData name="Suzia Begum (1704877)" userId="S::1704877@student.uwtsd.ac.uk::3a3d468b-0f92-4d5b-904e-0f73ddc5d5a9" providerId="AD" clId="Web-{A7C0F49C-A49C-49FD-BAC9-3C3AA6F74E64}" dt="2022-06-30T10:44:53.955" v="18"/>
        <pc:sldMkLst>
          <pc:docMk/>
          <pc:sldMk cId="1519584708" sldId="257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4:56.143" v="19"/>
        <pc:sldMkLst>
          <pc:docMk/>
          <pc:sldMk cId="3681623583" sldId="258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4:57.455" v="20"/>
        <pc:sldMkLst>
          <pc:docMk/>
          <pc:sldMk cId="638909798" sldId="259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4:58.909" v="21"/>
        <pc:sldMkLst>
          <pc:docMk/>
          <pc:sldMk cId="4131863071" sldId="260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4:59.784" v="22"/>
        <pc:sldMkLst>
          <pc:docMk/>
          <pc:sldMk cId="3958181909" sldId="261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5:01.612" v="23"/>
        <pc:sldMkLst>
          <pc:docMk/>
          <pc:sldMk cId="1646253194" sldId="262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5:03.049" v="24"/>
        <pc:sldMkLst>
          <pc:docMk/>
          <pc:sldMk cId="1636953364" sldId="263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5:04.456" v="25"/>
        <pc:sldMkLst>
          <pc:docMk/>
          <pc:sldMk cId="406746570" sldId="264"/>
        </pc:sldMkLst>
      </pc:sldChg>
      <pc:sldChg chg="new">
        <pc:chgData name="Suzia Begum (1704877)" userId="S::1704877@student.uwtsd.ac.uk::3a3d468b-0f92-4d5b-904e-0f73ddc5d5a9" providerId="AD" clId="Web-{A7C0F49C-A49C-49FD-BAC9-3C3AA6F74E64}" dt="2022-06-30T10:45:05.674" v="26"/>
        <pc:sldMkLst>
          <pc:docMk/>
          <pc:sldMk cId="3489130636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A6A0A-339D-44D3-9452-7AC403A10D2C}" type="datetimeFigureOut">
              <a:t>7/6/2022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03DE3B-F740-48D9-943D-2B2767CADE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504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03DE3B-F740-48D9-943D-2B2767CADE93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688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3543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462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759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278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806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599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2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62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727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075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157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9643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952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1973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939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4534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923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7820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9678988" cy="367347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000">
                <a:solidFill>
                  <a:schemeClr val="tx2"/>
                </a:solidFill>
                <a:cs typeface="Calibri Light"/>
              </a:rPr>
              <a:t>Shortage of health care workers in Wales </a:t>
            </a:r>
            <a:br>
              <a:rPr lang="en-GB" sz="6000">
                <a:solidFill>
                  <a:schemeClr val="tx2"/>
                </a:solidFill>
                <a:cs typeface="Calibri Light"/>
              </a:rPr>
            </a:br>
            <a:r>
              <a:rPr lang="en-GB" sz="6000">
                <a:solidFill>
                  <a:schemeClr val="tx2"/>
                </a:solidFill>
                <a:cs typeface="Calibri Light"/>
              </a:rPr>
              <a:t>Assignment 1</a:t>
            </a:r>
            <a:endParaRPr lang="en-GB" sz="60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4648198"/>
            <a:ext cx="7005742" cy="114300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  <a:cs typeface="Calibri"/>
              </a:rPr>
              <a:t>By </a:t>
            </a:r>
            <a:r>
              <a:rPr lang="en-GB" dirty="0" err="1">
                <a:solidFill>
                  <a:schemeClr val="tx1">
                    <a:alpha val="80000"/>
                  </a:schemeClr>
                </a:solidFill>
                <a:cs typeface="Calibri"/>
              </a:rPr>
              <a:t>Suzia</a:t>
            </a:r>
            <a:r>
              <a:rPr lang="en-GB">
                <a:solidFill>
                  <a:schemeClr val="tx1">
                    <a:alpha val="80000"/>
                  </a:schemeClr>
                </a:solidFill>
                <a:cs typeface="Calibri"/>
              </a:rPr>
              <a:t> Begum (1704877)</a:t>
            </a:r>
            <a:endParaRPr lang="en-GB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8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2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C53D3-CF8F-E06B-5BD3-0C04A6833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b="1"/>
              <a:t>Two-thirds of physicians in Wales feel overwhelmed as staff shortages take their toll</a:t>
            </a:r>
            <a:endParaRPr lang="en-US" sz="3000"/>
          </a:p>
        </p:txBody>
      </p:sp>
      <p:sp>
        <p:nvSpPr>
          <p:cNvPr id="21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1AFCDFA0-5E6A-7C3D-A766-82D57AAFBF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100" r="8101" b="1"/>
          <a:stretch/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1958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48C6C-0219-108F-CD8E-23F29E3FA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308" y="424842"/>
            <a:ext cx="10768208" cy="54211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Reason for this is overload of work on staff and high staff absences which leaves fewer workers to work </a:t>
            </a:r>
            <a:r>
              <a:rPr lang="en-GB" sz="2800" dirty="0">
                <a:solidFill>
                  <a:schemeClr val="tx1"/>
                </a:solidFill>
                <a:cs typeface="Calibri"/>
              </a:rPr>
              <a:t>excessively </a:t>
            </a:r>
            <a:endParaRPr lang="en-US" sz="280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cs typeface="Calibri"/>
            </a:endParaRPr>
          </a:p>
          <a:p>
            <a:r>
              <a:rPr lang="en-GB" sz="2800" dirty="0">
                <a:solidFill>
                  <a:schemeClr val="tx1"/>
                </a:solidFill>
                <a:cs typeface="Calibri"/>
              </a:rPr>
              <a:t>A new Royal College of Physicians (RCP) membership survey found that 63% of respondents in Wales had felt overwhelmed at least once while at work in the past three weeks while one in six (17%) said they felt overwhelmed almost every day.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6235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ndoor, scene, hospital room, room&#10;&#10;Description automatically generated">
            <a:extLst>
              <a:ext uri="{FF2B5EF4-FFF2-40B4-BE49-F238E27FC236}">
                <a16:creationId xmlns:a16="http://schemas.microsoft.com/office/drawing/2014/main" id="{094150F6-E2C1-B4DC-8644-EB1D51C08D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2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233E7C-23B2-62AC-AC49-36083262DBA7}"/>
              </a:ext>
            </a:extLst>
          </p:cNvPr>
          <p:cNvSpPr txBox="1"/>
          <p:nvPr/>
        </p:nvSpPr>
        <p:spPr>
          <a:xfrm>
            <a:off x="9869801" y="263023"/>
            <a:ext cx="2058107" cy="5266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NHS staff in Wales are exhausted and in need of a break but won't get one due to chronic workforce shortages.</a:t>
            </a:r>
          </a:p>
        </p:txBody>
      </p:sp>
    </p:spTree>
    <p:extLst>
      <p:ext uri="{BB962C8B-B14F-4D97-AF65-F5344CB8AC3E}">
        <p14:creationId xmlns:p14="http://schemas.microsoft.com/office/powerpoint/2010/main" val="638909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75781C-C1DB-C95E-1627-208A65BF5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10079276" cy="53480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/>
                </a:solidFill>
                <a:cs typeface="Calibri"/>
              </a:rPr>
              <a:t>Reason for this according to the royal college of physicians has published findings on doctors that: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38% said they regularly have problems sleeping</a:t>
            </a:r>
            <a:endParaRPr lang="en-GB" dirty="0">
              <a:solidFill>
                <a:schemeClr val="tx1"/>
              </a:solidFill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23% don't feel healthy</a:t>
            </a: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26% don't feel as though they have control over their life</a:t>
            </a: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50% tend to dwell on things more than they should</a:t>
            </a: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45% frequently feel frustrated</a:t>
            </a: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36% often get annoyed</a:t>
            </a:r>
            <a:endParaRPr lang="en-GB" dirty="0">
              <a:solidFill>
                <a:schemeClr val="tx1"/>
              </a:solidFill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tx1"/>
              </a:solidFill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/>
                </a:solidFill>
                <a:cs typeface="Calibri"/>
              </a:rPr>
              <a:t>The RCP membership survey shows that more than half the respondents believe that it will take under 2 years to recover from the pandemic while 30% thought it would take over two years,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tx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318630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0827A-C528-D4DB-E7C6-494338DE7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61" y="435279"/>
            <a:ext cx="10455057" cy="58699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cs typeface="Calibri"/>
              </a:rPr>
              <a:t>Since the corona virus outbreak in the UK in January 2020, there has been enormous pressure on the NHS and lack of healthcare workers had made situations even worse. </a:t>
            </a:r>
          </a:p>
          <a:p>
            <a:r>
              <a:rPr lang="en-GB" sz="2800" dirty="0">
                <a:solidFill>
                  <a:schemeClr val="tx1"/>
                </a:solidFill>
                <a:cs typeface="Calibri"/>
              </a:rPr>
              <a:t>Shortage of staff meant that nurses and doctors were working long hours with the stress of having a lot of sick patients. Not only is this physically exhausting but also mentally. </a:t>
            </a:r>
          </a:p>
          <a:p>
            <a:r>
              <a:rPr lang="en-GB" sz="2800" dirty="0">
                <a:solidFill>
                  <a:schemeClr val="tx1"/>
                </a:solidFill>
                <a:cs typeface="Calibri"/>
              </a:rPr>
              <a:t>Lack of pay and recognition for their hard work means that people are less likely to want a job in that field. </a:t>
            </a:r>
          </a:p>
        </p:txBody>
      </p:sp>
    </p:spTree>
    <p:extLst>
      <p:ext uri="{BB962C8B-B14F-4D97-AF65-F5344CB8AC3E}">
        <p14:creationId xmlns:p14="http://schemas.microsoft.com/office/powerpoint/2010/main" val="3958181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2B465-AFB7-D2BD-B9BD-B45C0CC08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9536482" cy="532715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To improve situations, the pay of health care workers needs to be increased and to encourage more people to join the NHS so there is not a shortage of health care workers </a:t>
            </a:r>
          </a:p>
          <a:p>
            <a:pPr>
              <a:buClr>
                <a:srgbClr val="000000"/>
              </a:buClr>
            </a:pPr>
            <a:r>
              <a:rPr lang="en-GB" sz="2800" dirty="0">
                <a:solidFill>
                  <a:schemeClr val="tx1"/>
                </a:solidFill>
              </a:rPr>
              <a:t>When there are more workers, shifts can be split evenly meaning that there is not all the stress on certain individuals. </a:t>
            </a:r>
          </a:p>
        </p:txBody>
      </p:sp>
    </p:spTree>
    <p:extLst>
      <p:ext uri="{BB962C8B-B14F-4D97-AF65-F5344CB8AC3E}">
        <p14:creationId xmlns:p14="http://schemas.microsoft.com/office/powerpoint/2010/main" val="16462531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Slice</vt:lpstr>
      <vt:lpstr>Shortage of health care workers in Wales  Assignment 1</vt:lpstr>
      <vt:lpstr>Two-thirds of physicians in Wales feel overwhelmed as staff shortages take their toll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197</cp:revision>
  <dcterms:created xsi:type="dcterms:W3CDTF">2022-06-30T10:43:53Z</dcterms:created>
  <dcterms:modified xsi:type="dcterms:W3CDTF">2022-07-06T21:43:34Z</dcterms:modified>
</cp:coreProperties>
</file>