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00CC"/>
    <a:srgbClr val="FFFF00"/>
    <a:srgbClr val="008000"/>
    <a:srgbClr val="00FF00"/>
    <a:srgbClr val="0066FF"/>
    <a:srgbClr val="FF3300"/>
    <a:srgbClr val="D600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490" autoAdjust="0"/>
    <p:restoredTop sz="94660"/>
  </p:normalViewPr>
  <p:slideViewPr>
    <p:cSldViewPr snapToGrid="0">
      <p:cViewPr>
        <p:scale>
          <a:sx n="80" d="100"/>
          <a:sy n="80" d="100"/>
        </p:scale>
        <p:origin x="-2718" y="-7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ED7E26-F43A-4291-8013-464349E2A5C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5DA9B3-E550-473A-9F73-02E331C1433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0B15AD-5380-4051-80C0-DF3BD6BA632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AC3327-6C30-4120-BF0B-87CE5802189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627414-7A2C-4DB5-8AF4-F204E2C6263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AF8FD7-4526-44FB-AECF-60BE7508F9D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E1E67D-0CF8-4CD9-9424-D7CD70FDC31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2AB0C6-8C95-4F1B-8B89-97B72B17028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E4BFE3-CC03-4129-AE85-A715CA17082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34D1E6-A9BD-48C0-AC91-6338DF2EA05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F8DFBF-0EAF-454B-9D19-34743FBA43C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C817017-6DBF-49DF-9ED1-9D14915B4C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D010752-409F-4545-8BBF-040420A13E5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ext Box 2"/>
          <p:cNvSpPr txBox="1">
            <a:spLocks noChangeArrowheads="1"/>
          </p:cNvSpPr>
          <p:nvPr/>
        </p:nvSpPr>
        <p:spPr bwMode="auto">
          <a:xfrm>
            <a:off x="3038475" y="549275"/>
            <a:ext cx="5554663" cy="830997"/>
          </a:xfrm>
          <a:prstGeom prst="rect">
            <a:avLst/>
          </a:prstGeom>
          <a:gradFill rotWithShape="0">
            <a:gsLst>
              <a:gs pos="0">
                <a:srgbClr val="0066FF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Tri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Digid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Dwbl</a:t>
            </a:r>
            <a:endParaRPr lang="en-GB" sz="4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Addiwch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y tri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rhif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dau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ddigid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ym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mhob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US" sz="32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Oval 8"/>
          <p:cNvSpPr>
            <a:spLocks noChangeArrowheads="1"/>
          </p:cNvSpPr>
          <p:nvPr/>
        </p:nvSpPr>
        <p:spPr bwMode="auto">
          <a:xfrm>
            <a:off x="579438" y="542925"/>
            <a:ext cx="2144712" cy="2144713"/>
          </a:xfrm>
          <a:prstGeom prst="ellipse">
            <a:avLst/>
          </a:prstGeom>
          <a:gradFill rotWithShape="0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557213" y="84138"/>
            <a:ext cx="219075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>
                <a:solidFill>
                  <a:srgbClr val="0066FF"/>
                </a:solidFill>
                <a:latin typeface="Comic Sans MS" pitchFamily="66" charset="0"/>
              </a:rPr>
              <a:t>+</a:t>
            </a:r>
            <a:endParaRPr lang="en-US" sz="18000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2" grpId="0" animBg="1" autoUpdateAnimBg="0"/>
      <p:bldP spid="87043" grpId="0" autoUpdateAnimBg="0"/>
      <p:bldP spid="87048" grpId="0" animBg="1"/>
      <p:bldP spid="87049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CCFF"/>
              </a:gs>
              <a:gs pos="100000">
                <a:srgbClr val="FF99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D60093"/>
              </a:gs>
              <a:gs pos="50000">
                <a:srgbClr val="FFFF00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143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7" name="Rectangle 13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8" name="Rectangle 14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8089" name="Group 25"/>
          <p:cNvGrpSpPr>
            <a:grpSpLocks/>
          </p:cNvGrpSpPr>
          <p:nvPr/>
        </p:nvGrpSpPr>
        <p:grpSpPr bwMode="auto">
          <a:xfrm>
            <a:off x="612775" y="442913"/>
            <a:ext cx="7918450" cy="2365375"/>
            <a:chOff x="483" y="279"/>
            <a:chExt cx="4988" cy="1490"/>
          </a:xfrm>
        </p:grpSpPr>
        <p:grpSp>
          <p:nvGrpSpPr>
            <p:cNvPr id="88082" name="Group 18"/>
            <p:cNvGrpSpPr>
              <a:grpSpLocks/>
            </p:cNvGrpSpPr>
            <p:nvPr/>
          </p:nvGrpSpPr>
          <p:grpSpPr bwMode="auto">
            <a:xfrm>
              <a:off x="483" y="279"/>
              <a:ext cx="1489" cy="1489"/>
              <a:chOff x="483" y="263"/>
              <a:chExt cx="1489" cy="1489"/>
            </a:xfrm>
          </p:grpSpPr>
          <p:sp>
            <p:nvSpPr>
              <p:cNvPr id="88079" name="AutoShape 15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8070" name="Text Box 6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53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88083" name="Group 19"/>
            <p:cNvGrpSpPr>
              <a:grpSpLocks/>
            </p:cNvGrpSpPr>
            <p:nvPr/>
          </p:nvGrpSpPr>
          <p:grpSpPr bwMode="auto">
            <a:xfrm>
              <a:off x="2232" y="280"/>
              <a:ext cx="1489" cy="1489"/>
              <a:chOff x="483" y="263"/>
              <a:chExt cx="1489" cy="1489"/>
            </a:xfrm>
          </p:grpSpPr>
          <p:sp>
            <p:nvSpPr>
              <p:cNvPr id="88084" name="AutoShape 20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8085" name="Text Box 21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29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88086" name="Group 22"/>
            <p:cNvGrpSpPr>
              <a:grpSpLocks/>
            </p:cNvGrpSpPr>
            <p:nvPr/>
          </p:nvGrpSpPr>
          <p:grpSpPr bwMode="auto">
            <a:xfrm>
              <a:off x="3982" y="279"/>
              <a:ext cx="1489" cy="1489"/>
              <a:chOff x="483" y="263"/>
              <a:chExt cx="1489" cy="1489"/>
            </a:xfrm>
          </p:grpSpPr>
          <p:sp>
            <p:nvSpPr>
              <p:cNvPr id="88087" name="AutoShape 23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8088" name="Text Box 24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61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8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CCFF"/>
              </a:gs>
              <a:gs pos="100000">
                <a:srgbClr val="FF99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D60093"/>
              </a:gs>
              <a:gs pos="50000">
                <a:srgbClr val="FFFF00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134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Rectangle 6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9095" name="Group 7"/>
          <p:cNvGrpSpPr>
            <a:grpSpLocks/>
          </p:cNvGrpSpPr>
          <p:nvPr/>
        </p:nvGrpSpPr>
        <p:grpSpPr bwMode="auto">
          <a:xfrm>
            <a:off x="612775" y="442913"/>
            <a:ext cx="7918450" cy="2365375"/>
            <a:chOff x="483" y="279"/>
            <a:chExt cx="4988" cy="1490"/>
          </a:xfrm>
        </p:grpSpPr>
        <p:grpSp>
          <p:nvGrpSpPr>
            <p:cNvPr id="89096" name="Group 8"/>
            <p:cNvGrpSpPr>
              <a:grpSpLocks/>
            </p:cNvGrpSpPr>
            <p:nvPr/>
          </p:nvGrpSpPr>
          <p:grpSpPr bwMode="auto">
            <a:xfrm>
              <a:off x="483" y="279"/>
              <a:ext cx="1489" cy="1489"/>
              <a:chOff x="483" y="263"/>
              <a:chExt cx="1489" cy="1489"/>
            </a:xfrm>
          </p:grpSpPr>
          <p:sp>
            <p:nvSpPr>
              <p:cNvPr id="89097" name="AutoShape 9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9098" name="Text Box 10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36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89099" name="Group 11"/>
            <p:cNvGrpSpPr>
              <a:grpSpLocks/>
            </p:cNvGrpSpPr>
            <p:nvPr/>
          </p:nvGrpSpPr>
          <p:grpSpPr bwMode="auto">
            <a:xfrm>
              <a:off x="2232" y="280"/>
              <a:ext cx="1489" cy="1489"/>
              <a:chOff x="483" y="263"/>
              <a:chExt cx="1489" cy="1489"/>
            </a:xfrm>
          </p:grpSpPr>
          <p:sp>
            <p:nvSpPr>
              <p:cNvPr id="89100" name="AutoShape 12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9101" name="Text Box 13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57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89102" name="Group 14"/>
            <p:cNvGrpSpPr>
              <a:grpSpLocks/>
            </p:cNvGrpSpPr>
            <p:nvPr/>
          </p:nvGrpSpPr>
          <p:grpSpPr bwMode="auto">
            <a:xfrm>
              <a:off x="3982" y="279"/>
              <a:ext cx="1489" cy="1489"/>
              <a:chOff x="483" y="263"/>
              <a:chExt cx="1489" cy="1489"/>
            </a:xfrm>
          </p:grpSpPr>
          <p:sp>
            <p:nvSpPr>
              <p:cNvPr id="89103" name="AutoShape 15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9104" name="Text Box 16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41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2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CCFF"/>
              </a:gs>
              <a:gs pos="100000">
                <a:srgbClr val="FF99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D60093"/>
              </a:gs>
              <a:gs pos="50000">
                <a:srgbClr val="FFFF00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101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17" name="Rectangle 5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Rectangle 6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0119" name="Group 7"/>
          <p:cNvGrpSpPr>
            <a:grpSpLocks/>
          </p:cNvGrpSpPr>
          <p:nvPr/>
        </p:nvGrpSpPr>
        <p:grpSpPr bwMode="auto">
          <a:xfrm>
            <a:off x="612775" y="442913"/>
            <a:ext cx="7918450" cy="2365375"/>
            <a:chOff x="483" y="279"/>
            <a:chExt cx="4988" cy="1490"/>
          </a:xfrm>
        </p:grpSpPr>
        <p:grpSp>
          <p:nvGrpSpPr>
            <p:cNvPr id="90120" name="Group 8"/>
            <p:cNvGrpSpPr>
              <a:grpSpLocks/>
            </p:cNvGrpSpPr>
            <p:nvPr/>
          </p:nvGrpSpPr>
          <p:grpSpPr bwMode="auto">
            <a:xfrm>
              <a:off x="483" y="279"/>
              <a:ext cx="1489" cy="1489"/>
              <a:chOff x="483" y="263"/>
              <a:chExt cx="1489" cy="1489"/>
            </a:xfrm>
          </p:grpSpPr>
          <p:sp>
            <p:nvSpPr>
              <p:cNvPr id="90121" name="AutoShape 9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0122" name="Text Box 10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16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90123" name="Group 11"/>
            <p:cNvGrpSpPr>
              <a:grpSpLocks/>
            </p:cNvGrpSpPr>
            <p:nvPr/>
          </p:nvGrpSpPr>
          <p:grpSpPr bwMode="auto">
            <a:xfrm>
              <a:off x="2232" y="280"/>
              <a:ext cx="1489" cy="1489"/>
              <a:chOff x="483" y="263"/>
              <a:chExt cx="1489" cy="1489"/>
            </a:xfrm>
          </p:grpSpPr>
          <p:sp>
            <p:nvSpPr>
              <p:cNvPr id="90124" name="AutoShape 12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0125" name="Text Box 13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63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90126" name="Group 14"/>
            <p:cNvGrpSpPr>
              <a:grpSpLocks/>
            </p:cNvGrpSpPr>
            <p:nvPr/>
          </p:nvGrpSpPr>
          <p:grpSpPr bwMode="auto">
            <a:xfrm>
              <a:off x="3982" y="279"/>
              <a:ext cx="1489" cy="1489"/>
              <a:chOff x="483" y="263"/>
              <a:chExt cx="1489" cy="1489"/>
            </a:xfrm>
          </p:grpSpPr>
          <p:sp>
            <p:nvSpPr>
              <p:cNvPr id="90127" name="AutoShape 15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0128" name="Text Box 16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22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6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CCFF"/>
              </a:gs>
              <a:gs pos="100000">
                <a:srgbClr val="FF99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D60093"/>
              </a:gs>
              <a:gs pos="50000">
                <a:srgbClr val="FFFF00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199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1" name="Rectangle 5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1143" name="Group 7"/>
          <p:cNvGrpSpPr>
            <a:grpSpLocks/>
          </p:cNvGrpSpPr>
          <p:nvPr/>
        </p:nvGrpSpPr>
        <p:grpSpPr bwMode="auto">
          <a:xfrm>
            <a:off x="612775" y="442913"/>
            <a:ext cx="7918450" cy="2365375"/>
            <a:chOff x="483" y="279"/>
            <a:chExt cx="4988" cy="1490"/>
          </a:xfrm>
        </p:grpSpPr>
        <p:grpSp>
          <p:nvGrpSpPr>
            <p:cNvPr id="91144" name="Group 8"/>
            <p:cNvGrpSpPr>
              <a:grpSpLocks/>
            </p:cNvGrpSpPr>
            <p:nvPr/>
          </p:nvGrpSpPr>
          <p:grpSpPr bwMode="auto">
            <a:xfrm>
              <a:off x="483" y="279"/>
              <a:ext cx="1489" cy="1489"/>
              <a:chOff x="483" y="263"/>
              <a:chExt cx="1489" cy="1489"/>
            </a:xfrm>
          </p:grpSpPr>
          <p:sp>
            <p:nvSpPr>
              <p:cNvPr id="91145" name="AutoShape 9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1146" name="Text Box 10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63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91147" name="Group 11"/>
            <p:cNvGrpSpPr>
              <a:grpSpLocks/>
            </p:cNvGrpSpPr>
            <p:nvPr/>
          </p:nvGrpSpPr>
          <p:grpSpPr bwMode="auto">
            <a:xfrm>
              <a:off x="2232" y="280"/>
              <a:ext cx="1489" cy="1489"/>
              <a:chOff x="483" y="263"/>
              <a:chExt cx="1489" cy="1489"/>
            </a:xfrm>
          </p:grpSpPr>
          <p:sp>
            <p:nvSpPr>
              <p:cNvPr id="91148" name="AutoShape 12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1149" name="Text Box 13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78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91150" name="Group 14"/>
            <p:cNvGrpSpPr>
              <a:grpSpLocks/>
            </p:cNvGrpSpPr>
            <p:nvPr/>
          </p:nvGrpSpPr>
          <p:grpSpPr bwMode="auto">
            <a:xfrm>
              <a:off x="3982" y="279"/>
              <a:ext cx="1489" cy="1489"/>
              <a:chOff x="483" y="263"/>
              <a:chExt cx="1489" cy="1489"/>
            </a:xfrm>
          </p:grpSpPr>
          <p:sp>
            <p:nvSpPr>
              <p:cNvPr id="91151" name="AutoShape 15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1152" name="Text Box 16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58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0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CCFF"/>
              </a:gs>
              <a:gs pos="100000">
                <a:srgbClr val="FF99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D60093"/>
              </a:gs>
              <a:gs pos="50000">
                <a:srgbClr val="FFFF00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154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65" name="Rectangle 5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Rectangle 6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2167" name="Group 7"/>
          <p:cNvGrpSpPr>
            <a:grpSpLocks/>
          </p:cNvGrpSpPr>
          <p:nvPr/>
        </p:nvGrpSpPr>
        <p:grpSpPr bwMode="auto">
          <a:xfrm>
            <a:off x="612775" y="442913"/>
            <a:ext cx="7918450" cy="2365375"/>
            <a:chOff x="483" y="279"/>
            <a:chExt cx="4988" cy="1490"/>
          </a:xfrm>
        </p:grpSpPr>
        <p:grpSp>
          <p:nvGrpSpPr>
            <p:cNvPr id="92168" name="Group 8"/>
            <p:cNvGrpSpPr>
              <a:grpSpLocks/>
            </p:cNvGrpSpPr>
            <p:nvPr/>
          </p:nvGrpSpPr>
          <p:grpSpPr bwMode="auto">
            <a:xfrm>
              <a:off x="483" y="279"/>
              <a:ext cx="1489" cy="1489"/>
              <a:chOff x="483" y="263"/>
              <a:chExt cx="1489" cy="1489"/>
            </a:xfrm>
          </p:grpSpPr>
          <p:sp>
            <p:nvSpPr>
              <p:cNvPr id="92169" name="AutoShape 9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2170" name="Text Box 10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44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92171" name="Group 11"/>
            <p:cNvGrpSpPr>
              <a:grpSpLocks/>
            </p:cNvGrpSpPr>
            <p:nvPr/>
          </p:nvGrpSpPr>
          <p:grpSpPr bwMode="auto">
            <a:xfrm>
              <a:off x="2232" y="280"/>
              <a:ext cx="1489" cy="1489"/>
              <a:chOff x="483" y="263"/>
              <a:chExt cx="1489" cy="1489"/>
            </a:xfrm>
          </p:grpSpPr>
          <p:sp>
            <p:nvSpPr>
              <p:cNvPr id="92172" name="AutoShape 12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2173" name="Text Box 13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98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92174" name="Group 14"/>
            <p:cNvGrpSpPr>
              <a:grpSpLocks/>
            </p:cNvGrpSpPr>
            <p:nvPr/>
          </p:nvGrpSpPr>
          <p:grpSpPr bwMode="auto">
            <a:xfrm>
              <a:off x="3982" y="279"/>
              <a:ext cx="1489" cy="1489"/>
              <a:chOff x="483" y="263"/>
              <a:chExt cx="1489" cy="1489"/>
            </a:xfrm>
          </p:grpSpPr>
          <p:sp>
            <p:nvSpPr>
              <p:cNvPr id="92175" name="AutoShape 15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2176" name="Text Box 16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12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CCFF"/>
              </a:gs>
              <a:gs pos="100000">
                <a:srgbClr val="FF99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D60093"/>
              </a:gs>
              <a:gs pos="50000">
                <a:srgbClr val="FFFF00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207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89" name="Rectangle 5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3191" name="Group 7"/>
          <p:cNvGrpSpPr>
            <a:grpSpLocks/>
          </p:cNvGrpSpPr>
          <p:nvPr/>
        </p:nvGrpSpPr>
        <p:grpSpPr bwMode="auto">
          <a:xfrm>
            <a:off x="612775" y="442913"/>
            <a:ext cx="7918450" cy="2365375"/>
            <a:chOff x="483" y="279"/>
            <a:chExt cx="4988" cy="1490"/>
          </a:xfrm>
        </p:grpSpPr>
        <p:grpSp>
          <p:nvGrpSpPr>
            <p:cNvPr id="93192" name="Group 8"/>
            <p:cNvGrpSpPr>
              <a:grpSpLocks/>
            </p:cNvGrpSpPr>
            <p:nvPr/>
          </p:nvGrpSpPr>
          <p:grpSpPr bwMode="auto">
            <a:xfrm>
              <a:off x="483" y="279"/>
              <a:ext cx="1489" cy="1489"/>
              <a:chOff x="483" y="263"/>
              <a:chExt cx="1489" cy="1489"/>
            </a:xfrm>
          </p:grpSpPr>
          <p:sp>
            <p:nvSpPr>
              <p:cNvPr id="93193" name="AutoShape 9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3194" name="Text Box 10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57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93195" name="Group 11"/>
            <p:cNvGrpSpPr>
              <a:grpSpLocks/>
            </p:cNvGrpSpPr>
            <p:nvPr/>
          </p:nvGrpSpPr>
          <p:grpSpPr bwMode="auto">
            <a:xfrm>
              <a:off x="2232" y="280"/>
              <a:ext cx="1489" cy="1489"/>
              <a:chOff x="483" y="263"/>
              <a:chExt cx="1489" cy="1489"/>
            </a:xfrm>
          </p:grpSpPr>
          <p:sp>
            <p:nvSpPr>
              <p:cNvPr id="93196" name="AutoShape 12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3197" name="Text Box 13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95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93198" name="Group 14"/>
            <p:cNvGrpSpPr>
              <a:grpSpLocks/>
            </p:cNvGrpSpPr>
            <p:nvPr/>
          </p:nvGrpSpPr>
          <p:grpSpPr bwMode="auto">
            <a:xfrm>
              <a:off x="3982" y="279"/>
              <a:ext cx="1489" cy="1489"/>
              <a:chOff x="483" y="263"/>
              <a:chExt cx="1489" cy="1489"/>
            </a:xfrm>
          </p:grpSpPr>
          <p:sp>
            <p:nvSpPr>
              <p:cNvPr id="93199" name="AutoShape 15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3200" name="Text Box 16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55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CCFF"/>
              </a:gs>
              <a:gs pos="100000">
                <a:srgbClr val="FF99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D60093"/>
              </a:gs>
              <a:gs pos="50000">
                <a:srgbClr val="FFFF00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95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Rectangle 6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4215" name="Group 7"/>
          <p:cNvGrpSpPr>
            <a:grpSpLocks/>
          </p:cNvGrpSpPr>
          <p:nvPr/>
        </p:nvGrpSpPr>
        <p:grpSpPr bwMode="auto">
          <a:xfrm>
            <a:off x="612775" y="442913"/>
            <a:ext cx="7918450" cy="2365375"/>
            <a:chOff x="483" y="279"/>
            <a:chExt cx="4988" cy="1490"/>
          </a:xfrm>
        </p:grpSpPr>
        <p:grpSp>
          <p:nvGrpSpPr>
            <p:cNvPr id="94216" name="Group 8"/>
            <p:cNvGrpSpPr>
              <a:grpSpLocks/>
            </p:cNvGrpSpPr>
            <p:nvPr/>
          </p:nvGrpSpPr>
          <p:grpSpPr bwMode="auto">
            <a:xfrm>
              <a:off x="483" y="279"/>
              <a:ext cx="1489" cy="1489"/>
              <a:chOff x="483" y="263"/>
              <a:chExt cx="1489" cy="1489"/>
            </a:xfrm>
          </p:grpSpPr>
          <p:sp>
            <p:nvSpPr>
              <p:cNvPr id="94217" name="AutoShape 9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4218" name="Text Box 10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10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94219" name="Group 11"/>
            <p:cNvGrpSpPr>
              <a:grpSpLocks/>
            </p:cNvGrpSpPr>
            <p:nvPr/>
          </p:nvGrpSpPr>
          <p:grpSpPr bwMode="auto">
            <a:xfrm>
              <a:off x="2232" y="280"/>
              <a:ext cx="1489" cy="1489"/>
              <a:chOff x="483" y="263"/>
              <a:chExt cx="1489" cy="1489"/>
            </a:xfrm>
          </p:grpSpPr>
          <p:sp>
            <p:nvSpPr>
              <p:cNvPr id="94220" name="AutoShape 12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4221" name="Text Box 13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60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94222" name="Group 14"/>
            <p:cNvGrpSpPr>
              <a:grpSpLocks/>
            </p:cNvGrpSpPr>
            <p:nvPr/>
          </p:nvGrpSpPr>
          <p:grpSpPr bwMode="auto">
            <a:xfrm>
              <a:off x="3982" y="279"/>
              <a:ext cx="1489" cy="1489"/>
              <a:chOff x="483" y="263"/>
              <a:chExt cx="1489" cy="1489"/>
            </a:xfrm>
          </p:grpSpPr>
          <p:sp>
            <p:nvSpPr>
              <p:cNvPr id="94223" name="AutoShape 15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4224" name="Text Box 16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25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CCFF"/>
              </a:gs>
              <a:gs pos="100000">
                <a:srgbClr val="FF99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D60093"/>
              </a:gs>
              <a:gs pos="50000">
                <a:srgbClr val="FFFF00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131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37" name="Rectangle 5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Rectangle 6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5239" name="Group 7"/>
          <p:cNvGrpSpPr>
            <a:grpSpLocks/>
          </p:cNvGrpSpPr>
          <p:nvPr/>
        </p:nvGrpSpPr>
        <p:grpSpPr bwMode="auto">
          <a:xfrm>
            <a:off x="612775" y="442913"/>
            <a:ext cx="7918450" cy="2365375"/>
            <a:chOff x="483" y="279"/>
            <a:chExt cx="4988" cy="1490"/>
          </a:xfrm>
        </p:grpSpPr>
        <p:grpSp>
          <p:nvGrpSpPr>
            <p:cNvPr id="95240" name="Group 8"/>
            <p:cNvGrpSpPr>
              <a:grpSpLocks/>
            </p:cNvGrpSpPr>
            <p:nvPr/>
          </p:nvGrpSpPr>
          <p:grpSpPr bwMode="auto">
            <a:xfrm>
              <a:off x="483" y="279"/>
              <a:ext cx="1489" cy="1489"/>
              <a:chOff x="483" y="263"/>
              <a:chExt cx="1489" cy="1489"/>
            </a:xfrm>
          </p:grpSpPr>
          <p:sp>
            <p:nvSpPr>
              <p:cNvPr id="95241" name="AutoShape 9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5242" name="Text Box 10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40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95243" name="Group 11"/>
            <p:cNvGrpSpPr>
              <a:grpSpLocks/>
            </p:cNvGrpSpPr>
            <p:nvPr/>
          </p:nvGrpSpPr>
          <p:grpSpPr bwMode="auto">
            <a:xfrm>
              <a:off x="2232" y="280"/>
              <a:ext cx="1489" cy="1489"/>
              <a:chOff x="483" y="263"/>
              <a:chExt cx="1489" cy="1489"/>
            </a:xfrm>
          </p:grpSpPr>
          <p:sp>
            <p:nvSpPr>
              <p:cNvPr id="95244" name="AutoShape 12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5245" name="Text Box 13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31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95246" name="Group 14"/>
            <p:cNvGrpSpPr>
              <a:grpSpLocks/>
            </p:cNvGrpSpPr>
            <p:nvPr/>
          </p:nvGrpSpPr>
          <p:grpSpPr bwMode="auto">
            <a:xfrm>
              <a:off x="3982" y="279"/>
              <a:ext cx="1489" cy="1489"/>
              <a:chOff x="483" y="263"/>
              <a:chExt cx="1489" cy="1489"/>
            </a:xfrm>
          </p:grpSpPr>
          <p:sp>
            <p:nvSpPr>
              <p:cNvPr id="95247" name="AutoShape 15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5248" name="Text Box 16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60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6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CCFF"/>
              </a:gs>
              <a:gs pos="100000">
                <a:srgbClr val="FF99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D60093"/>
              </a:gs>
              <a:gs pos="50000">
                <a:srgbClr val="FFFF00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172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1" name="Rectangle 5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Rectangle 6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6263" name="Group 7"/>
          <p:cNvGrpSpPr>
            <a:grpSpLocks/>
          </p:cNvGrpSpPr>
          <p:nvPr/>
        </p:nvGrpSpPr>
        <p:grpSpPr bwMode="auto">
          <a:xfrm>
            <a:off x="612775" y="442913"/>
            <a:ext cx="7918450" cy="2365375"/>
            <a:chOff x="483" y="279"/>
            <a:chExt cx="4988" cy="1490"/>
          </a:xfrm>
        </p:grpSpPr>
        <p:grpSp>
          <p:nvGrpSpPr>
            <p:cNvPr id="96264" name="Group 8"/>
            <p:cNvGrpSpPr>
              <a:grpSpLocks/>
            </p:cNvGrpSpPr>
            <p:nvPr/>
          </p:nvGrpSpPr>
          <p:grpSpPr bwMode="auto">
            <a:xfrm>
              <a:off x="483" y="279"/>
              <a:ext cx="1489" cy="1489"/>
              <a:chOff x="483" y="263"/>
              <a:chExt cx="1489" cy="1489"/>
            </a:xfrm>
          </p:grpSpPr>
          <p:sp>
            <p:nvSpPr>
              <p:cNvPr id="96265" name="AutoShape 9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6266" name="Text Box 10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60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96267" name="Group 11"/>
            <p:cNvGrpSpPr>
              <a:grpSpLocks/>
            </p:cNvGrpSpPr>
            <p:nvPr/>
          </p:nvGrpSpPr>
          <p:grpSpPr bwMode="auto">
            <a:xfrm>
              <a:off x="2232" y="280"/>
              <a:ext cx="1489" cy="1489"/>
              <a:chOff x="483" y="263"/>
              <a:chExt cx="1489" cy="1489"/>
            </a:xfrm>
          </p:grpSpPr>
          <p:sp>
            <p:nvSpPr>
              <p:cNvPr id="96268" name="AutoShape 12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6269" name="Text Box 13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54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96270" name="Group 14"/>
            <p:cNvGrpSpPr>
              <a:grpSpLocks/>
            </p:cNvGrpSpPr>
            <p:nvPr/>
          </p:nvGrpSpPr>
          <p:grpSpPr bwMode="auto">
            <a:xfrm>
              <a:off x="3982" y="279"/>
              <a:ext cx="1489" cy="1489"/>
              <a:chOff x="483" y="263"/>
              <a:chExt cx="1489" cy="1489"/>
            </a:xfrm>
          </p:grpSpPr>
          <p:sp>
            <p:nvSpPr>
              <p:cNvPr id="96271" name="AutoShape 15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6272" name="Text Box 16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58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CCFF"/>
              </a:gs>
              <a:gs pos="100000">
                <a:srgbClr val="FF99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D60093"/>
              </a:gs>
              <a:gs pos="50000">
                <a:srgbClr val="FFFF00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177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85" name="Rectangle 5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Rectangle 6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7287" name="Group 7"/>
          <p:cNvGrpSpPr>
            <a:grpSpLocks/>
          </p:cNvGrpSpPr>
          <p:nvPr/>
        </p:nvGrpSpPr>
        <p:grpSpPr bwMode="auto">
          <a:xfrm>
            <a:off x="612775" y="442913"/>
            <a:ext cx="7918450" cy="2365375"/>
            <a:chOff x="483" y="279"/>
            <a:chExt cx="4988" cy="1490"/>
          </a:xfrm>
        </p:grpSpPr>
        <p:grpSp>
          <p:nvGrpSpPr>
            <p:cNvPr id="97288" name="Group 8"/>
            <p:cNvGrpSpPr>
              <a:grpSpLocks/>
            </p:cNvGrpSpPr>
            <p:nvPr/>
          </p:nvGrpSpPr>
          <p:grpSpPr bwMode="auto">
            <a:xfrm>
              <a:off x="483" y="279"/>
              <a:ext cx="1489" cy="1489"/>
              <a:chOff x="483" y="263"/>
              <a:chExt cx="1489" cy="1489"/>
            </a:xfrm>
          </p:grpSpPr>
          <p:sp>
            <p:nvSpPr>
              <p:cNvPr id="97289" name="AutoShape 9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7290" name="Text Box 10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49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97291" name="Group 11"/>
            <p:cNvGrpSpPr>
              <a:grpSpLocks/>
            </p:cNvGrpSpPr>
            <p:nvPr/>
          </p:nvGrpSpPr>
          <p:grpSpPr bwMode="auto">
            <a:xfrm>
              <a:off x="2232" y="280"/>
              <a:ext cx="1489" cy="1489"/>
              <a:chOff x="483" y="263"/>
              <a:chExt cx="1489" cy="1489"/>
            </a:xfrm>
          </p:grpSpPr>
          <p:sp>
            <p:nvSpPr>
              <p:cNvPr id="97292" name="AutoShape 12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7293" name="Text Box 13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37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97294" name="Group 14"/>
            <p:cNvGrpSpPr>
              <a:grpSpLocks/>
            </p:cNvGrpSpPr>
            <p:nvPr/>
          </p:nvGrpSpPr>
          <p:grpSpPr bwMode="auto">
            <a:xfrm>
              <a:off x="3982" y="279"/>
              <a:ext cx="1489" cy="1489"/>
              <a:chOff x="483" y="263"/>
              <a:chExt cx="1489" cy="1489"/>
            </a:xfrm>
          </p:grpSpPr>
          <p:sp>
            <p:nvSpPr>
              <p:cNvPr id="97295" name="AutoShape 15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7296" name="Text Box 16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91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4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CCFF"/>
              </a:gs>
              <a:gs pos="100000">
                <a:srgbClr val="FF99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D60093"/>
              </a:gs>
              <a:gs pos="50000">
                <a:srgbClr val="FFFF00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178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09" name="Rectangle 5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Rectangle 6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8311" name="Group 7"/>
          <p:cNvGrpSpPr>
            <a:grpSpLocks/>
          </p:cNvGrpSpPr>
          <p:nvPr/>
        </p:nvGrpSpPr>
        <p:grpSpPr bwMode="auto">
          <a:xfrm>
            <a:off x="612775" y="442913"/>
            <a:ext cx="7918450" cy="2365375"/>
            <a:chOff x="483" y="279"/>
            <a:chExt cx="4988" cy="1490"/>
          </a:xfrm>
        </p:grpSpPr>
        <p:grpSp>
          <p:nvGrpSpPr>
            <p:cNvPr id="98312" name="Group 8"/>
            <p:cNvGrpSpPr>
              <a:grpSpLocks/>
            </p:cNvGrpSpPr>
            <p:nvPr/>
          </p:nvGrpSpPr>
          <p:grpSpPr bwMode="auto">
            <a:xfrm>
              <a:off x="483" y="279"/>
              <a:ext cx="1489" cy="1489"/>
              <a:chOff x="483" y="263"/>
              <a:chExt cx="1489" cy="1489"/>
            </a:xfrm>
          </p:grpSpPr>
          <p:sp>
            <p:nvSpPr>
              <p:cNvPr id="98313" name="AutoShape 9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8314" name="Text Box 10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88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98315" name="Group 11"/>
            <p:cNvGrpSpPr>
              <a:grpSpLocks/>
            </p:cNvGrpSpPr>
            <p:nvPr/>
          </p:nvGrpSpPr>
          <p:grpSpPr bwMode="auto">
            <a:xfrm>
              <a:off x="2232" y="280"/>
              <a:ext cx="1489" cy="1489"/>
              <a:chOff x="483" y="263"/>
              <a:chExt cx="1489" cy="1489"/>
            </a:xfrm>
          </p:grpSpPr>
          <p:sp>
            <p:nvSpPr>
              <p:cNvPr id="98316" name="AutoShape 12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8317" name="Text Box 13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60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98318" name="Group 14"/>
            <p:cNvGrpSpPr>
              <a:grpSpLocks/>
            </p:cNvGrpSpPr>
            <p:nvPr/>
          </p:nvGrpSpPr>
          <p:grpSpPr bwMode="auto">
            <a:xfrm>
              <a:off x="3982" y="279"/>
              <a:ext cx="1489" cy="1489"/>
              <a:chOff x="483" y="263"/>
              <a:chExt cx="1489" cy="1489"/>
            </a:xfrm>
          </p:grpSpPr>
          <p:sp>
            <p:nvSpPr>
              <p:cNvPr id="98319" name="AutoShape 15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8320" name="Text Box 16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30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8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CCFF"/>
              </a:gs>
              <a:gs pos="100000">
                <a:srgbClr val="FF99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D60093"/>
              </a:gs>
              <a:gs pos="50000">
                <a:srgbClr val="FFFF00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216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3" name="Rectangle 5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Rectangle 6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9335" name="Group 7"/>
          <p:cNvGrpSpPr>
            <a:grpSpLocks/>
          </p:cNvGrpSpPr>
          <p:nvPr/>
        </p:nvGrpSpPr>
        <p:grpSpPr bwMode="auto">
          <a:xfrm>
            <a:off x="612775" y="442913"/>
            <a:ext cx="7918450" cy="2365375"/>
            <a:chOff x="483" y="279"/>
            <a:chExt cx="4988" cy="1490"/>
          </a:xfrm>
        </p:grpSpPr>
        <p:grpSp>
          <p:nvGrpSpPr>
            <p:cNvPr id="99336" name="Group 8"/>
            <p:cNvGrpSpPr>
              <a:grpSpLocks/>
            </p:cNvGrpSpPr>
            <p:nvPr/>
          </p:nvGrpSpPr>
          <p:grpSpPr bwMode="auto">
            <a:xfrm>
              <a:off x="483" y="279"/>
              <a:ext cx="1489" cy="1489"/>
              <a:chOff x="483" y="263"/>
              <a:chExt cx="1489" cy="1489"/>
            </a:xfrm>
          </p:grpSpPr>
          <p:sp>
            <p:nvSpPr>
              <p:cNvPr id="99337" name="AutoShape 9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9338" name="Text Box 10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78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99339" name="Group 11"/>
            <p:cNvGrpSpPr>
              <a:grpSpLocks/>
            </p:cNvGrpSpPr>
            <p:nvPr/>
          </p:nvGrpSpPr>
          <p:grpSpPr bwMode="auto">
            <a:xfrm>
              <a:off x="2232" y="280"/>
              <a:ext cx="1489" cy="1489"/>
              <a:chOff x="483" y="263"/>
              <a:chExt cx="1489" cy="1489"/>
            </a:xfrm>
          </p:grpSpPr>
          <p:sp>
            <p:nvSpPr>
              <p:cNvPr id="99340" name="AutoShape 12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9341" name="Text Box 13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50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99342" name="Group 14"/>
            <p:cNvGrpSpPr>
              <a:grpSpLocks/>
            </p:cNvGrpSpPr>
            <p:nvPr/>
          </p:nvGrpSpPr>
          <p:grpSpPr bwMode="auto">
            <a:xfrm>
              <a:off x="3982" y="279"/>
              <a:ext cx="1489" cy="1489"/>
              <a:chOff x="483" y="263"/>
              <a:chExt cx="1489" cy="1489"/>
            </a:xfrm>
          </p:grpSpPr>
          <p:sp>
            <p:nvSpPr>
              <p:cNvPr id="99343" name="AutoShape 15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9344" name="Text Box 16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88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CCFF"/>
              </a:gs>
              <a:gs pos="100000">
                <a:srgbClr val="FF99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D60093"/>
              </a:gs>
              <a:gs pos="50000">
                <a:srgbClr val="FFFF00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126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57" name="Rectangle 5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Rectangle 6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0359" name="Group 7"/>
          <p:cNvGrpSpPr>
            <a:grpSpLocks/>
          </p:cNvGrpSpPr>
          <p:nvPr/>
        </p:nvGrpSpPr>
        <p:grpSpPr bwMode="auto">
          <a:xfrm>
            <a:off x="612775" y="442913"/>
            <a:ext cx="7918450" cy="2365375"/>
            <a:chOff x="483" y="279"/>
            <a:chExt cx="4988" cy="1490"/>
          </a:xfrm>
        </p:grpSpPr>
        <p:grpSp>
          <p:nvGrpSpPr>
            <p:cNvPr id="100360" name="Group 8"/>
            <p:cNvGrpSpPr>
              <a:grpSpLocks/>
            </p:cNvGrpSpPr>
            <p:nvPr/>
          </p:nvGrpSpPr>
          <p:grpSpPr bwMode="auto">
            <a:xfrm>
              <a:off x="483" y="279"/>
              <a:ext cx="1489" cy="1489"/>
              <a:chOff x="483" y="263"/>
              <a:chExt cx="1489" cy="1489"/>
            </a:xfrm>
          </p:grpSpPr>
          <p:sp>
            <p:nvSpPr>
              <p:cNvPr id="100361" name="AutoShape 9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0362" name="Text Box 10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45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100363" name="Group 11"/>
            <p:cNvGrpSpPr>
              <a:grpSpLocks/>
            </p:cNvGrpSpPr>
            <p:nvPr/>
          </p:nvGrpSpPr>
          <p:grpSpPr bwMode="auto">
            <a:xfrm>
              <a:off x="2232" y="280"/>
              <a:ext cx="1489" cy="1489"/>
              <a:chOff x="483" y="263"/>
              <a:chExt cx="1489" cy="1489"/>
            </a:xfrm>
          </p:grpSpPr>
          <p:sp>
            <p:nvSpPr>
              <p:cNvPr id="100364" name="AutoShape 12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0365" name="Text Box 13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65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100366" name="Group 14"/>
            <p:cNvGrpSpPr>
              <a:grpSpLocks/>
            </p:cNvGrpSpPr>
            <p:nvPr/>
          </p:nvGrpSpPr>
          <p:grpSpPr bwMode="auto">
            <a:xfrm>
              <a:off x="3982" y="279"/>
              <a:ext cx="1489" cy="1489"/>
              <a:chOff x="483" y="263"/>
              <a:chExt cx="1489" cy="1489"/>
            </a:xfrm>
          </p:grpSpPr>
          <p:sp>
            <p:nvSpPr>
              <p:cNvPr id="100367" name="AutoShape 15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0368" name="Text Box 16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16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CCFF"/>
              </a:gs>
              <a:gs pos="100000">
                <a:srgbClr val="FF99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D60093"/>
              </a:gs>
              <a:gs pos="50000">
                <a:srgbClr val="FFFF00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1" name="Rectangle 5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Rectangle 6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1383" name="Group 7"/>
          <p:cNvGrpSpPr>
            <a:grpSpLocks/>
          </p:cNvGrpSpPr>
          <p:nvPr/>
        </p:nvGrpSpPr>
        <p:grpSpPr bwMode="auto">
          <a:xfrm>
            <a:off x="612775" y="442913"/>
            <a:ext cx="7918450" cy="2365375"/>
            <a:chOff x="483" y="279"/>
            <a:chExt cx="4988" cy="1490"/>
          </a:xfrm>
        </p:grpSpPr>
        <p:grpSp>
          <p:nvGrpSpPr>
            <p:cNvPr id="101384" name="Group 8"/>
            <p:cNvGrpSpPr>
              <a:grpSpLocks/>
            </p:cNvGrpSpPr>
            <p:nvPr/>
          </p:nvGrpSpPr>
          <p:grpSpPr bwMode="auto">
            <a:xfrm>
              <a:off x="483" y="279"/>
              <a:ext cx="1489" cy="1489"/>
              <a:chOff x="483" y="263"/>
              <a:chExt cx="1489" cy="1489"/>
            </a:xfrm>
          </p:grpSpPr>
          <p:sp>
            <p:nvSpPr>
              <p:cNvPr id="101385" name="AutoShape 9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386" name="Text Box 10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10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101387" name="Group 11"/>
            <p:cNvGrpSpPr>
              <a:grpSpLocks/>
            </p:cNvGrpSpPr>
            <p:nvPr/>
          </p:nvGrpSpPr>
          <p:grpSpPr bwMode="auto">
            <a:xfrm>
              <a:off x="2232" y="280"/>
              <a:ext cx="1489" cy="1489"/>
              <a:chOff x="483" y="263"/>
              <a:chExt cx="1489" cy="1489"/>
            </a:xfrm>
          </p:grpSpPr>
          <p:sp>
            <p:nvSpPr>
              <p:cNvPr id="101388" name="AutoShape 12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389" name="Text Box 13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36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101390" name="Group 14"/>
            <p:cNvGrpSpPr>
              <a:grpSpLocks/>
            </p:cNvGrpSpPr>
            <p:nvPr/>
          </p:nvGrpSpPr>
          <p:grpSpPr bwMode="auto">
            <a:xfrm>
              <a:off x="3982" y="279"/>
              <a:ext cx="1489" cy="1489"/>
              <a:chOff x="483" y="263"/>
              <a:chExt cx="1489" cy="1489"/>
            </a:xfrm>
          </p:grpSpPr>
          <p:sp>
            <p:nvSpPr>
              <p:cNvPr id="101391" name="AutoShape 15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392" name="Text Box 16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24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CCFF"/>
              </a:gs>
              <a:gs pos="100000">
                <a:srgbClr val="FF99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D60093"/>
              </a:gs>
              <a:gs pos="50000">
                <a:srgbClr val="FFFF00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137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05" name="Rectangle 5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Rectangle 6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2407" name="Group 7"/>
          <p:cNvGrpSpPr>
            <a:grpSpLocks/>
          </p:cNvGrpSpPr>
          <p:nvPr/>
        </p:nvGrpSpPr>
        <p:grpSpPr bwMode="auto">
          <a:xfrm>
            <a:off x="612775" y="442913"/>
            <a:ext cx="7918450" cy="2365375"/>
            <a:chOff x="483" y="279"/>
            <a:chExt cx="4988" cy="1490"/>
          </a:xfrm>
        </p:grpSpPr>
        <p:grpSp>
          <p:nvGrpSpPr>
            <p:cNvPr id="102408" name="Group 8"/>
            <p:cNvGrpSpPr>
              <a:grpSpLocks/>
            </p:cNvGrpSpPr>
            <p:nvPr/>
          </p:nvGrpSpPr>
          <p:grpSpPr bwMode="auto">
            <a:xfrm>
              <a:off x="483" y="279"/>
              <a:ext cx="1489" cy="1489"/>
              <a:chOff x="483" y="263"/>
              <a:chExt cx="1489" cy="1489"/>
            </a:xfrm>
          </p:grpSpPr>
          <p:sp>
            <p:nvSpPr>
              <p:cNvPr id="102409" name="AutoShape 9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2410" name="Text Box 10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15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102411" name="Group 11"/>
            <p:cNvGrpSpPr>
              <a:grpSpLocks/>
            </p:cNvGrpSpPr>
            <p:nvPr/>
          </p:nvGrpSpPr>
          <p:grpSpPr bwMode="auto">
            <a:xfrm>
              <a:off x="2232" y="280"/>
              <a:ext cx="1489" cy="1489"/>
              <a:chOff x="483" y="263"/>
              <a:chExt cx="1489" cy="1489"/>
            </a:xfrm>
          </p:grpSpPr>
          <p:sp>
            <p:nvSpPr>
              <p:cNvPr id="102412" name="AutoShape 12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2413" name="Text Box 13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98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102414" name="Group 14"/>
            <p:cNvGrpSpPr>
              <a:grpSpLocks/>
            </p:cNvGrpSpPr>
            <p:nvPr/>
          </p:nvGrpSpPr>
          <p:grpSpPr bwMode="auto">
            <a:xfrm>
              <a:off x="3982" y="279"/>
              <a:ext cx="1489" cy="1489"/>
              <a:chOff x="483" y="263"/>
              <a:chExt cx="1489" cy="1489"/>
            </a:xfrm>
          </p:grpSpPr>
          <p:sp>
            <p:nvSpPr>
              <p:cNvPr id="102415" name="AutoShape 15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2416" name="Text Box 16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24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CCFF"/>
              </a:gs>
              <a:gs pos="100000">
                <a:srgbClr val="FF99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D60093"/>
              </a:gs>
              <a:gs pos="50000">
                <a:srgbClr val="FFFF00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180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29" name="Rectangle 5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0" name="Rectangle 6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3431" name="Group 7"/>
          <p:cNvGrpSpPr>
            <a:grpSpLocks/>
          </p:cNvGrpSpPr>
          <p:nvPr/>
        </p:nvGrpSpPr>
        <p:grpSpPr bwMode="auto">
          <a:xfrm>
            <a:off x="612775" y="442913"/>
            <a:ext cx="7918450" cy="2365375"/>
            <a:chOff x="483" y="279"/>
            <a:chExt cx="4988" cy="1490"/>
          </a:xfrm>
        </p:grpSpPr>
        <p:grpSp>
          <p:nvGrpSpPr>
            <p:cNvPr id="103432" name="Group 8"/>
            <p:cNvGrpSpPr>
              <a:grpSpLocks/>
            </p:cNvGrpSpPr>
            <p:nvPr/>
          </p:nvGrpSpPr>
          <p:grpSpPr bwMode="auto">
            <a:xfrm>
              <a:off x="483" y="279"/>
              <a:ext cx="1489" cy="1489"/>
              <a:chOff x="483" y="263"/>
              <a:chExt cx="1489" cy="1489"/>
            </a:xfrm>
          </p:grpSpPr>
          <p:sp>
            <p:nvSpPr>
              <p:cNvPr id="103433" name="AutoShape 9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3434" name="Text Box 10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17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103435" name="Group 11"/>
            <p:cNvGrpSpPr>
              <a:grpSpLocks/>
            </p:cNvGrpSpPr>
            <p:nvPr/>
          </p:nvGrpSpPr>
          <p:grpSpPr bwMode="auto">
            <a:xfrm>
              <a:off x="2232" y="280"/>
              <a:ext cx="1489" cy="1489"/>
              <a:chOff x="483" y="263"/>
              <a:chExt cx="1489" cy="1489"/>
            </a:xfrm>
          </p:grpSpPr>
          <p:sp>
            <p:nvSpPr>
              <p:cNvPr id="103436" name="AutoShape 12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3437" name="Text Box 13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95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103438" name="Group 14"/>
            <p:cNvGrpSpPr>
              <a:grpSpLocks/>
            </p:cNvGrpSpPr>
            <p:nvPr/>
          </p:nvGrpSpPr>
          <p:grpSpPr bwMode="auto">
            <a:xfrm>
              <a:off x="3982" y="279"/>
              <a:ext cx="1489" cy="1489"/>
              <a:chOff x="483" y="263"/>
              <a:chExt cx="1489" cy="1489"/>
            </a:xfrm>
          </p:grpSpPr>
          <p:sp>
            <p:nvSpPr>
              <p:cNvPr id="103439" name="AutoShape 15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3440" name="Text Box 16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68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8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CCFF"/>
              </a:gs>
              <a:gs pos="100000">
                <a:srgbClr val="FF99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D60093"/>
              </a:gs>
              <a:gs pos="50000">
                <a:srgbClr val="FFFF00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2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130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4453" name="Rectangle 5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4" name="Rectangle 6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4455" name="Group 7"/>
          <p:cNvGrpSpPr>
            <a:grpSpLocks/>
          </p:cNvGrpSpPr>
          <p:nvPr/>
        </p:nvGrpSpPr>
        <p:grpSpPr bwMode="auto">
          <a:xfrm>
            <a:off x="612775" y="442913"/>
            <a:ext cx="7918450" cy="2365375"/>
            <a:chOff x="483" y="279"/>
            <a:chExt cx="4988" cy="1490"/>
          </a:xfrm>
        </p:grpSpPr>
        <p:grpSp>
          <p:nvGrpSpPr>
            <p:cNvPr id="104456" name="Group 8"/>
            <p:cNvGrpSpPr>
              <a:grpSpLocks/>
            </p:cNvGrpSpPr>
            <p:nvPr/>
          </p:nvGrpSpPr>
          <p:grpSpPr bwMode="auto">
            <a:xfrm>
              <a:off x="483" y="279"/>
              <a:ext cx="1489" cy="1489"/>
              <a:chOff x="483" y="263"/>
              <a:chExt cx="1489" cy="1489"/>
            </a:xfrm>
          </p:grpSpPr>
          <p:sp>
            <p:nvSpPr>
              <p:cNvPr id="104457" name="AutoShape 9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4458" name="Text Box 10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18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104459" name="Group 11"/>
            <p:cNvGrpSpPr>
              <a:grpSpLocks/>
            </p:cNvGrpSpPr>
            <p:nvPr/>
          </p:nvGrpSpPr>
          <p:grpSpPr bwMode="auto">
            <a:xfrm>
              <a:off x="2232" y="280"/>
              <a:ext cx="1489" cy="1489"/>
              <a:chOff x="483" y="263"/>
              <a:chExt cx="1489" cy="1489"/>
            </a:xfrm>
          </p:grpSpPr>
          <p:sp>
            <p:nvSpPr>
              <p:cNvPr id="104460" name="AutoShape 12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4461" name="Text Box 13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99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104462" name="Group 14"/>
            <p:cNvGrpSpPr>
              <a:grpSpLocks/>
            </p:cNvGrpSpPr>
            <p:nvPr/>
          </p:nvGrpSpPr>
          <p:grpSpPr bwMode="auto">
            <a:xfrm>
              <a:off x="3982" y="279"/>
              <a:ext cx="1489" cy="1489"/>
              <a:chOff x="483" y="263"/>
              <a:chExt cx="1489" cy="1489"/>
            </a:xfrm>
          </p:grpSpPr>
          <p:sp>
            <p:nvSpPr>
              <p:cNvPr id="104463" name="AutoShape 15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4464" name="Text Box 16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13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2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CCFF"/>
              </a:gs>
              <a:gs pos="100000">
                <a:srgbClr val="FF99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D60093"/>
              </a:gs>
              <a:gs pos="50000">
                <a:srgbClr val="FFFF00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209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5477" name="Rectangle 5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8" name="Rectangle 6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5479" name="Group 7"/>
          <p:cNvGrpSpPr>
            <a:grpSpLocks/>
          </p:cNvGrpSpPr>
          <p:nvPr/>
        </p:nvGrpSpPr>
        <p:grpSpPr bwMode="auto">
          <a:xfrm>
            <a:off x="612775" y="442913"/>
            <a:ext cx="7918450" cy="2365375"/>
            <a:chOff x="483" y="279"/>
            <a:chExt cx="4988" cy="1490"/>
          </a:xfrm>
        </p:grpSpPr>
        <p:grpSp>
          <p:nvGrpSpPr>
            <p:cNvPr id="105480" name="Group 8"/>
            <p:cNvGrpSpPr>
              <a:grpSpLocks/>
            </p:cNvGrpSpPr>
            <p:nvPr/>
          </p:nvGrpSpPr>
          <p:grpSpPr bwMode="auto">
            <a:xfrm>
              <a:off x="483" y="279"/>
              <a:ext cx="1489" cy="1489"/>
              <a:chOff x="483" y="263"/>
              <a:chExt cx="1489" cy="1489"/>
            </a:xfrm>
          </p:grpSpPr>
          <p:sp>
            <p:nvSpPr>
              <p:cNvPr id="105481" name="AutoShape 9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5482" name="Text Box 10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82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105483" name="Group 11"/>
            <p:cNvGrpSpPr>
              <a:grpSpLocks/>
            </p:cNvGrpSpPr>
            <p:nvPr/>
          </p:nvGrpSpPr>
          <p:grpSpPr bwMode="auto">
            <a:xfrm>
              <a:off x="2232" y="280"/>
              <a:ext cx="1489" cy="1489"/>
              <a:chOff x="483" y="263"/>
              <a:chExt cx="1489" cy="1489"/>
            </a:xfrm>
          </p:grpSpPr>
          <p:sp>
            <p:nvSpPr>
              <p:cNvPr id="105484" name="AutoShape 12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5485" name="Text Box 13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58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105486" name="Group 14"/>
            <p:cNvGrpSpPr>
              <a:grpSpLocks/>
            </p:cNvGrpSpPr>
            <p:nvPr/>
          </p:nvGrpSpPr>
          <p:grpSpPr bwMode="auto">
            <a:xfrm>
              <a:off x="3982" y="279"/>
              <a:ext cx="1489" cy="1489"/>
              <a:chOff x="483" y="263"/>
              <a:chExt cx="1489" cy="1489"/>
            </a:xfrm>
          </p:grpSpPr>
          <p:sp>
            <p:nvSpPr>
              <p:cNvPr id="105487" name="AutoShape 15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5488" name="Text Box 16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69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6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CCFF"/>
              </a:gs>
              <a:gs pos="100000">
                <a:srgbClr val="FF99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499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D60093"/>
              </a:gs>
              <a:gs pos="50000">
                <a:srgbClr val="FFFF00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0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123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6501" name="Rectangle 5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2" name="Rectangle 6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6503" name="Group 7"/>
          <p:cNvGrpSpPr>
            <a:grpSpLocks/>
          </p:cNvGrpSpPr>
          <p:nvPr/>
        </p:nvGrpSpPr>
        <p:grpSpPr bwMode="auto">
          <a:xfrm>
            <a:off x="612775" y="442913"/>
            <a:ext cx="7918450" cy="2365375"/>
            <a:chOff x="483" y="279"/>
            <a:chExt cx="4988" cy="1490"/>
          </a:xfrm>
        </p:grpSpPr>
        <p:grpSp>
          <p:nvGrpSpPr>
            <p:cNvPr id="106504" name="Group 8"/>
            <p:cNvGrpSpPr>
              <a:grpSpLocks/>
            </p:cNvGrpSpPr>
            <p:nvPr/>
          </p:nvGrpSpPr>
          <p:grpSpPr bwMode="auto">
            <a:xfrm>
              <a:off x="483" y="279"/>
              <a:ext cx="1489" cy="1489"/>
              <a:chOff x="483" y="263"/>
              <a:chExt cx="1489" cy="1489"/>
            </a:xfrm>
          </p:grpSpPr>
          <p:sp>
            <p:nvSpPr>
              <p:cNvPr id="106505" name="AutoShape 9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6506" name="Text Box 10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25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106507" name="Group 11"/>
            <p:cNvGrpSpPr>
              <a:grpSpLocks/>
            </p:cNvGrpSpPr>
            <p:nvPr/>
          </p:nvGrpSpPr>
          <p:grpSpPr bwMode="auto">
            <a:xfrm>
              <a:off x="2232" y="280"/>
              <a:ext cx="1489" cy="1489"/>
              <a:chOff x="483" y="263"/>
              <a:chExt cx="1489" cy="1489"/>
            </a:xfrm>
          </p:grpSpPr>
          <p:sp>
            <p:nvSpPr>
              <p:cNvPr id="106508" name="AutoShape 12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6509" name="Text Box 13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66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106510" name="Group 14"/>
            <p:cNvGrpSpPr>
              <a:grpSpLocks/>
            </p:cNvGrpSpPr>
            <p:nvPr/>
          </p:nvGrpSpPr>
          <p:grpSpPr bwMode="auto">
            <a:xfrm>
              <a:off x="3982" y="279"/>
              <a:ext cx="1489" cy="1489"/>
              <a:chOff x="483" y="263"/>
              <a:chExt cx="1489" cy="1489"/>
            </a:xfrm>
          </p:grpSpPr>
          <p:sp>
            <p:nvSpPr>
              <p:cNvPr id="106511" name="AutoShape 15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6512" name="Text Box 16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32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0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CCFF"/>
              </a:gs>
              <a:gs pos="100000">
                <a:srgbClr val="FF99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3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D60093"/>
              </a:gs>
              <a:gs pos="50000">
                <a:srgbClr val="FFFF00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4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192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7525" name="Rectangle 5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6" name="Rectangle 6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7527" name="Group 7"/>
          <p:cNvGrpSpPr>
            <a:grpSpLocks/>
          </p:cNvGrpSpPr>
          <p:nvPr/>
        </p:nvGrpSpPr>
        <p:grpSpPr bwMode="auto">
          <a:xfrm>
            <a:off x="612775" y="442913"/>
            <a:ext cx="7918450" cy="2365375"/>
            <a:chOff x="483" y="279"/>
            <a:chExt cx="4988" cy="1490"/>
          </a:xfrm>
        </p:grpSpPr>
        <p:grpSp>
          <p:nvGrpSpPr>
            <p:cNvPr id="107528" name="Group 8"/>
            <p:cNvGrpSpPr>
              <a:grpSpLocks/>
            </p:cNvGrpSpPr>
            <p:nvPr/>
          </p:nvGrpSpPr>
          <p:grpSpPr bwMode="auto">
            <a:xfrm>
              <a:off x="483" y="279"/>
              <a:ext cx="1489" cy="1489"/>
              <a:chOff x="483" y="263"/>
              <a:chExt cx="1489" cy="1489"/>
            </a:xfrm>
          </p:grpSpPr>
          <p:sp>
            <p:nvSpPr>
              <p:cNvPr id="107529" name="AutoShape 9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7530" name="Text Box 10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68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107531" name="Group 11"/>
            <p:cNvGrpSpPr>
              <a:grpSpLocks/>
            </p:cNvGrpSpPr>
            <p:nvPr/>
          </p:nvGrpSpPr>
          <p:grpSpPr bwMode="auto">
            <a:xfrm>
              <a:off x="2232" y="280"/>
              <a:ext cx="1489" cy="1489"/>
              <a:chOff x="483" y="263"/>
              <a:chExt cx="1489" cy="1489"/>
            </a:xfrm>
          </p:grpSpPr>
          <p:sp>
            <p:nvSpPr>
              <p:cNvPr id="107532" name="AutoShape 12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7533" name="Text Box 13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50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  <p:grpSp>
          <p:nvGrpSpPr>
            <p:cNvPr id="107534" name="Group 14"/>
            <p:cNvGrpSpPr>
              <a:grpSpLocks/>
            </p:cNvGrpSpPr>
            <p:nvPr/>
          </p:nvGrpSpPr>
          <p:grpSpPr bwMode="auto">
            <a:xfrm>
              <a:off x="3982" y="279"/>
              <a:ext cx="1489" cy="1489"/>
              <a:chOff x="483" y="263"/>
              <a:chExt cx="1489" cy="1489"/>
            </a:xfrm>
          </p:grpSpPr>
          <p:sp>
            <p:nvSpPr>
              <p:cNvPr id="107535" name="AutoShape 15"/>
              <p:cNvSpPr>
                <a:spLocks noChangeArrowheads="1"/>
              </p:cNvSpPr>
              <p:nvPr/>
            </p:nvSpPr>
            <p:spPr bwMode="auto">
              <a:xfrm>
                <a:off x="483" y="263"/>
                <a:ext cx="1489" cy="1489"/>
              </a:xfrm>
              <a:prstGeom prst="star16">
                <a:avLst>
                  <a:gd name="adj" fmla="val 37500"/>
                </a:avLst>
              </a:prstGeom>
              <a:gradFill rotWithShape="0">
                <a:gsLst>
                  <a:gs pos="0">
                    <a:srgbClr val="000082"/>
                  </a:gs>
                  <a:gs pos="15000">
                    <a:srgbClr val="66008F"/>
                  </a:gs>
                  <a:gs pos="32499">
                    <a:srgbClr val="BA0066"/>
                  </a:gs>
                  <a:gs pos="45000">
                    <a:srgbClr val="FF0000"/>
                  </a:gs>
                  <a:gs pos="50000">
                    <a:srgbClr val="FF8200"/>
                  </a:gs>
                  <a:gs pos="55001">
                    <a:srgbClr val="FF0000"/>
                  </a:gs>
                  <a:gs pos="67501">
                    <a:srgbClr val="BA0066"/>
                  </a:gs>
                  <a:gs pos="85000">
                    <a:srgbClr val="66008F"/>
                  </a:gs>
                  <a:gs pos="100000">
                    <a:srgbClr val="000082"/>
                  </a:gs>
                </a:gsLst>
                <a:lin ang="270000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7536" name="Text Box 16"/>
              <p:cNvSpPr txBox="1">
                <a:spLocks noChangeArrowheads="1"/>
              </p:cNvSpPr>
              <p:nvPr/>
            </p:nvSpPr>
            <p:spPr bwMode="auto">
              <a:xfrm>
                <a:off x="646" y="633"/>
                <a:ext cx="1162" cy="7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/>
                <a:r>
                  <a:rPr lang="en-GB" sz="7200" b="1">
                    <a:solidFill>
                      <a:srgbClr val="FFFF00"/>
                    </a:solidFill>
                    <a:latin typeface="Comic Sans MS" pitchFamily="66" charset="0"/>
                  </a:rPr>
                  <a:t>74</a:t>
                </a:r>
                <a:endParaRPr lang="en-US" sz="7200" b="1">
                  <a:solidFill>
                    <a:srgbClr val="FFFF00"/>
                  </a:solidFill>
                  <a:latin typeface="Comic Sans MS" pitchFamily="66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4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2007</a:t>
            </a:r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8" name="Rectangle 1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99</Words>
  <Application>Microsoft Office PowerPoint</Application>
  <PresentationFormat>On-screen Show (4:3)</PresentationFormat>
  <Paragraphs>84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37</cp:revision>
  <dcterms:created xsi:type="dcterms:W3CDTF">2006-03-03T16:34:11Z</dcterms:created>
  <dcterms:modified xsi:type="dcterms:W3CDTF">2014-08-18T15:36:41Z</dcterms:modified>
</cp:coreProperties>
</file>