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4654"/>
  </p:normalViewPr>
  <p:slideViewPr>
    <p:cSldViewPr snapToGrid="0" snapToObjects="1">
      <p:cViewPr varScale="1">
        <p:scale>
          <a:sx n="90" d="100"/>
          <a:sy n="90" d="100"/>
        </p:scale>
        <p:origin x="232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6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5855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439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20006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67918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582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78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0355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33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8019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161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162717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02438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16388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32789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0600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95616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D291B17-9318-49DB-B28B-6E5994AE9581}" type="datetime1">
              <a:rPr lang="en-US" smtClean="0"/>
              <a:t>3/13/20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38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2">
            <a:extLst>
              <a:ext uri="{FF2B5EF4-FFF2-40B4-BE49-F238E27FC236}">
                <a16:creationId xmlns:a16="http://schemas.microsoft.com/office/drawing/2014/main" id="{DA70F40A-D18F-4F05-A106-6D2CB24D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picture containing outdoor, plane, kite, airplane&#10;&#10;Description automatically generated">
            <a:extLst>
              <a:ext uri="{FF2B5EF4-FFF2-40B4-BE49-F238E27FC236}">
                <a16:creationId xmlns:a16="http://schemas.microsoft.com/office/drawing/2014/main" id="{EED350E2-A28B-4FE9-B1C8-D3D1BD940A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9AB25B-4C86-A04C-985C-45E2BD377B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1300786"/>
            <a:ext cx="8689976" cy="1870678"/>
          </a:xfrm>
        </p:spPr>
        <p:txBody>
          <a:bodyPr>
            <a:normAutofit/>
          </a:bodyPr>
          <a:lstStyle/>
          <a:p>
            <a:r>
              <a:rPr lang="en-US" sz="4400" dirty="0"/>
              <a:t>PRESENTATION</a:t>
            </a:r>
            <a:br>
              <a:rPr lang="en-US" sz="4400" dirty="0"/>
            </a:br>
            <a:r>
              <a:rPr lang="en-US" sz="2500" dirty="0"/>
              <a:t>BMSK5003</a:t>
            </a:r>
            <a:r>
              <a:rPr lang="en-US" sz="4400" dirty="0"/>
              <a:t> </a:t>
            </a:r>
            <a:br>
              <a:rPr lang="en-US" sz="4400" dirty="0"/>
            </a:br>
            <a:r>
              <a:rPr lang="en-US" sz="2000" dirty="0"/>
              <a:t>UNDERSTANDING AND ENGAGING IN THE CUSTOMER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8DAC46-47EC-A541-8368-CF6BDD5AA9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2035" y="3428999"/>
            <a:ext cx="8689976" cy="1394748"/>
          </a:xfrm>
        </p:spPr>
        <p:txBody>
          <a:bodyPr>
            <a:normAutofit/>
          </a:bodyPr>
          <a:lstStyle/>
          <a:p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PADAM SHAHI-1711132</a:t>
            </a:r>
          </a:p>
        </p:txBody>
      </p:sp>
    </p:spTree>
    <p:extLst>
      <p:ext uri="{BB962C8B-B14F-4D97-AF65-F5344CB8AC3E}">
        <p14:creationId xmlns:p14="http://schemas.microsoft.com/office/powerpoint/2010/main" val="1041619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C08B58CE-A486-4D86-A04C-CEBEC0C6E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7EF397AE-0609-4FFB-A98F-ECD05F0EF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7162DA-F511-F246-861E-DE9536FA33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3318" b="20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F0509A6-53B5-44A9-B59C-1D9C4DD3C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EA7F17-77E5-E54E-B91D-A4E2A267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69753E8A-9267-4697-A44F-D99ACAF3E3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490908"/>
          </a:xfrm>
        </p:spPr>
        <p:txBody>
          <a:bodyPr>
            <a:normAutofit/>
          </a:bodyPr>
          <a:lstStyle/>
          <a:p>
            <a:r>
              <a:rPr lang="en-US" dirty="0"/>
              <a:t>ASDA is a </a:t>
            </a:r>
            <a:r>
              <a:rPr lang="en-US" dirty="0" err="1"/>
              <a:t>uk’s</a:t>
            </a:r>
            <a:r>
              <a:rPr lang="en-US" dirty="0"/>
              <a:t> first self-service Supermarket</a:t>
            </a:r>
          </a:p>
          <a:p>
            <a:pPr marL="0" indent="0">
              <a:buNone/>
            </a:pPr>
            <a:r>
              <a:rPr lang="en-US" dirty="0"/>
              <a:t>    Founded in 1949.</a:t>
            </a:r>
          </a:p>
          <a:p>
            <a:r>
              <a:rPr lang="en-US" dirty="0" err="1"/>
              <a:t>Asda</a:t>
            </a:r>
            <a:r>
              <a:rPr lang="en-US" dirty="0"/>
              <a:t> joined the </a:t>
            </a:r>
            <a:r>
              <a:rPr lang="en-US" dirty="0" err="1"/>
              <a:t>wallmart</a:t>
            </a:r>
            <a:r>
              <a:rPr lang="en-US" dirty="0"/>
              <a:t> in 1999 and</a:t>
            </a:r>
          </a:p>
          <a:p>
            <a:pPr marL="0" indent="0">
              <a:buNone/>
            </a:pPr>
            <a:r>
              <a:rPr lang="en-US" dirty="0"/>
              <a:t>    Became one of the biggest retailer in the</a:t>
            </a:r>
          </a:p>
          <a:p>
            <a:pPr marL="0" indent="0">
              <a:buNone/>
            </a:pPr>
            <a:r>
              <a:rPr lang="en-US" dirty="0"/>
              <a:t>    World.</a:t>
            </a:r>
          </a:p>
          <a:p>
            <a:r>
              <a:rPr lang="en-US" dirty="0"/>
              <a:t>Total </a:t>
            </a:r>
            <a:r>
              <a:rPr lang="en-US" dirty="0" err="1"/>
              <a:t>reataill</a:t>
            </a:r>
            <a:r>
              <a:rPr lang="en-US" dirty="0"/>
              <a:t> units of </a:t>
            </a:r>
            <a:r>
              <a:rPr lang="en-US" dirty="0" err="1"/>
              <a:t>asda</a:t>
            </a:r>
            <a:r>
              <a:rPr lang="en-US" dirty="0"/>
              <a:t> were 633 in 2019</a:t>
            </a:r>
          </a:p>
          <a:p>
            <a:r>
              <a:rPr lang="en-US" dirty="0" err="1"/>
              <a:t>Asda</a:t>
            </a:r>
            <a:r>
              <a:rPr lang="en-US" dirty="0"/>
              <a:t> did 22.2 billion sales in 2018-19.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EC2A08E9-6E07-0C45-AEAB-3A987E7C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1741" y="2367092"/>
            <a:ext cx="5490259" cy="4490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251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7162DA-F511-F246-861E-DE9536FA33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3318" b="20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EA7F17-77E5-E54E-B91D-A4E2A267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/>
              <a:t>Customer relationship management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69753E8A-9267-4697-A44F-D99ACAF3E3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97853"/>
            <a:ext cx="11278206" cy="4490908"/>
          </a:xfrm>
        </p:spPr>
        <p:txBody>
          <a:bodyPr>
            <a:normAutofit/>
          </a:bodyPr>
          <a:lstStyle/>
          <a:p>
            <a:r>
              <a:rPr lang="en-US" dirty="0"/>
              <a:t>Customer relationship management is very</a:t>
            </a:r>
          </a:p>
          <a:p>
            <a:pPr marL="0" indent="0">
              <a:buNone/>
            </a:pPr>
            <a:r>
              <a:rPr lang="en-US" dirty="0"/>
              <a:t>Crucial for </a:t>
            </a:r>
            <a:r>
              <a:rPr lang="en-US" dirty="0" err="1"/>
              <a:t>asda</a:t>
            </a:r>
            <a:r>
              <a:rPr lang="en-US" dirty="0"/>
              <a:t> because customers are driving</a:t>
            </a:r>
          </a:p>
          <a:p>
            <a:pPr marL="0" indent="0">
              <a:buNone/>
            </a:pPr>
            <a:r>
              <a:rPr lang="en-US" dirty="0"/>
              <a:t>Source for the growth and sustainability of </a:t>
            </a:r>
          </a:p>
          <a:p>
            <a:pPr marL="0" indent="0">
              <a:buNone/>
            </a:pPr>
            <a:r>
              <a:rPr lang="en-US" dirty="0" err="1"/>
              <a:t>Organisation</a:t>
            </a:r>
            <a:r>
              <a:rPr lang="en-US" dirty="0"/>
              <a:t>. </a:t>
            </a:r>
          </a:p>
          <a:p>
            <a:r>
              <a:rPr lang="en-US" dirty="0"/>
              <a:t>Customer satisfaction level holds great </a:t>
            </a:r>
          </a:p>
          <a:p>
            <a:pPr marL="0" indent="0">
              <a:buNone/>
            </a:pPr>
            <a:r>
              <a:rPr lang="en-US" dirty="0"/>
              <a:t>Significance in increasing the profitability</a:t>
            </a:r>
          </a:p>
          <a:p>
            <a:pPr marL="0" indent="0">
              <a:buNone/>
            </a:pPr>
            <a:r>
              <a:rPr lang="en-US" dirty="0"/>
              <a:t>Of organization. </a:t>
            </a:r>
          </a:p>
          <a:p>
            <a:r>
              <a:rPr lang="en-US" dirty="0" err="1"/>
              <a:t>Crm</a:t>
            </a:r>
            <a:r>
              <a:rPr lang="en-US" dirty="0"/>
              <a:t> is effective in staying connected to </a:t>
            </a:r>
          </a:p>
          <a:p>
            <a:pPr marL="0" indent="0">
              <a:buNone/>
            </a:pPr>
            <a:r>
              <a:rPr lang="en-US" dirty="0"/>
              <a:t>Customer and their </a:t>
            </a:r>
            <a:r>
              <a:rPr lang="en-US" dirty="0" err="1"/>
              <a:t>reqisite</a:t>
            </a:r>
            <a:r>
              <a:rPr lang="en-US" dirty="0"/>
              <a:t> needs.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06FCBF-FA71-E543-9D8A-2CD0FA0645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2367092"/>
            <a:ext cx="5334000" cy="449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006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7162DA-F511-F246-861E-DE9536FA33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3318" b="20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EA7F17-77E5-E54E-B91D-A4E2A267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 err="1"/>
              <a:t>Asda’s</a:t>
            </a:r>
            <a:r>
              <a:rPr lang="en-US" dirty="0"/>
              <a:t> ethics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69753E8A-9267-4697-A44F-D99ACAF3E3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97853"/>
            <a:ext cx="11278206" cy="4490908"/>
          </a:xfrm>
        </p:spPr>
        <p:txBody>
          <a:bodyPr>
            <a:normAutofit/>
          </a:bodyPr>
          <a:lstStyle/>
          <a:p>
            <a:r>
              <a:rPr lang="en-US" dirty="0"/>
              <a:t>The ethics concerns with the moral philosophy </a:t>
            </a:r>
          </a:p>
          <a:p>
            <a:pPr marL="0" indent="0">
              <a:buNone/>
            </a:pPr>
            <a:r>
              <a:rPr lang="en-US" dirty="0"/>
              <a:t>That highlights the way organization should</a:t>
            </a:r>
          </a:p>
          <a:p>
            <a:pPr marL="0" indent="0">
              <a:buNone/>
            </a:pPr>
            <a:r>
              <a:rPr lang="en-US" dirty="0"/>
              <a:t>Behave that can be beneficial for the society and </a:t>
            </a:r>
          </a:p>
          <a:p>
            <a:pPr marL="0" indent="0">
              <a:buNone/>
            </a:pPr>
            <a:r>
              <a:rPr lang="en-US" dirty="0"/>
              <a:t>Its people.</a:t>
            </a:r>
          </a:p>
          <a:p>
            <a:r>
              <a:rPr lang="en-US" dirty="0" err="1"/>
              <a:t>Asda’s</a:t>
            </a:r>
            <a:r>
              <a:rPr lang="en-US" dirty="0"/>
              <a:t> ethics is to respect its employees by</a:t>
            </a:r>
          </a:p>
          <a:p>
            <a:pPr marL="0" indent="0">
              <a:buNone/>
            </a:pPr>
            <a:r>
              <a:rPr lang="en-US" dirty="0"/>
              <a:t>Treating each of their opinions equally.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4DB7AF-7875-FD42-B8B7-13963D1E5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0074" y="2367082"/>
            <a:ext cx="5241906" cy="449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506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7162DA-F511-F246-861E-DE9536FA33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3318" b="20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EA7F17-77E5-E54E-B91D-A4E2A267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 err="1"/>
              <a:t>Asda’s</a:t>
            </a:r>
            <a:r>
              <a:rPr lang="en-US" dirty="0"/>
              <a:t> sustainability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69753E8A-9267-4697-A44F-D99ACAF3E3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97853"/>
            <a:ext cx="11278206" cy="4490908"/>
          </a:xfrm>
        </p:spPr>
        <p:txBody>
          <a:bodyPr>
            <a:normAutofit/>
          </a:bodyPr>
          <a:lstStyle/>
          <a:p>
            <a:r>
              <a:rPr lang="en-US" dirty="0" err="1"/>
              <a:t>Asda</a:t>
            </a:r>
            <a:r>
              <a:rPr lang="en-US" dirty="0"/>
              <a:t> reduced the 38% carbon footprint</a:t>
            </a:r>
          </a:p>
          <a:p>
            <a:pPr marL="0" indent="0">
              <a:buNone/>
            </a:pPr>
            <a:r>
              <a:rPr lang="en-US" dirty="0"/>
              <a:t>By reducing and controlling the emission</a:t>
            </a:r>
          </a:p>
          <a:p>
            <a:pPr marL="0" indent="0">
              <a:buNone/>
            </a:pPr>
            <a:r>
              <a:rPr lang="en-US" dirty="0"/>
              <a:t>From their transportation system and </a:t>
            </a:r>
          </a:p>
          <a:p>
            <a:pPr marL="0" indent="0">
              <a:buNone/>
            </a:pPr>
            <a:r>
              <a:rPr lang="en-US" dirty="0"/>
              <a:t>Manufacturing plants.</a:t>
            </a:r>
          </a:p>
          <a:p>
            <a:r>
              <a:rPr lang="en-US" dirty="0" err="1"/>
              <a:t>Asda</a:t>
            </a:r>
            <a:r>
              <a:rPr lang="en-US" dirty="0"/>
              <a:t> has been working in reducing waste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71A22E-B926-0F4C-B6A8-F91581743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6525" y="2397853"/>
            <a:ext cx="5705475" cy="446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469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7162DA-F511-F246-861E-DE9536FA33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3318" b="20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EA7F17-77E5-E54E-B91D-A4E2A267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 err="1"/>
              <a:t>Asda’s</a:t>
            </a:r>
            <a:r>
              <a:rPr lang="en-US" dirty="0"/>
              <a:t> quality management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69753E8A-9267-4697-A44F-D99ACAF3E3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97853"/>
            <a:ext cx="11278206" cy="4490908"/>
          </a:xfrm>
        </p:spPr>
        <p:txBody>
          <a:bodyPr>
            <a:normAutofit/>
          </a:bodyPr>
          <a:lstStyle/>
          <a:p>
            <a:r>
              <a:rPr lang="en-US" dirty="0" err="1"/>
              <a:t>Asda</a:t>
            </a:r>
            <a:r>
              <a:rPr lang="en-US" dirty="0"/>
              <a:t> is one of the best supermarket to </a:t>
            </a:r>
          </a:p>
          <a:p>
            <a:pPr marL="0" indent="0">
              <a:buNone/>
            </a:pPr>
            <a:r>
              <a:rPr lang="en-US" dirty="0"/>
              <a:t>Provide quality product to customers</a:t>
            </a:r>
          </a:p>
          <a:p>
            <a:pPr marL="0" indent="0">
              <a:buNone/>
            </a:pPr>
            <a:r>
              <a:rPr lang="en-US" dirty="0" err="1"/>
              <a:t>Asda</a:t>
            </a:r>
            <a:r>
              <a:rPr lang="en-US" dirty="0"/>
              <a:t> provides quality With affordable price.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7533B3-C99C-1B42-ABEB-F706DCC712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100" y="2397853"/>
            <a:ext cx="5676879" cy="449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084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5D2B3-E9B9-BD40-81BA-819CB9F38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24093-37A0-0A4E-9D81-4B617F63ED1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900238"/>
            <a:ext cx="10363826" cy="3890961"/>
          </a:xfrm>
        </p:spPr>
        <p:txBody>
          <a:bodyPr/>
          <a:lstStyle/>
          <a:p>
            <a:r>
              <a:rPr lang="en-US" dirty="0" err="1"/>
              <a:t>Asda</a:t>
            </a:r>
            <a:r>
              <a:rPr lang="en-US" dirty="0"/>
              <a:t> has always focused on its customer  because they are the central position and they are the driving source for the profitability and productivity. </a:t>
            </a:r>
          </a:p>
          <a:p>
            <a:r>
              <a:rPr lang="en-US" dirty="0" err="1"/>
              <a:t>Asda</a:t>
            </a:r>
            <a:r>
              <a:rPr lang="en-US" dirty="0"/>
              <a:t> playing imperative role in influencing the </a:t>
            </a:r>
            <a:r>
              <a:rPr lang="en-US" dirty="0" err="1"/>
              <a:t>crm</a:t>
            </a:r>
            <a:r>
              <a:rPr lang="en-US" dirty="0"/>
              <a:t> because it helps to build the customer trust over certain brand and increase the customer retention.</a:t>
            </a:r>
          </a:p>
          <a:p>
            <a:r>
              <a:rPr lang="en-US" dirty="0" err="1"/>
              <a:t>Asda</a:t>
            </a:r>
            <a:r>
              <a:rPr lang="en-US" dirty="0"/>
              <a:t> always has been focusing on followings:</a:t>
            </a:r>
          </a:p>
          <a:p>
            <a:r>
              <a:rPr lang="en-US" dirty="0"/>
              <a:t>Sustainability</a:t>
            </a:r>
          </a:p>
          <a:p>
            <a:r>
              <a:rPr lang="en-US" dirty="0"/>
              <a:t>Ethics</a:t>
            </a:r>
          </a:p>
          <a:p>
            <a:r>
              <a:rPr lang="en-US" dirty="0"/>
              <a:t>Quality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456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75B00-5B38-1044-99C6-48FF107B2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DA69F0-083C-1D40-B31E-6C13D27D2C8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057526" y="1047142"/>
            <a:ext cx="5457825" cy="28360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59DA24-862E-364F-AE1C-C4448F153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7527" y="3883212"/>
            <a:ext cx="5457824" cy="2569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10770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269</Words>
  <Application>Microsoft Macintosh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Tw Cen MT</vt:lpstr>
      <vt:lpstr>Droplet</vt:lpstr>
      <vt:lpstr>PRESENTATION BMSK5003  UNDERSTANDING AND ENGAGING IN THE CUSTOMER EXPERIENCE</vt:lpstr>
      <vt:lpstr>INTRODUCTION</vt:lpstr>
      <vt:lpstr>Customer relationship management</vt:lpstr>
      <vt:lpstr>Asda’s ethics</vt:lpstr>
      <vt:lpstr>Asda’s sustainability</vt:lpstr>
      <vt:lpstr>Asda’s quality management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BMSK5004  UNDERSTANDING AND ENGAGING IN THE CUSTOMER EXPERIENCE</dc:title>
  <dc:creator>padam shahi</dc:creator>
  <cp:lastModifiedBy>padam shahi</cp:lastModifiedBy>
  <cp:revision>13</cp:revision>
  <dcterms:created xsi:type="dcterms:W3CDTF">2020-03-11T10:09:12Z</dcterms:created>
  <dcterms:modified xsi:type="dcterms:W3CDTF">2020-03-13T08:12:45Z</dcterms:modified>
</cp:coreProperties>
</file>