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HK"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42D5B4-F131-4667-9742-D317644DC4FB}" type="datetimeFigureOut">
              <a:rPr lang="zh-HK" altLang="en-US" smtClean="0"/>
              <a:t>8/11/2019</a:t>
            </a:fld>
            <a:endParaRPr lang="zh-HK" altLang="en-US"/>
          </a:p>
        </p:txBody>
      </p:sp>
      <p:sp>
        <p:nvSpPr>
          <p:cNvPr id="4" name="投影片圖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HK"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HK"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78C9D3-6BCB-4919-972D-D5C2FCEDC697}" type="slidenum">
              <a:rPr lang="zh-HK" altLang="en-US" smtClean="0"/>
              <a:t>‹#›</a:t>
            </a:fld>
            <a:endParaRPr lang="zh-HK" altLang="en-US"/>
          </a:p>
        </p:txBody>
      </p:sp>
    </p:spTree>
    <p:extLst>
      <p:ext uri="{BB962C8B-B14F-4D97-AF65-F5344CB8AC3E}">
        <p14:creationId xmlns:p14="http://schemas.microsoft.com/office/powerpoint/2010/main" val="3771604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HK" altLang="en-US"/>
          </a:p>
        </p:txBody>
      </p:sp>
      <p:sp>
        <p:nvSpPr>
          <p:cNvPr id="4" name="投影片編號版面配置區 3"/>
          <p:cNvSpPr>
            <a:spLocks noGrp="1"/>
          </p:cNvSpPr>
          <p:nvPr>
            <p:ph type="sldNum" sz="quarter" idx="10"/>
          </p:nvPr>
        </p:nvSpPr>
        <p:spPr/>
        <p:txBody>
          <a:bodyPr/>
          <a:lstStyle/>
          <a:p>
            <a:fld id="{DD78C9D3-6BCB-4919-972D-D5C2FCEDC697}" type="slidenum">
              <a:rPr lang="zh-HK" altLang="en-US" smtClean="0"/>
              <a:t>9</a:t>
            </a:fld>
            <a:endParaRPr lang="zh-HK" altLang="en-US"/>
          </a:p>
        </p:txBody>
      </p:sp>
    </p:spTree>
    <p:extLst>
      <p:ext uri="{BB962C8B-B14F-4D97-AF65-F5344CB8AC3E}">
        <p14:creationId xmlns:p14="http://schemas.microsoft.com/office/powerpoint/2010/main" val="1276930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1524000" y="1122363"/>
            <a:ext cx="9144000" cy="2387600"/>
          </a:xfrm>
        </p:spPr>
        <p:txBody>
          <a:bodyPr anchor="b"/>
          <a:lstStyle>
            <a:lvl1pPr algn="ctr">
              <a:defRPr sz="6000"/>
            </a:lvl1pPr>
          </a:lstStyle>
          <a:p>
            <a:r>
              <a:rPr lang="zh-TW" altLang="en-US" smtClean="0"/>
              <a:t>按一下以編輯母片標題樣式</a:t>
            </a:r>
            <a:endParaRPr lang="zh-HK" altLang="en-US"/>
          </a:p>
        </p:txBody>
      </p:sp>
      <p:sp>
        <p:nvSpPr>
          <p:cNvPr id="3" name="副標題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smtClean="0"/>
              <a:t>按一下以編輯母片副標題樣式</a:t>
            </a:r>
            <a:endParaRPr lang="zh-HK" altLang="en-US"/>
          </a:p>
        </p:txBody>
      </p:sp>
      <p:sp>
        <p:nvSpPr>
          <p:cNvPr id="4" name="日期版面配置區 3"/>
          <p:cNvSpPr>
            <a:spLocks noGrp="1"/>
          </p:cNvSpPr>
          <p:nvPr>
            <p:ph type="dt" sz="half" idx="10"/>
          </p:nvPr>
        </p:nvSpPr>
        <p:spPr/>
        <p:txBody>
          <a:bodyPr/>
          <a:lstStyle/>
          <a:p>
            <a:fld id="{2019847A-9D25-43A1-806A-4B77981F490B}" type="datetimeFigureOut">
              <a:rPr lang="zh-HK" altLang="en-US" smtClean="0"/>
              <a:t>8/11/2019</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D6604F66-36D8-40C0-AEB0-8E5B77613B47}" type="slidenum">
              <a:rPr lang="zh-HK" altLang="en-US" smtClean="0"/>
              <a:t>‹#›</a:t>
            </a:fld>
            <a:endParaRPr lang="zh-HK" altLang="en-US"/>
          </a:p>
        </p:txBody>
      </p:sp>
    </p:spTree>
    <p:extLst>
      <p:ext uri="{BB962C8B-B14F-4D97-AF65-F5344CB8AC3E}">
        <p14:creationId xmlns:p14="http://schemas.microsoft.com/office/powerpoint/2010/main" val="352828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HK" altLang="en-US"/>
          </a:p>
        </p:txBody>
      </p:sp>
      <p:sp>
        <p:nvSpPr>
          <p:cNvPr id="3" name="內容版面配置區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日期版面配置區 3"/>
          <p:cNvSpPr>
            <a:spLocks noGrp="1"/>
          </p:cNvSpPr>
          <p:nvPr>
            <p:ph type="dt" sz="half" idx="10"/>
          </p:nvPr>
        </p:nvSpPr>
        <p:spPr/>
        <p:txBody>
          <a:bodyPr/>
          <a:lstStyle/>
          <a:p>
            <a:fld id="{2019847A-9D25-43A1-806A-4B77981F490B}" type="datetimeFigureOut">
              <a:rPr lang="zh-HK" altLang="en-US" smtClean="0"/>
              <a:t>8/11/2019</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D6604F66-36D8-40C0-AEB0-8E5B77613B47}" type="slidenum">
              <a:rPr lang="zh-HK" altLang="en-US" smtClean="0"/>
              <a:t>‹#›</a:t>
            </a:fld>
            <a:endParaRPr lang="zh-HK" altLang="en-US"/>
          </a:p>
        </p:txBody>
      </p:sp>
    </p:spTree>
    <p:extLst>
      <p:ext uri="{BB962C8B-B14F-4D97-AF65-F5344CB8AC3E}">
        <p14:creationId xmlns:p14="http://schemas.microsoft.com/office/powerpoint/2010/main" val="3833706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831850" y="1709738"/>
            <a:ext cx="10515600" cy="2852737"/>
          </a:xfrm>
        </p:spPr>
        <p:txBody>
          <a:bodyPr anchor="b"/>
          <a:lstStyle>
            <a:lvl1pPr>
              <a:defRPr sz="6000"/>
            </a:lvl1pPr>
          </a:lstStyle>
          <a:p>
            <a:r>
              <a:rPr lang="zh-TW" altLang="en-US" smtClean="0"/>
              <a:t>按一下以編輯母片標題樣式</a:t>
            </a:r>
            <a:endParaRPr lang="zh-HK" altLang="en-US"/>
          </a:p>
        </p:txBody>
      </p:sp>
      <p:sp>
        <p:nvSpPr>
          <p:cNvPr id="3" name="文字版面配置區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smtClean="0"/>
              <a:t>按一下以編輯母片文字樣式</a:t>
            </a:r>
          </a:p>
        </p:txBody>
      </p:sp>
      <p:sp>
        <p:nvSpPr>
          <p:cNvPr id="4" name="日期版面配置區 3"/>
          <p:cNvSpPr>
            <a:spLocks noGrp="1"/>
          </p:cNvSpPr>
          <p:nvPr>
            <p:ph type="dt" sz="half" idx="10"/>
          </p:nvPr>
        </p:nvSpPr>
        <p:spPr/>
        <p:txBody>
          <a:bodyPr/>
          <a:lstStyle/>
          <a:p>
            <a:fld id="{2019847A-9D25-43A1-806A-4B77981F490B}" type="datetimeFigureOut">
              <a:rPr lang="zh-HK" altLang="en-US" smtClean="0"/>
              <a:t>8/11/2019</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D6604F66-36D8-40C0-AEB0-8E5B77613B47}" type="slidenum">
              <a:rPr lang="zh-HK" altLang="en-US" smtClean="0"/>
              <a:t>‹#›</a:t>
            </a:fld>
            <a:endParaRPr lang="zh-HK" altLang="en-US"/>
          </a:p>
        </p:txBody>
      </p:sp>
    </p:spTree>
    <p:extLst>
      <p:ext uri="{BB962C8B-B14F-4D97-AF65-F5344CB8AC3E}">
        <p14:creationId xmlns:p14="http://schemas.microsoft.com/office/powerpoint/2010/main" val="1676544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HK" altLang="en-US"/>
          </a:p>
        </p:txBody>
      </p:sp>
      <p:sp>
        <p:nvSpPr>
          <p:cNvPr id="3" name="內容版面配置區 2"/>
          <p:cNvSpPr>
            <a:spLocks noGrp="1"/>
          </p:cNvSpPr>
          <p:nvPr>
            <p:ph sz="half" idx="1"/>
          </p:nvPr>
        </p:nvSpPr>
        <p:spPr>
          <a:xfrm>
            <a:off x="838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內容版面配置區 3"/>
          <p:cNvSpPr>
            <a:spLocks noGrp="1"/>
          </p:cNvSpPr>
          <p:nvPr>
            <p:ph sz="half" idx="2"/>
          </p:nvPr>
        </p:nvSpPr>
        <p:spPr>
          <a:xfrm>
            <a:off x="6172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5" name="日期版面配置區 4"/>
          <p:cNvSpPr>
            <a:spLocks noGrp="1"/>
          </p:cNvSpPr>
          <p:nvPr>
            <p:ph type="dt" sz="half" idx="10"/>
          </p:nvPr>
        </p:nvSpPr>
        <p:spPr/>
        <p:txBody>
          <a:bodyPr/>
          <a:lstStyle/>
          <a:p>
            <a:fld id="{2019847A-9D25-43A1-806A-4B77981F490B}" type="datetimeFigureOut">
              <a:rPr lang="zh-HK" altLang="en-US" smtClean="0"/>
              <a:t>8/11/2019</a:t>
            </a:fld>
            <a:endParaRPr lang="zh-HK" altLang="en-US"/>
          </a:p>
        </p:txBody>
      </p:sp>
      <p:sp>
        <p:nvSpPr>
          <p:cNvPr id="6" name="頁尾版面配置區 5"/>
          <p:cNvSpPr>
            <a:spLocks noGrp="1"/>
          </p:cNvSpPr>
          <p:nvPr>
            <p:ph type="ftr" sz="quarter" idx="11"/>
          </p:nvPr>
        </p:nvSpPr>
        <p:spPr/>
        <p:txBody>
          <a:bodyPr/>
          <a:lstStyle/>
          <a:p>
            <a:endParaRPr lang="zh-HK" altLang="en-US"/>
          </a:p>
        </p:txBody>
      </p:sp>
      <p:sp>
        <p:nvSpPr>
          <p:cNvPr id="7" name="投影片編號版面配置區 6"/>
          <p:cNvSpPr>
            <a:spLocks noGrp="1"/>
          </p:cNvSpPr>
          <p:nvPr>
            <p:ph type="sldNum" sz="quarter" idx="12"/>
          </p:nvPr>
        </p:nvSpPr>
        <p:spPr/>
        <p:txBody>
          <a:bodyPr/>
          <a:lstStyle/>
          <a:p>
            <a:fld id="{D6604F66-36D8-40C0-AEB0-8E5B77613B47}" type="slidenum">
              <a:rPr lang="zh-HK" altLang="en-US" smtClean="0"/>
              <a:t>‹#›</a:t>
            </a:fld>
            <a:endParaRPr lang="zh-HK" altLang="en-US"/>
          </a:p>
        </p:txBody>
      </p:sp>
    </p:spTree>
    <p:extLst>
      <p:ext uri="{BB962C8B-B14F-4D97-AF65-F5344CB8AC3E}">
        <p14:creationId xmlns:p14="http://schemas.microsoft.com/office/powerpoint/2010/main" val="605306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839788" y="365125"/>
            <a:ext cx="10515600" cy="1325563"/>
          </a:xfrm>
        </p:spPr>
        <p:txBody>
          <a:bodyPr/>
          <a:lstStyle/>
          <a:p>
            <a:r>
              <a:rPr lang="zh-TW" altLang="en-US" smtClean="0"/>
              <a:t>按一下以編輯母片標題樣式</a:t>
            </a:r>
            <a:endParaRPr lang="zh-HK" altLang="en-US"/>
          </a:p>
        </p:txBody>
      </p:sp>
      <p:sp>
        <p:nvSpPr>
          <p:cNvPr id="3" name="文字版面配置區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內容版面配置區 3"/>
          <p:cNvSpPr>
            <a:spLocks noGrp="1"/>
          </p:cNvSpPr>
          <p:nvPr>
            <p:ph sz="half" idx="2"/>
          </p:nvPr>
        </p:nvSpPr>
        <p:spPr>
          <a:xfrm>
            <a:off x="839788" y="2505075"/>
            <a:ext cx="5157787"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5" name="文字版面配置區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內容版面配置區 5"/>
          <p:cNvSpPr>
            <a:spLocks noGrp="1"/>
          </p:cNvSpPr>
          <p:nvPr>
            <p:ph sz="quarter" idx="4"/>
          </p:nvPr>
        </p:nvSpPr>
        <p:spPr>
          <a:xfrm>
            <a:off x="6172200" y="2505075"/>
            <a:ext cx="5183188"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7" name="日期版面配置區 6"/>
          <p:cNvSpPr>
            <a:spLocks noGrp="1"/>
          </p:cNvSpPr>
          <p:nvPr>
            <p:ph type="dt" sz="half" idx="10"/>
          </p:nvPr>
        </p:nvSpPr>
        <p:spPr/>
        <p:txBody>
          <a:bodyPr/>
          <a:lstStyle/>
          <a:p>
            <a:fld id="{2019847A-9D25-43A1-806A-4B77981F490B}" type="datetimeFigureOut">
              <a:rPr lang="zh-HK" altLang="en-US" smtClean="0"/>
              <a:t>8/11/2019</a:t>
            </a:fld>
            <a:endParaRPr lang="zh-HK" altLang="en-US"/>
          </a:p>
        </p:txBody>
      </p:sp>
      <p:sp>
        <p:nvSpPr>
          <p:cNvPr id="8" name="頁尾版面配置區 7"/>
          <p:cNvSpPr>
            <a:spLocks noGrp="1"/>
          </p:cNvSpPr>
          <p:nvPr>
            <p:ph type="ftr" sz="quarter" idx="11"/>
          </p:nvPr>
        </p:nvSpPr>
        <p:spPr/>
        <p:txBody>
          <a:bodyPr/>
          <a:lstStyle/>
          <a:p>
            <a:endParaRPr lang="zh-HK" altLang="en-US"/>
          </a:p>
        </p:txBody>
      </p:sp>
      <p:sp>
        <p:nvSpPr>
          <p:cNvPr id="9" name="投影片編號版面配置區 8"/>
          <p:cNvSpPr>
            <a:spLocks noGrp="1"/>
          </p:cNvSpPr>
          <p:nvPr>
            <p:ph type="sldNum" sz="quarter" idx="12"/>
          </p:nvPr>
        </p:nvSpPr>
        <p:spPr/>
        <p:txBody>
          <a:bodyPr/>
          <a:lstStyle/>
          <a:p>
            <a:fld id="{D6604F66-36D8-40C0-AEB0-8E5B77613B47}" type="slidenum">
              <a:rPr lang="zh-HK" altLang="en-US" smtClean="0"/>
              <a:t>‹#›</a:t>
            </a:fld>
            <a:endParaRPr lang="zh-HK" altLang="en-US"/>
          </a:p>
        </p:txBody>
      </p:sp>
    </p:spTree>
    <p:extLst>
      <p:ext uri="{BB962C8B-B14F-4D97-AF65-F5344CB8AC3E}">
        <p14:creationId xmlns:p14="http://schemas.microsoft.com/office/powerpoint/2010/main" val="37053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HK" altLang="en-US"/>
          </a:p>
        </p:txBody>
      </p:sp>
      <p:sp>
        <p:nvSpPr>
          <p:cNvPr id="3" name="日期版面配置區 2"/>
          <p:cNvSpPr>
            <a:spLocks noGrp="1"/>
          </p:cNvSpPr>
          <p:nvPr>
            <p:ph type="dt" sz="half" idx="10"/>
          </p:nvPr>
        </p:nvSpPr>
        <p:spPr/>
        <p:txBody>
          <a:bodyPr/>
          <a:lstStyle/>
          <a:p>
            <a:fld id="{2019847A-9D25-43A1-806A-4B77981F490B}" type="datetimeFigureOut">
              <a:rPr lang="zh-HK" altLang="en-US" smtClean="0"/>
              <a:t>8/11/2019</a:t>
            </a:fld>
            <a:endParaRPr lang="zh-HK" altLang="en-US"/>
          </a:p>
        </p:txBody>
      </p:sp>
      <p:sp>
        <p:nvSpPr>
          <p:cNvPr id="4" name="頁尾版面配置區 3"/>
          <p:cNvSpPr>
            <a:spLocks noGrp="1"/>
          </p:cNvSpPr>
          <p:nvPr>
            <p:ph type="ftr" sz="quarter" idx="11"/>
          </p:nvPr>
        </p:nvSpPr>
        <p:spPr/>
        <p:txBody>
          <a:bodyPr/>
          <a:lstStyle/>
          <a:p>
            <a:endParaRPr lang="zh-HK" altLang="en-US"/>
          </a:p>
        </p:txBody>
      </p:sp>
      <p:sp>
        <p:nvSpPr>
          <p:cNvPr id="5" name="投影片編號版面配置區 4"/>
          <p:cNvSpPr>
            <a:spLocks noGrp="1"/>
          </p:cNvSpPr>
          <p:nvPr>
            <p:ph type="sldNum" sz="quarter" idx="12"/>
          </p:nvPr>
        </p:nvSpPr>
        <p:spPr/>
        <p:txBody>
          <a:bodyPr/>
          <a:lstStyle/>
          <a:p>
            <a:fld id="{D6604F66-36D8-40C0-AEB0-8E5B77613B47}" type="slidenum">
              <a:rPr lang="zh-HK" altLang="en-US" smtClean="0"/>
              <a:t>‹#›</a:t>
            </a:fld>
            <a:endParaRPr lang="zh-HK" altLang="en-US"/>
          </a:p>
        </p:txBody>
      </p:sp>
    </p:spTree>
    <p:extLst>
      <p:ext uri="{BB962C8B-B14F-4D97-AF65-F5344CB8AC3E}">
        <p14:creationId xmlns:p14="http://schemas.microsoft.com/office/powerpoint/2010/main" val="1569771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2019847A-9D25-43A1-806A-4B77981F490B}" type="datetimeFigureOut">
              <a:rPr lang="zh-HK" altLang="en-US" smtClean="0"/>
              <a:t>8/11/2019</a:t>
            </a:fld>
            <a:endParaRPr lang="zh-HK" altLang="en-US"/>
          </a:p>
        </p:txBody>
      </p:sp>
      <p:sp>
        <p:nvSpPr>
          <p:cNvPr id="3" name="頁尾版面配置區 2"/>
          <p:cNvSpPr>
            <a:spLocks noGrp="1"/>
          </p:cNvSpPr>
          <p:nvPr>
            <p:ph type="ftr" sz="quarter" idx="11"/>
          </p:nvPr>
        </p:nvSpPr>
        <p:spPr/>
        <p:txBody>
          <a:bodyPr/>
          <a:lstStyle/>
          <a:p>
            <a:endParaRPr lang="zh-HK" altLang="en-US"/>
          </a:p>
        </p:txBody>
      </p:sp>
      <p:sp>
        <p:nvSpPr>
          <p:cNvPr id="4" name="投影片編號版面配置區 3"/>
          <p:cNvSpPr>
            <a:spLocks noGrp="1"/>
          </p:cNvSpPr>
          <p:nvPr>
            <p:ph type="sldNum" sz="quarter" idx="12"/>
          </p:nvPr>
        </p:nvSpPr>
        <p:spPr/>
        <p:txBody>
          <a:bodyPr/>
          <a:lstStyle/>
          <a:p>
            <a:fld id="{D6604F66-36D8-40C0-AEB0-8E5B77613B47}" type="slidenum">
              <a:rPr lang="zh-HK" altLang="en-US" smtClean="0"/>
              <a:t>‹#›</a:t>
            </a:fld>
            <a:endParaRPr lang="zh-HK" altLang="en-US"/>
          </a:p>
        </p:txBody>
      </p:sp>
    </p:spTree>
    <p:extLst>
      <p:ext uri="{BB962C8B-B14F-4D97-AF65-F5344CB8AC3E}">
        <p14:creationId xmlns:p14="http://schemas.microsoft.com/office/powerpoint/2010/main" val="3127050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HK" altLang="en-US"/>
          </a:p>
        </p:txBody>
      </p:sp>
      <p:sp>
        <p:nvSpPr>
          <p:cNvPr id="3" name="內容版面配置區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2019847A-9D25-43A1-806A-4B77981F490B}" type="datetimeFigureOut">
              <a:rPr lang="zh-HK" altLang="en-US" smtClean="0"/>
              <a:t>8/11/2019</a:t>
            </a:fld>
            <a:endParaRPr lang="zh-HK" altLang="en-US"/>
          </a:p>
        </p:txBody>
      </p:sp>
      <p:sp>
        <p:nvSpPr>
          <p:cNvPr id="6" name="頁尾版面配置區 5"/>
          <p:cNvSpPr>
            <a:spLocks noGrp="1"/>
          </p:cNvSpPr>
          <p:nvPr>
            <p:ph type="ftr" sz="quarter" idx="11"/>
          </p:nvPr>
        </p:nvSpPr>
        <p:spPr/>
        <p:txBody>
          <a:bodyPr/>
          <a:lstStyle/>
          <a:p>
            <a:endParaRPr lang="zh-HK" altLang="en-US"/>
          </a:p>
        </p:txBody>
      </p:sp>
      <p:sp>
        <p:nvSpPr>
          <p:cNvPr id="7" name="投影片編號版面配置區 6"/>
          <p:cNvSpPr>
            <a:spLocks noGrp="1"/>
          </p:cNvSpPr>
          <p:nvPr>
            <p:ph type="sldNum" sz="quarter" idx="12"/>
          </p:nvPr>
        </p:nvSpPr>
        <p:spPr/>
        <p:txBody>
          <a:bodyPr/>
          <a:lstStyle/>
          <a:p>
            <a:fld id="{D6604F66-36D8-40C0-AEB0-8E5B77613B47}" type="slidenum">
              <a:rPr lang="zh-HK" altLang="en-US" smtClean="0"/>
              <a:t>‹#›</a:t>
            </a:fld>
            <a:endParaRPr lang="zh-HK" altLang="en-US"/>
          </a:p>
        </p:txBody>
      </p:sp>
    </p:spTree>
    <p:extLst>
      <p:ext uri="{BB962C8B-B14F-4D97-AF65-F5344CB8AC3E}">
        <p14:creationId xmlns:p14="http://schemas.microsoft.com/office/powerpoint/2010/main" val="3136851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HK" altLang="en-US"/>
          </a:p>
        </p:txBody>
      </p:sp>
      <p:sp>
        <p:nvSpPr>
          <p:cNvPr id="3" name="圖片版面配置區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HK"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2019847A-9D25-43A1-806A-4B77981F490B}" type="datetimeFigureOut">
              <a:rPr lang="zh-HK" altLang="en-US" smtClean="0"/>
              <a:t>8/11/2019</a:t>
            </a:fld>
            <a:endParaRPr lang="zh-HK" altLang="en-US"/>
          </a:p>
        </p:txBody>
      </p:sp>
      <p:sp>
        <p:nvSpPr>
          <p:cNvPr id="6" name="頁尾版面配置區 5"/>
          <p:cNvSpPr>
            <a:spLocks noGrp="1"/>
          </p:cNvSpPr>
          <p:nvPr>
            <p:ph type="ftr" sz="quarter" idx="11"/>
          </p:nvPr>
        </p:nvSpPr>
        <p:spPr/>
        <p:txBody>
          <a:bodyPr/>
          <a:lstStyle/>
          <a:p>
            <a:endParaRPr lang="zh-HK" altLang="en-US"/>
          </a:p>
        </p:txBody>
      </p:sp>
      <p:sp>
        <p:nvSpPr>
          <p:cNvPr id="7" name="投影片編號版面配置區 6"/>
          <p:cNvSpPr>
            <a:spLocks noGrp="1"/>
          </p:cNvSpPr>
          <p:nvPr>
            <p:ph type="sldNum" sz="quarter" idx="12"/>
          </p:nvPr>
        </p:nvSpPr>
        <p:spPr/>
        <p:txBody>
          <a:bodyPr/>
          <a:lstStyle/>
          <a:p>
            <a:fld id="{D6604F66-36D8-40C0-AEB0-8E5B77613B47}" type="slidenum">
              <a:rPr lang="zh-HK" altLang="en-US" smtClean="0"/>
              <a:t>‹#›</a:t>
            </a:fld>
            <a:endParaRPr lang="zh-HK" altLang="en-US"/>
          </a:p>
        </p:txBody>
      </p:sp>
    </p:spTree>
    <p:extLst>
      <p:ext uri="{BB962C8B-B14F-4D97-AF65-F5344CB8AC3E}">
        <p14:creationId xmlns:p14="http://schemas.microsoft.com/office/powerpoint/2010/main" val="1707299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HK" altLang="en-US"/>
          </a:p>
        </p:txBody>
      </p:sp>
      <p:sp>
        <p:nvSpPr>
          <p:cNvPr id="3" name="直排文字版面配置區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日期版面配置區 3"/>
          <p:cNvSpPr>
            <a:spLocks noGrp="1"/>
          </p:cNvSpPr>
          <p:nvPr>
            <p:ph type="dt" sz="half" idx="10"/>
          </p:nvPr>
        </p:nvSpPr>
        <p:spPr/>
        <p:txBody>
          <a:bodyPr/>
          <a:lstStyle/>
          <a:p>
            <a:fld id="{2019847A-9D25-43A1-806A-4B77981F490B}" type="datetimeFigureOut">
              <a:rPr lang="zh-HK" altLang="en-US" smtClean="0"/>
              <a:t>8/11/2019</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D6604F66-36D8-40C0-AEB0-8E5B77613B47}" type="slidenum">
              <a:rPr lang="zh-HK" altLang="en-US" smtClean="0"/>
              <a:t>‹#›</a:t>
            </a:fld>
            <a:endParaRPr lang="zh-HK" altLang="en-US"/>
          </a:p>
        </p:txBody>
      </p:sp>
    </p:spTree>
    <p:extLst>
      <p:ext uri="{BB962C8B-B14F-4D97-AF65-F5344CB8AC3E}">
        <p14:creationId xmlns:p14="http://schemas.microsoft.com/office/powerpoint/2010/main" val="657163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8724900" y="365125"/>
            <a:ext cx="2628900" cy="5811838"/>
          </a:xfrm>
        </p:spPr>
        <p:txBody>
          <a:bodyPr vert="eaVert"/>
          <a:lstStyle/>
          <a:p>
            <a:r>
              <a:rPr lang="zh-TW" altLang="en-US" smtClean="0"/>
              <a:t>按一下以編輯母片標題樣式</a:t>
            </a:r>
            <a:endParaRPr lang="zh-HK" altLang="en-US"/>
          </a:p>
        </p:txBody>
      </p:sp>
      <p:sp>
        <p:nvSpPr>
          <p:cNvPr id="3" name="直排文字版面配置區 2"/>
          <p:cNvSpPr>
            <a:spLocks noGrp="1"/>
          </p:cNvSpPr>
          <p:nvPr>
            <p:ph type="body" orient="vert" idx="1"/>
          </p:nvPr>
        </p:nvSpPr>
        <p:spPr>
          <a:xfrm>
            <a:off x="838200" y="365125"/>
            <a:ext cx="7734300" cy="5811838"/>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日期版面配置區 3"/>
          <p:cNvSpPr>
            <a:spLocks noGrp="1"/>
          </p:cNvSpPr>
          <p:nvPr>
            <p:ph type="dt" sz="half" idx="10"/>
          </p:nvPr>
        </p:nvSpPr>
        <p:spPr/>
        <p:txBody>
          <a:bodyPr/>
          <a:lstStyle/>
          <a:p>
            <a:fld id="{2019847A-9D25-43A1-806A-4B77981F490B}" type="datetimeFigureOut">
              <a:rPr lang="zh-HK" altLang="en-US" smtClean="0"/>
              <a:t>8/11/2019</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D6604F66-36D8-40C0-AEB0-8E5B77613B47}" type="slidenum">
              <a:rPr lang="zh-HK" altLang="en-US" smtClean="0"/>
              <a:t>‹#›</a:t>
            </a:fld>
            <a:endParaRPr lang="zh-HK" altLang="en-US"/>
          </a:p>
        </p:txBody>
      </p:sp>
    </p:spTree>
    <p:extLst>
      <p:ext uri="{BB962C8B-B14F-4D97-AF65-F5344CB8AC3E}">
        <p14:creationId xmlns:p14="http://schemas.microsoft.com/office/powerpoint/2010/main" val="4021499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smtClean="0"/>
              <a:t>按一下以編輯母片標題樣式</a:t>
            </a:r>
            <a:endParaRPr lang="zh-HK" altLang="en-US"/>
          </a:p>
        </p:txBody>
      </p:sp>
      <p:sp>
        <p:nvSpPr>
          <p:cNvPr id="3" name="文字版面配置區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日期版面配置區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19847A-9D25-43A1-806A-4B77981F490B}" type="datetimeFigureOut">
              <a:rPr lang="zh-HK" altLang="en-US" smtClean="0"/>
              <a:t>8/11/2019</a:t>
            </a:fld>
            <a:endParaRPr lang="zh-HK" altLang="en-US"/>
          </a:p>
        </p:txBody>
      </p:sp>
      <p:sp>
        <p:nvSpPr>
          <p:cNvPr id="5" name="頁尾版面配置區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HK" altLang="en-US"/>
          </a:p>
        </p:txBody>
      </p:sp>
      <p:sp>
        <p:nvSpPr>
          <p:cNvPr id="6" name="投影片編號版面配置區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604F66-36D8-40C0-AEB0-8E5B77613B47}" type="slidenum">
              <a:rPr lang="zh-HK" altLang="en-US" smtClean="0"/>
              <a:t>‹#›</a:t>
            </a:fld>
            <a:endParaRPr lang="zh-HK" altLang="en-US"/>
          </a:p>
        </p:txBody>
      </p:sp>
    </p:spTree>
    <p:extLst>
      <p:ext uri="{BB962C8B-B14F-4D97-AF65-F5344CB8AC3E}">
        <p14:creationId xmlns:p14="http://schemas.microsoft.com/office/powerpoint/2010/main" val="21257246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en.wikipedia.org/w/index.php?title=Recruitment&amp;action=edit&amp;section=11"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p:txBody>
          <a:bodyPr/>
          <a:lstStyle/>
          <a:p>
            <a:r>
              <a:rPr lang="en-US" altLang="zh-HK" smtClean="0"/>
              <a:t>BMMB 7007 HRM </a:t>
            </a:r>
            <a:r>
              <a:rPr lang="en-US" altLang="zh-HK" smtClean="0"/>
              <a:t>Theoretical HR model</a:t>
            </a:r>
            <a:endParaRPr lang="zh-HK" altLang="en-US" dirty="0"/>
          </a:p>
        </p:txBody>
      </p:sp>
      <p:sp>
        <p:nvSpPr>
          <p:cNvPr id="3" name="副標題 2"/>
          <p:cNvSpPr>
            <a:spLocks noGrp="1"/>
          </p:cNvSpPr>
          <p:nvPr>
            <p:ph type="subTitle" idx="1"/>
          </p:nvPr>
        </p:nvSpPr>
        <p:spPr/>
        <p:txBody>
          <a:bodyPr/>
          <a:lstStyle/>
          <a:p>
            <a:r>
              <a:rPr lang="en-US" altLang="zh-HK" dirty="0" smtClean="0"/>
              <a:t>Dr. </a:t>
            </a:r>
            <a:r>
              <a:rPr lang="en-US" altLang="zh-HK" dirty="0" err="1" smtClean="0"/>
              <a:t>Millissa</a:t>
            </a:r>
            <a:r>
              <a:rPr lang="en-US" altLang="zh-HK" dirty="0" smtClean="0"/>
              <a:t> Cheung, </a:t>
            </a:r>
            <a:r>
              <a:rPr lang="en-US" altLang="zh-HK" dirty="0" err="1" smtClean="0"/>
              <a:t>phD</a:t>
            </a:r>
            <a:endParaRPr lang="zh-HK" altLang="en-US" dirty="0"/>
          </a:p>
        </p:txBody>
      </p:sp>
    </p:spTree>
    <p:extLst>
      <p:ext uri="{BB962C8B-B14F-4D97-AF65-F5344CB8AC3E}">
        <p14:creationId xmlns:p14="http://schemas.microsoft.com/office/powerpoint/2010/main" val="19332449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smtClean="0"/>
              <a:t>Recruitment model</a:t>
            </a:r>
            <a:endParaRPr lang="zh-HK" altLang="en-US" dirty="0"/>
          </a:p>
        </p:txBody>
      </p:sp>
      <p:sp>
        <p:nvSpPr>
          <p:cNvPr id="3" name="內容版面配置區 2"/>
          <p:cNvSpPr>
            <a:spLocks noGrp="1"/>
          </p:cNvSpPr>
          <p:nvPr>
            <p:ph idx="1"/>
          </p:nvPr>
        </p:nvSpPr>
        <p:spPr/>
        <p:txBody>
          <a:bodyPr>
            <a:normAutofit fontScale="92500" lnSpcReduction="20000"/>
          </a:bodyPr>
          <a:lstStyle/>
          <a:p>
            <a:r>
              <a:rPr lang="en-US" altLang="zh-HK" b="1" dirty="0" smtClean="0">
                <a:effectLst/>
              </a:rPr>
              <a:t>Multi tier recruitment model[</a:t>
            </a:r>
            <a:r>
              <a:rPr lang="en-US" altLang="zh-HK" b="1" dirty="0" smtClean="0">
                <a:effectLst/>
                <a:hlinkClick r:id="rId2" tooltip="Edit section: Multi tier recruitment model"/>
              </a:rPr>
              <a:t>edit</a:t>
            </a:r>
            <a:r>
              <a:rPr lang="en-US" altLang="zh-HK" b="1" dirty="0" smtClean="0">
                <a:effectLst/>
              </a:rPr>
              <a:t>]</a:t>
            </a:r>
          </a:p>
          <a:p>
            <a:r>
              <a:rPr lang="en-US" altLang="zh-HK" dirty="0" smtClean="0">
                <a:effectLst/>
              </a:rPr>
              <a:t>In some companies where the recruitment volume is high, it is common to see a multi tier recruitment model where the different sub-functions are grouped together to achieve efficiency. </a:t>
            </a:r>
          </a:p>
          <a:p>
            <a:r>
              <a:rPr lang="en-US" altLang="zh-HK" dirty="0" smtClean="0">
                <a:effectLst/>
              </a:rPr>
              <a:t>An example of a 3 tier recruitment model: </a:t>
            </a:r>
          </a:p>
          <a:p>
            <a:r>
              <a:rPr lang="en-US" altLang="zh-HK" dirty="0" smtClean="0">
                <a:effectLst/>
              </a:rPr>
              <a:t>Tier 1 - Contact/ Help desk - This tier acts as the first point of contact where recruitment requests are being raised. If the requests are simple to fulfil or are queries in nature, resolution may take place at this tier</a:t>
            </a:r>
          </a:p>
          <a:p>
            <a:r>
              <a:rPr lang="en-US" altLang="zh-HK" dirty="0" smtClean="0">
                <a:effectLst/>
              </a:rPr>
              <a:t>Tier 2 - Administration - This tier manages mainly the administration processes</a:t>
            </a:r>
          </a:p>
          <a:p>
            <a:r>
              <a:rPr lang="en-US" altLang="zh-HK" dirty="0" smtClean="0">
                <a:effectLst/>
              </a:rPr>
              <a:t>Tier 3 - Process - This tier manages the process and how the requests get fulfilled</a:t>
            </a:r>
          </a:p>
          <a:p>
            <a:endParaRPr lang="zh-HK" altLang="en-US" dirty="0"/>
          </a:p>
        </p:txBody>
      </p:sp>
    </p:spTree>
    <p:extLst>
      <p:ext uri="{BB962C8B-B14F-4D97-AF65-F5344CB8AC3E}">
        <p14:creationId xmlns:p14="http://schemas.microsoft.com/office/powerpoint/2010/main" val="3388488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smtClean="0"/>
              <a:t>Culture</a:t>
            </a:r>
            <a:endParaRPr lang="zh-HK" altLang="en-US" dirty="0"/>
          </a:p>
        </p:txBody>
      </p:sp>
      <p:sp>
        <p:nvSpPr>
          <p:cNvPr id="3" name="內容版面配置區 2"/>
          <p:cNvSpPr>
            <a:spLocks noGrp="1"/>
          </p:cNvSpPr>
          <p:nvPr>
            <p:ph idx="1"/>
          </p:nvPr>
        </p:nvSpPr>
        <p:spPr/>
        <p:txBody>
          <a:bodyPr/>
          <a:lstStyle/>
          <a:p>
            <a:r>
              <a:rPr lang="en-US" altLang="zh-HK" dirty="0" smtClean="0"/>
              <a:t>Schein model</a:t>
            </a:r>
          </a:p>
          <a:p>
            <a:r>
              <a:rPr lang="en-US" altLang="zh-HK" dirty="0" smtClean="0"/>
              <a:t>Peter </a:t>
            </a:r>
            <a:r>
              <a:rPr lang="en-US" altLang="zh-HK" dirty="0" err="1" smtClean="0"/>
              <a:t>Senge</a:t>
            </a:r>
            <a:r>
              <a:rPr lang="en-US" altLang="zh-HK" dirty="0" smtClean="0"/>
              <a:t> model</a:t>
            </a:r>
          </a:p>
          <a:p>
            <a:r>
              <a:rPr lang="en-US" altLang="zh-HK" dirty="0" err="1" smtClean="0"/>
              <a:t>Hofestede</a:t>
            </a:r>
            <a:r>
              <a:rPr lang="en-US" altLang="zh-HK" dirty="0"/>
              <a:t> </a:t>
            </a:r>
            <a:r>
              <a:rPr lang="en-US" altLang="zh-HK" dirty="0" smtClean="0"/>
              <a:t>cross-cultural model</a:t>
            </a:r>
          </a:p>
          <a:p>
            <a:r>
              <a:rPr lang="en-US" altLang="zh-HK" dirty="0" smtClean="0"/>
              <a:t>Harrison model </a:t>
            </a:r>
          </a:p>
          <a:p>
            <a:r>
              <a:rPr lang="en-US" altLang="zh-HK" dirty="0" smtClean="0"/>
              <a:t>7-S model</a:t>
            </a:r>
            <a:endParaRPr lang="zh-HK" altLang="en-US" dirty="0"/>
          </a:p>
        </p:txBody>
      </p:sp>
    </p:spTree>
    <p:extLst>
      <p:ext uri="{BB962C8B-B14F-4D97-AF65-F5344CB8AC3E}">
        <p14:creationId xmlns:p14="http://schemas.microsoft.com/office/powerpoint/2010/main" val="3566562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smtClean="0"/>
              <a:t>Ethics model</a:t>
            </a:r>
            <a:endParaRPr lang="zh-HK" altLang="en-US" dirty="0"/>
          </a:p>
        </p:txBody>
      </p:sp>
      <p:sp>
        <p:nvSpPr>
          <p:cNvPr id="3" name="內容版面配置區 2"/>
          <p:cNvSpPr>
            <a:spLocks noGrp="1"/>
          </p:cNvSpPr>
          <p:nvPr>
            <p:ph idx="1"/>
          </p:nvPr>
        </p:nvSpPr>
        <p:spPr/>
        <p:txBody>
          <a:bodyPr/>
          <a:lstStyle/>
          <a:p>
            <a:r>
              <a:rPr lang="en-US" altLang="zh-HK" dirty="0" smtClean="0"/>
              <a:t>Carroll's theory ethics</a:t>
            </a:r>
            <a:endParaRPr lang="zh-HK" altLang="en-US" dirty="0"/>
          </a:p>
        </p:txBody>
      </p:sp>
    </p:spTree>
    <p:extLst>
      <p:ext uri="{BB962C8B-B14F-4D97-AF65-F5344CB8AC3E}">
        <p14:creationId xmlns:p14="http://schemas.microsoft.com/office/powerpoint/2010/main" val="35300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HK" dirty="0" smtClean="0"/>
              <a:t>Staff development </a:t>
            </a:r>
            <a:endParaRPr lang="zh-HK" altLang="en-US" dirty="0"/>
          </a:p>
        </p:txBody>
      </p:sp>
      <p:sp>
        <p:nvSpPr>
          <p:cNvPr id="3" name="內容版面配置區 2"/>
          <p:cNvSpPr>
            <a:spLocks noGrp="1"/>
          </p:cNvSpPr>
          <p:nvPr>
            <p:ph idx="1"/>
          </p:nvPr>
        </p:nvSpPr>
        <p:spPr/>
        <p:txBody>
          <a:bodyPr/>
          <a:lstStyle/>
          <a:p>
            <a:r>
              <a:rPr lang="en-US" altLang="zh-HK" dirty="0" smtClean="0"/>
              <a:t>Five models of staff development</a:t>
            </a:r>
          </a:p>
          <a:p>
            <a:pPr marL="0" indent="0">
              <a:buNone/>
            </a:pPr>
            <a:r>
              <a:rPr lang="en-US" altLang="zh-HK" dirty="0" smtClean="0"/>
              <a:t>-Individually guided staff development</a:t>
            </a:r>
          </a:p>
          <a:p>
            <a:pPr marL="0" indent="0">
              <a:buNone/>
            </a:pPr>
            <a:r>
              <a:rPr lang="en-US" altLang="zh-HK" dirty="0" smtClean="0"/>
              <a:t>-Observation assessment</a:t>
            </a:r>
          </a:p>
          <a:p>
            <a:pPr marL="0" indent="0">
              <a:buNone/>
            </a:pPr>
            <a:r>
              <a:rPr lang="en-US" altLang="zh-HK" dirty="0" smtClean="0"/>
              <a:t>-Involvement in a development improvement process</a:t>
            </a:r>
          </a:p>
          <a:p>
            <a:pPr marL="0" indent="0">
              <a:buNone/>
            </a:pPr>
            <a:r>
              <a:rPr lang="en-US" altLang="zh-HK" dirty="0" smtClean="0"/>
              <a:t>-Training</a:t>
            </a:r>
          </a:p>
          <a:p>
            <a:pPr marL="0" indent="0">
              <a:buNone/>
            </a:pPr>
            <a:r>
              <a:rPr lang="en-US" altLang="zh-HK" dirty="0" smtClean="0"/>
              <a:t>-</a:t>
            </a:r>
            <a:r>
              <a:rPr lang="en-US" altLang="zh-HK" dirty="0" err="1" smtClean="0"/>
              <a:t>Enquity</a:t>
            </a:r>
            <a:endParaRPr lang="en-US" altLang="zh-HK" dirty="0" smtClean="0"/>
          </a:p>
        </p:txBody>
      </p:sp>
    </p:spTree>
    <p:extLst>
      <p:ext uri="{BB962C8B-B14F-4D97-AF65-F5344CB8AC3E}">
        <p14:creationId xmlns:p14="http://schemas.microsoft.com/office/powerpoint/2010/main" val="3457137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p:cNvPicPr>
            <a:picLocks noChangeAspect="1"/>
          </p:cNvPicPr>
          <p:nvPr/>
        </p:nvPicPr>
        <p:blipFill>
          <a:blip r:embed="rId2"/>
          <a:stretch>
            <a:fillRect/>
          </a:stretch>
        </p:blipFill>
        <p:spPr>
          <a:xfrm>
            <a:off x="1229173" y="0"/>
            <a:ext cx="9733654" cy="6858000"/>
          </a:xfrm>
          <a:prstGeom prst="rect">
            <a:avLst/>
          </a:prstGeom>
        </p:spPr>
      </p:pic>
    </p:spTree>
    <p:extLst>
      <p:ext uri="{BB962C8B-B14F-4D97-AF65-F5344CB8AC3E}">
        <p14:creationId xmlns:p14="http://schemas.microsoft.com/office/powerpoint/2010/main" val="1782878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圖片 1"/>
          <p:cNvPicPr>
            <a:picLocks noChangeAspect="1"/>
          </p:cNvPicPr>
          <p:nvPr/>
        </p:nvPicPr>
        <p:blipFill>
          <a:blip r:embed="rId2"/>
          <a:stretch>
            <a:fillRect/>
          </a:stretch>
        </p:blipFill>
        <p:spPr>
          <a:xfrm>
            <a:off x="3686175" y="1233487"/>
            <a:ext cx="4819650" cy="4391025"/>
          </a:xfrm>
          <a:prstGeom prst="rect">
            <a:avLst/>
          </a:prstGeom>
        </p:spPr>
      </p:pic>
    </p:spTree>
    <p:extLst>
      <p:ext uri="{BB962C8B-B14F-4D97-AF65-F5344CB8AC3E}">
        <p14:creationId xmlns:p14="http://schemas.microsoft.com/office/powerpoint/2010/main" val="3191705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p:txBody>
          <a:bodyPr/>
          <a:lstStyle/>
          <a:p>
            <a:r>
              <a:rPr lang="en-US" altLang="zh-HK" dirty="0" smtClean="0"/>
              <a:t>Compensation model</a:t>
            </a:r>
            <a:endParaRPr lang="zh-HK" altLang="en-US" dirty="0"/>
          </a:p>
        </p:txBody>
      </p:sp>
      <p:sp>
        <p:nvSpPr>
          <p:cNvPr id="3" name="內容版面配置區 2"/>
          <p:cNvSpPr>
            <a:spLocks noGrp="1"/>
          </p:cNvSpPr>
          <p:nvPr>
            <p:ph type="subTitle" idx="1"/>
          </p:nvPr>
        </p:nvSpPr>
        <p:spPr/>
        <p:txBody>
          <a:bodyPr/>
          <a:lstStyle/>
          <a:p>
            <a:r>
              <a:rPr lang="en-US" altLang="zh-HK" dirty="0" smtClean="0"/>
              <a:t>Maslow</a:t>
            </a:r>
          </a:p>
          <a:p>
            <a:r>
              <a:rPr lang="en-US" altLang="zh-HK" dirty="0" smtClean="0"/>
              <a:t>Herzberg model</a:t>
            </a:r>
          </a:p>
          <a:p>
            <a:pPr marL="0" indent="0">
              <a:buNone/>
            </a:pPr>
            <a:endParaRPr lang="zh-HK" altLang="en-US" dirty="0"/>
          </a:p>
        </p:txBody>
      </p:sp>
    </p:spTree>
    <p:extLst>
      <p:ext uri="{BB962C8B-B14F-4D97-AF65-F5344CB8AC3E}">
        <p14:creationId xmlns:p14="http://schemas.microsoft.com/office/powerpoint/2010/main" val="1824588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3167062" y="1885950"/>
            <a:ext cx="5857875" cy="3086100"/>
          </a:xfrm>
          <a:prstGeom prst="rect">
            <a:avLst/>
          </a:prstGeom>
        </p:spPr>
      </p:pic>
      <p:sp>
        <p:nvSpPr>
          <p:cNvPr id="5" name="投影片編號版面配置區 4"/>
          <p:cNvSpPr>
            <a:spLocks noGrp="1"/>
          </p:cNvSpPr>
          <p:nvPr>
            <p:ph type="sldNum" sz="quarter" idx="12"/>
          </p:nvPr>
        </p:nvSpPr>
        <p:spPr/>
        <p:txBody>
          <a:bodyPr/>
          <a:lstStyle/>
          <a:p>
            <a:fld id="{D6604F66-36D8-40C0-AEB0-8E5B77613B47}" type="slidenum">
              <a:rPr lang="zh-HK" altLang="en-US" smtClean="0"/>
              <a:t>9</a:t>
            </a:fld>
            <a:endParaRPr lang="zh-HK" altLang="en-US"/>
          </a:p>
        </p:txBody>
      </p:sp>
    </p:spTree>
    <p:extLst>
      <p:ext uri="{BB962C8B-B14F-4D97-AF65-F5344CB8AC3E}">
        <p14:creationId xmlns:p14="http://schemas.microsoft.com/office/powerpoint/2010/main" val="2031195390"/>
      </p:ext>
    </p:extLst>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182</Words>
  <Application>Microsoft Office PowerPoint</Application>
  <PresentationFormat>寬螢幕</PresentationFormat>
  <Paragraphs>29</Paragraphs>
  <Slides>9</Slides>
  <Notes>1</Notes>
  <HiddenSlides>0</HiddenSlides>
  <MMClips>0</MMClips>
  <ScaleCrop>false</ScaleCrop>
  <HeadingPairs>
    <vt:vector size="6" baseType="variant">
      <vt:variant>
        <vt:lpstr>使用字型</vt:lpstr>
      </vt:variant>
      <vt:variant>
        <vt:i4>4</vt:i4>
      </vt:variant>
      <vt:variant>
        <vt:lpstr>佈景主題</vt:lpstr>
      </vt:variant>
      <vt:variant>
        <vt:i4>1</vt:i4>
      </vt:variant>
      <vt:variant>
        <vt:lpstr>投影片標題</vt:lpstr>
      </vt:variant>
      <vt:variant>
        <vt:i4>9</vt:i4>
      </vt:variant>
    </vt:vector>
  </HeadingPairs>
  <TitlesOfParts>
    <vt:vector size="14" baseType="lpstr">
      <vt:lpstr>新細明體</vt:lpstr>
      <vt:lpstr>Arial</vt:lpstr>
      <vt:lpstr>Calibri</vt:lpstr>
      <vt:lpstr>Calibri Light</vt:lpstr>
      <vt:lpstr>Office 佈景主題</vt:lpstr>
      <vt:lpstr>BMMB 7007 HRM Theoretical HR model</vt:lpstr>
      <vt:lpstr>Recruitment model</vt:lpstr>
      <vt:lpstr>Culture</vt:lpstr>
      <vt:lpstr>Ethics model</vt:lpstr>
      <vt:lpstr>Staff development </vt:lpstr>
      <vt:lpstr>PowerPoint 簡報</vt:lpstr>
      <vt:lpstr>PowerPoint 簡報</vt:lpstr>
      <vt:lpstr>Compensation model</vt:lpstr>
      <vt:lpstr>PowerPoint 簡報</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Theoretical model</dc:title>
  <dc:creator>Cheung F Y</dc:creator>
  <cp:lastModifiedBy>Cheung F Y</cp:lastModifiedBy>
  <cp:revision>6</cp:revision>
  <dcterms:created xsi:type="dcterms:W3CDTF">2019-11-08T15:30:01Z</dcterms:created>
  <dcterms:modified xsi:type="dcterms:W3CDTF">2019-11-08T15:44:27Z</dcterms:modified>
</cp:coreProperties>
</file>