
<file path=[Content_Types].xml><?xml version="1.0" encoding="utf-8"?>
<Types xmlns="http://schemas.openxmlformats.org/package/2006/content-types">
  <Default Extension="glb" ContentType="model/gltf.binary"/>
  <Default Extension="jfif" ContentType="image/jpeg"/>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91" r:id="rId3"/>
    <p:sldId id="258" r:id="rId4"/>
    <p:sldId id="304" r:id="rId5"/>
    <p:sldId id="281" r:id="rId6"/>
    <p:sldId id="307" r:id="rId7"/>
    <p:sldId id="303" r:id="rId8"/>
    <p:sldId id="289" r:id="rId9"/>
    <p:sldId id="288" r:id="rId10"/>
    <p:sldId id="287" r:id="rId11"/>
    <p:sldId id="286" r:id="rId12"/>
    <p:sldId id="285" r:id="rId13"/>
    <p:sldId id="284" r:id="rId14"/>
    <p:sldId id="283" r:id="rId15"/>
    <p:sldId id="282" r:id="rId16"/>
    <p:sldId id="271" r:id="rId17"/>
    <p:sldId id="295" r:id="rId18"/>
    <p:sldId id="294" r:id="rId19"/>
    <p:sldId id="293" r:id="rId20"/>
    <p:sldId id="292" r:id="rId21"/>
    <p:sldId id="269" r:id="rId22"/>
    <p:sldId id="273" r:id="rId23"/>
    <p:sldId id="280" r:id="rId24"/>
    <p:sldId id="274" r:id="rId25"/>
    <p:sldId id="261" r:id="rId26"/>
    <p:sldId id="270" r:id="rId27"/>
    <p:sldId id="264" r:id="rId28"/>
    <p:sldId id="265" r:id="rId29"/>
    <p:sldId id="268" r:id="rId30"/>
    <p:sldId id="297" r:id="rId31"/>
    <p:sldId id="275" r:id="rId32"/>
    <p:sldId id="299" r:id="rId33"/>
    <p:sldId id="300" r:id="rId34"/>
    <p:sldId id="301" r:id="rId35"/>
    <p:sldId id="266" r:id="rId36"/>
    <p:sldId id="306" r:id="rId37"/>
    <p:sldId id="305" r:id="rId38"/>
    <p:sldId id="276" r:id="rId39"/>
    <p:sldId id="277" r:id="rId40"/>
    <p:sldId id="278" r:id="rId41"/>
    <p:sldId id="279" r:id="rId42"/>
    <p:sldId id="296"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4681"/>
    <a:srgbClr val="0A2463"/>
    <a:srgbClr val="007A23"/>
    <a:srgbClr val="53623C"/>
    <a:srgbClr val="627448"/>
    <a:srgbClr val="6D8050"/>
    <a:srgbClr val="788E58"/>
    <a:srgbClr val="8AA167"/>
    <a:srgbClr val="E9EDF4"/>
    <a:srgbClr val="9F21D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0023" autoAdjust="0"/>
  </p:normalViewPr>
  <p:slideViewPr>
    <p:cSldViewPr snapToGrid="0">
      <p:cViewPr>
        <p:scale>
          <a:sx n="62" d="100"/>
          <a:sy n="62" d="100"/>
        </p:scale>
        <p:origin x="792"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3524FC-D06E-4776-B3D9-5DB70B09685B}" type="datetimeFigureOut">
              <a:rPr lang="en-GB" smtClean="0"/>
              <a:t>23/11/2023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A053A3-1CE8-4DB8-A69C-AB1CF578BBC5}" type="slidenum">
              <a:rPr lang="en-GB" smtClean="0"/>
              <a:t>‹#›</a:t>
            </a:fld>
            <a:endParaRPr lang="en-GB"/>
          </a:p>
        </p:txBody>
      </p:sp>
    </p:spTree>
    <p:extLst>
      <p:ext uri="{BB962C8B-B14F-4D97-AF65-F5344CB8AC3E}">
        <p14:creationId xmlns:p14="http://schemas.microsoft.com/office/powerpoint/2010/main" val="6317033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en.wikipedia.org/wiki/Member_of_Parliament" TargetMode="External"/><Relationship Id="rId2" Type="http://schemas.openxmlformats.org/officeDocument/2006/relationships/slide" Target="../slides/slide24.xml"/><Relationship Id="rId1" Type="http://schemas.openxmlformats.org/officeDocument/2006/relationships/notesMaster" Target="../notesMasters/notesMaster1.xml"/><Relationship Id="rId6" Type="http://schemas.openxmlformats.org/officeDocument/2006/relationships/hyperlink" Target="https://en.wikipedia.org/wiki/Lord_Chancellor" TargetMode="External"/><Relationship Id="rId5" Type="http://schemas.openxmlformats.org/officeDocument/2006/relationships/hyperlink" Target="https://en.wikipedia.org/wiki/John_Major" TargetMode="External"/><Relationship Id="rId4" Type="http://schemas.openxmlformats.org/officeDocument/2006/relationships/hyperlink" Target="https://en.wikipedia.org/wiki/Home_Office"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journals.sagepub.com/doi/10.1177/1077801219863876"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news.yahoo.com/audio-recording-gracie-spinks-reporting-203730232.html?guccounter=1&amp;guce_referrer=aHR0cHM6Ly93d3cuYmluZy5jb20v&amp;guce_referrer_sig=AQAAAHBGFcYRBxHfAp-bxsy1zz7MUdrMF86JtERcdBGp-OdHBNmUrbvlGcHmiFgOugvUIyV1xR7doofwCnYAng8tSx9UGzCKT1M1R7rZzfvSGdOFzzAzuj7eivPTVwEISQSZZ91PjO99nv6e6AiEHc167Ou1hyeULI6BlS_kz9ufR6cA"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s://www.dailymail.co.uk/news/article-12780749/Stalker-ex-girlfriend-gunpoint-freed-jail-Parole-Board-not-safe.html" TargetMode="External"/><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bbc.co.uk/iplayer/episode/p0bf8v43/stacey-dooley-stalkers-episode-2" TargetMode="External"/><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3" Type="http://schemas.openxmlformats.org/officeDocument/2006/relationships/hyperlink" Target="https://uk.bright-sky.org/en/home" TargetMode="External"/><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About me </a:t>
            </a:r>
          </a:p>
        </p:txBody>
      </p:sp>
      <p:sp>
        <p:nvSpPr>
          <p:cNvPr id="4" name="Slide Number Placeholder 3"/>
          <p:cNvSpPr>
            <a:spLocks noGrp="1"/>
          </p:cNvSpPr>
          <p:nvPr>
            <p:ph type="sldNum" sz="quarter" idx="5"/>
          </p:nvPr>
        </p:nvSpPr>
        <p:spPr/>
        <p:txBody>
          <a:bodyPr/>
          <a:lstStyle/>
          <a:p>
            <a:fld id="{EDA053A3-1CE8-4DB8-A69C-AB1CF578BBC5}" type="slidenum">
              <a:rPr lang="en-GB" smtClean="0"/>
              <a:t>2</a:t>
            </a:fld>
            <a:endParaRPr lang="en-GB"/>
          </a:p>
        </p:txBody>
      </p:sp>
    </p:spTree>
    <p:extLst>
      <p:ext uri="{BB962C8B-B14F-4D97-AF65-F5344CB8AC3E}">
        <p14:creationId xmlns:p14="http://schemas.microsoft.com/office/powerpoint/2010/main" val="2123313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5</a:t>
            </a:fld>
            <a:endParaRPr lang="en-GB"/>
          </a:p>
        </p:txBody>
      </p:sp>
    </p:spTree>
    <p:extLst>
      <p:ext uri="{BB962C8B-B14F-4D97-AF65-F5344CB8AC3E}">
        <p14:creationId xmlns:p14="http://schemas.microsoft.com/office/powerpoint/2010/main" val="35521793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6</a:t>
            </a:fld>
            <a:endParaRPr lang="en-GB"/>
          </a:p>
        </p:txBody>
      </p:sp>
    </p:spTree>
    <p:extLst>
      <p:ext uri="{BB962C8B-B14F-4D97-AF65-F5344CB8AC3E}">
        <p14:creationId xmlns:p14="http://schemas.microsoft.com/office/powerpoint/2010/main" val="42551653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Georgia" panose="02040502050405020303" pitchFamily="18" charset="0"/>
              </a:rPr>
              <a:t>in a meta-analysis of existing stalking research completed by </a:t>
            </a:r>
            <a:r>
              <a:rPr lang="en-GB" sz="1800" dirty="0" err="1">
                <a:effectLst/>
                <a:latin typeface="Times New Roman" panose="02020603050405020304" pitchFamily="18" charset="0"/>
                <a:ea typeface="Georgia" panose="02040502050405020303" pitchFamily="18" charset="0"/>
              </a:rPr>
              <a:t>Cupach</a:t>
            </a:r>
            <a:r>
              <a:rPr lang="en-GB" sz="1800" dirty="0">
                <a:effectLst/>
                <a:latin typeface="Times New Roman" panose="02020603050405020304" pitchFamily="18" charset="0"/>
                <a:ea typeface="Georgia" panose="02040502050405020303" pitchFamily="18" charset="0"/>
              </a:rPr>
              <a:t> and </a:t>
            </a:r>
            <a:r>
              <a:rPr lang="en-GB" sz="1800" dirty="0" err="1">
                <a:effectLst/>
                <a:latin typeface="Times New Roman" panose="02020603050405020304" pitchFamily="18" charset="0"/>
                <a:ea typeface="Georgia" panose="02040502050405020303" pitchFamily="18" charset="0"/>
              </a:rPr>
              <a:t>Spitzberg</a:t>
            </a:r>
            <a:r>
              <a:rPr lang="en-GB" sz="1800" dirty="0">
                <a:effectLst/>
                <a:latin typeface="Times New Roman" panose="02020603050405020304" pitchFamily="18" charset="0"/>
                <a:ea typeface="Georgia" panose="02040502050405020303" pitchFamily="18" charset="0"/>
              </a:rPr>
              <a:t> (2004), it was found that of the 51 studies reviewed, 75% of victims were female, and 77% of perpetrators were male.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There does exist some discrepancy within research as to the percentage of cases where women are victims that can be attributed to (ex) intimate partners, with one study putting the estimate at approximately 50-60% of cases (Douglas and Dutton, 2001) but with other studies producing numbers closer to 30% (Budd et al., 2000).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Georgia" panose="02040502050405020303"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16</a:t>
            </a:fld>
            <a:endParaRPr lang="en-GB"/>
          </a:p>
        </p:txBody>
      </p:sp>
    </p:spTree>
    <p:extLst>
      <p:ext uri="{BB962C8B-B14F-4D97-AF65-F5344CB8AC3E}">
        <p14:creationId xmlns:p14="http://schemas.microsoft.com/office/powerpoint/2010/main" val="1144926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Georgia" panose="02040502050405020303" pitchFamily="18" charset="0"/>
              </a:rPr>
              <a:t>in a meta-analysis of existing stalking research completed by </a:t>
            </a:r>
            <a:r>
              <a:rPr lang="en-GB" sz="1800" dirty="0" err="1">
                <a:effectLst/>
                <a:latin typeface="Times New Roman" panose="02020603050405020304" pitchFamily="18" charset="0"/>
                <a:ea typeface="Georgia" panose="02040502050405020303" pitchFamily="18" charset="0"/>
              </a:rPr>
              <a:t>Cupach</a:t>
            </a:r>
            <a:r>
              <a:rPr lang="en-GB" sz="1800" dirty="0">
                <a:effectLst/>
                <a:latin typeface="Times New Roman" panose="02020603050405020304" pitchFamily="18" charset="0"/>
                <a:ea typeface="Georgia" panose="02040502050405020303" pitchFamily="18" charset="0"/>
              </a:rPr>
              <a:t> and </a:t>
            </a:r>
            <a:r>
              <a:rPr lang="en-GB" sz="1800" dirty="0" err="1">
                <a:effectLst/>
                <a:latin typeface="Times New Roman" panose="02020603050405020304" pitchFamily="18" charset="0"/>
                <a:ea typeface="Georgia" panose="02040502050405020303" pitchFamily="18" charset="0"/>
              </a:rPr>
              <a:t>Spitzberg</a:t>
            </a:r>
            <a:r>
              <a:rPr lang="en-GB" sz="1800" dirty="0">
                <a:effectLst/>
                <a:latin typeface="Times New Roman" panose="02020603050405020304" pitchFamily="18" charset="0"/>
                <a:ea typeface="Georgia" panose="02040502050405020303" pitchFamily="18" charset="0"/>
              </a:rPr>
              <a:t> (2004), it was found that of the 51 studies reviewed, 75% of victims were female, and 77% of perpetrators were male.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There does exist some discrepancy within research as to the percentage of cases where women are victims that can be attributed to (ex) intimate partners, with one study putting the estimate at approximately 50-60% of cases (Douglas and Dutton, 2001) but with other studies producing numbers closer to 30% (Budd et al., 2000).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Georgia" panose="02040502050405020303"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17</a:t>
            </a:fld>
            <a:endParaRPr lang="en-GB"/>
          </a:p>
        </p:txBody>
      </p:sp>
    </p:spTree>
    <p:extLst>
      <p:ext uri="{BB962C8B-B14F-4D97-AF65-F5344CB8AC3E}">
        <p14:creationId xmlns:p14="http://schemas.microsoft.com/office/powerpoint/2010/main" val="24001022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Georgia" panose="02040502050405020303" pitchFamily="18" charset="0"/>
              </a:rPr>
              <a:t>in a meta-analysis of existing stalking research completed by </a:t>
            </a:r>
            <a:r>
              <a:rPr lang="en-GB" sz="1800" dirty="0" err="1">
                <a:effectLst/>
                <a:latin typeface="Times New Roman" panose="02020603050405020304" pitchFamily="18" charset="0"/>
                <a:ea typeface="Georgia" panose="02040502050405020303" pitchFamily="18" charset="0"/>
              </a:rPr>
              <a:t>Cupach</a:t>
            </a:r>
            <a:r>
              <a:rPr lang="en-GB" sz="1800" dirty="0">
                <a:effectLst/>
                <a:latin typeface="Times New Roman" panose="02020603050405020304" pitchFamily="18" charset="0"/>
                <a:ea typeface="Georgia" panose="02040502050405020303" pitchFamily="18" charset="0"/>
              </a:rPr>
              <a:t> and </a:t>
            </a:r>
            <a:r>
              <a:rPr lang="en-GB" sz="1800" dirty="0" err="1">
                <a:effectLst/>
                <a:latin typeface="Times New Roman" panose="02020603050405020304" pitchFamily="18" charset="0"/>
                <a:ea typeface="Georgia" panose="02040502050405020303" pitchFamily="18" charset="0"/>
              </a:rPr>
              <a:t>Spitzberg</a:t>
            </a:r>
            <a:r>
              <a:rPr lang="en-GB" sz="1800" dirty="0">
                <a:effectLst/>
                <a:latin typeface="Times New Roman" panose="02020603050405020304" pitchFamily="18" charset="0"/>
                <a:ea typeface="Georgia" panose="02040502050405020303" pitchFamily="18" charset="0"/>
              </a:rPr>
              <a:t> (2004), it was found that of the 51 studies reviewed, 75% of victims were female, and 77% of perpetrators were male.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There does exist some discrepancy within research as to the percentage of cases where women are victims that can be attributed to (ex) intimate partners, with one study putting the estimate at approximately 50-60% of cases (Douglas and Dutton, 2001) but with other studies producing numbers closer to 30% (Budd et al., 2000).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Georgia" panose="02040502050405020303"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18</a:t>
            </a:fld>
            <a:endParaRPr lang="en-GB"/>
          </a:p>
        </p:txBody>
      </p:sp>
    </p:spTree>
    <p:extLst>
      <p:ext uri="{BB962C8B-B14F-4D97-AF65-F5344CB8AC3E}">
        <p14:creationId xmlns:p14="http://schemas.microsoft.com/office/powerpoint/2010/main" val="10676345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Georgia" panose="02040502050405020303" pitchFamily="18" charset="0"/>
              </a:rPr>
              <a:t>in a meta-analysis of existing stalking research completed by </a:t>
            </a:r>
            <a:r>
              <a:rPr lang="en-GB" sz="1800" dirty="0" err="1">
                <a:effectLst/>
                <a:latin typeface="Times New Roman" panose="02020603050405020304" pitchFamily="18" charset="0"/>
                <a:ea typeface="Georgia" panose="02040502050405020303" pitchFamily="18" charset="0"/>
              </a:rPr>
              <a:t>Cupach</a:t>
            </a:r>
            <a:r>
              <a:rPr lang="en-GB" sz="1800" dirty="0">
                <a:effectLst/>
                <a:latin typeface="Times New Roman" panose="02020603050405020304" pitchFamily="18" charset="0"/>
                <a:ea typeface="Georgia" panose="02040502050405020303" pitchFamily="18" charset="0"/>
              </a:rPr>
              <a:t> and </a:t>
            </a:r>
            <a:r>
              <a:rPr lang="en-GB" sz="1800" dirty="0" err="1">
                <a:effectLst/>
                <a:latin typeface="Times New Roman" panose="02020603050405020304" pitchFamily="18" charset="0"/>
                <a:ea typeface="Georgia" panose="02040502050405020303" pitchFamily="18" charset="0"/>
              </a:rPr>
              <a:t>Spitzberg</a:t>
            </a:r>
            <a:r>
              <a:rPr lang="en-GB" sz="1800" dirty="0">
                <a:effectLst/>
                <a:latin typeface="Times New Roman" panose="02020603050405020304" pitchFamily="18" charset="0"/>
                <a:ea typeface="Georgia" panose="02040502050405020303" pitchFamily="18" charset="0"/>
              </a:rPr>
              <a:t> (2004), it was found that of the 51 studies reviewed, 75% of victims were female, and 77% of perpetrators were male.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There does exist some discrepancy within research as to the percentage of cases where women are victims that can be attributed to (ex) intimate partners, with one study putting the estimate at approximately 50-60% of cases (Douglas and Dutton, 2001) but with other studies producing numbers closer to 30% (Budd et al., 2000).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Georgia" panose="02040502050405020303"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19</a:t>
            </a:fld>
            <a:endParaRPr lang="en-GB"/>
          </a:p>
        </p:txBody>
      </p:sp>
    </p:spTree>
    <p:extLst>
      <p:ext uri="{BB962C8B-B14F-4D97-AF65-F5344CB8AC3E}">
        <p14:creationId xmlns:p14="http://schemas.microsoft.com/office/powerpoint/2010/main" val="781910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Times New Roman" panose="02020603050405020304" pitchFamily="18" charset="0"/>
                <a:ea typeface="Georgia" panose="02040502050405020303" pitchFamily="18" charset="0"/>
              </a:rPr>
              <a:t>in a meta-analysis of existing stalking research completed by </a:t>
            </a:r>
            <a:r>
              <a:rPr lang="en-GB" sz="1800" dirty="0" err="1">
                <a:effectLst/>
                <a:latin typeface="Times New Roman" panose="02020603050405020304" pitchFamily="18" charset="0"/>
                <a:ea typeface="Georgia" panose="02040502050405020303" pitchFamily="18" charset="0"/>
              </a:rPr>
              <a:t>Cupach</a:t>
            </a:r>
            <a:r>
              <a:rPr lang="en-GB" sz="1800" dirty="0">
                <a:effectLst/>
                <a:latin typeface="Times New Roman" panose="02020603050405020304" pitchFamily="18" charset="0"/>
                <a:ea typeface="Georgia" panose="02040502050405020303" pitchFamily="18" charset="0"/>
              </a:rPr>
              <a:t> and </a:t>
            </a:r>
            <a:r>
              <a:rPr lang="en-GB" sz="1800" dirty="0" err="1">
                <a:effectLst/>
                <a:latin typeface="Times New Roman" panose="02020603050405020304" pitchFamily="18" charset="0"/>
                <a:ea typeface="Georgia" panose="02040502050405020303" pitchFamily="18" charset="0"/>
              </a:rPr>
              <a:t>Spitzberg</a:t>
            </a:r>
            <a:r>
              <a:rPr lang="en-GB" sz="1800" dirty="0">
                <a:effectLst/>
                <a:latin typeface="Times New Roman" panose="02020603050405020304" pitchFamily="18" charset="0"/>
                <a:ea typeface="Georgia" panose="02040502050405020303" pitchFamily="18" charset="0"/>
              </a:rPr>
              <a:t> (2004), it was found that of the 51 studies reviewed, 75% of victims were female, and 77% of perpetrators were male.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There does exist some discrepancy within research as to the percentage of cases where women are victims that can be attributed to (ex) intimate partners, with one study putting the estimate at approximately 50-60% of cases (Douglas and Dutton, 2001) but with other studies producing numbers closer to 30% (Budd et al., 2000).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Times New Roman" panose="02020603050405020304" pitchFamily="18" charset="0"/>
              <a:ea typeface="Georgia" panose="02040502050405020303"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20</a:t>
            </a:fld>
            <a:endParaRPr lang="en-GB"/>
          </a:p>
        </p:txBody>
      </p:sp>
    </p:spTree>
    <p:extLst>
      <p:ext uri="{BB962C8B-B14F-4D97-AF65-F5344CB8AC3E}">
        <p14:creationId xmlns:p14="http://schemas.microsoft.com/office/powerpoint/2010/main" val="634684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21</a:t>
            </a:fld>
            <a:endParaRPr lang="en-GB"/>
          </a:p>
        </p:txBody>
      </p:sp>
    </p:spTree>
    <p:extLst>
      <p:ext uri="{BB962C8B-B14F-4D97-AF65-F5344CB8AC3E}">
        <p14:creationId xmlns:p14="http://schemas.microsoft.com/office/powerpoint/2010/main" val="3425975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02122"/>
                </a:solidFill>
                <a:effectLst/>
                <a:latin typeface="Arial" panose="020B0604020202020204" pitchFamily="34" charset="0"/>
              </a:rPr>
              <a:t>The Act resulted from the efforts of Evonne Leonora Von </a:t>
            </a:r>
            <a:r>
              <a:rPr lang="en-GB" b="0" i="0" dirty="0" err="1">
                <a:solidFill>
                  <a:srgbClr val="202122"/>
                </a:solidFill>
                <a:effectLst/>
                <a:latin typeface="Arial" panose="020B0604020202020204" pitchFamily="34" charset="0"/>
              </a:rPr>
              <a:t>Heussen</a:t>
            </a:r>
            <a:r>
              <a:rPr lang="en-GB" b="0" i="0" dirty="0">
                <a:solidFill>
                  <a:srgbClr val="202122"/>
                </a:solidFill>
                <a:effectLst/>
                <a:latin typeface="Arial" panose="020B0604020202020204" pitchFamily="34" charset="0"/>
              </a:rPr>
              <a:t>. A stalking victim herself, she launched the National Association for Victims of Stalking and Harassment (NASH) in 1993, when her then teen-age daughter was stalked by a dangerous character who was known to carry a knife.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202122"/>
              </a:solidFill>
              <a:effectLst/>
              <a:latin typeface="Arial" panose="020B0604020202020204" pitchFamily="34" charset="0"/>
            </a:endParaRPr>
          </a:p>
          <a:p>
            <a:pPr algn="l"/>
            <a:r>
              <a:rPr lang="en-GB" b="0" i="0" dirty="0">
                <a:solidFill>
                  <a:srgbClr val="222222"/>
                </a:solidFill>
                <a:effectLst/>
                <a:latin typeface="Indy Serif"/>
              </a:rPr>
              <a:t>Evonne von </a:t>
            </a:r>
            <a:r>
              <a:rPr lang="en-GB" b="0" i="0" dirty="0" err="1">
                <a:solidFill>
                  <a:srgbClr val="222222"/>
                </a:solidFill>
                <a:effectLst/>
                <a:latin typeface="Indy Serif"/>
              </a:rPr>
              <a:t>Heussen</a:t>
            </a:r>
            <a:r>
              <a:rPr lang="en-GB" b="0" i="0" dirty="0">
                <a:solidFill>
                  <a:srgbClr val="222222"/>
                </a:solidFill>
                <a:effectLst/>
                <a:latin typeface="Indy Serif"/>
              </a:rPr>
              <a:t>, a British woman now in her early forties, was stalked from 1975 to 1991. For the first three years she received silent phone calls, envelopes with photographs of herself and her two young daughters, pornographic literature and underwear. Bouquets of dead flowers were left on her doorstep and on top of her car.</a:t>
            </a:r>
          </a:p>
          <a:p>
            <a:pPr algn="l"/>
            <a:r>
              <a:rPr lang="en-GB" b="0" i="0" dirty="0">
                <a:solidFill>
                  <a:srgbClr val="222222"/>
                </a:solidFill>
                <a:effectLst/>
                <a:latin typeface="Indy Serif"/>
              </a:rPr>
              <a:t>She only recognised the man responsible when he turned up at her door one Sunday afternoon in 1978. As a medical student in London, she had attended two of his psychology lectures. They had communicated once: he had bumped into her on the stairs of the college library and apologised politely.</a:t>
            </a:r>
          </a:p>
          <a:p>
            <a:pPr algn="l"/>
            <a:endParaRPr lang="en-GB" b="0" i="0" dirty="0">
              <a:solidFill>
                <a:srgbClr val="222222"/>
              </a:solidFill>
              <a:effectLst/>
              <a:latin typeface="Indy Serif"/>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202122"/>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solidFill>
                <a:srgbClr val="202122"/>
              </a:solidFill>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02122"/>
                </a:solidFill>
                <a:effectLst/>
                <a:latin typeface="Arial" panose="020B0604020202020204" pitchFamily="34" charset="0"/>
              </a:rPr>
              <a:t>After Von </a:t>
            </a:r>
            <a:r>
              <a:rPr lang="en-GB" b="0" i="0" dirty="0" err="1">
                <a:solidFill>
                  <a:srgbClr val="202122"/>
                </a:solidFill>
                <a:effectLst/>
                <a:latin typeface="Arial" panose="020B0604020202020204" pitchFamily="34" charset="0"/>
              </a:rPr>
              <a:t>Heussen</a:t>
            </a:r>
            <a:r>
              <a:rPr lang="en-GB" b="0" i="0" dirty="0">
                <a:solidFill>
                  <a:srgbClr val="202122"/>
                </a:solidFill>
                <a:effectLst/>
                <a:latin typeface="Arial" panose="020B0604020202020204" pitchFamily="34" charset="0"/>
              </a:rPr>
              <a:t> found that she could get no help from the police, lawyers, or her local </a:t>
            </a:r>
            <a:r>
              <a:rPr lang="en-GB" b="0" i="0" u="none" strike="noStrike" dirty="0">
                <a:solidFill>
                  <a:srgbClr val="3366CC"/>
                </a:solidFill>
                <a:effectLst/>
                <a:latin typeface="Arial" panose="020B0604020202020204" pitchFamily="34" charset="0"/>
                <a:hlinkClick r:id="rId3" tooltip="Member of Parliament"/>
              </a:rPr>
              <a:t>Member of Parliament</a:t>
            </a:r>
            <a:r>
              <a:rPr lang="en-GB" b="0" i="0" dirty="0">
                <a:solidFill>
                  <a:srgbClr val="202122"/>
                </a:solidFill>
                <a:effectLst/>
                <a:latin typeface="Arial" panose="020B0604020202020204" pitchFamily="34" charset="0"/>
              </a:rPr>
              <a:t> she began researching anti-stalking laws in other countries. She opened a help line on which she eventually took tens of thousands of calls. She pursued each call with each victim's MP, and attracted a large amount of media attention. After several years of effort she persuaded the </a:t>
            </a:r>
            <a:r>
              <a:rPr lang="en-GB" b="0" i="0" u="none" strike="noStrike" dirty="0">
                <a:solidFill>
                  <a:srgbClr val="3366CC"/>
                </a:solidFill>
                <a:effectLst/>
                <a:latin typeface="Arial" panose="020B0604020202020204" pitchFamily="34" charset="0"/>
                <a:hlinkClick r:id="rId4" tooltip="Home Office"/>
              </a:rPr>
              <a:t>Home Office</a:t>
            </a:r>
            <a:r>
              <a:rPr lang="en-GB" b="0" i="0" dirty="0">
                <a:solidFill>
                  <a:srgbClr val="202122"/>
                </a:solidFill>
                <a:effectLst/>
                <a:latin typeface="Arial" panose="020B0604020202020204" pitchFamily="34" charset="0"/>
              </a:rPr>
              <a:t> under Prime Minister </a:t>
            </a:r>
            <a:r>
              <a:rPr lang="en-GB" b="0" i="0" u="none" strike="noStrike" dirty="0">
                <a:solidFill>
                  <a:srgbClr val="3366CC"/>
                </a:solidFill>
                <a:effectLst/>
                <a:latin typeface="Arial" panose="020B0604020202020204" pitchFamily="34" charset="0"/>
                <a:hlinkClick r:id="rId5" tooltip="John Major"/>
              </a:rPr>
              <a:t>John Major</a:t>
            </a:r>
            <a:r>
              <a:rPr lang="en-GB" b="0" i="0" dirty="0">
                <a:solidFill>
                  <a:srgbClr val="202122"/>
                </a:solidFill>
                <a:effectLst/>
                <a:latin typeface="Arial" panose="020B0604020202020204" pitchFamily="34" charset="0"/>
              </a:rPr>
              <a:t> to take the issue on as a matter of government policy. She wrote the first draft of the Act and worked closely with ministers and senior civil servants in the Home Office and the </a:t>
            </a:r>
            <a:r>
              <a:rPr lang="en-GB" b="0" i="0" u="none" strike="noStrike" dirty="0">
                <a:solidFill>
                  <a:srgbClr val="3366CC"/>
                </a:solidFill>
                <a:effectLst/>
                <a:latin typeface="Arial" panose="020B0604020202020204" pitchFamily="34" charset="0"/>
                <a:hlinkClick r:id="rId6" tooltip="Lord Chancellor"/>
              </a:rPr>
              <a:t>Lord Chancellor</a:t>
            </a:r>
            <a:r>
              <a:rPr lang="en-GB" b="0" i="0" dirty="0">
                <a:solidFill>
                  <a:srgbClr val="202122"/>
                </a:solidFill>
                <a:effectLst/>
                <a:latin typeface="Arial" panose="020B0604020202020204" pitchFamily="34" charset="0"/>
              </a:rPr>
              <a:t>'s Department as the final version took shape.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24</a:t>
            </a:fld>
            <a:endParaRPr lang="en-GB"/>
          </a:p>
        </p:txBody>
      </p:sp>
    </p:spTree>
    <p:extLst>
      <p:ext uri="{BB962C8B-B14F-4D97-AF65-F5344CB8AC3E}">
        <p14:creationId xmlns:p14="http://schemas.microsoft.com/office/powerpoint/2010/main" val="36355830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Following the widescale criticism of the Protection from Harassment Act (PHA) 1997 in terms of its protection of victims of stalking, there were amendments made to legislation in the form of the Protection of Freedoms Act 2012. </a:t>
            </a:r>
            <a:r>
              <a:rPr lang="en-GB" sz="1800" dirty="0">
                <a:solidFill>
                  <a:srgbClr val="000000"/>
                </a:solidFill>
                <a:effectLst/>
                <a:latin typeface="Times New Roman" panose="02020603050405020304" pitchFamily="18" charset="0"/>
                <a:ea typeface="Georgia" panose="02040502050405020303" pitchFamily="18" charset="0"/>
                <a:cs typeface="Times New Roman" panose="02020603050405020304" pitchFamily="18" charset="0"/>
              </a:rPr>
              <a:t>The Protection of Freedoms Act 2012 </a:t>
            </a:r>
            <a:r>
              <a:rPr lang="en-GB" sz="1800" dirty="0">
                <a:effectLst/>
                <a:latin typeface="Times New Roman" panose="02020603050405020304" pitchFamily="18" charset="0"/>
                <a:ea typeface="Georgia" panose="02040502050405020303" pitchFamily="18" charset="0"/>
                <a:cs typeface="Times New Roman" panose="02020603050405020304" pitchFamily="18" charset="0"/>
              </a:rPr>
              <a:t>introduced two new offences that sort to address the gaps in current criminal law around stalking that now feature under sections 2A and 4A of the PHA 1997, which can be seen in the below table: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25</a:t>
            </a:fld>
            <a:endParaRPr lang="en-GB"/>
          </a:p>
        </p:txBody>
      </p:sp>
    </p:spTree>
    <p:extLst>
      <p:ext uri="{BB962C8B-B14F-4D97-AF65-F5344CB8AC3E}">
        <p14:creationId xmlns:p14="http://schemas.microsoft.com/office/powerpoint/2010/main" val="2452065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Thomas </a:t>
            </a:r>
            <a:r>
              <a:rPr lang="en-GB" b="0" i="0" dirty="0">
                <a:solidFill>
                  <a:srgbClr val="141414"/>
                </a:solidFill>
                <a:effectLst/>
                <a:latin typeface="ReithSans"/>
              </a:rPr>
              <a:t>Baddeley – Dr Ian Hutchinson</a:t>
            </a:r>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26</a:t>
            </a:fld>
            <a:endParaRPr lang="en-GB"/>
          </a:p>
        </p:txBody>
      </p:sp>
    </p:spTree>
    <p:extLst>
      <p:ext uri="{BB962C8B-B14F-4D97-AF65-F5344CB8AC3E}">
        <p14:creationId xmlns:p14="http://schemas.microsoft.com/office/powerpoint/2010/main" val="278077498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Times New Roman" panose="02020603050405020304" pitchFamily="18" charset="0"/>
                <a:ea typeface="Georgia" panose="02040502050405020303" pitchFamily="18" charset="0"/>
              </a:rPr>
              <a:t>The link between stalking and homicide is one that has previously been explored in a report published in association with the Suzy Lamplugh Trust. In this report, 358 criminal homicides (that took place between 2012-2014) were analysed, and it was found that in 94% of the cases, stalking behaviours were present. Furthermore, in 71% of cases, there was evidence of a current or previous intimate relationship, with half of these relationships ongoing at the time of the murder (Monckton Smith et al., 2017). </a:t>
            </a:r>
          </a:p>
          <a:p>
            <a:endParaRPr lang="en-GB" sz="1200" dirty="0">
              <a:effectLst/>
              <a:latin typeface="Times New Roman" panose="02020603050405020304" pitchFamily="18" charset="0"/>
            </a:endParaRPr>
          </a:p>
          <a:p>
            <a:r>
              <a:rPr lang="en-GB" b="0" i="0" dirty="0">
                <a:solidFill>
                  <a:srgbClr val="242C2E"/>
                </a:solidFill>
                <a:effectLst/>
                <a:latin typeface="GothamBook"/>
              </a:rPr>
              <a:t>​​​</a:t>
            </a:r>
            <a:r>
              <a:rPr lang="en-GB" b="1" i="0" u="sng" dirty="0">
                <a:solidFill>
                  <a:srgbClr val="3E77C0"/>
                </a:solidFill>
                <a:effectLst/>
                <a:latin typeface="GothamBook"/>
                <a:hlinkClick r:id="rId3"/>
              </a:rPr>
              <a:t>​​​</a:t>
            </a:r>
            <a:r>
              <a:rPr lang="en-GB" b="1" i="0" u="sng" dirty="0" err="1">
                <a:solidFill>
                  <a:srgbClr val="3E77C0"/>
                </a:solidFill>
                <a:effectLst/>
                <a:latin typeface="GothamBook"/>
                <a:hlinkClick r:id="rId3"/>
              </a:rPr>
              <a:t>Resea</a:t>
            </a:r>
            <a:r>
              <a:rPr lang="en-GB" b="1" i="0" u="sng" dirty="0">
                <a:solidFill>
                  <a:srgbClr val="3E77C0"/>
                </a:solidFill>
                <a:effectLst/>
                <a:latin typeface="GothamBook"/>
                <a:hlinkClick r:id="rId3"/>
              </a:rPr>
              <a:t>​</a:t>
            </a:r>
            <a:r>
              <a:rPr lang="en-GB" b="1" i="0" u="sng" dirty="0" err="1">
                <a:solidFill>
                  <a:srgbClr val="3E77C0"/>
                </a:solidFill>
                <a:effectLst/>
                <a:latin typeface="GothamBook"/>
                <a:hlinkClick r:id="rId3"/>
              </a:rPr>
              <a:t>rch</a:t>
            </a:r>
            <a:r>
              <a:rPr lang="en-GB" b="0" i="0" dirty="0">
                <a:solidFill>
                  <a:srgbClr val="242C2E"/>
                </a:solidFill>
                <a:effectLst/>
                <a:latin typeface="GothamBook"/>
              </a:rPr>
              <a:t> published this week and carried out by Dr Jane Monckton Smith looked at 372 cases of intimate partner homicide through interviews with bereaved families and public protection professionals. Through her study, published in the Violence Against Women Journal (VAW), Dr Jane Monckton Smith, Senior Lecturer in Criminology at the University of Gloucestershire, found an emerging pattern that could be broken down into eight separate stages.</a:t>
            </a:r>
            <a:endParaRPr lang="en-GB" dirty="0"/>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27</a:t>
            </a:fld>
            <a:endParaRPr lang="en-GB"/>
          </a:p>
        </p:txBody>
      </p:sp>
    </p:spTree>
    <p:extLst>
      <p:ext uri="{BB962C8B-B14F-4D97-AF65-F5344CB8AC3E}">
        <p14:creationId xmlns:p14="http://schemas.microsoft.com/office/powerpoint/2010/main" val="29813277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Gracie’s case and the impact on policing. </a:t>
            </a:r>
          </a:p>
          <a:p>
            <a:r>
              <a:rPr lang="en-GB" dirty="0"/>
              <a:t>Call to the police - </a:t>
            </a:r>
            <a:r>
              <a:rPr lang="en-GB" dirty="0">
                <a:hlinkClick r:id="rId3"/>
              </a:rPr>
              <a:t>Audio recording of Gracie Spinks reporting Michael Sellers to police released (yahoo.com)</a:t>
            </a:r>
            <a:endParaRPr lang="en-GB" dirty="0"/>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28</a:t>
            </a:fld>
            <a:endParaRPr lang="en-GB"/>
          </a:p>
        </p:txBody>
      </p:sp>
    </p:spTree>
    <p:extLst>
      <p:ext uri="{BB962C8B-B14F-4D97-AF65-F5344CB8AC3E}">
        <p14:creationId xmlns:p14="http://schemas.microsoft.com/office/powerpoint/2010/main" val="1702196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29</a:t>
            </a:fld>
            <a:endParaRPr lang="en-GB"/>
          </a:p>
        </p:txBody>
      </p:sp>
    </p:spTree>
    <p:extLst>
      <p:ext uri="{BB962C8B-B14F-4D97-AF65-F5344CB8AC3E}">
        <p14:creationId xmlns:p14="http://schemas.microsoft.com/office/powerpoint/2010/main" val="15207256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five typologies - </a:t>
            </a:r>
            <a:r>
              <a:rPr lang="en-GB" sz="1800" dirty="0">
                <a:effectLst/>
                <a:latin typeface="Times New Roman" panose="02020603050405020304" pitchFamily="18" charset="0"/>
                <a:ea typeface="Georgia" panose="02040502050405020303" pitchFamily="18" charset="0"/>
              </a:rPr>
              <a:t>Mullen et al.'s (1999) </a:t>
            </a:r>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30</a:t>
            </a:fld>
            <a:endParaRPr lang="en-GB"/>
          </a:p>
        </p:txBody>
      </p:sp>
    </p:spTree>
    <p:extLst>
      <p:ext uri="{BB962C8B-B14F-4D97-AF65-F5344CB8AC3E}">
        <p14:creationId xmlns:p14="http://schemas.microsoft.com/office/powerpoint/2010/main" val="29165408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police there are a few steps we take in order to safeguard victims. </a:t>
            </a:r>
          </a:p>
          <a:p>
            <a:r>
              <a:rPr lang="en-GB" dirty="0"/>
              <a:t>These include – arrest of the suspect </a:t>
            </a:r>
          </a:p>
          <a:p>
            <a:r>
              <a:rPr lang="en-GB" dirty="0"/>
              <a:t>Warning markers to assist with fast deployment </a:t>
            </a:r>
          </a:p>
          <a:p>
            <a:r>
              <a:rPr lang="en-GB" dirty="0"/>
              <a:t>Bail conditions </a:t>
            </a:r>
          </a:p>
          <a:p>
            <a:r>
              <a:rPr lang="en-GB" dirty="0"/>
              <a:t>DVPO/DVPN’s </a:t>
            </a:r>
          </a:p>
          <a:p>
            <a:r>
              <a:rPr lang="en-GB" dirty="0"/>
              <a:t>SPO’s </a:t>
            </a:r>
          </a:p>
          <a:p>
            <a:r>
              <a:rPr lang="en-GB" dirty="0"/>
              <a:t>Offender management </a:t>
            </a:r>
          </a:p>
        </p:txBody>
      </p:sp>
      <p:sp>
        <p:nvSpPr>
          <p:cNvPr id="4" name="Slide Number Placeholder 3"/>
          <p:cNvSpPr>
            <a:spLocks noGrp="1"/>
          </p:cNvSpPr>
          <p:nvPr>
            <p:ph type="sldNum" sz="quarter" idx="5"/>
          </p:nvPr>
        </p:nvSpPr>
        <p:spPr/>
        <p:txBody>
          <a:bodyPr/>
          <a:lstStyle/>
          <a:p>
            <a:fld id="{EDA053A3-1CE8-4DB8-A69C-AB1CF578BBC5}" type="slidenum">
              <a:rPr lang="en-GB" smtClean="0"/>
              <a:t>35</a:t>
            </a:fld>
            <a:endParaRPr lang="en-GB"/>
          </a:p>
        </p:txBody>
      </p:sp>
    </p:spTree>
    <p:extLst>
      <p:ext uri="{BB962C8B-B14F-4D97-AF65-F5344CB8AC3E}">
        <p14:creationId xmlns:p14="http://schemas.microsoft.com/office/powerpoint/2010/main" val="20664745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1" i="0" dirty="0">
                <a:solidFill>
                  <a:srgbClr val="292B2C"/>
                </a:solidFill>
                <a:effectLst/>
                <a:latin typeface="cabin"/>
              </a:rPr>
              <a:t>Ten years since the stalking legislation was brought into force, the Suzy Lamplugh Trust, on behalf of the National Stalking Consortium, launches a super-complaint against the police finding systemic issues in the response to stalking across England and Wales.</a:t>
            </a:r>
            <a:endParaRPr lang="en-GB" b="0" i="0" dirty="0">
              <a:solidFill>
                <a:srgbClr val="292B2C"/>
              </a:solidFill>
              <a:effectLst/>
              <a:latin typeface="cabin"/>
            </a:endParaRPr>
          </a:p>
          <a:p>
            <a:pPr algn="l"/>
            <a:r>
              <a:rPr lang="en-GB" b="0" i="0" dirty="0">
                <a:solidFill>
                  <a:srgbClr val="292B2C"/>
                </a:solidFill>
                <a:effectLst/>
                <a:latin typeface="cabin"/>
              </a:rPr>
              <a:t>The Consortium, which is comprised of 21 stalking specialists including frontline services, victims and academics, has collated evidence that suggests there are deep-rooted systemic issues across police forces that are putting many victims at risk. Only 5% of reports of stalking to the police in the year ending March 2022 resulted in a charge by the Crown Prosecution Service (CPS). It is our expert opinion that in many cases police are failing to identify stalking behaviours as a course of conduct at an early stage, contributing to them being mischarged by the CPS. </a:t>
            </a:r>
          </a:p>
          <a:p>
            <a:pPr algn="l"/>
            <a:r>
              <a:rPr lang="en-GB" b="0" i="0" dirty="0">
                <a:solidFill>
                  <a:srgbClr val="292B2C"/>
                </a:solidFill>
                <a:effectLst/>
                <a:latin typeface="cabin"/>
              </a:rPr>
              <a:t>Issues of concern include </a:t>
            </a:r>
            <a:r>
              <a:rPr lang="en-GB" b="1" i="0" dirty="0">
                <a:solidFill>
                  <a:srgbClr val="292B2C"/>
                </a:solidFill>
                <a:effectLst/>
                <a:latin typeface="cabin"/>
              </a:rPr>
              <a:t>a lack of understanding among officers as to what behaviours constitute stalking, </a:t>
            </a:r>
            <a:r>
              <a:rPr lang="en-GB" b="0" i="0" dirty="0">
                <a:solidFill>
                  <a:srgbClr val="292B2C"/>
                </a:solidFill>
                <a:effectLst/>
                <a:latin typeface="cabin"/>
              </a:rPr>
              <a:t>as well as treating behaviours as single incidents as opposed to recognising the wider pattern of behaviour. It is common for the crime to be investigated as a ‘lower-level’ offence, such as malicious communications or criminal damage, or to be misidentified as harassment, thus setting a course for an incorrect pathway through the criminal justice system. </a:t>
            </a:r>
          </a:p>
          <a:p>
            <a:pPr algn="l"/>
            <a:r>
              <a:rPr lang="en-GB" b="0" i="0" dirty="0">
                <a:solidFill>
                  <a:srgbClr val="292B2C"/>
                </a:solidFill>
                <a:effectLst/>
                <a:latin typeface="cabin"/>
              </a:rPr>
              <a:t>The Consortium is also highly concerned that</a:t>
            </a:r>
            <a:r>
              <a:rPr lang="en-GB" b="1" i="0" dirty="0">
                <a:solidFill>
                  <a:srgbClr val="292B2C"/>
                </a:solidFill>
                <a:effectLst/>
                <a:latin typeface="cabin"/>
              </a:rPr>
              <a:t> in the cases where stalking is identified, too often police are not investigating the crime appropriately,</a:t>
            </a:r>
            <a:r>
              <a:rPr lang="en-GB" b="0" i="0" dirty="0">
                <a:solidFill>
                  <a:srgbClr val="292B2C"/>
                </a:solidFill>
                <a:effectLst/>
                <a:latin typeface="cabin"/>
              </a:rPr>
              <a:t> erroneously dropping cases due to a perceived lack of evidence; for example, incidents of unwanted online behaviour such as the use of social media, emails and phone calls. In the year ending March 2022, a quarter of all stalking reports were dropped due to issues relating to evidence, in cases where the suspect had been identified and where the victim supported action. </a:t>
            </a:r>
          </a:p>
          <a:p>
            <a:pPr algn="l"/>
            <a:endParaRPr lang="en-GB" b="0" i="0" dirty="0">
              <a:solidFill>
                <a:srgbClr val="292B2C"/>
              </a:solidFill>
              <a:effectLst/>
              <a:latin typeface="cabin"/>
            </a:endParaRPr>
          </a:p>
          <a:p>
            <a:pPr algn="l"/>
            <a:r>
              <a:rPr lang="en-GB" b="0" i="0" dirty="0">
                <a:solidFill>
                  <a:srgbClr val="292B2C"/>
                </a:solidFill>
                <a:effectLst/>
                <a:latin typeface="cabin"/>
              </a:rPr>
              <a:t>The Consortium therefore puts forward several </a:t>
            </a:r>
            <a:r>
              <a:rPr lang="en-GB" b="1" i="0" dirty="0">
                <a:solidFill>
                  <a:srgbClr val="292B2C"/>
                </a:solidFill>
                <a:effectLst/>
                <a:latin typeface="cabin"/>
              </a:rPr>
              <a:t>recommendations</a:t>
            </a:r>
            <a:r>
              <a:rPr lang="en-GB" b="0" i="0" dirty="0">
                <a:solidFill>
                  <a:srgbClr val="292B2C"/>
                </a:solidFill>
                <a:effectLst/>
                <a:latin typeface="cabin"/>
              </a:rPr>
              <a:t> to implement systemic change to improve the police response to stalking, including: </a:t>
            </a:r>
          </a:p>
          <a:p>
            <a:pPr algn="l">
              <a:buFont typeface="Arial" panose="020B0604020202020204" pitchFamily="34" charset="0"/>
              <a:buChar char="•"/>
            </a:pPr>
            <a:r>
              <a:rPr lang="en-GB" b="0" i="0" dirty="0">
                <a:solidFill>
                  <a:srgbClr val="292B2C"/>
                </a:solidFill>
                <a:effectLst/>
                <a:latin typeface="cabin"/>
              </a:rPr>
              <a:t>The College of Policing must mandate that all officers that deal with cases of stalking complete training by a specialist stalking training provider, in order to adequately identify, investigate and risk assess cases of stalking; </a:t>
            </a:r>
          </a:p>
          <a:p>
            <a:pPr algn="l">
              <a:buFont typeface="Arial" panose="020B0604020202020204" pitchFamily="34" charset="0"/>
              <a:buChar char="•"/>
            </a:pPr>
            <a:r>
              <a:rPr lang="en-GB" b="0" i="0" dirty="0">
                <a:solidFill>
                  <a:srgbClr val="292B2C"/>
                </a:solidFill>
                <a:effectLst/>
                <a:latin typeface="cabin"/>
              </a:rPr>
              <a:t>Police must work with the Crown Prosecution Service, Home Office, Ministry of Justice and National Probation Service to implement a unified recording system which allows one to follow the journey of a victim through the criminal justice system, and track attrition rates from reporting stage through to conviction, including sentencing;  </a:t>
            </a:r>
          </a:p>
          <a:p>
            <a:pPr algn="l">
              <a:buFont typeface="Arial" panose="020B0604020202020204" pitchFamily="34" charset="0"/>
              <a:buChar char="•"/>
            </a:pPr>
            <a:r>
              <a:rPr lang="en-GB" b="0" i="0" dirty="0">
                <a:solidFill>
                  <a:srgbClr val="292B2C"/>
                </a:solidFill>
                <a:effectLst/>
                <a:latin typeface="cabin"/>
              </a:rPr>
              <a:t>Police forces should consider investment in improving digital evidence retrieval for cyberstalking (e.g., in cases of online spyware and hacking);   </a:t>
            </a:r>
          </a:p>
          <a:p>
            <a:pPr algn="l">
              <a:buFont typeface="Arial" panose="020B0604020202020204" pitchFamily="34" charset="0"/>
              <a:buChar char="•"/>
            </a:pPr>
            <a:r>
              <a:rPr lang="en-GB" b="0" i="0" dirty="0">
                <a:solidFill>
                  <a:srgbClr val="292B2C"/>
                </a:solidFill>
                <a:effectLst/>
                <a:latin typeface="cabin"/>
              </a:rPr>
              <a:t>SPOs should be applied for at the earliest opportunity that best protects the victim – a maximum of 4 weeks between recognising the need for an SPO and its application; meanwhile an interim SPO should be put in place within 48 hours of a report by a victim or the arrest of perpetrator, with the victim’s consent;   </a:t>
            </a:r>
          </a:p>
          <a:p>
            <a:pPr algn="l">
              <a:buFont typeface="Arial" panose="020B0604020202020204" pitchFamily="34" charset="0"/>
              <a:buChar char="•"/>
            </a:pPr>
            <a:r>
              <a:rPr lang="en-GB" b="0" i="0" dirty="0">
                <a:solidFill>
                  <a:srgbClr val="292B2C"/>
                </a:solidFill>
                <a:effectLst/>
                <a:latin typeface="cabin"/>
              </a:rPr>
              <a:t>Police must treat 2 or more breaches of any order (including a Stalking Protection Order, Restraining Order, Non-Molestation Order or bail conditions) as a separate offence of stalking as set out in the CPS Guidance; </a:t>
            </a:r>
          </a:p>
          <a:p>
            <a:pPr algn="l">
              <a:buFont typeface="Arial" panose="020B0604020202020204" pitchFamily="34" charset="0"/>
              <a:buChar char="•"/>
            </a:pPr>
            <a:r>
              <a:rPr lang="en-GB" b="0" i="0" dirty="0">
                <a:solidFill>
                  <a:srgbClr val="292B2C"/>
                </a:solidFill>
                <a:effectLst/>
                <a:latin typeface="cabin"/>
              </a:rPr>
              <a:t>Any statutory guidance on the police response to stalking (including guidance on the identification and investigation of stalking) should be developed in consultation with experts from the National Stalking Consortium.  </a:t>
            </a:r>
          </a:p>
          <a:p>
            <a:pPr algn="l">
              <a:buFont typeface="Arial" panose="020B0604020202020204" pitchFamily="34" charset="0"/>
              <a:buNone/>
            </a:pPr>
            <a:endParaRPr lang="en-GB" b="0" i="0" dirty="0">
              <a:solidFill>
                <a:srgbClr val="292B2C"/>
              </a:solidFill>
              <a:effectLst/>
              <a:latin typeface="cabin"/>
            </a:endParaRPr>
          </a:p>
          <a:p>
            <a:pPr algn="l">
              <a:buFont typeface="Arial" panose="020B0604020202020204" pitchFamily="34" charset="0"/>
              <a:buNone/>
            </a:pPr>
            <a:r>
              <a:rPr lang="en-GB" dirty="0">
                <a:hlinkClick r:id="rId3"/>
              </a:rPr>
              <a:t>Stalker who held his ex-girlfriend at gunpoint to be freed from jail despite Parole Board saying he's not safe to live in the community | Daily Mail Online</a:t>
            </a:r>
            <a:endParaRPr lang="en-GB" b="0" i="0" dirty="0">
              <a:solidFill>
                <a:srgbClr val="292B2C"/>
              </a:solidFill>
              <a:effectLst/>
              <a:latin typeface="cabin"/>
            </a:endParaRPr>
          </a:p>
          <a:p>
            <a:pPr algn="l"/>
            <a:endParaRPr lang="en-GB" b="0" i="0" dirty="0">
              <a:solidFill>
                <a:srgbClr val="292B2C"/>
              </a:solidFill>
              <a:effectLst/>
              <a:latin typeface="cabin"/>
            </a:endParaRP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36</a:t>
            </a:fld>
            <a:endParaRPr lang="en-GB"/>
          </a:p>
        </p:txBody>
      </p:sp>
    </p:spTree>
    <p:extLst>
      <p:ext uri="{BB962C8B-B14F-4D97-AF65-F5344CB8AC3E}">
        <p14:creationId xmlns:p14="http://schemas.microsoft.com/office/powerpoint/2010/main" val="86773011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BBC iPlayer - Stacey Dooley - Stalkers: Episode 2</a:t>
            </a:r>
            <a:r>
              <a:rPr lang="en-GB" dirty="0"/>
              <a:t> </a:t>
            </a:r>
          </a:p>
          <a:p>
            <a:r>
              <a:rPr lang="en-GB" dirty="0"/>
              <a:t>06:26 -32:40 </a:t>
            </a: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37</a:t>
            </a:fld>
            <a:endParaRPr lang="en-GB"/>
          </a:p>
        </p:txBody>
      </p:sp>
    </p:spTree>
    <p:extLst>
      <p:ext uri="{BB962C8B-B14F-4D97-AF65-F5344CB8AC3E}">
        <p14:creationId xmlns:p14="http://schemas.microsoft.com/office/powerpoint/2010/main" val="16900235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38</a:t>
            </a:fld>
            <a:endParaRPr lang="en-GB"/>
          </a:p>
        </p:txBody>
      </p:sp>
    </p:spTree>
    <p:extLst>
      <p:ext uri="{BB962C8B-B14F-4D97-AF65-F5344CB8AC3E}">
        <p14:creationId xmlns:p14="http://schemas.microsoft.com/office/powerpoint/2010/main" val="8577942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40</a:t>
            </a:fld>
            <a:endParaRPr lang="en-GB"/>
          </a:p>
        </p:txBody>
      </p:sp>
    </p:spTree>
    <p:extLst>
      <p:ext uri="{BB962C8B-B14F-4D97-AF65-F5344CB8AC3E}">
        <p14:creationId xmlns:p14="http://schemas.microsoft.com/office/powerpoint/2010/main" val="1952067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141414"/>
                </a:solidFill>
                <a:effectLst/>
                <a:latin typeface="open sans" panose="020B0606030504020204" pitchFamily="34" charset="0"/>
              </a:rPr>
              <a:t>Bright Sky is a safe, easy to use app and </a:t>
            </a:r>
            <a:r>
              <a:rPr lang="en-GB" b="0" i="0" u="none" strike="noStrike" dirty="0">
                <a:solidFill>
                  <a:srgbClr val="2B4570"/>
                </a:solidFill>
                <a:effectLst/>
                <a:latin typeface="open sans" panose="020B0606030504020204" pitchFamily="34" charset="0"/>
                <a:hlinkClick r:id="rId3"/>
              </a:rPr>
              <a:t>website</a:t>
            </a:r>
            <a:r>
              <a:rPr lang="en-GB" b="0" i="0" dirty="0">
                <a:solidFill>
                  <a:srgbClr val="141414"/>
                </a:solidFill>
                <a:effectLst/>
                <a:latin typeface="open sans" panose="020B0606030504020204" pitchFamily="34" charset="0"/>
              </a:rPr>
              <a:t> that provides practical support and information on how to respond to domestic abuse. It is for anyone experiencing domestic abuse, or who is worried about someone else.</a:t>
            </a:r>
          </a:p>
          <a:p>
            <a:pPr algn="l"/>
            <a:r>
              <a:rPr lang="en-GB" b="0" i="0" dirty="0">
                <a:solidFill>
                  <a:srgbClr val="141414"/>
                </a:solidFill>
                <a:effectLst/>
                <a:latin typeface="open sans" panose="020B0606030504020204" pitchFamily="34" charset="0"/>
              </a:rPr>
              <a:t>Bright Sky helps you to spot the signs of abuse, know how to respond, and help someone find a safe route to support. </a:t>
            </a:r>
          </a:p>
          <a:p>
            <a:endParaRPr lang="en-GB" dirty="0"/>
          </a:p>
          <a:p>
            <a:r>
              <a:rPr lang="en-GB" b="1" i="0" dirty="0">
                <a:solidFill>
                  <a:srgbClr val="767676"/>
                </a:solidFill>
                <a:effectLst/>
                <a:latin typeface="Roboto" panose="02000000000000000000" pitchFamily="2" charset="0"/>
              </a:rPr>
              <a:t>Hollie Guard</a:t>
            </a:r>
            <a:r>
              <a:rPr lang="en-GB" b="0" i="0" dirty="0">
                <a:solidFill>
                  <a:srgbClr val="71777D"/>
                </a:solidFill>
                <a:effectLst/>
                <a:latin typeface="Roboto" panose="02000000000000000000" pitchFamily="2" charset="0"/>
              </a:rPr>
              <a:t> is a smartphone app that helps you protect yourself, a friend or a family member with a panic button, a meeting timer, evidence gathering and more.</a:t>
            </a:r>
          </a:p>
          <a:p>
            <a:pPr algn="l">
              <a:buFont typeface="Arial" panose="020B0604020202020204" pitchFamily="34" charset="0"/>
              <a:buChar char="•"/>
            </a:pPr>
            <a:r>
              <a:rPr lang="en-GB" b="0" i="0" dirty="0" err="1">
                <a:solidFill>
                  <a:srgbClr val="0F1111"/>
                </a:solidFill>
                <a:effectLst/>
                <a:latin typeface="Arial" panose="020B0604020202020204" pitchFamily="34" charset="0"/>
              </a:rPr>
              <a:t>ourney</a:t>
            </a:r>
            <a:r>
              <a:rPr lang="en-GB" b="0" i="0" dirty="0">
                <a:solidFill>
                  <a:srgbClr val="0F1111"/>
                </a:solidFill>
                <a:effectLst/>
                <a:latin typeface="Arial" panose="020B0604020202020204" pitchFamily="34" charset="0"/>
              </a:rPr>
              <a:t> feature - Ideal for travelling from one location to another. It also allows you to set a time of expected arrival and if you don’t reach your journey by the expected time, an alert will automatically be raised.</a:t>
            </a:r>
          </a:p>
          <a:p>
            <a:pPr algn="l">
              <a:buFont typeface="Arial" panose="020B0604020202020204" pitchFamily="34" charset="0"/>
              <a:buChar char="•"/>
            </a:pPr>
            <a:r>
              <a:rPr lang="en-GB" b="0" i="0" dirty="0">
                <a:solidFill>
                  <a:srgbClr val="0F1111"/>
                </a:solidFill>
                <a:effectLst/>
                <a:latin typeface="Arial" panose="020B0604020202020204" pitchFamily="34" charset="0"/>
              </a:rPr>
              <a:t>Meeting feature - can help you in situations with a risk factor, for example when meeting an estranged partner, going on a blind date or working alone.</a:t>
            </a:r>
          </a:p>
          <a:p>
            <a:pPr algn="l">
              <a:buFont typeface="Arial" panose="020B0604020202020204" pitchFamily="34" charset="0"/>
              <a:buChar char="•"/>
            </a:pPr>
            <a:r>
              <a:rPr lang="en-GB" b="0" i="0" dirty="0">
                <a:solidFill>
                  <a:srgbClr val="0F1111"/>
                </a:solidFill>
                <a:effectLst/>
                <a:latin typeface="Arial" panose="020B0604020202020204" pitchFamily="34" charset="0"/>
              </a:rPr>
              <a:t>Accident feature - when enabled, it allows Hollie Guard to automatically detect if you have had a sudden fall or stopped moving for a period of time.</a:t>
            </a:r>
          </a:p>
          <a:p>
            <a:pPr algn="l">
              <a:buFont typeface="Arial" panose="020B0604020202020204" pitchFamily="34" charset="0"/>
              <a:buChar char="•"/>
            </a:pPr>
            <a:r>
              <a:rPr lang="en-GB" b="0" i="0" dirty="0">
                <a:solidFill>
                  <a:srgbClr val="0F1111"/>
                </a:solidFill>
                <a:effectLst/>
                <a:latin typeface="Arial" panose="020B0604020202020204" pitchFamily="34" charset="0"/>
              </a:rPr>
              <a:t>Professional 24/7 alert monitoring – Hollie Guard directs all alerts to a specialised monitoring centre that will respond to your alerts accordingly. The average response time is only 11 seconds.</a:t>
            </a:r>
          </a:p>
          <a:p>
            <a:endParaRPr lang="en-GB" dirty="0"/>
          </a:p>
        </p:txBody>
      </p:sp>
      <p:sp>
        <p:nvSpPr>
          <p:cNvPr id="4" name="Slide Number Placeholder 3"/>
          <p:cNvSpPr>
            <a:spLocks noGrp="1"/>
          </p:cNvSpPr>
          <p:nvPr>
            <p:ph type="sldNum" sz="quarter" idx="5"/>
          </p:nvPr>
        </p:nvSpPr>
        <p:spPr/>
        <p:txBody>
          <a:bodyPr/>
          <a:lstStyle/>
          <a:p>
            <a:fld id="{EDA053A3-1CE8-4DB8-A69C-AB1CF578BBC5}" type="slidenum">
              <a:rPr lang="en-GB" smtClean="0"/>
              <a:t>41</a:t>
            </a:fld>
            <a:endParaRPr lang="en-GB"/>
          </a:p>
        </p:txBody>
      </p:sp>
    </p:spTree>
    <p:extLst>
      <p:ext uri="{BB962C8B-B14F-4D97-AF65-F5344CB8AC3E}">
        <p14:creationId xmlns:p14="http://schemas.microsoft.com/office/powerpoint/2010/main" val="34652077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4A097-B9A4-03B2-9A8B-AB38DBA44A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0BA3382-FA60-FEB3-82F7-981BBCF9E60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B006601-4461-3F3D-D149-8ABF6D301CCD}"/>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C45BEFFB-3F77-26C3-D46D-A008A90E4F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E2ADBF-91F5-6347-00FB-9CA1689FC022}"/>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501850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436D3-5421-6DF6-9766-9959BC56BB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74B6205-AE11-A96A-62A1-90BEAF65199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179F31D-D9AD-A76F-C2E2-17BB716EF03F}"/>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7644844D-2910-1A9A-3682-B747F841684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05451CC-E2EF-EC77-1DD4-91DA8941B80A}"/>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3055258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E4031-7D7F-AD92-A76A-B565CE0B92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333397-7A05-4DD0-6327-2A288CA5C41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B04DF8-9223-F9C1-8B43-642B115E43D7}"/>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0E38123A-6CE8-8AB7-BA01-C72AE7FED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374846-681C-0DDA-5DA8-5C1765CD4B82}"/>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3204238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BE878-ECD6-E30E-F7FB-D83DADE157F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3B30C11-7186-B5FD-9001-0363FC26756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375C48E-086E-4032-85A2-11B510CD1CB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8B3C3C7-1CB5-D44E-CF1F-DE38C25EF5DE}"/>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6" name="Footer Placeholder 5">
            <a:extLst>
              <a:ext uri="{FF2B5EF4-FFF2-40B4-BE49-F238E27FC236}">
                <a16:creationId xmlns:a16="http://schemas.microsoft.com/office/drawing/2014/main" id="{DA5AF576-060E-B17E-78E1-7535BED06A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C5A129-3832-3E47-CD2A-8A7A35FB1836}"/>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1935491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49C1D-E5B0-1062-62AD-0F6D2DCA144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626421-9163-75FC-1094-ACB801CB5D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DDE306-12B7-E85D-6610-702E3AB97A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D7534D0-5823-8702-02BA-14983EE6357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5E700BD-B38C-C951-298D-B95175B5CF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2485BBF-F306-88DB-5DDA-418F6789C77F}"/>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8" name="Footer Placeholder 7">
            <a:extLst>
              <a:ext uri="{FF2B5EF4-FFF2-40B4-BE49-F238E27FC236}">
                <a16:creationId xmlns:a16="http://schemas.microsoft.com/office/drawing/2014/main" id="{D3D136D7-5B78-8C54-6D63-476F9BF6DD2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1F23F50-C670-8726-638C-C1266521AB85}"/>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3057056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0792C5-56B8-4066-1FE4-10F86F0711C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29BCE4B-4743-05E7-730C-5A5F602057EA}"/>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4" name="Footer Placeholder 3">
            <a:extLst>
              <a:ext uri="{FF2B5EF4-FFF2-40B4-BE49-F238E27FC236}">
                <a16:creationId xmlns:a16="http://schemas.microsoft.com/office/drawing/2014/main" id="{A0858D60-C6B8-B258-37D3-09499E715BA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9DED8EE-F947-070F-4B47-60F60C4665E8}"/>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700843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DCEAFC2-63A9-5B97-F127-A9E1D67F4BD5}"/>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3" name="Footer Placeholder 2">
            <a:extLst>
              <a:ext uri="{FF2B5EF4-FFF2-40B4-BE49-F238E27FC236}">
                <a16:creationId xmlns:a16="http://schemas.microsoft.com/office/drawing/2014/main" id="{D2D66873-921C-2788-13E3-FBE7C350E82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11E7BE-D190-BC1C-7AED-26217EAA3E74}"/>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1301733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655EDE-B3D6-5FBC-16FF-BD8029FBBE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9B03FA0-593D-B158-276B-A0F9BFBA70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98C06E4-8E49-81F9-8A36-A4B91094D5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52BFC23-5D8D-5F4E-DCC9-61B31F981BC8}"/>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6" name="Footer Placeholder 5">
            <a:extLst>
              <a:ext uri="{FF2B5EF4-FFF2-40B4-BE49-F238E27FC236}">
                <a16:creationId xmlns:a16="http://schemas.microsoft.com/office/drawing/2014/main" id="{DDB19363-6149-D616-5679-70A98FB5BC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4C0B86-A514-1DE8-E22B-9384BD3F02B2}"/>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2043157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4074F-684D-C4ED-CF46-3C915B9CD5A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E49F28E-7A46-4875-E23A-5039B4E0C30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C8ACE03-23EE-D7D3-F56B-F563A6A8C4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08B53C-9761-7135-462E-569396E6B1F9}"/>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6" name="Footer Placeholder 5">
            <a:extLst>
              <a:ext uri="{FF2B5EF4-FFF2-40B4-BE49-F238E27FC236}">
                <a16:creationId xmlns:a16="http://schemas.microsoft.com/office/drawing/2014/main" id="{F8371734-B730-C7F3-C974-8F6EC76A03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52C1E0-53CF-AB85-46CE-98BB04B31F21}"/>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20011090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8BAA10-EE11-CAE7-7A00-E508D057CB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195186-1D90-BB84-14D3-9DC6131C695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6C14C-CE6C-3740-0727-D975AB592C37}"/>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B03CAFAD-803C-F7AD-3D3E-503C2E09EB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EA0358B-C750-E2A0-39DC-16D2B01B726F}"/>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259158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E50B73-71E3-C1AB-9615-147CD70FA03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542C1A-9E06-C414-2589-6E77D7D84C4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5B2684-9A72-AA6C-FC7B-4773D1BED2C7}"/>
              </a:ext>
            </a:extLst>
          </p:cNvPr>
          <p:cNvSpPr>
            <a:spLocks noGrp="1"/>
          </p:cNvSpPr>
          <p:nvPr>
            <p:ph type="dt" sz="half" idx="10"/>
          </p:nvPr>
        </p:nvSpPr>
        <p:spPr/>
        <p:txBody>
          <a:body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65ED3A78-05A5-D514-7F46-8D4D3DA606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39F3DC-360A-EB1E-5634-52C9B219DE58}"/>
              </a:ext>
            </a:extLst>
          </p:cNvPr>
          <p:cNvSpPr>
            <a:spLocks noGrp="1"/>
          </p:cNvSpPr>
          <p:nvPr>
            <p:ph type="sldNum" sz="quarter" idx="12"/>
          </p:nvPr>
        </p:nvSpPr>
        <p:spPr/>
        <p:txBody>
          <a:bodyPr/>
          <a:lstStyle/>
          <a:p>
            <a:fld id="{5E548A79-14D5-433F-B48F-D11F6551D64D}" type="slidenum">
              <a:rPr lang="en-GB" smtClean="0"/>
              <a:t>‹#›</a:t>
            </a:fld>
            <a:endParaRPr lang="en-GB"/>
          </a:p>
        </p:txBody>
      </p:sp>
    </p:spTree>
    <p:extLst>
      <p:ext uri="{BB962C8B-B14F-4D97-AF65-F5344CB8AC3E}">
        <p14:creationId xmlns:p14="http://schemas.microsoft.com/office/powerpoint/2010/main" val="7529826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50515A4-2EC6-29C7-1D93-208C65EEDEE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55FBDC9-0223-BBAF-FA71-D661C096176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BA15CF-DCEC-B285-7042-E23F8F8434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D014714-41A5-48BF-BBEE-86A5290FBA77}" type="datetimeFigureOut">
              <a:rPr lang="en-GB" smtClean="0"/>
              <a:t>23/11/2023</a:t>
            </a:fld>
            <a:endParaRPr lang="en-GB"/>
          </a:p>
        </p:txBody>
      </p:sp>
      <p:sp>
        <p:nvSpPr>
          <p:cNvPr id="5" name="Footer Placeholder 4">
            <a:extLst>
              <a:ext uri="{FF2B5EF4-FFF2-40B4-BE49-F238E27FC236}">
                <a16:creationId xmlns:a16="http://schemas.microsoft.com/office/drawing/2014/main" id="{E0FF849B-9FC1-4CF5-5D35-19096E3AF37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4FD8C42-B931-8BE5-7CFA-E7E7D471E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548A79-14D5-433F-B48F-D11F6551D64D}" type="slidenum">
              <a:rPr lang="en-GB" smtClean="0"/>
              <a:t>‹#›</a:t>
            </a:fld>
            <a:endParaRPr lang="en-GB"/>
          </a:p>
        </p:txBody>
      </p:sp>
    </p:spTree>
    <p:extLst>
      <p:ext uri="{BB962C8B-B14F-4D97-AF65-F5344CB8AC3E}">
        <p14:creationId xmlns:p14="http://schemas.microsoft.com/office/powerpoint/2010/main" val="3535576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uk/news/uk-wales-53836048"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sandbox.portal6.com.br/2021/04/04/stalking-agora-e-crime-no-brasil-saiba-como-funciona-e-aprenda-a-se-defender/"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sandbox.portal6.com.br/2021/04/04/stalking-agora-e-crime-no-brasil-saiba-como-funciona-e-aprenda-a-se-defender/"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ttps://youtu.be/nIlxOwu3zbo?si=Rk-6Zm0NUSB7Z_xN"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video.vice.com/en_uk/video/unfollow-me-the-story-of-alice-ruggles/5b51cb13be407706403b2498"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hyperlink" Target="https://www.chroniclelive.co.uk/news/north-east-news/stalkers-register-alice-ruggles-law-15312549" TargetMode="External"/><Relationship Id="rId4" Type="http://schemas.openxmlformats.org/officeDocument/2006/relationships/image" Target="../media/image5.jpg"/></Relationships>
</file>

<file path=ppt/slides/_rels/slide22.xml.rels><?xml version="1.0" encoding="UTF-8" standalone="yes"?>
<Relationships xmlns="http://schemas.openxmlformats.org/package/2006/relationships"><Relationship Id="rId3" Type="http://schemas.openxmlformats.org/officeDocument/2006/relationships/hyperlink" Target="https://www.themoviedb.org/person/199483-rebecca-schaeffer" TargetMode="Externa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www.themoviedb.org/person/199483-rebecca-schaeffer" TargetMode="External"/><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hyperlink" Target="https://www.verywellmind.com/what-is-stalking-5114376"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hyperlink" Target="https://www.bbc.co.uk/news/uk-wales-54148208"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hyperlink" Target="https://news.sky.com/story/gracie-spinks-mother-says-familys-heart-has-been-ripped-out-by-daughters-killing-13007358"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hyperlink" Target="https://youtu.be/c0dvP8vcS48?si=oQ9K90t64A9PfPne" TargetMode="External"/><Relationship Id="rId4" Type="http://schemas.openxmlformats.org/officeDocument/2006/relationships/hyperlink" Target="http://www.ibtimes.co.uk/what-does-stalker-really-look-like-1508642" TargetMode="External"/></Relationships>
</file>

<file path=ppt/slides/_rels/slide30.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3.jpg"/><Relationship Id="rId7" Type="http://schemas.openxmlformats.org/officeDocument/2006/relationships/hyperlink" Target="http://www.amctheatres.com/movies/there-s-something-about-mary-1638"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14.jpeg"/><Relationship Id="rId10" Type="http://schemas.openxmlformats.org/officeDocument/2006/relationships/image" Target="../media/image17.jfif"/><Relationship Id="rId4" Type="http://schemas.openxmlformats.org/officeDocument/2006/relationships/hyperlink" Target="https://www.themoviedb.org/tv/49010-the-fall/images/posters" TargetMode="External"/><Relationship Id="rId9" Type="http://schemas.openxmlformats.org/officeDocument/2006/relationships/hyperlink" Target="https://blikopfilm.nl/the-gift-2015-%E2%98%85%E2%98%85%E2%98%85%E2%98%86%E2%98%86/81-the-gift/" TargetMode="External"/></Relationships>
</file>

<file path=ppt/slides/_rels/slide31.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hyperlink" Target="https://www.themoviedb.org/tv/49010-the-fall/images/posters" TargetMode="External"/><Relationship Id="rId7" Type="http://schemas.openxmlformats.org/officeDocument/2006/relationships/image" Target="../media/image17.jfif"/><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hyperlink" Target="http://www.amctheatres.com/movies/there-s-something-about-mary-1638" TargetMode="External"/><Relationship Id="rId5" Type="http://schemas.openxmlformats.org/officeDocument/2006/relationships/image" Target="../media/image15.jpg"/><Relationship Id="rId4" Type="http://schemas.openxmlformats.org/officeDocument/2006/relationships/image" Target="../media/image14.jpeg"/><Relationship Id="rId9" Type="http://schemas.openxmlformats.org/officeDocument/2006/relationships/hyperlink" Target="https://blikopfilm.nl/the-gift-2015-%E2%98%85%E2%98%85%E2%98%85%E2%98%86%E2%98%86/81-the-gift/" TargetMode="External"/></Relationships>
</file>

<file path=ppt/slides/_rels/slide32.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hyperlink" Target="https://www.themoviedb.org/tv/49010-the-fall/images/posters" TargetMode="External"/><Relationship Id="rId7" Type="http://schemas.openxmlformats.org/officeDocument/2006/relationships/hyperlink" Target="https://blikopfilm.nl/the-gift-2015-%E2%98%85%E2%98%85%E2%98%85%E2%98%86%E2%98%86/81-the-gift/" TargetMode="External"/><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7.jfif"/><Relationship Id="rId4" Type="http://schemas.openxmlformats.org/officeDocument/2006/relationships/image" Target="../media/image14.jpeg"/><Relationship Id="rId9" Type="http://schemas.openxmlformats.org/officeDocument/2006/relationships/hyperlink" Target="http://www.amctheatres.com/movies/there-s-something-about-mary-1638" TargetMode="External"/></Relationships>
</file>

<file path=ppt/slides/_rels/slide33.xml.rels><?xml version="1.0" encoding="UTF-8" standalone="yes"?>
<Relationships xmlns="http://schemas.openxmlformats.org/package/2006/relationships"><Relationship Id="rId8" Type="http://schemas.openxmlformats.org/officeDocument/2006/relationships/hyperlink" Target="http://www.amctheatres.com/movies/there-s-something-about-mary-1638" TargetMode="External"/><Relationship Id="rId3" Type="http://schemas.openxmlformats.org/officeDocument/2006/relationships/hyperlink" Target="https://www.themoviedb.org/tv/49010-the-fall/images/posters" TargetMode="External"/><Relationship Id="rId7" Type="http://schemas.openxmlformats.org/officeDocument/2006/relationships/image" Target="../media/image15.jpg"/><Relationship Id="rId2" Type="http://schemas.openxmlformats.org/officeDocument/2006/relationships/image" Target="../media/image13.jpg"/><Relationship Id="rId1" Type="http://schemas.openxmlformats.org/officeDocument/2006/relationships/slideLayout" Target="../slideLayouts/slideLayout7.xml"/><Relationship Id="rId6" Type="http://schemas.openxmlformats.org/officeDocument/2006/relationships/hyperlink" Target="https://blikopfilm.nl/the-gift-2015-%E2%98%85%E2%98%85%E2%98%85%E2%98%86%E2%98%86/81-the-gift/" TargetMode="External"/><Relationship Id="rId5" Type="http://schemas.openxmlformats.org/officeDocument/2006/relationships/image" Target="../media/image16.jpg"/><Relationship Id="rId4" Type="http://schemas.openxmlformats.org/officeDocument/2006/relationships/image" Target="../media/image17.jfif"/><Relationship Id="rId9" Type="http://schemas.openxmlformats.org/officeDocument/2006/relationships/image" Target="../media/image14.jpeg"/></Relationships>
</file>

<file path=ppt/slides/_rels/slide34.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6.jpg"/><Relationship Id="rId7" Type="http://schemas.openxmlformats.org/officeDocument/2006/relationships/image" Target="../media/image14.jpeg"/><Relationship Id="rId2" Type="http://schemas.openxmlformats.org/officeDocument/2006/relationships/image" Target="../media/image17.jfif"/><Relationship Id="rId1" Type="http://schemas.openxmlformats.org/officeDocument/2006/relationships/slideLayout" Target="../slideLayouts/slideLayout7.xml"/><Relationship Id="rId6" Type="http://schemas.openxmlformats.org/officeDocument/2006/relationships/hyperlink" Target="http://www.amctheatres.com/movies/there-s-something-about-mary-1638" TargetMode="External"/><Relationship Id="rId5" Type="http://schemas.openxmlformats.org/officeDocument/2006/relationships/image" Target="../media/image15.jpg"/><Relationship Id="rId4" Type="http://schemas.openxmlformats.org/officeDocument/2006/relationships/hyperlink" Target="https://blikopfilm.nl/the-gift-2015-%E2%98%85%E2%98%85%E2%98%85%E2%98%86%E2%98%86/81-the-gift/" TargetMode="External"/><Relationship Id="rId9" Type="http://schemas.openxmlformats.org/officeDocument/2006/relationships/hyperlink" Target="https://www.themoviedb.org/tv/49010-the-fall/images/posters"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hyperlink" Target="https://www.pinterest.com/pin/suzy-lamplugh-trust-on-instagram-today-on-the-10-year-anniversary-of-the-stalking-law-the-suzy-lamplugh-trust-on-beha--73605775152024804/"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hyperlink" Target="https://newsfromwales.co.uk/news/south-wales-police-officers-recognised-in-new-years-honours-list/" TargetMode="Externa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22.png"/><Relationship Id="rId4" Type="http://schemas.openxmlformats.org/officeDocument/2006/relationships/notesSlide" Target="../notesSlides/notesSlide20.xml"/></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microsoft.com/office/2017/06/relationships/model3d" Target="../media/model3d1.glb"/><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png"/><Relationship Id="rId4" Type="http://schemas.openxmlformats.org/officeDocument/2006/relationships/image" Target="../media/image25.png"/></Relationships>
</file>

<file path=ppt/slides/_rels/slide42.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9.jpg"/><Relationship Id="rId7" Type="http://schemas.openxmlformats.org/officeDocument/2006/relationships/image" Target="../media/image31.png"/><Relationship Id="rId2" Type="http://schemas.openxmlformats.org/officeDocument/2006/relationships/image" Target="../media/image28.png"/><Relationship Id="rId1" Type="http://schemas.openxmlformats.org/officeDocument/2006/relationships/slideLayout" Target="../slideLayouts/slideLayout7.xml"/><Relationship Id="rId6" Type="http://schemas.openxmlformats.org/officeDocument/2006/relationships/hyperlink" Target="https://www.victims-first.org.uk/crimes/paladin-national-stalking-advocacy-service/" TargetMode="External"/><Relationship Id="rId5" Type="http://schemas.openxmlformats.org/officeDocument/2006/relationships/image" Target="../media/image30.jpeg"/><Relationship Id="rId4" Type="http://schemas.openxmlformats.org/officeDocument/2006/relationships/hyperlink" Target="https://www.justgiving.com/Maisie2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DCB12CA-AECF-00AF-8964-5CE34B6A6CEC}"/>
              </a:ext>
            </a:extLst>
          </p:cNvPr>
          <p:cNvSpPr/>
          <p:nvPr/>
        </p:nvSpPr>
        <p:spPr>
          <a:xfrm>
            <a:off x="6328881" y="0"/>
            <a:ext cx="5938463" cy="6858000"/>
          </a:xfrm>
          <a:custGeom>
            <a:avLst/>
            <a:gdLst/>
            <a:ahLst/>
            <a:cxnLst/>
            <a:rect l="l" t="t" r="r" b="b"/>
            <a:pathLst>
              <a:path w="5938463" h="6858000">
                <a:moveTo>
                  <a:pt x="2163862" y="3066265"/>
                </a:moveTo>
                <a:lnTo>
                  <a:pt x="2247031" y="3496378"/>
                </a:lnTo>
                <a:lnTo>
                  <a:pt x="2081101" y="3496378"/>
                </a:lnTo>
                <a:close/>
                <a:moveTo>
                  <a:pt x="4069160" y="2769353"/>
                </a:moveTo>
                <a:lnTo>
                  <a:pt x="4069160" y="3850589"/>
                </a:lnTo>
                <a:lnTo>
                  <a:pt x="4220965" y="3850589"/>
                </a:lnTo>
                <a:lnTo>
                  <a:pt x="4220965" y="3167306"/>
                </a:lnTo>
                <a:lnTo>
                  <a:pt x="4472484" y="3850589"/>
                </a:lnTo>
                <a:lnTo>
                  <a:pt x="4608661" y="3850589"/>
                </a:lnTo>
                <a:lnTo>
                  <a:pt x="4608661" y="2769353"/>
                </a:lnTo>
                <a:lnTo>
                  <a:pt x="4456857" y="2769353"/>
                </a:lnTo>
                <a:lnTo>
                  <a:pt x="4456857" y="3483973"/>
                </a:lnTo>
                <a:lnTo>
                  <a:pt x="4203105" y="2769353"/>
                </a:lnTo>
                <a:close/>
                <a:moveTo>
                  <a:pt x="3775224" y="2769353"/>
                </a:moveTo>
                <a:lnTo>
                  <a:pt x="3775224" y="3851333"/>
                </a:lnTo>
                <a:lnTo>
                  <a:pt x="3938191" y="3851333"/>
                </a:lnTo>
                <a:lnTo>
                  <a:pt x="3938191" y="2769353"/>
                </a:lnTo>
                <a:close/>
                <a:moveTo>
                  <a:pt x="3135710" y="2769353"/>
                </a:moveTo>
                <a:lnTo>
                  <a:pt x="3135710" y="3851333"/>
                </a:lnTo>
                <a:lnTo>
                  <a:pt x="3298677" y="3851333"/>
                </a:lnTo>
                <a:lnTo>
                  <a:pt x="3298677" y="3581103"/>
                </a:lnTo>
                <a:lnTo>
                  <a:pt x="3392479" y="3388038"/>
                </a:lnTo>
                <a:lnTo>
                  <a:pt x="3545731" y="3851333"/>
                </a:lnTo>
                <a:lnTo>
                  <a:pt x="3727301" y="3851333"/>
                </a:lnTo>
                <a:lnTo>
                  <a:pt x="3482075" y="3203630"/>
                </a:lnTo>
                <a:lnTo>
                  <a:pt x="3693071" y="2769353"/>
                </a:lnTo>
                <a:lnTo>
                  <a:pt x="3511501" y="2769353"/>
                </a:lnTo>
                <a:lnTo>
                  <a:pt x="3298677" y="3279618"/>
                </a:lnTo>
                <a:lnTo>
                  <a:pt x="3298677" y="2769353"/>
                </a:lnTo>
                <a:close/>
                <a:moveTo>
                  <a:pt x="2573735" y="2769353"/>
                </a:moveTo>
                <a:lnTo>
                  <a:pt x="2573735" y="3851333"/>
                </a:lnTo>
                <a:lnTo>
                  <a:pt x="2649637" y="3851333"/>
                </a:lnTo>
                <a:lnTo>
                  <a:pt x="2736701" y="3851333"/>
                </a:lnTo>
                <a:lnTo>
                  <a:pt x="3031381" y="3851333"/>
                </a:lnTo>
                <a:lnTo>
                  <a:pt x="3031381" y="3695808"/>
                </a:lnTo>
                <a:lnTo>
                  <a:pt x="2736701" y="3695808"/>
                </a:lnTo>
                <a:lnTo>
                  <a:pt x="2736701" y="2769353"/>
                </a:lnTo>
                <a:close/>
                <a:moveTo>
                  <a:pt x="2099122" y="2769353"/>
                </a:moveTo>
                <a:lnTo>
                  <a:pt x="1845370" y="3851333"/>
                </a:lnTo>
                <a:lnTo>
                  <a:pt x="2012802" y="3851333"/>
                </a:lnTo>
                <a:lnTo>
                  <a:pt x="2051748" y="3648927"/>
                </a:lnTo>
                <a:lnTo>
                  <a:pt x="2276529" y="3648927"/>
                </a:lnTo>
                <a:lnTo>
                  <a:pt x="2315667" y="3851333"/>
                </a:lnTo>
                <a:lnTo>
                  <a:pt x="2483099" y="3851333"/>
                </a:lnTo>
                <a:lnTo>
                  <a:pt x="2228603" y="2769353"/>
                </a:lnTo>
                <a:close/>
                <a:moveTo>
                  <a:pt x="1299171" y="2769353"/>
                </a:moveTo>
                <a:lnTo>
                  <a:pt x="1299171" y="2924878"/>
                </a:lnTo>
                <a:lnTo>
                  <a:pt x="1484462" y="2924878"/>
                </a:lnTo>
                <a:lnTo>
                  <a:pt x="1484462" y="3851333"/>
                </a:lnTo>
                <a:lnTo>
                  <a:pt x="1647429" y="3851333"/>
                </a:lnTo>
                <a:lnTo>
                  <a:pt x="1647429" y="2924878"/>
                </a:lnTo>
                <a:lnTo>
                  <a:pt x="1832720" y="2924878"/>
                </a:lnTo>
                <a:lnTo>
                  <a:pt x="1832720" y="2769353"/>
                </a:lnTo>
                <a:close/>
                <a:moveTo>
                  <a:pt x="5008861" y="2758191"/>
                </a:moveTo>
                <a:cubicBezTo>
                  <a:pt x="4953794" y="2758191"/>
                  <a:pt x="4906417" y="2769105"/>
                  <a:pt x="4866729" y="2790933"/>
                </a:cubicBezTo>
                <a:cubicBezTo>
                  <a:pt x="4827043" y="2812761"/>
                  <a:pt x="4796905" y="2844511"/>
                  <a:pt x="4776317" y="2886183"/>
                </a:cubicBezTo>
                <a:cubicBezTo>
                  <a:pt x="4755729" y="2927854"/>
                  <a:pt x="4745435" y="2977960"/>
                  <a:pt x="4745435" y="3036499"/>
                </a:cubicBezTo>
                <a:lnTo>
                  <a:pt x="4745435" y="3599069"/>
                </a:lnTo>
                <a:cubicBezTo>
                  <a:pt x="4745435" y="3654136"/>
                  <a:pt x="4755977" y="3701389"/>
                  <a:pt x="4777061" y="3740828"/>
                </a:cubicBezTo>
                <a:cubicBezTo>
                  <a:pt x="4798145" y="3780268"/>
                  <a:pt x="4828779" y="3810405"/>
                  <a:pt x="4868962" y="3831241"/>
                </a:cubicBezTo>
                <a:cubicBezTo>
                  <a:pt x="4909145" y="3852077"/>
                  <a:pt x="4957267" y="3862495"/>
                  <a:pt x="5013325" y="3862495"/>
                </a:cubicBezTo>
                <a:cubicBezTo>
                  <a:pt x="5068888" y="3862495"/>
                  <a:pt x="5116389" y="3851581"/>
                  <a:pt x="5155829" y="3829753"/>
                </a:cubicBezTo>
                <a:cubicBezTo>
                  <a:pt x="5195268" y="3807925"/>
                  <a:pt x="5225405" y="3776547"/>
                  <a:pt x="5246241" y="3735619"/>
                </a:cubicBezTo>
                <a:cubicBezTo>
                  <a:pt x="5267077" y="3694691"/>
                  <a:pt x="5277495" y="3645454"/>
                  <a:pt x="5277495" y="3587907"/>
                </a:cubicBezTo>
                <a:lnTo>
                  <a:pt x="5277495" y="3267927"/>
                </a:lnTo>
                <a:lnTo>
                  <a:pt x="5009605" y="3267927"/>
                </a:lnTo>
                <a:lnTo>
                  <a:pt x="5009605" y="3423452"/>
                </a:lnTo>
                <a:lnTo>
                  <a:pt x="5116017" y="3423452"/>
                </a:lnTo>
                <a:lnTo>
                  <a:pt x="5116017" y="3589396"/>
                </a:lnTo>
                <a:cubicBezTo>
                  <a:pt x="5116017" y="3612712"/>
                  <a:pt x="5111924" y="3632680"/>
                  <a:pt x="5103739" y="3649299"/>
                </a:cubicBezTo>
                <a:cubicBezTo>
                  <a:pt x="5095553" y="3665918"/>
                  <a:pt x="5083771" y="3678444"/>
                  <a:pt x="5068392" y="3686878"/>
                </a:cubicBezTo>
                <a:cubicBezTo>
                  <a:pt x="5053013" y="3695312"/>
                  <a:pt x="5034657" y="3699528"/>
                  <a:pt x="5013325" y="3699528"/>
                </a:cubicBezTo>
                <a:cubicBezTo>
                  <a:pt x="4991993" y="3699528"/>
                  <a:pt x="4973514" y="3695560"/>
                  <a:pt x="4957887" y="3687622"/>
                </a:cubicBezTo>
                <a:cubicBezTo>
                  <a:pt x="4942260" y="3679685"/>
                  <a:pt x="4930353" y="3668151"/>
                  <a:pt x="4922168" y="3653020"/>
                </a:cubicBezTo>
                <a:cubicBezTo>
                  <a:pt x="4913983" y="3637889"/>
                  <a:pt x="4909890" y="3619905"/>
                  <a:pt x="4909890" y="3599069"/>
                </a:cubicBezTo>
                <a:lnTo>
                  <a:pt x="4909890" y="3036499"/>
                </a:lnTo>
                <a:cubicBezTo>
                  <a:pt x="4909890" y="3012191"/>
                  <a:pt x="4913735" y="2991355"/>
                  <a:pt x="4921424" y="2973991"/>
                </a:cubicBezTo>
                <a:cubicBezTo>
                  <a:pt x="4929113" y="2956628"/>
                  <a:pt x="4940523" y="2943358"/>
                  <a:pt x="4955655" y="2934180"/>
                </a:cubicBezTo>
                <a:cubicBezTo>
                  <a:pt x="4970785" y="2925002"/>
                  <a:pt x="4988521" y="2920413"/>
                  <a:pt x="5008861" y="2920413"/>
                </a:cubicBezTo>
                <a:cubicBezTo>
                  <a:pt x="5027713" y="2920413"/>
                  <a:pt x="5043835" y="2924630"/>
                  <a:pt x="5057229" y="2933063"/>
                </a:cubicBezTo>
                <a:cubicBezTo>
                  <a:pt x="5070624" y="2941498"/>
                  <a:pt x="5080794" y="2953776"/>
                  <a:pt x="5087739" y="2969898"/>
                </a:cubicBezTo>
                <a:cubicBezTo>
                  <a:pt x="5094685" y="2986022"/>
                  <a:pt x="5098157" y="3005494"/>
                  <a:pt x="5098157" y="3028313"/>
                </a:cubicBezTo>
                <a:lnTo>
                  <a:pt x="5098157" y="3096775"/>
                </a:lnTo>
                <a:lnTo>
                  <a:pt x="5268566" y="3096775"/>
                </a:lnTo>
                <a:lnTo>
                  <a:pt x="5268566" y="3028313"/>
                </a:lnTo>
                <a:cubicBezTo>
                  <a:pt x="5268566" y="2971759"/>
                  <a:pt x="5258272" y="2923142"/>
                  <a:pt x="5237684" y="2882462"/>
                </a:cubicBezTo>
                <a:cubicBezTo>
                  <a:pt x="5217097" y="2841782"/>
                  <a:pt x="5187455" y="2810901"/>
                  <a:pt x="5148759" y="2789817"/>
                </a:cubicBezTo>
                <a:cubicBezTo>
                  <a:pt x="5110063" y="2768733"/>
                  <a:pt x="5063431" y="2758191"/>
                  <a:pt x="5008861" y="2758191"/>
                </a:cubicBezTo>
                <a:close/>
                <a:moveTo>
                  <a:pt x="970856" y="2758191"/>
                </a:moveTo>
                <a:cubicBezTo>
                  <a:pt x="914798" y="2758191"/>
                  <a:pt x="866925" y="2768236"/>
                  <a:pt x="827237" y="2788328"/>
                </a:cubicBezTo>
                <a:cubicBezTo>
                  <a:pt x="787550" y="2808420"/>
                  <a:pt x="757412" y="2837690"/>
                  <a:pt x="736824" y="2876137"/>
                </a:cubicBezTo>
                <a:cubicBezTo>
                  <a:pt x="716236" y="2914584"/>
                  <a:pt x="705942" y="2960845"/>
                  <a:pt x="705942" y="3014919"/>
                </a:cubicBezTo>
                <a:lnTo>
                  <a:pt x="705942" y="3074450"/>
                </a:lnTo>
                <a:cubicBezTo>
                  <a:pt x="705942" y="3128028"/>
                  <a:pt x="715740" y="3172677"/>
                  <a:pt x="735336" y="3208396"/>
                </a:cubicBezTo>
                <a:cubicBezTo>
                  <a:pt x="754931" y="3244114"/>
                  <a:pt x="778992" y="3272392"/>
                  <a:pt x="807517" y="3293228"/>
                </a:cubicBezTo>
                <a:cubicBezTo>
                  <a:pt x="836043" y="3314063"/>
                  <a:pt x="871886" y="3334899"/>
                  <a:pt x="915046" y="3355735"/>
                </a:cubicBezTo>
                <a:lnTo>
                  <a:pt x="924719" y="3360200"/>
                </a:lnTo>
                <a:cubicBezTo>
                  <a:pt x="926208" y="3360697"/>
                  <a:pt x="927696" y="3361317"/>
                  <a:pt x="929184" y="3362061"/>
                </a:cubicBezTo>
                <a:cubicBezTo>
                  <a:pt x="930673" y="3362805"/>
                  <a:pt x="932161" y="3363425"/>
                  <a:pt x="933649" y="3363921"/>
                </a:cubicBezTo>
                <a:cubicBezTo>
                  <a:pt x="965895" y="3379300"/>
                  <a:pt x="991196" y="3392570"/>
                  <a:pt x="1009552" y="3403732"/>
                </a:cubicBezTo>
                <a:cubicBezTo>
                  <a:pt x="1027907" y="3414895"/>
                  <a:pt x="1043162" y="3428661"/>
                  <a:pt x="1055316" y="3445032"/>
                </a:cubicBezTo>
                <a:cubicBezTo>
                  <a:pt x="1067470" y="3461403"/>
                  <a:pt x="1073548" y="3481247"/>
                  <a:pt x="1073548" y="3504563"/>
                </a:cubicBezTo>
                <a:lnTo>
                  <a:pt x="1073548" y="3599069"/>
                </a:lnTo>
                <a:cubicBezTo>
                  <a:pt x="1073548" y="3632308"/>
                  <a:pt x="1064742" y="3657981"/>
                  <a:pt x="1047131" y="3676088"/>
                </a:cubicBezTo>
                <a:cubicBezTo>
                  <a:pt x="1029519" y="3694196"/>
                  <a:pt x="1004591" y="3703249"/>
                  <a:pt x="972345" y="3703249"/>
                </a:cubicBezTo>
                <a:cubicBezTo>
                  <a:pt x="939106" y="3703249"/>
                  <a:pt x="913309" y="3694071"/>
                  <a:pt x="894954" y="3675716"/>
                </a:cubicBezTo>
                <a:cubicBezTo>
                  <a:pt x="876598" y="3657361"/>
                  <a:pt x="867421" y="3631564"/>
                  <a:pt x="867421" y="3598325"/>
                </a:cubicBezTo>
                <a:lnTo>
                  <a:pt x="867421" y="3544747"/>
                </a:lnTo>
                <a:lnTo>
                  <a:pt x="705198" y="3545491"/>
                </a:lnTo>
                <a:lnTo>
                  <a:pt x="705198" y="3601302"/>
                </a:lnTo>
                <a:cubicBezTo>
                  <a:pt x="705198" y="3656864"/>
                  <a:pt x="715616" y="3704117"/>
                  <a:pt x="736452" y="3743061"/>
                </a:cubicBezTo>
                <a:cubicBezTo>
                  <a:pt x="757288" y="3782004"/>
                  <a:pt x="787674" y="3811646"/>
                  <a:pt x="827609" y="3831985"/>
                </a:cubicBezTo>
                <a:cubicBezTo>
                  <a:pt x="867545" y="3852325"/>
                  <a:pt x="915790" y="3862495"/>
                  <a:pt x="972345" y="3862495"/>
                </a:cubicBezTo>
                <a:cubicBezTo>
                  <a:pt x="1028403" y="3862495"/>
                  <a:pt x="1076152" y="3852325"/>
                  <a:pt x="1115592" y="3831985"/>
                </a:cubicBezTo>
                <a:cubicBezTo>
                  <a:pt x="1155031" y="3811646"/>
                  <a:pt x="1185045" y="3782004"/>
                  <a:pt x="1205633" y="3743061"/>
                </a:cubicBezTo>
                <a:cubicBezTo>
                  <a:pt x="1226220" y="3704117"/>
                  <a:pt x="1236514" y="3656864"/>
                  <a:pt x="1236514" y="3601302"/>
                </a:cubicBezTo>
                <a:lnTo>
                  <a:pt x="1236514" y="3506796"/>
                </a:lnTo>
                <a:cubicBezTo>
                  <a:pt x="1236514" y="3453714"/>
                  <a:pt x="1227461" y="3410430"/>
                  <a:pt x="1209353" y="3376943"/>
                </a:cubicBezTo>
                <a:cubicBezTo>
                  <a:pt x="1191246" y="3343457"/>
                  <a:pt x="1169294" y="3317660"/>
                  <a:pt x="1143497" y="3299553"/>
                </a:cubicBezTo>
                <a:cubicBezTo>
                  <a:pt x="1117700" y="3281445"/>
                  <a:pt x="1083718" y="3262222"/>
                  <a:pt x="1041550" y="3241882"/>
                </a:cubicBezTo>
                <a:cubicBezTo>
                  <a:pt x="1039565" y="3240890"/>
                  <a:pt x="1037705" y="3240021"/>
                  <a:pt x="1035969" y="3239278"/>
                </a:cubicBezTo>
                <a:cubicBezTo>
                  <a:pt x="1034232" y="3238533"/>
                  <a:pt x="1032620" y="3237665"/>
                  <a:pt x="1031132" y="3236673"/>
                </a:cubicBezTo>
                <a:cubicBezTo>
                  <a:pt x="1026171" y="3234689"/>
                  <a:pt x="1021582" y="3232580"/>
                  <a:pt x="1017365" y="3230348"/>
                </a:cubicBezTo>
                <a:cubicBezTo>
                  <a:pt x="1013148" y="3228115"/>
                  <a:pt x="1008807" y="3226007"/>
                  <a:pt x="1004343" y="3224022"/>
                </a:cubicBezTo>
                <a:cubicBezTo>
                  <a:pt x="973089" y="3209140"/>
                  <a:pt x="948532" y="3196365"/>
                  <a:pt x="930673" y="3185699"/>
                </a:cubicBezTo>
                <a:cubicBezTo>
                  <a:pt x="912813" y="3175033"/>
                  <a:pt x="898054" y="3161267"/>
                  <a:pt x="886396" y="3144399"/>
                </a:cubicBezTo>
                <a:cubicBezTo>
                  <a:pt x="874738" y="3127533"/>
                  <a:pt x="868909" y="3107193"/>
                  <a:pt x="868909" y="3083380"/>
                </a:cubicBezTo>
                <a:lnTo>
                  <a:pt x="868909" y="3013431"/>
                </a:lnTo>
                <a:cubicBezTo>
                  <a:pt x="868909" y="2982673"/>
                  <a:pt x="877715" y="2958860"/>
                  <a:pt x="895326" y="2941993"/>
                </a:cubicBezTo>
                <a:cubicBezTo>
                  <a:pt x="912937" y="2925126"/>
                  <a:pt x="938114" y="2916693"/>
                  <a:pt x="970856" y="2916693"/>
                </a:cubicBezTo>
                <a:cubicBezTo>
                  <a:pt x="1002110" y="2916693"/>
                  <a:pt x="1026047" y="2925746"/>
                  <a:pt x="1042666" y="2943854"/>
                </a:cubicBezTo>
                <a:cubicBezTo>
                  <a:pt x="1059285" y="2961961"/>
                  <a:pt x="1067594" y="2987882"/>
                  <a:pt x="1067594" y="3021616"/>
                </a:cubicBezTo>
                <a:lnTo>
                  <a:pt x="1067594" y="3078171"/>
                </a:lnTo>
                <a:lnTo>
                  <a:pt x="1230561" y="3076683"/>
                </a:lnTo>
                <a:lnTo>
                  <a:pt x="1230561" y="3017896"/>
                </a:lnTo>
                <a:cubicBezTo>
                  <a:pt x="1230561" y="2962829"/>
                  <a:pt x="1220391" y="2915824"/>
                  <a:pt x="1200052" y="2876881"/>
                </a:cubicBezTo>
                <a:cubicBezTo>
                  <a:pt x="1179712" y="2837938"/>
                  <a:pt x="1150194" y="2808420"/>
                  <a:pt x="1111499" y="2788328"/>
                </a:cubicBezTo>
                <a:cubicBezTo>
                  <a:pt x="1072804" y="2768236"/>
                  <a:pt x="1025923" y="2758191"/>
                  <a:pt x="970856" y="2758191"/>
                </a:cubicBezTo>
                <a:close/>
                <a:moveTo>
                  <a:pt x="2524919" y="1095334"/>
                </a:moveTo>
                <a:lnTo>
                  <a:pt x="2635796" y="1095334"/>
                </a:lnTo>
                <a:cubicBezTo>
                  <a:pt x="2656136" y="1095334"/>
                  <a:pt x="2673747" y="1099303"/>
                  <a:pt x="2688630" y="1107240"/>
                </a:cubicBezTo>
                <a:cubicBezTo>
                  <a:pt x="2703513" y="1115178"/>
                  <a:pt x="2714799" y="1126960"/>
                  <a:pt x="2722489" y="1142587"/>
                </a:cubicBezTo>
                <a:cubicBezTo>
                  <a:pt x="2730178" y="1158214"/>
                  <a:pt x="2734023" y="1176693"/>
                  <a:pt x="2734023" y="1198025"/>
                </a:cubicBezTo>
                <a:lnTo>
                  <a:pt x="2734023" y="1313367"/>
                </a:lnTo>
                <a:cubicBezTo>
                  <a:pt x="2734023" y="1333707"/>
                  <a:pt x="2730178" y="1350946"/>
                  <a:pt x="2722489" y="1365085"/>
                </a:cubicBezTo>
                <a:cubicBezTo>
                  <a:pt x="2714799" y="1379224"/>
                  <a:pt x="2703513" y="1390138"/>
                  <a:pt x="2688630" y="1397827"/>
                </a:cubicBezTo>
                <a:cubicBezTo>
                  <a:pt x="2673747" y="1405517"/>
                  <a:pt x="2656136" y="1409361"/>
                  <a:pt x="2635796" y="1409361"/>
                </a:cubicBezTo>
                <a:lnTo>
                  <a:pt x="2524919" y="1409361"/>
                </a:lnTo>
                <a:close/>
                <a:moveTo>
                  <a:pt x="4846340" y="1090125"/>
                </a:moveTo>
                <a:cubicBezTo>
                  <a:pt x="4869161" y="1090125"/>
                  <a:pt x="4888756" y="1094466"/>
                  <a:pt x="4905127" y="1103147"/>
                </a:cubicBezTo>
                <a:cubicBezTo>
                  <a:pt x="4921499" y="1111829"/>
                  <a:pt x="4933901" y="1124479"/>
                  <a:pt x="4942335" y="1141099"/>
                </a:cubicBezTo>
                <a:cubicBezTo>
                  <a:pt x="4950768" y="1157718"/>
                  <a:pt x="4954985" y="1177685"/>
                  <a:pt x="4954985" y="1201002"/>
                </a:cubicBezTo>
                <a:lnTo>
                  <a:pt x="4954985" y="1760596"/>
                </a:lnTo>
                <a:cubicBezTo>
                  <a:pt x="4954985" y="1784408"/>
                  <a:pt x="4950768" y="1804624"/>
                  <a:pt x="4942335" y="1821243"/>
                </a:cubicBezTo>
                <a:cubicBezTo>
                  <a:pt x="4933901" y="1837862"/>
                  <a:pt x="4921499" y="1850513"/>
                  <a:pt x="4905127" y="1859194"/>
                </a:cubicBezTo>
                <a:cubicBezTo>
                  <a:pt x="4888756" y="1867876"/>
                  <a:pt x="4869161" y="1872217"/>
                  <a:pt x="4846340" y="1872217"/>
                </a:cubicBezTo>
                <a:cubicBezTo>
                  <a:pt x="4823520" y="1872217"/>
                  <a:pt x="4804048" y="1867876"/>
                  <a:pt x="4787925" y="1859194"/>
                </a:cubicBezTo>
                <a:cubicBezTo>
                  <a:pt x="4771803" y="1850513"/>
                  <a:pt x="4759524" y="1837862"/>
                  <a:pt x="4751090" y="1821243"/>
                </a:cubicBezTo>
                <a:cubicBezTo>
                  <a:pt x="4742657" y="1804624"/>
                  <a:pt x="4738440" y="1784408"/>
                  <a:pt x="4738440" y="1760596"/>
                </a:cubicBezTo>
                <a:lnTo>
                  <a:pt x="4738440" y="1201002"/>
                </a:lnTo>
                <a:cubicBezTo>
                  <a:pt x="4738440" y="1177685"/>
                  <a:pt x="4742657" y="1157718"/>
                  <a:pt x="4751090" y="1141099"/>
                </a:cubicBezTo>
                <a:cubicBezTo>
                  <a:pt x="4759524" y="1124479"/>
                  <a:pt x="4771803" y="1111829"/>
                  <a:pt x="4787925" y="1103147"/>
                </a:cubicBezTo>
                <a:cubicBezTo>
                  <a:pt x="4804049" y="1094466"/>
                  <a:pt x="4823520" y="1090125"/>
                  <a:pt x="4846340" y="1090125"/>
                </a:cubicBezTo>
                <a:close/>
                <a:moveTo>
                  <a:pt x="3322340" y="1090125"/>
                </a:moveTo>
                <a:cubicBezTo>
                  <a:pt x="3345161" y="1090125"/>
                  <a:pt x="3364756" y="1094466"/>
                  <a:pt x="3381127" y="1103147"/>
                </a:cubicBezTo>
                <a:cubicBezTo>
                  <a:pt x="3397499" y="1111829"/>
                  <a:pt x="3409901" y="1124479"/>
                  <a:pt x="3418334" y="1141099"/>
                </a:cubicBezTo>
                <a:cubicBezTo>
                  <a:pt x="3426768" y="1157718"/>
                  <a:pt x="3430985" y="1177685"/>
                  <a:pt x="3430985" y="1201002"/>
                </a:cubicBezTo>
                <a:lnTo>
                  <a:pt x="3430985" y="1760596"/>
                </a:lnTo>
                <a:cubicBezTo>
                  <a:pt x="3430985" y="1784408"/>
                  <a:pt x="3426768" y="1804624"/>
                  <a:pt x="3418334" y="1821243"/>
                </a:cubicBezTo>
                <a:cubicBezTo>
                  <a:pt x="3409901" y="1837862"/>
                  <a:pt x="3397499" y="1850513"/>
                  <a:pt x="3381127" y="1859194"/>
                </a:cubicBezTo>
                <a:cubicBezTo>
                  <a:pt x="3364756" y="1867876"/>
                  <a:pt x="3345161" y="1872217"/>
                  <a:pt x="3322340" y="1872217"/>
                </a:cubicBezTo>
                <a:cubicBezTo>
                  <a:pt x="3299520" y="1872217"/>
                  <a:pt x="3280048" y="1867876"/>
                  <a:pt x="3263925" y="1859194"/>
                </a:cubicBezTo>
                <a:cubicBezTo>
                  <a:pt x="3247802" y="1850513"/>
                  <a:pt x="3235524" y="1837862"/>
                  <a:pt x="3227090" y="1821243"/>
                </a:cubicBezTo>
                <a:cubicBezTo>
                  <a:pt x="3218657" y="1804624"/>
                  <a:pt x="3214440" y="1784408"/>
                  <a:pt x="3214440" y="1760596"/>
                </a:cubicBezTo>
                <a:lnTo>
                  <a:pt x="3214440" y="1201002"/>
                </a:lnTo>
                <a:cubicBezTo>
                  <a:pt x="3214440" y="1177685"/>
                  <a:pt x="3218657" y="1157718"/>
                  <a:pt x="3227090" y="1141099"/>
                </a:cubicBezTo>
                <a:cubicBezTo>
                  <a:pt x="3235524" y="1124479"/>
                  <a:pt x="3247802" y="1111829"/>
                  <a:pt x="3263925" y="1103147"/>
                </a:cubicBezTo>
                <a:cubicBezTo>
                  <a:pt x="3280048" y="1094466"/>
                  <a:pt x="3299520" y="1090125"/>
                  <a:pt x="3322340" y="1090125"/>
                </a:cubicBezTo>
                <a:close/>
                <a:moveTo>
                  <a:pt x="3975696" y="940553"/>
                </a:moveTo>
                <a:lnTo>
                  <a:pt x="3975696" y="1096078"/>
                </a:lnTo>
                <a:lnTo>
                  <a:pt x="4160987" y="1096078"/>
                </a:lnTo>
                <a:lnTo>
                  <a:pt x="4160987" y="2022533"/>
                </a:lnTo>
                <a:lnTo>
                  <a:pt x="4323953" y="2022533"/>
                </a:lnTo>
                <a:lnTo>
                  <a:pt x="4323953" y="1096078"/>
                </a:lnTo>
                <a:lnTo>
                  <a:pt x="4509245" y="1096078"/>
                </a:lnTo>
                <a:lnTo>
                  <a:pt x="4509245" y="940553"/>
                </a:lnTo>
                <a:close/>
                <a:moveTo>
                  <a:pt x="1765896" y="940553"/>
                </a:moveTo>
                <a:lnTo>
                  <a:pt x="1765896" y="1096078"/>
                </a:lnTo>
                <a:lnTo>
                  <a:pt x="1951187" y="1096078"/>
                </a:lnTo>
                <a:lnTo>
                  <a:pt x="1951187" y="2022533"/>
                </a:lnTo>
                <a:lnTo>
                  <a:pt x="2114154" y="2022533"/>
                </a:lnTo>
                <a:lnTo>
                  <a:pt x="2114154" y="1096078"/>
                </a:lnTo>
                <a:lnTo>
                  <a:pt x="2299445" y="1096078"/>
                </a:lnTo>
                <a:lnTo>
                  <a:pt x="2299445" y="940553"/>
                </a:lnTo>
                <a:close/>
                <a:moveTo>
                  <a:pt x="1164035" y="940553"/>
                </a:moveTo>
                <a:lnTo>
                  <a:pt x="1164035" y="2021789"/>
                </a:lnTo>
                <a:lnTo>
                  <a:pt x="1315840" y="2021789"/>
                </a:lnTo>
                <a:lnTo>
                  <a:pt x="1315840" y="1338506"/>
                </a:lnTo>
                <a:lnTo>
                  <a:pt x="1567359" y="2021789"/>
                </a:lnTo>
                <a:lnTo>
                  <a:pt x="1703537" y="2021789"/>
                </a:lnTo>
                <a:lnTo>
                  <a:pt x="1703537" y="940553"/>
                </a:lnTo>
                <a:lnTo>
                  <a:pt x="1551732" y="940553"/>
                </a:lnTo>
                <a:lnTo>
                  <a:pt x="1551732" y="1655173"/>
                </a:lnTo>
                <a:lnTo>
                  <a:pt x="1297980" y="940553"/>
                </a:lnTo>
                <a:close/>
                <a:moveTo>
                  <a:pt x="870100" y="940553"/>
                </a:moveTo>
                <a:lnTo>
                  <a:pt x="870100" y="2022533"/>
                </a:lnTo>
                <a:lnTo>
                  <a:pt x="1033066" y="2022533"/>
                </a:lnTo>
                <a:lnTo>
                  <a:pt x="1033066" y="940553"/>
                </a:lnTo>
                <a:close/>
                <a:moveTo>
                  <a:pt x="2364185" y="939809"/>
                </a:moveTo>
                <a:lnTo>
                  <a:pt x="2364185" y="2022533"/>
                </a:lnTo>
                <a:lnTo>
                  <a:pt x="2524919" y="2022533"/>
                </a:lnTo>
                <a:lnTo>
                  <a:pt x="2524919" y="1564887"/>
                </a:lnTo>
                <a:lnTo>
                  <a:pt x="2616821" y="1564887"/>
                </a:lnTo>
                <a:lnTo>
                  <a:pt x="2754115" y="2022533"/>
                </a:lnTo>
                <a:lnTo>
                  <a:pt x="2930476" y="2022533"/>
                </a:lnTo>
                <a:lnTo>
                  <a:pt x="2770543" y="1535842"/>
                </a:lnTo>
                <a:lnTo>
                  <a:pt x="2772346" y="1535121"/>
                </a:lnTo>
                <a:cubicBezTo>
                  <a:pt x="2813770" y="1515277"/>
                  <a:pt x="2845396" y="1486380"/>
                  <a:pt x="2867224" y="1448429"/>
                </a:cubicBezTo>
                <a:cubicBezTo>
                  <a:pt x="2889052" y="1410478"/>
                  <a:pt x="2899966" y="1364961"/>
                  <a:pt x="2899966" y="1311879"/>
                </a:cubicBezTo>
                <a:lnTo>
                  <a:pt x="2899966" y="1185375"/>
                </a:lnTo>
                <a:cubicBezTo>
                  <a:pt x="2899966" y="1133781"/>
                  <a:pt x="2889052" y="1089505"/>
                  <a:pt x="2867224" y="1052546"/>
                </a:cubicBezTo>
                <a:cubicBezTo>
                  <a:pt x="2845396" y="1015587"/>
                  <a:pt x="2813894" y="987558"/>
                  <a:pt x="2772718" y="968458"/>
                </a:cubicBezTo>
                <a:cubicBezTo>
                  <a:pt x="2731542" y="949358"/>
                  <a:pt x="2681933" y="939809"/>
                  <a:pt x="2623890" y="939809"/>
                </a:cubicBezTo>
                <a:lnTo>
                  <a:pt x="2524919" y="939809"/>
                </a:lnTo>
                <a:lnTo>
                  <a:pt x="2438599" y="939809"/>
                </a:lnTo>
                <a:close/>
                <a:moveTo>
                  <a:pt x="4846340" y="929391"/>
                </a:moveTo>
                <a:cubicBezTo>
                  <a:pt x="4789289" y="929391"/>
                  <a:pt x="4740300" y="939560"/>
                  <a:pt x="4699373" y="959900"/>
                </a:cubicBezTo>
                <a:cubicBezTo>
                  <a:pt x="4658445" y="980240"/>
                  <a:pt x="4627315" y="1010130"/>
                  <a:pt x="4605983" y="1049569"/>
                </a:cubicBezTo>
                <a:cubicBezTo>
                  <a:pt x="4584651" y="1089009"/>
                  <a:pt x="4573985" y="1136510"/>
                  <a:pt x="4573985" y="1192072"/>
                </a:cubicBezTo>
                <a:lnTo>
                  <a:pt x="4573985" y="1770269"/>
                </a:lnTo>
                <a:cubicBezTo>
                  <a:pt x="4573985" y="1825832"/>
                  <a:pt x="4584651" y="1873209"/>
                  <a:pt x="4605983" y="1912400"/>
                </a:cubicBezTo>
                <a:cubicBezTo>
                  <a:pt x="4627315" y="1951592"/>
                  <a:pt x="4658445" y="1981605"/>
                  <a:pt x="4699373" y="2002441"/>
                </a:cubicBezTo>
                <a:cubicBezTo>
                  <a:pt x="4740300" y="2023277"/>
                  <a:pt x="4789289" y="2033695"/>
                  <a:pt x="4846340" y="2033695"/>
                </a:cubicBezTo>
                <a:cubicBezTo>
                  <a:pt x="4903887" y="2033695"/>
                  <a:pt x="4953001" y="2023277"/>
                  <a:pt x="4993680" y="2002441"/>
                </a:cubicBezTo>
                <a:cubicBezTo>
                  <a:pt x="5034360" y="1981605"/>
                  <a:pt x="5065489" y="1951592"/>
                  <a:pt x="5087069" y="1912400"/>
                </a:cubicBezTo>
                <a:cubicBezTo>
                  <a:pt x="5108650" y="1873209"/>
                  <a:pt x="5119440" y="1825832"/>
                  <a:pt x="5119440" y="1770269"/>
                </a:cubicBezTo>
                <a:lnTo>
                  <a:pt x="5119440" y="1192072"/>
                </a:lnTo>
                <a:cubicBezTo>
                  <a:pt x="5119440" y="1136510"/>
                  <a:pt x="5108650" y="1089009"/>
                  <a:pt x="5087069" y="1049569"/>
                </a:cubicBezTo>
                <a:cubicBezTo>
                  <a:pt x="5065489" y="1010130"/>
                  <a:pt x="5034359" y="980240"/>
                  <a:pt x="4993680" y="959900"/>
                </a:cubicBezTo>
                <a:cubicBezTo>
                  <a:pt x="4953001" y="939560"/>
                  <a:pt x="4903887" y="929391"/>
                  <a:pt x="4846340" y="929391"/>
                </a:cubicBezTo>
                <a:close/>
                <a:moveTo>
                  <a:pt x="3322340" y="929391"/>
                </a:moveTo>
                <a:cubicBezTo>
                  <a:pt x="3265290" y="929391"/>
                  <a:pt x="3216300" y="939560"/>
                  <a:pt x="3175373" y="959900"/>
                </a:cubicBezTo>
                <a:cubicBezTo>
                  <a:pt x="3134445" y="980240"/>
                  <a:pt x="3103315" y="1010130"/>
                  <a:pt x="3081983" y="1049569"/>
                </a:cubicBezTo>
                <a:cubicBezTo>
                  <a:pt x="3060651" y="1089009"/>
                  <a:pt x="3049985" y="1136510"/>
                  <a:pt x="3049985" y="1192072"/>
                </a:cubicBezTo>
                <a:lnTo>
                  <a:pt x="3049985" y="1770269"/>
                </a:lnTo>
                <a:cubicBezTo>
                  <a:pt x="3049985" y="1825832"/>
                  <a:pt x="3060651" y="1873209"/>
                  <a:pt x="3081983" y="1912400"/>
                </a:cubicBezTo>
                <a:cubicBezTo>
                  <a:pt x="3103315" y="1951592"/>
                  <a:pt x="3134445" y="1981605"/>
                  <a:pt x="3175373" y="2002441"/>
                </a:cubicBezTo>
                <a:cubicBezTo>
                  <a:pt x="3216300" y="2023277"/>
                  <a:pt x="3265290" y="2033695"/>
                  <a:pt x="3322340" y="2033695"/>
                </a:cubicBezTo>
                <a:cubicBezTo>
                  <a:pt x="3379887" y="2033695"/>
                  <a:pt x="3429001" y="2023277"/>
                  <a:pt x="3469680" y="2002441"/>
                </a:cubicBezTo>
                <a:cubicBezTo>
                  <a:pt x="3510360" y="1981605"/>
                  <a:pt x="3541490" y="1951592"/>
                  <a:pt x="3563070" y="1912400"/>
                </a:cubicBezTo>
                <a:cubicBezTo>
                  <a:pt x="3584650" y="1873209"/>
                  <a:pt x="3595440" y="1825832"/>
                  <a:pt x="3595440" y="1770269"/>
                </a:cubicBezTo>
                <a:lnTo>
                  <a:pt x="3595440" y="1192072"/>
                </a:lnTo>
                <a:cubicBezTo>
                  <a:pt x="3595440" y="1136510"/>
                  <a:pt x="3584650" y="1089009"/>
                  <a:pt x="3563070" y="1049569"/>
                </a:cubicBezTo>
                <a:cubicBezTo>
                  <a:pt x="3541490" y="1010130"/>
                  <a:pt x="3510360" y="980240"/>
                  <a:pt x="3469680" y="959900"/>
                </a:cubicBezTo>
                <a:cubicBezTo>
                  <a:pt x="3429001" y="939560"/>
                  <a:pt x="3379887" y="929391"/>
                  <a:pt x="3322340" y="929391"/>
                </a:cubicBezTo>
                <a:close/>
                <a:moveTo>
                  <a:pt x="0" y="0"/>
                </a:moveTo>
                <a:lnTo>
                  <a:pt x="5938463" y="0"/>
                </a:lnTo>
                <a:lnTo>
                  <a:pt x="5938463" y="6858000"/>
                </a:lnTo>
                <a:lnTo>
                  <a:pt x="0" y="685800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sz="2000"/>
          </a:p>
        </p:txBody>
      </p:sp>
      <p:pic>
        <p:nvPicPr>
          <p:cNvPr id="11" name="Picture 10">
            <a:extLst>
              <a:ext uri="{FF2B5EF4-FFF2-40B4-BE49-F238E27FC236}">
                <a16:creationId xmlns:a16="http://schemas.microsoft.com/office/drawing/2014/main" id="{CB5A57C9-83F6-2B51-1281-229CA2E814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96906" y="4370637"/>
            <a:ext cx="2095500" cy="2390775"/>
          </a:xfrm>
          <a:prstGeom prst="rect">
            <a:avLst/>
          </a:prstGeom>
        </p:spPr>
      </p:pic>
      <p:sp>
        <p:nvSpPr>
          <p:cNvPr id="12" name="TextBox 11">
            <a:extLst>
              <a:ext uri="{FF2B5EF4-FFF2-40B4-BE49-F238E27FC236}">
                <a16:creationId xmlns:a16="http://schemas.microsoft.com/office/drawing/2014/main" id="{06001015-A803-69F7-3F79-788945BB9580}"/>
              </a:ext>
            </a:extLst>
          </p:cNvPr>
          <p:cNvSpPr txBox="1"/>
          <p:nvPr/>
        </p:nvSpPr>
        <p:spPr>
          <a:xfrm>
            <a:off x="8592406" y="5104359"/>
            <a:ext cx="3167972" cy="923330"/>
          </a:xfrm>
          <a:prstGeom prst="rect">
            <a:avLst/>
          </a:prstGeom>
          <a:noFill/>
        </p:spPr>
        <p:txBody>
          <a:bodyPr wrap="square" rtlCol="0">
            <a:spAutoFit/>
          </a:bodyPr>
          <a:lstStyle/>
          <a:p>
            <a:r>
              <a:rPr lang="en-GB" dirty="0">
                <a:latin typeface="Bahnschrift Light" panose="020B0502040204020203" pitchFamily="34" charset="0"/>
              </a:rPr>
              <a:t>FORCE STALKING COORDINATOR – ELINOR SPIERS-MORGAN</a:t>
            </a:r>
          </a:p>
        </p:txBody>
      </p:sp>
    </p:spTree>
    <p:extLst>
      <p:ext uri="{BB962C8B-B14F-4D97-AF65-F5344CB8AC3E}">
        <p14:creationId xmlns:p14="http://schemas.microsoft.com/office/powerpoint/2010/main" val="38898309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0EF219C-72FC-5617-C5D9-B2078FC9A9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8546" y="3658454"/>
            <a:ext cx="2095500" cy="2390775"/>
          </a:xfrm>
          <a:prstGeom prst="rect">
            <a:avLst/>
          </a:prstGeom>
        </p:spPr>
      </p:pic>
      <p:sp>
        <p:nvSpPr>
          <p:cNvPr id="6" name="TextBox 5">
            <a:extLst>
              <a:ext uri="{FF2B5EF4-FFF2-40B4-BE49-F238E27FC236}">
                <a16:creationId xmlns:a16="http://schemas.microsoft.com/office/drawing/2014/main" id="{3153736E-0B6E-2A6F-9AD2-AF7008676B7A}"/>
              </a:ext>
            </a:extLst>
          </p:cNvPr>
          <p:cNvSpPr txBox="1"/>
          <p:nvPr/>
        </p:nvSpPr>
        <p:spPr>
          <a:xfrm>
            <a:off x="358546" y="1163632"/>
            <a:ext cx="2927498" cy="769441"/>
          </a:xfrm>
          <a:prstGeom prst="rect">
            <a:avLst/>
          </a:prstGeom>
          <a:noFill/>
        </p:spPr>
        <p:txBody>
          <a:bodyPr wrap="square" rtlCol="0">
            <a:spAutoFit/>
          </a:bodyPr>
          <a:lstStyle/>
          <a:p>
            <a:r>
              <a:rPr lang="en-GB" sz="4400" dirty="0">
                <a:latin typeface="Bahnschrift SemiBold" panose="020B0502040204020203" pitchFamily="34" charset="0"/>
              </a:rPr>
              <a:t>ABOUT ME</a:t>
            </a:r>
          </a:p>
        </p:txBody>
      </p:sp>
      <p:sp>
        <p:nvSpPr>
          <p:cNvPr id="7" name="TextBox 6">
            <a:extLst>
              <a:ext uri="{FF2B5EF4-FFF2-40B4-BE49-F238E27FC236}">
                <a16:creationId xmlns:a16="http://schemas.microsoft.com/office/drawing/2014/main" id="{1443744E-1033-C712-E5A8-A33EAB27CDA8}"/>
              </a:ext>
            </a:extLst>
          </p:cNvPr>
          <p:cNvSpPr txBox="1"/>
          <p:nvPr/>
        </p:nvSpPr>
        <p:spPr>
          <a:xfrm>
            <a:off x="2641164" y="4253678"/>
            <a:ext cx="8144540" cy="1200329"/>
          </a:xfrm>
          <a:prstGeom prst="rect">
            <a:avLst/>
          </a:prstGeom>
          <a:noFill/>
        </p:spPr>
        <p:txBody>
          <a:bodyPr wrap="square" rtlCol="0">
            <a:spAutoFit/>
          </a:bodyPr>
          <a:lstStyle/>
          <a:p>
            <a:r>
              <a:rPr lang="en-GB" sz="2400" dirty="0">
                <a:latin typeface="Bahnschrift SemiBold" panose="020B0502040204020203" pitchFamily="34" charset="0"/>
              </a:rPr>
              <a:t>Force Stalking Coordinator – Elinor Spiers-Morgan</a:t>
            </a:r>
          </a:p>
          <a:p>
            <a:r>
              <a:rPr lang="en-GB" sz="2400" dirty="0">
                <a:latin typeface="Bahnschrift SemiBold" panose="020B0502040204020203" pitchFamily="34" charset="0"/>
              </a:rPr>
              <a:t> </a:t>
            </a:r>
          </a:p>
          <a:p>
            <a:r>
              <a:rPr lang="en-GB" sz="2400" dirty="0">
                <a:latin typeface="Bahnschrift SemiBold" panose="020B0502040204020203" pitchFamily="34" charset="0"/>
              </a:rPr>
              <a:t>Elinor.spiers-morgan1@south-wales.police.uk</a:t>
            </a:r>
          </a:p>
        </p:txBody>
      </p:sp>
      <p:sp>
        <p:nvSpPr>
          <p:cNvPr id="16" name="Rectangle 15">
            <a:extLst>
              <a:ext uri="{FF2B5EF4-FFF2-40B4-BE49-F238E27FC236}">
                <a16:creationId xmlns:a16="http://schemas.microsoft.com/office/drawing/2014/main" id="{BAAB2794-91D9-DE0D-BE65-946691DCA700}"/>
              </a:ext>
            </a:extLst>
          </p:cNvPr>
          <p:cNvSpPr/>
          <p:nvPr/>
        </p:nvSpPr>
        <p:spPr>
          <a:xfrm>
            <a:off x="0" y="5951621"/>
            <a:ext cx="12192000" cy="906379"/>
          </a:xfrm>
          <a:prstGeom prst="rect">
            <a:avLst/>
          </a:prstGeom>
          <a:solidFill>
            <a:srgbClr val="0A246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57076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CD2E825-9D56-1A86-7184-D42B0283D53E}"/>
              </a:ext>
            </a:extLst>
          </p:cNvPr>
          <p:cNvSpPr txBox="1"/>
          <p:nvPr/>
        </p:nvSpPr>
        <p:spPr>
          <a:xfrm>
            <a:off x="657547" y="2241043"/>
            <a:ext cx="2373330" cy="1754326"/>
          </a:xfrm>
          <a:prstGeom prst="rect">
            <a:avLst/>
          </a:prstGeom>
          <a:noFill/>
          <a:ln>
            <a:noFill/>
          </a:ln>
        </p:spPr>
        <p:txBody>
          <a:bodyPr wrap="square" rtlCol="0">
            <a:spAutoFit/>
          </a:bodyPr>
          <a:lstStyle/>
          <a:p>
            <a:pPr algn="ctr"/>
            <a:r>
              <a:rPr lang="en-GB" sz="5400" dirty="0">
                <a:ln>
                  <a:solidFill>
                    <a:schemeClr val="bg1"/>
                  </a:solidFill>
                </a:ln>
                <a:noFill/>
                <a:latin typeface="Bahnschrift SemiBold Condensed" panose="020B0502040204020203" pitchFamily="34" charset="0"/>
              </a:rPr>
              <a:t>What is </a:t>
            </a:r>
            <a:r>
              <a:rPr lang="en-GB" sz="5400" b="1" dirty="0">
                <a:ln>
                  <a:solidFill>
                    <a:schemeClr val="bg1"/>
                  </a:solidFill>
                </a:ln>
                <a:noFill/>
                <a:latin typeface="Bahnschrift SemiBold Condensed" panose="020B0502040204020203" pitchFamily="34" charset="0"/>
              </a:rPr>
              <a:t>stalking</a:t>
            </a:r>
            <a:r>
              <a:rPr lang="en-GB" sz="5400" dirty="0">
                <a:ln>
                  <a:solidFill>
                    <a:schemeClr val="bg1"/>
                  </a:solidFill>
                </a:ln>
                <a:noFill/>
                <a:latin typeface="Bahnschrift SemiBold Condensed" panose="020B0502040204020203" pitchFamily="34" charset="0"/>
              </a:rPr>
              <a:t>?</a:t>
            </a:r>
          </a:p>
        </p:txBody>
      </p:sp>
    </p:spTree>
    <p:extLst>
      <p:ext uri="{BB962C8B-B14F-4D97-AF65-F5344CB8AC3E}">
        <p14:creationId xmlns:p14="http://schemas.microsoft.com/office/powerpoint/2010/main" val="14150259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a:stretch>
            <a:fillRect/>
          </a:stretch>
        </a:blip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BDA5C054-D940-DD75-CDF2-D46B402EB895}"/>
              </a:ext>
            </a:extLst>
          </p:cNvPr>
          <p:cNvSpPr txBox="1"/>
          <p:nvPr/>
        </p:nvSpPr>
        <p:spPr>
          <a:xfrm>
            <a:off x="0" y="1"/>
            <a:ext cx="12192000" cy="6858000"/>
          </a:xfrm>
          <a:custGeom>
            <a:avLst/>
            <a:gdLst/>
            <a:ahLst/>
            <a:cxnLst/>
            <a:rect l="l" t="t" r="r" b="b"/>
            <a:pathLst>
              <a:path w="12192000" h="6858000">
                <a:moveTo>
                  <a:pt x="4634489" y="5239345"/>
                </a:moveTo>
                <a:lnTo>
                  <a:pt x="4634489" y="5294560"/>
                </a:lnTo>
                <a:lnTo>
                  <a:pt x="4689705" y="5294560"/>
                </a:lnTo>
                <a:lnTo>
                  <a:pt x="4689705" y="5239345"/>
                </a:lnTo>
                <a:close/>
                <a:moveTo>
                  <a:pt x="7135025" y="5185855"/>
                </a:moveTo>
                <a:lnTo>
                  <a:pt x="7157703" y="5185855"/>
                </a:lnTo>
                <a:lnTo>
                  <a:pt x="7157703" y="5218639"/>
                </a:lnTo>
                <a:cubicBezTo>
                  <a:pt x="7157703" y="5229649"/>
                  <a:pt x="7155074" y="5237948"/>
                  <a:pt x="7149815" y="5243535"/>
                </a:cubicBezTo>
                <a:cubicBezTo>
                  <a:pt x="7144556" y="5249123"/>
                  <a:pt x="7136915" y="5251916"/>
                  <a:pt x="7126891" y="5251916"/>
                </a:cubicBezTo>
                <a:cubicBezTo>
                  <a:pt x="7118839" y="5251916"/>
                  <a:pt x="7112800" y="5249739"/>
                  <a:pt x="7108773" y="5245384"/>
                </a:cubicBezTo>
                <a:cubicBezTo>
                  <a:pt x="7104747" y="5241029"/>
                  <a:pt x="7102734" y="5234497"/>
                  <a:pt x="7102734" y="5225787"/>
                </a:cubicBezTo>
                <a:cubicBezTo>
                  <a:pt x="7102734" y="5212641"/>
                  <a:pt x="7105446" y="5202699"/>
                  <a:pt x="7110869" y="5195961"/>
                </a:cubicBezTo>
                <a:cubicBezTo>
                  <a:pt x="7116292" y="5189224"/>
                  <a:pt x="7124344" y="5185855"/>
                  <a:pt x="7135025" y="5185855"/>
                </a:cubicBezTo>
                <a:close/>
                <a:moveTo>
                  <a:pt x="4997760" y="5140253"/>
                </a:moveTo>
                <a:lnTo>
                  <a:pt x="4997760" y="5191771"/>
                </a:lnTo>
                <a:lnTo>
                  <a:pt x="5126678" y="5191771"/>
                </a:lnTo>
                <a:lnTo>
                  <a:pt x="5126678" y="5140253"/>
                </a:lnTo>
                <a:close/>
                <a:moveTo>
                  <a:pt x="7657914" y="5083312"/>
                </a:moveTo>
                <a:cubicBezTo>
                  <a:pt x="7665638" y="5083312"/>
                  <a:pt x="7671636" y="5086147"/>
                  <a:pt x="7675908" y="5091817"/>
                </a:cubicBezTo>
                <a:cubicBezTo>
                  <a:pt x="7680181" y="5097486"/>
                  <a:pt x="7682317" y="5105415"/>
                  <a:pt x="7682317" y="5115603"/>
                </a:cubicBezTo>
                <a:lnTo>
                  <a:pt x="7682317" y="5215435"/>
                </a:lnTo>
                <a:cubicBezTo>
                  <a:pt x="7682317" y="5226116"/>
                  <a:pt x="7680181" y="5234415"/>
                  <a:pt x="7675908" y="5240331"/>
                </a:cubicBezTo>
                <a:cubicBezTo>
                  <a:pt x="7671636" y="5246247"/>
                  <a:pt x="7665638" y="5249205"/>
                  <a:pt x="7657914" y="5249205"/>
                </a:cubicBezTo>
                <a:cubicBezTo>
                  <a:pt x="7652656" y="5249205"/>
                  <a:pt x="7648177" y="5247931"/>
                  <a:pt x="7644480" y="5245384"/>
                </a:cubicBezTo>
                <a:cubicBezTo>
                  <a:pt x="7640783" y="5242837"/>
                  <a:pt x="7637948" y="5239098"/>
                  <a:pt x="7635976" y="5234168"/>
                </a:cubicBezTo>
                <a:cubicBezTo>
                  <a:pt x="7634004" y="5229238"/>
                  <a:pt x="7633018" y="5223322"/>
                  <a:pt x="7633018" y="5216421"/>
                </a:cubicBezTo>
                <a:lnTo>
                  <a:pt x="7633018" y="5114618"/>
                </a:lnTo>
                <a:cubicBezTo>
                  <a:pt x="7633018" y="5108044"/>
                  <a:pt x="7634004" y="5102375"/>
                  <a:pt x="7635976" y="5097609"/>
                </a:cubicBezTo>
                <a:cubicBezTo>
                  <a:pt x="7637948" y="5092844"/>
                  <a:pt x="7640783" y="5089270"/>
                  <a:pt x="7644480" y="5086887"/>
                </a:cubicBezTo>
                <a:cubicBezTo>
                  <a:pt x="7648177" y="5084504"/>
                  <a:pt x="7652656" y="5083312"/>
                  <a:pt x="7657914" y="5083312"/>
                </a:cubicBezTo>
                <a:close/>
                <a:moveTo>
                  <a:pt x="8175873" y="5083066"/>
                </a:moveTo>
                <a:cubicBezTo>
                  <a:pt x="8181132" y="5083066"/>
                  <a:pt x="8185610" y="5084257"/>
                  <a:pt x="8189307" y="5086640"/>
                </a:cubicBezTo>
                <a:cubicBezTo>
                  <a:pt x="8193005" y="5089023"/>
                  <a:pt x="8195798" y="5092515"/>
                  <a:pt x="8197688" y="5097116"/>
                </a:cubicBezTo>
                <a:cubicBezTo>
                  <a:pt x="8199578" y="5101718"/>
                  <a:pt x="8200523" y="5107223"/>
                  <a:pt x="8200523" y="5113632"/>
                </a:cubicBezTo>
                <a:lnTo>
                  <a:pt x="8200523" y="5220118"/>
                </a:lnTo>
                <a:cubicBezTo>
                  <a:pt x="8200523" y="5226363"/>
                  <a:pt x="8199578" y="5231745"/>
                  <a:pt x="8197688" y="5236264"/>
                </a:cubicBezTo>
                <a:cubicBezTo>
                  <a:pt x="8195798" y="5240783"/>
                  <a:pt x="8193005" y="5244193"/>
                  <a:pt x="8189307" y="5246493"/>
                </a:cubicBezTo>
                <a:cubicBezTo>
                  <a:pt x="8185610" y="5248794"/>
                  <a:pt x="8181132" y="5249944"/>
                  <a:pt x="8175873" y="5249944"/>
                </a:cubicBezTo>
                <a:cubicBezTo>
                  <a:pt x="8167985" y="5249944"/>
                  <a:pt x="8161823" y="5247438"/>
                  <a:pt x="8157386" y="5242426"/>
                </a:cubicBezTo>
                <a:cubicBezTo>
                  <a:pt x="8152949" y="5237414"/>
                  <a:pt x="8150730" y="5230307"/>
                  <a:pt x="8150730" y="5221104"/>
                </a:cubicBezTo>
                <a:lnTo>
                  <a:pt x="8150730" y="5113878"/>
                </a:lnTo>
                <a:cubicBezTo>
                  <a:pt x="8150730" y="5104183"/>
                  <a:pt x="8152949" y="5096623"/>
                  <a:pt x="8157386" y="5091200"/>
                </a:cubicBezTo>
                <a:cubicBezTo>
                  <a:pt x="8161823" y="5085777"/>
                  <a:pt x="8167985" y="5083066"/>
                  <a:pt x="8175873" y="5083066"/>
                </a:cubicBezTo>
                <a:close/>
                <a:moveTo>
                  <a:pt x="5736734" y="5082573"/>
                </a:moveTo>
                <a:cubicBezTo>
                  <a:pt x="5745115" y="5082573"/>
                  <a:pt x="5751606" y="5085449"/>
                  <a:pt x="5756207" y="5091200"/>
                </a:cubicBezTo>
                <a:cubicBezTo>
                  <a:pt x="5760809" y="5096952"/>
                  <a:pt x="5763109" y="5105086"/>
                  <a:pt x="5763109" y="5115603"/>
                </a:cubicBezTo>
                <a:lnTo>
                  <a:pt x="5763109" y="5144690"/>
                </a:lnTo>
                <a:lnTo>
                  <a:pt x="5711345" y="5144690"/>
                </a:lnTo>
                <a:lnTo>
                  <a:pt x="5711345" y="5117822"/>
                </a:lnTo>
                <a:cubicBezTo>
                  <a:pt x="5711345" y="5106648"/>
                  <a:pt x="5713563" y="5097979"/>
                  <a:pt x="5718000" y="5091817"/>
                </a:cubicBezTo>
                <a:cubicBezTo>
                  <a:pt x="5722437" y="5085654"/>
                  <a:pt x="5728682" y="5082573"/>
                  <a:pt x="5736734" y="5082573"/>
                </a:cubicBezTo>
                <a:close/>
                <a:moveTo>
                  <a:pt x="3365009" y="5082573"/>
                </a:moveTo>
                <a:cubicBezTo>
                  <a:pt x="3373390" y="5082573"/>
                  <a:pt x="3379881" y="5085449"/>
                  <a:pt x="3384482" y="5091200"/>
                </a:cubicBezTo>
                <a:cubicBezTo>
                  <a:pt x="3389084" y="5096952"/>
                  <a:pt x="3391384" y="5105086"/>
                  <a:pt x="3391384" y="5115603"/>
                </a:cubicBezTo>
                <a:lnTo>
                  <a:pt x="3391384" y="5144690"/>
                </a:lnTo>
                <a:lnTo>
                  <a:pt x="3339620" y="5144690"/>
                </a:lnTo>
                <a:lnTo>
                  <a:pt x="3339620" y="5117822"/>
                </a:lnTo>
                <a:cubicBezTo>
                  <a:pt x="3339620" y="5106648"/>
                  <a:pt x="3341839" y="5097979"/>
                  <a:pt x="3346275" y="5091817"/>
                </a:cubicBezTo>
                <a:cubicBezTo>
                  <a:pt x="3350712" y="5085654"/>
                  <a:pt x="3356957" y="5082573"/>
                  <a:pt x="3365009" y="5082573"/>
                </a:cubicBezTo>
                <a:close/>
                <a:moveTo>
                  <a:pt x="8960160" y="5038697"/>
                </a:moveTo>
                <a:lnTo>
                  <a:pt x="8960160" y="5227759"/>
                </a:lnTo>
                <a:cubicBezTo>
                  <a:pt x="8960160" y="5251095"/>
                  <a:pt x="8964802" y="5268678"/>
                  <a:pt x="8974087" y="5280510"/>
                </a:cubicBezTo>
                <a:cubicBezTo>
                  <a:pt x="8983372" y="5292342"/>
                  <a:pt x="8997299" y="5298257"/>
                  <a:pt x="9015868" y="5298257"/>
                </a:cubicBezTo>
                <a:cubicBezTo>
                  <a:pt x="9027700" y="5298257"/>
                  <a:pt x="9037601" y="5294601"/>
                  <a:pt x="9045571" y="5287288"/>
                </a:cubicBezTo>
                <a:cubicBezTo>
                  <a:pt x="9049556" y="5283632"/>
                  <a:pt x="9053079" y="5279041"/>
                  <a:pt x="9056140" y="5273515"/>
                </a:cubicBezTo>
                <a:lnTo>
                  <a:pt x="9060484" y="5262714"/>
                </a:lnTo>
                <a:lnTo>
                  <a:pt x="9060484" y="5294560"/>
                </a:lnTo>
                <a:lnTo>
                  <a:pt x="9114220" y="5294560"/>
                </a:lnTo>
                <a:lnTo>
                  <a:pt x="9114220" y="5038697"/>
                </a:lnTo>
                <a:lnTo>
                  <a:pt x="9060484" y="5038697"/>
                </a:lnTo>
                <a:lnTo>
                  <a:pt x="9060484" y="5225787"/>
                </a:lnTo>
                <a:cubicBezTo>
                  <a:pt x="9060484" y="5234004"/>
                  <a:pt x="9058554" y="5240167"/>
                  <a:pt x="9054692" y="5244275"/>
                </a:cubicBezTo>
                <a:cubicBezTo>
                  <a:pt x="9050830" y="5248383"/>
                  <a:pt x="9045038" y="5250437"/>
                  <a:pt x="9037314" y="5250437"/>
                </a:cubicBezTo>
                <a:cubicBezTo>
                  <a:pt x="9029426" y="5250437"/>
                  <a:pt x="9023510" y="5248465"/>
                  <a:pt x="9019566" y="5244521"/>
                </a:cubicBezTo>
                <a:cubicBezTo>
                  <a:pt x="9015622" y="5240577"/>
                  <a:pt x="9013650" y="5234661"/>
                  <a:pt x="9013650" y="5226773"/>
                </a:cubicBezTo>
                <a:lnTo>
                  <a:pt x="9013650" y="5038697"/>
                </a:lnTo>
                <a:close/>
                <a:moveTo>
                  <a:pt x="7893360" y="5038697"/>
                </a:moveTo>
                <a:lnTo>
                  <a:pt x="7893360" y="5227759"/>
                </a:lnTo>
                <a:cubicBezTo>
                  <a:pt x="7893360" y="5251095"/>
                  <a:pt x="7898002" y="5268678"/>
                  <a:pt x="7907287" y="5280510"/>
                </a:cubicBezTo>
                <a:cubicBezTo>
                  <a:pt x="7916572" y="5292342"/>
                  <a:pt x="7930499" y="5298257"/>
                  <a:pt x="7949068" y="5298257"/>
                </a:cubicBezTo>
                <a:cubicBezTo>
                  <a:pt x="7960900" y="5298257"/>
                  <a:pt x="7970801" y="5294601"/>
                  <a:pt x="7978771" y="5287288"/>
                </a:cubicBezTo>
                <a:cubicBezTo>
                  <a:pt x="7982756" y="5283632"/>
                  <a:pt x="7986279" y="5279041"/>
                  <a:pt x="7989340" y="5273515"/>
                </a:cubicBezTo>
                <a:lnTo>
                  <a:pt x="7993684" y="5262714"/>
                </a:lnTo>
                <a:lnTo>
                  <a:pt x="7993684" y="5294560"/>
                </a:lnTo>
                <a:lnTo>
                  <a:pt x="8047421" y="5294560"/>
                </a:lnTo>
                <a:lnTo>
                  <a:pt x="8047421" y="5038697"/>
                </a:lnTo>
                <a:lnTo>
                  <a:pt x="7993684" y="5038697"/>
                </a:lnTo>
                <a:lnTo>
                  <a:pt x="7993684" y="5225787"/>
                </a:lnTo>
                <a:cubicBezTo>
                  <a:pt x="7993684" y="5234004"/>
                  <a:pt x="7991754" y="5240167"/>
                  <a:pt x="7987892" y="5244275"/>
                </a:cubicBezTo>
                <a:cubicBezTo>
                  <a:pt x="7984030" y="5248383"/>
                  <a:pt x="7978237" y="5250437"/>
                  <a:pt x="7970514" y="5250437"/>
                </a:cubicBezTo>
                <a:cubicBezTo>
                  <a:pt x="7962626" y="5250437"/>
                  <a:pt x="7956710" y="5248465"/>
                  <a:pt x="7952766" y="5244521"/>
                </a:cubicBezTo>
                <a:cubicBezTo>
                  <a:pt x="7948822" y="5240577"/>
                  <a:pt x="7946850" y="5234661"/>
                  <a:pt x="7946850" y="5226773"/>
                </a:cubicBezTo>
                <a:lnTo>
                  <a:pt x="7946850" y="5038697"/>
                </a:lnTo>
                <a:close/>
                <a:moveTo>
                  <a:pt x="6561656" y="5038697"/>
                </a:moveTo>
                <a:lnTo>
                  <a:pt x="6633090" y="5296539"/>
                </a:lnTo>
                <a:lnTo>
                  <a:pt x="6627717" y="5322414"/>
                </a:lnTo>
                <a:cubicBezTo>
                  <a:pt x="6625745" y="5331946"/>
                  <a:pt x="6622129" y="5338724"/>
                  <a:pt x="6616871" y="5342750"/>
                </a:cubicBezTo>
                <a:cubicBezTo>
                  <a:pt x="6611612" y="5346776"/>
                  <a:pt x="6603971" y="5348789"/>
                  <a:pt x="6593947" y="5348789"/>
                </a:cubicBezTo>
                <a:lnTo>
                  <a:pt x="6580143" y="5348789"/>
                </a:lnTo>
                <a:lnTo>
                  <a:pt x="6580143" y="5401293"/>
                </a:lnTo>
                <a:lnTo>
                  <a:pt x="6593454" y="5401293"/>
                </a:lnTo>
                <a:cubicBezTo>
                  <a:pt x="6607257" y="5401293"/>
                  <a:pt x="6619131" y="5399568"/>
                  <a:pt x="6629073" y="5396117"/>
                </a:cubicBezTo>
                <a:cubicBezTo>
                  <a:pt x="6639014" y="5392666"/>
                  <a:pt x="6647067" y="5387489"/>
                  <a:pt x="6653229" y="5380587"/>
                </a:cubicBezTo>
                <a:cubicBezTo>
                  <a:pt x="6659392" y="5373685"/>
                  <a:pt x="6663705" y="5364976"/>
                  <a:pt x="6666170" y="5354459"/>
                </a:cubicBezTo>
                <a:lnTo>
                  <a:pt x="6739133" y="5038697"/>
                </a:lnTo>
                <a:lnTo>
                  <a:pt x="6686629" y="5038697"/>
                </a:lnTo>
                <a:lnTo>
                  <a:pt x="6652525" y="5202939"/>
                </a:lnTo>
                <a:lnTo>
                  <a:pt x="6614159" y="5038697"/>
                </a:lnTo>
                <a:close/>
                <a:moveTo>
                  <a:pt x="6393252" y="5038697"/>
                </a:moveTo>
                <a:lnTo>
                  <a:pt x="6393252" y="5089475"/>
                </a:lnTo>
                <a:lnTo>
                  <a:pt x="6475089" y="5089475"/>
                </a:lnTo>
                <a:lnTo>
                  <a:pt x="6389801" y="5246986"/>
                </a:lnTo>
                <a:lnTo>
                  <a:pt x="6389801" y="5294560"/>
                </a:lnTo>
                <a:lnTo>
                  <a:pt x="6536220" y="5294560"/>
                </a:lnTo>
                <a:lnTo>
                  <a:pt x="6536220" y="5243782"/>
                </a:lnTo>
                <a:lnTo>
                  <a:pt x="6447728" y="5243782"/>
                </a:lnTo>
                <a:lnTo>
                  <a:pt x="6529564" y="5085284"/>
                </a:lnTo>
                <a:lnTo>
                  <a:pt x="6529564" y="5038697"/>
                </a:lnTo>
                <a:close/>
                <a:moveTo>
                  <a:pt x="6188385" y="5038697"/>
                </a:moveTo>
                <a:lnTo>
                  <a:pt x="6188385" y="5227759"/>
                </a:lnTo>
                <a:cubicBezTo>
                  <a:pt x="6188385" y="5251095"/>
                  <a:pt x="6193028" y="5268678"/>
                  <a:pt x="6202312" y="5280510"/>
                </a:cubicBezTo>
                <a:cubicBezTo>
                  <a:pt x="6211597" y="5292342"/>
                  <a:pt x="6225524" y="5298257"/>
                  <a:pt x="6244094" y="5298257"/>
                </a:cubicBezTo>
                <a:cubicBezTo>
                  <a:pt x="6255925" y="5298257"/>
                  <a:pt x="6265826" y="5294601"/>
                  <a:pt x="6273796" y="5287288"/>
                </a:cubicBezTo>
                <a:cubicBezTo>
                  <a:pt x="6277781" y="5283632"/>
                  <a:pt x="6281304" y="5279041"/>
                  <a:pt x="6284365" y="5273515"/>
                </a:cubicBezTo>
                <a:lnTo>
                  <a:pt x="6288709" y="5262714"/>
                </a:lnTo>
                <a:lnTo>
                  <a:pt x="6288709" y="5294560"/>
                </a:lnTo>
                <a:lnTo>
                  <a:pt x="6342446" y="5294560"/>
                </a:lnTo>
                <a:lnTo>
                  <a:pt x="6342446" y="5038697"/>
                </a:lnTo>
                <a:lnTo>
                  <a:pt x="6288709" y="5038697"/>
                </a:lnTo>
                <a:lnTo>
                  <a:pt x="6288709" y="5225787"/>
                </a:lnTo>
                <a:cubicBezTo>
                  <a:pt x="6288709" y="5234004"/>
                  <a:pt x="6286778" y="5240167"/>
                  <a:pt x="6282917" y="5244275"/>
                </a:cubicBezTo>
                <a:cubicBezTo>
                  <a:pt x="6279055" y="5248383"/>
                  <a:pt x="6273262" y="5250437"/>
                  <a:pt x="6265539" y="5250437"/>
                </a:cubicBezTo>
                <a:cubicBezTo>
                  <a:pt x="6257651" y="5250437"/>
                  <a:pt x="6251735" y="5248465"/>
                  <a:pt x="6247791" y="5244521"/>
                </a:cubicBezTo>
                <a:cubicBezTo>
                  <a:pt x="6243847" y="5240577"/>
                  <a:pt x="6241875" y="5234661"/>
                  <a:pt x="6241875" y="5226773"/>
                </a:cubicBezTo>
                <a:lnTo>
                  <a:pt x="6241875" y="5038697"/>
                </a:lnTo>
                <a:close/>
                <a:moveTo>
                  <a:pt x="4223524" y="5038697"/>
                </a:moveTo>
                <a:lnTo>
                  <a:pt x="4223524" y="5294560"/>
                </a:lnTo>
                <a:lnTo>
                  <a:pt x="4277507" y="5294560"/>
                </a:lnTo>
                <a:lnTo>
                  <a:pt x="4277507" y="5038697"/>
                </a:lnTo>
                <a:close/>
                <a:moveTo>
                  <a:pt x="3794899" y="5038697"/>
                </a:moveTo>
                <a:lnTo>
                  <a:pt x="3794899" y="5294560"/>
                </a:lnTo>
                <a:lnTo>
                  <a:pt x="3848882" y="5294560"/>
                </a:lnTo>
                <a:lnTo>
                  <a:pt x="3848882" y="5038697"/>
                </a:lnTo>
                <a:close/>
                <a:moveTo>
                  <a:pt x="3580331" y="5038697"/>
                </a:moveTo>
                <a:lnTo>
                  <a:pt x="3648857" y="5294560"/>
                </a:lnTo>
                <a:lnTo>
                  <a:pt x="3691008" y="5294560"/>
                </a:lnTo>
                <a:lnTo>
                  <a:pt x="3759041" y="5038697"/>
                </a:lnTo>
                <a:lnTo>
                  <a:pt x="3705798" y="5038697"/>
                </a:lnTo>
                <a:lnTo>
                  <a:pt x="3669809" y="5217407"/>
                </a:lnTo>
                <a:lnTo>
                  <a:pt x="3633328" y="5038697"/>
                </a:lnTo>
                <a:close/>
                <a:moveTo>
                  <a:pt x="2537599" y="5038697"/>
                </a:moveTo>
                <a:lnTo>
                  <a:pt x="2537599" y="5294560"/>
                </a:lnTo>
                <a:lnTo>
                  <a:pt x="2591582" y="5294560"/>
                </a:lnTo>
                <a:lnTo>
                  <a:pt x="2591582" y="5038697"/>
                </a:lnTo>
                <a:close/>
                <a:moveTo>
                  <a:pt x="9233799" y="5034260"/>
                </a:moveTo>
                <a:cubicBezTo>
                  <a:pt x="9219009" y="5034260"/>
                  <a:pt x="9206068" y="5037341"/>
                  <a:pt x="9194976" y="5043503"/>
                </a:cubicBezTo>
                <a:cubicBezTo>
                  <a:pt x="9183884" y="5049666"/>
                  <a:pt x="9175338" y="5058499"/>
                  <a:pt x="9169340" y="5070002"/>
                </a:cubicBezTo>
                <a:cubicBezTo>
                  <a:pt x="9163342" y="5081505"/>
                  <a:pt x="9160343" y="5094816"/>
                  <a:pt x="9160343" y="5109934"/>
                </a:cubicBezTo>
                <a:cubicBezTo>
                  <a:pt x="9160343" y="5124888"/>
                  <a:pt x="9163014" y="5137254"/>
                  <a:pt x="9168354" y="5147032"/>
                </a:cubicBezTo>
                <a:cubicBezTo>
                  <a:pt x="9173695" y="5156810"/>
                  <a:pt x="9180392" y="5164451"/>
                  <a:pt x="9188444" y="5169956"/>
                </a:cubicBezTo>
                <a:cubicBezTo>
                  <a:pt x="9196496" y="5175461"/>
                  <a:pt x="9206110" y="5180432"/>
                  <a:pt x="9217284" y="5184869"/>
                </a:cubicBezTo>
                <a:cubicBezTo>
                  <a:pt x="9217613" y="5185034"/>
                  <a:pt x="9218023" y="5185198"/>
                  <a:pt x="9218516" y="5185362"/>
                </a:cubicBezTo>
                <a:cubicBezTo>
                  <a:pt x="9219009" y="5185527"/>
                  <a:pt x="9219420" y="5185691"/>
                  <a:pt x="9219748" y="5185855"/>
                </a:cubicBezTo>
                <a:cubicBezTo>
                  <a:pt x="9220899" y="5186348"/>
                  <a:pt x="9222008" y="5186800"/>
                  <a:pt x="9223076" y="5187211"/>
                </a:cubicBezTo>
                <a:cubicBezTo>
                  <a:pt x="9224145" y="5187622"/>
                  <a:pt x="9225172" y="5187992"/>
                  <a:pt x="9226158" y="5188320"/>
                </a:cubicBezTo>
                <a:cubicBezTo>
                  <a:pt x="9234868" y="5191607"/>
                  <a:pt x="9241605" y="5194482"/>
                  <a:pt x="9246370" y="5196947"/>
                </a:cubicBezTo>
                <a:cubicBezTo>
                  <a:pt x="9251136" y="5199412"/>
                  <a:pt x="9255080" y="5202699"/>
                  <a:pt x="9258202" y="5206807"/>
                </a:cubicBezTo>
                <a:cubicBezTo>
                  <a:pt x="9261324" y="5210916"/>
                  <a:pt x="9262886" y="5216010"/>
                  <a:pt x="9262886" y="5222090"/>
                </a:cubicBezTo>
                <a:cubicBezTo>
                  <a:pt x="9262886" y="5230635"/>
                  <a:pt x="9260462" y="5237414"/>
                  <a:pt x="9255614" y="5242426"/>
                </a:cubicBezTo>
                <a:cubicBezTo>
                  <a:pt x="9250766" y="5247438"/>
                  <a:pt x="9244152" y="5249944"/>
                  <a:pt x="9235771" y="5249944"/>
                </a:cubicBezTo>
                <a:cubicBezTo>
                  <a:pt x="9227390" y="5249944"/>
                  <a:pt x="9220776" y="5247274"/>
                  <a:pt x="9215928" y="5241933"/>
                </a:cubicBezTo>
                <a:cubicBezTo>
                  <a:pt x="9211080" y="5236592"/>
                  <a:pt x="9208656" y="5229403"/>
                  <a:pt x="9208656" y="5220365"/>
                </a:cubicBezTo>
                <a:lnTo>
                  <a:pt x="9208656" y="5217407"/>
                </a:lnTo>
                <a:lnTo>
                  <a:pt x="9157138" y="5217653"/>
                </a:lnTo>
                <a:lnTo>
                  <a:pt x="9157138" y="5220858"/>
                </a:lnTo>
                <a:cubicBezTo>
                  <a:pt x="9157138" y="5236305"/>
                  <a:pt x="9160384" y="5249862"/>
                  <a:pt x="9166875" y="5261529"/>
                </a:cubicBezTo>
                <a:cubicBezTo>
                  <a:pt x="9173366" y="5273197"/>
                  <a:pt x="9182528" y="5282235"/>
                  <a:pt x="9194360" y="5288644"/>
                </a:cubicBezTo>
                <a:cubicBezTo>
                  <a:pt x="9206192" y="5295053"/>
                  <a:pt x="9219995" y="5298257"/>
                  <a:pt x="9235771" y="5298257"/>
                </a:cubicBezTo>
                <a:cubicBezTo>
                  <a:pt x="9251712" y="5298257"/>
                  <a:pt x="9265597" y="5295135"/>
                  <a:pt x="9277429" y="5288891"/>
                </a:cubicBezTo>
                <a:cubicBezTo>
                  <a:pt x="9289261" y="5282646"/>
                  <a:pt x="9298422" y="5273813"/>
                  <a:pt x="9304914" y="5262392"/>
                </a:cubicBezTo>
                <a:cubicBezTo>
                  <a:pt x="9311404" y="5250971"/>
                  <a:pt x="9314650" y="5237537"/>
                  <a:pt x="9314650" y="5222090"/>
                </a:cubicBezTo>
                <a:cubicBezTo>
                  <a:pt x="9314650" y="5205000"/>
                  <a:pt x="9311733" y="5191401"/>
                  <a:pt x="9305900" y="5181295"/>
                </a:cubicBezTo>
                <a:cubicBezTo>
                  <a:pt x="9300066" y="5171188"/>
                  <a:pt x="9293000" y="5163712"/>
                  <a:pt x="9284700" y="5158864"/>
                </a:cubicBezTo>
                <a:cubicBezTo>
                  <a:pt x="9276402" y="5154016"/>
                  <a:pt x="9265844" y="5149456"/>
                  <a:pt x="9253026" y="5145183"/>
                </a:cubicBezTo>
                <a:cubicBezTo>
                  <a:pt x="9252698" y="5145019"/>
                  <a:pt x="9252369" y="5144937"/>
                  <a:pt x="9252040" y="5144937"/>
                </a:cubicBezTo>
                <a:cubicBezTo>
                  <a:pt x="9251712" y="5144937"/>
                  <a:pt x="9251465" y="5144855"/>
                  <a:pt x="9251300" y="5144690"/>
                </a:cubicBezTo>
                <a:cubicBezTo>
                  <a:pt x="9250972" y="5144526"/>
                  <a:pt x="9250602" y="5144403"/>
                  <a:pt x="9250191" y="5144320"/>
                </a:cubicBezTo>
                <a:cubicBezTo>
                  <a:pt x="9249780" y="5144238"/>
                  <a:pt x="9249411" y="5144115"/>
                  <a:pt x="9249082" y="5143951"/>
                </a:cubicBezTo>
                <a:cubicBezTo>
                  <a:pt x="9240866" y="5141157"/>
                  <a:pt x="9234252" y="5138487"/>
                  <a:pt x="9229239" y="5135939"/>
                </a:cubicBezTo>
                <a:cubicBezTo>
                  <a:pt x="9224227" y="5133393"/>
                  <a:pt x="9220118" y="5129983"/>
                  <a:pt x="9216914" y="5125710"/>
                </a:cubicBezTo>
                <a:cubicBezTo>
                  <a:pt x="9213710" y="5121437"/>
                  <a:pt x="9212108" y="5116015"/>
                  <a:pt x="9212108" y="5109441"/>
                </a:cubicBezTo>
                <a:cubicBezTo>
                  <a:pt x="9212108" y="5101060"/>
                  <a:pt x="9214038" y="5094446"/>
                  <a:pt x="9217900" y="5089598"/>
                </a:cubicBezTo>
                <a:cubicBezTo>
                  <a:pt x="9221762" y="5084750"/>
                  <a:pt x="9227062" y="5082326"/>
                  <a:pt x="9233799" y="5082326"/>
                </a:cubicBezTo>
                <a:cubicBezTo>
                  <a:pt x="9240701" y="5082326"/>
                  <a:pt x="9246124" y="5084545"/>
                  <a:pt x="9250068" y="5088982"/>
                </a:cubicBezTo>
                <a:cubicBezTo>
                  <a:pt x="9254012" y="5093419"/>
                  <a:pt x="9255984" y="5099499"/>
                  <a:pt x="9255984" y="5107223"/>
                </a:cubicBezTo>
                <a:lnTo>
                  <a:pt x="9255984" y="5110674"/>
                </a:lnTo>
                <a:lnTo>
                  <a:pt x="9307502" y="5110427"/>
                </a:lnTo>
                <a:lnTo>
                  <a:pt x="9307502" y="5107469"/>
                </a:lnTo>
                <a:cubicBezTo>
                  <a:pt x="9307502" y="5092679"/>
                  <a:pt x="9304503" y="5079738"/>
                  <a:pt x="9298504" y="5068646"/>
                </a:cubicBezTo>
                <a:cubicBezTo>
                  <a:pt x="9292506" y="5057554"/>
                  <a:pt x="9283961" y="5049049"/>
                  <a:pt x="9272868" y="5043133"/>
                </a:cubicBezTo>
                <a:cubicBezTo>
                  <a:pt x="9261776" y="5037218"/>
                  <a:pt x="9248754" y="5034260"/>
                  <a:pt x="9233799" y="5034260"/>
                </a:cubicBezTo>
                <a:close/>
                <a:moveTo>
                  <a:pt x="8918032" y="5034260"/>
                </a:moveTo>
                <a:cubicBezTo>
                  <a:pt x="8903242" y="5034260"/>
                  <a:pt x="8889685" y="5038573"/>
                  <a:pt x="8877360" y="5047201"/>
                </a:cubicBezTo>
                <a:cubicBezTo>
                  <a:pt x="8871198" y="5051514"/>
                  <a:pt x="8865590" y="5056681"/>
                  <a:pt x="8860537" y="5062699"/>
                </a:cubicBezTo>
                <a:lnTo>
                  <a:pt x="8852218" y="5075406"/>
                </a:lnTo>
                <a:lnTo>
                  <a:pt x="8852218" y="5038697"/>
                </a:lnTo>
                <a:lnTo>
                  <a:pt x="8798235" y="5038697"/>
                </a:lnTo>
                <a:lnTo>
                  <a:pt x="8798235" y="5294560"/>
                </a:lnTo>
                <a:lnTo>
                  <a:pt x="8852218" y="5294560"/>
                </a:lnTo>
                <a:lnTo>
                  <a:pt x="8852218" y="5140253"/>
                </a:lnTo>
                <a:cubicBezTo>
                  <a:pt x="8852382" y="5124642"/>
                  <a:pt x="8857148" y="5112358"/>
                  <a:pt x="8866514" y="5103402"/>
                </a:cubicBezTo>
                <a:cubicBezTo>
                  <a:pt x="8875882" y="5094446"/>
                  <a:pt x="8888946" y="5089968"/>
                  <a:pt x="8905708" y="5089968"/>
                </a:cubicBezTo>
                <a:cubicBezTo>
                  <a:pt x="8908337" y="5089968"/>
                  <a:pt x="8910638" y="5089968"/>
                  <a:pt x="8912610" y="5089968"/>
                </a:cubicBezTo>
                <a:cubicBezTo>
                  <a:pt x="8914582" y="5089968"/>
                  <a:pt x="8916388" y="5089968"/>
                  <a:pt x="8918032" y="5089968"/>
                </a:cubicBezTo>
                <a:close/>
                <a:moveTo>
                  <a:pt x="8151223" y="5034260"/>
                </a:moveTo>
                <a:cubicBezTo>
                  <a:pt x="8139885" y="5034260"/>
                  <a:pt x="8130230" y="5037177"/>
                  <a:pt x="8122260" y="5043010"/>
                </a:cubicBezTo>
                <a:cubicBezTo>
                  <a:pt x="8114290" y="5048844"/>
                  <a:pt x="8108210" y="5057307"/>
                  <a:pt x="8104019" y="5068399"/>
                </a:cubicBezTo>
                <a:cubicBezTo>
                  <a:pt x="8099829" y="5079492"/>
                  <a:pt x="8097734" y="5092844"/>
                  <a:pt x="8097734" y="5108455"/>
                </a:cubicBezTo>
                <a:lnTo>
                  <a:pt x="8097734" y="5225787"/>
                </a:lnTo>
                <a:cubicBezTo>
                  <a:pt x="8097734" y="5241235"/>
                  <a:pt x="8099829" y="5254422"/>
                  <a:pt x="8104019" y="5265350"/>
                </a:cubicBezTo>
                <a:cubicBezTo>
                  <a:pt x="8108210" y="5276278"/>
                  <a:pt x="8114290" y="5284577"/>
                  <a:pt x="8122260" y="5290246"/>
                </a:cubicBezTo>
                <a:cubicBezTo>
                  <a:pt x="8130230" y="5295916"/>
                  <a:pt x="8139885" y="5298750"/>
                  <a:pt x="8151223" y="5298750"/>
                </a:cubicBezTo>
                <a:cubicBezTo>
                  <a:pt x="8163548" y="5298750"/>
                  <a:pt x="8174312" y="5294848"/>
                  <a:pt x="8183515" y="5287042"/>
                </a:cubicBezTo>
                <a:cubicBezTo>
                  <a:pt x="8188116" y="5283139"/>
                  <a:pt x="8192122" y="5278466"/>
                  <a:pt x="8195531" y="5273022"/>
                </a:cubicBezTo>
                <a:lnTo>
                  <a:pt x="8200523" y="5262001"/>
                </a:lnTo>
                <a:lnTo>
                  <a:pt x="8200523" y="5325619"/>
                </a:lnTo>
                <a:cubicBezTo>
                  <a:pt x="8200523" y="5333178"/>
                  <a:pt x="8198469" y="5339053"/>
                  <a:pt x="8194360" y="5343243"/>
                </a:cubicBezTo>
                <a:cubicBezTo>
                  <a:pt x="8190252" y="5347434"/>
                  <a:pt x="8184419" y="5349529"/>
                  <a:pt x="8176859" y="5349529"/>
                </a:cubicBezTo>
                <a:cubicBezTo>
                  <a:pt x="8169300" y="5349529"/>
                  <a:pt x="8163384" y="5347393"/>
                  <a:pt x="8159111" y="5343120"/>
                </a:cubicBezTo>
                <a:cubicBezTo>
                  <a:pt x="8154839" y="5338847"/>
                  <a:pt x="8152702" y="5332849"/>
                  <a:pt x="8152702" y="5325126"/>
                </a:cubicBezTo>
                <a:lnTo>
                  <a:pt x="8152702" y="5316005"/>
                </a:lnTo>
                <a:lnTo>
                  <a:pt x="8098966" y="5316252"/>
                </a:lnTo>
                <a:lnTo>
                  <a:pt x="8098966" y="5325372"/>
                </a:lnTo>
                <a:cubicBezTo>
                  <a:pt x="8098966" y="5348543"/>
                  <a:pt x="8105622" y="5366537"/>
                  <a:pt x="8118932" y="5379355"/>
                </a:cubicBezTo>
                <a:cubicBezTo>
                  <a:pt x="8132243" y="5392173"/>
                  <a:pt x="8150977" y="5398582"/>
                  <a:pt x="8175134" y="5398582"/>
                </a:cubicBezTo>
                <a:cubicBezTo>
                  <a:pt x="8191895" y="5398582"/>
                  <a:pt x="8206192" y="5395706"/>
                  <a:pt x="8218024" y="5389954"/>
                </a:cubicBezTo>
                <a:cubicBezTo>
                  <a:pt x="8229856" y="5384203"/>
                  <a:pt x="8238894" y="5375904"/>
                  <a:pt x="8245139" y="5365058"/>
                </a:cubicBezTo>
                <a:cubicBezTo>
                  <a:pt x="8251383" y="5354212"/>
                  <a:pt x="8254506" y="5341066"/>
                  <a:pt x="8254506" y="5325619"/>
                </a:cubicBezTo>
                <a:lnTo>
                  <a:pt x="8254506" y="5038697"/>
                </a:lnTo>
                <a:lnTo>
                  <a:pt x="8200523" y="5038697"/>
                </a:lnTo>
                <a:lnTo>
                  <a:pt x="8200523" y="5070348"/>
                </a:lnTo>
                <a:lnTo>
                  <a:pt x="8195470" y="5060820"/>
                </a:lnTo>
                <a:cubicBezTo>
                  <a:pt x="8191608" y="5055191"/>
                  <a:pt x="8187295" y="5050364"/>
                  <a:pt x="8182529" y="5046338"/>
                </a:cubicBezTo>
                <a:cubicBezTo>
                  <a:pt x="8172997" y="5038286"/>
                  <a:pt x="8162562" y="5034260"/>
                  <a:pt x="8151223" y="5034260"/>
                </a:cubicBezTo>
                <a:close/>
                <a:moveTo>
                  <a:pt x="7681331" y="5034260"/>
                </a:moveTo>
                <a:cubicBezTo>
                  <a:pt x="7669992" y="5034260"/>
                  <a:pt x="7659599" y="5038327"/>
                  <a:pt x="7650149" y="5046461"/>
                </a:cubicBezTo>
                <a:cubicBezTo>
                  <a:pt x="7645425" y="5050528"/>
                  <a:pt x="7641204" y="5055448"/>
                  <a:pt x="7637486" y="5061220"/>
                </a:cubicBezTo>
                <a:lnTo>
                  <a:pt x="7633018" y="5070427"/>
                </a:lnTo>
                <a:lnTo>
                  <a:pt x="7633018" y="5038697"/>
                </a:lnTo>
                <a:lnTo>
                  <a:pt x="7579035" y="5038697"/>
                </a:lnTo>
                <a:lnTo>
                  <a:pt x="7579035" y="5398582"/>
                </a:lnTo>
                <a:lnTo>
                  <a:pt x="7633018" y="5398582"/>
                </a:lnTo>
                <a:lnTo>
                  <a:pt x="7633018" y="5262603"/>
                </a:lnTo>
                <a:lnTo>
                  <a:pt x="7637301" y="5272807"/>
                </a:lnTo>
                <a:cubicBezTo>
                  <a:pt x="7640485" y="5278189"/>
                  <a:pt x="7644275" y="5282810"/>
                  <a:pt x="7648670" y="5286672"/>
                </a:cubicBezTo>
                <a:cubicBezTo>
                  <a:pt x="7657462" y="5294396"/>
                  <a:pt x="7667856" y="5298257"/>
                  <a:pt x="7679852" y="5298257"/>
                </a:cubicBezTo>
                <a:cubicBezTo>
                  <a:pt x="7691684" y="5298257"/>
                  <a:pt x="7701750" y="5295218"/>
                  <a:pt x="7710048" y="5289137"/>
                </a:cubicBezTo>
                <a:cubicBezTo>
                  <a:pt x="7718347" y="5283057"/>
                  <a:pt x="7724715" y="5274224"/>
                  <a:pt x="7729152" y="5262639"/>
                </a:cubicBezTo>
                <a:cubicBezTo>
                  <a:pt x="7733589" y="5251053"/>
                  <a:pt x="7735807" y="5237126"/>
                  <a:pt x="7735807" y="5220858"/>
                </a:cubicBezTo>
                <a:lnTo>
                  <a:pt x="7735807" y="5110181"/>
                </a:lnTo>
                <a:cubicBezTo>
                  <a:pt x="7735807" y="5094076"/>
                  <a:pt x="7733671" y="5080354"/>
                  <a:pt x="7729398" y="5069016"/>
                </a:cubicBezTo>
                <a:cubicBezTo>
                  <a:pt x="7725126" y="5057677"/>
                  <a:pt x="7718922" y="5049049"/>
                  <a:pt x="7710788" y="5043133"/>
                </a:cubicBezTo>
                <a:cubicBezTo>
                  <a:pt x="7702653" y="5037218"/>
                  <a:pt x="7692835" y="5034260"/>
                  <a:pt x="7681331" y="5034260"/>
                </a:cubicBezTo>
                <a:close/>
                <a:moveTo>
                  <a:pt x="7371690" y="5034260"/>
                </a:moveTo>
                <a:cubicBezTo>
                  <a:pt x="7358872" y="5034260"/>
                  <a:pt x="7347410" y="5038286"/>
                  <a:pt x="7337303" y="5046338"/>
                </a:cubicBezTo>
                <a:cubicBezTo>
                  <a:pt x="7332250" y="5050364"/>
                  <a:pt x="7327762" y="5055335"/>
                  <a:pt x="7323839" y="5061251"/>
                </a:cubicBezTo>
                <a:lnTo>
                  <a:pt x="7318939" y="5071259"/>
                </a:lnTo>
                <a:lnTo>
                  <a:pt x="7318939" y="5038697"/>
                </a:lnTo>
                <a:lnTo>
                  <a:pt x="7264710" y="5038697"/>
                </a:lnTo>
                <a:lnTo>
                  <a:pt x="7264710" y="5294560"/>
                </a:lnTo>
                <a:lnTo>
                  <a:pt x="7318939" y="5294560"/>
                </a:lnTo>
                <a:lnTo>
                  <a:pt x="7318939" y="5116096"/>
                </a:lnTo>
                <a:cubicBezTo>
                  <a:pt x="7318939" y="5105251"/>
                  <a:pt x="7321117" y="5097116"/>
                  <a:pt x="7325472" y="5091693"/>
                </a:cubicBezTo>
                <a:cubicBezTo>
                  <a:pt x="7329827" y="5086270"/>
                  <a:pt x="7336277" y="5083559"/>
                  <a:pt x="7344822" y="5083559"/>
                </a:cubicBezTo>
                <a:cubicBezTo>
                  <a:pt x="7353202" y="5083559"/>
                  <a:pt x="7359488" y="5086229"/>
                  <a:pt x="7363679" y="5091570"/>
                </a:cubicBezTo>
                <a:cubicBezTo>
                  <a:pt x="7367869" y="5096911"/>
                  <a:pt x="7369964" y="5104840"/>
                  <a:pt x="7369964" y="5115357"/>
                </a:cubicBezTo>
                <a:lnTo>
                  <a:pt x="7369964" y="5294560"/>
                </a:lnTo>
                <a:lnTo>
                  <a:pt x="7424193" y="5294560"/>
                </a:lnTo>
                <a:lnTo>
                  <a:pt x="7424193" y="5116096"/>
                </a:lnTo>
                <a:cubicBezTo>
                  <a:pt x="7424193" y="5105251"/>
                  <a:pt x="7426289" y="5097116"/>
                  <a:pt x="7430479" y="5091693"/>
                </a:cubicBezTo>
                <a:cubicBezTo>
                  <a:pt x="7434670" y="5086270"/>
                  <a:pt x="7440955" y="5083559"/>
                  <a:pt x="7449336" y="5083559"/>
                </a:cubicBezTo>
                <a:cubicBezTo>
                  <a:pt x="7457882" y="5083559"/>
                  <a:pt x="7464332" y="5086229"/>
                  <a:pt x="7468686" y="5091570"/>
                </a:cubicBezTo>
                <a:cubicBezTo>
                  <a:pt x="7473041" y="5096911"/>
                  <a:pt x="7475218" y="5104840"/>
                  <a:pt x="7475218" y="5115357"/>
                </a:cubicBezTo>
                <a:lnTo>
                  <a:pt x="7475218" y="5294560"/>
                </a:lnTo>
                <a:lnTo>
                  <a:pt x="7529694" y="5294560"/>
                </a:lnTo>
                <a:lnTo>
                  <a:pt x="7529694" y="5101060"/>
                </a:lnTo>
                <a:cubicBezTo>
                  <a:pt x="7529694" y="5086928"/>
                  <a:pt x="7527599" y="5074850"/>
                  <a:pt x="7523408" y="5064825"/>
                </a:cubicBezTo>
                <a:cubicBezTo>
                  <a:pt x="7519218" y="5054801"/>
                  <a:pt x="7513138" y="5047201"/>
                  <a:pt x="7505168" y="5042024"/>
                </a:cubicBezTo>
                <a:cubicBezTo>
                  <a:pt x="7497198" y="5036848"/>
                  <a:pt x="7487626" y="5034260"/>
                  <a:pt x="7476451" y="5034260"/>
                </a:cubicBezTo>
                <a:cubicBezTo>
                  <a:pt x="7463633" y="5034260"/>
                  <a:pt x="7452171" y="5038286"/>
                  <a:pt x="7442064" y="5046338"/>
                </a:cubicBezTo>
                <a:cubicBezTo>
                  <a:pt x="7437011" y="5050364"/>
                  <a:pt x="7432544" y="5055356"/>
                  <a:pt x="7428661" y="5061313"/>
                </a:cubicBezTo>
                <a:lnTo>
                  <a:pt x="7421724" y="5075878"/>
                </a:lnTo>
                <a:lnTo>
                  <a:pt x="7418154" y="5063346"/>
                </a:lnTo>
                <a:cubicBezTo>
                  <a:pt x="7414128" y="5053815"/>
                  <a:pt x="7408171" y="5046584"/>
                  <a:pt x="7400283" y="5041655"/>
                </a:cubicBezTo>
                <a:cubicBezTo>
                  <a:pt x="7392395" y="5036725"/>
                  <a:pt x="7382865" y="5034260"/>
                  <a:pt x="7371690" y="5034260"/>
                </a:cubicBezTo>
                <a:close/>
                <a:moveTo>
                  <a:pt x="7132560" y="5034260"/>
                </a:moveTo>
                <a:cubicBezTo>
                  <a:pt x="7108404" y="5034260"/>
                  <a:pt x="7089711" y="5040792"/>
                  <a:pt x="7076482" y="5053856"/>
                </a:cubicBezTo>
                <a:cubicBezTo>
                  <a:pt x="7063254" y="5066920"/>
                  <a:pt x="7056639" y="5085367"/>
                  <a:pt x="7056639" y="5109195"/>
                </a:cubicBezTo>
                <a:lnTo>
                  <a:pt x="7108650" y="5109195"/>
                </a:lnTo>
                <a:cubicBezTo>
                  <a:pt x="7108650" y="5100649"/>
                  <a:pt x="7110663" y="5094035"/>
                  <a:pt x="7114689" y="5089352"/>
                </a:cubicBezTo>
                <a:cubicBezTo>
                  <a:pt x="7118716" y="5084668"/>
                  <a:pt x="7124344" y="5082326"/>
                  <a:pt x="7131574" y="5082326"/>
                </a:cubicBezTo>
                <a:cubicBezTo>
                  <a:pt x="7139791" y="5082326"/>
                  <a:pt x="7146200" y="5084668"/>
                  <a:pt x="7150801" y="5089352"/>
                </a:cubicBezTo>
                <a:cubicBezTo>
                  <a:pt x="7155402" y="5094035"/>
                  <a:pt x="7157703" y="5100649"/>
                  <a:pt x="7157703" y="5109195"/>
                </a:cubicBezTo>
                <a:lnTo>
                  <a:pt x="7157703" y="5140746"/>
                </a:lnTo>
                <a:lnTo>
                  <a:pt x="7133300" y="5140746"/>
                </a:lnTo>
                <a:cubicBezTo>
                  <a:pt x="7106349" y="5140746"/>
                  <a:pt x="7085973" y="5147895"/>
                  <a:pt x="7072169" y="5162191"/>
                </a:cubicBezTo>
                <a:cubicBezTo>
                  <a:pt x="7058365" y="5176488"/>
                  <a:pt x="7051463" y="5197687"/>
                  <a:pt x="7051463" y="5225787"/>
                </a:cubicBezTo>
                <a:cubicBezTo>
                  <a:pt x="7051463" y="5249616"/>
                  <a:pt x="7056598" y="5267651"/>
                  <a:pt x="7066869" y="5279893"/>
                </a:cubicBezTo>
                <a:cubicBezTo>
                  <a:pt x="7077140" y="5292136"/>
                  <a:pt x="7092299" y="5298257"/>
                  <a:pt x="7112348" y="5298257"/>
                </a:cubicBezTo>
                <a:cubicBezTo>
                  <a:pt x="7123029" y="5298257"/>
                  <a:pt x="7132067" y="5296121"/>
                  <a:pt x="7139462" y="5291849"/>
                </a:cubicBezTo>
                <a:cubicBezTo>
                  <a:pt x="7146857" y="5287576"/>
                  <a:pt x="7152486" y="5281167"/>
                  <a:pt x="7156347" y="5272622"/>
                </a:cubicBezTo>
                <a:lnTo>
                  <a:pt x="7157703" y="5268242"/>
                </a:lnTo>
                <a:lnTo>
                  <a:pt x="7157703" y="5294560"/>
                </a:lnTo>
                <a:lnTo>
                  <a:pt x="7209467" y="5294560"/>
                </a:lnTo>
                <a:lnTo>
                  <a:pt x="7209467" y="5109195"/>
                </a:lnTo>
                <a:cubicBezTo>
                  <a:pt x="7209467" y="5093419"/>
                  <a:pt x="7206427" y="5079903"/>
                  <a:pt x="7200347" y="5068646"/>
                </a:cubicBezTo>
                <a:cubicBezTo>
                  <a:pt x="7194267" y="5057389"/>
                  <a:pt x="7185475" y="5048844"/>
                  <a:pt x="7173972" y="5043010"/>
                </a:cubicBezTo>
                <a:cubicBezTo>
                  <a:pt x="7162469" y="5037177"/>
                  <a:pt x="7148665" y="5034260"/>
                  <a:pt x="7132560" y="5034260"/>
                </a:cubicBezTo>
                <a:close/>
                <a:moveTo>
                  <a:pt x="5736734" y="5034260"/>
                </a:moveTo>
                <a:cubicBezTo>
                  <a:pt x="5720465" y="5034260"/>
                  <a:pt x="5706538" y="5037629"/>
                  <a:pt x="5694953" y="5044366"/>
                </a:cubicBezTo>
                <a:cubicBezTo>
                  <a:pt x="5683367" y="5051104"/>
                  <a:pt x="5674535" y="5060964"/>
                  <a:pt x="5668454" y="5073946"/>
                </a:cubicBezTo>
                <a:cubicBezTo>
                  <a:pt x="5662374" y="5086928"/>
                  <a:pt x="5659334" y="5102539"/>
                  <a:pt x="5659334" y="5120780"/>
                </a:cubicBezTo>
                <a:lnTo>
                  <a:pt x="5659334" y="5216421"/>
                </a:lnTo>
                <a:cubicBezTo>
                  <a:pt x="5659334" y="5233675"/>
                  <a:pt x="5662456" y="5248424"/>
                  <a:pt x="5668701" y="5260667"/>
                </a:cubicBezTo>
                <a:cubicBezTo>
                  <a:pt x="5674945" y="5272910"/>
                  <a:pt x="5683984" y="5282235"/>
                  <a:pt x="5695815" y="5288644"/>
                </a:cubicBezTo>
                <a:cubicBezTo>
                  <a:pt x="5707648" y="5295053"/>
                  <a:pt x="5721944" y="5298257"/>
                  <a:pt x="5738706" y="5298257"/>
                </a:cubicBezTo>
                <a:cubicBezTo>
                  <a:pt x="5763191" y="5298257"/>
                  <a:pt x="5782171" y="5291808"/>
                  <a:pt x="5795647" y="5278907"/>
                </a:cubicBezTo>
                <a:cubicBezTo>
                  <a:pt x="5809122" y="5266008"/>
                  <a:pt x="5815859" y="5247808"/>
                  <a:pt x="5815859" y="5224308"/>
                </a:cubicBezTo>
                <a:lnTo>
                  <a:pt x="5815859" y="5219872"/>
                </a:lnTo>
                <a:lnTo>
                  <a:pt x="5763848" y="5219625"/>
                </a:lnTo>
                <a:lnTo>
                  <a:pt x="5763848" y="5225048"/>
                </a:lnTo>
                <a:cubicBezTo>
                  <a:pt x="5763848" y="5232607"/>
                  <a:pt x="5761671" y="5238482"/>
                  <a:pt x="5757316" y="5242672"/>
                </a:cubicBezTo>
                <a:cubicBezTo>
                  <a:pt x="5752962" y="5246863"/>
                  <a:pt x="5746758" y="5248958"/>
                  <a:pt x="5738706" y="5248958"/>
                </a:cubicBezTo>
                <a:cubicBezTo>
                  <a:pt x="5729996" y="5248958"/>
                  <a:pt x="5723259" y="5246247"/>
                  <a:pt x="5718493" y="5240824"/>
                </a:cubicBezTo>
                <a:cubicBezTo>
                  <a:pt x="5713727" y="5235401"/>
                  <a:pt x="5711345" y="5227842"/>
                  <a:pt x="5711345" y="5218146"/>
                </a:cubicBezTo>
                <a:lnTo>
                  <a:pt x="5711345" y="5186348"/>
                </a:lnTo>
                <a:lnTo>
                  <a:pt x="5815120" y="5186348"/>
                </a:lnTo>
                <a:lnTo>
                  <a:pt x="5815120" y="5116343"/>
                </a:lnTo>
                <a:cubicBezTo>
                  <a:pt x="5815120" y="5098924"/>
                  <a:pt x="5812039" y="5084093"/>
                  <a:pt x="5805876" y="5071850"/>
                </a:cubicBezTo>
                <a:cubicBezTo>
                  <a:pt x="5799714" y="5059608"/>
                  <a:pt x="5790758" y="5050282"/>
                  <a:pt x="5779009" y="5043873"/>
                </a:cubicBezTo>
                <a:cubicBezTo>
                  <a:pt x="5767259" y="5037464"/>
                  <a:pt x="5753167" y="5034260"/>
                  <a:pt x="5736734" y="5034260"/>
                </a:cubicBezTo>
                <a:close/>
                <a:moveTo>
                  <a:pt x="4437990" y="5034260"/>
                </a:moveTo>
                <a:cubicBezTo>
                  <a:pt x="4425172" y="5034260"/>
                  <a:pt x="4413710" y="5038286"/>
                  <a:pt x="4403604" y="5046338"/>
                </a:cubicBezTo>
                <a:cubicBezTo>
                  <a:pt x="4398550" y="5050364"/>
                  <a:pt x="4394062" y="5055335"/>
                  <a:pt x="4390139" y="5061251"/>
                </a:cubicBezTo>
                <a:lnTo>
                  <a:pt x="4385240" y="5071259"/>
                </a:lnTo>
                <a:lnTo>
                  <a:pt x="4385240" y="5038697"/>
                </a:lnTo>
                <a:lnTo>
                  <a:pt x="4331010" y="5038697"/>
                </a:lnTo>
                <a:lnTo>
                  <a:pt x="4331010" y="5294560"/>
                </a:lnTo>
                <a:lnTo>
                  <a:pt x="4385240" y="5294560"/>
                </a:lnTo>
                <a:lnTo>
                  <a:pt x="4385240" y="5116096"/>
                </a:lnTo>
                <a:cubicBezTo>
                  <a:pt x="4385240" y="5105251"/>
                  <a:pt x="4387417" y="5097116"/>
                  <a:pt x="4391772" y="5091693"/>
                </a:cubicBezTo>
                <a:cubicBezTo>
                  <a:pt x="4396127" y="5086270"/>
                  <a:pt x="4402577" y="5083559"/>
                  <a:pt x="4411122" y="5083559"/>
                </a:cubicBezTo>
                <a:cubicBezTo>
                  <a:pt x="4419503" y="5083559"/>
                  <a:pt x="4425788" y="5086229"/>
                  <a:pt x="4429979" y="5091570"/>
                </a:cubicBezTo>
                <a:cubicBezTo>
                  <a:pt x="4434169" y="5096911"/>
                  <a:pt x="4436264" y="5104840"/>
                  <a:pt x="4436264" y="5115357"/>
                </a:cubicBezTo>
                <a:lnTo>
                  <a:pt x="4436264" y="5294560"/>
                </a:lnTo>
                <a:lnTo>
                  <a:pt x="4490494" y="5294560"/>
                </a:lnTo>
                <a:lnTo>
                  <a:pt x="4490494" y="5116096"/>
                </a:lnTo>
                <a:cubicBezTo>
                  <a:pt x="4490494" y="5105251"/>
                  <a:pt x="4492589" y="5097116"/>
                  <a:pt x="4496779" y="5091693"/>
                </a:cubicBezTo>
                <a:cubicBezTo>
                  <a:pt x="4500970" y="5086270"/>
                  <a:pt x="4507255" y="5083559"/>
                  <a:pt x="4515637" y="5083559"/>
                </a:cubicBezTo>
                <a:cubicBezTo>
                  <a:pt x="4524182" y="5083559"/>
                  <a:pt x="4530631" y="5086229"/>
                  <a:pt x="4534987" y="5091570"/>
                </a:cubicBezTo>
                <a:cubicBezTo>
                  <a:pt x="4539341" y="5096911"/>
                  <a:pt x="4541518" y="5104840"/>
                  <a:pt x="4541518" y="5115357"/>
                </a:cubicBezTo>
                <a:lnTo>
                  <a:pt x="4541518" y="5294560"/>
                </a:lnTo>
                <a:lnTo>
                  <a:pt x="4595994" y="5294560"/>
                </a:lnTo>
                <a:lnTo>
                  <a:pt x="4595994" y="5101060"/>
                </a:lnTo>
                <a:cubicBezTo>
                  <a:pt x="4595994" y="5086928"/>
                  <a:pt x="4593899" y="5074850"/>
                  <a:pt x="4589708" y="5064825"/>
                </a:cubicBezTo>
                <a:cubicBezTo>
                  <a:pt x="4585519" y="5054801"/>
                  <a:pt x="4579438" y="5047201"/>
                  <a:pt x="4571468" y="5042024"/>
                </a:cubicBezTo>
                <a:cubicBezTo>
                  <a:pt x="4563498" y="5036848"/>
                  <a:pt x="4553925" y="5034260"/>
                  <a:pt x="4542751" y="5034260"/>
                </a:cubicBezTo>
                <a:cubicBezTo>
                  <a:pt x="4529933" y="5034260"/>
                  <a:pt x="4518471" y="5038286"/>
                  <a:pt x="4508365" y="5046338"/>
                </a:cubicBezTo>
                <a:cubicBezTo>
                  <a:pt x="4503311" y="5050364"/>
                  <a:pt x="4498844" y="5055356"/>
                  <a:pt x="4494961" y="5061313"/>
                </a:cubicBezTo>
                <a:lnTo>
                  <a:pt x="4488024" y="5075878"/>
                </a:lnTo>
                <a:lnTo>
                  <a:pt x="4484455" y="5063346"/>
                </a:lnTo>
                <a:cubicBezTo>
                  <a:pt x="4480428" y="5053815"/>
                  <a:pt x="4474472" y="5046584"/>
                  <a:pt x="4466584" y="5041655"/>
                </a:cubicBezTo>
                <a:cubicBezTo>
                  <a:pt x="4458696" y="5036725"/>
                  <a:pt x="4449164" y="5034260"/>
                  <a:pt x="4437990" y="5034260"/>
                </a:cubicBezTo>
                <a:close/>
                <a:moveTo>
                  <a:pt x="3976088" y="5034260"/>
                </a:moveTo>
                <a:cubicBezTo>
                  <a:pt x="3959491" y="5034260"/>
                  <a:pt x="3945276" y="5037259"/>
                  <a:pt x="3933444" y="5043257"/>
                </a:cubicBezTo>
                <a:cubicBezTo>
                  <a:pt x="3921612" y="5049255"/>
                  <a:pt x="3912615" y="5058006"/>
                  <a:pt x="3906453" y="5069509"/>
                </a:cubicBezTo>
                <a:cubicBezTo>
                  <a:pt x="3900291" y="5081012"/>
                  <a:pt x="3897209" y="5094898"/>
                  <a:pt x="3897209" y="5111167"/>
                </a:cubicBezTo>
                <a:lnTo>
                  <a:pt x="3897209" y="5224801"/>
                </a:lnTo>
                <a:cubicBezTo>
                  <a:pt x="3897209" y="5240249"/>
                  <a:pt x="3900291" y="5253477"/>
                  <a:pt x="3906453" y="5264487"/>
                </a:cubicBezTo>
                <a:cubicBezTo>
                  <a:pt x="3912615" y="5275498"/>
                  <a:pt x="3921572" y="5283879"/>
                  <a:pt x="3933321" y="5289630"/>
                </a:cubicBezTo>
                <a:cubicBezTo>
                  <a:pt x="3945071" y="5295382"/>
                  <a:pt x="3959327" y="5298257"/>
                  <a:pt x="3976088" y="5298257"/>
                </a:cubicBezTo>
                <a:cubicBezTo>
                  <a:pt x="3992850" y="5298257"/>
                  <a:pt x="4007188" y="5295299"/>
                  <a:pt x="4019102" y="5289384"/>
                </a:cubicBezTo>
                <a:cubicBezTo>
                  <a:pt x="4031016" y="5283468"/>
                  <a:pt x="4040136" y="5274964"/>
                  <a:pt x="4046463" y="5263871"/>
                </a:cubicBezTo>
                <a:cubicBezTo>
                  <a:pt x="4052790" y="5252779"/>
                  <a:pt x="4055953" y="5239427"/>
                  <a:pt x="4055953" y="5223815"/>
                </a:cubicBezTo>
                <a:lnTo>
                  <a:pt x="4055953" y="5209765"/>
                </a:lnTo>
                <a:lnTo>
                  <a:pt x="4002217" y="5209272"/>
                </a:lnTo>
                <a:lnTo>
                  <a:pt x="4002217" y="5221104"/>
                </a:lnTo>
                <a:cubicBezTo>
                  <a:pt x="4002217" y="5229978"/>
                  <a:pt x="3999998" y="5236839"/>
                  <a:pt x="3995561" y="5241686"/>
                </a:cubicBezTo>
                <a:cubicBezTo>
                  <a:pt x="3991125" y="5246534"/>
                  <a:pt x="3984880" y="5248958"/>
                  <a:pt x="3976828" y="5248958"/>
                </a:cubicBezTo>
                <a:cubicBezTo>
                  <a:pt x="3968775" y="5248958"/>
                  <a:pt x="3962490" y="5246658"/>
                  <a:pt x="3957971" y="5242056"/>
                </a:cubicBezTo>
                <a:cubicBezTo>
                  <a:pt x="3953451" y="5237455"/>
                  <a:pt x="3951192" y="5230882"/>
                  <a:pt x="3951192" y="5222337"/>
                </a:cubicBezTo>
                <a:lnTo>
                  <a:pt x="3951192" y="5113632"/>
                </a:lnTo>
                <a:cubicBezTo>
                  <a:pt x="3951192" y="5104100"/>
                  <a:pt x="3953451" y="5096665"/>
                  <a:pt x="3957971" y="5091324"/>
                </a:cubicBezTo>
                <a:cubicBezTo>
                  <a:pt x="3962490" y="5085983"/>
                  <a:pt x="3968775" y="5083312"/>
                  <a:pt x="3976828" y="5083312"/>
                </a:cubicBezTo>
                <a:cubicBezTo>
                  <a:pt x="3984880" y="5083312"/>
                  <a:pt x="3991125" y="5086024"/>
                  <a:pt x="3995561" y="5091447"/>
                </a:cubicBezTo>
                <a:cubicBezTo>
                  <a:pt x="3999998" y="5096870"/>
                  <a:pt x="4002217" y="5104511"/>
                  <a:pt x="4002217" y="5114371"/>
                </a:cubicBezTo>
                <a:lnTo>
                  <a:pt x="4002217" y="5126942"/>
                </a:lnTo>
                <a:lnTo>
                  <a:pt x="4055460" y="5126942"/>
                </a:lnTo>
                <a:lnTo>
                  <a:pt x="4055460" y="5111660"/>
                </a:lnTo>
                <a:cubicBezTo>
                  <a:pt x="4055460" y="5095391"/>
                  <a:pt x="4052338" y="5081423"/>
                  <a:pt x="4046093" y="5069755"/>
                </a:cubicBezTo>
                <a:cubicBezTo>
                  <a:pt x="4039848" y="5058088"/>
                  <a:pt x="4030770" y="5049255"/>
                  <a:pt x="4018856" y="5043257"/>
                </a:cubicBezTo>
                <a:cubicBezTo>
                  <a:pt x="4006941" y="5037259"/>
                  <a:pt x="3992686" y="5034260"/>
                  <a:pt x="3976088" y="5034260"/>
                </a:cubicBezTo>
                <a:close/>
                <a:moveTo>
                  <a:pt x="3365009" y="5034260"/>
                </a:moveTo>
                <a:cubicBezTo>
                  <a:pt x="3348740" y="5034260"/>
                  <a:pt x="3334813" y="5037629"/>
                  <a:pt x="3323228" y="5044366"/>
                </a:cubicBezTo>
                <a:cubicBezTo>
                  <a:pt x="3311643" y="5051104"/>
                  <a:pt x="3302810" y="5060964"/>
                  <a:pt x="3296729" y="5073946"/>
                </a:cubicBezTo>
                <a:cubicBezTo>
                  <a:pt x="3290650" y="5086928"/>
                  <a:pt x="3287609" y="5102539"/>
                  <a:pt x="3287609" y="5120780"/>
                </a:cubicBezTo>
                <a:lnTo>
                  <a:pt x="3287609" y="5216421"/>
                </a:lnTo>
                <a:cubicBezTo>
                  <a:pt x="3287609" y="5233675"/>
                  <a:pt x="3290731" y="5248424"/>
                  <a:pt x="3296976" y="5260667"/>
                </a:cubicBezTo>
                <a:cubicBezTo>
                  <a:pt x="3303221" y="5272910"/>
                  <a:pt x="3312259" y="5282235"/>
                  <a:pt x="3324090" y="5288644"/>
                </a:cubicBezTo>
                <a:cubicBezTo>
                  <a:pt x="3335923" y="5295053"/>
                  <a:pt x="3350219" y="5298257"/>
                  <a:pt x="3366981" y="5298257"/>
                </a:cubicBezTo>
                <a:cubicBezTo>
                  <a:pt x="3391467" y="5298257"/>
                  <a:pt x="3410447" y="5291808"/>
                  <a:pt x="3423922" y="5278907"/>
                </a:cubicBezTo>
                <a:cubicBezTo>
                  <a:pt x="3437397" y="5266008"/>
                  <a:pt x="3444135" y="5247808"/>
                  <a:pt x="3444135" y="5224308"/>
                </a:cubicBezTo>
                <a:lnTo>
                  <a:pt x="3444135" y="5219872"/>
                </a:lnTo>
                <a:lnTo>
                  <a:pt x="3392124" y="5219625"/>
                </a:lnTo>
                <a:lnTo>
                  <a:pt x="3392124" y="5225048"/>
                </a:lnTo>
                <a:cubicBezTo>
                  <a:pt x="3392124" y="5232607"/>
                  <a:pt x="3389946" y="5238482"/>
                  <a:pt x="3385592" y="5242672"/>
                </a:cubicBezTo>
                <a:cubicBezTo>
                  <a:pt x="3381237" y="5246863"/>
                  <a:pt x="3375034" y="5248958"/>
                  <a:pt x="3366981" y="5248958"/>
                </a:cubicBezTo>
                <a:cubicBezTo>
                  <a:pt x="3358272" y="5248958"/>
                  <a:pt x="3351534" y="5246247"/>
                  <a:pt x="3346768" y="5240824"/>
                </a:cubicBezTo>
                <a:cubicBezTo>
                  <a:pt x="3342003" y="5235401"/>
                  <a:pt x="3339620" y="5227842"/>
                  <a:pt x="3339620" y="5218146"/>
                </a:cubicBezTo>
                <a:lnTo>
                  <a:pt x="3339620" y="5186348"/>
                </a:lnTo>
                <a:lnTo>
                  <a:pt x="3443395" y="5186348"/>
                </a:lnTo>
                <a:lnTo>
                  <a:pt x="3443395" y="5116343"/>
                </a:lnTo>
                <a:cubicBezTo>
                  <a:pt x="3443395" y="5098924"/>
                  <a:pt x="3440314" y="5084093"/>
                  <a:pt x="3434152" y="5071850"/>
                </a:cubicBezTo>
                <a:cubicBezTo>
                  <a:pt x="3427989" y="5059608"/>
                  <a:pt x="3419033" y="5050282"/>
                  <a:pt x="3407283" y="5043873"/>
                </a:cubicBezTo>
                <a:cubicBezTo>
                  <a:pt x="3395534" y="5037464"/>
                  <a:pt x="3381442" y="5034260"/>
                  <a:pt x="3365009" y="5034260"/>
                </a:cubicBezTo>
                <a:close/>
                <a:moveTo>
                  <a:pt x="2751079" y="5034260"/>
                </a:moveTo>
                <a:cubicBezTo>
                  <a:pt x="2738426" y="5034260"/>
                  <a:pt x="2727128" y="5038327"/>
                  <a:pt x="2717186" y="5046461"/>
                </a:cubicBezTo>
                <a:cubicBezTo>
                  <a:pt x="2712215" y="5050528"/>
                  <a:pt x="2707809" y="5055571"/>
                  <a:pt x="2703968" y="5061590"/>
                </a:cubicBezTo>
                <a:lnTo>
                  <a:pt x="2699315" y="5071522"/>
                </a:lnTo>
                <a:lnTo>
                  <a:pt x="2699315" y="5038697"/>
                </a:lnTo>
                <a:lnTo>
                  <a:pt x="2645086" y="5038697"/>
                </a:lnTo>
                <a:lnTo>
                  <a:pt x="2645086" y="5294560"/>
                </a:lnTo>
                <a:lnTo>
                  <a:pt x="2699315" y="5294560"/>
                </a:lnTo>
                <a:lnTo>
                  <a:pt x="2699315" y="5116096"/>
                </a:lnTo>
                <a:cubicBezTo>
                  <a:pt x="2699315" y="5105251"/>
                  <a:pt x="2701410" y="5097116"/>
                  <a:pt x="2705601" y="5091693"/>
                </a:cubicBezTo>
                <a:cubicBezTo>
                  <a:pt x="2709791" y="5086270"/>
                  <a:pt x="2716077" y="5083559"/>
                  <a:pt x="2724457" y="5083559"/>
                </a:cubicBezTo>
                <a:cubicBezTo>
                  <a:pt x="2733003" y="5083559"/>
                  <a:pt x="2739412" y="5086229"/>
                  <a:pt x="2743684" y="5091570"/>
                </a:cubicBezTo>
                <a:cubicBezTo>
                  <a:pt x="2747957" y="5096911"/>
                  <a:pt x="2750093" y="5104840"/>
                  <a:pt x="2750093" y="5115357"/>
                </a:cubicBezTo>
                <a:lnTo>
                  <a:pt x="2750093" y="5294560"/>
                </a:lnTo>
                <a:lnTo>
                  <a:pt x="2804076" y="5294560"/>
                </a:lnTo>
                <a:lnTo>
                  <a:pt x="2804076" y="5101060"/>
                </a:lnTo>
                <a:cubicBezTo>
                  <a:pt x="2804076" y="5079697"/>
                  <a:pt x="2799475" y="5063223"/>
                  <a:pt x="2790272" y="5051638"/>
                </a:cubicBezTo>
                <a:cubicBezTo>
                  <a:pt x="2781069" y="5040052"/>
                  <a:pt x="2768005" y="5034260"/>
                  <a:pt x="2751079" y="5034260"/>
                </a:cubicBezTo>
                <a:close/>
                <a:moveTo>
                  <a:pt x="9355122" y="4964255"/>
                </a:moveTo>
                <a:lnTo>
                  <a:pt x="9355122" y="5038697"/>
                </a:lnTo>
                <a:lnTo>
                  <a:pt x="9330965" y="5038697"/>
                </a:lnTo>
                <a:lnTo>
                  <a:pt x="9330965" y="5088735"/>
                </a:lnTo>
                <a:lnTo>
                  <a:pt x="9355122" y="5088735"/>
                </a:lnTo>
                <a:lnTo>
                  <a:pt x="9355122" y="5228006"/>
                </a:lnTo>
                <a:cubicBezTo>
                  <a:pt x="9355122" y="5250355"/>
                  <a:pt x="9360216" y="5267240"/>
                  <a:pt x="9370404" y="5278661"/>
                </a:cubicBezTo>
                <a:cubicBezTo>
                  <a:pt x="9380594" y="5290082"/>
                  <a:pt x="9396616" y="5295792"/>
                  <a:pt x="9418472" y="5295792"/>
                </a:cubicBezTo>
                <a:lnTo>
                  <a:pt x="9444107" y="5295792"/>
                </a:lnTo>
                <a:lnTo>
                  <a:pt x="9444107" y="5243535"/>
                </a:lnTo>
                <a:lnTo>
                  <a:pt x="9425866" y="5243535"/>
                </a:lnTo>
                <a:cubicBezTo>
                  <a:pt x="9420444" y="5243535"/>
                  <a:pt x="9416253" y="5241728"/>
                  <a:pt x="9413295" y="5238112"/>
                </a:cubicBezTo>
                <a:cubicBezTo>
                  <a:pt x="9410337" y="5234497"/>
                  <a:pt x="9408858" y="5229485"/>
                  <a:pt x="9408858" y="5223076"/>
                </a:cubicBezTo>
                <a:lnTo>
                  <a:pt x="9408858" y="5088735"/>
                </a:lnTo>
                <a:lnTo>
                  <a:pt x="9444107" y="5088735"/>
                </a:lnTo>
                <a:lnTo>
                  <a:pt x="9444107" y="5038697"/>
                </a:lnTo>
                <a:lnTo>
                  <a:pt x="9408858" y="5038697"/>
                </a:lnTo>
                <a:lnTo>
                  <a:pt x="9408858" y="4964255"/>
                </a:lnTo>
                <a:close/>
                <a:moveTo>
                  <a:pt x="4097323" y="4964255"/>
                </a:moveTo>
                <a:lnTo>
                  <a:pt x="4097323" y="5038697"/>
                </a:lnTo>
                <a:lnTo>
                  <a:pt x="4073166" y="5038697"/>
                </a:lnTo>
                <a:lnTo>
                  <a:pt x="4073166" y="5088735"/>
                </a:lnTo>
                <a:lnTo>
                  <a:pt x="4097323" y="5088735"/>
                </a:lnTo>
                <a:lnTo>
                  <a:pt x="4097323" y="5228006"/>
                </a:lnTo>
                <a:cubicBezTo>
                  <a:pt x="4097323" y="5250355"/>
                  <a:pt x="4102417" y="5267240"/>
                  <a:pt x="4112606" y="5278661"/>
                </a:cubicBezTo>
                <a:cubicBezTo>
                  <a:pt x="4122794" y="5290082"/>
                  <a:pt x="4138816" y="5295792"/>
                  <a:pt x="4160672" y="5295792"/>
                </a:cubicBezTo>
                <a:lnTo>
                  <a:pt x="4186308" y="5295792"/>
                </a:lnTo>
                <a:lnTo>
                  <a:pt x="4186308" y="5243535"/>
                </a:lnTo>
                <a:lnTo>
                  <a:pt x="4168067" y="5243535"/>
                </a:lnTo>
                <a:cubicBezTo>
                  <a:pt x="4162644" y="5243535"/>
                  <a:pt x="4158454" y="5241728"/>
                  <a:pt x="4155496" y="5238112"/>
                </a:cubicBezTo>
                <a:cubicBezTo>
                  <a:pt x="4152538" y="5234497"/>
                  <a:pt x="4151059" y="5229485"/>
                  <a:pt x="4151059" y="5223076"/>
                </a:cubicBezTo>
                <a:lnTo>
                  <a:pt x="4151059" y="5088735"/>
                </a:lnTo>
                <a:lnTo>
                  <a:pt x="4186308" y="5088735"/>
                </a:lnTo>
                <a:lnTo>
                  <a:pt x="4186308" y="5038697"/>
                </a:lnTo>
                <a:lnTo>
                  <a:pt x="4151059" y="5038697"/>
                </a:lnTo>
                <a:lnTo>
                  <a:pt x="4151059" y="4964255"/>
                </a:lnTo>
                <a:close/>
                <a:moveTo>
                  <a:pt x="2954322" y="4964255"/>
                </a:moveTo>
                <a:lnTo>
                  <a:pt x="2954322" y="5038697"/>
                </a:lnTo>
                <a:lnTo>
                  <a:pt x="2930166" y="5038697"/>
                </a:lnTo>
                <a:lnTo>
                  <a:pt x="2930166" y="5088735"/>
                </a:lnTo>
                <a:lnTo>
                  <a:pt x="2954322" y="5088735"/>
                </a:lnTo>
                <a:lnTo>
                  <a:pt x="2954322" y="5228006"/>
                </a:lnTo>
                <a:cubicBezTo>
                  <a:pt x="2954322" y="5250355"/>
                  <a:pt x="2959417" y="5267240"/>
                  <a:pt x="2969606" y="5278661"/>
                </a:cubicBezTo>
                <a:cubicBezTo>
                  <a:pt x="2979794" y="5290082"/>
                  <a:pt x="2995816" y="5295792"/>
                  <a:pt x="3017672" y="5295792"/>
                </a:cubicBezTo>
                <a:lnTo>
                  <a:pt x="3043308" y="5295792"/>
                </a:lnTo>
                <a:lnTo>
                  <a:pt x="3043308" y="5243535"/>
                </a:lnTo>
                <a:lnTo>
                  <a:pt x="3025067" y="5243535"/>
                </a:lnTo>
                <a:cubicBezTo>
                  <a:pt x="3019644" y="5243535"/>
                  <a:pt x="3015454" y="5241728"/>
                  <a:pt x="3012496" y="5238112"/>
                </a:cubicBezTo>
                <a:cubicBezTo>
                  <a:pt x="3009538" y="5234497"/>
                  <a:pt x="3008059" y="5229485"/>
                  <a:pt x="3008059" y="5223076"/>
                </a:cubicBezTo>
                <a:lnTo>
                  <a:pt x="3008059" y="5088735"/>
                </a:lnTo>
                <a:lnTo>
                  <a:pt x="3043308" y="5088735"/>
                </a:lnTo>
                <a:lnTo>
                  <a:pt x="3043308" y="5038697"/>
                </a:lnTo>
                <a:lnTo>
                  <a:pt x="3008059" y="5038697"/>
                </a:lnTo>
                <a:lnTo>
                  <a:pt x="3008059" y="4964255"/>
                </a:lnTo>
                <a:close/>
                <a:moveTo>
                  <a:pt x="4223524" y="4937633"/>
                </a:moveTo>
                <a:lnTo>
                  <a:pt x="4223524" y="4991369"/>
                </a:lnTo>
                <a:lnTo>
                  <a:pt x="4277507" y="4991369"/>
                </a:lnTo>
                <a:lnTo>
                  <a:pt x="4277507" y="4937633"/>
                </a:lnTo>
                <a:close/>
                <a:moveTo>
                  <a:pt x="3794899" y="4937633"/>
                </a:moveTo>
                <a:lnTo>
                  <a:pt x="3794899" y="4991369"/>
                </a:lnTo>
                <a:lnTo>
                  <a:pt x="3848882" y="4991369"/>
                </a:lnTo>
                <a:lnTo>
                  <a:pt x="3848882" y="4937633"/>
                </a:lnTo>
                <a:close/>
                <a:moveTo>
                  <a:pt x="2537599" y="4937633"/>
                </a:moveTo>
                <a:lnTo>
                  <a:pt x="2537599" y="4991369"/>
                </a:lnTo>
                <a:lnTo>
                  <a:pt x="2591582" y="4991369"/>
                </a:lnTo>
                <a:lnTo>
                  <a:pt x="2591582" y="4937633"/>
                </a:lnTo>
                <a:close/>
                <a:moveTo>
                  <a:pt x="8599670" y="4936154"/>
                </a:moveTo>
                <a:lnTo>
                  <a:pt x="8599670" y="4987672"/>
                </a:lnTo>
                <a:lnTo>
                  <a:pt x="8661048" y="4987672"/>
                </a:lnTo>
                <a:lnTo>
                  <a:pt x="8661048" y="5294560"/>
                </a:lnTo>
                <a:lnTo>
                  <a:pt x="8715030" y="5294560"/>
                </a:lnTo>
                <a:lnTo>
                  <a:pt x="8715030" y="4987672"/>
                </a:lnTo>
                <a:lnTo>
                  <a:pt x="8776408" y="4987672"/>
                </a:lnTo>
                <a:lnTo>
                  <a:pt x="8776408" y="4936154"/>
                </a:lnTo>
                <a:close/>
                <a:moveTo>
                  <a:pt x="8302935" y="4936154"/>
                </a:moveTo>
                <a:lnTo>
                  <a:pt x="8302935" y="5294560"/>
                </a:lnTo>
                <a:lnTo>
                  <a:pt x="8356918" y="5294560"/>
                </a:lnTo>
                <a:lnTo>
                  <a:pt x="8356918" y="5116343"/>
                </a:lnTo>
                <a:cubicBezTo>
                  <a:pt x="8356918" y="5105662"/>
                  <a:pt x="8359013" y="5097609"/>
                  <a:pt x="8363204" y="5092186"/>
                </a:cubicBezTo>
                <a:cubicBezTo>
                  <a:pt x="8367394" y="5086763"/>
                  <a:pt x="8373762" y="5084052"/>
                  <a:pt x="8382307" y="5084052"/>
                </a:cubicBezTo>
                <a:cubicBezTo>
                  <a:pt x="8390852" y="5084052"/>
                  <a:pt x="8397261" y="5086722"/>
                  <a:pt x="8401534" y="5092063"/>
                </a:cubicBezTo>
                <a:cubicBezTo>
                  <a:pt x="8405806" y="5097404"/>
                  <a:pt x="8407942" y="5105415"/>
                  <a:pt x="8407942" y="5116096"/>
                </a:cubicBezTo>
                <a:lnTo>
                  <a:pt x="8407942" y="5294560"/>
                </a:lnTo>
                <a:lnTo>
                  <a:pt x="8461925" y="5294560"/>
                </a:lnTo>
                <a:lnTo>
                  <a:pt x="8461925" y="5101060"/>
                </a:lnTo>
                <a:cubicBezTo>
                  <a:pt x="8461925" y="5079533"/>
                  <a:pt x="8457324" y="5063018"/>
                  <a:pt x="8448122" y="5051514"/>
                </a:cubicBezTo>
                <a:cubicBezTo>
                  <a:pt x="8438919" y="5040011"/>
                  <a:pt x="8425854" y="5034260"/>
                  <a:pt x="8408928" y="5034260"/>
                </a:cubicBezTo>
                <a:cubicBezTo>
                  <a:pt x="8396275" y="5034260"/>
                  <a:pt x="8384977" y="5038368"/>
                  <a:pt x="8375035" y="5046584"/>
                </a:cubicBezTo>
                <a:cubicBezTo>
                  <a:pt x="8370065" y="5050693"/>
                  <a:pt x="8365679" y="5055746"/>
                  <a:pt x="8361879" y="5061744"/>
                </a:cubicBezTo>
                <a:lnTo>
                  <a:pt x="8356918" y="5072458"/>
                </a:lnTo>
                <a:lnTo>
                  <a:pt x="8356918" y="4936154"/>
                </a:lnTo>
                <a:close/>
                <a:moveTo>
                  <a:pt x="7779060" y="4936154"/>
                </a:moveTo>
                <a:lnTo>
                  <a:pt x="7779060" y="5226773"/>
                </a:lnTo>
                <a:cubicBezTo>
                  <a:pt x="7779060" y="5248301"/>
                  <a:pt x="7784401" y="5264980"/>
                  <a:pt x="7795082" y="5276812"/>
                </a:cubicBezTo>
                <a:cubicBezTo>
                  <a:pt x="7805764" y="5288644"/>
                  <a:pt x="7820801" y="5294560"/>
                  <a:pt x="7840191" y="5294560"/>
                </a:cubicBezTo>
                <a:lnTo>
                  <a:pt x="7861390" y="5294560"/>
                </a:lnTo>
                <a:lnTo>
                  <a:pt x="7861390" y="5242303"/>
                </a:lnTo>
                <a:lnTo>
                  <a:pt x="7850544" y="5242303"/>
                </a:lnTo>
                <a:cubicBezTo>
                  <a:pt x="7844957" y="5242303"/>
                  <a:pt x="7840644" y="5240495"/>
                  <a:pt x="7837603" y="5236880"/>
                </a:cubicBezTo>
                <a:cubicBezTo>
                  <a:pt x="7834563" y="5233265"/>
                  <a:pt x="7833043" y="5228252"/>
                  <a:pt x="7833043" y="5221844"/>
                </a:cubicBezTo>
                <a:lnTo>
                  <a:pt x="7833043" y="4936154"/>
                </a:lnTo>
                <a:close/>
                <a:moveTo>
                  <a:pt x="6862195" y="4936154"/>
                </a:moveTo>
                <a:lnTo>
                  <a:pt x="6862195" y="5294560"/>
                </a:lnTo>
                <a:lnTo>
                  <a:pt x="6887338" y="5294560"/>
                </a:lnTo>
                <a:lnTo>
                  <a:pt x="6916178" y="5294560"/>
                </a:lnTo>
                <a:lnTo>
                  <a:pt x="7013791" y="5294560"/>
                </a:lnTo>
                <a:lnTo>
                  <a:pt x="7013791" y="5243042"/>
                </a:lnTo>
                <a:lnTo>
                  <a:pt x="6916178" y="5243042"/>
                </a:lnTo>
                <a:lnTo>
                  <a:pt x="6916178" y="4936154"/>
                </a:lnTo>
                <a:close/>
                <a:moveTo>
                  <a:pt x="5454960" y="4936154"/>
                </a:moveTo>
                <a:lnTo>
                  <a:pt x="5454960" y="5294560"/>
                </a:lnTo>
                <a:lnTo>
                  <a:pt x="5508943" y="5294560"/>
                </a:lnTo>
                <a:lnTo>
                  <a:pt x="5508943" y="5116343"/>
                </a:lnTo>
                <a:cubicBezTo>
                  <a:pt x="5508943" y="5105662"/>
                  <a:pt x="5511038" y="5097609"/>
                  <a:pt x="5515229" y="5092186"/>
                </a:cubicBezTo>
                <a:cubicBezTo>
                  <a:pt x="5519419" y="5086763"/>
                  <a:pt x="5525787" y="5084052"/>
                  <a:pt x="5534332" y="5084052"/>
                </a:cubicBezTo>
                <a:cubicBezTo>
                  <a:pt x="5542877" y="5084052"/>
                  <a:pt x="5549286" y="5086722"/>
                  <a:pt x="5553559" y="5092063"/>
                </a:cubicBezTo>
                <a:cubicBezTo>
                  <a:pt x="5557832" y="5097404"/>
                  <a:pt x="5559968" y="5105415"/>
                  <a:pt x="5559968" y="5116096"/>
                </a:cubicBezTo>
                <a:lnTo>
                  <a:pt x="5559968" y="5294560"/>
                </a:lnTo>
                <a:lnTo>
                  <a:pt x="5613951" y="5294560"/>
                </a:lnTo>
                <a:lnTo>
                  <a:pt x="5613951" y="5101060"/>
                </a:lnTo>
                <a:cubicBezTo>
                  <a:pt x="5613951" y="5079533"/>
                  <a:pt x="5609349" y="5063018"/>
                  <a:pt x="5600148" y="5051514"/>
                </a:cubicBezTo>
                <a:cubicBezTo>
                  <a:pt x="5590944" y="5040011"/>
                  <a:pt x="5577880" y="5034260"/>
                  <a:pt x="5560954" y="5034260"/>
                </a:cubicBezTo>
                <a:cubicBezTo>
                  <a:pt x="5548300" y="5034260"/>
                  <a:pt x="5537003" y="5038368"/>
                  <a:pt x="5527061" y="5046584"/>
                </a:cubicBezTo>
                <a:cubicBezTo>
                  <a:pt x="5522090" y="5050693"/>
                  <a:pt x="5517705" y="5055746"/>
                  <a:pt x="5513904" y="5061744"/>
                </a:cubicBezTo>
                <a:lnTo>
                  <a:pt x="5508943" y="5072458"/>
                </a:lnTo>
                <a:lnTo>
                  <a:pt x="5508943" y="4936154"/>
                </a:lnTo>
                <a:close/>
                <a:moveTo>
                  <a:pt x="5256396" y="4936154"/>
                </a:moveTo>
                <a:lnTo>
                  <a:pt x="5256396" y="4987672"/>
                </a:lnTo>
                <a:lnTo>
                  <a:pt x="5317773" y="4987672"/>
                </a:lnTo>
                <a:lnTo>
                  <a:pt x="5317773" y="5294560"/>
                </a:lnTo>
                <a:lnTo>
                  <a:pt x="5371756" y="5294560"/>
                </a:lnTo>
                <a:lnTo>
                  <a:pt x="5371756" y="4987672"/>
                </a:lnTo>
                <a:lnTo>
                  <a:pt x="5433134" y="4987672"/>
                </a:lnTo>
                <a:lnTo>
                  <a:pt x="5433134" y="4936154"/>
                </a:lnTo>
                <a:close/>
                <a:moveTo>
                  <a:pt x="4712820" y="4936154"/>
                </a:moveTo>
                <a:lnTo>
                  <a:pt x="4712820" y="5076164"/>
                </a:lnTo>
                <a:lnTo>
                  <a:pt x="4768035" y="5017744"/>
                </a:lnTo>
                <a:lnTo>
                  <a:pt x="4768035" y="4936154"/>
                </a:lnTo>
                <a:close/>
                <a:moveTo>
                  <a:pt x="3083235" y="4936154"/>
                </a:moveTo>
                <a:lnTo>
                  <a:pt x="3083235" y="5294560"/>
                </a:lnTo>
                <a:lnTo>
                  <a:pt x="3137219" y="5294560"/>
                </a:lnTo>
                <a:lnTo>
                  <a:pt x="3137219" y="5116343"/>
                </a:lnTo>
                <a:cubicBezTo>
                  <a:pt x="3137219" y="5105662"/>
                  <a:pt x="3139313" y="5097609"/>
                  <a:pt x="3143504" y="5092186"/>
                </a:cubicBezTo>
                <a:cubicBezTo>
                  <a:pt x="3147695" y="5086763"/>
                  <a:pt x="3154062" y="5084052"/>
                  <a:pt x="3162607" y="5084052"/>
                </a:cubicBezTo>
                <a:cubicBezTo>
                  <a:pt x="3171153" y="5084052"/>
                  <a:pt x="3177561" y="5086722"/>
                  <a:pt x="3181834" y="5092063"/>
                </a:cubicBezTo>
                <a:cubicBezTo>
                  <a:pt x="3186107" y="5097404"/>
                  <a:pt x="3188243" y="5105415"/>
                  <a:pt x="3188243" y="5116096"/>
                </a:cubicBezTo>
                <a:lnTo>
                  <a:pt x="3188243" y="5294560"/>
                </a:lnTo>
                <a:lnTo>
                  <a:pt x="3242226" y="5294560"/>
                </a:lnTo>
                <a:lnTo>
                  <a:pt x="3242226" y="5101060"/>
                </a:lnTo>
                <a:cubicBezTo>
                  <a:pt x="3242226" y="5079533"/>
                  <a:pt x="3237625" y="5063018"/>
                  <a:pt x="3228422" y="5051514"/>
                </a:cubicBezTo>
                <a:cubicBezTo>
                  <a:pt x="3219220" y="5040011"/>
                  <a:pt x="3206156" y="5034260"/>
                  <a:pt x="3189229" y="5034260"/>
                </a:cubicBezTo>
                <a:cubicBezTo>
                  <a:pt x="3176575" y="5034260"/>
                  <a:pt x="3165278" y="5038368"/>
                  <a:pt x="3155336" y="5046584"/>
                </a:cubicBezTo>
                <a:cubicBezTo>
                  <a:pt x="3150365" y="5050693"/>
                  <a:pt x="3145979" y="5055746"/>
                  <a:pt x="3142179" y="5061744"/>
                </a:cubicBezTo>
                <a:lnTo>
                  <a:pt x="3137219" y="5072458"/>
                </a:lnTo>
                <a:lnTo>
                  <a:pt x="3137219" y="4936154"/>
                </a:lnTo>
                <a:close/>
                <a:moveTo>
                  <a:pt x="6051147" y="4932457"/>
                </a:moveTo>
                <a:cubicBezTo>
                  <a:pt x="6032578" y="4932457"/>
                  <a:pt x="6016720" y="4935784"/>
                  <a:pt x="6003573" y="4942440"/>
                </a:cubicBezTo>
                <a:cubicBezTo>
                  <a:pt x="5990427" y="4949095"/>
                  <a:pt x="5980444" y="4958791"/>
                  <a:pt x="5973624" y="4971526"/>
                </a:cubicBezTo>
                <a:cubicBezTo>
                  <a:pt x="5966804" y="4984262"/>
                  <a:pt x="5963394" y="4999586"/>
                  <a:pt x="5963394" y="5017498"/>
                </a:cubicBezTo>
                <a:lnTo>
                  <a:pt x="5963394" y="5037218"/>
                </a:lnTo>
                <a:cubicBezTo>
                  <a:pt x="5963394" y="5054965"/>
                  <a:pt x="5966640" y="5069755"/>
                  <a:pt x="5973131" y="5081587"/>
                </a:cubicBezTo>
                <a:cubicBezTo>
                  <a:pt x="5979622" y="5093419"/>
                  <a:pt x="5987592" y="5102786"/>
                  <a:pt x="5997041" y="5109688"/>
                </a:cubicBezTo>
                <a:cubicBezTo>
                  <a:pt x="6006490" y="5116589"/>
                  <a:pt x="6018363" y="5123491"/>
                  <a:pt x="6032660" y="5130393"/>
                </a:cubicBezTo>
                <a:lnTo>
                  <a:pt x="6035864" y="5131872"/>
                </a:lnTo>
                <a:cubicBezTo>
                  <a:pt x="6036357" y="5132037"/>
                  <a:pt x="6036851" y="5132242"/>
                  <a:pt x="6037343" y="5132489"/>
                </a:cubicBezTo>
                <a:cubicBezTo>
                  <a:pt x="6037836" y="5132735"/>
                  <a:pt x="6038329" y="5132941"/>
                  <a:pt x="6038822" y="5133105"/>
                </a:cubicBezTo>
                <a:cubicBezTo>
                  <a:pt x="6049504" y="5138199"/>
                  <a:pt x="6057885" y="5142595"/>
                  <a:pt x="6063966" y="5146292"/>
                </a:cubicBezTo>
                <a:cubicBezTo>
                  <a:pt x="6070045" y="5149990"/>
                  <a:pt x="6075099" y="5154550"/>
                  <a:pt x="6079125" y="5159973"/>
                </a:cubicBezTo>
                <a:cubicBezTo>
                  <a:pt x="6083151" y="5165396"/>
                  <a:pt x="6085164" y="5171969"/>
                  <a:pt x="6085164" y="5179693"/>
                </a:cubicBezTo>
                <a:lnTo>
                  <a:pt x="6085164" y="5210998"/>
                </a:lnTo>
                <a:cubicBezTo>
                  <a:pt x="6085164" y="5222008"/>
                  <a:pt x="6082247" y="5230512"/>
                  <a:pt x="6076414" y="5236510"/>
                </a:cubicBezTo>
                <a:cubicBezTo>
                  <a:pt x="6070579" y="5242508"/>
                  <a:pt x="6062322" y="5245507"/>
                  <a:pt x="6051640" y="5245507"/>
                </a:cubicBezTo>
                <a:cubicBezTo>
                  <a:pt x="6040630" y="5245507"/>
                  <a:pt x="6032085" y="5242467"/>
                  <a:pt x="6026005" y="5236387"/>
                </a:cubicBezTo>
                <a:cubicBezTo>
                  <a:pt x="6019924" y="5230307"/>
                  <a:pt x="6016884" y="5221762"/>
                  <a:pt x="6016884" y="5210751"/>
                </a:cubicBezTo>
                <a:lnTo>
                  <a:pt x="6016884" y="5193003"/>
                </a:lnTo>
                <a:lnTo>
                  <a:pt x="5963148" y="5193250"/>
                </a:lnTo>
                <a:lnTo>
                  <a:pt x="5963148" y="5211737"/>
                </a:lnTo>
                <a:cubicBezTo>
                  <a:pt x="5963148" y="5230142"/>
                  <a:pt x="5966599" y="5245795"/>
                  <a:pt x="5973501" y="5258695"/>
                </a:cubicBezTo>
                <a:cubicBezTo>
                  <a:pt x="5980403" y="5271595"/>
                  <a:pt x="5990468" y="5281414"/>
                  <a:pt x="6003697" y="5288151"/>
                </a:cubicBezTo>
                <a:cubicBezTo>
                  <a:pt x="6016925" y="5294889"/>
                  <a:pt x="6032906" y="5298257"/>
                  <a:pt x="6051640" y="5298257"/>
                </a:cubicBezTo>
                <a:cubicBezTo>
                  <a:pt x="6070210" y="5298257"/>
                  <a:pt x="6086026" y="5294889"/>
                  <a:pt x="6099091" y="5288151"/>
                </a:cubicBezTo>
                <a:cubicBezTo>
                  <a:pt x="6112155" y="5281414"/>
                  <a:pt x="6122097" y="5271595"/>
                  <a:pt x="6128917" y="5258695"/>
                </a:cubicBezTo>
                <a:cubicBezTo>
                  <a:pt x="6135737" y="5245795"/>
                  <a:pt x="6139146" y="5230142"/>
                  <a:pt x="6139146" y="5211737"/>
                </a:cubicBezTo>
                <a:lnTo>
                  <a:pt x="6139146" y="5180432"/>
                </a:lnTo>
                <a:cubicBezTo>
                  <a:pt x="6139146" y="5162849"/>
                  <a:pt x="6136148" y="5148511"/>
                  <a:pt x="6130149" y="5137418"/>
                </a:cubicBezTo>
                <a:cubicBezTo>
                  <a:pt x="6124151" y="5126326"/>
                  <a:pt x="6116880" y="5117781"/>
                  <a:pt x="6108334" y="5111783"/>
                </a:cubicBezTo>
                <a:cubicBezTo>
                  <a:pt x="6099789" y="5105785"/>
                  <a:pt x="6088533" y="5099417"/>
                  <a:pt x="6074564" y="5092679"/>
                </a:cubicBezTo>
                <a:cubicBezTo>
                  <a:pt x="6073907" y="5092351"/>
                  <a:pt x="6073291" y="5092063"/>
                  <a:pt x="6072716" y="5091817"/>
                </a:cubicBezTo>
                <a:cubicBezTo>
                  <a:pt x="6072141" y="5091570"/>
                  <a:pt x="6071606" y="5091283"/>
                  <a:pt x="6071114" y="5090954"/>
                </a:cubicBezTo>
                <a:cubicBezTo>
                  <a:pt x="6069470" y="5090297"/>
                  <a:pt x="6067950" y="5089598"/>
                  <a:pt x="6066553" y="5088859"/>
                </a:cubicBezTo>
                <a:cubicBezTo>
                  <a:pt x="6065157" y="5088119"/>
                  <a:pt x="6063719" y="5087421"/>
                  <a:pt x="6062240" y="5086763"/>
                </a:cubicBezTo>
                <a:cubicBezTo>
                  <a:pt x="6051887" y="5081833"/>
                  <a:pt x="6043752" y="5077602"/>
                  <a:pt x="6037836" y="5074069"/>
                </a:cubicBezTo>
                <a:cubicBezTo>
                  <a:pt x="6031920" y="5070536"/>
                  <a:pt x="6027032" y="5065976"/>
                  <a:pt x="6023170" y="5060388"/>
                </a:cubicBezTo>
                <a:cubicBezTo>
                  <a:pt x="6019308" y="5054801"/>
                  <a:pt x="6017378" y="5048063"/>
                  <a:pt x="6017378" y="5040176"/>
                </a:cubicBezTo>
                <a:lnTo>
                  <a:pt x="6017378" y="5017005"/>
                </a:lnTo>
                <a:cubicBezTo>
                  <a:pt x="6017378" y="5006817"/>
                  <a:pt x="6020294" y="4998929"/>
                  <a:pt x="6026128" y="4993341"/>
                </a:cubicBezTo>
                <a:cubicBezTo>
                  <a:pt x="6031961" y="4987754"/>
                  <a:pt x="6040301" y="4984960"/>
                  <a:pt x="6051147" y="4984960"/>
                </a:cubicBezTo>
                <a:cubicBezTo>
                  <a:pt x="6061500" y="4984960"/>
                  <a:pt x="6069429" y="4987960"/>
                  <a:pt x="6074934" y="4993957"/>
                </a:cubicBezTo>
                <a:cubicBezTo>
                  <a:pt x="6080439" y="4999956"/>
                  <a:pt x="6083192" y="5008542"/>
                  <a:pt x="6083192" y="5019716"/>
                </a:cubicBezTo>
                <a:lnTo>
                  <a:pt x="6083192" y="5038450"/>
                </a:lnTo>
                <a:lnTo>
                  <a:pt x="6137174" y="5037957"/>
                </a:lnTo>
                <a:lnTo>
                  <a:pt x="6137174" y="5018484"/>
                </a:lnTo>
                <a:cubicBezTo>
                  <a:pt x="6137174" y="5000243"/>
                  <a:pt x="6133806" y="4984673"/>
                  <a:pt x="6127068" y="4971773"/>
                </a:cubicBezTo>
                <a:cubicBezTo>
                  <a:pt x="6120330" y="4958873"/>
                  <a:pt x="6110553" y="4949095"/>
                  <a:pt x="6097735" y="4942440"/>
                </a:cubicBezTo>
                <a:cubicBezTo>
                  <a:pt x="6084917" y="4935784"/>
                  <a:pt x="6069389" y="4932457"/>
                  <a:pt x="6051147" y="4932457"/>
                </a:cubicBezTo>
                <a:close/>
                <a:moveTo>
                  <a:pt x="7563650" y="4576255"/>
                </a:moveTo>
                <a:lnTo>
                  <a:pt x="7586328" y="4576255"/>
                </a:lnTo>
                <a:lnTo>
                  <a:pt x="7586328" y="4609039"/>
                </a:lnTo>
                <a:cubicBezTo>
                  <a:pt x="7586328" y="4620049"/>
                  <a:pt x="7583699" y="4628348"/>
                  <a:pt x="7578440" y="4633935"/>
                </a:cubicBezTo>
                <a:cubicBezTo>
                  <a:pt x="7573181" y="4639523"/>
                  <a:pt x="7565539" y="4642316"/>
                  <a:pt x="7555516" y="4642316"/>
                </a:cubicBezTo>
                <a:cubicBezTo>
                  <a:pt x="7547464" y="4642316"/>
                  <a:pt x="7541425" y="4640139"/>
                  <a:pt x="7537398" y="4635784"/>
                </a:cubicBezTo>
                <a:cubicBezTo>
                  <a:pt x="7533372" y="4631429"/>
                  <a:pt x="7531359" y="4624897"/>
                  <a:pt x="7531359" y="4616188"/>
                </a:cubicBezTo>
                <a:cubicBezTo>
                  <a:pt x="7531359" y="4603041"/>
                  <a:pt x="7534070" y="4593099"/>
                  <a:pt x="7539493" y="4586362"/>
                </a:cubicBezTo>
                <a:cubicBezTo>
                  <a:pt x="7544916" y="4579624"/>
                  <a:pt x="7552968" y="4576255"/>
                  <a:pt x="7563650" y="4576255"/>
                </a:cubicBezTo>
                <a:close/>
                <a:moveTo>
                  <a:pt x="6773075" y="4576255"/>
                </a:moveTo>
                <a:lnTo>
                  <a:pt x="6795753" y="4576255"/>
                </a:lnTo>
                <a:lnTo>
                  <a:pt x="6795753" y="4609039"/>
                </a:lnTo>
                <a:cubicBezTo>
                  <a:pt x="6795753" y="4620049"/>
                  <a:pt x="6793124" y="4628348"/>
                  <a:pt x="6787865" y="4633935"/>
                </a:cubicBezTo>
                <a:cubicBezTo>
                  <a:pt x="6782607" y="4639523"/>
                  <a:pt x="6774965" y="4642316"/>
                  <a:pt x="6764941" y="4642316"/>
                </a:cubicBezTo>
                <a:cubicBezTo>
                  <a:pt x="6756889" y="4642316"/>
                  <a:pt x="6750849" y="4640139"/>
                  <a:pt x="6746823" y="4635784"/>
                </a:cubicBezTo>
                <a:cubicBezTo>
                  <a:pt x="6742798" y="4631429"/>
                  <a:pt x="6740784" y="4624897"/>
                  <a:pt x="6740784" y="4616188"/>
                </a:cubicBezTo>
                <a:cubicBezTo>
                  <a:pt x="6740784" y="4603041"/>
                  <a:pt x="6743495" y="4593099"/>
                  <a:pt x="6748918" y="4586362"/>
                </a:cubicBezTo>
                <a:cubicBezTo>
                  <a:pt x="6754341" y="4579624"/>
                  <a:pt x="6762394" y="4576255"/>
                  <a:pt x="6773075" y="4576255"/>
                </a:cubicBezTo>
                <a:close/>
                <a:moveTo>
                  <a:pt x="6449225" y="4576255"/>
                </a:moveTo>
                <a:lnTo>
                  <a:pt x="6471903" y="4576255"/>
                </a:lnTo>
                <a:lnTo>
                  <a:pt x="6471903" y="4609039"/>
                </a:lnTo>
                <a:cubicBezTo>
                  <a:pt x="6471903" y="4620049"/>
                  <a:pt x="6469273" y="4628348"/>
                  <a:pt x="6464015" y="4633935"/>
                </a:cubicBezTo>
                <a:cubicBezTo>
                  <a:pt x="6458757" y="4639523"/>
                  <a:pt x="6451115" y="4642316"/>
                  <a:pt x="6441091" y="4642316"/>
                </a:cubicBezTo>
                <a:cubicBezTo>
                  <a:pt x="6433038" y="4642316"/>
                  <a:pt x="6426999" y="4640139"/>
                  <a:pt x="6422973" y="4635784"/>
                </a:cubicBezTo>
                <a:cubicBezTo>
                  <a:pt x="6418947" y="4631429"/>
                  <a:pt x="6416934" y="4624897"/>
                  <a:pt x="6416934" y="4616188"/>
                </a:cubicBezTo>
                <a:cubicBezTo>
                  <a:pt x="6416934" y="4603041"/>
                  <a:pt x="6419646" y="4593099"/>
                  <a:pt x="6425069" y="4586362"/>
                </a:cubicBezTo>
                <a:cubicBezTo>
                  <a:pt x="6430491" y="4579624"/>
                  <a:pt x="6438544" y="4576255"/>
                  <a:pt x="6449225" y="4576255"/>
                </a:cubicBezTo>
                <a:close/>
                <a:moveTo>
                  <a:pt x="4115019" y="4474699"/>
                </a:moveTo>
                <a:cubicBezTo>
                  <a:pt x="4121921" y="4474699"/>
                  <a:pt x="4127221" y="4476794"/>
                  <a:pt x="4130919" y="4480984"/>
                </a:cubicBezTo>
                <a:cubicBezTo>
                  <a:pt x="4134616" y="4485175"/>
                  <a:pt x="4136464" y="4491049"/>
                  <a:pt x="4136464" y="4498609"/>
                </a:cubicBezTo>
                <a:lnTo>
                  <a:pt x="4136464" y="4613723"/>
                </a:lnTo>
                <a:cubicBezTo>
                  <a:pt x="4136464" y="4621611"/>
                  <a:pt x="4134616" y="4627691"/>
                  <a:pt x="4130919" y="4631963"/>
                </a:cubicBezTo>
                <a:cubicBezTo>
                  <a:pt x="4127221" y="4636236"/>
                  <a:pt x="4121921" y="4638372"/>
                  <a:pt x="4115019" y="4638372"/>
                </a:cubicBezTo>
                <a:cubicBezTo>
                  <a:pt x="4108282" y="4638372"/>
                  <a:pt x="4103023" y="4636236"/>
                  <a:pt x="4099244" y="4631963"/>
                </a:cubicBezTo>
                <a:cubicBezTo>
                  <a:pt x="4095465" y="4627691"/>
                  <a:pt x="4093574" y="4621611"/>
                  <a:pt x="4093574" y="4613723"/>
                </a:cubicBezTo>
                <a:lnTo>
                  <a:pt x="4093574" y="4498609"/>
                </a:lnTo>
                <a:cubicBezTo>
                  <a:pt x="4093574" y="4491214"/>
                  <a:pt x="4095505" y="4485380"/>
                  <a:pt x="4099367" y="4481107"/>
                </a:cubicBezTo>
                <a:cubicBezTo>
                  <a:pt x="4103229" y="4476835"/>
                  <a:pt x="4108446" y="4474699"/>
                  <a:pt x="4115019" y="4474699"/>
                </a:cubicBezTo>
                <a:close/>
                <a:moveTo>
                  <a:pt x="2914869" y="4474699"/>
                </a:moveTo>
                <a:cubicBezTo>
                  <a:pt x="2921771" y="4474699"/>
                  <a:pt x="2927071" y="4476794"/>
                  <a:pt x="2930768" y="4480984"/>
                </a:cubicBezTo>
                <a:cubicBezTo>
                  <a:pt x="2934466" y="4485175"/>
                  <a:pt x="2936315" y="4491049"/>
                  <a:pt x="2936315" y="4498609"/>
                </a:cubicBezTo>
                <a:lnTo>
                  <a:pt x="2936315" y="4613723"/>
                </a:lnTo>
                <a:cubicBezTo>
                  <a:pt x="2936315" y="4621611"/>
                  <a:pt x="2934466" y="4627691"/>
                  <a:pt x="2930768" y="4631963"/>
                </a:cubicBezTo>
                <a:cubicBezTo>
                  <a:pt x="2927071" y="4636236"/>
                  <a:pt x="2921771" y="4638372"/>
                  <a:pt x="2914869" y="4638372"/>
                </a:cubicBezTo>
                <a:cubicBezTo>
                  <a:pt x="2908132" y="4638372"/>
                  <a:pt x="2902873" y="4636236"/>
                  <a:pt x="2899094" y="4631963"/>
                </a:cubicBezTo>
                <a:cubicBezTo>
                  <a:pt x="2895314" y="4627691"/>
                  <a:pt x="2893424" y="4621611"/>
                  <a:pt x="2893424" y="4613723"/>
                </a:cubicBezTo>
                <a:lnTo>
                  <a:pt x="2893424" y="4498609"/>
                </a:lnTo>
                <a:cubicBezTo>
                  <a:pt x="2893424" y="4491214"/>
                  <a:pt x="2895355" y="4485380"/>
                  <a:pt x="2899217" y="4481107"/>
                </a:cubicBezTo>
                <a:cubicBezTo>
                  <a:pt x="2903079" y="4476835"/>
                  <a:pt x="2908296" y="4474699"/>
                  <a:pt x="2914869" y="4474699"/>
                </a:cubicBezTo>
                <a:close/>
                <a:moveTo>
                  <a:pt x="8280648" y="4474206"/>
                </a:moveTo>
                <a:cubicBezTo>
                  <a:pt x="8285907" y="4474206"/>
                  <a:pt x="8290343" y="4475397"/>
                  <a:pt x="8293959" y="4477780"/>
                </a:cubicBezTo>
                <a:cubicBezTo>
                  <a:pt x="8297574" y="4480163"/>
                  <a:pt x="8300368" y="4483655"/>
                  <a:pt x="8302340" y="4488256"/>
                </a:cubicBezTo>
                <a:cubicBezTo>
                  <a:pt x="8304312" y="4492857"/>
                  <a:pt x="8305298" y="4498362"/>
                  <a:pt x="8305298" y="4504771"/>
                </a:cubicBezTo>
                <a:lnTo>
                  <a:pt x="8305298" y="4609779"/>
                </a:lnTo>
                <a:cubicBezTo>
                  <a:pt x="8305298" y="4616023"/>
                  <a:pt x="8304312" y="4621405"/>
                  <a:pt x="8302340" y="4625924"/>
                </a:cubicBezTo>
                <a:cubicBezTo>
                  <a:pt x="8300368" y="4630443"/>
                  <a:pt x="8297574" y="4633853"/>
                  <a:pt x="8293959" y="4636154"/>
                </a:cubicBezTo>
                <a:cubicBezTo>
                  <a:pt x="8290343" y="4638454"/>
                  <a:pt x="8285907" y="4639605"/>
                  <a:pt x="8280648" y="4639605"/>
                </a:cubicBezTo>
                <a:cubicBezTo>
                  <a:pt x="8272760" y="4639605"/>
                  <a:pt x="8266639" y="4637099"/>
                  <a:pt x="8262284" y="4632087"/>
                </a:cubicBezTo>
                <a:cubicBezTo>
                  <a:pt x="8257929" y="4627074"/>
                  <a:pt x="8255752" y="4619967"/>
                  <a:pt x="8255752" y="4610765"/>
                </a:cubicBezTo>
                <a:lnTo>
                  <a:pt x="8255752" y="4505018"/>
                </a:lnTo>
                <a:cubicBezTo>
                  <a:pt x="8255752" y="4495322"/>
                  <a:pt x="8257929" y="4487763"/>
                  <a:pt x="8262284" y="4482340"/>
                </a:cubicBezTo>
                <a:cubicBezTo>
                  <a:pt x="8266639" y="4476917"/>
                  <a:pt x="8272760" y="4474206"/>
                  <a:pt x="8280648" y="4474206"/>
                </a:cubicBezTo>
                <a:close/>
                <a:moveTo>
                  <a:pt x="7975848" y="4474206"/>
                </a:moveTo>
                <a:cubicBezTo>
                  <a:pt x="7981107" y="4474206"/>
                  <a:pt x="7985544" y="4475397"/>
                  <a:pt x="7989159" y="4477780"/>
                </a:cubicBezTo>
                <a:cubicBezTo>
                  <a:pt x="7992774" y="4480163"/>
                  <a:pt x="7995568" y="4483655"/>
                  <a:pt x="7997540" y="4488256"/>
                </a:cubicBezTo>
                <a:cubicBezTo>
                  <a:pt x="7999512" y="4492857"/>
                  <a:pt x="8000498" y="4498362"/>
                  <a:pt x="8000498" y="4504771"/>
                </a:cubicBezTo>
                <a:lnTo>
                  <a:pt x="8000498" y="4609779"/>
                </a:lnTo>
                <a:cubicBezTo>
                  <a:pt x="8000498" y="4616023"/>
                  <a:pt x="7999512" y="4621405"/>
                  <a:pt x="7997540" y="4625924"/>
                </a:cubicBezTo>
                <a:cubicBezTo>
                  <a:pt x="7995568" y="4630443"/>
                  <a:pt x="7992774" y="4633853"/>
                  <a:pt x="7989159" y="4636154"/>
                </a:cubicBezTo>
                <a:cubicBezTo>
                  <a:pt x="7985544" y="4638454"/>
                  <a:pt x="7981107" y="4639605"/>
                  <a:pt x="7975848" y="4639605"/>
                </a:cubicBezTo>
                <a:cubicBezTo>
                  <a:pt x="7967960" y="4639605"/>
                  <a:pt x="7961839" y="4637099"/>
                  <a:pt x="7957484" y="4632087"/>
                </a:cubicBezTo>
                <a:cubicBezTo>
                  <a:pt x="7953130" y="4627074"/>
                  <a:pt x="7950952" y="4619967"/>
                  <a:pt x="7950952" y="4610765"/>
                </a:cubicBezTo>
                <a:lnTo>
                  <a:pt x="7950952" y="4505018"/>
                </a:lnTo>
                <a:cubicBezTo>
                  <a:pt x="7950952" y="4495322"/>
                  <a:pt x="7953130" y="4487763"/>
                  <a:pt x="7957484" y="4482340"/>
                </a:cubicBezTo>
                <a:cubicBezTo>
                  <a:pt x="7961839" y="4476917"/>
                  <a:pt x="7967960" y="4474206"/>
                  <a:pt x="7975848" y="4474206"/>
                </a:cubicBezTo>
                <a:close/>
                <a:moveTo>
                  <a:pt x="5594598" y="4474206"/>
                </a:moveTo>
                <a:cubicBezTo>
                  <a:pt x="5599857" y="4474206"/>
                  <a:pt x="5604294" y="4475397"/>
                  <a:pt x="5607909" y="4477780"/>
                </a:cubicBezTo>
                <a:cubicBezTo>
                  <a:pt x="5611524" y="4480163"/>
                  <a:pt x="5614318" y="4483655"/>
                  <a:pt x="5616290" y="4488256"/>
                </a:cubicBezTo>
                <a:cubicBezTo>
                  <a:pt x="5618263" y="4492857"/>
                  <a:pt x="5619248" y="4498362"/>
                  <a:pt x="5619248" y="4504771"/>
                </a:cubicBezTo>
                <a:lnTo>
                  <a:pt x="5619248" y="4609779"/>
                </a:lnTo>
                <a:cubicBezTo>
                  <a:pt x="5619248" y="4616023"/>
                  <a:pt x="5618263" y="4621405"/>
                  <a:pt x="5616290" y="4625924"/>
                </a:cubicBezTo>
                <a:cubicBezTo>
                  <a:pt x="5614318" y="4630443"/>
                  <a:pt x="5611524" y="4633853"/>
                  <a:pt x="5607909" y="4636154"/>
                </a:cubicBezTo>
                <a:cubicBezTo>
                  <a:pt x="5604294" y="4638454"/>
                  <a:pt x="5599857" y="4639605"/>
                  <a:pt x="5594598" y="4639605"/>
                </a:cubicBezTo>
                <a:cubicBezTo>
                  <a:pt x="5586710" y="4639605"/>
                  <a:pt x="5580589" y="4637099"/>
                  <a:pt x="5576234" y="4632087"/>
                </a:cubicBezTo>
                <a:cubicBezTo>
                  <a:pt x="5571880" y="4627074"/>
                  <a:pt x="5569702" y="4619967"/>
                  <a:pt x="5569702" y="4610765"/>
                </a:cubicBezTo>
                <a:lnTo>
                  <a:pt x="5569702" y="4505018"/>
                </a:lnTo>
                <a:cubicBezTo>
                  <a:pt x="5569702" y="4495322"/>
                  <a:pt x="5571880" y="4487763"/>
                  <a:pt x="5576234" y="4482340"/>
                </a:cubicBezTo>
                <a:cubicBezTo>
                  <a:pt x="5580589" y="4476917"/>
                  <a:pt x="5586710" y="4474206"/>
                  <a:pt x="5594598" y="4474206"/>
                </a:cubicBezTo>
                <a:close/>
                <a:moveTo>
                  <a:pt x="4984998" y="4473466"/>
                </a:moveTo>
                <a:cubicBezTo>
                  <a:pt x="4990257" y="4473466"/>
                  <a:pt x="4994735" y="4474657"/>
                  <a:pt x="4998432" y="4477040"/>
                </a:cubicBezTo>
                <a:cubicBezTo>
                  <a:pt x="5002130" y="4479423"/>
                  <a:pt x="5004924" y="4482915"/>
                  <a:pt x="5006814" y="4487516"/>
                </a:cubicBezTo>
                <a:cubicBezTo>
                  <a:pt x="5008703" y="4492118"/>
                  <a:pt x="5009649" y="4497623"/>
                  <a:pt x="5009649" y="4504032"/>
                </a:cubicBezTo>
                <a:lnTo>
                  <a:pt x="5009649" y="4610518"/>
                </a:lnTo>
                <a:cubicBezTo>
                  <a:pt x="5009649" y="4616763"/>
                  <a:pt x="5008703" y="4622145"/>
                  <a:pt x="5006814" y="4626664"/>
                </a:cubicBezTo>
                <a:cubicBezTo>
                  <a:pt x="5004924" y="4631183"/>
                  <a:pt x="5002130" y="4634593"/>
                  <a:pt x="4998432" y="4636893"/>
                </a:cubicBezTo>
                <a:cubicBezTo>
                  <a:pt x="4994735" y="4639194"/>
                  <a:pt x="4990257" y="4640344"/>
                  <a:pt x="4984998" y="4640344"/>
                </a:cubicBezTo>
                <a:cubicBezTo>
                  <a:pt x="4977111" y="4640344"/>
                  <a:pt x="4970948" y="4637838"/>
                  <a:pt x="4966511" y="4632826"/>
                </a:cubicBezTo>
                <a:cubicBezTo>
                  <a:pt x="4962074" y="4627814"/>
                  <a:pt x="4959856" y="4620707"/>
                  <a:pt x="4959856" y="4611504"/>
                </a:cubicBezTo>
                <a:lnTo>
                  <a:pt x="4959856" y="4504278"/>
                </a:lnTo>
                <a:cubicBezTo>
                  <a:pt x="4959856" y="4494583"/>
                  <a:pt x="4962074" y="4487023"/>
                  <a:pt x="4966511" y="4481600"/>
                </a:cubicBezTo>
                <a:cubicBezTo>
                  <a:pt x="4970948" y="4476178"/>
                  <a:pt x="4977111" y="4473466"/>
                  <a:pt x="4984998" y="4473466"/>
                </a:cubicBezTo>
                <a:close/>
                <a:moveTo>
                  <a:pt x="9060958" y="4472973"/>
                </a:moveTo>
                <a:cubicBezTo>
                  <a:pt x="9069340" y="4472973"/>
                  <a:pt x="9075830" y="4475849"/>
                  <a:pt x="9080432" y="4481600"/>
                </a:cubicBezTo>
                <a:cubicBezTo>
                  <a:pt x="9085033" y="4487352"/>
                  <a:pt x="9087334" y="4495486"/>
                  <a:pt x="9087334" y="4506004"/>
                </a:cubicBezTo>
                <a:lnTo>
                  <a:pt x="9087334" y="4535090"/>
                </a:lnTo>
                <a:lnTo>
                  <a:pt x="9035570" y="4535090"/>
                </a:lnTo>
                <a:lnTo>
                  <a:pt x="9035570" y="4508222"/>
                </a:lnTo>
                <a:cubicBezTo>
                  <a:pt x="9035570" y="4497048"/>
                  <a:pt x="9037788" y="4488379"/>
                  <a:pt x="9042224" y="4482217"/>
                </a:cubicBezTo>
                <a:cubicBezTo>
                  <a:pt x="9046662" y="4476054"/>
                  <a:pt x="9052906" y="4472973"/>
                  <a:pt x="9060958" y="4472973"/>
                </a:cubicBezTo>
                <a:close/>
                <a:moveTo>
                  <a:pt x="5793884" y="4472973"/>
                </a:moveTo>
                <a:cubicBezTo>
                  <a:pt x="5802265" y="4472973"/>
                  <a:pt x="5808757" y="4475849"/>
                  <a:pt x="5813357" y="4481600"/>
                </a:cubicBezTo>
                <a:cubicBezTo>
                  <a:pt x="5817958" y="4487352"/>
                  <a:pt x="5820259" y="4495486"/>
                  <a:pt x="5820259" y="4506004"/>
                </a:cubicBezTo>
                <a:lnTo>
                  <a:pt x="5820259" y="4535090"/>
                </a:lnTo>
                <a:lnTo>
                  <a:pt x="5768495" y="4535090"/>
                </a:lnTo>
                <a:lnTo>
                  <a:pt x="5768495" y="4508222"/>
                </a:lnTo>
                <a:cubicBezTo>
                  <a:pt x="5768495" y="4497048"/>
                  <a:pt x="5770713" y="4488379"/>
                  <a:pt x="5775150" y="4482217"/>
                </a:cubicBezTo>
                <a:cubicBezTo>
                  <a:pt x="5779588" y="4476054"/>
                  <a:pt x="5785832" y="4472973"/>
                  <a:pt x="5793884" y="4472973"/>
                </a:cubicBezTo>
                <a:close/>
                <a:moveTo>
                  <a:pt x="5184284" y="4472973"/>
                </a:moveTo>
                <a:cubicBezTo>
                  <a:pt x="5192665" y="4472973"/>
                  <a:pt x="5199156" y="4475849"/>
                  <a:pt x="5203757" y="4481600"/>
                </a:cubicBezTo>
                <a:cubicBezTo>
                  <a:pt x="5208358" y="4487352"/>
                  <a:pt x="5210659" y="4495486"/>
                  <a:pt x="5210659" y="4506004"/>
                </a:cubicBezTo>
                <a:lnTo>
                  <a:pt x="5210659" y="4535090"/>
                </a:lnTo>
                <a:lnTo>
                  <a:pt x="5158895" y="4535090"/>
                </a:lnTo>
                <a:lnTo>
                  <a:pt x="5158895" y="4508222"/>
                </a:lnTo>
                <a:cubicBezTo>
                  <a:pt x="5158895" y="4497048"/>
                  <a:pt x="5161113" y="4488379"/>
                  <a:pt x="5165551" y="4482217"/>
                </a:cubicBezTo>
                <a:cubicBezTo>
                  <a:pt x="5169987" y="4476054"/>
                  <a:pt x="5176232" y="4472973"/>
                  <a:pt x="5184284" y="4472973"/>
                </a:cubicBezTo>
                <a:close/>
                <a:moveTo>
                  <a:pt x="4574684" y="4472973"/>
                </a:moveTo>
                <a:cubicBezTo>
                  <a:pt x="4583065" y="4472973"/>
                  <a:pt x="4589556" y="4475849"/>
                  <a:pt x="4594158" y="4481600"/>
                </a:cubicBezTo>
                <a:cubicBezTo>
                  <a:pt x="4598758" y="4487352"/>
                  <a:pt x="4601059" y="4495486"/>
                  <a:pt x="4601059" y="4506004"/>
                </a:cubicBezTo>
                <a:lnTo>
                  <a:pt x="4601059" y="4535090"/>
                </a:lnTo>
                <a:lnTo>
                  <a:pt x="4549295" y="4535090"/>
                </a:lnTo>
                <a:lnTo>
                  <a:pt x="4549295" y="4508222"/>
                </a:lnTo>
                <a:cubicBezTo>
                  <a:pt x="4549295" y="4497048"/>
                  <a:pt x="4551513" y="4488379"/>
                  <a:pt x="4555950" y="4482217"/>
                </a:cubicBezTo>
                <a:cubicBezTo>
                  <a:pt x="4560387" y="4476054"/>
                  <a:pt x="4566632" y="4472973"/>
                  <a:pt x="4574684" y="4472973"/>
                </a:cubicBezTo>
                <a:close/>
                <a:moveTo>
                  <a:pt x="3822209" y="4472973"/>
                </a:moveTo>
                <a:cubicBezTo>
                  <a:pt x="3830591" y="4472973"/>
                  <a:pt x="3837081" y="4475849"/>
                  <a:pt x="3841682" y="4481600"/>
                </a:cubicBezTo>
                <a:cubicBezTo>
                  <a:pt x="3846284" y="4487352"/>
                  <a:pt x="3848585" y="4495486"/>
                  <a:pt x="3848585" y="4506004"/>
                </a:cubicBezTo>
                <a:lnTo>
                  <a:pt x="3848585" y="4535090"/>
                </a:lnTo>
                <a:lnTo>
                  <a:pt x="3796820" y="4535090"/>
                </a:lnTo>
                <a:lnTo>
                  <a:pt x="3796820" y="4508222"/>
                </a:lnTo>
                <a:cubicBezTo>
                  <a:pt x="3796820" y="4497048"/>
                  <a:pt x="3799039" y="4488379"/>
                  <a:pt x="3803476" y="4482217"/>
                </a:cubicBezTo>
                <a:cubicBezTo>
                  <a:pt x="3807912" y="4476054"/>
                  <a:pt x="3814157" y="4472973"/>
                  <a:pt x="3822209" y="4472973"/>
                </a:cubicBezTo>
                <a:close/>
                <a:moveTo>
                  <a:pt x="3222134" y="4472973"/>
                </a:moveTo>
                <a:cubicBezTo>
                  <a:pt x="3230515" y="4472973"/>
                  <a:pt x="3237006" y="4475849"/>
                  <a:pt x="3241607" y="4481600"/>
                </a:cubicBezTo>
                <a:cubicBezTo>
                  <a:pt x="3246209" y="4487352"/>
                  <a:pt x="3248510" y="4495486"/>
                  <a:pt x="3248510" y="4506004"/>
                </a:cubicBezTo>
                <a:lnTo>
                  <a:pt x="3248510" y="4535090"/>
                </a:lnTo>
                <a:lnTo>
                  <a:pt x="3196745" y="4535090"/>
                </a:lnTo>
                <a:lnTo>
                  <a:pt x="3196745" y="4508222"/>
                </a:lnTo>
                <a:cubicBezTo>
                  <a:pt x="3196745" y="4497048"/>
                  <a:pt x="3198963" y="4488379"/>
                  <a:pt x="3203401" y="4482217"/>
                </a:cubicBezTo>
                <a:cubicBezTo>
                  <a:pt x="3207838" y="4476054"/>
                  <a:pt x="3214082" y="4472973"/>
                  <a:pt x="3222134" y="4472973"/>
                </a:cubicBezTo>
                <a:close/>
                <a:moveTo>
                  <a:pt x="8404998" y="4429097"/>
                </a:moveTo>
                <a:lnTo>
                  <a:pt x="8404998" y="4684960"/>
                </a:lnTo>
                <a:lnTo>
                  <a:pt x="8458981" y="4684960"/>
                </a:lnTo>
                <a:lnTo>
                  <a:pt x="8458981" y="4429097"/>
                </a:lnTo>
                <a:close/>
                <a:moveTo>
                  <a:pt x="2737624" y="4429097"/>
                </a:moveTo>
                <a:lnTo>
                  <a:pt x="2737624" y="4684960"/>
                </a:lnTo>
                <a:lnTo>
                  <a:pt x="2791607" y="4684960"/>
                </a:lnTo>
                <a:lnTo>
                  <a:pt x="2791607" y="4429097"/>
                </a:lnTo>
                <a:close/>
                <a:moveTo>
                  <a:pt x="2523056" y="4429097"/>
                </a:moveTo>
                <a:lnTo>
                  <a:pt x="2591582" y="4684960"/>
                </a:lnTo>
                <a:lnTo>
                  <a:pt x="2633733" y="4684960"/>
                </a:lnTo>
                <a:lnTo>
                  <a:pt x="2701766" y="4429097"/>
                </a:lnTo>
                <a:lnTo>
                  <a:pt x="2648523" y="4429097"/>
                </a:lnTo>
                <a:lnTo>
                  <a:pt x="2612534" y="4607807"/>
                </a:lnTo>
                <a:lnTo>
                  <a:pt x="2576053" y="4429097"/>
                </a:lnTo>
                <a:close/>
                <a:moveTo>
                  <a:pt x="9433824" y="4424660"/>
                </a:moveTo>
                <a:cubicBezTo>
                  <a:pt x="9419034" y="4424660"/>
                  <a:pt x="9406093" y="4427741"/>
                  <a:pt x="9395001" y="4433903"/>
                </a:cubicBezTo>
                <a:cubicBezTo>
                  <a:pt x="9383908" y="4440066"/>
                  <a:pt x="9375363" y="4448899"/>
                  <a:pt x="9369365" y="4460402"/>
                </a:cubicBezTo>
                <a:cubicBezTo>
                  <a:pt x="9363368" y="4471905"/>
                  <a:pt x="9360368" y="4485216"/>
                  <a:pt x="9360368" y="4500334"/>
                </a:cubicBezTo>
                <a:cubicBezTo>
                  <a:pt x="9360368" y="4515288"/>
                  <a:pt x="9363038" y="4527654"/>
                  <a:pt x="9368379" y="4537432"/>
                </a:cubicBezTo>
                <a:cubicBezTo>
                  <a:pt x="9373720" y="4547210"/>
                  <a:pt x="9380416" y="4554851"/>
                  <a:pt x="9388468" y="4560356"/>
                </a:cubicBezTo>
                <a:cubicBezTo>
                  <a:pt x="9396521" y="4565861"/>
                  <a:pt x="9406134" y="4570832"/>
                  <a:pt x="9417308" y="4575269"/>
                </a:cubicBezTo>
                <a:cubicBezTo>
                  <a:pt x="9417637" y="4575433"/>
                  <a:pt x="9418048" y="4575598"/>
                  <a:pt x="9418541" y="4575762"/>
                </a:cubicBezTo>
                <a:cubicBezTo>
                  <a:pt x="9419034" y="4575926"/>
                  <a:pt x="9419445" y="4576091"/>
                  <a:pt x="9419774" y="4576255"/>
                </a:cubicBezTo>
                <a:cubicBezTo>
                  <a:pt x="9420924" y="4576748"/>
                  <a:pt x="9422034" y="4577200"/>
                  <a:pt x="9423102" y="4577611"/>
                </a:cubicBezTo>
                <a:cubicBezTo>
                  <a:pt x="9424170" y="4578022"/>
                  <a:pt x="9425196" y="4578391"/>
                  <a:pt x="9426182" y="4578720"/>
                </a:cubicBezTo>
                <a:cubicBezTo>
                  <a:pt x="9434892" y="4582007"/>
                  <a:pt x="9441630" y="4584883"/>
                  <a:pt x="9446396" y="4587348"/>
                </a:cubicBezTo>
                <a:cubicBezTo>
                  <a:pt x="9451161" y="4589812"/>
                  <a:pt x="9455104" y="4593099"/>
                  <a:pt x="9458227" y="4597207"/>
                </a:cubicBezTo>
                <a:cubicBezTo>
                  <a:pt x="9461350" y="4601316"/>
                  <a:pt x="9462910" y="4606410"/>
                  <a:pt x="9462910" y="4612490"/>
                </a:cubicBezTo>
                <a:cubicBezTo>
                  <a:pt x="9462910" y="4621035"/>
                  <a:pt x="9460487" y="4627814"/>
                  <a:pt x="9455639" y="4632826"/>
                </a:cubicBezTo>
                <a:cubicBezTo>
                  <a:pt x="9450791" y="4637838"/>
                  <a:pt x="9444177" y="4640344"/>
                  <a:pt x="9435796" y="4640344"/>
                </a:cubicBezTo>
                <a:cubicBezTo>
                  <a:pt x="9427415" y="4640344"/>
                  <a:pt x="9420801" y="4637674"/>
                  <a:pt x="9415953" y="4632333"/>
                </a:cubicBezTo>
                <a:cubicBezTo>
                  <a:pt x="9411105" y="4626992"/>
                  <a:pt x="9408682" y="4619803"/>
                  <a:pt x="9408682" y="4610765"/>
                </a:cubicBezTo>
                <a:lnTo>
                  <a:pt x="9408682" y="4607807"/>
                </a:lnTo>
                <a:lnTo>
                  <a:pt x="9357164" y="4608053"/>
                </a:lnTo>
                <a:lnTo>
                  <a:pt x="9357164" y="4611258"/>
                </a:lnTo>
                <a:cubicBezTo>
                  <a:pt x="9357164" y="4626705"/>
                  <a:pt x="9360410" y="4640262"/>
                  <a:pt x="9366900" y="4651930"/>
                </a:cubicBezTo>
                <a:cubicBezTo>
                  <a:pt x="9373391" y="4663597"/>
                  <a:pt x="9382552" y="4672635"/>
                  <a:pt x="9394384" y="4679044"/>
                </a:cubicBezTo>
                <a:cubicBezTo>
                  <a:pt x="9406216" y="4685453"/>
                  <a:pt x="9420020" y="4688658"/>
                  <a:pt x="9435796" y="4688658"/>
                </a:cubicBezTo>
                <a:cubicBezTo>
                  <a:pt x="9451736" y="4688658"/>
                  <a:pt x="9465622" y="4685535"/>
                  <a:pt x="9477454" y="4679291"/>
                </a:cubicBezTo>
                <a:cubicBezTo>
                  <a:pt x="9489286" y="4673046"/>
                  <a:pt x="9498448" y="4664213"/>
                  <a:pt x="9504938" y="4652792"/>
                </a:cubicBezTo>
                <a:cubicBezTo>
                  <a:pt x="9511429" y="4641371"/>
                  <a:pt x="9514675" y="4627937"/>
                  <a:pt x="9514675" y="4612490"/>
                </a:cubicBezTo>
                <a:cubicBezTo>
                  <a:pt x="9514675" y="4595400"/>
                  <a:pt x="9511758" y="4581801"/>
                  <a:pt x="9505924" y="4571695"/>
                </a:cubicBezTo>
                <a:cubicBezTo>
                  <a:pt x="9500090" y="4561589"/>
                  <a:pt x="9493024" y="4554112"/>
                  <a:pt x="9484726" y="4549264"/>
                </a:cubicBezTo>
                <a:cubicBezTo>
                  <a:pt x="9476426" y="4544416"/>
                  <a:pt x="9465868" y="4539856"/>
                  <a:pt x="9453051" y="4535583"/>
                </a:cubicBezTo>
                <a:cubicBezTo>
                  <a:pt x="9452722" y="4535419"/>
                  <a:pt x="9452393" y="4535337"/>
                  <a:pt x="9452065" y="4535337"/>
                </a:cubicBezTo>
                <a:cubicBezTo>
                  <a:pt x="9451736" y="4535337"/>
                  <a:pt x="9451490" y="4535255"/>
                  <a:pt x="9451326" y="4535090"/>
                </a:cubicBezTo>
                <a:cubicBezTo>
                  <a:pt x="9450997" y="4534926"/>
                  <a:pt x="9450627" y="4534803"/>
                  <a:pt x="9450216" y="4534720"/>
                </a:cubicBezTo>
                <a:cubicBezTo>
                  <a:pt x="9449805" y="4534638"/>
                  <a:pt x="9449436" y="4534515"/>
                  <a:pt x="9449107" y="4534351"/>
                </a:cubicBezTo>
                <a:cubicBezTo>
                  <a:pt x="9440890" y="4531557"/>
                  <a:pt x="9434276" y="4528887"/>
                  <a:pt x="9429264" y="4526340"/>
                </a:cubicBezTo>
                <a:cubicBezTo>
                  <a:pt x="9424252" y="4523793"/>
                  <a:pt x="9420144" y="4520383"/>
                  <a:pt x="9416939" y="4516110"/>
                </a:cubicBezTo>
                <a:cubicBezTo>
                  <a:pt x="9413734" y="4511837"/>
                  <a:pt x="9412132" y="4506415"/>
                  <a:pt x="9412132" y="4499841"/>
                </a:cubicBezTo>
                <a:cubicBezTo>
                  <a:pt x="9412132" y="4491460"/>
                  <a:pt x="9414063" y="4484846"/>
                  <a:pt x="9417925" y="4479998"/>
                </a:cubicBezTo>
                <a:cubicBezTo>
                  <a:pt x="9421787" y="4475150"/>
                  <a:pt x="9427086" y="4472727"/>
                  <a:pt x="9433824" y="4472727"/>
                </a:cubicBezTo>
                <a:cubicBezTo>
                  <a:pt x="9440726" y="4472727"/>
                  <a:pt x="9446149" y="4474945"/>
                  <a:pt x="9450093" y="4479382"/>
                </a:cubicBezTo>
                <a:cubicBezTo>
                  <a:pt x="9454036" y="4483819"/>
                  <a:pt x="9456008" y="4489899"/>
                  <a:pt x="9456008" y="4497623"/>
                </a:cubicBezTo>
                <a:lnTo>
                  <a:pt x="9456008" y="4501074"/>
                </a:lnTo>
                <a:lnTo>
                  <a:pt x="9507526" y="4500827"/>
                </a:lnTo>
                <a:lnTo>
                  <a:pt x="9507526" y="4497869"/>
                </a:lnTo>
                <a:cubicBezTo>
                  <a:pt x="9507526" y="4483079"/>
                  <a:pt x="9504528" y="4470138"/>
                  <a:pt x="9498530" y="4459046"/>
                </a:cubicBezTo>
                <a:cubicBezTo>
                  <a:pt x="9492532" y="4447954"/>
                  <a:pt x="9483986" y="4439450"/>
                  <a:pt x="9472894" y="4433534"/>
                </a:cubicBezTo>
                <a:cubicBezTo>
                  <a:pt x="9461802" y="4427618"/>
                  <a:pt x="9448778" y="4424660"/>
                  <a:pt x="9433824" y="4424660"/>
                </a:cubicBezTo>
                <a:close/>
                <a:moveTo>
                  <a:pt x="9252849" y="4424660"/>
                </a:moveTo>
                <a:cubicBezTo>
                  <a:pt x="9238059" y="4424660"/>
                  <a:pt x="9225118" y="4427741"/>
                  <a:pt x="9214026" y="4433903"/>
                </a:cubicBezTo>
                <a:cubicBezTo>
                  <a:pt x="9202934" y="4440066"/>
                  <a:pt x="9194388" y="4448899"/>
                  <a:pt x="9188390" y="4460402"/>
                </a:cubicBezTo>
                <a:cubicBezTo>
                  <a:pt x="9182392" y="4471905"/>
                  <a:pt x="9179393" y="4485216"/>
                  <a:pt x="9179393" y="4500334"/>
                </a:cubicBezTo>
                <a:cubicBezTo>
                  <a:pt x="9179393" y="4515288"/>
                  <a:pt x="9182064" y="4527654"/>
                  <a:pt x="9187404" y="4537432"/>
                </a:cubicBezTo>
                <a:cubicBezTo>
                  <a:pt x="9192744" y="4547210"/>
                  <a:pt x="9199442" y="4554851"/>
                  <a:pt x="9207494" y="4560356"/>
                </a:cubicBezTo>
                <a:cubicBezTo>
                  <a:pt x="9215546" y="4565861"/>
                  <a:pt x="9225159" y="4570832"/>
                  <a:pt x="9236334" y="4575269"/>
                </a:cubicBezTo>
                <a:cubicBezTo>
                  <a:pt x="9236663" y="4575433"/>
                  <a:pt x="9237073" y="4575598"/>
                  <a:pt x="9237566" y="4575762"/>
                </a:cubicBezTo>
                <a:cubicBezTo>
                  <a:pt x="9238059" y="4575926"/>
                  <a:pt x="9238470" y="4576091"/>
                  <a:pt x="9238798" y="4576255"/>
                </a:cubicBezTo>
                <a:cubicBezTo>
                  <a:pt x="9239948" y="4576748"/>
                  <a:pt x="9241058" y="4577200"/>
                  <a:pt x="9242126" y="4577611"/>
                </a:cubicBezTo>
                <a:cubicBezTo>
                  <a:pt x="9243195" y="4578022"/>
                  <a:pt x="9244222" y="4578391"/>
                  <a:pt x="9245208" y="4578720"/>
                </a:cubicBezTo>
                <a:cubicBezTo>
                  <a:pt x="9253918" y="4582007"/>
                  <a:pt x="9260654" y="4584883"/>
                  <a:pt x="9265420" y="4587348"/>
                </a:cubicBezTo>
                <a:cubicBezTo>
                  <a:pt x="9270186" y="4589812"/>
                  <a:pt x="9274130" y="4593099"/>
                  <a:pt x="9277252" y="4597207"/>
                </a:cubicBezTo>
                <a:cubicBezTo>
                  <a:pt x="9280374" y="4601316"/>
                  <a:pt x="9281936" y="4606410"/>
                  <a:pt x="9281936" y="4612490"/>
                </a:cubicBezTo>
                <a:cubicBezTo>
                  <a:pt x="9281936" y="4621035"/>
                  <a:pt x="9279512" y="4627814"/>
                  <a:pt x="9274664" y="4632826"/>
                </a:cubicBezTo>
                <a:cubicBezTo>
                  <a:pt x="9269816" y="4637838"/>
                  <a:pt x="9263202" y="4640344"/>
                  <a:pt x="9254821" y="4640344"/>
                </a:cubicBezTo>
                <a:cubicBezTo>
                  <a:pt x="9246440" y="4640344"/>
                  <a:pt x="9239826" y="4637674"/>
                  <a:pt x="9234978" y="4632333"/>
                </a:cubicBezTo>
                <a:cubicBezTo>
                  <a:pt x="9230130" y="4626992"/>
                  <a:pt x="9227706" y="4619803"/>
                  <a:pt x="9227706" y="4610765"/>
                </a:cubicBezTo>
                <a:lnTo>
                  <a:pt x="9227706" y="4607807"/>
                </a:lnTo>
                <a:lnTo>
                  <a:pt x="9176188" y="4608053"/>
                </a:lnTo>
                <a:lnTo>
                  <a:pt x="9176188" y="4611258"/>
                </a:lnTo>
                <a:cubicBezTo>
                  <a:pt x="9176188" y="4626705"/>
                  <a:pt x="9179434" y="4640262"/>
                  <a:pt x="9185925" y="4651930"/>
                </a:cubicBezTo>
                <a:cubicBezTo>
                  <a:pt x="9192416" y="4663597"/>
                  <a:pt x="9201578" y="4672635"/>
                  <a:pt x="9213410" y="4679044"/>
                </a:cubicBezTo>
                <a:cubicBezTo>
                  <a:pt x="9225242" y="4685453"/>
                  <a:pt x="9239045" y="4688658"/>
                  <a:pt x="9254821" y="4688658"/>
                </a:cubicBezTo>
                <a:cubicBezTo>
                  <a:pt x="9270760" y="4688658"/>
                  <a:pt x="9284647" y="4685535"/>
                  <a:pt x="9296479" y="4679291"/>
                </a:cubicBezTo>
                <a:cubicBezTo>
                  <a:pt x="9308311" y="4673046"/>
                  <a:pt x="9317472" y="4664213"/>
                  <a:pt x="9323964" y="4652792"/>
                </a:cubicBezTo>
                <a:cubicBezTo>
                  <a:pt x="9330454" y="4641371"/>
                  <a:pt x="9333700" y="4627937"/>
                  <a:pt x="9333700" y="4612490"/>
                </a:cubicBezTo>
                <a:cubicBezTo>
                  <a:pt x="9333700" y="4595400"/>
                  <a:pt x="9330782" y="4581801"/>
                  <a:pt x="9324950" y="4571695"/>
                </a:cubicBezTo>
                <a:cubicBezTo>
                  <a:pt x="9319116" y="4561589"/>
                  <a:pt x="9312049" y="4554112"/>
                  <a:pt x="9303750" y="4549264"/>
                </a:cubicBezTo>
                <a:cubicBezTo>
                  <a:pt x="9295452" y="4544416"/>
                  <a:pt x="9284894" y="4539856"/>
                  <a:pt x="9272076" y="4535583"/>
                </a:cubicBezTo>
                <a:cubicBezTo>
                  <a:pt x="9271746" y="4535419"/>
                  <a:pt x="9271419" y="4535337"/>
                  <a:pt x="9271090" y="4535337"/>
                </a:cubicBezTo>
                <a:cubicBezTo>
                  <a:pt x="9270760" y="4535337"/>
                  <a:pt x="9270514" y="4535255"/>
                  <a:pt x="9270350" y="4535090"/>
                </a:cubicBezTo>
                <a:cubicBezTo>
                  <a:pt x="9270021" y="4534926"/>
                  <a:pt x="9269652" y="4534803"/>
                  <a:pt x="9269241" y="4534720"/>
                </a:cubicBezTo>
                <a:cubicBezTo>
                  <a:pt x="9268830" y="4534638"/>
                  <a:pt x="9268461" y="4534515"/>
                  <a:pt x="9268132" y="4534351"/>
                </a:cubicBezTo>
                <a:cubicBezTo>
                  <a:pt x="9259915" y="4531557"/>
                  <a:pt x="9253302" y="4528887"/>
                  <a:pt x="9248289" y="4526340"/>
                </a:cubicBezTo>
                <a:cubicBezTo>
                  <a:pt x="9243276" y="4523793"/>
                  <a:pt x="9239168" y="4520383"/>
                  <a:pt x="9235964" y="4516110"/>
                </a:cubicBezTo>
                <a:cubicBezTo>
                  <a:pt x="9232760" y="4511837"/>
                  <a:pt x="9231158" y="4506415"/>
                  <a:pt x="9231158" y="4499841"/>
                </a:cubicBezTo>
                <a:cubicBezTo>
                  <a:pt x="9231158" y="4491460"/>
                  <a:pt x="9233088" y="4484846"/>
                  <a:pt x="9236950" y="4479998"/>
                </a:cubicBezTo>
                <a:cubicBezTo>
                  <a:pt x="9240812" y="4475150"/>
                  <a:pt x="9246111" y="4472727"/>
                  <a:pt x="9252849" y="4472727"/>
                </a:cubicBezTo>
                <a:cubicBezTo>
                  <a:pt x="9259751" y="4472727"/>
                  <a:pt x="9265174" y="4474945"/>
                  <a:pt x="9269118" y="4479382"/>
                </a:cubicBezTo>
                <a:cubicBezTo>
                  <a:pt x="9273062" y="4483819"/>
                  <a:pt x="9275034" y="4489899"/>
                  <a:pt x="9275034" y="4497623"/>
                </a:cubicBezTo>
                <a:lnTo>
                  <a:pt x="9275034" y="4501074"/>
                </a:lnTo>
                <a:lnTo>
                  <a:pt x="9326552" y="4500827"/>
                </a:lnTo>
                <a:lnTo>
                  <a:pt x="9326552" y="4497869"/>
                </a:lnTo>
                <a:cubicBezTo>
                  <a:pt x="9326552" y="4483079"/>
                  <a:pt x="9323553" y="4470138"/>
                  <a:pt x="9317554" y="4459046"/>
                </a:cubicBezTo>
                <a:cubicBezTo>
                  <a:pt x="9311556" y="4447954"/>
                  <a:pt x="9303011" y="4439450"/>
                  <a:pt x="9291918" y="4433534"/>
                </a:cubicBezTo>
                <a:cubicBezTo>
                  <a:pt x="9280826" y="4427618"/>
                  <a:pt x="9267803" y="4424660"/>
                  <a:pt x="9252849" y="4424660"/>
                </a:cubicBezTo>
                <a:close/>
                <a:moveTo>
                  <a:pt x="9060958" y="4424660"/>
                </a:moveTo>
                <a:cubicBezTo>
                  <a:pt x="9044690" y="4424660"/>
                  <a:pt x="9030762" y="4428028"/>
                  <a:pt x="9019177" y="4434766"/>
                </a:cubicBezTo>
                <a:cubicBezTo>
                  <a:pt x="9007592" y="4441504"/>
                  <a:pt x="8998760" y="4451364"/>
                  <a:pt x="8992679" y="4464346"/>
                </a:cubicBezTo>
                <a:cubicBezTo>
                  <a:pt x="8986598" y="4477328"/>
                  <a:pt x="8983558" y="4492939"/>
                  <a:pt x="8983558" y="4511180"/>
                </a:cubicBezTo>
                <a:lnTo>
                  <a:pt x="8983558" y="4606821"/>
                </a:lnTo>
                <a:cubicBezTo>
                  <a:pt x="8983558" y="4624075"/>
                  <a:pt x="8986681" y="4638824"/>
                  <a:pt x="8992926" y="4651067"/>
                </a:cubicBezTo>
                <a:cubicBezTo>
                  <a:pt x="8999170" y="4663309"/>
                  <a:pt x="9008208" y="4672635"/>
                  <a:pt x="9020040" y="4679044"/>
                </a:cubicBezTo>
                <a:cubicBezTo>
                  <a:pt x="9031872" y="4685453"/>
                  <a:pt x="9046168" y="4688658"/>
                  <a:pt x="9062930" y="4688658"/>
                </a:cubicBezTo>
                <a:cubicBezTo>
                  <a:pt x="9087416" y="4688658"/>
                  <a:pt x="9106396" y="4682208"/>
                  <a:pt x="9119871" y="4669308"/>
                </a:cubicBezTo>
                <a:cubicBezTo>
                  <a:pt x="9133346" y="4656408"/>
                  <a:pt x="9140084" y="4638208"/>
                  <a:pt x="9140084" y="4614709"/>
                </a:cubicBezTo>
                <a:lnTo>
                  <a:pt x="9140084" y="4610272"/>
                </a:lnTo>
                <a:lnTo>
                  <a:pt x="9088073" y="4610025"/>
                </a:lnTo>
                <a:lnTo>
                  <a:pt x="9088073" y="4615448"/>
                </a:lnTo>
                <a:cubicBezTo>
                  <a:pt x="9088073" y="4623007"/>
                  <a:pt x="9085896" y="4628882"/>
                  <a:pt x="9081541" y="4633073"/>
                </a:cubicBezTo>
                <a:cubicBezTo>
                  <a:pt x="9077186" y="4637263"/>
                  <a:pt x="9070983" y="4639358"/>
                  <a:pt x="9062930" y="4639358"/>
                </a:cubicBezTo>
                <a:cubicBezTo>
                  <a:pt x="9054221" y="4639358"/>
                  <a:pt x="9047483" y="4636647"/>
                  <a:pt x="9042718" y="4631224"/>
                </a:cubicBezTo>
                <a:cubicBezTo>
                  <a:pt x="9037952" y="4625801"/>
                  <a:pt x="9035570" y="4618242"/>
                  <a:pt x="9035570" y="4608546"/>
                </a:cubicBezTo>
                <a:lnTo>
                  <a:pt x="9035570" y="4576748"/>
                </a:lnTo>
                <a:lnTo>
                  <a:pt x="9139344" y="4576748"/>
                </a:lnTo>
                <a:lnTo>
                  <a:pt x="9139344" y="4506743"/>
                </a:lnTo>
                <a:cubicBezTo>
                  <a:pt x="9139344" y="4489324"/>
                  <a:pt x="9136263" y="4474493"/>
                  <a:pt x="9130100" y="4462250"/>
                </a:cubicBezTo>
                <a:cubicBezTo>
                  <a:pt x="9123938" y="4450008"/>
                  <a:pt x="9114982" y="4440682"/>
                  <a:pt x="9103232" y="4434273"/>
                </a:cubicBezTo>
                <a:cubicBezTo>
                  <a:pt x="9091482" y="4427864"/>
                  <a:pt x="9077392" y="4424660"/>
                  <a:pt x="9060958" y="4424660"/>
                </a:cubicBezTo>
                <a:close/>
                <a:moveTo>
                  <a:pt x="8946607" y="4424660"/>
                </a:moveTo>
                <a:cubicBezTo>
                  <a:pt x="8931818" y="4424660"/>
                  <a:pt x="8918260" y="4428973"/>
                  <a:pt x="8905936" y="4437601"/>
                </a:cubicBezTo>
                <a:cubicBezTo>
                  <a:pt x="8899773" y="4441915"/>
                  <a:pt x="8894165" y="4447081"/>
                  <a:pt x="8889112" y="4453099"/>
                </a:cubicBezTo>
                <a:lnTo>
                  <a:pt x="8880792" y="4465806"/>
                </a:lnTo>
                <a:lnTo>
                  <a:pt x="8880792" y="4429097"/>
                </a:lnTo>
                <a:lnTo>
                  <a:pt x="8826810" y="4429097"/>
                </a:lnTo>
                <a:lnTo>
                  <a:pt x="8826810" y="4684960"/>
                </a:lnTo>
                <a:lnTo>
                  <a:pt x="8880792" y="4684960"/>
                </a:lnTo>
                <a:lnTo>
                  <a:pt x="8880792" y="4530653"/>
                </a:lnTo>
                <a:cubicBezTo>
                  <a:pt x="8880956" y="4515042"/>
                  <a:pt x="8885722" y="4502758"/>
                  <a:pt x="8895090" y="4493802"/>
                </a:cubicBezTo>
                <a:cubicBezTo>
                  <a:pt x="8904456" y="4484846"/>
                  <a:pt x="8917520" y="4480368"/>
                  <a:pt x="8934282" y="4480368"/>
                </a:cubicBezTo>
                <a:cubicBezTo>
                  <a:pt x="8936912" y="4480368"/>
                  <a:pt x="8939212" y="4480368"/>
                  <a:pt x="8941184" y="4480368"/>
                </a:cubicBezTo>
                <a:cubicBezTo>
                  <a:pt x="8943156" y="4480368"/>
                  <a:pt x="8944964" y="4480368"/>
                  <a:pt x="8946607" y="4480368"/>
                </a:cubicBezTo>
                <a:close/>
                <a:moveTo>
                  <a:pt x="8576574" y="4424660"/>
                </a:moveTo>
                <a:cubicBezTo>
                  <a:pt x="8561784" y="4424660"/>
                  <a:pt x="8548843" y="4427741"/>
                  <a:pt x="8537751" y="4433903"/>
                </a:cubicBezTo>
                <a:cubicBezTo>
                  <a:pt x="8526658" y="4440066"/>
                  <a:pt x="8518114" y="4448899"/>
                  <a:pt x="8512115" y="4460402"/>
                </a:cubicBezTo>
                <a:cubicBezTo>
                  <a:pt x="8506116" y="4471905"/>
                  <a:pt x="8503118" y="4485216"/>
                  <a:pt x="8503118" y="4500334"/>
                </a:cubicBezTo>
                <a:cubicBezTo>
                  <a:pt x="8503118" y="4515288"/>
                  <a:pt x="8505789" y="4527654"/>
                  <a:pt x="8511129" y="4537432"/>
                </a:cubicBezTo>
                <a:cubicBezTo>
                  <a:pt x="8516470" y="4547210"/>
                  <a:pt x="8523167" y="4554851"/>
                  <a:pt x="8531218" y="4560356"/>
                </a:cubicBezTo>
                <a:cubicBezTo>
                  <a:pt x="8539270" y="4565861"/>
                  <a:pt x="8548884" y="4570832"/>
                  <a:pt x="8560058" y="4575269"/>
                </a:cubicBezTo>
                <a:cubicBezTo>
                  <a:pt x="8560388" y="4575433"/>
                  <a:pt x="8560798" y="4575598"/>
                  <a:pt x="8561291" y="4575762"/>
                </a:cubicBezTo>
                <a:cubicBezTo>
                  <a:pt x="8561784" y="4575926"/>
                  <a:pt x="8562194" y="4576091"/>
                  <a:pt x="8562524" y="4576255"/>
                </a:cubicBezTo>
                <a:cubicBezTo>
                  <a:pt x="8563674" y="4576748"/>
                  <a:pt x="8564783" y="4577200"/>
                  <a:pt x="8565852" y="4577611"/>
                </a:cubicBezTo>
                <a:cubicBezTo>
                  <a:pt x="8566920" y="4578022"/>
                  <a:pt x="8567946" y="4578391"/>
                  <a:pt x="8568932" y="4578720"/>
                </a:cubicBezTo>
                <a:cubicBezTo>
                  <a:pt x="8577642" y="4582007"/>
                  <a:pt x="8584380" y="4584883"/>
                  <a:pt x="8589146" y="4587348"/>
                </a:cubicBezTo>
                <a:cubicBezTo>
                  <a:pt x="8593912" y="4589812"/>
                  <a:pt x="8597856" y="4593099"/>
                  <a:pt x="8600977" y="4597207"/>
                </a:cubicBezTo>
                <a:cubicBezTo>
                  <a:pt x="8604099" y="4601316"/>
                  <a:pt x="8605660" y="4606410"/>
                  <a:pt x="8605660" y="4612490"/>
                </a:cubicBezTo>
                <a:cubicBezTo>
                  <a:pt x="8605660" y="4621035"/>
                  <a:pt x="8603236" y="4627814"/>
                  <a:pt x="8598389" y="4632826"/>
                </a:cubicBezTo>
                <a:cubicBezTo>
                  <a:pt x="8593542" y="4637838"/>
                  <a:pt x="8586927" y="4640344"/>
                  <a:pt x="8578546" y="4640344"/>
                </a:cubicBezTo>
                <a:cubicBezTo>
                  <a:pt x="8570165" y="4640344"/>
                  <a:pt x="8563550" y="4637674"/>
                  <a:pt x="8558703" y="4632333"/>
                </a:cubicBezTo>
                <a:cubicBezTo>
                  <a:pt x="8553856" y="4626992"/>
                  <a:pt x="8551432" y="4619803"/>
                  <a:pt x="8551432" y="4610765"/>
                </a:cubicBezTo>
                <a:lnTo>
                  <a:pt x="8551432" y="4607807"/>
                </a:lnTo>
                <a:lnTo>
                  <a:pt x="8499914" y="4608053"/>
                </a:lnTo>
                <a:lnTo>
                  <a:pt x="8499914" y="4611258"/>
                </a:lnTo>
                <a:cubicBezTo>
                  <a:pt x="8499914" y="4626705"/>
                  <a:pt x="8503158" y="4640262"/>
                  <a:pt x="8509650" y="4651930"/>
                </a:cubicBezTo>
                <a:cubicBezTo>
                  <a:pt x="8516142" y="4663597"/>
                  <a:pt x="8525302" y="4672635"/>
                  <a:pt x="8537134" y="4679044"/>
                </a:cubicBezTo>
                <a:cubicBezTo>
                  <a:pt x="8548966" y="4685453"/>
                  <a:pt x="8562770" y="4688658"/>
                  <a:pt x="8578546" y="4688658"/>
                </a:cubicBezTo>
                <a:cubicBezTo>
                  <a:pt x="8594486" y="4688658"/>
                  <a:pt x="8608372" y="4685535"/>
                  <a:pt x="8620204" y="4679291"/>
                </a:cubicBezTo>
                <a:cubicBezTo>
                  <a:pt x="8632036" y="4673046"/>
                  <a:pt x="8641197" y="4664213"/>
                  <a:pt x="8647688" y="4652792"/>
                </a:cubicBezTo>
                <a:cubicBezTo>
                  <a:pt x="8654180" y="4641371"/>
                  <a:pt x="8657425" y="4627937"/>
                  <a:pt x="8657425" y="4612490"/>
                </a:cubicBezTo>
                <a:cubicBezTo>
                  <a:pt x="8657425" y="4595400"/>
                  <a:pt x="8654508" y="4581801"/>
                  <a:pt x="8648674" y="4571695"/>
                </a:cubicBezTo>
                <a:cubicBezTo>
                  <a:pt x="8642841" y="4561589"/>
                  <a:pt x="8635774" y="4554112"/>
                  <a:pt x="8627476" y="4549264"/>
                </a:cubicBezTo>
                <a:cubicBezTo>
                  <a:pt x="8619177" y="4544416"/>
                  <a:pt x="8608618" y="4539856"/>
                  <a:pt x="8595801" y="4535583"/>
                </a:cubicBezTo>
                <a:cubicBezTo>
                  <a:pt x="8595472" y="4535419"/>
                  <a:pt x="8595144" y="4535337"/>
                  <a:pt x="8594815" y="4535337"/>
                </a:cubicBezTo>
                <a:cubicBezTo>
                  <a:pt x="8594486" y="4535337"/>
                  <a:pt x="8594239" y="4535255"/>
                  <a:pt x="8594076" y="4535090"/>
                </a:cubicBezTo>
                <a:cubicBezTo>
                  <a:pt x="8593746" y="4534926"/>
                  <a:pt x="8593376" y="4534803"/>
                  <a:pt x="8592966" y="4534720"/>
                </a:cubicBezTo>
                <a:cubicBezTo>
                  <a:pt x="8592556" y="4534638"/>
                  <a:pt x="8592186" y="4534515"/>
                  <a:pt x="8591857" y="4534351"/>
                </a:cubicBezTo>
                <a:cubicBezTo>
                  <a:pt x="8583640" y="4531557"/>
                  <a:pt x="8577026" y="4528887"/>
                  <a:pt x="8572014" y="4526340"/>
                </a:cubicBezTo>
                <a:cubicBezTo>
                  <a:pt x="8567002" y="4523793"/>
                  <a:pt x="8562894" y="4520383"/>
                  <a:pt x="8559689" y="4516110"/>
                </a:cubicBezTo>
                <a:cubicBezTo>
                  <a:pt x="8556484" y="4511837"/>
                  <a:pt x="8554882" y="4506415"/>
                  <a:pt x="8554882" y="4499841"/>
                </a:cubicBezTo>
                <a:cubicBezTo>
                  <a:pt x="8554882" y="4491460"/>
                  <a:pt x="8556814" y="4484846"/>
                  <a:pt x="8560675" y="4479998"/>
                </a:cubicBezTo>
                <a:cubicBezTo>
                  <a:pt x="8564536" y="4475150"/>
                  <a:pt x="8569836" y="4472727"/>
                  <a:pt x="8576574" y="4472727"/>
                </a:cubicBezTo>
                <a:cubicBezTo>
                  <a:pt x="8583476" y="4472727"/>
                  <a:pt x="8588899" y="4474945"/>
                  <a:pt x="8592843" y="4479382"/>
                </a:cubicBezTo>
                <a:cubicBezTo>
                  <a:pt x="8596786" y="4483819"/>
                  <a:pt x="8598758" y="4489899"/>
                  <a:pt x="8598758" y="4497623"/>
                </a:cubicBezTo>
                <a:lnTo>
                  <a:pt x="8598758" y="4501074"/>
                </a:lnTo>
                <a:lnTo>
                  <a:pt x="8650276" y="4500827"/>
                </a:lnTo>
                <a:lnTo>
                  <a:pt x="8650276" y="4497869"/>
                </a:lnTo>
                <a:cubicBezTo>
                  <a:pt x="8650276" y="4483079"/>
                  <a:pt x="8647278" y="4470138"/>
                  <a:pt x="8641280" y="4459046"/>
                </a:cubicBezTo>
                <a:cubicBezTo>
                  <a:pt x="8635281" y="4447954"/>
                  <a:pt x="8626736" y="4439450"/>
                  <a:pt x="8615644" y="4433534"/>
                </a:cubicBezTo>
                <a:cubicBezTo>
                  <a:pt x="8604552" y="4427618"/>
                  <a:pt x="8591528" y="4424660"/>
                  <a:pt x="8576574" y="4424660"/>
                </a:cubicBezTo>
                <a:close/>
                <a:moveTo>
                  <a:pt x="7799329" y="4424660"/>
                </a:moveTo>
                <a:cubicBezTo>
                  <a:pt x="7786675" y="4424660"/>
                  <a:pt x="7775378" y="4428727"/>
                  <a:pt x="7765435" y="4436861"/>
                </a:cubicBezTo>
                <a:cubicBezTo>
                  <a:pt x="7760464" y="4440929"/>
                  <a:pt x="7756058" y="4445971"/>
                  <a:pt x="7752217" y="4451990"/>
                </a:cubicBezTo>
                <a:lnTo>
                  <a:pt x="7747564" y="4461922"/>
                </a:lnTo>
                <a:lnTo>
                  <a:pt x="7747564" y="4429097"/>
                </a:lnTo>
                <a:lnTo>
                  <a:pt x="7693335" y="4429097"/>
                </a:lnTo>
                <a:lnTo>
                  <a:pt x="7693335" y="4684960"/>
                </a:lnTo>
                <a:lnTo>
                  <a:pt x="7747564" y="4684960"/>
                </a:lnTo>
                <a:lnTo>
                  <a:pt x="7747564" y="4506497"/>
                </a:lnTo>
                <a:cubicBezTo>
                  <a:pt x="7747564" y="4495651"/>
                  <a:pt x="7749660" y="4487516"/>
                  <a:pt x="7753850" y="4482093"/>
                </a:cubicBezTo>
                <a:cubicBezTo>
                  <a:pt x="7758041" y="4476671"/>
                  <a:pt x="7764326" y="4473959"/>
                  <a:pt x="7772707" y="4473959"/>
                </a:cubicBezTo>
                <a:cubicBezTo>
                  <a:pt x="7781252" y="4473959"/>
                  <a:pt x="7787661" y="4476629"/>
                  <a:pt x="7791934" y="4481970"/>
                </a:cubicBezTo>
                <a:cubicBezTo>
                  <a:pt x="7796207" y="4487311"/>
                  <a:pt x="7798343" y="4495240"/>
                  <a:pt x="7798343" y="4505757"/>
                </a:cubicBezTo>
                <a:lnTo>
                  <a:pt x="7798343" y="4684960"/>
                </a:lnTo>
                <a:lnTo>
                  <a:pt x="7852325" y="4684960"/>
                </a:lnTo>
                <a:lnTo>
                  <a:pt x="7852325" y="4491460"/>
                </a:lnTo>
                <a:cubicBezTo>
                  <a:pt x="7852325" y="4470097"/>
                  <a:pt x="7847725" y="4453623"/>
                  <a:pt x="7838522" y="4442038"/>
                </a:cubicBezTo>
                <a:cubicBezTo>
                  <a:pt x="7829319" y="4430452"/>
                  <a:pt x="7816254" y="4424660"/>
                  <a:pt x="7799329" y="4424660"/>
                </a:cubicBezTo>
                <a:close/>
                <a:moveTo>
                  <a:pt x="7561185" y="4424660"/>
                </a:moveTo>
                <a:cubicBezTo>
                  <a:pt x="7537028" y="4424660"/>
                  <a:pt x="7518335" y="4431192"/>
                  <a:pt x="7505107" y="4444256"/>
                </a:cubicBezTo>
                <a:cubicBezTo>
                  <a:pt x="7491879" y="4457321"/>
                  <a:pt x="7485264" y="4475767"/>
                  <a:pt x="7485264" y="4499595"/>
                </a:cubicBezTo>
                <a:lnTo>
                  <a:pt x="7537275" y="4499595"/>
                </a:lnTo>
                <a:cubicBezTo>
                  <a:pt x="7537275" y="4491049"/>
                  <a:pt x="7539288" y="4484435"/>
                  <a:pt x="7543314" y="4479752"/>
                </a:cubicBezTo>
                <a:cubicBezTo>
                  <a:pt x="7547341" y="4475068"/>
                  <a:pt x="7552968" y="4472727"/>
                  <a:pt x="7560199" y="4472727"/>
                </a:cubicBezTo>
                <a:cubicBezTo>
                  <a:pt x="7568416" y="4472727"/>
                  <a:pt x="7574825" y="4475068"/>
                  <a:pt x="7579426" y="4479752"/>
                </a:cubicBezTo>
                <a:cubicBezTo>
                  <a:pt x="7584027" y="4484435"/>
                  <a:pt x="7586328" y="4491049"/>
                  <a:pt x="7586328" y="4499595"/>
                </a:cubicBezTo>
                <a:lnTo>
                  <a:pt x="7586328" y="4531146"/>
                </a:lnTo>
                <a:lnTo>
                  <a:pt x="7561925" y="4531146"/>
                </a:lnTo>
                <a:cubicBezTo>
                  <a:pt x="7534974" y="4531146"/>
                  <a:pt x="7514597" y="4538295"/>
                  <a:pt x="7500793" y="4552591"/>
                </a:cubicBezTo>
                <a:cubicBezTo>
                  <a:pt x="7486990" y="4566888"/>
                  <a:pt x="7480088" y="4588087"/>
                  <a:pt x="7480088" y="4616188"/>
                </a:cubicBezTo>
                <a:cubicBezTo>
                  <a:pt x="7480088" y="4640016"/>
                  <a:pt x="7485223" y="4658051"/>
                  <a:pt x="7495494" y="4670294"/>
                </a:cubicBezTo>
                <a:cubicBezTo>
                  <a:pt x="7505764" y="4682536"/>
                  <a:pt x="7520924" y="4688658"/>
                  <a:pt x="7540972" y="4688658"/>
                </a:cubicBezTo>
                <a:cubicBezTo>
                  <a:pt x="7551654" y="4688658"/>
                  <a:pt x="7560692" y="4686521"/>
                  <a:pt x="7568087" y="4682249"/>
                </a:cubicBezTo>
                <a:cubicBezTo>
                  <a:pt x="7575482" y="4677976"/>
                  <a:pt x="7581111" y="4671567"/>
                  <a:pt x="7584972" y="4663022"/>
                </a:cubicBezTo>
                <a:lnTo>
                  <a:pt x="7586328" y="4658642"/>
                </a:lnTo>
                <a:lnTo>
                  <a:pt x="7586328" y="4684960"/>
                </a:lnTo>
                <a:lnTo>
                  <a:pt x="7638092" y="4684960"/>
                </a:lnTo>
                <a:lnTo>
                  <a:pt x="7638092" y="4499595"/>
                </a:lnTo>
                <a:cubicBezTo>
                  <a:pt x="7638092" y="4483819"/>
                  <a:pt x="7635052" y="4470303"/>
                  <a:pt x="7628972" y="4459046"/>
                </a:cubicBezTo>
                <a:cubicBezTo>
                  <a:pt x="7622892" y="4447789"/>
                  <a:pt x="7614099" y="4439244"/>
                  <a:pt x="7602597" y="4433410"/>
                </a:cubicBezTo>
                <a:cubicBezTo>
                  <a:pt x="7591094" y="4427577"/>
                  <a:pt x="7577290" y="4424660"/>
                  <a:pt x="7561185" y="4424660"/>
                </a:cubicBezTo>
                <a:close/>
                <a:moveTo>
                  <a:pt x="7171665" y="4424660"/>
                </a:moveTo>
                <a:cubicBezTo>
                  <a:pt x="7158847" y="4424660"/>
                  <a:pt x="7147385" y="4428686"/>
                  <a:pt x="7137279" y="4436738"/>
                </a:cubicBezTo>
                <a:cubicBezTo>
                  <a:pt x="7132226" y="4440764"/>
                  <a:pt x="7127737" y="4445735"/>
                  <a:pt x="7123814" y="4451651"/>
                </a:cubicBezTo>
                <a:lnTo>
                  <a:pt x="7118915" y="4461659"/>
                </a:lnTo>
                <a:lnTo>
                  <a:pt x="7118915" y="4429097"/>
                </a:lnTo>
                <a:lnTo>
                  <a:pt x="7064685" y="4429097"/>
                </a:lnTo>
                <a:lnTo>
                  <a:pt x="7064685" y="4684960"/>
                </a:lnTo>
                <a:lnTo>
                  <a:pt x="7118915" y="4684960"/>
                </a:lnTo>
                <a:lnTo>
                  <a:pt x="7118915" y="4506497"/>
                </a:lnTo>
                <a:cubicBezTo>
                  <a:pt x="7118915" y="4495651"/>
                  <a:pt x="7121092" y="4487516"/>
                  <a:pt x="7125447" y="4482093"/>
                </a:cubicBezTo>
                <a:cubicBezTo>
                  <a:pt x="7129802" y="4476671"/>
                  <a:pt x="7136252" y="4473959"/>
                  <a:pt x="7144797" y="4473959"/>
                </a:cubicBezTo>
                <a:cubicBezTo>
                  <a:pt x="7153178" y="4473959"/>
                  <a:pt x="7159463" y="4476629"/>
                  <a:pt x="7163654" y="4481970"/>
                </a:cubicBezTo>
                <a:cubicBezTo>
                  <a:pt x="7167844" y="4487311"/>
                  <a:pt x="7169939" y="4495240"/>
                  <a:pt x="7169939" y="4505757"/>
                </a:cubicBezTo>
                <a:lnTo>
                  <a:pt x="7169939" y="4684960"/>
                </a:lnTo>
                <a:lnTo>
                  <a:pt x="7224169" y="4684960"/>
                </a:lnTo>
                <a:lnTo>
                  <a:pt x="7224169" y="4506497"/>
                </a:lnTo>
                <a:cubicBezTo>
                  <a:pt x="7224169" y="4495651"/>
                  <a:pt x="7226264" y="4487516"/>
                  <a:pt x="7230454" y="4482093"/>
                </a:cubicBezTo>
                <a:cubicBezTo>
                  <a:pt x="7234645" y="4476671"/>
                  <a:pt x="7240931" y="4473959"/>
                  <a:pt x="7249311" y="4473959"/>
                </a:cubicBezTo>
                <a:cubicBezTo>
                  <a:pt x="7257857" y="4473959"/>
                  <a:pt x="7264307" y="4476629"/>
                  <a:pt x="7268661" y="4481970"/>
                </a:cubicBezTo>
                <a:cubicBezTo>
                  <a:pt x="7273016" y="4487311"/>
                  <a:pt x="7275194" y="4495240"/>
                  <a:pt x="7275194" y="4505757"/>
                </a:cubicBezTo>
                <a:lnTo>
                  <a:pt x="7275194" y="4684960"/>
                </a:lnTo>
                <a:lnTo>
                  <a:pt x="7329669" y="4684960"/>
                </a:lnTo>
                <a:lnTo>
                  <a:pt x="7329669" y="4491460"/>
                </a:lnTo>
                <a:cubicBezTo>
                  <a:pt x="7329669" y="4477328"/>
                  <a:pt x="7327574" y="4465250"/>
                  <a:pt x="7323383" y="4455225"/>
                </a:cubicBezTo>
                <a:cubicBezTo>
                  <a:pt x="7319193" y="4445201"/>
                  <a:pt x="7313113" y="4437601"/>
                  <a:pt x="7305143" y="4432424"/>
                </a:cubicBezTo>
                <a:cubicBezTo>
                  <a:pt x="7297173" y="4427248"/>
                  <a:pt x="7287601" y="4424660"/>
                  <a:pt x="7276426" y="4424660"/>
                </a:cubicBezTo>
                <a:cubicBezTo>
                  <a:pt x="7263608" y="4424660"/>
                  <a:pt x="7252146" y="4428686"/>
                  <a:pt x="7242040" y="4436738"/>
                </a:cubicBezTo>
                <a:cubicBezTo>
                  <a:pt x="7236987" y="4440764"/>
                  <a:pt x="7232519" y="4445756"/>
                  <a:pt x="7228636" y="4451713"/>
                </a:cubicBezTo>
                <a:lnTo>
                  <a:pt x="7221700" y="4466278"/>
                </a:lnTo>
                <a:lnTo>
                  <a:pt x="7218130" y="4453746"/>
                </a:lnTo>
                <a:cubicBezTo>
                  <a:pt x="7214103" y="4444215"/>
                  <a:pt x="7208146" y="4436985"/>
                  <a:pt x="7200259" y="4432055"/>
                </a:cubicBezTo>
                <a:cubicBezTo>
                  <a:pt x="7192371" y="4427125"/>
                  <a:pt x="7182840" y="4424660"/>
                  <a:pt x="7171665" y="4424660"/>
                </a:cubicBezTo>
                <a:close/>
                <a:moveTo>
                  <a:pt x="7022557" y="4424660"/>
                </a:moveTo>
                <a:cubicBezTo>
                  <a:pt x="7007768" y="4424660"/>
                  <a:pt x="6994210" y="4428973"/>
                  <a:pt x="6981886" y="4437601"/>
                </a:cubicBezTo>
                <a:cubicBezTo>
                  <a:pt x="6975723" y="4441915"/>
                  <a:pt x="6970115" y="4447081"/>
                  <a:pt x="6965062" y="4453099"/>
                </a:cubicBezTo>
                <a:lnTo>
                  <a:pt x="6956743" y="4465806"/>
                </a:lnTo>
                <a:lnTo>
                  <a:pt x="6956743" y="4429097"/>
                </a:lnTo>
                <a:lnTo>
                  <a:pt x="6902760" y="4429097"/>
                </a:lnTo>
                <a:lnTo>
                  <a:pt x="6902760" y="4684960"/>
                </a:lnTo>
                <a:lnTo>
                  <a:pt x="6956743" y="4684960"/>
                </a:lnTo>
                <a:lnTo>
                  <a:pt x="6956743" y="4530653"/>
                </a:lnTo>
                <a:cubicBezTo>
                  <a:pt x="6956908" y="4515042"/>
                  <a:pt x="6961673" y="4502758"/>
                  <a:pt x="6971040" y="4493802"/>
                </a:cubicBezTo>
                <a:cubicBezTo>
                  <a:pt x="6980407" y="4484846"/>
                  <a:pt x="6993471" y="4480368"/>
                  <a:pt x="7010233" y="4480368"/>
                </a:cubicBezTo>
                <a:cubicBezTo>
                  <a:pt x="7012862" y="4480368"/>
                  <a:pt x="7015163" y="4480368"/>
                  <a:pt x="7017135" y="4480368"/>
                </a:cubicBezTo>
                <a:cubicBezTo>
                  <a:pt x="7019107" y="4480368"/>
                  <a:pt x="7020915" y="4480368"/>
                  <a:pt x="7022557" y="4480368"/>
                </a:cubicBezTo>
                <a:close/>
                <a:moveTo>
                  <a:pt x="6770610" y="4424660"/>
                </a:moveTo>
                <a:cubicBezTo>
                  <a:pt x="6746453" y="4424660"/>
                  <a:pt x="6727761" y="4431192"/>
                  <a:pt x="6714532" y="4444256"/>
                </a:cubicBezTo>
                <a:cubicBezTo>
                  <a:pt x="6701304" y="4457321"/>
                  <a:pt x="6694689" y="4475767"/>
                  <a:pt x="6694689" y="4499595"/>
                </a:cubicBezTo>
                <a:lnTo>
                  <a:pt x="6746700" y="4499595"/>
                </a:lnTo>
                <a:cubicBezTo>
                  <a:pt x="6746700" y="4491049"/>
                  <a:pt x="6748713" y="4484435"/>
                  <a:pt x="6752739" y="4479752"/>
                </a:cubicBezTo>
                <a:cubicBezTo>
                  <a:pt x="6756765" y="4475068"/>
                  <a:pt x="6762394" y="4472727"/>
                  <a:pt x="6769624" y="4472727"/>
                </a:cubicBezTo>
                <a:cubicBezTo>
                  <a:pt x="6777841" y="4472727"/>
                  <a:pt x="6784250" y="4475068"/>
                  <a:pt x="6788851" y="4479752"/>
                </a:cubicBezTo>
                <a:cubicBezTo>
                  <a:pt x="6793453" y="4484435"/>
                  <a:pt x="6795753" y="4491049"/>
                  <a:pt x="6795753" y="4499595"/>
                </a:cubicBezTo>
                <a:lnTo>
                  <a:pt x="6795753" y="4531146"/>
                </a:lnTo>
                <a:lnTo>
                  <a:pt x="6771350" y="4531146"/>
                </a:lnTo>
                <a:cubicBezTo>
                  <a:pt x="6744400" y="4531146"/>
                  <a:pt x="6724022" y="4538295"/>
                  <a:pt x="6710218" y="4552591"/>
                </a:cubicBezTo>
                <a:cubicBezTo>
                  <a:pt x="6696415" y="4566888"/>
                  <a:pt x="6689513" y="4588087"/>
                  <a:pt x="6689513" y="4616188"/>
                </a:cubicBezTo>
                <a:cubicBezTo>
                  <a:pt x="6689513" y="4640016"/>
                  <a:pt x="6694648" y="4658051"/>
                  <a:pt x="6704919" y="4670294"/>
                </a:cubicBezTo>
                <a:cubicBezTo>
                  <a:pt x="6715190" y="4682536"/>
                  <a:pt x="6730349" y="4688658"/>
                  <a:pt x="6750397" y="4688658"/>
                </a:cubicBezTo>
                <a:cubicBezTo>
                  <a:pt x="6761079" y="4688658"/>
                  <a:pt x="6770117" y="4686521"/>
                  <a:pt x="6777512" y="4682249"/>
                </a:cubicBezTo>
                <a:cubicBezTo>
                  <a:pt x="6784907" y="4677976"/>
                  <a:pt x="6790535" y="4671567"/>
                  <a:pt x="6794397" y="4663022"/>
                </a:cubicBezTo>
                <a:lnTo>
                  <a:pt x="6795753" y="4658642"/>
                </a:lnTo>
                <a:lnTo>
                  <a:pt x="6795753" y="4684960"/>
                </a:lnTo>
                <a:lnTo>
                  <a:pt x="6847517" y="4684960"/>
                </a:lnTo>
                <a:lnTo>
                  <a:pt x="6847517" y="4499595"/>
                </a:lnTo>
                <a:cubicBezTo>
                  <a:pt x="6847517" y="4483819"/>
                  <a:pt x="6844477" y="4470303"/>
                  <a:pt x="6838397" y="4459046"/>
                </a:cubicBezTo>
                <a:cubicBezTo>
                  <a:pt x="6832316" y="4447789"/>
                  <a:pt x="6823525" y="4439244"/>
                  <a:pt x="6812022" y="4433410"/>
                </a:cubicBezTo>
                <a:cubicBezTo>
                  <a:pt x="6800518" y="4427577"/>
                  <a:pt x="6786715" y="4424660"/>
                  <a:pt x="6770610" y="4424660"/>
                </a:cubicBezTo>
                <a:close/>
                <a:moveTo>
                  <a:pt x="6446760" y="4424660"/>
                </a:moveTo>
                <a:cubicBezTo>
                  <a:pt x="6422604" y="4424660"/>
                  <a:pt x="6403911" y="4431192"/>
                  <a:pt x="6390682" y="4444256"/>
                </a:cubicBezTo>
                <a:cubicBezTo>
                  <a:pt x="6377453" y="4457321"/>
                  <a:pt x="6370839" y="4475767"/>
                  <a:pt x="6370839" y="4499595"/>
                </a:cubicBezTo>
                <a:lnTo>
                  <a:pt x="6422850" y="4499595"/>
                </a:lnTo>
                <a:cubicBezTo>
                  <a:pt x="6422850" y="4491049"/>
                  <a:pt x="6424863" y="4484435"/>
                  <a:pt x="6428889" y="4479752"/>
                </a:cubicBezTo>
                <a:cubicBezTo>
                  <a:pt x="6432915" y="4475068"/>
                  <a:pt x="6438544" y="4472727"/>
                  <a:pt x="6445774" y="4472727"/>
                </a:cubicBezTo>
                <a:cubicBezTo>
                  <a:pt x="6453991" y="4472727"/>
                  <a:pt x="6460400" y="4475068"/>
                  <a:pt x="6465001" y="4479752"/>
                </a:cubicBezTo>
                <a:cubicBezTo>
                  <a:pt x="6469602" y="4484435"/>
                  <a:pt x="6471903" y="4491049"/>
                  <a:pt x="6471903" y="4499595"/>
                </a:cubicBezTo>
                <a:lnTo>
                  <a:pt x="6471903" y="4531146"/>
                </a:lnTo>
                <a:lnTo>
                  <a:pt x="6447500" y="4531146"/>
                </a:lnTo>
                <a:cubicBezTo>
                  <a:pt x="6420550" y="4531146"/>
                  <a:pt x="6400172" y="4538295"/>
                  <a:pt x="6386369" y="4552591"/>
                </a:cubicBezTo>
                <a:cubicBezTo>
                  <a:pt x="6372565" y="4566888"/>
                  <a:pt x="6365663" y="4588087"/>
                  <a:pt x="6365663" y="4616188"/>
                </a:cubicBezTo>
                <a:cubicBezTo>
                  <a:pt x="6365663" y="4640016"/>
                  <a:pt x="6370798" y="4658051"/>
                  <a:pt x="6381069" y="4670294"/>
                </a:cubicBezTo>
                <a:cubicBezTo>
                  <a:pt x="6391340" y="4682536"/>
                  <a:pt x="6406499" y="4688658"/>
                  <a:pt x="6426548" y="4688658"/>
                </a:cubicBezTo>
                <a:cubicBezTo>
                  <a:pt x="6437229" y="4688658"/>
                  <a:pt x="6446267" y="4686521"/>
                  <a:pt x="6453662" y="4682249"/>
                </a:cubicBezTo>
                <a:cubicBezTo>
                  <a:pt x="6461057" y="4677976"/>
                  <a:pt x="6466685" y="4671567"/>
                  <a:pt x="6470547" y="4663022"/>
                </a:cubicBezTo>
                <a:lnTo>
                  <a:pt x="6471903" y="4658642"/>
                </a:lnTo>
                <a:lnTo>
                  <a:pt x="6471903" y="4684960"/>
                </a:lnTo>
                <a:lnTo>
                  <a:pt x="6523667" y="4684960"/>
                </a:lnTo>
                <a:lnTo>
                  <a:pt x="6523667" y="4499595"/>
                </a:lnTo>
                <a:cubicBezTo>
                  <a:pt x="6523667" y="4483819"/>
                  <a:pt x="6520627" y="4470303"/>
                  <a:pt x="6514547" y="4459046"/>
                </a:cubicBezTo>
                <a:cubicBezTo>
                  <a:pt x="6508466" y="4447789"/>
                  <a:pt x="6499675" y="4439244"/>
                  <a:pt x="6488172" y="4433410"/>
                </a:cubicBezTo>
                <a:cubicBezTo>
                  <a:pt x="6476668" y="4427577"/>
                  <a:pt x="6462865" y="4424660"/>
                  <a:pt x="6446760" y="4424660"/>
                </a:cubicBezTo>
                <a:close/>
                <a:moveTo>
                  <a:pt x="6147699" y="4424660"/>
                </a:moveTo>
                <a:cubicBezTo>
                  <a:pt x="6132910" y="4424660"/>
                  <a:pt x="6119969" y="4427741"/>
                  <a:pt x="6108876" y="4433903"/>
                </a:cubicBezTo>
                <a:cubicBezTo>
                  <a:pt x="6097784" y="4440066"/>
                  <a:pt x="6089238" y="4448899"/>
                  <a:pt x="6083241" y="4460402"/>
                </a:cubicBezTo>
                <a:cubicBezTo>
                  <a:pt x="6077243" y="4471905"/>
                  <a:pt x="6074243" y="4485216"/>
                  <a:pt x="6074243" y="4500334"/>
                </a:cubicBezTo>
                <a:cubicBezTo>
                  <a:pt x="6074243" y="4515288"/>
                  <a:pt x="6076914" y="4527654"/>
                  <a:pt x="6082255" y="4537432"/>
                </a:cubicBezTo>
                <a:cubicBezTo>
                  <a:pt x="6087596" y="4547210"/>
                  <a:pt x="6094292" y="4554851"/>
                  <a:pt x="6102344" y="4560356"/>
                </a:cubicBezTo>
                <a:cubicBezTo>
                  <a:pt x="6110396" y="4565861"/>
                  <a:pt x="6120010" y="4570832"/>
                  <a:pt x="6131184" y="4575269"/>
                </a:cubicBezTo>
                <a:cubicBezTo>
                  <a:pt x="6131513" y="4575433"/>
                  <a:pt x="6131924" y="4575598"/>
                  <a:pt x="6132417" y="4575762"/>
                </a:cubicBezTo>
                <a:cubicBezTo>
                  <a:pt x="6132910" y="4575926"/>
                  <a:pt x="6133321" y="4576091"/>
                  <a:pt x="6133649" y="4576255"/>
                </a:cubicBezTo>
                <a:cubicBezTo>
                  <a:pt x="6134800" y="4576748"/>
                  <a:pt x="6135909" y="4577200"/>
                  <a:pt x="6136977" y="4577611"/>
                </a:cubicBezTo>
                <a:cubicBezTo>
                  <a:pt x="6138045" y="4578022"/>
                  <a:pt x="6139072" y="4578391"/>
                  <a:pt x="6140058" y="4578720"/>
                </a:cubicBezTo>
                <a:cubicBezTo>
                  <a:pt x="6148767" y="4582007"/>
                  <a:pt x="6155505" y="4584883"/>
                  <a:pt x="6160271" y="4587348"/>
                </a:cubicBezTo>
                <a:cubicBezTo>
                  <a:pt x="6165036" y="4589812"/>
                  <a:pt x="6168980" y="4593099"/>
                  <a:pt x="6172103" y="4597207"/>
                </a:cubicBezTo>
                <a:cubicBezTo>
                  <a:pt x="6175225" y="4601316"/>
                  <a:pt x="6176786" y="4606410"/>
                  <a:pt x="6176786" y="4612490"/>
                </a:cubicBezTo>
                <a:cubicBezTo>
                  <a:pt x="6176786" y="4621035"/>
                  <a:pt x="6174362" y="4627814"/>
                  <a:pt x="6169514" y="4632826"/>
                </a:cubicBezTo>
                <a:cubicBezTo>
                  <a:pt x="6164666" y="4637838"/>
                  <a:pt x="6158052" y="4640344"/>
                  <a:pt x="6149671" y="4640344"/>
                </a:cubicBezTo>
                <a:cubicBezTo>
                  <a:pt x="6141291" y="4640344"/>
                  <a:pt x="6134676" y="4637674"/>
                  <a:pt x="6129828" y="4632333"/>
                </a:cubicBezTo>
                <a:cubicBezTo>
                  <a:pt x="6124980" y="4626992"/>
                  <a:pt x="6122557" y="4619803"/>
                  <a:pt x="6122557" y="4610765"/>
                </a:cubicBezTo>
                <a:lnTo>
                  <a:pt x="6122557" y="4607807"/>
                </a:lnTo>
                <a:lnTo>
                  <a:pt x="6071039" y="4608053"/>
                </a:lnTo>
                <a:lnTo>
                  <a:pt x="6071039" y="4611258"/>
                </a:lnTo>
                <a:cubicBezTo>
                  <a:pt x="6071039" y="4626705"/>
                  <a:pt x="6074285" y="4640262"/>
                  <a:pt x="6080776" y="4651930"/>
                </a:cubicBezTo>
                <a:cubicBezTo>
                  <a:pt x="6087266" y="4663597"/>
                  <a:pt x="6096428" y="4672635"/>
                  <a:pt x="6108260" y="4679044"/>
                </a:cubicBezTo>
                <a:cubicBezTo>
                  <a:pt x="6120092" y="4685453"/>
                  <a:pt x="6133896" y="4688658"/>
                  <a:pt x="6149671" y="4688658"/>
                </a:cubicBezTo>
                <a:cubicBezTo>
                  <a:pt x="6165612" y="4688658"/>
                  <a:pt x="6179497" y="4685535"/>
                  <a:pt x="6191329" y="4679291"/>
                </a:cubicBezTo>
                <a:cubicBezTo>
                  <a:pt x="6203161" y="4673046"/>
                  <a:pt x="6212323" y="4664213"/>
                  <a:pt x="6218814" y="4652792"/>
                </a:cubicBezTo>
                <a:cubicBezTo>
                  <a:pt x="6225305" y="4641371"/>
                  <a:pt x="6228550" y="4627937"/>
                  <a:pt x="6228550" y="4612490"/>
                </a:cubicBezTo>
                <a:cubicBezTo>
                  <a:pt x="6228550" y="4595400"/>
                  <a:pt x="6225634" y="4581801"/>
                  <a:pt x="6219800" y="4571695"/>
                </a:cubicBezTo>
                <a:cubicBezTo>
                  <a:pt x="6213966" y="4561589"/>
                  <a:pt x="6206900" y="4554112"/>
                  <a:pt x="6198601" y="4549264"/>
                </a:cubicBezTo>
                <a:cubicBezTo>
                  <a:pt x="6190302" y="4544416"/>
                  <a:pt x="6179744" y="4539856"/>
                  <a:pt x="6166926" y="4535583"/>
                </a:cubicBezTo>
                <a:cubicBezTo>
                  <a:pt x="6166598" y="4535419"/>
                  <a:pt x="6166269" y="4535337"/>
                  <a:pt x="6165940" y="4535337"/>
                </a:cubicBezTo>
                <a:cubicBezTo>
                  <a:pt x="6165612" y="4535337"/>
                  <a:pt x="6165365" y="4535255"/>
                  <a:pt x="6165201" y="4535090"/>
                </a:cubicBezTo>
                <a:cubicBezTo>
                  <a:pt x="6164872" y="4534926"/>
                  <a:pt x="6164502" y="4534803"/>
                  <a:pt x="6164091" y="4534720"/>
                </a:cubicBezTo>
                <a:cubicBezTo>
                  <a:pt x="6163680" y="4534638"/>
                  <a:pt x="6163311" y="4534515"/>
                  <a:pt x="6162982" y="4534351"/>
                </a:cubicBezTo>
                <a:cubicBezTo>
                  <a:pt x="6154766" y="4531557"/>
                  <a:pt x="6148151" y="4528887"/>
                  <a:pt x="6143139" y="4526340"/>
                </a:cubicBezTo>
                <a:cubicBezTo>
                  <a:pt x="6138127" y="4523793"/>
                  <a:pt x="6134019" y="4520383"/>
                  <a:pt x="6130814" y="4516110"/>
                </a:cubicBezTo>
                <a:cubicBezTo>
                  <a:pt x="6127610" y="4511837"/>
                  <a:pt x="6126008" y="4506415"/>
                  <a:pt x="6126008" y="4499841"/>
                </a:cubicBezTo>
                <a:cubicBezTo>
                  <a:pt x="6126008" y="4491460"/>
                  <a:pt x="6127938" y="4484846"/>
                  <a:pt x="6131800" y="4479998"/>
                </a:cubicBezTo>
                <a:cubicBezTo>
                  <a:pt x="6135662" y="4475150"/>
                  <a:pt x="6140962" y="4472727"/>
                  <a:pt x="6147699" y="4472727"/>
                </a:cubicBezTo>
                <a:cubicBezTo>
                  <a:pt x="6154601" y="4472727"/>
                  <a:pt x="6160024" y="4474945"/>
                  <a:pt x="6163968" y="4479382"/>
                </a:cubicBezTo>
                <a:cubicBezTo>
                  <a:pt x="6167912" y="4483819"/>
                  <a:pt x="6169884" y="4489899"/>
                  <a:pt x="6169884" y="4497623"/>
                </a:cubicBezTo>
                <a:lnTo>
                  <a:pt x="6169884" y="4501074"/>
                </a:lnTo>
                <a:lnTo>
                  <a:pt x="6221402" y="4500827"/>
                </a:lnTo>
                <a:lnTo>
                  <a:pt x="6221402" y="4497869"/>
                </a:lnTo>
                <a:cubicBezTo>
                  <a:pt x="6221402" y="4483079"/>
                  <a:pt x="6218403" y="4470138"/>
                  <a:pt x="6212405" y="4459046"/>
                </a:cubicBezTo>
                <a:cubicBezTo>
                  <a:pt x="6206407" y="4447954"/>
                  <a:pt x="6197861" y="4439450"/>
                  <a:pt x="6186769" y="4433534"/>
                </a:cubicBezTo>
                <a:cubicBezTo>
                  <a:pt x="6175677" y="4427618"/>
                  <a:pt x="6162654" y="4424660"/>
                  <a:pt x="6147699" y="4424660"/>
                </a:cubicBezTo>
                <a:close/>
                <a:moveTo>
                  <a:pt x="6041483" y="4424660"/>
                </a:moveTo>
                <a:cubicBezTo>
                  <a:pt x="6026693" y="4424660"/>
                  <a:pt x="6013136" y="4428973"/>
                  <a:pt x="6000811" y="4437601"/>
                </a:cubicBezTo>
                <a:cubicBezTo>
                  <a:pt x="5994649" y="4441915"/>
                  <a:pt x="5989041" y="4447081"/>
                  <a:pt x="5983987" y="4453099"/>
                </a:cubicBezTo>
                <a:lnTo>
                  <a:pt x="5975668" y="4465806"/>
                </a:lnTo>
                <a:lnTo>
                  <a:pt x="5975668" y="4429097"/>
                </a:lnTo>
                <a:lnTo>
                  <a:pt x="5921685" y="4429097"/>
                </a:lnTo>
                <a:lnTo>
                  <a:pt x="5921685" y="4684960"/>
                </a:lnTo>
                <a:lnTo>
                  <a:pt x="5975668" y="4684960"/>
                </a:lnTo>
                <a:lnTo>
                  <a:pt x="5975668" y="4530653"/>
                </a:lnTo>
                <a:cubicBezTo>
                  <a:pt x="5975832" y="4515042"/>
                  <a:pt x="5980599" y="4502758"/>
                  <a:pt x="5989965" y="4493802"/>
                </a:cubicBezTo>
                <a:cubicBezTo>
                  <a:pt x="5999332" y="4484846"/>
                  <a:pt x="6012396" y="4480368"/>
                  <a:pt x="6029158" y="4480368"/>
                </a:cubicBezTo>
                <a:cubicBezTo>
                  <a:pt x="6031787" y="4480368"/>
                  <a:pt x="6034089" y="4480368"/>
                  <a:pt x="6036060" y="4480368"/>
                </a:cubicBezTo>
                <a:cubicBezTo>
                  <a:pt x="6038032" y="4480368"/>
                  <a:pt x="6039839" y="4480368"/>
                  <a:pt x="6041483" y="4480368"/>
                </a:cubicBezTo>
                <a:close/>
                <a:moveTo>
                  <a:pt x="5793884" y="4424660"/>
                </a:moveTo>
                <a:cubicBezTo>
                  <a:pt x="5777615" y="4424660"/>
                  <a:pt x="5763688" y="4428028"/>
                  <a:pt x="5752103" y="4434766"/>
                </a:cubicBezTo>
                <a:cubicBezTo>
                  <a:pt x="5740517" y="4441504"/>
                  <a:pt x="5731684" y="4451364"/>
                  <a:pt x="5725604" y="4464346"/>
                </a:cubicBezTo>
                <a:cubicBezTo>
                  <a:pt x="5719525" y="4477328"/>
                  <a:pt x="5716484" y="4492939"/>
                  <a:pt x="5716484" y="4511180"/>
                </a:cubicBezTo>
                <a:lnTo>
                  <a:pt x="5716484" y="4606821"/>
                </a:lnTo>
                <a:cubicBezTo>
                  <a:pt x="5716484" y="4624075"/>
                  <a:pt x="5719606" y="4638824"/>
                  <a:pt x="5725852" y="4651067"/>
                </a:cubicBezTo>
                <a:cubicBezTo>
                  <a:pt x="5732096" y="4663309"/>
                  <a:pt x="5741134" y="4672635"/>
                  <a:pt x="5752966" y="4679044"/>
                </a:cubicBezTo>
                <a:cubicBezTo>
                  <a:pt x="5764797" y="4685453"/>
                  <a:pt x="5779094" y="4688658"/>
                  <a:pt x="5795857" y="4688658"/>
                </a:cubicBezTo>
                <a:cubicBezTo>
                  <a:pt x="5820342" y="4688658"/>
                  <a:pt x="5839322" y="4682208"/>
                  <a:pt x="5852797" y="4669308"/>
                </a:cubicBezTo>
                <a:cubicBezTo>
                  <a:pt x="5866272" y="4656408"/>
                  <a:pt x="5873010" y="4638208"/>
                  <a:pt x="5873010" y="4614709"/>
                </a:cubicBezTo>
                <a:lnTo>
                  <a:pt x="5873010" y="4610272"/>
                </a:lnTo>
                <a:lnTo>
                  <a:pt x="5820999" y="4610025"/>
                </a:lnTo>
                <a:lnTo>
                  <a:pt x="5820999" y="4615448"/>
                </a:lnTo>
                <a:cubicBezTo>
                  <a:pt x="5820999" y="4623007"/>
                  <a:pt x="5818821" y="4628882"/>
                  <a:pt x="5814466" y="4633073"/>
                </a:cubicBezTo>
                <a:cubicBezTo>
                  <a:pt x="5810112" y="4637263"/>
                  <a:pt x="5803909" y="4639358"/>
                  <a:pt x="5795857" y="4639358"/>
                </a:cubicBezTo>
                <a:cubicBezTo>
                  <a:pt x="5787146" y="4639358"/>
                  <a:pt x="5780409" y="4636647"/>
                  <a:pt x="5775643" y="4631224"/>
                </a:cubicBezTo>
                <a:cubicBezTo>
                  <a:pt x="5770877" y="4625801"/>
                  <a:pt x="5768495" y="4618242"/>
                  <a:pt x="5768495" y="4608546"/>
                </a:cubicBezTo>
                <a:lnTo>
                  <a:pt x="5768495" y="4576748"/>
                </a:lnTo>
                <a:lnTo>
                  <a:pt x="5872270" y="4576748"/>
                </a:lnTo>
                <a:lnTo>
                  <a:pt x="5872270" y="4506743"/>
                </a:lnTo>
                <a:cubicBezTo>
                  <a:pt x="5872270" y="4489324"/>
                  <a:pt x="5869189" y="4474493"/>
                  <a:pt x="5863026" y="4462250"/>
                </a:cubicBezTo>
                <a:cubicBezTo>
                  <a:pt x="5856864" y="4450008"/>
                  <a:pt x="5847908" y="4440682"/>
                  <a:pt x="5836158" y="4434273"/>
                </a:cubicBezTo>
                <a:cubicBezTo>
                  <a:pt x="5824408" y="4427864"/>
                  <a:pt x="5810317" y="4424660"/>
                  <a:pt x="5793884" y="4424660"/>
                </a:cubicBezTo>
                <a:close/>
                <a:moveTo>
                  <a:pt x="5418079" y="4424660"/>
                </a:moveTo>
                <a:cubicBezTo>
                  <a:pt x="5405426" y="4424660"/>
                  <a:pt x="5394128" y="4428727"/>
                  <a:pt x="5384186" y="4436861"/>
                </a:cubicBezTo>
                <a:cubicBezTo>
                  <a:pt x="5379215" y="4440929"/>
                  <a:pt x="5374809" y="4445971"/>
                  <a:pt x="5370967" y="4451990"/>
                </a:cubicBezTo>
                <a:lnTo>
                  <a:pt x="5366315" y="4461922"/>
                </a:lnTo>
                <a:lnTo>
                  <a:pt x="5366315" y="4429097"/>
                </a:lnTo>
                <a:lnTo>
                  <a:pt x="5312085" y="4429097"/>
                </a:lnTo>
                <a:lnTo>
                  <a:pt x="5312085" y="4684960"/>
                </a:lnTo>
                <a:lnTo>
                  <a:pt x="5366315" y="4684960"/>
                </a:lnTo>
                <a:lnTo>
                  <a:pt x="5366315" y="4506497"/>
                </a:lnTo>
                <a:cubicBezTo>
                  <a:pt x="5366315" y="4495651"/>
                  <a:pt x="5368410" y="4487516"/>
                  <a:pt x="5372600" y="4482093"/>
                </a:cubicBezTo>
                <a:cubicBezTo>
                  <a:pt x="5376791" y="4476671"/>
                  <a:pt x="5383076" y="4473959"/>
                  <a:pt x="5391457" y="4473959"/>
                </a:cubicBezTo>
                <a:cubicBezTo>
                  <a:pt x="5400002" y="4473959"/>
                  <a:pt x="5406412" y="4476629"/>
                  <a:pt x="5410684" y="4481970"/>
                </a:cubicBezTo>
                <a:cubicBezTo>
                  <a:pt x="5414957" y="4487311"/>
                  <a:pt x="5417093" y="4495240"/>
                  <a:pt x="5417093" y="4505757"/>
                </a:cubicBezTo>
                <a:lnTo>
                  <a:pt x="5417093" y="4684960"/>
                </a:lnTo>
                <a:lnTo>
                  <a:pt x="5471076" y="4684960"/>
                </a:lnTo>
                <a:lnTo>
                  <a:pt x="5471076" y="4491460"/>
                </a:lnTo>
                <a:cubicBezTo>
                  <a:pt x="5471076" y="4470097"/>
                  <a:pt x="5466474" y="4453623"/>
                  <a:pt x="5457273" y="4442038"/>
                </a:cubicBezTo>
                <a:cubicBezTo>
                  <a:pt x="5448069" y="4430452"/>
                  <a:pt x="5435005" y="4424660"/>
                  <a:pt x="5418079" y="4424660"/>
                </a:cubicBezTo>
                <a:close/>
                <a:moveTo>
                  <a:pt x="5184284" y="4424660"/>
                </a:moveTo>
                <a:cubicBezTo>
                  <a:pt x="5168015" y="4424660"/>
                  <a:pt x="5154088" y="4428028"/>
                  <a:pt x="5142503" y="4434766"/>
                </a:cubicBezTo>
                <a:cubicBezTo>
                  <a:pt x="5130917" y="4441504"/>
                  <a:pt x="5122084" y="4451364"/>
                  <a:pt x="5116004" y="4464346"/>
                </a:cubicBezTo>
                <a:cubicBezTo>
                  <a:pt x="5109924" y="4477328"/>
                  <a:pt x="5106884" y="4492939"/>
                  <a:pt x="5106884" y="4511180"/>
                </a:cubicBezTo>
                <a:lnTo>
                  <a:pt x="5106884" y="4606821"/>
                </a:lnTo>
                <a:cubicBezTo>
                  <a:pt x="5106884" y="4624075"/>
                  <a:pt x="5110006" y="4638824"/>
                  <a:pt x="5116251" y="4651067"/>
                </a:cubicBezTo>
                <a:cubicBezTo>
                  <a:pt x="5122495" y="4663309"/>
                  <a:pt x="5131534" y="4672635"/>
                  <a:pt x="5143365" y="4679044"/>
                </a:cubicBezTo>
                <a:cubicBezTo>
                  <a:pt x="5155197" y="4685453"/>
                  <a:pt x="5169494" y="4688658"/>
                  <a:pt x="5186256" y="4688658"/>
                </a:cubicBezTo>
                <a:cubicBezTo>
                  <a:pt x="5210741" y="4688658"/>
                  <a:pt x="5229722" y="4682208"/>
                  <a:pt x="5243197" y="4669308"/>
                </a:cubicBezTo>
                <a:cubicBezTo>
                  <a:pt x="5256672" y="4656408"/>
                  <a:pt x="5263409" y="4638208"/>
                  <a:pt x="5263409" y="4614709"/>
                </a:cubicBezTo>
                <a:lnTo>
                  <a:pt x="5263409" y="4610272"/>
                </a:lnTo>
                <a:lnTo>
                  <a:pt x="5211398" y="4610025"/>
                </a:lnTo>
                <a:lnTo>
                  <a:pt x="5211398" y="4615448"/>
                </a:lnTo>
                <a:cubicBezTo>
                  <a:pt x="5211398" y="4623007"/>
                  <a:pt x="5209221" y="4628882"/>
                  <a:pt x="5204866" y="4633073"/>
                </a:cubicBezTo>
                <a:cubicBezTo>
                  <a:pt x="5200512" y="4637263"/>
                  <a:pt x="5194308" y="4639358"/>
                  <a:pt x="5186256" y="4639358"/>
                </a:cubicBezTo>
                <a:cubicBezTo>
                  <a:pt x="5177547" y="4639358"/>
                  <a:pt x="5170809" y="4636647"/>
                  <a:pt x="5166043" y="4631224"/>
                </a:cubicBezTo>
                <a:cubicBezTo>
                  <a:pt x="5161278" y="4625801"/>
                  <a:pt x="5158895" y="4618242"/>
                  <a:pt x="5158895" y="4608546"/>
                </a:cubicBezTo>
                <a:lnTo>
                  <a:pt x="5158895" y="4576748"/>
                </a:lnTo>
                <a:lnTo>
                  <a:pt x="5262670" y="4576748"/>
                </a:lnTo>
                <a:lnTo>
                  <a:pt x="5262670" y="4506743"/>
                </a:lnTo>
                <a:cubicBezTo>
                  <a:pt x="5262670" y="4489324"/>
                  <a:pt x="5259589" y="4474493"/>
                  <a:pt x="5253426" y="4462250"/>
                </a:cubicBezTo>
                <a:cubicBezTo>
                  <a:pt x="5247264" y="4450008"/>
                  <a:pt x="5238308" y="4440682"/>
                  <a:pt x="5226558" y="4434273"/>
                </a:cubicBezTo>
                <a:cubicBezTo>
                  <a:pt x="5214808" y="4427864"/>
                  <a:pt x="5200718" y="4424660"/>
                  <a:pt x="5184284" y="4424660"/>
                </a:cubicBezTo>
                <a:close/>
                <a:moveTo>
                  <a:pt x="4960349" y="4424660"/>
                </a:moveTo>
                <a:cubicBezTo>
                  <a:pt x="4949010" y="4424660"/>
                  <a:pt x="4939355" y="4427577"/>
                  <a:pt x="4931386" y="4433410"/>
                </a:cubicBezTo>
                <a:cubicBezTo>
                  <a:pt x="4923415" y="4439244"/>
                  <a:pt x="4917335" y="4447707"/>
                  <a:pt x="4913145" y="4458800"/>
                </a:cubicBezTo>
                <a:cubicBezTo>
                  <a:pt x="4908954" y="4469892"/>
                  <a:pt x="4906859" y="4483244"/>
                  <a:pt x="4906859" y="4498855"/>
                </a:cubicBezTo>
                <a:lnTo>
                  <a:pt x="4906859" y="4616188"/>
                </a:lnTo>
                <a:cubicBezTo>
                  <a:pt x="4906859" y="4631635"/>
                  <a:pt x="4908954" y="4644822"/>
                  <a:pt x="4913145" y="4655750"/>
                </a:cubicBezTo>
                <a:cubicBezTo>
                  <a:pt x="4917335" y="4666678"/>
                  <a:pt x="4923415" y="4674977"/>
                  <a:pt x="4931386" y="4680646"/>
                </a:cubicBezTo>
                <a:cubicBezTo>
                  <a:pt x="4939355" y="4686316"/>
                  <a:pt x="4949010" y="4689151"/>
                  <a:pt x="4960349" y="4689151"/>
                </a:cubicBezTo>
                <a:cubicBezTo>
                  <a:pt x="4972673" y="4689151"/>
                  <a:pt x="4983437" y="4685248"/>
                  <a:pt x="4992640" y="4677442"/>
                </a:cubicBezTo>
                <a:cubicBezTo>
                  <a:pt x="4997241" y="4673539"/>
                  <a:pt x="5001247" y="4668866"/>
                  <a:pt x="5004656" y="4663423"/>
                </a:cubicBezTo>
                <a:lnTo>
                  <a:pt x="5009649" y="4652401"/>
                </a:lnTo>
                <a:lnTo>
                  <a:pt x="5009649" y="4716019"/>
                </a:lnTo>
                <a:cubicBezTo>
                  <a:pt x="5009649" y="4723578"/>
                  <a:pt x="5007594" y="4729453"/>
                  <a:pt x="5003486" y="4733643"/>
                </a:cubicBezTo>
                <a:cubicBezTo>
                  <a:pt x="4999378" y="4737834"/>
                  <a:pt x="4993543" y="4739929"/>
                  <a:pt x="4985984" y="4739929"/>
                </a:cubicBezTo>
                <a:cubicBezTo>
                  <a:pt x="4978425" y="4739929"/>
                  <a:pt x="4972509" y="4737793"/>
                  <a:pt x="4968237" y="4733520"/>
                </a:cubicBezTo>
                <a:cubicBezTo>
                  <a:pt x="4963965" y="4729247"/>
                  <a:pt x="4961828" y="4723249"/>
                  <a:pt x="4961828" y="4715526"/>
                </a:cubicBezTo>
                <a:lnTo>
                  <a:pt x="4961828" y="4706405"/>
                </a:lnTo>
                <a:lnTo>
                  <a:pt x="4908092" y="4706652"/>
                </a:lnTo>
                <a:lnTo>
                  <a:pt x="4908092" y="4715772"/>
                </a:lnTo>
                <a:cubicBezTo>
                  <a:pt x="4908092" y="4738943"/>
                  <a:pt x="4914747" y="4756937"/>
                  <a:pt x="4928058" y="4769755"/>
                </a:cubicBezTo>
                <a:cubicBezTo>
                  <a:pt x="4941369" y="4782573"/>
                  <a:pt x="4960102" y="4788982"/>
                  <a:pt x="4984259" y="4788982"/>
                </a:cubicBezTo>
                <a:cubicBezTo>
                  <a:pt x="5001021" y="4788982"/>
                  <a:pt x="5015317" y="4786106"/>
                  <a:pt x="5027149" y="4780354"/>
                </a:cubicBezTo>
                <a:cubicBezTo>
                  <a:pt x="5038981" y="4774603"/>
                  <a:pt x="5048019" y="4766304"/>
                  <a:pt x="5054264" y="4755458"/>
                </a:cubicBezTo>
                <a:cubicBezTo>
                  <a:pt x="5060509" y="4744612"/>
                  <a:pt x="5063631" y="4731466"/>
                  <a:pt x="5063631" y="4716019"/>
                </a:cubicBezTo>
                <a:lnTo>
                  <a:pt x="5063631" y="4429097"/>
                </a:lnTo>
                <a:lnTo>
                  <a:pt x="5009649" y="4429097"/>
                </a:lnTo>
                <a:lnTo>
                  <a:pt x="5009649" y="4460748"/>
                </a:lnTo>
                <a:lnTo>
                  <a:pt x="5004595" y="4451220"/>
                </a:lnTo>
                <a:cubicBezTo>
                  <a:pt x="5000733" y="4445591"/>
                  <a:pt x="4996419" y="4440764"/>
                  <a:pt x="4991654" y="4436738"/>
                </a:cubicBezTo>
                <a:cubicBezTo>
                  <a:pt x="4982123" y="4428686"/>
                  <a:pt x="4971688" y="4424660"/>
                  <a:pt x="4960349" y="4424660"/>
                </a:cubicBezTo>
                <a:close/>
                <a:moveTo>
                  <a:pt x="4808479" y="4424660"/>
                </a:moveTo>
                <a:cubicBezTo>
                  <a:pt x="4795825" y="4424660"/>
                  <a:pt x="4784528" y="4428727"/>
                  <a:pt x="4774586" y="4436861"/>
                </a:cubicBezTo>
                <a:cubicBezTo>
                  <a:pt x="4769615" y="4440929"/>
                  <a:pt x="4765209" y="4445971"/>
                  <a:pt x="4761368" y="4451990"/>
                </a:cubicBezTo>
                <a:lnTo>
                  <a:pt x="4756715" y="4461922"/>
                </a:lnTo>
                <a:lnTo>
                  <a:pt x="4756715" y="4429097"/>
                </a:lnTo>
                <a:lnTo>
                  <a:pt x="4702486" y="4429097"/>
                </a:lnTo>
                <a:lnTo>
                  <a:pt x="4702486" y="4684960"/>
                </a:lnTo>
                <a:lnTo>
                  <a:pt x="4756715" y="4684960"/>
                </a:lnTo>
                <a:lnTo>
                  <a:pt x="4756715" y="4506497"/>
                </a:lnTo>
                <a:cubicBezTo>
                  <a:pt x="4756715" y="4495651"/>
                  <a:pt x="4758810" y="4487516"/>
                  <a:pt x="4763000" y="4482093"/>
                </a:cubicBezTo>
                <a:cubicBezTo>
                  <a:pt x="4767191" y="4476671"/>
                  <a:pt x="4773477" y="4473959"/>
                  <a:pt x="4781858" y="4473959"/>
                </a:cubicBezTo>
                <a:cubicBezTo>
                  <a:pt x="4790402" y="4473959"/>
                  <a:pt x="4796811" y="4476629"/>
                  <a:pt x="4801084" y="4481970"/>
                </a:cubicBezTo>
                <a:cubicBezTo>
                  <a:pt x="4805357" y="4487311"/>
                  <a:pt x="4807494" y="4495240"/>
                  <a:pt x="4807494" y="4505757"/>
                </a:cubicBezTo>
                <a:lnTo>
                  <a:pt x="4807494" y="4684960"/>
                </a:lnTo>
                <a:lnTo>
                  <a:pt x="4861476" y="4684960"/>
                </a:lnTo>
                <a:lnTo>
                  <a:pt x="4861476" y="4491460"/>
                </a:lnTo>
                <a:cubicBezTo>
                  <a:pt x="4861476" y="4470097"/>
                  <a:pt x="4856874" y="4453623"/>
                  <a:pt x="4847672" y="4442038"/>
                </a:cubicBezTo>
                <a:cubicBezTo>
                  <a:pt x="4838469" y="4430452"/>
                  <a:pt x="4825405" y="4424660"/>
                  <a:pt x="4808479" y="4424660"/>
                </a:cubicBezTo>
                <a:close/>
                <a:moveTo>
                  <a:pt x="4574684" y="4424660"/>
                </a:moveTo>
                <a:cubicBezTo>
                  <a:pt x="4558416" y="4424660"/>
                  <a:pt x="4544488" y="4428028"/>
                  <a:pt x="4532903" y="4434766"/>
                </a:cubicBezTo>
                <a:cubicBezTo>
                  <a:pt x="4521317" y="4441504"/>
                  <a:pt x="4512485" y="4451364"/>
                  <a:pt x="4506405" y="4464346"/>
                </a:cubicBezTo>
                <a:cubicBezTo>
                  <a:pt x="4500324" y="4477328"/>
                  <a:pt x="4497284" y="4492939"/>
                  <a:pt x="4497284" y="4511180"/>
                </a:cubicBezTo>
                <a:lnTo>
                  <a:pt x="4497284" y="4606821"/>
                </a:lnTo>
                <a:cubicBezTo>
                  <a:pt x="4497284" y="4624075"/>
                  <a:pt x="4500407" y="4638824"/>
                  <a:pt x="4506651" y="4651067"/>
                </a:cubicBezTo>
                <a:cubicBezTo>
                  <a:pt x="4512896" y="4663309"/>
                  <a:pt x="4521934" y="4672635"/>
                  <a:pt x="4533766" y="4679044"/>
                </a:cubicBezTo>
                <a:cubicBezTo>
                  <a:pt x="4545598" y="4685453"/>
                  <a:pt x="4559895" y="4688658"/>
                  <a:pt x="4576656" y="4688658"/>
                </a:cubicBezTo>
                <a:cubicBezTo>
                  <a:pt x="4601141" y="4688658"/>
                  <a:pt x="4620122" y="4682208"/>
                  <a:pt x="4633597" y="4669308"/>
                </a:cubicBezTo>
                <a:cubicBezTo>
                  <a:pt x="4647072" y="4656408"/>
                  <a:pt x="4653810" y="4638208"/>
                  <a:pt x="4653810" y="4614709"/>
                </a:cubicBezTo>
                <a:lnTo>
                  <a:pt x="4653810" y="4610272"/>
                </a:lnTo>
                <a:lnTo>
                  <a:pt x="4601799" y="4610025"/>
                </a:lnTo>
                <a:lnTo>
                  <a:pt x="4601799" y="4615448"/>
                </a:lnTo>
                <a:cubicBezTo>
                  <a:pt x="4601799" y="4623007"/>
                  <a:pt x="4599621" y="4628882"/>
                  <a:pt x="4595267" y="4633073"/>
                </a:cubicBezTo>
                <a:cubicBezTo>
                  <a:pt x="4590912" y="4637263"/>
                  <a:pt x="4584708" y="4639358"/>
                  <a:pt x="4576656" y="4639358"/>
                </a:cubicBezTo>
                <a:cubicBezTo>
                  <a:pt x="4567946" y="4639358"/>
                  <a:pt x="4561209" y="4636647"/>
                  <a:pt x="4556443" y="4631224"/>
                </a:cubicBezTo>
                <a:cubicBezTo>
                  <a:pt x="4551678" y="4625801"/>
                  <a:pt x="4549295" y="4618242"/>
                  <a:pt x="4549295" y="4608546"/>
                </a:cubicBezTo>
                <a:lnTo>
                  <a:pt x="4549295" y="4576748"/>
                </a:lnTo>
                <a:lnTo>
                  <a:pt x="4653071" y="4576748"/>
                </a:lnTo>
                <a:lnTo>
                  <a:pt x="4653071" y="4506743"/>
                </a:lnTo>
                <a:cubicBezTo>
                  <a:pt x="4653071" y="4489324"/>
                  <a:pt x="4649989" y="4474493"/>
                  <a:pt x="4643826" y="4462250"/>
                </a:cubicBezTo>
                <a:cubicBezTo>
                  <a:pt x="4637664" y="4450008"/>
                  <a:pt x="4628708" y="4440682"/>
                  <a:pt x="4616958" y="4434273"/>
                </a:cubicBezTo>
                <a:cubicBezTo>
                  <a:pt x="4605209" y="4427864"/>
                  <a:pt x="4591117" y="4424660"/>
                  <a:pt x="4574684" y="4424660"/>
                </a:cubicBezTo>
                <a:close/>
                <a:moveTo>
                  <a:pt x="4355558" y="4424660"/>
                </a:moveTo>
                <a:cubicBezTo>
                  <a:pt x="4340768" y="4424660"/>
                  <a:pt x="4327211" y="4428973"/>
                  <a:pt x="4314886" y="4437601"/>
                </a:cubicBezTo>
                <a:cubicBezTo>
                  <a:pt x="4308724" y="4441915"/>
                  <a:pt x="4303116" y="4447081"/>
                  <a:pt x="4298063" y="4453099"/>
                </a:cubicBezTo>
                <a:lnTo>
                  <a:pt x="4289743" y="4465806"/>
                </a:lnTo>
                <a:lnTo>
                  <a:pt x="4289743" y="4429097"/>
                </a:lnTo>
                <a:lnTo>
                  <a:pt x="4235761" y="4429097"/>
                </a:lnTo>
                <a:lnTo>
                  <a:pt x="4235761" y="4684960"/>
                </a:lnTo>
                <a:lnTo>
                  <a:pt x="4289743" y="4684960"/>
                </a:lnTo>
                <a:lnTo>
                  <a:pt x="4289743" y="4530653"/>
                </a:lnTo>
                <a:cubicBezTo>
                  <a:pt x="4289908" y="4515042"/>
                  <a:pt x="4294673" y="4502758"/>
                  <a:pt x="4304040" y="4493802"/>
                </a:cubicBezTo>
                <a:cubicBezTo>
                  <a:pt x="4313407" y="4484846"/>
                  <a:pt x="4326471" y="4480368"/>
                  <a:pt x="4343234" y="4480368"/>
                </a:cubicBezTo>
                <a:cubicBezTo>
                  <a:pt x="4345862" y="4480368"/>
                  <a:pt x="4348163" y="4480368"/>
                  <a:pt x="4350135" y="4480368"/>
                </a:cubicBezTo>
                <a:cubicBezTo>
                  <a:pt x="4352107" y="4480368"/>
                  <a:pt x="4353914" y="4480368"/>
                  <a:pt x="4355558" y="4480368"/>
                </a:cubicBezTo>
                <a:close/>
                <a:moveTo>
                  <a:pt x="4115266" y="4424660"/>
                </a:moveTo>
                <a:cubicBezTo>
                  <a:pt x="4099490" y="4424660"/>
                  <a:pt x="4085973" y="4427412"/>
                  <a:pt x="4074717" y="4432917"/>
                </a:cubicBezTo>
                <a:cubicBezTo>
                  <a:pt x="4063460" y="4438422"/>
                  <a:pt x="4054875" y="4446475"/>
                  <a:pt x="4048958" y="4457074"/>
                </a:cubicBezTo>
                <a:cubicBezTo>
                  <a:pt x="4043042" y="4467673"/>
                  <a:pt x="4040085" y="4480450"/>
                  <a:pt x="4040085" y="4495404"/>
                </a:cubicBezTo>
                <a:lnTo>
                  <a:pt x="4040085" y="4616681"/>
                </a:lnTo>
                <a:cubicBezTo>
                  <a:pt x="4040085" y="4631799"/>
                  <a:pt x="4043042" y="4644740"/>
                  <a:pt x="4048958" y="4655504"/>
                </a:cubicBezTo>
                <a:cubicBezTo>
                  <a:pt x="4054875" y="4666267"/>
                  <a:pt x="4063460" y="4674484"/>
                  <a:pt x="4074717" y="4680153"/>
                </a:cubicBezTo>
                <a:cubicBezTo>
                  <a:pt x="4085974" y="4685823"/>
                  <a:pt x="4099490" y="4688658"/>
                  <a:pt x="4115266" y="4688658"/>
                </a:cubicBezTo>
                <a:cubicBezTo>
                  <a:pt x="4131042" y="4688658"/>
                  <a:pt x="4144558" y="4685864"/>
                  <a:pt x="4155815" y="4680277"/>
                </a:cubicBezTo>
                <a:cubicBezTo>
                  <a:pt x="4167071" y="4674689"/>
                  <a:pt x="4175617" y="4666555"/>
                  <a:pt x="4181450" y="4655874"/>
                </a:cubicBezTo>
                <a:cubicBezTo>
                  <a:pt x="4187284" y="4645192"/>
                  <a:pt x="4190201" y="4632374"/>
                  <a:pt x="4190201" y="4617420"/>
                </a:cubicBezTo>
                <a:lnTo>
                  <a:pt x="4190201" y="4495404"/>
                </a:lnTo>
                <a:cubicBezTo>
                  <a:pt x="4190201" y="4480450"/>
                  <a:pt x="4187284" y="4467673"/>
                  <a:pt x="4181450" y="4457074"/>
                </a:cubicBezTo>
                <a:cubicBezTo>
                  <a:pt x="4175617" y="4446475"/>
                  <a:pt x="4167071" y="4438422"/>
                  <a:pt x="4155815" y="4432917"/>
                </a:cubicBezTo>
                <a:cubicBezTo>
                  <a:pt x="4144558" y="4427412"/>
                  <a:pt x="4131042" y="4424660"/>
                  <a:pt x="4115266" y="4424660"/>
                </a:cubicBezTo>
                <a:close/>
                <a:moveTo>
                  <a:pt x="3822209" y="4424660"/>
                </a:moveTo>
                <a:cubicBezTo>
                  <a:pt x="3805941" y="4424660"/>
                  <a:pt x="3792014" y="4428028"/>
                  <a:pt x="3780428" y="4434766"/>
                </a:cubicBezTo>
                <a:cubicBezTo>
                  <a:pt x="3768843" y="4441504"/>
                  <a:pt x="3760010" y="4451364"/>
                  <a:pt x="3753930" y="4464346"/>
                </a:cubicBezTo>
                <a:cubicBezTo>
                  <a:pt x="3747849" y="4477328"/>
                  <a:pt x="3744809" y="4492939"/>
                  <a:pt x="3744809" y="4511180"/>
                </a:cubicBezTo>
                <a:lnTo>
                  <a:pt x="3744809" y="4606821"/>
                </a:lnTo>
                <a:cubicBezTo>
                  <a:pt x="3744809" y="4624075"/>
                  <a:pt x="3747932" y="4638824"/>
                  <a:pt x="3754176" y="4651067"/>
                </a:cubicBezTo>
                <a:cubicBezTo>
                  <a:pt x="3760421" y="4663309"/>
                  <a:pt x="3769459" y="4672635"/>
                  <a:pt x="3781291" y="4679044"/>
                </a:cubicBezTo>
                <a:cubicBezTo>
                  <a:pt x="3793123" y="4685453"/>
                  <a:pt x="3807420" y="4688658"/>
                  <a:pt x="3824181" y="4688658"/>
                </a:cubicBezTo>
                <a:cubicBezTo>
                  <a:pt x="3848667" y="4688658"/>
                  <a:pt x="3867647" y="4682208"/>
                  <a:pt x="3881122" y="4669308"/>
                </a:cubicBezTo>
                <a:cubicBezTo>
                  <a:pt x="3894597" y="4656408"/>
                  <a:pt x="3901334" y="4638208"/>
                  <a:pt x="3901334" y="4614709"/>
                </a:cubicBezTo>
                <a:lnTo>
                  <a:pt x="3901334" y="4610272"/>
                </a:lnTo>
                <a:lnTo>
                  <a:pt x="3849324" y="4610025"/>
                </a:lnTo>
                <a:lnTo>
                  <a:pt x="3849324" y="4615448"/>
                </a:lnTo>
                <a:cubicBezTo>
                  <a:pt x="3849324" y="4623007"/>
                  <a:pt x="3847146" y="4628882"/>
                  <a:pt x="3842792" y="4633073"/>
                </a:cubicBezTo>
                <a:cubicBezTo>
                  <a:pt x="3838437" y="4637263"/>
                  <a:pt x="3832234" y="4639358"/>
                  <a:pt x="3824181" y="4639358"/>
                </a:cubicBezTo>
                <a:cubicBezTo>
                  <a:pt x="3815472" y="4639358"/>
                  <a:pt x="3808735" y="4636647"/>
                  <a:pt x="3803969" y="4631224"/>
                </a:cubicBezTo>
                <a:cubicBezTo>
                  <a:pt x="3799203" y="4625801"/>
                  <a:pt x="3796820" y="4618242"/>
                  <a:pt x="3796820" y="4608546"/>
                </a:cubicBezTo>
                <a:lnTo>
                  <a:pt x="3796820" y="4576748"/>
                </a:lnTo>
                <a:lnTo>
                  <a:pt x="3900595" y="4576748"/>
                </a:lnTo>
                <a:lnTo>
                  <a:pt x="3900595" y="4506743"/>
                </a:lnTo>
                <a:cubicBezTo>
                  <a:pt x="3900595" y="4489324"/>
                  <a:pt x="3897514" y="4474493"/>
                  <a:pt x="3891352" y="4462250"/>
                </a:cubicBezTo>
                <a:cubicBezTo>
                  <a:pt x="3885189" y="4450008"/>
                  <a:pt x="3876233" y="4440682"/>
                  <a:pt x="3864484" y="4434273"/>
                </a:cubicBezTo>
                <a:cubicBezTo>
                  <a:pt x="3852734" y="4427864"/>
                  <a:pt x="3838643" y="4424660"/>
                  <a:pt x="3822209" y="4424660"/>
                </a:cubicBezTo>
                <a:close/>
                <a:moveTo>
                  <a:pt x="3633188" y="4424660"/>
                </a:moveTo>
                <a:cubicBezTo>
                  <a:pt x="3616591" y="4424660"/>
                  <a:pt x="3602376" y="4427659"/>
                  <a:pt x="3590545" y="4433657"/>
                </a:cubicBezTo>
                <a:cubicBezTo>
                  <a:pt x="3578712" y="4439655"/>
                  <a:pt x="3569716" y="4448406"/>
                  <a:pt x="3563553" y="4459909"/>
                </a:cubicBezTo>
                <a:cubicBezTo>
                  <a:pt x="3557391" y="4471412"/>
                  <a:pt x="3554310" y="4485298"/>
                  <a:pt x="3554310" y="4501567"/>
                </a:cubicBezTo>
                <a:lnTo>
                  <a:pt x="3554310" y="4615202"/>
                </a:lnTo>
                <a:cubicBezTo>
                  <a:pt x="3554310" y="4630649"/>
                  <a:pt x="3557391" y="4643877"/>
                  <a:pt x="3563553" y="4654888"/>
                </a:cubicBezTo>
                <a:cubicBezTo>
                  <a:pt x="3569716" y="4665898"/>
                  <a:pt x="3578672" y="4674279"/>
                  <a:pt x="3590421" y="4680030"/>
                </a:cubicBezTo>
                <a:cubicBezTo>
                  <a:pt x="3602171" y="4685782"/>
                  <a:pt x="3616427" y="4688658"/>
                  <a:pt x="3633188" y="4688658"/>
                </a:cubicBezTo>
                <a:cubicBezTo>
                  <a:pt x="3649950" y="4688658"/>
                  <a:pt x="3664288" y="4685700"/>
                  <a:pt x="3676202" y="4679784"/>
                </a:cubicBezTo>
                <a:cubicBezTo>
                  <a:pt x="3688116" y="4673868"/>
                  <a:pt x="3697236" y="4665364"/>
                  <a:pt x="3703563" y="4654271"/>
                </a:cubicBezTo>
                <a:cubicBezTo>
                  <a:pt x="3709890" y="4643179"/>
                  <a:pt x="3713053" y="4629827"/>
                  <a:pt x="3713053" y="4614216"/>
                </a:cubicBezTo>
                <a:lnTo>
                  <a:pt x="3713053" y="4600165"/>
                </a:lnTo>
                <a:lnTo>
                  <a:pt x="3659317" y="4599672"/>
                </a:lnTo>
                <a:lnTo>
                  <a:pt x="3659317" y="4611504"/>
                </a:lnTo>
                <a:cubicBezTo>
                  <a:pt x="3659317" y="4620378"/>
                  <a:pt x="3657099" y="4627239"/>
                  <a:pt x="3652662" y="4632087"/>
                </a:cubicBezTo>
                <a:cubicBezTo>
                  <a:pt x="3648225" y="4636934"/>
                  <a:pt x="3641980" y="4639358"/>
                  <a:pt x="3633927" y="4639358"/>
                </a:cubicBezTo>
                <a:cubicBezTo>
                  <a:pt x="3625876" y="4639358"/>
                  <a:pt x="3619590" y="4637058"/>
                  <a:pt x="3615071" y="4632456"/>
                </a:cubicBezTo>
                <a:cubicBezTo>
                  <a:pt x="3610552" y="4627855"/>
                  <a:pt x="3608292" y="4621282"/>
                  <a:pt x="3608292" y="4612737"/>
                </a:cubicBezTo>
                <a:lnTo>
                  <a:pt x="3608292" y="4504032"/>
                </a:lnTo>
                <a:cubicBezTo>
                  <a:pt x="3608292" y="4494500"/>
                  <a:pt x="3610552" y="4487065"/>
                  <a:pt x="3615071" y="4481724"/>
                </a:cubicBezTo>
                <a:cubicBezTo>
                  <a:pt x="3619590" y="4476383"/>
                  <a:pt x="3625876" y="4473713"/>
                  <a:pt x="3633927" y="4473713"/>
                </a:cubicBezTo>
                <a:cubicBezTo>
                  <a:pt x="3641980" y="4473713"/>
                  <a:pt x="3648225" y="4476424"/>
                  <a:pt x="3652662" y="4481847"/>
                </a:cubicBezTo>
                <a:cubicBezTo>
                  <a:pt x="3657099" y="4487270"/>
                  <a:pt x="3659317" y="4494911"/>
                  <a:pt x="3659317" y="4504771"/>
                </a:cubicBezTo>
                <a:lnTo>
                  <a:pt x="3659317" y="4517342"/>
                </a:lnTo>
                <a:lnTo>
                  <a:pt x="3712560" y="4517342"/>
                </a:lnTo>
                <a:lnTo>
                  <a:pt x="3712560" y="4502060"/>
                </a:lnTo>
                <a:cubicBezTo>
                  <a:pt x="3712560" y="4485791"/>
                  <a:pt x="3709438" y="4471823"/>
                  <a:pt x="3703194" y="4460155"/>
                </a:cubicBezTo>
                <a:cubicBezTo>
                  <a:pt x="3696949" y="4448488"/>
                  <a:pt x="3687869" y="4439655"/>
                  <a:pt x="3675955" y="4433657"/>
                </a:cubicBezTo>
                <a:cubicBezTo>
                  <a:pt x="3664041" y="4427659"/>
                  <a:pt x="3649786" y="4424660"/>
                  <a:pt x="3633188" y="4424660"/>
                </a:cubicBezTo>
                <a:close/>
                <a:moveTo>
                  <a:pt x="3455930" y="4424660"/>
                </a:moveTo>
                <a:cubicBezTo>
                  <a:pt x="3443276" y="4424660"/>
                  <a:pt x="3431978" y="4428727"/>
                  <a:pt x="3422036" y="4436861"/>
                </a:cubicBezTo>
                <a:cubicBezTo>
                  <a:pt x="3417065" y="4440929"/>
                  <a:pt x="3412659" y="4445971"/>
                  <a:pt x="3408817" y="4451990"/>
                </a:cubicBezTo>
                <a:lnTo>
                  <a:pt x="3404165" y="4461922"/>
                </a:lnTo>
                <a:lnTo>
                  <a:pt x="3404165" y="4429097"/>
                </a:lnTo>
                <a:lnTo>
                  <a:pt x="3349936" y="4429097"/>
                </a:lnTo>
                <a:lnTo>
                  <a:pt x="3349936" y="4684960"/>
                </a:lnTo>
                <a:lnTo>
                  <a:pt x="3404165" y="4684960"/>
                </a:lnTo>
                <a:lnTo>
                  <a:pt x="3404165" y="4506497"/>
                </a:lnTo>
                <a:cubicBezTo>
                  <a:pt x="3404165" y="4495651"/>
                  <a:pt x="3406260" y="4487516"/>
                  <a:pt x="3410451" y="4482093"/>
                </a:cubicBezTo>
                <a:cubicBezTo>
                  <a:pt x="3414641" y="4476671"/>
                  <a:pt x="3420927" y="4473959"/>
                  <a:pt x="3429308" y="4473959"/>
                </a:cubicBezTo>
                <a:cubicBezTo>
                  <a:pt x="3437853" y="4473959"/>
                  <a:pt x="3444262" y="4476629"/>
                  <a:pt x="3448535" y="4481970"/>
                </a:cubicBezTo>
                <a:cubicBezTo>
                  <a:pt x="3452807" y="4487311"/>
                  <a:pt x="3454943" y="4495240"/>
                  <a:pt x="3454943" y="4505757"/>
                </a:cubicBezTo>
                <a:lnTo>
                  <a:pt x="3454943" y="4684960"/>
                </a:lnTo>
                <a:lnTo>
                  <a:pt x="3508926" y="4684960"/>
                </a:lnTo>
                <a:lnTo>
                  <a:pt x="3508926" y="4491460"/>
                </a:lnTo>
                <a:cubicBezTo>
                  <a:pt x="3508926" y="4470097"/>
                  <a:pt x="3504325" y="4453623"/>
                  <a:pt x="3495122" y="4442038"/>
                </a:cubicBezTo>
                <a:cubicBezTo>
                  <a:pt x="3485920" y="4430452"/>
                  <a:pt x="3472856" y="4424660"/>
                  <a:pt x="3455930" y="4424660"/>
                </a:cubicBezTo>
                <a:close/>
                <a:moveTo>
                  <a:pt x="3222134" y="4424660"/>
                </a:moveTo>
                <a:cubicBezTo>
                  <a:pt x="3205865" y="4424660"/>
                  <a:pt x="3191938" y="4428028"/>
                  <a:pt x="3180353" y="4434766"/>
                </a:cubicBezTo>
                <a:cubicBezTo>
                  <a:pt x="3168768" y="4441504"/>
                  <a:pt x="3159935" y="4451364"/>
                  <a:pt x="3153854" y="4464346"/>
                </a:cubicBezTo>
                <a:cubicBezTo>
                  <a:pt x="3147775" y="4477328"/>
                  <a:pt x="3144734" y="4492939"/>
                  <a:pt x="3144734" y="4511180"/>
                </a:cubicBezTo>
                <a:lnTo>
                  <a:pt x="3144734" y="4606821"/>
                </a:lnTo>
                <a:cubicBezTo>
                  <a:pt x="3144734" y="4624075"/>
                  <a:pt x="3147857" y="4638824"/>
                  <a:pt x="3154101" y="4651067"/>
                </a:cubicBezTo>
                <a:cubicBezTo>
                  <a:pt x="3160346" y="4663309"/>
                  <a:pt x="3169384" y="4672635"/>
                  <a:pt x="3181216" y="4679044"/>
                </a:cubicBezTo>
                <a:cubicBezTo>
                  <a:pt x="3193048" y="4685453"/>
                  <a:pt x="3207345" y="4688658"/>
                  <a:pt x="3224107" y="4688658"/>
                </a:cubicBezTo>
                <a:cubicBezTo>
                  <a:pt x="3248592" y="4688658"/>
                  <a:pt x="3267572" y="4682208"/>
                  <a:pt x="3281047" y="4669308"/>
                </a:cubicBezTo>
                <a:cubicBezTo>
                  <a:pt x="3294522" y="4656408"/>
                  <a:pt x="3301259" y="4638208"/>
                  <a:pt x="3301259" y="4614709"/>
                </a:cubicBezTo>
                <a:lnTo>
                  <a:pt x="3301259" y="4610272"/>
                </a:lnTo>
                <a:lnTo>
                  <a:pt x="3249249" y="4610025"/>
                </a:lnTo>
                <a:lnTo>
                  <a:pt x="3249249" y="4615448"/>
                </a:lnTo>
                <a:cubicBezTo>
                  <a:pt x="3249249" y="4623007"/>
                  <a:pt x="3247072" y="4628882"/>
                  <a:pt x="3242717" y="4633073"/>
                </a:cubicBezTo>
                <a:cubicBezTo>
                  <a:pt x="3238362" y="4637263"/>
                  <a:pt x="3232158" y="4639358"/>
                  <a:pt x="3224107" y="4639358"/>
                </a:cubicBezTo>
                <a:cubicBezTo>
                  <a:pt x="3215397" y="4639358"/>
                  <a:pt x="3208659" y="4636647"/>
                  <a:pt x="3203894" y="4631224"/>
                </a:cubicBezTo>
                <a:cubicBezTo>
                  <a:pt x="3199128" y="4625801"/>
                  <a:pt x="3196745" y="4618242"/>
                  <a:pt x="3196745" y="4608546"/>
                </a:cubicBezTo>
                <a:lnTo>
                  <a:pt x="3196745" y="4576748"/>
                </a:lnTo>
                <a:lnTo>
                  <a:pt x="3300520" y="4576748"/>
                </a:lnTo>
                <a:lnTo>
                  <a:pt x="3300520" y="4506743"/>
                </a:lnTo>
                <a:cubicBezTo>
                  <a:pt x="3300520" y="4489324"/>
                  <a:pt x="3297439" y="4474493"/>
                  <a:pt x="3291277" y="4462250"/>
                </a:cubicBezTo>
                <a:cubicBezTo>
                  <a:pt x="3285114" y="4450008"/>
                  <a:pt x="3276158" y="4440682"/>
                  <a:pt x="3264409" y="4434273"/>
                </a:cubicBezTo>
                <a:cubicBezTo>
                  <a:pt x="3252659" y="4427864"/>
                  <a:pt x="3238568" y="4424660"/>
                  <a:pt x="3222134" y="4424660"/>
                </a:cubicBezTo>
                <a:close/>
                <a:moveTo>
                  <a:pt x="2915116" y="4424660"/>
                </a:moveTo>
                <a:cubicBezTo>
                  <a:pt x="2899340" y="4424660"/>
                  <a:pt x="2885824" y="4427412"/>
                  <a:pt x="2874567" y="4432917"/>
                </a:cubicBezTo>
                <a:cubicBezTo>
                  <a:pt x="2863310" y="4438422"/>
                  <a:pt x="2854724" y="4446475"/>
                  <a:pt x="2848808" y="4457074"/>
                </a:cubicBezTo>
                <a:cubicBezTo>
                  <a:pt x="2842892" y="4467673"/>
                  <a:pt x="2839934" y="4480450"/>
                  <a:pt x="2839934" y="4495404"/>
                </a:cubicBezTo>
                <a:lnTo>
                  <a:pt x="2839934" y="4616681"/>
                </a:lnTo>
                <a:cubicBezTo>
                  <a:pt x="2839934" y="4631799"/>
                  <a:pt x="2842892" y="4644740"/>
                  <a:pt x="2848808" y="4655504"/>
                </a:cubicBezTo>
                <a:cubicBezTo>
                  <a:pt x="2854724" y="4666267"/>
                  <a:pt x="2863310" y="4674484"/>
                  <a:pt x="2874567" y="4680153"/>
                </a:cubicBezTo>
                <a:cubicBezTo>
                  <a:pt x="2885824" y="4685823"/>
                  <a:pt x="2899340" y="4688658"/>
                  <a:pt x="2915116" y="4688658"/>
                </a:cubicBezTo>
                <a:cubicBezTo>
                  <a:pt x="2930892" y="4688658"/>
                  <a:pt x="2944408" y="4685864"/>
                  <a:pt x="2955664" y="4680277"/>
                </a:cubicBezTo>
                <a:cubicBezTo>
                  <a:pt x="2966921" y="4674689"/>
                  <a:pt x="2975467" y="4666555"/>
                  <a:pt x="2981300" y="4655874"/>
                </a:cubicBezTo>
                <a:cubicBezTo>
                  <a:pt x="2987134" y="4645192"/>
                  <a:pt x="2990051" y="4632374"/>
                  <a:pt x="2990051" y="4617420"/>
                </a:cubicBezTo>
                <a:lnTo>
                  <a:pt x="2990051" y="4495404"/>
                </a:lnTo>
                <a:cubicBezTo>
                  <a:pt x="2990051" y="4480450"/>
                  <a:pt x="2987134" y="4467673"/>
                  <a:pt x="2981300" y="4457074"/>
                </a:cubicBezTo>
                <a:cubicBezTo>
                  <a:pt x="2975467" y="4446475"/>
                  <a:pt x="2966921" y="4438422"/>
                  <a:pt x="2955664" y="4432917"/>
                </a:cubicBezTo>
                <a:cubicBezTo>
                  <a:pt x="2944408" y="4427412"/>
                  <a:pt x="2930892" y="4424660"/>
                  <a:pt x="2915116" y="4424660"/>
                </a:cubicBezTo>
                <a:close/>
                <a:moveTo>
                  <a:pt x="8697897" y="4354655"/>
                </a:moveTo>
                <a:lnTo>
                  <a:pt x="8697897" y="4429097"/>
                </a:lnTo>
                <a:lnTo>
                  <a:pt x="8673740" y="4429097"/>
                </a:lnTo>
                <a:lnTo>
                  <a:pt x="8673740" y="4479136"/>
                </a:lnTo>
                <a:lnTo>
                  <a:pt x="8697897" y="4479136"/>
                </a:lnTo>
                <a:lnTo>
                  <a:pt x="8697897" y="4618406"/>
                </a:lnTo>
                <a:cubicBezTo>
                  <a:pt x="8697897" y="4640755"/>
                  <a:pt x="8702992" y="4657640"/>
                  <a:pt x="8713180" y="4669061"/>
                </a:cubicBezTo>
                <a:cubicBezTo>
                  <a:pt x="8723368" y="4680482"/>
                  <a:pt x="8739390" y="4686193"/>
                  <a:pt x="8761246" y="4686193"/>
                </a:cubicBezTo>
                <a:lnTo>
                  <a:pt x="8786882" y="4686193"/>
                </a:lnTo>
                <a:lnTo>
                  <a:pt x="8786882" y="4633935"/>
                </a:lnTo>
                <a:lnTo>
                  <a:pt x="8768642" y="4633935"/>
                </a:lnTo>
                <a:cubicBezTo>
                  <a:pt x="8763218" y="4633935"/>
                  <a:pt x="8759028" y="4632128"/>
                  <a:pt x="8756070" y="4628512"/>
                </a:cubicBezTo>
                <a:cubicBezTo>
                  <a:pt x="8753112" y="4624897"/>
                  <a:pt x="8751633" y="4619885"/>
                  <a:pt x="8751633" y="4613476"/>
                </a:cubicBezTo>
                <a:lnTo>
                  <a:pt x="8751633" y="4479136"/>
                </a:lnTo>
                <a:lnTo>
                  <a:pt x="8786882" y="4479136"/>
                </a:lnTo>
                <a:lnTo>
                  <a:pt x="8786882" y="4429097"/>
                </a:lnTo>
                <a:lnTo>
                  <a:pt x="8751633" y="4429097"/>
                </a:lnTo>
                <a:lnTo>
                  <a:pt x="8751633" y="4354655"/>
                </a:lnTo>
                <a:close/>
                <a:moveTo>
                  <a:pt x="8404998" y="4328033"/>
                </a:moveTo>
                <a:lnTo>
                  <a:pt x="8404998" y="4381769"/>
                </a:lnTo>
                <a:lnTo>
                  <a:pt x="8458981" y="4381769"/>
                </a:lnTo>
                <a:lnTo>
                  <a:pt x="8458981" y="4328033"/>
                </a:lnTo>
                <a:close/>
                <a:moveTo>
                  <a:pt x="2737624" y="4328033"/>
                </a:moveTo>
                <a:lnTo>
                  <a:pt x="2737624" y="4381769"/>
                </a:lnTo>
                <a:lnTo>
                  <a:pt x="2791607" y="4381769"/>
                </a:lnTo>
                <a:lnTo>
                  <a:pt x="2791607" y="4328033"/>
                </a:lnTo>
                <a:close/>
                <a:moveTo>
                  <a:pt x="8305298" y="4326554"/>
                </a:moveTo>
                <a:lnTo>
                  <a:pt x="8305298" y="4460748"/>
                </a:lnTo>
                <a:lnTo>
                  <a:pt x="8300245" y="4451220"/>
                </a:lnTo>
                <a:cubicBezTo>
                  <a:pt x="8296383" y="4445591"/>
                  <a:pt x="8292069" y="4440764"/>
                  <a:pt x="8287304" y="4436738"/>
                </a:cubicBezTo>
                <a:cubicBezTo>
                  <a:pt x="8277772" y="4428686"/>
                  <a:pt x="8267255" y="4424660"/>
                  <a:pt x="8255752" y="4424660"/>
                </a:cubicBezTo>
                <a:cubicBezTo>
                  <a:pt x="8244578" y="4424660"/>
                  <a:pt x="8235005" y="4427577"/>
                  <a:pt x="8227035" y="4433410"/>
                </a:cubicBezTo>
                <a:cubicBezTo>
                  <a:pt x="8219065" y="4439244"/>
                  <a:pt x="8212985" y="4447707"/>
                  <a:pt x="8208794" y="4458800"/>
                </a:cubicBezTo>
                <a:cubicBezTo>
                  <a:pt x="8204604" y="4469892"/>
                  <a:pt x="8202509" y="4483244"/>
                  <a:pt x="8202509" y="4498855"/>
                </a:cubicBezTo>
                <a:lnTo>
                  <a:pt x="8202509" y="4616188"/>
                </a:lnTo>
                <a:cubicBezTo>
                  <a:pt x="8202509" y="4631635"/>
                  <a:pt x="8204604" y="4644822"/>
                  <a:pt x="8208794" y="4655750"/>
                </a:cubicBezTo>
                <a:cubicBezTo>
                  <a:pt x="8212985" y="4666678"/>
                  <a:pt x="8219065" y="4674977"/>
                  <a:pt x="8227035" y="4680646"/>
                </a:cubicBezTo>
                <a:cubicBezTo>
                  <a:pt x="8235005" y="4686316"/>
                  <a:pt x="8244578" y="4689151"/>
                  <a:pt x="8255752" y="4689151"/>
                </a:cubicBezTo>
                <a:cubicBezTo>
                  <a:pt x="8268241" y="4689151"/>
                  <a:pt x="8279087" y="4685248"/>
                  <a:pt x="8288290" y="4677442"/>
                </a:cubicBezTo>
                <a:cubicBezTo>
                  <a:pt x="8292891" y="4673539"/>
                  <a:pt x="8296897" y="4668866"/>
                  <a:pt x="8300306" y="4663423"/>
                </a:cubicBezTo>
                <a:lnTo>
                  <a:pt x="8305298" y="4652401"/>
                </a:lnTo>
                <a:lnTo>
                  <a:pt x="8305298" y="4684960"/>
                </a:lnTo>
                <a:lnTo>
                  <a:pt x="8359281" y="4684960"/>
                </a:lnTo>
                <a:lnTo>
                  <a:pt x="8359281" y="4326554"/>
                </a:lnTo>
                <a:close/>
                <a:moveTo>
                  <a:pt x="8000498" y="4326554"/>
                </a:moveTo>
                <a:lnTo>
                  <a:pt x="8000498" y="4460748"/>
                </a:lnTo>
                <a:lnTo>
                  <a:pt x="7995445" y="4451220"/>
                </a:lnTo>
                <a:cubicBezTo>
                  <a:pt x="7991583" y="4445591"/>
                  <a:pt x="7987269" y="4440764"/>
                  <a:pt x="7982504" y="4436738"/>
                </a:cubicBezTo>
                <a:cubicBezTo>
                  <a:pt x="7972973" y="4428686"/>
                  <a:pt x="7962455" y="4424660"/>
                  <a:pt x="7950952" y="4424660"/>
                </a:cubicBezTo>
                <a:cubicBezTo>
                  <a:pt x="7939777" y="4424660"/>
                  <a:pt x="7930206" y="4427577"/>
                  <a:pt x="7922235" y="4433410"/>
                </a:cubicBezTo>
                <a:cubicBezTo>
                  <a:pt x="7914265" y="4439244"/>
                  <a:pt x="7908185" y="4447707"/>
                  <a:pt x="7903994" y="4458800"/>
                </a:cubicBezTo>
                <a:cubicBezTo>
                  <a:pt x="7899804" y="4469892"/>
                  <a:pt x="7897709" y="4483244"/>
                  <a:pt x="7897709" y="4498855"/>
                </a:cubicBezTo>
                <a:lnTo>
                  <a:pt x="7897709" y="4616188"/>
                </a:lnTo>
                <a:cubicBezTo>
                  <a:pt x="7897709" y="4631635"/>
                  <a:pt x="7899804" y="4644822"/>
                  <a:pt x="7903994" y="4655750"/>
                </a:cubicBezTo>
                <a:cubicBezTo>
                  <a:pt x="7908185" y="4666678"/>
                  <a:pt x="7914265" y="4674977"/>
                  <a:pt x="7922235" y="4680646"/>
                </a:cubicBezTo>
                <a:cubicBezTo>
                  <a:pt x="7930206" y="4686316"/>
                  <a:pt x="7939777" y="4689151"/>
                  <a:pt x="7950952" y="4689151"/>
                </a:cubicBezTo>
                <a:cubicBezTo>
                  <a:pt x="7963441" y="4689151"/>
                  <a:pt x="7974287" y="4685248"/>
                  <a:pt x="7983490" y="4677442"/>
                </a:cubicBezTo>
                <a:cubicBezTo>
                  <a:pt x="7988091" y="4673539"/>
                  <a:pt x="7992097" y="4668866"/>
                  <a:pt x="7995506" y="4663423"/>
                </a:cubicBezTo>
                <a:lnTo>
                  <a:pt x="8000498" y="4652401"/>
                </a:lnTo>
                <a:lnTo>
                  <a:pt x="8000498" y="4684960"/>
                </a:lnTo>
                <a:lnTo>
                  <a:pt x="8054481" y="4684960"/>
                </a:lnTo>
                <a:lnTo>
                  <a:pt x="8054481" y="4326554"/>
                </a:lnTo>
                <a:close/>
                <a:moveTo>
                  <a:pt x="6578910" y="4326554"/>
                </a:moveTo>
                <a:lnTo>
                  <a:pt x="6578910" y="4617174"/>
                </a:lnTo>
                <a:cubicBezTo>
                  <a:pt x="6578910" y="4638701"/>
                  <a:pt x="6584251" y="4655381"/>
                  <a:pt x="6594933" y="4667212"/>
                </a:cubicBezTo>
                <a:cubicBezTo>
                  <a:pt x="6605614" y="4679044"/>
                  <a:pt x="6620651" y="4684960"/>
                  <a:pt x="6640042" y="4684960"/>
                </a:cubicBezTo>
                <a:lnTo>
                  <a:pt x="6661240" y="4684960"/>
                </a:lnTo>
                <a:lnTo>
                  <a:pt x="6661240" y="4632703"/>
                </a:lnTo>
                <a:lnTo>
                  <a:pt x="6650394" y="4632703"/>
                </a:lnTo>
                <a:cubicBezTo>
                  <a:pt x="6644807" y="4632703"/>
                  <a:pt x="6640494" y="4630895"/>
                  <a:pt x="6637453" y="4627280"/>
                </a:cubicBezTo>
                <a:cubicBezTo>
                  <a:pt x="6634413" y="4623665"/>
                  <a:pt x="6632893" y="4618653"/>
                  <a:pt x="6632893" y="4612244"/>
                </a:cubicBezTo>
                <a:lnTo>
                  <a:pt x="6632893" y="4326554"/>
                </a:lnTo>
                <a:close/>
                <a:moveTo>
                  <a:pt x="5619248" y="4326554"/>
                </a:moveTo>
                <a:lnTo>
                  <a:pt x="5619248" y="4460748"/>
                </a:lnTo>
                <a:lnTo>
                  <a:pt x="5614195" y="4451220"/>
                </a:lnTo>
                <a:cubicBezTo>
                  <a:pt x="5610333" y="4445591"/>
                  <a:pt x="5606019" y="4440764"/>
                  <a:pt x="5601254" y="4436738"/>
                </a:cubicBezTo>
                <a:cubicBezTo>
                  <a:pt x="5591723" y="4428686"/>
                  <a:pt x="5581206" y="4424660"/>
                  <a:pt x="5569702" y="4424660"/>
                </a:cubicBezTo>
                <a:cubicBezTo>
                  <a:pt x="5558528" y="4424660"/>
                  <a:pt x="5548956" y="4427577"/>
                  <a:pt x="5540985" y="4433410"/>
                </a:cubicBezTo>
                <a:cubicBezTo>
                  <a:pt x="5533015" y="4439244"/>
                  <a:pt x="5526935" y="4447707"/>
                  <a:pt x="5522745" y="4458800"/>
                </a:cubicBezTo>
                <a:cubicBezTo>
                  <a:pt x="5518554" y="4469892"/>
                  <a:pt x="5516459" y="4483244"/>
                  <a:pt x="5516459" y="4498855"/>
                </a:cubicBezTo>
                <a:lnTo>
                  <a:pt x="5516459" y="4616188"/>
                </a:lnTo>
                <a:cubicBezTo>
                  <a:pt x="5516459" y="4631635"/>
                  <a:pt x="5518554" y="4644822"/>
                  <a:pt x="5522745" y="4655750"/>
                </a:cubicBezTo>
                <a:cubicBezTo>
                  <a:pt x="5526935" y="4666678"/>
                  <a:pt x="5533015" y="4674977"/>
                  <a:pt x="5540985" y="4680646"/>
                </a:cubicBezTo>
                <a:cubicBezTo>
                  <a:pt x="5548956" y="4686316"/>
                  <a:pt x="5558528" y="4689151"/>
                  <a:pt x="5569702" y="4689151"/>
                </a:cubicBezTo>
                <a:cubicBezTo>
                  <a:pt x="5582192" y="4689151"/>
                  <a:pt x="5593037" y="4685248"/>
                  <a:pt x="5602240" y="4677442"/>
                </a:cubicBezTo>
                <a:cubicBezTo>
                  <a:pt x="5606842" y="4673539"/>
                  <a:pt x="5610847" y="4668866"/>
                  <a:pt x="5614257" y="4663423"/>
                </a:cubicBezTo>
                <a:lnTo>
                  <a:pt x="5619248" y="4652401"/>
                </a:lnTo>
                <a:lnTo>
                  <a:pt x="5619248" y="4684960"/>
                </a:lnTo>
                <a:lnTo>
                  <a:pt x="5673231" y="4684960"/>
                </a:lnTo>
                <a:lnTo>
                  <a:pt x="5673231" y="4326554"/>
                </a:lnTo>
                <a:close/>
                <a:moveTo>
                  <a:pt x="3035611" y="4326554"/>
                </a:moveTo>
                <a:lnTo>
                  <a:pt x="3035611" y="4617174"/>
                </a:lnTo>
                <a:cubicBezTo>
                  <a:pt x="3035611" y="4638701"/>
                  <a:pt x="3040951" y="4655381"/>
                  <a:pt x="3051633" y="4667212"/>
                </a:cubicBezTo>
                <a:cubicBezTo>
                  <a:pt x="3062314" y="4679044"/>
                  <a:pt x="3077351" y="4684960"/>
                  <a:pt x="3096742" y="4684960"/>
                </a:cubicBezTo>
                <a:lnTo>
                  <a:pt x="3117941" y="4684960"/>
                </a:lnTo>
                <a:lnTo>
                  <a:pt x="3117941" y="4632703"/>
                </a:lnTo>
                <a:lnTo>
                  <a:pt x="3107095" y="4632703"/>
                </a:lnTo>
                <a:cubicBezTo>
                  <a:pt x="3101508" y="4632703"/>
                  <a:pt x="3097194" y="4630895"/>
                  <a:pt x="3094153" y="4627280"/>
                </a:cubicBezTo>
                <a:cubicBezTo>
                  <a:pt x="3091114" y="4623665"/>
                  <a:pt x="3089594" y="4618653"/>
                  <a:pt x="3089594" y="4612244"/>
                </a:cubicBezTo>
                <a:lnTo>
                  <a:pt x="3089594" y="4326554"/>
                </a:lnTo>
                <a:close/>
                <a:moveTo>
                  <a:pt x="4234440" y="4020145"/>
                </a:moveTo>
                <a:lnTo>
                  <a:pt x="4234440" y="4160155"/>
                </a:lnTo>
                <a:lnTo>
                  <a:pt x="4289655" y="4101735"/>
                </a:lnTo>
                <a:lnTo>
                  <a:pt x="4289655" y="4020145"/>
                </a:lnTo>
                <a:close/>
                <a:moveTo>
                  <a:pt x="8420900" y="3966655"/>
                </a:moveTo>
                <a:lnTo>
                  <a:pt x="8443578" y="3966655"/>
                </a:lnTo>
                <a:lnTo>
                  <a:pt x="8443578" y="3999439"/>
                </a:lnTo>
                <a:cubicBezTo>
                  <a:pt x="8443578" y="4010449"/>
                  <a:pt x="8440948" y="4018748"/>
                  <a:pt x="8435690" y="4024335"/>
                </a:cubicBezTo>
                <a:cubicBezTo>
                  <a:pt x="8430431" y="4029923"/>
                  <a:pt x="8422790" y="4032716"/>
                  <a:pt x="8412766" y="4032716"/>
                </a:cubicBezTo>
                <a:cubicBezTo>
                  <a:pt x="8404714" y="4032716"/>
                  <a:pt x="8398674" y="4030539"/>
                  <a:pt x="8394648" y="4026184"/>
                </a:cubicBezTo>
                <a:cubicBezTo>
                  <a:pt x="8390622" y="4021829"/>
                  <a:pt x="8388608" y="4015297"/>
                  <a:pt x="8388608" y="4006588"/>
                </a:cubicBezTo>
                <a:cubicBezTo>
                  <a:pt x="8388608" y="3993441"/>
                  <a:pt x="8391320" y="3983499"/>
                  <a:pt x="8396743" y="3976762"/>
                </a:cubicBezTo>
                <a:cubicBezTo>
                  <a:pt x="8402166" y="3970024"/>
                  <a:pt x="8410218" y="3966655"/>
                  <a:pt x="8420900" y="3966655"/>
                </a:cubicBezTo>
                <a:close/>
                <a:moveTo>
                  <a:pt x="7011200" y="3966655"/>
                </a:moveTo>
                <a:lnTo>
                  <a:pt x="7033878" y="3966655"/>
                </a:lnTo>
                <a:lnTo>
                  <a:pt x="7033878" y="3999439"/>
                </a:lnTo>
                <a:cubicBezTo>
                  <a:pt x="7033878" y="4010449"/>
                  <a:pt x="7031249" y="4018748"/>
                  <a:pt x="7025990" y="4024335"/>
                </a:cubicBezTo>
                <a:cubicBezTo>
                  <a:pt x="7020731" y="4029923"/>
                  <a:pt x="7013090" y="4032716"/>
                  <a:pt x="7003066" y="4032716"/>
                </a:cubicBezTo>
                <a:cubicBezTo>
                  <a:pt x="6995014" y="4032716"/>
                  <a:pt x="6988975" y="4030539"/>
                  <a:pt x="6984948" y="4026184"/>
                </a:cubicBezTo>
                <a:cubicBezTo>
                  <a:pt x="6980922" y="4021829"/>
                  <a:pt x="6978909" y="4015297"/>
                  <a:pt x="6978909" y="4006588"/>
                </a:cubicBezTo>
                <a:cubicBezTo>
                  <a:pt x="6978909" y="3993441"/>
                  <a:pt x="6981621" y="3983499"/>
                  <a:pt x="6987044" y="3976762"/>
                </a:cubicBezTo>
                <a:cubicBezTo>
                  <a:pt x="6992467" y="3970024"/>
                  <a:pt x="7000519" y="3966655"/>
                  <a:pt x="7011200" y="3966655"/>
                </a:cubicBezTo>
                <a:close/>
                <a:moveTo>
                  <a:pt x="6096800" y="3966655"/>
                </a:moveTo>
                <a:lnTo>
                  <a:pt x="6119478" y="3966655"/>
                </a:lnTo>
                <a:lnTo>
                  <a:pt x="6119478" y="3999439"/>
                </a:lnTo>
                <a:cubicBezTo>
                  <a:pt x="6119478" y="4010449"/>
                  <a:pt x="6116849" y="4018748"/>
                  <a:pt x="6111590" y="4024335"/>
                </a:cubicBezTo>
                <a:cubicBezTo>
                  <a:pt x="6106331" y="4029923"/>
                  <a:pt x="6098690" y="4032716"/>
                  <a:pt x="6088666" y="4032716"/>
                </a:cubicBezTo>
                <a:cubicBezTo>
                  <a:pt x="6080614" y="4032716"/>
                  <a:pt x="6074575" y="4030539"/>
                  <a:pt x="6070548" y="4026184"/>
                </a:cubicBezTo>
                <a:cubicBezTo>
                  <a:pt x="6066522" y="4021829"/>
                  <a:pt x="6064509" y="4015297"/>
                  <a:pt x="6064509" y="4006588"/>
                </a:cubicBezTo>
                <a:cubicBezTo>
                  <a:pt x="6064509" y="3993441"/>
                  <a:pt x="6067221" y="3983499"/>
                  <a:pt x="6072644" y="3976762"/>
                </a:cubicBezTo>
                <a:cubicBezTo>
                  <a:pt x="6078066" y="3970024"/>
                  <a:pt x="6086119" y="3966655"/>
                  <a:pt x="6096800" y="3966655"/>
                </a:cubicBezTo>
                <a:close/>
                <a:moveTo>
                  <a:pt x="8877518" y="3865099"/>
                </a:moveTo>
                <a:cubicBezTo>
                  <a:pt x="8884420" y="3865099"/>
                  <a:pt x="8889720" y="3867194"/>
                  <a:pt x="8893418" y="3871384"/>
                </a:cubicBezTo>
                <a:cubicBezTo>
                  <a:pt x="8897115" y="3875575"/>
                  <a:pt x="8898964" y="3881450"/>
                  <a:pt x="8898964" y="3889009"/>
                </a:cubicBezTo>
                <a:lnTo>
                  <a:pt x="8898964" y="4004123"/>
                </a:lnTo>
                <a:cubicBezTo>
                  <a:pt x="8898964" y="4012011"/>
                  <a:pt x="8897115" y="4018091"/>
                  <a:pt x="8893418" y="4022363"/>
                </a:cubicBezTo>
                <a:cubicBezTo>
                  <a:pt x="8889720" y="4026636"/>
                  <a:pt x="8884420" y="4028772"/>
                  <a:pt x="8877518" y="4028772"/>
                </a:cubicBezTo>
                <a:cubicBezTo>
                  <a:pt x="8870781" y="4028772"/>
                  <a:pt x="8865522" y="4026636"/>
                  <a:pt x="8861742" y="4022363"/>
                </a:cubicBezTo>
                <a:cubicBezTo>
                  <a:pt x="8857963" y="4018091"/>
                  <a:pt x="8856073" y="4012011"/>
                  <a:pt x="8856073" y="4004123"/>
                </a:cubicBezTo>
                <a:lnTo>
                  <a:pt x="8856073" y="3889009"/>
                </a:lnTo>
                <a:cubicBezTo>
                  <a:pt x="8856073" y="3881614"/>
                  <a:pt x="8858004" y="3875780"/>
                  <a:pt x="8861866" y="3871508"/>
                </a:cubicBezTo>
                <a:cubicBezTo>
                  <a:pt x="8865728" y="3867235"/>
                  <a:pt x="8870946" y="3865099"/>
                  <a:pt x="8877518" y="3865099"/>
                </a:cubicBezTo>
                <a:close/>
                <a:moveTo>
                  <a:pt x="6508998" y="3864606"/>
                </a:moveTo>
                <a:cubicBezTo>
                  <a:pt x="6514257" y="3864606"/>
                  <a:pt x="6518694" y="3865797"/>
                  <a:pt x="6522309" y="3868180"/>
                </a:cubicBezTo>
                <a:cubicBezTo>
                  <a:pt x="6525924" y="3870563"/>
                  <a:pt x="6528718" y="3874055"/>
                  <a:pt x="6530690" y="3878656"/>
                </a:cubicBezTo>
                <a:cubicBezTo>
                  <a:pt x="6532662" y="3883257"/>
                  <a:pt x="6533648" y="3888762"/>
                  <a:pt x="6533648" y="3895171"/>
                </a:cubicBezTo>
                <a:lnTo>
                  <a:pt x="6533648" y="4000179"/>
                </a:lnTo>
                <a:cubicBezTo>
                  <a:pt x="6533648" y="4006423"/>
                  <a:pt x="6532662" y="4011805"/>
                  <a:pt x="6530690" y="4016324"/>
                </a:cubicBezTo>
                <a:cubicBezTo>
                  <a:pt x="6528718" y="4020843"/>
                  <a:pt x="6525924" y="4024253"/>
                  <a:pt x="6522309" y="4026554"/>
                </a:cubicBezTo>
                <a:cubicBezTo>
                  <a:pt x="6518694" y="4028854"/>
                  <a:pt x="6514257" y="4030005"/>
                  <a:pt x="6508998" y="4030005"/>
                </a:cubicBezTo>
                <a:cubicBezTo>
                  <a:pt x="6501110" y="4030005"/>
                  <a:pt x="6494989" y="4027499"/>
                  <a:pt x="6490634" y="4022487"/>
                </a:cubicBezTo>
                <a:cubicBezTo>
                  <a:pt x="6486280" y="4017475"/>
                  <a:pt x="6484102" y="4010367"/>
                  <a:pt x="6484102" y="4001165"/>
                </a:cubicBezTo>
                <a:lnTo>
                  <a:pt x="6484102" y="3895418"/>
                </a:lnTo>
                <a:cubicBezTo>
                  <a:pt x="6484102" y="3885722"/>
                  <a:pt x="6486280" y="3878163"/>
                  <a:pt x="6490634" y="3872740"/>
                </a:cubicBezTo>
                <a:cubicBezTo>
                  <a:pt x="6494989" y="3867317"/>
                  <a:pt x="6501110" y="3864606"/>
                  <a:pt x="6508998" y="3864606"/>
                </a:cubicBezTo>
                <a:close/>
                <a:moveTo>
                  <a:pt x="2619190" y="3864113"/>
                </a:moveTo>
                <a:cubicBezTo>
                  <a:pt x="2626913" y="3864113"/>
                  <a:pt x="2632912" y="3866947"/>
                  <a:pt x="2637184" y="3872617"/>
                </a:cubicBezTo>
                <a:cubicBezTo>
                  <a:pt x="2641457" y="3878286"/>
                  <a:pt x="2643593" y="3886215"/>
                  <a:pt x="2643593" y="3896404"/>
                </a:cubicBezTo>
                <a:lnTo>
                  <a:pt x="2643593" y="3996235"/>
                </a:lnTo>
                <a:cubicBezTo>
                  <a:pt x="2643593" y="4006916"/>
                  <a:pt x="2641457" y="4015215"/>
                  <a:pt x="2637184" y="4021131"/>
                </a:cubicBezTo>
                <a:cubicBezTo>
                  <a:pt x="2632912" y="4027047"/>
                  <a:pt x="2626913" y="4030005"/>
                  <a:pt x="2619190" y="4030005"/>
                </a:cubicBezTo>
                <a:cubicBezTo>
                  <a:pt x="2613931" y="4030005"/>
                  <a:pt x="2609453" y="4028731"/>
                  <a:pt x="2605755" y="4026184"/>
                </a:cubicBezTo>
                <a:cubicBezTo>
                  <a:pt x="2602058" y="4023637"/>
                  <a:pt x="2599224" y="4019898"/>
                  <a:pt x="2597251" y="4014969"/>
                </a:cubicBezTo>
                <a:cubicBezTo>
                  <a:pt x="2595280" y="4010039"/>
                  <a:pt x="2594294" y="4004123"/>
                  <a:pt x="2594294" y="3997221"/>
                </a:cubicBezTo>
                <a:lnTo>
                  <a:pt x="2594294" y="3895418"/>
                </a:lnTo>
                <a:cubicBezTo>
                  <a:pt x="2594294" y="3888844"/>
                  <a:pt x="2595280" y="3883175"/>
                  <a:pt x="2597251" y="3878409"/>
                </a:cubicBezTo>
                <a:cubicBezTo>
                  <a:pt x="2599224" y="3873644"/>
                  <a:pt x="2602058" y="3870070"/>
                  <a:pt x="2605755" y="3867687"/>
                </a:cubicBezTo>
                <a:cubicBezTo>
                  <a:pt x="2609453" y="3865304"/>
                  <a:pt x="2613931" y="3864113"/>
                  <a:pt x="2619190" y="3864113"/>
                </a:cubicBezTo>
                <a:close/>
                <a:moveTo>
                  <a:pt x="8213234" y="3863373"/>
                </a:moveTo>
                <a:cubicBezTo>
                  <a:pt x="8221615" y="3863373"/>
                  <a:pt x="8228106" y="3866249"/>
                  <a:pt x="8232707" y="3872001"/>
                </a:cubicBezTo>
                <a:cubicBezTo>
                  <a:pt x="8237308" y="3877752"/>
                  <a:pt x="8239609" y="3885886"/>
                  <a:pt x="8239609" y="3896404"/>
                </a:cubicBezTo>
                <a:lnTo>
                  <a:pt x="8239609" y="3925490"/>
                </a:lnTo>
                <a:lnTo>
                  <a:pt x="8187845" y="3925490"/>
                </a:lnTo>
                <a:lnTo>
                  <a:pt x="8187845" y="3898622"/>
                </a:lnTo>
                <a:cubicBezTo>
                  <a:pt x="8187845" y="3887448"/>
                  <a:pt x="8190063" y="3878779"/>
                  <a:pt x="8194500" y="3872617"/>
                </a:cubicBezTo>
                <a:cubicBezTo>
                  <a:pt x="8198937" y="3866454"/>
                  <a:pt x="8205182" y="3863373"/>
                  <a:pt x="8213234" y="3863373"/>
                </a:cubicBezTo>
                <a:close/>
                <a:moveTo>
                  <a:pt x="7603634" y="3863373"/>
                </a:moveTo>
                <a:cubicBezTo>
                  <a:pt x="7612015" y="3863373"/>
                  <a:pt x="7618506" y="3866249"/>
                  <a:pt x="7623107" y="3872001"/>
                </a:cubicBezTo>
                <a:cubicBezTo>
                  <a:pt x="7627708" y="3877752"/>
                  <a:pt x="7630009" y="3885886"/>
                  <a:pt x="7630009" y="3896404"/>
                </a:cubicBezTo>
                <a:lnTo>
                  <a:pt x="7630009" y="3925490"/>
                </a:lnTo>
                <a:lnTo>
                  <a:pt x="7578245" y="3925490"/>
                </a:lnTo>
                <a:lnTo>
                  <a:pt x="7578245" y="3898622"/>
                </a:lnTo>
                <a:cubicBezTo>
                  <a:pt x="7578245" y="3887448"/>
                  <a:pt x="7580463" y="3878779"/>
                  <a:pt x="7584900" y="3872617"/>
                </a:cubicBezTo>
                <a:cubicBezTo>
                  <a:pt x="7589337" y="3866454"/>
                  <a:pt x="7595582" y="3863373"/>
                  <a:pt x="7603634" y="3863373"/>
                </a:cubicBezTo>
                <a:close/>
                <a:moveTo>
                  <a:pt x="5803409" y="3863373"/>
                </a:moveTo>
                <a:cubicBezTo>
                  <a:pt x="5811790" y="3863373"/>
                  <a:pt x="5818281" y="3866249"/>
                  <a:pt x="5822882" y="3872001"/>
                </a:cubicBezTo>
                <a:cubicBezTo>
                  <a:pt x="5827483" y="3877752"/>
                  <a:pt x="5829784" y="3885886"/>
                  <a:pt x="5829784" y="3896404"/>
                </a:cubicBezTo>
                <a:lnTo>
                  <a:pt x="5829784" y="3925490"/>
                </a:lnTo>
                <a:lnTo>
                  <a:pt x="5778020" y="3925490"/>
                </a:lnTo>
                <a:lnTo>
                  <a:pt x="5778020" y="3898622"/>
                </a:lnTo>
                <a:cubicBezTo>
                  <a:pt x="5778020" y="3887448"/>
                  <a:pt x="5780238" y="3878779"/>
                  <a:pt x="5784676" y="3872617"/>
                </a:cubicBezTo>
                <a:cubicBezTo>
                  <a:pt x="5789112" y="3866454"/>
                  <a:pt x="5795356" y="3863373"/>
                  <a:pt x="5803409" y="3863373"/>
                </a:cubicBezTo>
                <a:close/>
                <a:moveTo>
                  <a:pt x="3774584" y="3863373"/>
                </a:moveTo>
                <a:cubicBezTo>
                  <a:pt x="3782966" y="3863373"/>
                  <a:pt x="3789456" y="3866249"/>
                  <a:pt x="3794057" y="3872001"/>
                </a:cubicBezTo>
                <a:cubicBezTo>
                  <a:pt x="3798659" y="3877752"/>
                  <a:pt x="3800960" y="3885886"/>
                  <a:pt x="3800960" y="3896404"/>
                </a:cubicBezTo>
                <a:lnTo>
                  <a:pt x="3800960" y="3925490"/>
                </a:lnTo>
                <a:lnTo>
                  <a:pt x="3749195" y="3925490"/>
                </a:lnTo>
                <a:lnTo>
                  <a:pt x="3749195" y="3898622"/>
                </a:lnTo>
                <a:cubicBezTo>
                  <a:pt x="3749195" y="3887448"/>
                  <a:pt x="3751414" y="3878779"/>
                  <a:pt x="3755851" y="3872617"/>
                </a:cubicBezTo>
                <a:cubicBezTo>
                  <a:pt x="3760287" y="3866454"/>
                  <a:pt x="3766532" y="3863373"/>
                  <a:pt x="3774584" y="3863373"/>
                </a:cubicBezTo>
                <a:close/>
                <a:moveTo>
                  <a:pt x="2812559" y="3863373"/>
                </a:moveTo>
                <a:cubicBezTo>
                  <a:pt x="2820940" y="3863373"/>
                  <a:pt x="2827431" y="3866249"/>
                  <a:pt x="2832033" y="3872001"/>
                </a:cubicBezTo>
                <a:cubicBezTo>
                  <a:pt x="2836633" y="3877752"/>
                  <a:pt x="2838934" y="3885886"/>
                  <a:pt x="2838934" y="3896404"/>
                </a:cubicBezTo>
                <a:lnTo>
                  <a:pt x="2838934" y="3925490"/>
                </a:lnTo>
                <a:lnTo>
                  <a:pt x="2787170" y="3925490"/>
                </a:lnTo>
                <a:lnTo>
                  <a:pt x="2787170" y="3898622"/>
                </a:lnTo>
                <a:cubicBezTo>
                  <a:pt x="2787170" y="3887448"/>
                  <a:pt x="2789389" y="3878779"/>
                  <a:pt x="2793826" y="3872617"/>
                </a:cubicBezTo>
                <a:cubicBezTo>
                  <a:pt x="2798262" y="3866454"/>
                  <a:pt x="2804508" y="3863373"/>
                  <a:pt x="2812559" y="3863373"/>
                </a:cubicBezTo>
                <a:close/>
                <a:moveTo>
                  <a:pt x="7140885" y="3819497"/>
                </a:moveTo>
                <a:lnTo>
                  <a:pt x="7140885" y="4008560"/>
                </a:lnTo>
                <a:cubicBezTo>
                  <a:pt x="7140885" y="4031895"/>
                  <a:pt x="7145528" y="4049478"/>
                  <a:pt x="7154813" y="4061310"/>
                </a:cubicBezTo>
                <a:cubicBezTo>
                  <a:pt x="7164097" y="4073142"/>
                  <a:pt x="7178024" y="4079058"/>
                  <a:pt x="7196594" y="4079058"/>
                </a:cubicBezTo>
                <a:cubicBezTo>
                  <a:pt x="7208426" y="4079058"/>
                  <a:pt x="7218326" y="4075401"/>
                  <a:pt x="7226297" y="4068089"/>
                </a:cubicBezTo>
                <a:cubicBezTo>
                  <a:pt x="7230281" y="4064432"/>
                  <a:pt x="7233804" y="4059841"/>
                  <a:pt x="7236865" y="4054316"/>
                </a:cubicBezTo>
                <a:lnTo>
                  <a:pt x="7241210" y="4043514"/>
                </a:lnTo>
                <a:lnTo>
                  <a:pt x="7241210" y="4075360"/>
                </a:lnTo>
                <a:lnTo>
                  <a:pt x="7294946" y="4075360"/>
                </a:lnTo>
                <a:lnTo>
                  <a:pt x="7294946" y="3819497"/>
                </a:lnTo>
                <a:lnTo>
                  <a:pt x="7241210" y="3819497"/>
                </a:lnTo>
                <a:lnTo>
                  <a:pt x="7241210" y="4006588"/>
                </a:lnTo>
                <a:cubicBezTo>
                  <a:pt x="7241210" y="4014804"/>
                  <a:pt x="7239279" y="4020967"/>
                  <a:pt x="7235417" y="4025075"/>
                </a:cubicBezTo>
                <a:cubicBezTo>
                  <a:pt x="7231555" y="4029183"/>
                  <a:pt x="7225762" y="4031237"/>
                  <a:pt x="7218039" y="4031237"/>
                </a:cubicBezTo>
                <a:cubicBezTo>
                  <a:pt x="7210151" y="4031237"/>
                  <a:pt x="7204235" y="4029265"/>
                  <a:pt x="7200291" y="4025321"/>
                </a:cubicBezTo>
                <a:cubicBezTo>
                  <a:pt x="7196347" y="4021377"/>
                  <a:pt x="7194375" y="4015462"/>
                  <a:pt x="7194375" y="4007574"/>
                </a:cubicBezTo>
                <a:lnTo>
                  <a:pt x="7194375" y="3819497"/>
                </a:lnTo>
                <a:close/>
                <a:moveTo>
                  <a:pt x="5513906" y="3819497"/>
                </a:moveTo>
                <a:lnTo>
                  <a:pt x="5582432" y="4075360"/>
                </a:lnTo>
                <a:lnTo>
                  <a:pt x="5624583" y="4075360"/>
                </a:lnTo>
                <a:lnTo>
                  <a:pt x="5692616" y="3819497"/>
                </a:lnTo>
                <a:lnTo>
                  <a:pt x="5639372" y="3819497"/>
                </a:lnTo>
                <a:lnTo>
                  <a:pt x="5603384" y="3998207"/>
                </a:lnTo>
                <a:lnTo>
                  <a:pt x="5566902" y="3819497"/>
                </a:lnTo>
                <a:close/>
                <a:moveTo>
                  <a:pt x="5423674" y="3819497"/>
                </a:moveTo>
                <a:lnTo>
                  <a:pt x="5423674" y="4075360"/>
                </a:lnTo>
                <a:lnTo>
                  <a:pt x="5477657" y="4075360"/>
                </a:lnTo>
                <a:lnTo>
                  <a:pt x="5477657" y="3819497"/>
                </a:lnTo>
                <a:close/>
                <a:moveTo>
                  <a:pt x="5035860" y="3819497"/>
                </a:moveTo>
                <a:lnTo>
                  <a:pt x="5035860" y="4008560"/>
                </a:lnTo>
                <a:cubicBezTo>
                  <a:pt x="5035860" y="4031895"/>
                  <a:pt x="5040503" y="4049478"/>
                  <a:pt x="5049787" y="4061310"/>
                </a:cubicBezTo>
                <a:cubicBezTo>
                  <a:pt x="5059072" y="4073142"/>
                  <a:pt x="5072999" y="4079058"/>
                  <a:pt x="5091569" y="4079058"/>
                </a:cubicBezTo>
                <a:cubicBezTo>
                  <a:pt x="5103400" y="4079058"/>
                  <a:pt x="5113302" y="4075401"/>
                  <a:pt x="5121271" y="4068089"/>
                </a:cubicBezTo>
                <a:cubicBezTo>
                  <a:pt x="5125256" y="4064432"/>
                  <a:pt x="5128779" y="4059841"/>
                  <a:pt x="5131840" y="4054316"/>
                </a:cubicBezTo>
                <a:lnTo>
                  <a:pt x="5136184" y="4043514"/>
                </a:lnTo>
                <a:lnTo>
                  <a:pt x="5136184" y="4075360"/>
                </a:lnTo>
                <a:lnTo>
                  <a:pt x="5189921" y="4075360"/>
                </a:lnTo>
                <a:lnTo>
                  <a:pt x="5189921" y="3819497"/>
                </a:lnTo>
                <a:lnTo>
                  <a:pt x="5136184" y="3819497"/>
                </a:lnTo>
                <a:lnTo>
                  <a:pt x="5136184" y="4006588"/>
                </a:lnTo>
                <a:cubicBezTo>
                  <a:pt x="5136184" y="4014804"/>
                  <a:pt x="5134253" y="4020967"/>
                  <a:pt x="5130392" y="4025075"/>
                </a:cubicBezTo>
                <a:cubicBezTo>
                  <a:pt x="5126530" y="4029183"/>
                  <a:pt x="5120737" y="4031237"/>
                  <a:pt x="5113014" y="4031237"/>
                </a:cubicBezTo>
                <a:cubicBezTo>
                  <a:pt x="5105127" y="4031237"/>
                  <a:pt x="5099210" y="4029265"/>
                  <a:pt x="5095266" y="4025321"/>
                </a:cubicBezTo>
                <a:cubicBezTo>
                  <a:pt x="5091322" y="4021377"/>
                  <a:pt x="5089350" y="4015462"/>
                  <a:pt x="5089350" y="4007574"/>
                </a:cubicBezTo>
                <a:lnTo>
                  <a:pt x="5089350" y="3819497"/>
                </a:lnTo>
                <a:close/>
                <a:moveTo>
                  <a:pt x="4423549" y="3819497"/>
                </a:moveTo>
                <a:lnTo>
                  <a:pt x="4423549" y="4075360"/>
                </a:lnTo>
                <a:lnTo>
                  <a:pt x="4477532" y="4075360"/>
                </a:lnTo>
                <a:lnTo>
                  <a:pt x="4477532" y="3819497"/>
                </a:lnTo>
                <a:close/>
                <a:moveTo>
                  <a:pt x="3280549" y="3819497"/>
                </a:moveTo>
                <a:lnTo>
                  <a:pt x="3280549" y="4075360"/>
                </a:lnTo>
                <a:lnTo>
                  <a:pt x="3334532" y="4075360"/>
                </a:lnTo>
                <a:lnTo>
                  <a:pt x="3334532" y="3819497"/>
                </a:lnTo>
                <a:close/>
                <a:moveTo>
                  <a:pt x="8877765" y="3815060"/>
                </a:moveTo>
                <a:cubicBezTo>
                  <a:pt x="8861989" y="3815060"/>
                  <a:pt x="8848473" y="3817812"/>
                  <a:pt x="8837216" y="3823317"/>
                </a:cubicBezTo>
                <a:cubicBezTo>
                  <a:pt x="8825960" y="3828823"/>
                  <a:pt x="8817374" y="3836875"/>
                  <a:pt x="8811458" y="3847474"/>
                </a:cubicBezTo>
                <a:cubicBezTo>
                  <a:pt x="8805542" y="3858073"/>
                  <a:pt x="8802584" y="3870850"/>
                  <a:pt x="8802584" y="3885804"/>
                </a:cubicBezTo>
                <a:lnTo>
                  <a:pt x="8802584" y="4007081"/>
                </a:lnTo>
                <a:cubicBezTo>
                  <a:pt x="8802584" y="4022199"/>
                  <a:pt x="8805542" y="4035140"/>
                  <a:pt x="8811458" y="4045904"/>
                </a:cubicBezTo>
                <a:cubicBezTo>
                  <a:pt x="8817374" y="4056667"/>
                  <a:pt x="8825960" y="4064884"/>
                  <a:pt x="8837216" y="4070554"/>
                </a:cubicBezTo>
                <a:cubicBezTo>
                  <a:pt x="8848473" y="4076223"/>
                  <a:pt x="8861989" y="4079058"/>
                  <a:pt x="8877765" y="4079058"/>
                </a:cubicBezTo>
                <a:cubicBezTo>
                  <a:pt x="8893540" y="4079058"/>
                  <a:pt x="8907058" y="4076264"/>
                  <a:pt x="8918314" y="4070677"/>
                </a:cubicBezTo>
                <a:cubicBezTo>
                  <a:pt x="8929570" y="4065089"/>
                  <a:pt x="8938116" y="4056955"/>
                  <a:pt x="8943950" y="4046274"/>
                </a:cubicBezTo>
                <a:cubicBezTo>
                  <a:pt x="8949783" y="4035592"/>
                  <a:pt x="8952700" y="4022774"/>
                  <a:pt x="8952700" y="4007820"/>
                </a:cubicBezTo>
                <a:lnTo>
                  <a:pt x="8952700" y="3885804"/>
                </a:lnTo>
                <a:cubicBezTo>
                  <a:pt x="8952700" y="3870850"/>
                  <a:pt x="8949783" y="3858073"/>
                  <a:pt x="8943950" y="3847474"/>
                </a:cubicBezTo>
                <a:cubicBezTo>
                  <a:pt x="8938116" y="3836875"/>
                  <a:pt x="8929570" y="3828823"/>
                  <a:pt x="8918314" y="3823317"/>
                </a:cubicBezTo>
                <a:cubicBezTo>
                  <a:pt x="8907058" y="3817812"/>
                  <a:pt x="8893540" y="3815060"/>
                  <a:pt x="8877765" y="3815060"/>
                </a:cubicBezTo>
                <a:close/>
                <a:moveTo>
                  <a:pt x="8670382" y="3815060"/>
                </a:moveTo>
                <a:cubicBezTo>
                  <a:pt x="8655592" y="3815060"/>
                  <a:pt x="8642035" y="3819374"/>
                  <a:pt x="8629710" y="3828001"/>
                </a:cubicBezTo>
                <a:cubicBezTo>
                  <a:pt x="8623548" y="3832315"/>
                  <a:pt x="8617940" y="3837481"/>
                  <a:pt x="8612887" y="3843499"/>
                </a:cubicBezTo>
                <a:lnTo>
                  <a:pt x="8604568" y="3856206"/>
                </a:lnTo>
                <a:lnTo>
                  <a:pt x="8604568" y="3819497"/>
                </a:lnTo>
                <a:lnTo>
                  <a:pt x="8550585" y="3819497"/>
                </a:lnTo>
                <a:lnTo>
                  <a:pt x="8550585" y="4075360"/>
                </a:lnTo>
                <a:lnTo>
                  <a:pt x="8604568" y="4075360"/>
                </a:lnTo>
                <a:lnTo>
                  <a:pt x="8604568" y="3921053"/>
                </a:lnTo>
                <a:cubicBezTo>
                  <a:pt x="8604732" y="3905442"/>
                  <a:pt x="8609498" y="3893158"/>
                  <a:pt x="8618864" y="3884202"/>
                </a:cubicBezTo>
                <a:cubicBezTo>
                  <a:pt x="8628232" y="3875246"/>
                  <a:pt x="8641296" y="3870768"/>
                  <a:pt x="8658058" y="3870768"/>
                </a:cubicBezTo>
                <a:cubicBezTo>
                  <a:pt x="8660687" y="3870768"/>
                  <a:pt x="8662988" y="3870768"/>
                  <a:pt x="8664960" y="3870768"/>
                </a:cubicBezTo>
                <a:cubicBezTo>
                  <a:pt x="8666932" y="3870768"/>
                  <a:pt x="8668738" y="3870768"/>
                  <a:pt x="8670382" y="3870768"/>
                </a:cubicBezTo>
                <a:close/>
                <a:moveTo>
                  <a:pt x="8418435" y="3815060"/>
                </a:moveTo>
                <a:cubicBezTo>
                  <a:pt x="8394278" y="3815060"/>
                  <a:pt x="8375586" y="3821592"/>
                  <a:pt x="8362357" y="3834656"/>
                </a:cubicBezTo>
                <a:cubicBezTo>
                  <a:pt x="8349129" y="3847721"/>
                  <a:pt x="8342514" y="3866167"/>
                  <a:pt x="8342514" y="3889995"/>
                </a:cubicBezTo>
                <a:lnTo>
                  <a:pt x="8394524" y="3889995"/>
                </a:lnTo>
                <a:cubicBezTo>
                  <a:pt x="8394524" y="3881450"/>
                  <a:pt x="8396538" y="3874835"/>
                  <a:pt x="8400564" y="3870152"/>
                </a:cubicBezTo>
                <a:cubicBezTo>
                  <a:pt x="8404590" y="3865468"/>
                  <a:pt x="8410218" y="3863127"/>
                  <a:pt x="8417449" y="3863127"/>
                </a:cubicBezTo>
                <a:cubicBezTo>
                  <a:pt x="8425666" y="3863127"/>
                  <a:pt x="8432074" y="3865468"/>
                  <a:pt x="8436676" y="3870152"/>
                </a:cubicBezTo>
                <a:cubicBezTo>
                  <a:pt x="8441277" y="3874835"/>
                  <a:pt x="8443578" y="3881450"/>
                  <a:pt x="8443578" y="3889995"/>
                </a:cubicBezTo>
                <a:lnTo>
                  <a:pt x="8443578" y="3921546"/>
                </a:lnTo>
                <a:lnTo>
                  <a:pt x="8419174" y="3921546"/>
                </a:lnTo>
                <a:cubicBezTo>
                  <a:pt x="8392224" y="3921546"/>
                  <a:pt x="8371847" y="3928695"/>
                  <a:pt x="8358043" y="3942992"/>
                </a:cubicBezTo>
                <a:cubicBezTo>
                  <a:pt x="8344240" y="3957288"/>
                  <a:pt x="8337338" y="3978487"/>
                  <a:pt x="8337338" y="4006588"/>
                </a:cubicBezTo>
                <a:cubicBezTo>
                  <a:pt x="8337338" y="4030416"/>
                  <a:pt x="8342473" y="4048451"/>
                  <a:pt x="8352744" y="4060694"/>
                </a:cubicBezTo>
                <a:cubicBezTo>
                  <a:pt x="8363015" y="4072936"/>
                  <a:pt x="8378174" y="4079058"/>
                  <a:pt x="8398222" y="4079058"/>
                </a:cubicBezTo>
                <a:cubicBezTo>
                  <a:pt x="8408904" y="4079058"/>
                  <a:pt x="8417942" y="4076921"/>
                  <a:pt x="8425336" y="4072649"/>
                </a:cubicBezTo>
                <a:cubicBezTo>
                  <a:pt x="8432732" y="4068376"/>
                  <a:pt x="8438360" y="4061967"/>
                  <a:pt x="8442222" y="4053422"/>
                </a:cubicBezTo>
                <a:lnTo>
                  <a:pt x="8443578" y="4049042"/>
                </a:lnTo>
                <a:lnTo>
                  <a:pt x="8443578" y="4075360"/>
                </a:lnTo>
                <a:lnTo>
                  <a:pt x="8495342" y="4075360"/>
                </a:lnTo>
                <a:lnTo>
                  <a:pt x="8495342" y="3889995"/>
                </a:lnTo>
                <a:cubicBezTo>
                  <a:pt x="8495342" y="3874219"/>
                  <a:pt x="8492302" y="3860703"/>
                  <a:pt x="8486222" y="3849446"/>
                </a:cubicBezTo>
                <a:cubicBezTo>
                  <a:pt x="8480141" y="3838189"/>
                  <a:pt x="8471350" y="3829644"/>
                  <a:pt x="8459846" y="3823810"/>
                </a:cubicBezTo>
                <a:cubicBezTo>
                  <a:pt x="8448343" y="3817977"/>
                  <a:pt x="8434539" y="3815060"/>
                  <a:pt x="8418435" y="3815060"/>
                </a:cubicBezTo>
                <a:close/>
                <a:moveTo>
                  <a:pt x="8213234" y="3815060"/>
                </a:moveTo>
                <a:cubicBezTo>
                  <a:pt x="8196965" y="3815060"/>
                  <a:pt x="8183038" y="3818429"/>
                  <a:pt x="8171452" y="3825166"/>
                </a:cubicBezTo>
                <a:cubicBezTo>
                  <a:pt x="8159867" y="3831904"/>
                  <a:pt x="8151035" y="3841764"/>
                  <a:pt x="8144954" y="3854746"/>
                </a:cubicBezTo>
                <a:cubicBezTo>
                  <a:pt x="8138874" y="3867728"/>
                  <a:pt x="8135834" y="3883339"/>
                  <a:pt x="8135834" y="3901580"/>
                </a:cubicBezTo>
                <a:lnTo>
                  <a:pt x="8135834" y="3997221"/>
                </a:lnTo>
                <a:cubicBezTo>
                  <a:pt x="8135834" y="4014476"/>
                  <a:pt x="8138956" y="4029224"/>
                  <a:pt x="8145201" y="4041467"/>
                </a:cubicBezTo>
                <a:cubicBezTo>
                  <a:pt x="8151446" y="4053710"/>
                  <a:pt x="8160483" y="4063035"/>
                  <a:pt x="8172315" y="4069444"/>
                </a:cubicBezTo>
                <a:cubicBezTo>
                  <a:pt x="8184147" y="4075853"/>
                  <a:pt x="8198444" y="4079058"/>
                  <a:pt x="8215206" y="4079058"/>
                </a:cubicBezTo>
                <a:cubicBezTo>
                  <a:pt x="8239691" y="4079058"/>
                  <a:pt x="8258672" y="4072608"/>
                  <a:pt x="8272146" y="4059708"/>
                </a:cubicBezTo>
                <a:cubicBezTo>
                  <a:pt x="8285622" y="4046808"/>
                  <a:pt x="8292359" y="4028608"/>
                  <a:pt x="8292359" y="4005109"/>
                </a:cubicBezTo>
                <a:lnTo>
                  <a:pt x="8292359" y="4000672"/>
                </a:lnTo>
                <a:lnTo>
                  <a:pt x="8240348" y="4000425"/>
                </a:lnTo>
                <a:lnTo>
                  <a:pt x="8240348" y="4005848"/>
                </a:lnTo>
                <a:cubicBezTo>
                  <a:pt x="8240348" y="4013407"/>
                  <a:pt x="8238171" y="4019282"/>
                  <a:pt x="8233816" y="4023473"/>
                </a:cubicBezTo>
                <a:cubicBezTo>
                  <a:pt x="8229462" y="4027663"/>
                  <a:pt x="8223258" y="4029758"/>
                  <a:pt x="8215206" y="4029758"/>
                </a:cubicBezTo>
                <a:cubicBezTo>
                  <a:pt x="8206496" y="4029758"/>
                  <a:pt x="8199759" y="4027047"/>
                  <a:pt x="8194993" y="4021624"/>
                </a:cubicBezTo>
                <a:cubicBezTo>
                  <a:pt x="8190228" y="4016201"/>
                  <a:pt x="8187845" y="4008642"/>
                  <a:pt x="8187845" y="3998946"/>
                </a:cubicBezTo>
                <a:lnTo>
                  <a:pt x="8187845" y="3967148"/>
                </a:lnTo>
                <a:lnTo>
                  <a:pt x="8291620" y="3967148"/>
                </a:lnTo>
                <a:lnTo>
                  <a:pt x="8291620" y="3897143"/>
                </a:lnTo>
                <a:cubicBezTo>
                  <a:pt x="8291620" y="3879724"/>
                  <a:pt x="8288538" y="3864893"/>
                  <a:pt x="8282376" y="3852651"/>
                </a:cubicBezTo>
                <a:cubicBezTo>
                  <a:pt x="8276214" y="3840408"/>
                  <a:pt x="8267258" y="3831082"/>
                  <a:pt x="8255508" y="3824673"/>
                </a:cubicBezTo>
                <a:cubicBezTo>
                  <a:pt x="8243759" y="3818264"/>
                  <a:pt x="8229667" y="3815060"/>
                  <a:pt x="8213234" y="3815060"/>
                </a:cubicBezTo>
                <a:close/>
                <a:moveTo>
                  <a:pt x="7795524" y="3815060"/>
                </a:moveTo>
                <a:cubicBezTo>
                  <a:pt x="7780734" y="3815060"/>
                  <a:pt x="7767793" y="3818141"/>
                  <a:pt x="7756701" y="3824303"/>
                </a:cubicBezTo>
                <a:cubicBezTo>
                  <a:pt x="7745609" y="3830466"/>
                  <a:pt x="7737064" y="3839299"/>
                  <a:pt x="7731065" y="3850802"/>
                </a:cubicBezTo>
                <a:cubicBezTo>
                  <a:pt x="7725068" y="3862305"/>
                  <a:pt x="7722068" y="3875616"/>
                  <a:pt x="7722068" y="3890734"/>
                </a:cubicBezTo>
                <a:cubicBezTo>
                  <a:pt x="7722068" y="3905688"/>
                  <a:pt x="7724739" y="3918054"/>
                  <a:pt x="7730079" y="3927832"/>
                </a:cubicBezTo>
                <a:cubicBezTo>
                  <a:pt x="7735420" y="3937610"/>
                  <a:pt x="7742117" y="3945251"/>
                  <a:pt x="7750169" y="3950756"/>
                </a:cubicBezTo>
                <a:cubicBezTo>
                  <a:pt x="7758221" y="3956261"/>
                  <a:pt x="7767835" y="3961232"/>
                  <a:pt x="7779009" y="3965669"/>
                </a:cubicBezTo>
                <a:cubicBezTo>
                  <a:pt x="7779338" y="3965833"/>
                  <a:pt x="7779748" y="3965998"/>
                  <a:pt x="7780241" y="3966162"/>
                </a:cubicBezTo>
                <a:cubicBezTo>
                  <a:pt x="7780734" y="3966326"/>
                  <a:pt x="7781145" y="3966491"/>
                  <a:pt x="7781474" y="3966655"/>
                </a:cubicBezTo>
                <a:cubicBezTo>
                  <a:pt x="7782624" y="3967148"/>
                  <a:pt x="7783734" y="3967600"/>
                  <a:pt x="7784802" y="3968011"/>
                </a:cubicBezTo>
                <a:cubicBezTo>
                  <a:pt x="7785870" y="3968422"/>
                  <a:pt x="7786897" y="3968791"/>
                  <a:pt x="7787883" y="3969120"/>
                </a:cubicBezTo>
                <a:cubicBezTo>
                  <a:pt x="7796593" y="3972407"/>
                  <a:pt x="7803330" y="3975283"/>
                  <a:pt x="7808096" y="3977748"/>
                </a:cubicBezTo>
                <a:cubicBezTo>
                  <a:pt x="7812862" y="3980213"/>
                  <a:pt x="7816806" y="3983499"/>
                  <a:pt x="7819927" y="3987607"/>
                </a:cubicBezTo>
                <a:cubicBezTo>
                  <a:pt x="7823050" y="3991716"/>
                  <a:pt x="7824611" y="3996810"/>
                  <a:pt x="7824611" y="4002890"/>
                </a:cubicBezTo>
                <a:cubicBezTo>
                  <a:pt x="7824611" y="4011435"/>
                  <a:pt x="7822187" y="4018214"/>
                  <a:pt x="7817339" y="4023226"/>
                </a:cubicBezTo>
                <a:cubicBezTo>
                  <a:pt x="7812492" y="4028238"/>
                  <a:pt x="7805877" y="4030744"/>
                  <a:pt x="7797496" y="4030744"/>
                </a:cubicBezTo>
                <a:cubicBezTo>
                  <a:pt x="7789115" y="4030744"/>
                  <a:pt x="7782501" y="4028074"/>
                  <a:pt x="7777653" y="4022733"/>
                </a:cubicBezTo>
                <a:cubicBezTo>
                  <a:pt x="7772806" y="4017392"/>
                  <a:pt x="7770382" y="4010203"/>
                  <a:pt x="7770382" y="4001165"/>
                </a:cubicBezTo>
                <a:lnTo>
                  <a:pt x="7770382" y="3998207"/>
                </a:lnTo>
                <a:lnTo>
                  <a:pt x="7718864" y="3998453"/>
                </a:lnTo>
                <a:lnTo>
                  <a:pt x="7718864" y="4001658"/>
                </a:lnTo>
                <a:cubicBezTo>
                  <a:pt x="7718864" y="4017105"/>
                  <a:pt x="7722110" y="4030662"/>
                  <a:pt x="7728600" y="4042330"/>
                </a:cubicBezTo>
                <a:cubicBezTo>
                  <a:pt x="7735092" y="4053997"/>
                  <a:pt x="7744253" y="4063035"/>
                  <a:pt x="7756085" y="4069444"/>
                </a:cubicBezTo>
                <a:cubicBezTo>
                  <a:pt x="7767917" y="4075853"/>
                  <a:pt x="7781720" y="4079058"/>
                  <a:pt x="7797496" y="4079058"/>
                </a:cubicBezTo>
                <a:cubicBezTo>
                  <a:pt x="7813437" y="4079058"/>
                  <a:pt x="7827322" y="4075935"/>
                  <a:pt x="7839154" y="4069691"/>
                </a:cubicBezTo>
                <a:cubicBezTo>
                  <a:pt x="7850986" y="4063446"/>
                  <a:pt x="7860148" y="4054613"/>
                  <a:pt x="7866639" y="4043192"/>
                </a:cubicBezTo>
                <a:cubicBezTo>
                  <a:pt x="7873130" y="4031771"/>
                  <a:pt x="7876375" y="4018337"/>
                  <a:pt x="7876375" y="4002890"/>
                </a:cubicBezTo>
                <a:cubicBezTo>
                  <a:pt x="7876375" y="3985800"/>
                  <a:pt x="7873458" y="3972201"/>
                  <a:pt x="7867625" y="3962095"/>
                </a:cubicBezTo>
                <a:cubicBezTo>
                  <a:pt x="7861791" y="3951989"/>
                  <a:pt x="7854725" y="3944512"/>
                  <a:pt x="7846426" y="3939664"/>
                </a:cubicBezTo>
                <a:cubicBezTo>
                  <a:pt x="7838127" y="3934816"/>
                  <a:pt x="7827569" y="3930256"/>
                  <a:pt x="7814751" y="3925983"/>
                </a:cubicBezTo>
                <a:cubicBezTo>
                  <a:pt x="7814423" y="3925819"/>
                  <a:pt x="7814094" y="3925737"/>
                  <a:pt x="7813765" y="3925737"/>
                </a:cubicBezTo>
                <a:cubicBezTo>
                  <a:pt x="7813437" y="3925737"/>
                  <a:pt x="7813190" y="3925655"/>
                  <a:pt x="7813026" y="3925490"/>
                </a:cubicBezTo>
                <a:cubicBezTo>
                  <a:pt x="7812697" y="3925326"/>
                  <a:pt x="7812327" y="3925203"/>
                  <a:pt x="7811916" y="3925121"/>
                </a:cubicBezTo>
                <a:cubicBezTo>
                  <a:pt x="7811506" y="3925038"/>
                  <a:pt x="7811136" y="3924915"/>
                  <a:pt x="7810807" y="3924751"/>
                </a:cubicBezTo>
                <a:cubicBezTo>
                  <a:pt x="7802591" y="3921957"/>
                  <a:pt x="7795977" y="3919287"/>
                  <a:pt x="7790964" y="3916740"/>
                </a:cubicBezTo>
                <a:cubicBezTo>
                  <a:pt x="7785952" y="3914193"/>
                  <a:pt x="7781844" y="3910783"/>
                  <a:pt x="7778639" y="3906510"/>
                </a:cubicBezTo>
                <a:cubicBezTo>
                  <a:pt x="7775435" y="3902237"/>
                  <a:pt x="7773833" y="3896815"/>
                  <a:pt x="7773833" y="3890241"/>
                </a:cubicBezTo>
                <a:cubicBezTo>
                  <a:pt x="7773833" y="3881860"/>
                  <a:pt x="7775764" y="3875246"/>
                  <a:pt x="7779625" y="3870398"/>
                </a:cubicBezTo>
                <a:cubicBezTo>
                  <a:pt x="7783487" y="3865550"/>
                  <a:pt x="7788787" y="3863127"/>
                  <a:pt x="7795524" y="3863127"/>
                </a:cubicBezTo>
                <a:cubicBezTo>
                  <a:pt x="7802426" y="3863127"/>
                  <a:pt x="7807849" y="3865345"/>
                  <a:pt x="7811793" y="3869782"/>
                </a:cubicBezTo>
                <a:cubicBezTo>
                  <a:pt x="7815737" y="3874219"/>
                  <a:pt x="7817709" y="3880299"/>
                  <a:pt x="7817709" y="3888023"/>
                </a:cubicBezTo>
                <a:lnTo>
                  <a:pt x="7817709" y="3891474"/>
                </a:lnTo>
                <a:lnTo>
                  <a:pt x="7869227" y="3891227"/>
                </a:lnTo>
                <a:lnTo>
                  <a:pt x="7869227" y="3888269"/>
                </a:lnTo>
                <a:cubicBezTo>
                  <a:pt x="7869227" y="3873480"/>
                  <a:pt x="7866228" y="3860538"/>
                  <a:pt x="7860230" y="3849446"/>
                </a:cubicBezTo>
                <a:cubicBezTo>
                  <a:pt x="7854232" y="3838354"/>
                  <a:pt x="7845686" y="3829850"/>
                  <a:pt x="7834594" y="3823934"/>
                </a:cubicBezTo>
                <a:cubicBezTo>
                  <a:pt x="7823502" y="3818018"/>
                  <a:pt x="7810479" y="3815060"/>
                  <a:pt x="7795524" y="3815060"/>
                </a:cubicBezTo>
                <a:close/>
                <a:moveTo>
                  <a:pt x="7603634" y="3815060"/>
                </a:moveTo>
                <a:cubicBezTo>
                  <a:pt x="7587365" y="3815060"/>
                  <a:pt x="7573438" y="3818429"/>
                  <a:pt x="7561852" y="3825166"/>
                </a:cubicBezTo>
                <a:cubicBezTo>
                  <a:pt x="7550267" y="3831904"/>
                  <a:pt x="7541435" y="3841764"/>
                  <a:pt x="7535354" y="3854746"/>
                </a:cubicBezTo>
                <a:cubicBezTo>
                  <a:pt x="7529274" y="3867728"/>
                  <a:pt x="7526234" y="3883339"/>
                  <a:pt x="7526234" y="3901580"/>
                </a:cubicBezTo>
                <a:lnTo>
                  <a:pt x="7526234" y="3997221"/>
                </a:lnTo>
                <a:cubicBezTo>
                  <a:pt x="7526234" y="4014476"/>
                  <a:pt x="7529356" y="4029224"/>
                  <a:pt x="7535601" y="4041467"/>
                </a:cubicBezTo>
                <a:cubicBezTo>
                  <a:pt x="7541846" y="4053710"/>
                  <a:pt x="7550883" y="4063035"/>
                  <a:pt x="7562715" y="4069444"/>
                </a:cubicBezTo>
                <a:cubicBezTo>
                  <a:pt x="7574547" y="4075853"/>
                  <a:pt x="7588844" y="4079058"/>
                  <a:pt x="7605606" y="4079058"/>
                </a:cubicBezTo>
                <a:cubicBezTo>
                  <a:pt x="7630091" y="4079058"/>
                  <a:pt x="7649072" y="4072608"/>
                  <a:pt x="7662546" y="4059708"/>
                </a:cubicBezTo>
                <a:cubicBezTo>
                  <a:pt x="7676022" y="4046808"/>
                  <a:pt x="7682759" y="4028608"/>
                  <a:pt x="7682759" y="4005109"/>
                </a:cubicBezTo>
                <a:lnTo>
                  <a:pt x="7682759" y="4000672"/>
                </a:lnTo>
                <a:lnTo>
                  <a:pt x="7630748" y="4000425"/>
                </a:lnTo>
                <a:lnTo>
                  <a:pt x="7630748" y="4005848"/>
                </a:lnTo>
                <a:cubicBezTo>
                  <a:pt x="7630748" y="4013407"/>
                  <a:pt x="7628571" y="4019282"/>
                  <a:pt x="7624216" y="4023473"/>
                </a:cubicBezTo>
                <a:cubicBezTo>
                  <a:pt x="7619862" y="4027663"/>
                  <a:pt x="7613658" y="4029758"/>
                  <a:pt x="7605606" y="4029758"/>
                </a:cubicBezTo>
                <a:cubicBezTo>
                  <a:pt x="7596896" y="4029758"/>
                  <a:pt x="7590159" y="4027047"/>
                  <a:pt x="7585393" y="4021624"/>
                </a:cubicBezTo>
                <a:cubicBezTo>
                  <a:pt x="7580628" y="4016201"/>
                  <a:pt x="7578245" y="4008642"/>
                  <a:pt x="7578245" y="3998946"/>
                </a:cubicBezTo>
                <a:lnTo>
                  <a:pt x="7578245" y="3967148"/>
                </a:lnTo>
                <a:lnTo>
                  <a:pt x="7682020" y="3967148"/>
                </a:lnTo>
                <a:lnTo>
                  <a:pt x="7682020" y="3897143"/>
                </a:lnTo>
                <a:cubicBezTo>
                  <a:pt x="7682020" y="3879724"/>
                  <a:pt x="7678938" y="3864893"/>
                  <a:pt x="7672776" y="3852651"/>
                </a:cubicBezTo>
                <a:cubicBezTo>
                  <a:pt x="7666614" y="3840408"/>
                  <a:pt x="7657658" y="3831082"/>
                  <a:pt x="7645908" y="3824673"/>
                </a:cubicBezTo>
                <a:cubicBezTo>
                  <a:pt x="7634159" y="3818264"/>
                  <a:pt x="7620067" y="3815060"/>
                  <a:pt x="7603634" y="3815060"/>
                </a:cubicBezTo>
                <a:close/>
                <a:moveTo>
                  <a:pt x="7414524" y="3815060"/>
                </a:moveTo>
                <a:cubicBezTo>
                  <a:pt x="7399734" y="3815060"/>
                  <a:pt x="7386793" y="3818141"/>
                  <a:pt x="7375701" y="3824303"/>
                </a:cubicBezTo>
                <a:cubicBezTo>
                  <a:pt x="7364609" y="3830466"/>
                  <a:pt x="7356064" y="3839299"/>
                  <a:pt x="7350065" y="3850802"/>
                </a:cubicBezTo>
                <a:cubicBezTo>
                  <a:pt x="7344068" y="3862305"/>
                  <a:pt x="7341068" y="3875616"/>
                  <a:pt x="7341068" y="3890734"/>
                </a:cubicBezTo>
                <a:cubicBezTo>
                  <a:pt x="7341068" y="3905688"/>
                  <a:pt x="7343739" y="3918054"/>
                  <a:pt x="7349079" y="3927832"/>
                </a:cubicBezTo>
                <a:cubicBezTo>
                  <a:pt x="7354420" y="3937610"/>
                  <a:pt x="7361117" y="3945251"/>
                  <a:pt x="7369169" y="3950756"/>
                </a:cubicBezTo>
                <a:cubicBezTo>
                  <a:pt x="7377221" y="3956261"/>
                  <a:pt x="7386835" y="3961232"/>
                  <a:pt x="7398009" y="3965669"/>
                </a:cubicBezTo>
                <a:cubicBezTo>
                  <a:pt x="7398338" y="3965833"/>
                  <a:pt x="7398748" y="3965998"/>
                  <a:pt x="7399241" y="3966162"/>
                </a:cubicBezTo>
                <a:cubicBezTo>
                  <a:pt x="7399734" y="3966326"/>
                  <a:pt x="7400145" y="3966491"/>
                  <a:pt x="7400474" y="3966655"/>
                </a:cubicBezTo>
                <a:cubicBezTo>
                  <a:pt x="7401624" y="3967148"/>
                  <a:pt x="7402734" y="3967600"/>
                  <a:pt x="7403802" y="3968011"/>
                </a:cubicBezTo>
                <a:cubicBezTo>
                  <a:pt x="7404870" y="3968422"/>
                  <a:pt x="7405897" y="3968791"/>
                  <a:pt x="7406883" y="3969120"/>
                </a:cubicBezTo>
                <a:cubicBezTo>
                  <a:pt x="7415593" y="3972407"/>
                  <a:pt x="7422330" y="3975283"/>
                  <a:pt x="7427096" y="3977748"/>
                </a:cubicBezTo>
                <a:cubicBezTo>
                  <a:pt x="7431862" y="3980213"/>
                  <a:pt x="7435806" y="3983499"/>
                  <a:pt x="7438927" y="3987607"/>
                </a:cubicBezTo>
                <a:cubicBezTo>
                  <a:pt x="7442050" y="3991716"/>
                  <a:pt x="7443611" y="3996810"/>
                  <a:pt x="7443611" y="4002890"/>
                </a:cubicBezTo>
                <a:cubicBezTo>
                  <a:pt x="7443611" y="4011435"/>
                  <a:pt x="7441187" y="4018214"/>
                  <a:pt x="7436339" y="4023226"/>
                </a:cubicBezTo>
                <a:cubicBezTo>
                  <a:pt x="7431492" y="4028238"/>
                  <a:pt x="7424877" y="4030744"/>
                  <a:pt x="7416496" y="4030744"/>
                </a:cubicBezTo>
                <a:cubicBezTo>
                  <a:pt x="7408115" y="4030744"/>
                  <a:pt x="7401501" y="4028074"/>
                  <a:pt x="7396653" y="4022733"/>
                </a:cubicBezTo>
                <a:cubicBezTo>
                  <a:pt x="7391806" y="4017392"/>
                  <a:pt x="7389382" y="4010203"/>
                  <a:pt x="7389382" y="4001165"/>
                </a:cubicBezTo>
                <a:lnTo>
                  <a:pt x="7389382" y="3998207"/>
                </a:lnTo>
                <a:lnTo>
                  <a:pt x="7337864" y="3998453"/>
                </a:lnTo>
                <a:lnTo>
                  <a:pt x="7337864" y="4001658"/>
                </a:lnTo>
                <a:cubicBezTo>
                  <a:pt x="7337864" y="4017105"/>
                  <a:pt x="7341110" y="4030662"/>
                  <a:pt x="7347600" y="4042330"/>
                </a:cubicBezTo>
                <a:cubicBezTo>
                  <a:pt x="7354092" y="4053997"/>
                  <a:pt x="7363253" y="4063035"/>
                  <a:pt x="7375085" y="4069444"/>
                </a:cubicBezTo>
                <a:cubicBezTo>
                  <a:pt x="7386917" y="4075853"/>
                  <a:pt x="7400720" y="4079058"/>
                  <a:pt x="7416496" y="4079058"/>
                </a:cubicBezTo>
                <a:cubicBezTo>
                  <a:pt x="7432437" y="4079058"/>
                  <a:pt x="7446322" y="4075935"/>
                  <a:pt x="7458154" y="4069691"/>
                </a:cubicBezTo>
                <a:cubicBezTo>
                  <a:pt x="7469986" y="4063446"/>
                  <a:pt x="7479148" y="4054613"/>
                  <a:pt x="7485639" y="4043192"/>
                </a:cubicBezTo>
                <a:cubicBezTo>
                  <a:pt x="7492130" y="4031771"/>
                  <a:pt x="7495375" y="4018337"/>
                  <a:pt x="7495375" y="4002890"/>
                </a:cubicBezTo>
                <a:cubicBezTo>
                  <a:pt x="7495375" y="3985800"/>
                  <a:pt x="7492458" y="3972201"/>
                  <a:pt x="7486625" y="3962095"/>
                </a:cubicBezTo>
                <a:cubicBezTo>
                  <a:pt x="7480791" y="3951989"/>
                  <a:pt x="7473725" y="3944512"/>
                  <a:pt x="7465426" y="3939664"/>
                </a:cubicBezTo>
                <a:cubicBezTo>
                  <a:pt x="7457127" y="3934816"/>
                  <a:pt x="7446569" y="3930256"/>
                  <a:pt x="7433751" y="3925983"/>
                </a:cubicBezTo>
                <a:cubicBezTo>
                  <a:pt x="7433423" y="3925819"/>
                  <a:pt x="7433094" y="3925737"/>
                  <a:pt x="7432765" y="3925737"/>
                </a:cubicBezTo>
                <a:cubicBezTo>
                  <a:pt x="7432437" y="3925737"/>
                  <a:pt x="7432190" y="3925655"/>
                  <a:pt x="7432026" y="3925490"/>
                </a:cubicBezTo>
                <a:cubicBezTo>
                  <a:pt x="7431697" y="3925326"/>
                  <a:pt x="7431327" y="3925203"/>
                  <a:pt x="7430916" y="3925121"/>
                </a:cubicBezTo>
                <a:cubicBezTo>
                  <a:pt x="7430506" y="3925038"/>
                  <a:pt x="7430136" y="3924915"/>
                  <a:pt x="7429807" y="3924751"/>
                </a:cubicBezTo>
                <a:cubicBezTo>
                  <a:pt x="7421591" y="3921957"/>
                  <a:pt x="7414977" y="3919287"/>
                  <a:pt x="7409964" y="3916740"/>
                </a:cubicBezTo>
                <a:cubicBezTo>
                  <a:pt x="7404952" y="3914193"/>
                  <a:pt x="7400844" y="3910783"/>
                  <a:pt x="7397639" y="3906510"/>
                </a:cubicBezTo>
                <a:cubicBezTo>
                  <a:pt x="7394435" y="3902237"/>
                  <a:pt x="7392833" y="3896815"/>
                  <a:pt x="7392833" y="3890241"/>
                </a:cubicBezTo>
                <a:cubicBezTo>
                  <a:pt x="7392833" y="3881860"/>
                  <a:pt x="7394764" y="3875246"/>
                  <a:pt x="7398625" y="3870398"/>
                </a:cubicBezTo>
                <a:cubicBezTo>
                  <a:pt x="7402487" y="3865550"/>
                  <a:pt x="7407787" y="3863127"/>
                  <a:pt x="7414524" y="3863127"/>
                </a:cubicBezTo>
                <a:cubicBezTo>
                  <a:pt x="7421426" y="3863127"/>
                  <a:pt x="7426849" y="3865345"/>
                  <a:pt x="7430793" y="3869782"/>
                </a:cubicBezTo>
                <a:cubicBezTo>
                  <a:pt x="7434737" y="3874219"/>
                  <a:pt x="7436709" y="3880299"/>
                  <a:pt x="7436709" y="3888023"/>
                </a:cubicBezTo>
                <a:lnTo>
                  <a:pt x="7436709" y="3891474"/>
                </a:lnTo>
                <a:lnTo>
                  <a:pt x="7488227" y="3891227"/>
                </a:lnTo>
                <a:lnTo>
                  <a:pt x="7488227" y="3888269"/>
                </a:lnTo>
                <a:cubicBezTo>
                  <a:pt x="7488227" y="3873480"/>
                  <a:pt x="7485228" y="3860538"/>
                  <a:pt x="7479230" y="3849446"/>
                </a:cubicBezTo>
                <a:cubicBezTo>
                  <a:pt x="7473232" y="3838354"/>
                  <a:pt x="7464686" y="3829850"/>
                  <a:pt x="7453594" y="3823934"/>
                </a:cubicBezTo>
                <a:cubicBezTo>
                  <a:pt x="7442502" y="3818018"/>
                  <a:pt x="7429479" y="3815060"/>
                  <a:pt x="7414524" y="3815060"/>
                </a:cubicBezTo>
                <a:close/>
                <a:moveTo>
                  <a:pt x="7008735" y="3815060"/>
                </a:moveTo>
                <a:cubicBezTo>
                  <a:pt x="6984579" y="3815060"/>
                  <a:pt x="6965886" y="3821592"/>
                  <a:pt x="6952657" y="3834656"/>
                </a:cubicBezTo>
                <a:cubicBezTo>
                  <a:pt x="6939429" y="3847721"/>
                  <a:pt x="6932814" y="3866167"/>
                  <a:pt x="6932814" y="3889995"/>
                </a:cubicBezTo>
                <a:lnTo>
                  <a:pt x="6984825" y="3889995"/>
                </a:lnTo>
                <a:cubicBezTo>
                  <a:pt x="6984825" y="3881450"/>
                  <a:pt x="6986838" y="3874835"/>
                  <a:pt x="6990864" y="3870152"/>
                </a:cubicBezTo>
                <a:cubicBezTo>
                  <a:pt x="6994891" y="3865468"/>
                  <a:pt x="7000519" y="3863127"/>
                  <a:pt x="7007749" y="3863127"/>
                </a:cubicBezTo>
                <a:cubicBezTo>
                  <a:pt x="7015966" y="3863127"/>
                  <a:pt x="7022375" y="3865468"/>
                  <a:pt x="7026976" y="3870152"/>
                </a:cubicBezTo>
                <a:cubicBezTo>
                  <a:pt x="7031577" y="3874835"/>
                  <a:pt x="7033878" y="3881450"/>
                  <a:pt x="7033878" y="3889995"/>
                </a:cubicBezTo>
                <a:lnTo>
                  <a:pt x="7033878" y="3921546"/>
                </a:lnTo>
                <a:lnTo>
                  <a:pt x="7009475" y="3921546"/>
                </a:lnTo>
                <a:cubicBezTo>
                  <a:pt x="6982524" y="3921546"/>
                  <a:pt x="6962148" y="3928695"/>
                  <a:pt x="6948344" y="3942992"/>
                </a:cubicBezTo>
                <a:cubicBezTo>
                  <a:pt x="6934540" y="3957288"/>
                  <a:pt x="6927638" y="3978487"/>
                  <a:pt x="6927638" y="4006588"/>
                </a:cubicBezTo>
                <a:cubicBezTo>
                  <a:pt x="6927638" y="4030416"/>
                  <a:pt x="6932773" y="4048451"/>
                  <a:pt x="6943044" y="4060694"/>
                </a:cubicBezTo>
                <a:cubicBezTo>
                  <a:pt x="6953315" y="4072936"/>
                  <a:pt x="6968474" y="4079058"/>
                  <a:pt x="6988523" y="4079058"/>
                </a:cubicBezTo>
                <a:cubicBezTo>
                  <a:pt x="6999204" y="4079058"/>
                  <a:pt x="7008242" y="4076921"/>
                  <a:pt x="7015637" y="4072649"/>
                </a:cubicBezTo>
                <a:cubicBezTo>
                  <a:pt x="7023032" y="4068376"/>
                  <a:pt x="7028661" y="4061967"/>
                  <a:pt x="7032522" y="4053422"/>
                </a:cubicBezTo>
                <a:lnTo>
                  <a:pt x="7033878" y="4049042"/>
                </a:lnTo>
                <a:lnTo>
                  <a:pt x="7033878" y="4075360"/>
                </a:lnTo>
                <a:lnTo>
                  <a:pt x="7085642" y="4075360"/>
                </a:lnTo>
                <a:lnTo>
                  <a:pt x="7085642" y="3889995"/>
                </a:lnTo>
                <a:cubicBezTo>
                  <a:pt x="7085642" y="3874219"/>
                  <a:pt x="7082602" y="3860703"/>
                  <a:pt x="7076522" y="3849446"/>
                </a:cubicBezTo>
                <a:cubicBezTo>
                  <a:pt x="7070442" y="3838189"/>
                  <a:pt x="7061650" y="3829644"/>
                  <a:pt x="7050147" y="3823810"/>
                </a:cubicBezTo>
                <a:cubicBezTo>
                  <a:pt x="7038644" y="3817977"/>
                  <a:pt x="7024840" y="3815060"/>
                  <a:pt x="7008735" y="3815060"/>
                </a:cubicBezTo>
                <a:close/>
                <a:moveTo>
                  <a:pt x="6814538" y="3815060"/>
                </a:moveTo>
                <a:cubicBezTo>
                  <a:pt x="6797940" y="3815060"/>
                  <a:pt x="6783726" y="3818059"/>
                  <a:pt x="6771894" y="3824057"/>
                </a:cubicBezTo>
                <a:cubicBezTo>
                  <a:pt x="6760062" y="3830055"/>
                  <a:pt x="6751065" y="3838806"/>
                  <a:pt x="6744903" y="3850309"/>
                </a:cubicBezTo>
                <a:cubicBezTo>
                  <a:pt x="6738740" y="3861812"/>
                  <a:pt x="6735659" y="3875698"/>
                  <a:pt x="6735659" y="3891967"/>
                </a:cubicBezTo>
                <a:lnTo>
                  <a:pt x="6735659" y="4005602"/>
                </a:lnTo>
                <a:cubicBezTo>
                  <a:pt x="6735659" y="4021049"/>
                  <a:pt x="6738740" y="4034277"/>
                  <a:pt x="6744903" y="4045288"/>
                </a:cubicBezTo>
                <a:cubicBezTo>
                  <a:pt x="6751065" y="4056298"/>
                  <a:pt x="6760021" y="4064679"/>
                  <a:pt x="6771771" y="4070430"/>
                </a:cubicBezTo>
                <a:cubicBezTo>
                  <a:pt x="6783520" y="4076182"/>
                  <a:pt x="6797776" y="4079058"/>
                  <a:pt x="6814538" y="4079058"/>
                </a:cubicBezTo>
                <a:cubicBezTo>
                  <a:pt x="6831300" y="4079058"/>
                  <a:pt x="6845637" y="4076100"/>
                  <a:pt x="6857552" y="4070184"/>
                </a:cubicBezTo>
                <a:cubicBezTo>
                  <a:pt x="6869466" y="4064268"/>
                  <a:pt x="6878586" y="4055764"/>
                  <a:pt x="6884913" y="4044671"/>
                </a:cubicBezTo>
                <a:cubicBezTo>
                  <a:pt x="6891239" y="4033579"/>
                  <a:pt x="6894403" y="4020227"/>
                  <a:pt x="6894403" y="4004616"/>
                </a:cubicBezTo>
                <a:lnTo>
                  <a:pt x="6894403" y="3990565"/>
                </a:lnTo>
                <a:lnTo>
                  <a:pt x="6840667" y="3990072"/>
                </a:lnTo>
                <a:lnTo>
                  <a:pt x="6840667" y="4001904"/>
                </a:lnTo>
                <a:cubicBezTo>
                  <a:pt x="6840667" y="4010778"/>
                  <a:pt x="6838448" y="4017639"/>
                  <a:pt x="6834011" y="4022487"/>
                </a:cubicBezTo>
                <a:cubicBezTo>
                  <a:pt x="6829574" y="4027334"/>
                  <a:pt x="6823330" y="4029758"/>
                  <a:pt x="6815277" y="4029758"/>
                </a:cubicBezTo>
                <a:cubicBezTo>
                  <a:pt x="6807225" y="4029758"/>
                  <a:pt x="6800940" y="4027458"/>
                  <a:pt x="6796420" y="4022856"/>
                </a:cubicBezTo>
                <a:cubicBezTo>
                  <a:pt x="6791901" y="4018255"/>
                  <a:pt x="6789642" y="4011682"/>
                  <a:pt x="6789642" y="4003137"/>
                </a:cubicBezTo>
                <a:lnTo>
                  <a:pt x="6789642" y="3894432"/>
                </a:lnTo>
                <a:cubicBezTo>
                  <a:pt x="6789642" y="3884900"/>
                  <a:pt x="6791901" y="3877465"/>
                  <a:pt x="6796420" y="3872124"/>
                </a:cubicBezTo>
                <a:cubicBezTo>
                  <a:pt x="6800940" y="3866783"/>
                  <a:pt x="6807225" y="3864113"/>
                  <a:pt x="6815277" y="3864113"/>
                </a:cubicBezTo>
                <a:cubicBezTo>
                  <a:pt x="6823330" y="3864113"/>
                  <a:pt x="6829574" y="3866824"/>
                  <a:pt x="6834011" y="3872247"/>
                </a:cubicBezTo>
                <a:cubicBezTo>
                  <a:pt x="6838448" y="3877670"/>
                  <a:pt x="6840667" y="3885311"/>
                  <a:pt x="6840667" y="3895171"/>
                </a:cubicBezTo>
                <a:lnTo>
                  <a:pt x="6840667" y="3907743"/>
                </a:lnTo>
                <a:lnTo>
                  <a:pt x="6893910" y="3907743"/>
                </a:lnTo>
                <a:lnTo>
                  <a:pt x="6893910" y="3892460"/>
                </a:lnTo>
                <a:cubicBezTo>
                  <a:pt x="6893910" y="3876191"/>
                  <a:pt x="6890788" y="3862223"/>
                  <a:pt x="6884543" y="3850555"/>
                </a:cubicBezTo>
                <a:cubicBezTo>
                  <a:pt x="6878298" y="3838888"/>
                  <a:pt x="6869219" y="3830055"/>
                  <a:pt x="6857305" y="3824057"/>
                </a:cubicBezTo>
                <a:cubicBezTo>
                  <a:pt x="6845391" y="3818059"/>
                  <a:pt x="6831135" y="3815060"/>
                  <a:pt x="6814538" y="3815060"/>
                </a:cubicBezTo>
                <a:close/>
                <a:moveTo>
                  <a:pt x="6332479" y="3815060"/>
                </a:moveTo>
                <a:cubicBezTo>
                  <a:pt x="6319825" y="3815060"/>
                  <a:pt x="6308528" y="3819127"/>
                  <a:pt x="6298586" y="3827261"/>
                </a:cubicBezTo>
                <a:cubicBezTo>
                  <a:pt x="6293615" y="3831329"/>
                  <a:pt x="6289209" y="3836371"/>
                  <a:pt x="6285367" y="3842390"/>
                </a:cubicBezTo>
                <a:lnTo>
                  <a:pt x="6280715" y="3852323"/>
                </a:lnTo>
                <a:lnTo>
                  <a:pt x="6280715" y="3819497"/>
                </a:lnTo>
                <a:lnTo>
                  <a:pt x="6226485" y="3819497"/>
                </a:lnTo>
                <a:lnTo>
                  <a:pt x="6226485" y="4075360"/>
                </a:lnTo>
                <a:lnTo>
                  <a:pt x="6280715" y="4075360"/>
                </a:lnTo>
                <a:lnTo>
                  <a:pt x="6280715" y="3896897"/>
                </a:lnTo>
                <a:cubicBezTo>
                  <a:pt x="6280715" y="3886051"/>
                  <a:pt x="6282810" y="3877916"/>
                  <a:pt x="6287000" y="3872494"/>
                </a:cubicBezTo>
                <a:cubicBezTo>
                  <a:pt x="6291191" y="3867071"/>
                  <a:pt x="6297476" y="3864359"/>
                  <a:pt x="6305857" y="3864359"/>
                </a:cubicBezTo>
                <a:cubicBezTo>
                  <a:pt x="6314402" y="3864359"/>
                  <a:pt x="6320811" y="3867029"/>
                  <a:pt x="6325084" y="3872370"/>
                </a:cubicBezTo>
                <a:cubicBezTo>
                  <a:pt x="6329357" y="3877711"/>
                  <a:pt x="6331493" y="3885640"/>
                  <a:pt x="6331493" y="3896157"/>
                </a:cubicBezTo>
                <a:lnTo>
                  <a:pt x="6331493" y="4075360"/>
                </a:lnTo>
                <a:lnTo>
                  <a:pt x="6385476" y="4075360"/>
                </a:lnTo>
                <a:lnTo>
                  <a:pt x="6385476" y="3881860"/>
                </a:lnTo>
                <a:cubicBezTo>
                  <a:pt x="6385476" y="3860497"/>
                  <a:pt x="6380874" y="3844023"/>
                  <a:pt x="6371672" y="3832438"/>
                </a:cubicBezTo>
                <a:cubicBezTo>
                  <a:pt x="6362469" y="3820852"/>
                  <a:pt x="6349405" y="3815060"/>
                  <a:pt x="6332479" y="3815060"/>
                </a:cubicBezTo>
                <a:close/>
                <a:moveTo>
                  <a:pt x="6094335" y="3815060"/>
                </a:moveTo>
                <a:cubicBezTo>
                  <a:pt x="6070179" y="3815060"/>
                  <a:pt x="6051486" y="3821592"/>
                  <a:pt x="6038257" y="3834656"/>
                </a:cubicBezTo>
                <a:cubicBezTo>
                  <a:pt x="6025029" y="3847721"/>
                  <a:pt x="6018415" y="3866167"/>
                  <a:pt x="6018415" y="3889995"/>
                </a:cubicBezTo>
                <a:lnTo>
                  <a:pt x="6070426" y="3889995"/>
                </a:lnTo>
                <a:cubicBezTo>
                  <a:pt x="6070426" y="3881450"/>
                  <a:pt x="6072438" y="3874835"/>
                  <a:pt x="6076464" y="3870152"/>
                </a:cubicBezTo>
                <a:cubicBezTo>
                  <a:pt x="6080490" y="3865468"/>
                  <a:pt x="6086119" y="3863127"/>
                  <a:pt x="6093349" y="3863127"/>
                </a:cubicBezTo>
                <a:cubicBezTo>
                  <a:pt x="6101566" y="3863127"/>
                  <a:pt x="6107975" y="3865468"/>
                  <a:pt x="6112576" y="3870152"/>
                </a:cubicBezTo>
                <a:cubicBezTo>
                  <a:pt x="6117177" y="3874835"/>
                  <a:pt x="6119478" y="3881450"/>
                  <a:pt x="6119478" y="3889995"/>
                </a:cubicBezTo>
                <a:lnTo>
                  <a:pt x="6119478" y="3921546"/>
                </a:lnTo>
                <a:lnTo>
                  <a:pt x="6095075" y="3921546"/>
                </a:lnTo>
                <a:cubicBezTo>
                  <a:pt x="6068124" y="3921546"/>
                  <a:pt x="6047747" y="3928695"/>
                  <a:pt x="6033944" y="3942992"/>
                </a:cubicBezTo>
                <a:cubicBezTo>
                  <a:pt x="6020140" y="3957288"/>
                  <a:pt x="6013238" y="3978487"/>
                  <a:pt x="6013238" y="4006588"/>
                </a:cubicBezTo>
                <a:cubicBezTo>
                  <a:pt x="6013238" y="4030416"/>
                  <a:pt x="6018373" y="4048451"/>
                  <a:pt x="6028644" y="4060694"/>
                </a:cubicBezTo>
                <a:cubicBezTo>
                  <a:pt x="6038915" y="4072936"/>
                  <a:pt x="6054074" y="4079058"/>
                  <a:pt x="6074123" y="4079058"/>
                </a:cubicBezTo>
                <a:cubicBezTo>
                  <a:pt x="6084804" y="4079058"/>
                  <a:pt x="6093842" y="4076921"/>
                  <a:pt x="6101237" y="4072649"/>
                </a:cubicBezTo>
                <a:cubicBezTo>
                  <a:pt x="6108632" y="4068376"/>
                  <a:pt x="6114260" y="4061967"/>
                  <a:pt x="6118122" y="4053422"/>
                </a:cubicBezTo>
                <a:lnTo>
                  <a:pt x="6119478" y="4049042"/>
                </a:lnTo>
                <a:lnTo>
                  <a:pt x="6119478" y="4075360"/>
                </a:lnTo>
                <a:lnTo>
                  <a:pt x="6171242" y="4075360"/>
                </a:lnTo>
                <a:lnTo>
                  <a:pt x="6171242" y="3889995"/>
                </a:lnTo>
                <a:cubicBezTo>
                  <a:pt x="6171242" y="3874219"/>
                  <a:pt x="6168202" y="3860703"/>
                  <a:pt x="6162122" y="3849446"/>
                </a:cubicBezTo>
                <a:cubicBezTo>
                  <a:pt x="6156042" y="3838189"/>
                  <a:pt x="6147250" y="3829644"/>
                  <a:pt x="6135747" y="3823810"/>
                </a:cubicBezTo>
                <a:cubicBezTo>
                  <a:pt x="6124244" y="3817977"/>
                  <a:pt x="6110440" y="3815060"/>
                  <a:pt x="6094335" y="3815060"/>
                </a:cubicBezTo>
                <a:close/>
                <a:moveTo>
                  <a:pt x="5803409" y="3815060"/>
                </a:moveTo>
                <a:cubicBezTo>
                  <a:pt x="5787140" y="3815060"/>
                  <a:pt x="5773213" y="3818429"/>
                  <a:pt x="5761628" y="3825166"/>
                </a:cubicBezTo>
                <a:cubicBezTo>
                  <a:pt x="5750042" y="3831904"/>
                  <a:pt x="5741209" y="3841764"/>
                  <a:pt x="5735129" y="3854746"/>
                </a:cubicBezTo>
                <a:cubicBezTo>
                  <a:pt x="5729049" y="3867728"/>
                  <a:pt x="5726009" y="3883339"/>
                  <a:pt x="5726009" y="3901580"/>
                </a:cubicBezTo>
                <a:lnTo>
                  <a:pt x="5726009" y="3997221"/>
                </a:lnTo>
                <a:cubicBezTo>
                  <a:pt x="5726009" y="4014476"/>
                  <a:pt x="5729131" y="4029224"/>
                  <a:pt x="5735376" y="4041467"/>
                </a:cubicBezTo>
                <a:cubicBezTo>
                  <a:pt x="5741620" y="4053710"/>
                  <a:pt x="5750659" y="4063035"/>
                  <a:pt x="5762490" y="4069444"/>
                </a:cubicBezTo>
                <a:cubicBezTo>
                  <a:pt x="5774322" y="4075853"/>
                  <a:pt x="5788619" y="4079058"/>
                  <a:pt x="5805381" y="4079058"/>
                </a:cubicBezTo>
                <a:cubicBezTo>
                  <a:pt x="5829866" y="4079058"/>
                  <a:pt x="5848846" y="4072608"/>
                  <a:pt x="5862322" y="4059708"/>
                </a:cubicBezTo>
                <a:cubicBezTo>
                  <a:pt x="5875797" y="4046808"/>
                  <a:pt x="5882534" y="4028608"/>
                  <a:pt x="5882534" y="4005109"/>
                </a:cubicBezTo>
                <a:lnTo>
                  <a:pt x="5882534" y="4000672"/>
                </a:lnTo>
                <a:lnTo>
                  <a:pt x="5830523" y="4000425"/>
                </a:lnTo>
                <a:lnTo>
                  <a:pt x="5830523" y="4005848"/>
                </a:lnTo>
                <a:cubicBezTo>
                  <a:pt x="5830523" y="4013407"/>
                  <a:pt x="5828346" y="4019282"/>
                  <a:pt x="5823991" y="4023473"/>
                </a:cubicBezTo>
                <a:cubicBezTo>
                  <a:pt x="5819636" y="4027663"/>
                  <a:pt x="5813433" y="4029758"/>
                  <a:pt x="5805381" y="4029758"/>
                </a:cubicBezTo>
                <a:cubicBezTo>
                  <a:pt x="5796672" y="4029758"/>
                  <a:pt x="5789933" y="4027047"/>
                  <a:pt x="5785168" y="4021624"/>
                </a:cubicBezTo>
                <a:cubicBezTo>
                  <a:pt x="5780403" y="4016201"/>
                  <a:pt x="5778020" y="4008642"/>
                  <a:pt x="5778020" y="3998946"/>
                </a:cubicBezTo>
                <a:lnTo>
                  <a:pt x="5778020" y="3967148"/>
                </a:lnTo>
                <a:lnTo>
                  <a:pt x="5881795" y="3967148"/>
                </a:lnTo>
                <a:lnTo>
                  <a:pt x="5881795" y="3897143"/>
                </a:lnTo>
                <a:cubicBezTo>
                  <a:pt x="5881795" y="3879724"/>
                  <a:pt x="5878714" y="3864893"/>
                  <a:pt x="5872551" y="3852651"/>
                </a:cubicBezTo>
                <a:cubicBezTo>
                  <a:pt x="5866389" y="3840408"/>
                  <a:pt x="5857433" y="3831082"/>
                  <a:pt x="5845683" y="3824673"/>
                </a:cubicBezTo>
                <a:cubicBezTo>
                  <a:pt x="5833933" y="3818264"/>
                  <a:pt x="5819843" y="3815060"/>
                  <a:pt x="5803409" y="3815060"/>
                </a:cubicBezTo>
                <a:close/>
                <a:moveTo>
                  <a:pt x="5309499" y="3815060"/>
                </a:moveTo>
                <a:cubicBezTo>
                  <a:pt x="5294710" y="3815060"/>
                  <a:pt x="5281769" y="3818141"/>
                  <a:pt x="5270676" y="3824303"/>
                </a:cubicBezTo>
                <a:cubicBezTo>
                  <a:pt x="5259584" y="3830466"/>
                  <a:pt x="5251039" y="3839299"/>
                  <a:pt x="5245041" y="3850802"/>
                </a:cubicBezTo>
                <a:cubicBezTo>
                  <a:pt x="5239042" y="3862305"/>
                  <a:pt x="5236043" y="3875616"/>
                  <a:pt x="5236043" y="3890734"/>
                </a:cubicBezTo>
                <a:cubicBezTo>
                  <a:pt x="5236043" y="3905688"/>
                  <a:pt x="5238714" y="3918054"/>
                  <a:pt x="5244055" y="3927832"/>
                </a:cubicBezTo>
                <a:cubicBezTo>
                  <a:pt x="5249395" y="3937610"/>
                  <a:pt x="5256092" y="3945251"/>
                  <a:pt x="5264144" y="3950756"/>
                </a:cubicBezTo>
                <a:cubicBezTo>
                  <a:pt x="5272196" y="3956261"/>
                  <a:pt x="5281810" y="3961232"/>
                  <a:pt x="5292984" y="3965669"/>
                </a:cubicBezTo>
                <a:cubicBezTo>
                  <a:pt x="5293313" y="3965833"/>
                  <a:pt x="5293724" y="3965998"/>
                  <a:pt x="5294217" y="3966162"/>
                </a:cubicBezTo>
                <a:cubicBezTo>
                  <a:pt x="5294710" y="3966326"/>
                  <a:pt x="5295120" y="3966491"/>
                  <a:pt x="5295449" y="3966655"/>
                </a:cubicBezTo>
                <a:cubicBezTo>
                  <a:pt x="5296599" y="3967148"/>
                  <a:pt x="5297709" y="3967600"/>
                  <a:pt x="5298777" y="3968011"/>
                </a:cubicBezTo>
                <a:cubicBezTo>
                  <a:pt x="5299845" y="3968422"/>
                  <a:pt x="5300872" y="3968791"/>
                  <a:pt x="5301858" y="3969120"/>
                </a:cubicBezTo>
                <a:cubicBezTo>
                  <a:pt x="5310568" y="3972407"/>
                  <a:pt x="5317305" y="3975283"/>
                  <a:pt x="5322071" y="3977748"/>
                </a:cubicBezTo>
                <a:cubicBezTo>
                  <a:pt x="5326836" y="3980213"/>
                  <a:pt x="5330780" y="3983499"/>
                  <a:pt x="5333903" y="3987607"/>
                </a:cubicBezTo>
                <a:cubicBezTo>
                  <a:pt x="5337026" y="3991716"/>
                  <a:pt x="5338586" y="3996810"/>
                  <a:pt x="5338586" y="4002890"/>
                </a:cubicBezTo>
                <a:cubicBezTo>
                  <a:pt x="5338586" y="4011435"/>
                  <a:pt x="5336162" y="4018214"/>
                  <a:pt x="5331314" y="4023226"/>
                </a:cubicBezTo>
                <a:cubicBezTo>
                  <a:pt x="5326467" y="4028238"/>
                  <a:pt x="5319852" y="4030744"/>
                  <a:pt x="5311471" y="4030744"/>
                </a:cubicBezTo>
                <a:cubicBezTo>
                  <a:pt x="5303091" y="4030744"/>
                  <a:pt x="5296476" y="4028074"/>
                  <a:pt x="5291628" y="4022733"/>
                </a:cubicBezTo>
                <a:cubicBezTo>
                  <a:pt x="5286781" y="4017392"/>
                  <a:pt x="5284357" y="4010203"/>
                  <a:pt x="5284357" y="4001165"/>
                </a:cubicBezTo>
                <a:lnTo>
                  <a:pt x="5284357" y="3998207"/>
                </a:lnTo>
                <a:lnTo>
                  <a:pt x="5232839" y="3998453"/>
                </a:lnTo>
                <a:lnTo>
                  <a:pt x="5232839" y="4001658"/>
                </a:lnTo>
                <a:cubicBezTo>
                  <a:pt x="5232839" y="4017105"/>
                  <a:pt x="5236084" y="4030662"/>
                  <a:pt x="5242576" y="4042330"/>
                </a:cubicBezTo>
                <a:cubicBezTo>
                  <a:pt x="5249067" y="4053997"/>
                  <a:pt x="5258228" y="4063035"/>
                  <a:pt x="5270060" y="4069444"/>
                </a:cubicBezTo>
                <a:cubicBezTo>
                  <a:pt x="5281892" y="4075853"/>
                  <a:pt x="5295696" y="4079058"/>
                  <a:pt x="5311471" y="4079058"/>
                </a:cubicBezTo>
                <a:cubicBezTo>
                  <a:pt x="5327411" y="4079058"/>
                  <a:pt x="5341297" y="4075935"/>
                  <a:pt x="5353129" y="4069691"/>
                </a:cubicBezTo>
                <a:cubicBezTo>
                  <a:pt x="5364961" y="4063446"/>
                  <a:pt x="5374123" y="4054613"/>
                  <a:pt x="5380614" y="4043192"/>
                </a:cubicBezTo>
                <a:cubicBezTo>
                  <a:pt x="5387105" y="4031771"/>
                  <a:pt x="5390350" y="4018337"/>
                  <a:pt x="5390350" y="4002890"/>
                </a:cubicBezTo>
                <a:cubicBezTo>
                  <a:pt x="5390350" y="3985800"/>
                  <a:pt x="5387433" y="3972201"/>
                  <a:pt x="5381600" y="3962095"/>
                </a:cubicBezTo>
                <a:cubicBezTo>
                  <a:pt x="5375766" y="3951989"/>
                  <a:pt x="5368700" y="3944512"/>
                  <a:pt x="5360401" y="3939664"/>
                </a:cubicBezTo>
                <a:cubicBezTo>
                  <a:pt x="5352102" y="3934816"/>
                  <a:pt x="5341544" y="3930256"/>
                  <a:pt x="5328726" y="3925983"/>
                </a:cubicBezTo>
                <a:cubicBezTo>
                  <a:pt x="5328397" y="3925819"/>
                  <a:pt x="5328069" y="3925737"/>
                  <a:pt x="5327740" y="3925737"/>
                </a:cubicBezTo>
                <a:cubicBezTo>
                  <a:pt x="5327411" y="3925737"/>
                  <a:pt x="5327165" y="3925655"/>
                  <a:pt x="5327001" y="3925490"/>
                </a:cubicBezTo>
                <a:cubicBezTo>
                  <a:pt x="5326672" y="3925326"/>
                  <a:pt x="5326303" y="3925203"/>
                  <a:pt x="5325891" y="3925121"/>
                </a:cubicBezTo>
                <a:cubicBezTo>
                  <a:pt x="5325481" y="3925038"/>
                  <a:pt x="5325111" y="3924915"/>
                  <a:pt x="5324782" y="3924751"/>
                </a:cubicBezTo>
                <a:cubicBezTo>
                  <a:pt x="5316566" y="3921957"/>
                  <a:pt x="5309951" y="3919287"/>
                  <a:pt x="5304939" y="3916740"/>
                </a:cubicBezTo>
                <a:cubicBezTo>
                  <a:pt x="5299927" y="3914193"/>
                  <a:pt x="5295819" y="3910783"/>
                  <a:pt x="5292615" y="3906510"/>
                </a:cubicBezTo>
                <a:cubicBezTo>
                  <a:pt x="5289410" y="3902237"/>
                  <a:pt x="5287808" y="3896815"/>
                  <a:pt x="5287808" y="3890241"/>
                </a:cubicBezTo>
                <a:cubicBezTo>
                  <a:pt x="5287808" y="3881860"/>
                  <a:pt x="5289739" y="3875246"/>
                  <a:pt x="5293600" y="3870398"/>
                </a:cubicBezTo>
                <a:cubicBezTo>
                  <a:pt x="5297463" y="3865550"/>
                  <a:pt x="5302763" y="3863127"/>
                  <a:pt x="5309499" y="3863127"/>
                </a:cubicBezTo>
                <a:cubicBezTo>
                  <a:pt x="5316401" y="3863127"/>
                  <a:pt x="5321824" y="3865345"/>
                  <a:pt x="5325768" y="3869782"/>
                </a:cubicBezTo>
                <a:cubicBezTo>
                  <a:pt x="5329712" y="3874219"/>
                  <a:pt x="5331684" y="3880299"/>
                  <a:pt x="5331684" y="3888023"/>
                </a:cubicBezTo>
                <a:lnTo>
                  <a:pt x="5331684" y="3891474"/>
                </a:lnTo>
                <a:lnTo>
                  <a:pt x="5383202" y="3891227"/>
                </a:lnTo>
                <a:lnTo>
                  <a:pt x="5383202" y="3888269"/>
                </a:lnTo>
                <a:cubicBezTo>
                  <a:pt x="5383202" y="3873480"/>
                  <a:pt x="5380203" y="3860538"/>
                  <a:pt x="5374205" y="3849446"/>
                </a:cubicBezTo>
                <a:cubicBezTo>
                  <a:pt x="5368207" y="3838354"/>
                  <a:pt x="5359661" y="3829850"/>
                  <a:pt x="5348569" y="3823934"/>
                </a:cubicBezTo>
                <a:cubicBezTo>
                  <a:pt x="5337478" y="3818018"/>
                  <a:pt x="5324453" y="3815060"/>
                  <a:pt x="5309499" y="3815060"/>
                </a:cubicBezTo>
                <a:close/>
                <a:moveTo>
                  <a:pt x="4993733" y="3815060"/>
                </a:moveTo>
                <a:cubicBezTo>
                  <a:pt x="4978943" y="3815060"/>
                  <a:pt x="4965386" y="3819374"/>
                  <a:pt x="4953061" y="3828001"/>
                </a:cubicBezTo>
                <a:cubicBezTo>
                  <a:pt x="4946899" y="3832315"/>
                  <a:pt x="4941291" y="3837481"/>
                  <a:pt x="4936237" y="3843499"/>
                </a:cubicBezTo>
                <a:lnTo>
                  <a:pt x="4927918" y="3856206"/>
                </a:lnTo>
                <a:lnTo>
                  <a:pt x="4927918" y="3819497"/>
                </a:lnTo>
                <a:lnTo>
                  <a:pt x="4873935" y="3819497"/>
                </a:lnTo>
                <a:lnTo>
                  <a:pt x="4873935" y="4075360"/>
                </a:lnTo>
                <a:lnTo>
                  <a:pt x="4927918" y="4075360"/>
                </a:lnTo>
                <a:lnTo>
                  <a:pt x="4927918" y="3921053"/>
                </a:lnTo>
                <a:cubicBezTo>
                  <a:pt x="4928082" y="3905442"/>
                  <a:pt x="4932849" y="3893158"/>
                  <a:pt x="4942215" y="3884202"/>
                </a:cubicBezTo>
                <a:cubicBezTo>
                  <a:pt x="4951582" y="3875246"/>
                  <a:pt x="4964646" y="3870768"/>
                  <a:pt x="4981408" y="3870768"/>
                </a:cubicBezTo>
                <a:cubicBezTo>
                  <a:pt x="4984037" y="3870768"/>
                  <a:pt x="4986339" y="3870768"/>
                  <a:pt x="4988310" y="3870768"/>
                </a:cubicBezTo>
                <a:cubicBezTo>
                  <a:pt x="4990282" y="3870768"/>
                  <a:pt x="4992089" y="3870768"/>
                  <a:pt x="4993733" y="3870768"/>
                </a:cubicBezTo>
                <a:close/>
                <a:moveTo>
                  <a:pt x="4637029" y="3815060"/>
                </a:moveTo>
                <a:cubicBezTo>
                  <a:pt x="4624376" y="3815060"/>
                  <a:pt x="4613078" y="3819127"/>
                  <a:pt x="4603136" y="3827261"/>
                </a:cubicBezTo>
                <a:cubicBezTo>
                  <a:pt x="4598165" y="3831329"/>
                  <a:pt x="4593758" y="3836371"/>
                  <a:pt x="4589917" y="3842390"/>
                </a:cubicBezTo>
                <a:lnTo>
                  <a:pt x="4585265" y="3852323"/>
                </a:lnTo>
                <a:lnTo>
                  <a:pt x="4585265" y="3819497"/>
                </a:lnTo>
                <a:lnTo>
                  <a:pt x="4531035" y="3819497"/>
                </a:lnTo>
                <a:lnTo>
                  <a:pt x="4531035" y="4075360"/>
                </a:lnTo>
                <a:lnTo>
                  <a:pt x="4585265" y="4075360"/>
                </a:lnTo>
                <a:lnTo>
                  <a:pt x="4585265" y="3896897"/>
                </a:lnTo>
                <a:cubicBezTo>
                  <a:pt x="4585265" y="3886051"/>
                  <a:pt x="4587361" y="3877916"/>
                  <a:pt x="4591550" y="3872494"/>
                </a:cubicBezTo>
                <a:cubicBezTo>
                  <a:pt x="4595741" y="3867071"/>
                  <a:pt x="4602026" y="3864359"/>
                  <a:pt x="4610407" y="3864359"/>
                </a:cubicBezTo>
                <a:cubicBezTo>
                  <a:pt x="4618953" y="3864359"/>
                  <a:pt x="4625361" y="3867029"/>
                  <a:pt x="4629634" y="3872370"/>
                </a:cubicBezTo>
                <a:cubicBezTo>
                  <a:pt x="4633907" y="3877711"/>
                  <a:pt x="4636043" y="3885640"/>
                  <a:pt x="4636043" y="3896157"/>
                </a:cubicBezTo>
                <a:lnTo>
                  <a:pt x="4636043" y="4075360"/>
                </a:lnTo>
                <a:lnTo>
                  <a:pt x="4690026" y="4075360"/>
                </a:lnTo>
                <a:lnTo>
                  <a:pt x="4690026" y="3881860"/>
                </a:lnTo>
                <a:cubicBezTo>
                  <a:pt x="4690026" y="3860497"/>
                  <a:pt x="4685424" y="3844023"/>
                  <a:pt x="4676222" y="3832438"/>
                </a:cubicBezTo>
                <a:cubicBezTo>
                  <a:pt x="4667019" y="3820852"/>
                  <a:pt x="4653955" y="3815060"/>
                  <a:pt x="4637029" y="3815060"/>
                </a:cubicBezTo>
                <a:close/>
                <a:moveTo>
                  <a:pt x="4008380" y="3815060"/>
                </a:moveTo>
                <a:cubicBezTo>
                  <a:pt x="3995726" y="3815060"/>
                  <a:pt x="3984429" y="3819127"/>
                  <a:pt x="3974487" y="3827261"/>
                </a:cubicBezTo>
                <a:cubicBezTo>
                  <a:pt x="3969515" y="3831329"/>
                  <a:pt x="3965109" y="3836371"/>
                  <a:pt x="3961268" y="3842390"/>
                </a:cubicBezTo>
                <a:lnTo>
                  <a:pt x="3956615" y="3852322"/>
                </a:lnTo>
                <a:lnTo>
                  <a:pt x="3956615" y="3819497"/>
                </a:lnTo>
                <a:lnTo>
                  <a:pt x="3902386" y="3819497"/>
                </a:lnTo>
                <a:lnTo>
                  <a:pt x="3902386" y="4075360"/>
                </a:lnTo>
                <a:lnTo>
                  <a:pt x="3956615" y="4075360"/>
                </a:lnTo>
                <a:lnTo>
                  <a:pt x="3956615" y="3896897"/>
                </a:lnTo>
                <a:cubicBezTo>
                  <a:pt x="3956615" y="3886051"/>
                  <a:pt x="3958710" y="3877916"/>
                  <a:pt x="3962900" y="3872494"/>
                </a:cubicBezTo>
                <a:cubicBezTo>
                  <a:pt x="3967092" y="3867071"/>
                  <a:pt x="3973377" y="3864359"/>
                  <a:pt x="3981757" y="3864359"/>
                </a:cubicBezTo>
                <a:cubicBezTo>
                  <a:pt x="3990303" y="3864359"/>
                  <a:pt x="3996712" y="3867029"/>
                  <a:pt x="4000984" y="3872370"/>
                </a:cubicBezTo>
                <a:cubicBezTo>
                  <a:pt x="4005257" y="3877711"/>
                  <a:pt x="4007394" y="3885640"/>
                  <a:pt x="4007394" y="3896157"/>
                </a:cubicBezTo>
                <a:lnTo>
                  <a:pt x="4007394" y="4075360"/>
                </a:lnTo>
                <a:lnTo>
                  <a:pt x="4061376" y="4075360"/>
                </a:lnTo>
                <a:lnTo>
                  <a:pt x="4061376" y="3881860"/>
                </a:lnTo>
                <a:cubicBezTo>
                  <a:pt x="4061376" y="3860497"/>
                  <a:pt x="4056775" y="3844023"/>
                  <a:pt x="4047572" y="3832438"/>
                </a:cubicBezTo>
                <a:cubicBezTo>
                  <a:pt x="4038370" y="3820852"/>
                  <a:pt x="4025305" y="3815060"/>
                  <a:pt x="4008380" y="3815060"/>
                </a:cubicBezTo>
                <a:close/>
                <a:moveTo>
                  <a:pt x="3774584" y="3815060"/>
                </a:moveTo>
                <a:cubicBezTo>
                  <a:pt x="3758316" y="3815060"/>
                  <a:pt x="3744389" y="3818429"/>
                  <a:pt x="3732803" y="3825166"/>
                </a:cubicBezTo>
                <a:cubicBezTo>
                  <a:pt x="3721218" y="3831904"/>
                  <a:pt x="3712385" y="3841764"/>
                  <a:pt x="3706305" y="3854746"/>
                </a:cubicBezTo>
                <a:cubicBezTo>
                  <a:pt x="3700224" y="3867728"/>
                  <a:pt x="3697184" y="3883339"/>
                  <a:pt x="3697184" y="3901580"/>
                </a:cubicBezTo>
                <a:lnTo>
                  <a:pt x="3697184" y="3997221"/>
                </a:lnTo>
                <a:cubicBezTo>
                  <a:pt x="3697184" y="4014476"/>
                  <a:pt x="3700307" y="4029224"/>
                  <a:pt x="3706551" y="4041467"/>
                </a:cubicBezTo>
                <a:cubicBezTo>
                  <a:pt x="3712795" y="4053710"/>
                  <a:pt x="3721834" y="4063035"/>
                  <a:pt x="3733666" y="4069444"/>
                </a:cubicBezTo>
                <a:cubicBezTo>
                  <a:pt x="3745498" y="4075853"/>
                  <a:pt x="3759795" y="4079058"/>
                  <a:pt x="3776556" y="4079058"/>
                </a:cubicBezTo>
                <a:cubicBezTo>
                  <a:pt x="3801042" y="4079058"/>
                  <a:pt x="3820022" y="4072608"/>
                  <a:pt x="3833497" y="4059708"/>
                </a:cubicBezTo>
                <a:cubicBezTo>
                  <a:pt x="3846972" y="4046808"/>
                  <a:pt x="3853710" y="4028608"/>
                  <a:pt x="3853710" y="4005109"/>
                </a:cubicBezTo>
                <a:lnTo>
                  <a:pt x="3853710" y="4000672"/>
                </a:lnTo>
                <a:lnTo>
                  <a:pt x="3801699" y="4000425"/>
                </a:lnTo>
                <a:lnTo>
                  <a:pt x="3801699" y="4005848"/>
                </a:lnTo>
                <a:cubicBezTo>
                  <a:pt x="3801699" y="4013407"/>
                  <a:pt x="3799522" y="4019282"/>
                  <a:pt x="3795167" y="4023473"/>
                </a:cubicBezTo>
                <a:cubicBezTo>
                  <a:pt x="3790812" y="4027663"/>
                  <a:pt x="3784609" y="4029758"/>
                  <a:pt x="3776556" y="4029758"/>
                </a:cubicBezTo>
                <a:cubicBezTo>
                  <a:pt x="3767847" y="4029758"/>
                  <a:pt x="3761109" y="4027047"/>
                  <a:pt x="3756343" y="4021624"/>
                </a:cubicBezTo>
                <a:cubicBezTo>
                  <a:pt x="3751578" y="4016201"/>
                  <a:pt x="3749195" y="4008642"/>
                  <a:pt x="3749195" y="3998946"/>
                </a:cubicBezTo>
                <a:lnTo>
                  <a:pt x="3749195" y="3967148"/>
                </a:lnTo>
                <a:lnTo>
                  <a:pt x="3852970" y="3967148"/>
                </a:lnTo>
                <a:lnTo>
                  <a:pt x="3852970" y="3897143"/>
                </a:lnTo>
                <a:cubicBezTo>
                  <a:pt x="3852970" y="3879724"/>
                  <a:pt x="3849890" y="3864893"/>
                  <a:pt x="3843727" y="3852651"/>
                </a:cubicBezTo>
                <a:cubicBezTo>
                  <a:pt x="3837565" y="3840408"/>
                  <a:pt x="3828608" y="3831082"/>
                  <a:pt x="3816859" y="3824673"/>
                </a:cubicBezTo>
                <a:cubicBezTo>
                  <a:pt x="3805109" y="3818264"/>
                  <a:pt x="3791017" y="3815060"/>
                  <a:pt x="3774584" y="3815060"/>
                </a:cubicBezTo>
                <a:close/>
                <a:moveTo>
                  <a:pt x="3452125" y="3815060"/>
                </a:moveTo>
                <a:cubicBezTo>
                  <a:pt x="3437336" y="3815060"/>
                  <a:pt x="3424394" y="3818141"/>
                  <a:pt x="3413302" y="3824303"/>
                </a:cubicBezTo>
                <a:cubicBezTo>
                  <a:pt x="3402210" y="3830466"/>
                  <a:pt x="3393664" y="3839299"/>
                  <a:pt x="3387666" y="3850802"/>
                </a:cubicBezTo>
                <a:cubicBezTo>
                  <a:pt x="3381668" y="3862305"/>
                  <a:pt x="3378669" y="3875616"/>
                  <a:pt x="3378669" y="3890734"/>
                </a:cubicBezTo>
                <a:cubicBezTo>
                  <a:pt x="3378669" y="3905688"/>
                  <a:pt x="3381340" y="3918054"/>
                  <a:pt x="3386680" y="3927832"/>
                </a:cubicBezTo>
                <a:cubicBezTo>
                  <a:pt x="3392021" y="3937610"/>
                  <a:pt x="3398718" y="3945251"/>
                  <a:pt x="3406769" y="3950756"/>
                </a:cubicBezTo>
                <a:cubicBezTo>
                  <a:pt x="3414822" y="3956261"/>
                  <a:pt x="3424435" y="3961232"/>
                  <a:pt x="3435610" y="3965669"/>
                </a:cubicBezTo>
                <a:cubicBezTo>
                  <a:pt x="3435938" y="3965833"/>
                  <a:pt x="3436349" y="3965998"/>
                  <a:pt x="3436842" y="3966162"/>
                </a:cubicBezTo>
                <a:cubicBezTo>
                  <a:pt x="3437336" y="3966326"/>
                  <a:pt x="3437746" y="3966491"/>
                  <a:pt x="3438075" y="3966655"/>
                </a:cubicBezTo>
                <a:cubicBezTo>
                  <a:pt x="3439225" y="3967148"/>
                  <a:pt x="3440334" y="3967600"/>
                  <a:pt x="3441402" y="3968011"/>
                </a:cubicBezTo>
                <a:cubicBezTo>
                  <a:pt x="3442470" y="3968422"/>
                  <a:pt x="3443498" y="3968791"/>
                  <a:pt x="3444484" y="3969120"/>
                </a:cubicBezTo>
                <a:cubicBezTo>
                  <a:pt x="3453193" y="3972407"/>
                  <a:pt x="3459930" y="3975283"/>
                  <a:pt x="3464696" y="3977748"/>
                </a:cubicBezTo>
                <a:cubicBezTo>
                  <a:pt x="3469462" y="3980213"/>
                  <a:pt x="3473406" y="3983499"/>
                  <a:pt x="3476528" y="3987607"/>
                </a:cubicBezTo>
                <a:cubicBezTo>
                  <a:pt x="3479650" y="3991716"/>
                  <a:pt x="3481212" y="3996810"/>
                  <a:pt x="3481212" y="4002890"/>
                </a:cubicBezTo>
                <a:cubicBezTo>
                  <a:pt x="3481212" y="4011435"/>
                  <a:pt x="3478788" y="4018214"/>
                  <a:pt x="3473940" y="4023226"/>
                </a:cubicBezTo>
                <a:cubicBezTo>
                  <a:pt x="3469092" y="4028238"/>
                  <a:pt x="3462478" y="4030744"/>
                  <a:pt x="3454097" y="4030744"/>
                </a:cubicBezTo>
                <a:cubicBezTo>
                  <a:pt x="3445716" y="4030744"/>
                  <a:pt x="3439102" y="4028074"/>
                  <a:pt x="3434254" y="4022733"/>
                </a:cubicBezTo>
                <a:cubicBezTo>
                  <a:pt x="3429406" y="4017392"/>
                  <a:pt x="3426982" y="4010203"/>
                  <a:pt x="3426982" y="4001165"/>
                </a:cubicBezTo>
                <a:lnTo>
                  <a:pt x="3426982" y="3998207"/>
                </a:lnTo>
                <a:lnTo>
                  <a:pt x="3375464" y="3998453"/>
                </a:lnTo>
                <a:lnTo>
                  <a:pt x="3375464" y="4001658"/>
                </a:lnTo>
                <a:cubicBezTo>
                  <a:pt x="3375464" y="4017105"/>
                  <a:pt x="3378710" y="4030662"/>
                  <a:pt x="3385201" y="4042330"/>
                </a:cubicBezTo>
                <a:cubicBezTo>
                  <a:pt x="3391692" y="4053997"/>
                  <a:pt x="3400854" y="4063035"/>
                  <a:pt x="3412685" y="4069444"/>
                </a:cubicBezTo>
                <a:cubicBezTo>
                  <a:pt x="3424517" y="4075853"/>
                  <a:pt x="3438321" y="4079058"/>
                  <a:pt x="3454097" y="4079058"/>
                </a:cubicBezTo>
                <a:cubicBezTo>
                  <a:pt x="3470037" y="4079058"/>
                  <a:pt x="3483923" y="4075935"/>
                  <a:pt x="3495755" y="4069691"/>
                </a:cubicBezTo>
                <a:cubicBezTo>
                  <a:pt x="3507587" y="4063446"/>
                  <a:pt x="3516748" y="4054613"/>
                  <a:pt x="3523239" y="4043192"/>
                </a:cubicBezTo>
                <a:cubicBezTo>
                  <a:pt x="3529730" y="4031771"/>
                  <a:pt x="3532976" y="4018337"/>
                  <a:pt x="3532976" y="4002890"/>
                </a:cubicBezTo>
                <a:cubicBezTo>
                  <a:pt x="3532976" y="3985800"/>
                  <a:pt x="3530059" y="3972201"/>
                  <a:pt x="3524225" y="3962095"/>
                </a:cubicBezTo>
                <a:cubicBezTo>
                  <a:pt x="3518391" y="3951989"/>
                  <a:pt x="3511325" y="3944512"/>
                  <a:pt x="3503026" y="3939664"/>
                </a:cubicBezTo>
                <a:cubicBezTo>
                  <a:pt x="3494728" y="3934816"/>
                  <a:pt x="3484170" y="3930256"/>
                  <a:pt x="3471352" y="3925983"/>
                </a:cubicBezTo>
                <a:cubicBezTo>
                  <a:pt x="3471023" y="3925819"/>
                  <a:pt x="3470695" y="3925737"/>
                  <a:pt x="3470366" y="3925737"/>
                </a:cubicBezTo>
                <a:cubicBezTo>
                  <a:pt x="3470037" y="3925737"/>
                  <a:pt x="3469791" y="3925655"/>
                  <a:pt x="3469626" y="3925490"/>
                </a:cubicBezTo>
                <a:cubicBezTo>
                  <a:pt x="3469298" y="3925326"/>
                  <a:pt x="3468928" y="3925203"/>
                  <a:pt x="3468517" y="3925121"/>
                </a:cubicBezTo>
                <a:cubicBezTo>
                  <a:pt x="3468106" y="3925038"/>
                  <a:pt x="3467736" y="3924915"/>
                  <a:pt x="3467407" y="3924751"/>
                </a:cubicBezTo>
                <a:cubicBezTo>
                  <a:pt x="3459191" y="3921957"/>
                  <a:pt x="3452577" y="3919287"/>
                  <a:pt x="3447565" y="3916740"/>
                </a:cubicBezTo>
                <a:cubicBezTo>
                  <a:pt x="3442553" y="3914193"/>
                  <a:pt x="3438444" y="3910783"/>
                  <a:pt x="3435240" y="3906510"/>
                </a:cubicBezTo>
                <a:cubicBezTo>
                  <a:pt x="3432035" y="3902237"/>
                  <a:pt x="3430433" y="3896815"/>
                  <a:pt x="3430433" y="3890241"/>
                </a:cubicBezTo>
                <a:cubicBezTo>
                  <a:pt x="3430433" y="3881860"/>
                  <a:pt x="3432364" y="3875246"/>
                  <a:pt x="3436226" y="3870398"/>
                </a:cubicBezTo>
                <a:cubicBezTo>
                  <a:pt x="3440088" y="3865550"/>
                  <a:pt x="3445387" y="3863127"/>
                  <a:pt x="3452125" y="3863127"/>
                </a:cubicBezTo>
                <a:cubicBezTo>
                  <a:pt x="3459027" y="3863127"/>
                  <a:pt x="3464450" y="3865345"/>
                  <a:pt x="3468394" y="3869782"/>
                </a:cubicBezTo>
                <a:cubicBezTo>
                  <a:pt x="3472338" y="3874219"/>
                  <a:pt x="3474310" y="3880299"/>
                  <a:pt x="3474310" y="3888023"/>
                </a:cubicBezTo>
                <a:lnTo>
                  <a:pt x="3474310" y="3891474"/>
                </a:lnTo>
                <a:lnTo>
                  <a:pt x="3525827" y="3891227"/>
                </a:lnTo>
                <a:lnTo>
                  <a:pt x="3525827" y="3888269"/>
                </a:lnTo>
                <a:cubicBezTo>
                  <a:pt x="3525827" y="3873480"/>
                  <a:pt x="3522829" y="3860538"/>
                  <a:pt x="3516830" y="3849446"/>
                </a:cubicBezTo>
                <a:cubicBezTo>
                  <a:pt x="3510832" y="3838354"/>
                  <a:pt x="3502287" y="3829850"/>
                  <a:pt x="3491195" y="3823934"/>
                </a:cubicBezTo>
                <a:cubicBezTo>
                  <a:pt x="3480102" y="3818018"/>
                  <a:pt x="3467079" y="3815060"/>
                  <a:pt x="3452125" y="3815060"/>
                </a:cubicBezTo>
                <a:close/>
                <a:moveTo>
                  <a:pt x="3166375" y="3815060"/>
                </a:moveTo>
                <a:cubicBezTo>
                  <a:pt x="3151585" y="3815060"/>
                  <a:pt x="3138645" y="3818141"/>
                  <a:pt x="3127552" y="3824303"/>
                </a:cubicBezTo>
                <a:cubicBezTo>
                  <a:pt x="3116460" y="3830466"/>
                  <a:pt x="3107914" y="3839299"/>
                  <a:pt x="3101916" y="3850802"/>
                </a:cubicBezTo>
                <a:cubicBezTo>
                  <a:pt x="3095918" y="3862305"/>
                  <a:pt x="3092919" y="3875616"/>
                  <a:pt x="3092919" y="3890734"/>
                </a:cubicBezTo>
                <a:cubicBezTo>
                  <a:pt x="3092919" y="3905688"/>
                  <a:pt x="3095589" y="3918054"/>
                  <a:pt x="3100930" y="3927832"/>
                </a:cubicBezTo>
                <a:cubicBezTo>
                  <a:pt x="3106271" y="3937610"/>
                  <a:pt x="3112968" y="3945251"/>
                  <a:pt x="3121019" y="3950756"/>
                </a:cubicBezTo>
                <a:cubicBezTo>
                  <a:pt x="3129072" y="3956261"/>
                  <a:pt x="3138685" y="3961232"/>
                  <a:pt x="3149859" y="3965669"/>
                </a:cubicBezTo>
                <a:cubicBezTo>
                  <a:pt x="3150188" y="3965833"/>
                  <a:pt x="3150599" y="3965998"/>
                  <a:pt x="3151092" y="3966162"/>
                </a:cubicBezTo>
                <a:cubicBezTo>
                  <a:pt x="3151585" y="3966326"/>
                  <a:pt x="3151996" y="3966491"/>
                  <a:pt x="3152325" y="3966655"/>
                </a:cubicBezTo>
                <a:cubicBezTo>
                  <a:pt x="3153475" y="3967148"/>
                  <a:pt x="3154584" y="3967600"/>
                  <a:pt x="3155652" y="3968011"/>
                </a:cubicBezTo>
                <a:cubicBezTo>
                  <a:pt x="3156721" y="3968422"/>
                  <a:pt x="3157748" y="3968791"/>
                  <a:pt x="3158733" y="3969120"/>
                </a:cubicBezTo>
                <a:cubicBezTo>
                  <a:pt x="3167443" y="3972407"/>
                  <a:pt x="3174181" y="3975283"/>
                  <a:pt x="3178946" y="3977748"/>
                </a:cubicBezTo>
                <a:cubicBezTo>
                  <a:pt x="3183712" y="3980213"/>
                  <a:pt x="3187655" y="3983499"/>
                  <a:pt x="3190778" y="3987607"/>
                </a:cubicBezTo>
                <a:cubicBezTo>
                  <a:pt x="3193901" y="3991716"/>
                  <a:pt x="3195461" y="3996810"/>
                  <a:pt x="3195461" y="4002890"/>
                </a:cubicBezTo>
                <a:cubicBezTo>
                  <a:pt x="3195461" y="4011435"/>
                  <a:pt x="3193038" y="4018214"/>
                  <a:pt x="3188190" y="4023226"/>
                </a:cubicBezTo>
                <a:cubicBezTo>
                  <a:pt x="3183343" y="4028238"/>
                  <a:pt x="3176727" y="4030744"/>
                  <a:pt x="3168347" y="4030744"/>
                </a:cubicBezTo>
                <a:cubicBezTo>
                  <a:pt x="3159965" y="4030744"/>
                  <a:pt x="3153352" y="4028074"/>
                  <a:pt x="3148504" y="4022733"/>
                </a:cubicBezTo>
                <a:cubicBezTo>
                  <a:pt x="3143656" y="4017392"/>
                  <a:pt x="3141232" y="4010203"/>
                  <a:pt x="3141232" y="4001165"/>
                </a:cubicBezTo>
                <a:lnTo>
                  <a:pt x="3141232" y="3998207"/>
                </a:lnTo>
                <a:lnTo>
                  <a:pt x="3089715" y="3998453"/>
                </a:lnTo>
                <a:lnTo>
                  <a:pt x="3089715" y="4001658"/>
                </a:lnTo>
                <a:cubicBezTo>
                  <a:pt x="3089715" y="4017105"/>
                  <a:pt x="3092960" y="4030662"/>
                  <a:pt x="3099451" y="4042330"/>
                </a:cubicBezTo>
                <a:cubicBezTo>
                  <a:pt x="3105942" y="4053997"/>
                  <a:pt x="3115104" y="4063035"/>
                  <a:pt x="3126935" y="4069444"/>
                </a:cubicBezTo>
                <a:cubicBezTo>
                  <a:pt x="3138767" y="4075853"/>
                  <a:pt x="3152571" y="4079058"/>
                  <a:pt x="3168347" y="4079058"/>
                </a:cubicBezTo>
                <a:cubicBezTo>
                  <a:pt x="3184287" y="4079058"/>
                  <a:pt x="3198173" y="4075935"/>
                  <a:pt x="3210005" y="4069691"/>
                </a:cubicBezTo>
                <a:cubicBezTo>
                  <a:pt x="3221837" y="4063446"/>
                  <a:pt x="3230998" y="4054613"/>
                  <a:pt x="3237489" y="4043192"/>
                </a:cubicBezTo>
                <a:cubicBezTo>
                  <a:pt x="3243980" y="4031771"/>
                  <a:pt x="3247226" y="4018337"/>
                  <a:pt x="3247226" y="4002890"/>
                </a:cubicBezTo>
                <a:cubicBezTo>
                  <a:pt x="3247226" y="3985800"/>
                  <a:pt x="3244309" y="3972201"/>
                  <a:pt x="3238475" y="3962095"/>
                </a:cubicBezTo>
                <a:cubicBezTo>
                  <a:pt x="3232641" y="3951989"/>
                  <a:pt x="3225575" y="3944512"/>
                  <a:pt x="3217276" y="3939664"/>
                </a:cubicBezTo>
                <a:cubicBezTo>
                  <a:pt x="3208977" y="3934816"/>
                  <a:pt x="3198419" y="3930256"/>
                  <a:pt x="3185601" y="3925983"/>
                </a:cubicBezTo>
                <a:cubicBezTo>
                  <a:pt x="3185273" y="3925819"/>
                  <a:pt x="3184944" y="3925737"/>
                  <a:pt x="3184616" y="3925737"/>
                </a:cubicBezTo>
                <a:cubicBezTo>
                  <a:pt x="3184287" y="3925737"/>
                  <a:pt x="3184041" y="3925655"/>
                  <a:pt x="3183876" y="3925490"/>
                </a:cubicBezTo>
                <a:cubicBezTo>
                  <a:pt x="3183547" y="3925326"/>
                  <a:pt x="3183178" y="3925203"/>
                  <a:pt x="3182767" y="3925121"/>
                </a:cubicBezTo>
                <a:cubicBezTo>
                  <a:pt x="3182356" y="3925038"/>
                  <a:pt x="3181986" y="3924915"/>
                  <a:pt x="3181658" y="3924751"/>
                </a:cubicBezTo>
                <a:cubicBezTo>
                  <a:pt x="3173441" y="3921957"/>
                  <a:pt x="3166827" y="3919287"/>
                  <a:pt x="3161815" y="3916740"/>
                </a:cubicBezTo>
                <a:cubicBezTo>
                  <a:pt x="3156803" y="3914193"/>
                  <a:pt x="3152695" y="3910783"/>
                  <a:pt x="3149490" y="3906510"/>
                </a:cubicBezTo>
                <a:cubicBezTo>
                  <a:pt x="3146286" y="3902237"/>
                  <a:pt x="3144683" y="3896815"/>
                  <a:pt x="3144683" y="3890241"/>
                </a:cubicBezTo>
                <a:cubicBezTo>
                  <a:pt x="3144683" y="3881860"/>
                  <a:pt x="3146614" y="3875246"/>
                  <a:pt x="3150476" y="3870398"/>
                </a:cubicBezTo>
                <a:cubicBezTo>
                  <a:pt x="3154337" y="3865550"/>
                  <a:pt x="3159637" y="3863127"/>
                  <a:pt x="3166375" y="3863127"/>
                </a:cubicBezTo>
                <a:cubicBezTo>
                  <a:pt x="3173277" y="3863127"/>
                  <a:pt x="3178699" y="3865345"/>
                  <a:pt x="3182644" y="3869782"/>
                </a:cubicBezTo>
                <a:cubicBezTo>
                  <a:pt x="3186588" y="3874219"/>
                  <a:pt x="3188559" y="3880299"/>
                  <a:pt x="3188559" y="3888023"/>
                </a:cubicBezTo>
                <a:lnTo>
                  <a:pt x="3188559" y="3891474"/>
                </a:lnTo>
                <a:lnTo>
                  <a:pt x="3240077" y="3891227"/>
                </a:lnTo>
                <a:lnTo>
                  <a:pt x="3240077" y="3888269"/>
                </a:lnTo>
                <a:cubicBezTo>
                  <a:pt x="3240077" y="3873480"/>
                  <a:pt x="3237078" y="3860538"/>
                  <a:pt x="3231080" y="3849446"/>
                </a:cubicBezTo>
                <a:cubicBezTo>
                  <a:pt x="3225082" y="3838354"/>
                  <a:pt x="3216537" y="3829850"/>
                  <a:pt x="3205445" y="3823934"/>
                </a:cubicBezTo>
                <a:cubicBezTo>
                  <a:pt x="3194352" y="3818018"/>
                  <a:pt x="3181329" y="3815060"/>
                  <a:pt x="3166375" y="3815060"/>
                </a:cubicBezTo>
                <a:close/>
                <a:moveTo>
                  <a:pt x="3060158" y="3815060"/>
                </a:moveTo>
                <a:cubicBezTo>
                  <a:pt x="3045368" y="3815060"/>
                  <a:pt x="3031811" y="3819374"/>
                  <a:pt x="3019486" y="3828001"/>
                </a:cubicBezTo>
                <a:cubicBezTo>
                  <a:pt x="3013324" y="3832315"/>
                  <a:pt x="3007716" y="3837481"/>
                  <a:pt x="3002663" y="3843499"/>
                </a:cubicBezTo>
                <a:lnTo>
                  <a:pt x="2994343" y="3856206"/>
                </a:lnTo>
                <a:lnTo>
                  <a:pt x="2994343" y="3819497"/>
                </a:lnTo>
                <a:lnTo>
                  <a:pt x="2940361" y="3819497"/>
                </a:lnTo>
                <a:lnTo>
                  <a:pt x="2940361" y="4075360"/>
                </a:lnTo>
                <a:lnTo>
                  <a:pt x="2994343" y="4075360"/>
                </a:lnTo>
                <a:lnTo>
                  <a:pt x="2994343" y="3921053"/>
                </a:lnTo>
                <a:cubicBezTo>
                  <a:pt x="2994508" y="3905442"/>
                  <a:pt x="2999273" y="3893158"/>
                  <a:pt x="3008641" y="3884202"/>
                </a:cubicBezTo>
                <a:cubicBezTo>
                  <a:pt x="3018007" y="3875246"/>
                  <a:pt x="3031071" y="3870768"/>
                  <a:pt x="3047834" y="3870768"/>
                </a:cubicBezTo>
                <a:cubicBezTo>
                  <a:pt x="3050462" y="3870768"/>
                  <a:pt x="3052763" y="3870768"/>
                  <a:pt x="3054735" y="3870768"/>
                </a:cubicBezTo>
                <a:cubicBezTo>
                  <a:pt x="3056707" y="3870768"/>
                  <a:pt x="3058515" y="3870768"/>
                  <a:pt x="3060158" y="3870768"/>
                </a:cubicBezTo>
                <a:close/>
                <a:moveTo>
                  <a:pt x="2812559" y="3815060"/>
                </a:moveTo>
                <a:cubicBezTo>
                  <a:pt x="2796291" y="3815060"/>
                  <a:pt x="2782363" y="3818429"/>
                  <a:pt x="2770778" y="3825166"/>
                </a:cubicBezTo>
                <a:cubicBezTo>
                  <a:pt x="2759193" y="3831904"/>
                  <a:pt x="2750360" y="3841764"/>
                  <a:pt x="2744280" y="3854746"/>
                </a:cubicBezTo>
                <a:cubicBezTo>
                  <a:pt x="2738199" y="3867728"/>
                  <a:pt x="2735159" y="3883339"/>
                  <a:pt x="2735159" y="3901580"/>
                </a:cubicBezTo>
                <a:lnTo>
                  <a:pt x="2735159" y="3997221"/>
                </a:lnTo>
                <a:cubicBezTo>
                  <a:pt x="2735159" y="4014476"/>
                  <a:pt x="2738282" y="4029224"/>
                  <a:pt x="2744526" y="4041467"/>
                </a:cubicBezTo>
                <a:cubicBezTo>
                  <a:pt x="2750771" y="4053710"/>
                  <a:pt x="2759809" y="4063035"/>
                  <a:pt x="2771641" y="4069444"/>
                </a:cubicBezTo>
                <a:cubicBezTo>
                  <a:pt x="2783472" y="4075853"/>
                  <a:pt x="2797770" y="4079058"/>
                  <a:pt x="2814531" y="4079058"/>
                </a:cubicBezTo>
                <a:cubicBezTo>
                  <a:pt x="2839017" y="4079058"/>
                  <a:pt x="2857997" y="4072608"/>
                  <a:pt x="2871471" y="4059708"/>
                </a:cubicBezTo>
                <a:cubicBezTo>
                  <a:pt x="2884947" y="4046808"/>
                  <a:pt x="2891684" y="4028608"/>
                  <a:pt x="2891684" y="4005109"/>
                </a:cubicBezTo>
                <a:lnTo>
                  <a:pt x="2891684" y="4000672"/>
                </a:lnTo>
                <a:lnTo>
                  <a:pt x="2839674" y="4000425"/>
                </a:lnTo>
                <a:lnTo>
                  <a:pt x="2839674" y="4005848"/>
                </a:lnTo>
                <a:cubicBezTo>
                  <a:pt x="2839674" y="4013407"/>
                  <a:pt x="2837497" y="4019282"/>
                  <a:pt x="2833142" y="4023473"/>
                </a:cubicBezTo>
                <a:cubicBezTo>
                  <a:pt x="2828787" y="4027663"/>
                  <a:pt x="2822583" y="4029758"/>
                  <a:pt x="2814531" y="4029758"/>
                </a:cubicBezTo>
                <a:cubicBezTo>
                  <a:pt x="2805822" y="4029758"/>
                  <a:pt x="2799084" y="4027047"/>
                  <a:pt x="2794318" y="4021624"/>
                </a:cubicBezTo>
                <a:cubicBezTo>
                  <a:pt x="2789553" y="4016201"/>
                  <a:pt x="2787170" y="4008642"/>
                  <a:pt x="2787170" y="3998946"/>
                </a:cubicBezTo>
                <a:lnTo>
                  <a:pt x="2787170" y="3967148"/>
                </a:lnTo>
                <a:lnTo>
                  <a:pt x="2890945" y="3967148"/>
                </a:lnTo>
                <a:lnTo>
                  <a:pt x="2890945" y="3897143"/>
                </a:lnTo>
                <a:cubicBezTo>
                  <a:pt x="2890945" y="3879724"/>
                  <a:pt x="2887864" y="3864893"/>
                  <a:pt x="2881702" y="3852651"/>
                </a:cubicBezTo>
                <a:cubicBezTo>
                  <a:pt x="2875539" y="3840408"/>
                  <a:pt x="2866583" y="3831082"/>
                  <a:pt x="2854834" y="3824673"/>
                </a:cubicBezTo>
                <a:cubicBezTo>
                  <a:pt x="2843084" y="3818264"/>
                  <a:pt x="2828993" y="3815060"/>
                  <a:pt x="2812559" y="3815060"/>
                </a:cubicBezTo>
                <a:close/>
                <a:moveTo>
                  <a:pt x="2642607" y="3815060"/>
                </a:moveTo>
                <a:cubicBezTo>
                  <a:pt x="2631268" y="3815060"/>
                  <a:pt x="2620874" y="3819127"/>
                  <a:pt x="2611425" y="3827261"/>
                </a:cubicBezTo>
                <a:cubicBezTo>
                  <a:pt x="2606700" y="3831329"/>
                  <a:pt x="2602480" y="3836248"/>
                  <a:pt x="2598762" y="3842020"/>
                </a:cubicBezTo>
                <a:lnTo>
                  <a:pt x="2594294" y="3851227"/>
                </a:lnTo>
                <a:lnTo>
                  <a:pt x="2594294" y="3819497"/>
                </a:lnTo>
                <a:lnTo>
                  <a:pt x="2540311" y="3819497"/>
                </a:lnTo>
                <a:lnTo>
                  <a:pt x="2540311" y="4179382"/>
                </a:lnTo>
                <a:lnTo>
                  <a:pt x="2594294" y="4179382"/>
                </a:lnTo>
                <a:lnTo>
                  <a:pt x="2594294" y="4043403"/>
                </a:lnTo>
                <a:lnTo>
                  <a:pt x="2598577" y="4053607"/>
                </a:lnTo>
                <a:cubicBezTo>
                  <a:pt x="2601760" y="4058989"/>
                  <a:pt x="2605550" y="4063610"/>
                  <a:pt x="2609946" y="4067472"/>
                </a:cubicBezTo>
                <a:cubicBezTo>
                  <a:pt x="2618738" y="4075196"/>
                  <a:pt x="2629132" y="4079058"/>
                  <a:pt x="2641128" y="4079058"/>
                </a:cubicBezTo>
                <a:cubicBezTo>
                  <a:pt x="2652960" y="4079058"/>
                  <a:pt x="2663025" y="4076017"/>
                  <a:pt x="2671324" y="4069937"/>
                </a:cubicBezTo>
                <a:cubicBezTo>
                  <a:pt x="2679622" y="4063857"/>
                  <a:pt x="2685991" y="4055024"/>
                  <a:pt x="2690427" y="4043439"/>
                </a:cubicBezTo>
                <a:cubicBezTo>
                  <a:pt x="2694864" y="4031854"/>
                  <a:pt x="2697082" y="4017927"/>
                  <a:pt x="2697082" y="4001658"/>
                </a:cubicBezTo>
                <a:lnTo>
                  <a:pt x="2697082" y="3890981"/>
                </a:lnTo>
                <a:cubicBezTo>
                  <a:pt x="2697082" y="3874876"/>
                  <a:pt x="2694947" y="3861155"/>
                  <a:pt x="2690674" y="3849816"/>
                </a:cubicBezTo>
                <a:cubicBezTo>
                  <a:pt x="2686401" y="3838477"/>
                  <a:pt x="2680198" y="3829850"/>
                  <a:pt x="2672063" y="3823934"/>
                </a:cubicBezTo>
                <a:cubicBezTo>
                  <a:pt x="2663929" y="3818018"/>
                  <a:pt x="2654110" y="3815060"/>
                  <a:pt x="2642607" y="3815060"/>
                </a:cubicBezTo>
                <a:close/>
                <a:moveTo>
                  <a:pt x="4745022" y="3745055"/>
                </a:moveTo>
                <a:lnTo>
                  <a:pt x="4745022" y="3819497"/>
                </a:lnTo>
                <a:lnTo>
                  <a:pt x="4720866" y="3819497"/>
                </a:lnTo>
                <a:lnTo>
                  <a:pt x="4720866" y="3869536"/>
                </a:lnTo>
                <a:lnTo>
                  <a:pt x="4745022" y="3869536"/>
                </a:lnTo>
                <a:lnTo>
                  <a:pt x="4745022" y="4008806"/>
                </a:lnTo>
                <a:cubicBezTo>
                  <a:pt x="4745022" y="4031155"/>
                  <a:pt x="4750116" y="4048040"/>
                  <a:pt x="4760305" y="4059461"/>
                </a:cubicBezTo>
                <a:cubicBezTo>
                  <a:pt x="4770494" y="4070882"/>
                  <a:pt x="4786516" y="4076593"/>
                  <a:pt x="4808372" y="4076593"/>
                </a:cubicBezTo>
                <a:lnTo>
                  <a:pt x="4834008" y="4076593"/>
                </a:lnTo>
                <a:lnTo>
                  <a:pt x="4834008" y="4024335"/>
                </a:lnTo>
                <a:lnTo>
                  <a:pt x="4815767" y="4024335"/>
                </a:lnTo>
                <a:cubicBezTo>
                  <a:pt x="4810344" y="4024335"/>
                  <a:pt x="4806153" y="4022528"/>
                  <a:pt x="4803195" y="4018912"/>
                </a:cubicBezTo>
                <a:cubicBezTo>
                  <a:pt x="4800237" y="4015297"/>
                  <a:pt x="4798759" y="4010285"/>
                  <a:pt x="4798759" y="4003876"/>
                </a:cubicBezTo>
                <a:lnTo>
                  <a:pt x="4798759" y="3869536"/>
                </a:lnTo>
                <a:lnTo>
                  <a:pt x="4834008" y="3869536"/>
                </a:lnTo>
                <a:lnTo>
                  <a:pt x="4834008" y="3819497"/>
                </a:lnTo>
                <a:lnTo>
                  <a:pt x="4798759" y="3819497"/>
                </a:lnTo>
                <a:lnTo>
                  <a:pt x="4798759" y="3745055"/>
                </a:lnTo>
                <a:close/>
                <a:moveTo>
                  <a:pt x="4116373" y="3745055"/>
                </a:moveTo>
                <a:lnTo>
                  <a:pt x="4116373" y="3819497"/>
                </a:lnTo>
                <a:lnTo>
                  <a:pt x="4092216" y="3819497"/>
                </a:lnTo>
                <a:lnTo>
                  <a:pt x="4092216" y="3869536"/>
                </a:lnTo>
                <a:lnTo>
                  <a:pt x="4116373" y="3869536"/>
                </a:lnTo>
                <a:lnTo>
                  <a:pt x="4116373" y="4008806"/>
                </a:lnTo>
                <a:cubicBezTo>
                  <a:pt x="4116373" y="4031155"/>
                  <a:pt x="4121467" y="4048040"/>
                  <a:pt x="4131656" y="4059461"/>
                </a:cubicBezTo>
                <a:cubicBezTo>
                  <a:pt x="4141844" y="4070882"/>
                  <a:pt x="4157867" y="4076593"/>
                  <a:pt x="4179722" y="4076593"/>
                </a:cubicBezTo>
                <a:lnTo>
                  <a:pt x="4205358" y="4076593"/>
                </a:lnTo>
                <a:lnTo>
                  <a:pt x="4205358" y="4024335"/>
                </a:lnTo>
                <a:lnTo>
                  <a:pt x="4187117" y="4024335"/>
                </a:lnTo>
                <a:cubicBezTo>
                  <a:pt x="4181694" y="4024335"/>
                  <a:pt x="4177504" y="4022528"/>
                  <a:pt x="4174546" y="4018912"/>
                </a:cubicBezTo>
                <a:cubicBezTo>
                  <a:pt x="4171588" y="4015297"/>
                  <a:pt x="4170110" y="4010285"/>
                  <a:pt x="4170110" y="4003876"/>
                </a:cubicBezTo>
                <a:lnTo>
                  <a:pt x="4170110" y="3869536"/>
                </a:lnTo>
                <a:lnTo>
                  <a:pt x="4205358" y="3869536"/>
                </a:lnTo>
                <a:lnTo>
                  <a:pt x="4205358" y="3819497"/>
                </a:lnTo>
                <a:lnTo>
                  <a:pt x="4170110" y="3819497"/>
                </a:lnTo>
                <a:lnTo>
                  <a:pt x="4170110" y="3745055"/>
                </a:lnTo>
                <a:close/>
                <a:moveTo>
                  <a:pt x="3573448" y="3745055"/>
                </a:moveTo>
                <a:lnTo>
                  <a:pt x="3573448" y="3819497"/>
                </a:lnTo>
                <a:lnTo>
                  <a:pt x="3549291" y="3819497"/>
                </a:lnTo>
                <a:lnTo>
                  <a:pt x="3549291" y="3869536"/>
                </a:lnTo>
                <a:lnTo>
                  <a:pt x="3573448" y="3869536"/>
                </a:lnTo>
                <a:lnTo>
                  <a:pt x="3573448" y="4008806"/>
                </a:lnTo>
                <a:cubicBezTo>
                  <a:pt x="3573448" y="4031155"/>
                  <a:pt x="3578542" y="4048040"/>
                  <a:pt x="3588731" y="4059461"/>
                </a:cubicBezTo>
                <a:cubicBezTo>
                  <a:pt x="3598919" y="4070882"/>
                  <a:pt x="3614941" y="4076593"/>
                  <a:pt x="3636798" y="4076593"/>
                </a:cubicBezTo>
                <a:lnTo>
                  <a:pt x="3662433" y="4076593"/>
                </a:lnTo>
                <a:lnTo>
                  <a:pt x="3662433" y="4024335"/>
                </a:lnTo>
                <a:lnTo>
                  <a:pt x="3644192" y="4024335"/>
                </a:lnTo>
                <a:cubicBezTo>
                  <a:pt x="3638770" y="4024335"/>
                  <a:pt x="3634579" y="4022528"/>
                  <a:pt x="3631621" y="4018912"/>
                </a:cubicBezTo>
                <a:cubicBezTo>
                  <a:pt x="3628663" y="4015297"/>
                  <a:pt x="3627184" y="4010285"/>
                  <a:pt x="3627184" y="4003876"/>
                </a:cubicBezTo>
                <a:lnTo>
                  <a:pt x="3627184" y="3869536"/>
                </a:lnTo>
                <a:lnTo>
                  <a:pt x="3662433" y="3869536"/>
                </a:lnTo>
                <a:lnTo>
                  <a:pt x="3662433" y="3819497"/>
                </a:lnTo>
                <a:lnTo>
                  <a:pt x="3627184" y="3819497"/>
                </a:lnTo>
                <a:lnTo>
                  <a:pt x="3627184" y="3745055"/>
                </a:lnTo>
                <a:close/>
                <a:moveTo>
                  <a:pt x="5423674" y="3718433"/>
                </a:moveTo>
                <a:lnTo>
                  <a:pt x="5423674" y="3772169"/>
                </a:lnTo>
                <a:lnTo>
                  <a:pt x="5477657" y="3772169"/>
                </a:lnTo>
                <a:lnTo>
                  <a:pt x="5477657" y="3718433"/>
                </a:lnTo>
                <a:close/>
                <a:moveTo>
                  <a:pt x="4423549" y="3718433"/>
                </a:moveTo>
                <a:lnTo>
                  <a:pt x="4423549" y="3772169"/>
                </a:lnTo>
                <a:lnTo>
                  <a:pt x="4477532" y="3772169"/>
                </a:lnTo>
                <a:lnTo>
                  <a:pt x="4477532" y="3718433"/>
                </a:lnTo>
                <a:close/>
                <a:moveTo>
                  <a:pt x="3280549" y="3718433"/>
                </a:moveTo>
                <a:lnTo>
                  <a:pt x="3280549" y="3772169"/>
                </a:lnTo>
                <a:lnTo>
                  <a:pt x="3334532" y="3772169"/>
                </a:lnTo>
                <a:lnTo>
                  <a:pt x="3334532" y="3718433"/>
                </a:lnTo>
                <a:close/>
                <a:moveTo>
                  <a:pt x="9067772" y="3716954"/>
                </a:moveTo>
                <a:cubicBezTo>
                  <a:pt x="9045752" y="3716954"/>
                  <a:pt x="9029401" y="3722582"/>
                  <a:pt x="9018719" y="3733839"/>
                </a:cubicBezTo>
                <a:cubicBezTo>
                  <a:pt x="9008038" y="3745096"/>
                  <a:pt x="9002697" y="3762063"/>
                  <a:pt x="9002697" y="3784741"/>
                </a:cubicBezTo>
                <a:lnTo>
                  <a:pt x="9002697" y="3819497"/>
                </a:lnTo>
                <a:lnTo>
                  <a:pt x="8978540" y="3819497"/>
                </a:lnTo>
                <a:lnTo>
                  <a:pt x="8978540" y="3867564"/>
                </a:lnTo>
                <a:lnTo>
                  <a:pt x="9002697" y="3867564"/>
                </a:lnTo>
                <a:lnTo>
                  <a:pt x="9002697" y="4075360"/>
                </a:lnTo>
                <a:lnTo>
                  <a:pt x="9056433" y="4075360"/>
                </a:lnTo>
                <a:lnTo>
                  <a:pt x="9056433" y="3867564"/>
                </a:lnTo>
                <a:lnTo>
                  <a:pt x="9099324" y="3867564"/>
                </a:lnTo>
                <a:lnTo>
                  <a:pt x="9099324" y="3819497"/>
                </a:lnTo>
                <a:lnTo>
                  <a:pt x="9056433" y="3819497"/>
                </a:lnTo>
                <a:lnTo>
                  <a:pt x="9056433" y="3788192"/>
                </a:lnTo>
                <a:cubicBezTo>
                  <a:pt x="9056433" y="3782111"/>
                  <a:pt x="9057872" y="3777181"/>
                  <a:pt x="9060747" y="3773402"/>
                </a:cubicBezTo>
                <a:cubicBezTo>
                  <a:pt x="9063623" y="3769622"/>
                  <a:pt x="9067854" y="3767732"/>
                  <a:pt x="9073442" y="3767732"/>
                </a:cubicBezTo>
                <a:lnTo>
                  <a:pt x="9099324" y="3767732"/>
                </a:lnTo>
                <a:lnTo>
                  <a:pt x="9099324" y="3716954"/>
                </a:lnTo>
                <a:close/>
                <a:moveTo>
                  <a:pt x="8086697" y="3716954"/>
                </a:moveTo>
                <a:cubicBezTo>
                  <a:pt x="8064677" y="3716954"/>
                  <a:pt x="8048326" y="3722582"/>
                  <a:pt x="8037644" y="3733839"/>
                </a:cubicBezTo>
                <a:cubicBezTo>
                  <a:pt x="8026963" y="3745096"/>
                  <a:pt x="8021622" y="3762063"/>
                  <a:pt x="8021622" y="3784741"/>
                </a:cubicBezTo>
                <a:lnTo>
                  <a:pt x="8021622" y="3819497"/>
                </a:lnTo>
                <a:lnTo>
                  <a:pt x="7997465" y="3819497"/>
                </a:lnTo>
                <a:lnTo>
                  <a:pt x="7997465" y="3867564"/>
                </a:lnTo>
                <a:lnTo>
                  <a:pt x="8021622" y="3867564"/>
                </a:lnTo>
                <a:lnTo>
                  <a:pt x="8021622" y="4075360"/>
                </a:lnTo>
                <a:lnTo>
                  <a:pt x="8075358" y="4075360"/>
                </a:lnTo>
                <a:lnTo>
                  <a:pt x="8075358" y="3867564"/>
                </a:lnTo>
                <a:lnTo>
                  <a:pt x="8118249" y="3867564"/>
                </a:lnTo>
                <a:lnTo>
                  <a:pt x="8118249" y="3819497"/>
                </a:lnTo>
                <a:lnTo>
                  <a:pt x="8075358" y="3819497"/>
                </a:lnTo>
                <a:lnTo>
                  <a:pt x="8075358" y="3788192"/>
                </a:lnTo>
                <a:cubicBezTo>
                  <a:pt x="8075358" y="3782111"/>
                  <a:pt x="8076796" y="3777181"/>
                  <a:pt x="8079672" y="3773402"/>
                </a:cubicBezTo>
                <a:cubicBezTo>
                  <a:pt x="8082548" y="3769622"/>
                  <a:pt x="8086779" y="3767732"/>
                  <a:pt x="8092367" y="3767732"/>
                </a:cubicBezTo>
                <a:lnTo>
                  <a:pt x="8118249" y="3767732"/>
                </a:lnTo>
                <a:lnTo>
                  <a:pt x="8118249" y="3716954"/>
                </a:lnTo>
                <a:close/>
                <a:moveTo>
                  <a:pt x="6533648" y="3716954"/>
                </a:moveTo>
                <a:lnTo>
                  <a:pt x="6533648" y="3851148"/>
                </a:lnTo>
                <a:lnTo>
                  <a:pt x="6528595" y="3841620"/>
                </a:lnTo>
                <a:cubicBezTo>
                  <a:pt x="6524733" y="3835992"/>
                  <a:pt x="6520419" y="3831164"/>
                  <a:pt x="6515654" y="3827138"/>
                </a:cubicBezTo>
                <a:cubicBezTo>
                  <a:pt x="6506123" y="3819086"/>
                  <a:pt x="6495605" y="3815060"/>
                  <a:pt x="6484102" y="3815060"/>
                </a:cubicBezTo>
                <a:cubicBezTo>
                  <a:pt x="6472928" y="3815060"/>
                  <a:pt x="6463355" y="3817977"/>
                  <a:pt x="6455385" y="3823810"/>
                </a:cubicBezTo>
                <a:cubicBezTo>
                  <a:pt x="6447415" y="3829644"/>
                  <a:pt x="6441335" y="3838107"/>
                  <a:pt x="6437145" y="3849200"/>
                </a:cubicBezTo>
                <a:cubicBezTo>
                  <a:pt x="6432954" y="3860292"/>
                  <a:pt x="6430859" y="3873644"/>
                  <a:pt x="6430859" y="3889255"/>
                </a:cubicBezTo>
                <a:lnTo>
                  <a:pt x="6430859" y="4006588"/>
                </a:lnTo>
                <a:cubicBezTo>
                  <a:pt x="6430859" y="4022035"/>
                  <a:pt x="6432954" y="4035222"/>
                  <a:pt x="6437145" y="4046150"/>
                </a:cubicBezTo>
                <a:cubicBezTo>
                  <a:pt x="6441335" y="4057078"/>
                  <a:pt x="6447415" y="4065377"/>
                  <a:pt x="6455385" y="4071047"/>
                </a:cubicBezTo>
                <a:cubicBezTo>
                  <a:pt x="6463355" y="4076716"/>
                  <a:pt x="6472928" y="4079551"/>
                  <a:pt x="6484102" y="4079551"/>
                </a:cubicBezTo>
                <a:cubicBezTo>
                  <a:pt x="6496591" y="4079551"/>
                  <a:pt x="6507437" y="4075648"/>
                  <a:pt x="6516640" y="4067842"/>
                </a:cubicBezTo>
                <a:cubicBezTo>
                  <a:pt x="6521241" y="4063939"/>
                  <a:pt x="6525246" y="4059266"/>
                  <a:pt x="6528656" y="4053823"/>
                </a:cubicBezTo>
                <a:lnTo>
                  <a:pt x="6533648" y="4042801"/>
                </a:lnTo>
                <a:lnTo>
                  <a:pt x="6533648" y="4075360"/>
                </a:lnTo>
                <a:lnTo>
                  <a:pt x="6587631" y="4075360"/>
                </a:lnTo>
                <a:lnTo>
                  <a:pt x="6587631" y="3716954"/>
                </a:lnTo>
                <a:close/>
                <a:moveTo>
                  <a:pt x="9035039" y="3410545"/>
                </a:moveTo>
                <a:lnTo>
                  <a:pt x="9035039" y="3550555"/>
                </a:lnTo>
                <a:lnTo>
                  <a:pt x="9090254" y="3492135"/>
                </a:lnTo>
                <a:lnTo>
                  <a:pt x="9090254" y="3410545"/>
                </a:lnTo>
                <a:close/>
                <a:moveTo>
                  <a:pt x="8382800" y="3357055"/>
                </a:moveTo>
                <a:lnTo>
                  <a:pt x="8405478" y="3357055"/>
                </a:lnTo>
                <a:lnTo>
                  <a:pt x="8405478" y="3389839"/>
                </a:lnTo>
                <a:cubicBezTo>
                  <a:pt x="8405478" y="3400849"/>
                  <a:pt x="8402848" y="3409148"/>
                  <a:pt x="8397590" y="3414735"/>
                </a:cubicBezTo>
                <a:cubicBezTo>
                  <a:pt x="8392331" y="3420323"/>
                  <a:pt x="8384690" y="3423116"/>
                  <a:pt x="8374666" y="3423116"/>
                </a:cubicBezTo>
                <a:cubicBezTo>
                  <a:pt x="8366614" y="3423116"/>
                  <a:pt x="8360575" y="3420939"/>
                  <a:pt x="8356548" y="3416584"/>
                </a:cubicBezTo>
                <a:cubicBezTo>
                  <a:pt x="8352522" y="3412229"/>
                  <a:pt x="8350509" y="3405697"/>
                  <a:pt x="8350509" y="3396988"/>
                </a:cubicBezTo>
                <a:cubicBezTo>
                  <a:pt x="8350509" y="3383841"/>
                  <a:pt x="8353220" y="3373899"/>
                  <a:pt x="8358643" y="3367162"/>
                </a:cubicBezTo>
                <a:cubicBezTo>
                  <a:pt x="8364066" y="3360424"/>
                  <a:pt x="8372119" y="3357055"/>
                  <a:pt x="8382800" y="3357055"/>
                </a:cubicBezTo>
                <a:close/>
                <a:moveTo>
                  <a:pt x="4972850" y="3357055"/>
                </a:moveTo>
                <a:lnTo>
                  <a:pt x="4995528" y="3357055"/>
                </a:lnTo>
                <a:lnTo>
                  <a:pt x="4995528" y="3389839"/>
                </a:lnTo>
                <a:cubicBezTo>
                  <a:pt x="4995528" y="3400849"/>
                  <a:pt x="4992899" y="3409148"/>
                  <a:pt x="4987640" y="3414735"/>
                </a:cubicBezTo>
                <a:cubicBezTo>
                  <a:pt x="4982381" y="3420323"/>
                  <a:pt x="4974740" y="3423116"/>
                  <a:pt x="4964716" y="3423116"/>
                </a:cubicBezTo>
                <a:cubicBezTo>
                  <a:pt x="4956664" y="3423116"/>
                  <a:pt x="4950625" y="3420939"/>
                  <a:pt x="4946598" y="3416584"/>
                </a:cubicBezTo>
                <a:cubicBezTo>
                  <a:pt x="4942572" y="3412229"/>
                  <a:pt x="4940560" y="3405697"/>
                  <a:pt x="4940560" y="3396988"/>
                </a:cubicBezTo>
                <a:cubicBezTo>
                  <a:pt x="4940560" y="3383841"/>
                  <a:pt x="4943271" y="3373899"/>
                  <a:pt x="4948694" y="3367162"/>
                </a:cubicBezTo>
                <a:cubicBezTo>
                  <a:pt x="4954116" y="3360424"/>
                  <a:pt x="4962169" y="3357055"/>
                  <a:pt x="4972850" y="3357055"/>
                </a:cubicBezTo>
                <a:close/>
                <a:moveTo>
                  <a:pt x="5477094" y="3255499"/>
                </a:moveTo>
                <a:cubicBezTo>
                  <a:pt x="5483996" y="3255499"/>
                  <a:pt x="5489295" y="3257594"/>
                  <a:pt x="5492993" y="3261784"/>
                </a:cubicBezTo>
                <a:cubicBezTo>
                  <a:pt x="5496690" y="3265975"/>
                  <a:pt x="5498539" y="3271850"/>
                  <a:pt x="5498539" y="3279409"/>
                </a:cubicBezTo>
                <a:lnTo>
                  <a:pt x="5498539" y="3394523"/>
                </a:lnTo>
                <a:cubicBezTo>
                  <a:pt x="5498539" y="3402411"/>
                  <a:pt x="5496690" y="3408491"/>
                  <a:pt x="5492993" y="3412764"/>
                </a:cubicBezTo>
                <a:cubicBezTo>
                  <a:pt x="5489295" y="3417036"/>
                  <a:pt x="5483996" y="3419172"/>
                  <a:pt x="5477094" y="3419172"/>
                </a:cubicBezTo>
                <a:cubicBezTo>
                  <a:pt x="5470356" y="3419172"/>
                  <a:pt x="5465097" y="3417036"/>
                  <a:pt x="5461318" y="3412764"/>
                </a:cubicBezTo>
                <a:cubicBezTo>
                  <a:pt x="5457538" y="3408491"/>
                  <a:pt x="5455649" y="3402411"/>
                  <a:pt x="5455649" y="3394523"/>
                </a:cubicBezTo>
                <a:lnTo>
                  <a:pt x="5455649" y="3279409"/>
                </a:lnTo>
                <a:cubicBezTo>
                  <a:pt x="5455649" y="3272014"/>
                  <a:pt x="5457579" y="3266180"/>
                  <a:pt x="5461441" y="3261908"/>
                </a:cubicBezTo>
                <a:cubicBezTo>
                  <a:pt x="5465303" y="3257635"/>
                  <a:pt x="5470520" y="3255499"/>
                  <a:pt x="5477094" y="3255499"/>
                </a:cubicBezTo>
                <a:close/>
                <a:moveTo>
                  <a:pt x="2610070" y="3255499"/>
                </a:moveTo>
                <a:cubicBezTo>
                  <a:pt x="2616971" y="3255499"/>
                  <a:pt x="2622271" y="3257594"/>
                  <a:pt x="2625968" y="3261784"/>
                </a:cubicBezTo>
                <a:cubicBezTo>
                  <a:pt x="2629666" y="3265975"/>
                  <a:pt x="2631515" y="3271850"/>
                  <a:pt x="2631515" y="3279409"/>
                </a:cubicBezTo>
                <a:lnTo>
                  <a:pt x="2631515" y="3394523"/>
                </a:lnTo>
                <a:cubicBezTo>
                  <a:pt x="2631515" y="3402411"/>
                  <a:pt x="2629666" y="3408491"/>
                  <a:pt x="2625968" y="3412764"/>
                </a:cubicBezTo>
                <a:cubicBezTo>
                  <a:pt x="2622271" y="3417036"/>
                  <a:pt x="2616971" y="3419172"/>
                  <a:pt x="2610070" y="3419172"/>
                </a:cubicBezTo>
                <a:cubicBezTo>
                  <a:pt x="2603332" y="3419172"/>
                  <a:pt x="2598073" y="3417036"/>
                  <a:pt x="2594294" y="3412764"/>
                </a:cubicBezTo>
                <a:cubicBezTo>
                  <a:pt x="2590514" y="3408491"/>
                  <a:pt x="2588624" y="3402411"/>
                  <a:pt x="2588624" y="3394523"/>
                </a:cubicBezTo>
                <a:lnTo>
                  <a:pt x="2588624" y="3279409"/>
                </a:lnTo>
                <a:cubicBezTo>
                  <a:pt x="2588624" y="3272014"/>
                  <a:pt x="2590556" y="3266180"/>
                  <a:pt x="2594417" y="3261908"/>
                </a:cubicBezTo>
                <a:cubicBezTo>
                  <a:pt x="2598278" y="3257635"/>
                  <a:pt x="2603496" y="3255499"/>
                  <a:pt x="2610070" y="3255499"/>
                </a:cubicBezTo>
                <a:close/>
                <a:moveTo>
                  <a:pt x="8918823" y="3255006"/>
                </a:moveTo>
                <a:cubicBezTo>
                  <a:pt x="8924082" y="3255006"/>
                  <a:pt x="8928519" y="3256197"/>
                  <a:pt x="8932134" y="3258580"/>
                </a:cubicBezTo>
                <a:cubicBezTo>
                  <a:pt x="8935749" y="3260963"/>
                  <a:pt x="8938542" y="3264455"/>
                  <a:pt x="8940514" y="3269056"/>
                </a:cubicBezTo>
                <a:cubicBezTo>
                  <a:pt x="8942486" y="3273657"/>
                  <a:pt x="8943472" y="3279162"/>
                  <a:pt x="8943472" y="3285571"/>
                </a:cubicBezTo>
                <a:lnTo>
                  <a:pt x="8943472" y="3390579"/>
                </a:lnTo>
                <a:cubicBezTo>
                  <a:pt x="8943472" y="3396823"/>
                  <a:pt x="8942486" y="3402205"/>
                  <a:pt x="8940514" y="3406724"/>
                </a:cubicBezTo>
                <a:cubicBezTo>
                  <a:pt x="8938542" y="3411243"/>
                  <a:pt x="8935749" y="3414653"/>
                  <a:pt x="8932134" y="3416954"/>
                </a:cubicBezTo>
                <a:cubicBezTo>
                  <a:pt x="8928519" y="3419254"/>
                  <a:pt x="8924082" y="3420405"/>
                  <a:pt x="8918823" y="3420405"/>
                </a:cubicBezTo>
                <a:cubicBezTo>
                  <a:pt x="8910935" y="3420405"/>
                  <a:pt x="8904814" y="3417899"/>
                  <a:pt x="8900459" y="3412887"/>
                </a:cubicBezTo>
                <a:cubicBezTo>
                  <a:pt x="8896104" y="3407875"/>
                  <a:pt x="8893926" y="3400767"/>
                  <a:pt x="8893926" y="3391565"/>
                </a:cubicBezTo>
                <a:lnTo>
                  <a:pt x="8893926" y="3285818"/>
                </a:lnTo>
                <a:cubicBezTo>
                  <a:pt x="8893926" y="3276122"/>
                  <a:pt x="8896104" y="3268563"/>
                  <a:pt x="8900459" y="3263140"/>
                </a:cubicBezTo>
                <a:cubicBezTo>
                  <a:pt x="8904814" y="3257717"/>
                  <a:pt x="8910935" y="3255006"/>
                  <a:pt x="8918823" y="3255006"/>
                </a:cubicBezTo>
                <a:close/>
                <a:moveTo>
                  <a:pt x="7981764" y="3254513"/>
                </a:moveTo>
                <a:cubicBezTo>
                  <a:pt x="7989488" y="3254513"/>
                  <a:pt x="7995486" y="3257347"/>
                  <a:pt x="7999758" y="3263017"/>
                </a:cubicBezTo>
                <a:cubicBezTo>
                  <a:pt x="8004031" y="3268686"/>
                  <a:pt x="8006167" y="3276615"/>
                  <a:pt x="8006167" y="3286804"/>
                </a:cubicBezTo>
                <a:lnTo>
                  <a:pt x="8006167" y="3386635"/>
                </a:lnTo>
                <a:cubicBezTo>
                  <a:pt x="8006167" y="3397316"/>
                  <a:pt x="8004031" y="3405615"/>
                  <a:pt x="7999758" y="3411531"/>
                </a:cubicBezTo>
                <a:cubicBezTo>
                  <a:pt x="7995486" y="3417447"/>
                  <a:pt x="7989488" y="3420405"/>
                  <a:pt x="7981764" y="3420405"/>
                </a:cubicBezTo>
                <a:cubicBezTo>
                  <a:pt x="7976506" y="3420405"/>
                  <a:pt x="7972027" y="3419131"/>
                  <a:pt x="7968330" y="3416584"/>
                </a:cubicBezTo>
                <a:cubicBezTo>
                  <a:pt x="7964633" y="3414037"/>
                  <a:pt x="7961798" y="3410298"/>
                  <a:pt x="7959826" y="3405369"/>
                </a:cubicBezTo>
                <a:cubicBezTo>
                  <a:pt x="7957854" y="3400439"/>
                  <a:pt x="7956868" y="3394523"/>
                  <a:pt x="7956868" y="3387621"/>
                </a:cubicBezTo>
                <a:lnTo>
                  <a:pt x="7956868" y="3285818"/>
                </a:lnTo>
                <a:cubicBezTo>
                  <a:pt x="7956868" y="3279244"/>
                  <a:pt x="7957854" y="3273575"/>
                  <a:pt x="7959826" y="3268810"/>
                </a:cubicBezTo>
                <a:cubicBezTo>
                  <a:pt x="7961798" y="3264044"/>
                  <a:pt x="7964633" y="3260470"/>
                  <a:pt x="7968330" y="3258087"/>
                </a:cubicBezTo>
                <a:cubicBezTo>
                  <a:pt x="7972027" y="3255704"/>
                  <a:pt x="7976506" y="3254513"/>
                  <a:pt x="7981764" y="3254513"/>
                </a:cubicBezTo>
                <a:close/>
                <a:moveTo>
                  <a:pt x="4362265" y="3254513"/>
                </a:moveTo>
                <a:cubicBezTo>
                  <a:pt x="4369988" y="3254513"/>
                  <a:pt x="4375986" y="3257347"/>
                  <a:pt x="4380259" y="3263017"/>
                </a:cubicBezTo>
                <a:cubicBezTo>
                  <a:pt x="4384531" y="3268686"/>
                  <a:pt x="4386667" y="3276615"/>
                  <a:pt x="4386667" y="3286804"/>
                </a:cubicBezTo>
                <a:lnTo>
                  <a:pt x="4386667" y="3386635"/>
                </a:lnTo>
                <a:cubicBezTo>
                  <a:pt x="4386667" y="3397316"/>
                  <a:pt x="4384531" y="3405615"/>
                  <a:pt x="4380259" y="3411531"/>
                </a:cubicBezTo>
                <a:cubicBezTo>
                  <a:pt x="4375986" y="3417447"/>
                  <a:pt x="4369988" y="3420405"/>
                  <a:pt x="4362265" y="3420405"/>
                </a:cubicBezTo>
                <a:cubicBezTo>
                  <a:pt x="4357006" y="3420405"/>
                  <a:pt x="4352528" y="3419131"/>
                  <a:pt x="4348830" y="3416584"/>
                </a:cubicBezTo>
                <a:cubicBezTo>
                  <a:pt x="4345133" y="3414037"/>
                  <a:pt x="4342298" y="3410298"/>
                  <a:pt x="4340326" y="3405369"/>
                </a:cubicBezTo>
                <a:cubicBezTo>
                  <a:pt x="4338354" y="3400439"/>
                  <a:pt x="4337368" y="3394523"/>
                  <a:pt x="4337368" y="3387621"/>
                </a:cubicBezTo>
                <a:lnTo>
                  <a:pt x="4337368" y="3285818"/>
                </a:lnTo>
                <a:cubicBezTo>
                  <a:pt x="4337368" y="3279244"/>
                  <a:pt x="4338354" y="3273575"/>
                  <a:pt x="4340326" y="3268810"/>
                </a:cubicBezTo>
                <a:cubicBezTo>
                  <a:pt x="4342298" y="3264044"/>
                  <a:pt x="4345092" y="3260470"/>
                  <a:pt x="4348707" y="3258087"/>
                </a:cubicBezTo>
                <a:cubicBezTo>
                  <a:pt x="4352322" y="3255704"/>
                  <a:pt x="4356842" y="3254513"/>
                  <a:pt x="4362265" y="3254513"/>
                </a:cubicBezTo>
                <a:close/>
                <a:moveTo>
                  <a:pt x="2809690" y="3254513"/>
                </a:moveTo>
                <a:cubicBezTo>
                  <a:pt x="2817413" y="3254513"/>
                  <a:pt x="2823411" y="3257347"/>
                  <a:pt x="2827684" y="3263017"/>
                </a:cubicBezTo>
                <a:cubicBezTo>
                  <a:pt x="2831956" y="3268686"/>
                  <a:pt x="2834093" y="3276615"/>
                  <a:pt x="2834093" y="3286804"/>
                </a:cubicBezTo>
                <a:lnTo>
                  <a:pt x="2834093" y="3386635"/>
                </a:lnTo>
                <a:cubicBezTo>
                  <a:pt x="2834093" y="3397316"/>
                  <a:pt x="2831956" y="3405615"/>
                  <a:pt x="2827684" y="3411531"/>
                </a:cubicBezTo>
                <a:cubicBezTo>
                  <a:pt x="2823411" y="3417447"/>
                  <a:pt x="2817413" y="3420405"/>
                  <a:pt x="2809690" y="3420405"/>
                </a:cubicBezTo>
                <a:cubicBezTo>
                  <a:pt x="2804431" y="3420405"/>
                  <a:pt x="2799953" y="3419131"/>
                  <a:pt x="2796255" y="3416584"/>
                </a:cubicBezTo>
                <a:cubicBezTo>
                  <a:pt x="2792558" y="3414037"/>
                  <a:pt x="2789724" y="3410298"/>
                  <a:pt x="2787751" y="3405369"/>
                </a:cubicBezTo>
                <a:cubicBezTo>
                  <a:pt x="2785780" y="3400439"/>
                  <a:pt x="2784794" y="3394523"/>
                  <a:pt x="2784794" y="3387621"/>
                </a:cubicBezTo>
                <a:lnTo>
                  <a:pt x="2784794" y="3285818"/>
                </a:lnTo>
                <a:cubicBezTo>
                  <a:pt x="2784794" y="3279244"/>
                  <a:pt x="2785780" y="3273575"/>
                  <a:pt x="2787751" y="3268810"/>
                </a:cubicBezTo>
                <a:cubicBezTo>
                  <a:pt x="2789724" y="3264044"/>
                  <a:pt x="2792517" y="3260470"/>
                  <a:pt x="2796132" y="3258087"/>
                </a:cubicBezTo>
                <a:cubicBezTo>
                  <a:pt x="2799747" y="3255704"/>
                  <a:pt x="2804267" y="3254513"/>
                  <a:pt x="2809690" y="3254513"/>
                </a:cubicBezTo>
                <a:close/>
                <a:moveTo>
                  <a:pt x="8718058" y="3253773"/>
                </a:moveTo>
                <a:cubicBezTo>
                  <a:pt x="8726440" y="3253773"/>
                  <a:pt x="8732931" y="3256649"/>
                  <a:pt x="8737532" y="3262401"/>
                </a:cubicBezTo>
                <a:cubicBezTo>
                  <a:pt x="8742133" y="3268152"/>
                  <a:pt x="8744434" y="3276287"/>
                  <a:pt x="8744434" y="3286804"/>
                </a:cubicBezTo>
                <a:lnTo>
                  <a:pt x="8744434" y="3315890"/>
                </a:lnTo>
                <a:lnTo>
                  <a:pt x="8692670" y="3315890"/>
                </a:lnTo>
                <a:lnTo>
                  <a:pt x="8692670" y="3289022"/>
                </a:lnTo>
                <a:cubicBezTo>
                  <a:pt x="8692670" y="3277848"/>
                  <a:pt x="8694888" y="3269179"/>
                  <a:pt x="8699324" y="3263017"/>
                </a:cubicBezTo>
                <a:cubicBezTo>
                  <a:pt x="8703762" y="3256854"/>
                  <a:pt x="8710006" y="3253773"/>
                  <a:pt x="8718058" y="3253773"/>
                </a:cubicBezTo>
                <a:close/>
                <a:moveTo>
                  <a:pt x="8175134" y="3253773"/>
                </a:moveTo>
                <a:cubicBezTo>
                  <a:pt x="8183515" y="3253773"/>
                  <a:pt x="8190006" y="3256649"/>
                  <a:pt x="8194607" y="3262401"/>
                </a:cubicBezTo>
                <a:cubicBezTo>
                  <a:pt x="8199208" y="3268152"/>
                  <a:pt x="8201509" y="3276287"/>
                  <a:pt x="8201509" y="3286804"/>
                </a:cubicBezTo>
                <a:lnTo>
                  <a:pt x="8201509" y="3315890"/>
                </a:lnTo>
                <a:lnTo>
                  <a:pt x="8149745" y="3315890"/>
                </a:lnTo>
                <a:lnTo>
                  <a:pt x="8149745" y="3289022"/>
                </a:lnTo>
                <a:cubicBezTo>
                  <a:pt x="8149745" y="3277848"/>
                  <a:pt x="8151963" y="3269179"/>
                  <a:pt x="8156400" y="3263017"/>
                </a:cubicBezTo>
                <a:cubicBezTo>
                  <a:pt x="8160837" y="3256854"/>
                  <a:pt x="8167082" y="3253773"/>
                  <a:pt x="8175134" y="3253773"/>
                </a:cubicBezTo>
                <a:close/>
                <a:moveTo>
                  <a:pt x="7775084" y="3253773"/>
                </a:moveTo>
                <a:cubicBezTo>
                  <a:pt x="7783465" y="3253773"/>
                  <a:pt x="7789956" y="3256649"/>
                  <a:pt x="7794557" y="3262401"/>
                </a:cubicBezTo>
                <a:cubicBezTo>
                  <a:pt x="7799158" y="3268152"/>
                  <a:pt x="7801459" y="3276287"/>
                  <a:pt x="7801459" y="3286804"/>
                </a:cubicBezTo>
                <a:lnTo>
                  <a:pt x="7801459" y="3315890"/>
                </a:lnTo>
                <a:lnTo>
                  <a:pt x="7749695" y="3315890"/>
                </a:lnTo>
                <a:lnTo>
                  <a:pt x="7749695" y="3289022"/>
                </a:lnTo>
                <a:cubicBezTo>
                  <a:pt x="7749695" y="3277848"/>
                  <a:pt x="7751913" y="3269179"/>
                  <a:pt x="7756350" y="3263017"/>
                </a:cubicBezTo>
                <a:cubicBezTo>
                  <a:pt x="7760787" y="3256854"/>
                  <a:pt x="7767032" y="3253773"/>
                  <a:pt x="7775084" y="3253773"/>
                </a:cubicBezTo>
                <a:close/>
                <a:moveTo>
                  <a:pt x="4555634" y="3253773"/>
                </a:moveTo>
                <a:cubicBezTo>
                  <a:pt x="4564015" y="3253773"/>
                  <a:pt x="4570506" y="3256649"/>
                  <a:pt x="4575107" y="3262401"/>
                </a:cubicBezTo>
                <a:cubicBezTo>
                  <a:pt x="4579708" y="3268152"/>
                  <a:pt x="4582009" y="3276287"/>
                  <a:pt x="4582009" y="3286804"/>
                </a:cubicBezTo>
                <a:lnTo>
                  <a:pt x="4582009" y="3315890"/>
                </a:lnTo>
                <a:lnTo>
                  <a:pt x="4530245" y="3315890"/>
                </a:lnTo>
                <a:lnTo>
                  <a:pt x="4530245" y="3289022"/>
                </a:lnTo>
                <a:cubicBezTo>
                  <a:pt x="4530245" y="3277848"/>
                  <a:pt x="4532463" y="3269179"/>
                  <a:pt x="4536900" y="3263017"/>
                </a:cubicBezTo>
                <a:cubicBezTo>
                  <a:pt x="4541338" y="3256854"/>
                  <a:pt x="4547582" y="3253773"/>
                  <a:pt x="4555634" y="3253773"/>
                </a:cubicBezTo>
                <a:close/>
                <a:moveTo>
                  <a:pt x="4050810" y="3253773"/>
                </a:moveTo>
                <a:cubicBezTo>
                  <a:pt x="4059190" y="3253773"/>
                  <a:pt x="4065681" y="3256649"/>
                  <a:pt x="4070283" y="3262401"/>
                </a:cubicBezTo>
                <a:cubicBezTo>
                  <a:pt x="4074884" y="3268152"/>
                  <a:pt x="4077185" y="3276287"/>
                  <a:pt x="4077185" y="3286804"/>
                </a:cubicBezTo>
                <a:lnTo>
                  <a:pt x="4077185" y="3315890"/>
                </a:lnTo>
                <a:lnTo>
                  <a:pt x="4025420" y="3315890"/>
                </a:lnTo>
                <a:lnTo>
                  <a:pt x="4025420" y="3289022"/>
                </a:lnTo>
                <a:cubicBezTo>
                  <a:pt x="4025420" y="3277848"/>
                  <a:pt x="4027639" y="3269179"/>
                  <a:pt x="4032075" y="3263017"/>
                </a:cubicBezTo>
                <a:cubicBezTo>
                  <a:pt x="4036513" y="3256854"/>
                  <a:pt x="4042757" y="3253773"/>
                  <a:pt x="4050810" y="3253773"/>
                </a:cubicBezTo>
                <a:close/>
                <a:moveTo>
                  <a:pt x="3184034" y="3253773"/>
                </a:moveTo>
                <a:cubicBezTo>
                  <a:pt x="3192416" y="3253773"/>
                  <a:pt x="3198906" y="3256649"/>
                  <a:pt x="3203507" y="3262401"/>
                </a:cubicBezTo>
                <a:cubicBezTo>
                  <a:pt x="3208109" y="3268152"/>
                  <a:pt x="3210410" y="3276287"/>
                  <a:pt x="3210410" y="3286804"/>
                </a:cubicBezTo>
                <a:lnTo>
                  <a:pt x="3210410" y="3315890"/>
                </a:lnTo>
                <a:lnTo>
                  <a:pt x="3158645" y="3315890"/>
                </a:lnTo>
                <a:lnTo>
                  <a:pt x="3158645" y="3289022"/>
                </a:lnTo>
                <a:cubicBezTo>
                  <a:pt x="3158645" y="3277848"/>
                  <a:pt x="3160864" y="3269179"/>
                  <a:pt x="3165301" y="3263017"/>
                </a:cubicBezTo>
                <a:cubicBezTo>
                  <a:pt x="3169737" y="3256854"/>
                  <a:pt x="3175982" y="3253773"/>
                  <a:pt x="3184034" y="3253773"/>
                </a:cubicBezTo>
                <a:close/>
                <a:moveTo>
                  <a:pt x="7157224" y="3209897"/>
                </a:moveTo>
                <a:lnTo>
                  <a:pt x="7157224" y="3465760"/>
                </a:lnTo>
                <a:lnTo>
                  <a:pt x="7211207" y="3465760"/>
                </a:lnTo>
                <a:lnTo>
                  <a:pt x="7211207" y="3209897"/>
                </a:lnTo>
                <a:close/>
                <a:moveTo>
                  <a:pt x="6547624" y="3209897"/>
                </a:moveTo>
                <a:lnTo>
                  <a:pt x="6547624" y="3465760"/>
                </a:lnTo>
                <a:lnTo>
                  <a:pt x="6601607" y="3465760"/>
                </a:lnTo>
                <a:lnTo>
                  <a:pt x="6601607" y="3209897"/>
                </a:lnTo>
                <a:close/>
                <a:moveTo>
                  <a:pt x="6040246" y="3209897"/>
                </a:moveTo>
                <a:lnTo>
                  <a:pt x="6097679" y="3465760"/>
                </a:lnTo>
                <a:lnTo>
                  <a:pt x="6140816" y="3465760"/>
                </a:lnTo>
                <a:lnTo>
                  <a:pt x="6172614" y="3292473"/>
                </a:lnTo>
                <a:lnTo>
                  <a:pt x="6205398" y="3465760"/>
                </a:lnTo>
                <a:lnTo>
                  <a:pt x="6247796" y="3465760"/>
                </a:lnTo>
                <a:lnTo>
                  <a:pt x="6305229" y="3209897"/>
                </a:lnTo>
                <a:lnTo>
                  <a:pt x="6252479" y="3209897"/>
                </a:lnTo>
                <a:lnTo>
                  <a:pt x="6226597" y="3388853"/>
                </a:lnTo>
                <a:lnTo>
                  <a:pt x="6193073" y="3209897"/>
                </a:lnTo>
                <a:lnTo>
                  <a:pt x="6152401" y="3209897"/>
                </a:lnTo>
                <a:lnTo>
                  <a:pt x="6118631" y="3388853"/>
                </a:lnTo>
                <a:lnTo>
                  <a:pt x="6092749" y="3209897"/>
                </a:lnTo>
                <a:close/>
                <a:moveTo>
                  <a:pt x="5597835" y="3209897"/>
                </a:moveTo>
                <a:lnTo>
                  <a:pt x="5597835" y="3398960"/>
                </a:lnTo>
                <a:cubicBezTo>
                  <a:pt x="5597835" y="3422295"/>
                  <a:pt x="5602478" y="3439878"/>
                  <a:pt x="5611762" y="3451710"/>
                </a:cubicBezTo>
                <a:cubicBezTo>
                  <a:pt x="5621047" y="3463542"/>
                  <a:pt x="5634974" y="3469458"/>
                  <a:pt x="5653544" y="3469458"/>
                </a:cubicBezTo>
                <a:cubicBezTo>
                  <a:pt x="5665375" y="3469458"/>
                  <a:pt x="5675276" y="3465801"/>
                  <a:pt x="5683246" y="3458489"/>
                </a:cubicBezTo>
                <a:cubicBezTo>
                  <a:pt x="5687231" y="3454832"/>
                  <a:pt x="5690754" y="3450241"/>
                  <a:pt x="5693815" y="3444716"/>
                </a:cubicBezTo>
                <a:lnTo>
                  <a:pt x="5698159" y="3433914"/>
                </a:lnTo>
                <a:lnTo>
                  <a:pt x="5698159" y="3465760"/>
                </a:lnTo>
                <a:lnTo>
                  <a:pt x="5751896" y="3465760"/>
                </a:lnTo>
                <a:lnTo>
                  <a:pt x="5751896" y="3209897"/>
                </a:lnTo>
                <a:lnTo>
                  <a:pt x="5698159" y="3209897"/>
                </a:lnTo>
                <a:lnTo>
                  <a:pt x="5698159" y="3396988"/>
                </a:lnTo>
                <a:cubicBezTo>
                  <a:pt x="5698159" y="3405204"/>
                  <a:pt x="5696229" y="3411367"/>
                  <a:pt x="5692367" y="3415475"/>
                </a:cubicBezTo>
                <a:cubicBezTo>
                  <a:pt x="5688506" y="3419583"/>
                  <a:pt x="5682712" y="3421637"/>
                  <a:pt x="5674989" y="3421637"/>
                </a:cubicBezTo>
                <a:cubicBezTo>
                  <a:pt x="5667101" y="3421637"/>
                  <a:pt x="5661185" y="3419665"/>
                  <a:pt x="5657241" y="3415721"/>
                </a:cubicBezTo>
                <a:cubicBezTo>
                  <a:pt x="5653297" y="3411777"/>
                  <a:pt x="5651325" y="3405862"/>
                  <a:pt x="5651325" y="3397974"/>
                </a:cubicBezTo>
                <a:lnTo>
                  <a:pt x="5651325" y="3209897"/>
                </a:lnTo>
                <a:close/>
                <a:moveTo>
                  <a:pt x="5299849" y="3209897"/>
                </a:moveTo>
                <a:lnTo>
                  <a:pt x="5299849" y="3465760"/>
                </a:lnTo>
                <a:lnTo>
                  <a:pt x="5353832" y="3465760"/>
                </a:lnTo>
                <a:lnTo>
                  <a:pt x="5353832" y="3209897"/>
                </a:lnTo>
                <a:close/>
                <a:moveTo>
                  <a:pt x="5085281" y="3209897"/>
                </a:moveTo>
                <a:lnTo>
                  <a:pt x="5153807" y="3465760"/>
                </a:lnTo>
                <a:lnTo>
                  <a:pt x="5195958" y="3465760"/>
                </a:lnTo>
                <a:lnTo>
                  <a:pt x="5263991" y="3209897"/>
                </a:lnTo>
                <a:lnTo>
                  <a:pt x="5210747" y="3209897"/>
                </a:lnTo>
                <a:lnTo>
                  <a:pt x="5174759" y="3388607"/>
                </a:lnTo>
                <a:lnTo>
                  <a:pt x="5138277" y="3209897"/>
                </a:lnTo>
                <a:close/>
                <a:moveTo>
                  <a:pt x="3761306" y="3209897"/>
                </a:moveTo>
                <a:lnTo>
                  <a:pt x="3829832" y="3465760"/>
                </a:lnTo>
                <a:lnTo>
                  <a:pt x="3871983" y="3465760"/>
                </a:lnTo>
                <a:lnTo>
                  <a:pt x="3940016" y="3209897"/>
                </a:lnTo>
                <a:lnTo>
                  <a:pt x="3886773" y="3209897"/>
                </a:lnTo>
                <a:lnTo>
                  <a:pt x="3850784" y="3388607"/>
                </a:lnTo>
                <a:lnTo>
                  <a:pt x="3814303" y="3209897"/>
                </a:lnTo>
                <a:close/>
                <a:moveTo>
                  <a:pt x="3671074" y="3209897"/>
                </a:moveTo>
                <a:lnTo>
                  <a:pt x="3671074" y="3465760"/>
                </a:lnTo>
                <a:lnTo>
                  <a:pt x="3725057" y="3465760"/>
                </a:lnTo>
                <a:lnTo>
                  <a:pt x="3725057" y="3209897"/>
                </a:lnTo>
                <a:close/>
                <a:moveTo>
                  <a:pt x="8718058" y="3205460"/>
                </a:moveTo>
                <a:cubicBezTo>
                  <a:pt x="8701790" y="3205460"/>
                  <a:pt x="8687862" y="3208829"/>
                  <a:pt x="8676277" y="3215566"/>
                </a:cubicBezTo>
                <a:cubicBezTo>
                  <a:pt x="8664692" y="3222304"/>
                  <a:pt x="8655860" y="3232164"/>
                  <a:pt x="8649779" y="3245146"/>
                </a:cubicBezTo>
                <a:cubicBezTo>
                  <a:pt x="8643699" y="3258128"/>
                  <a:pt x="8640658" y="3273739"/>
                  <a:pt x="8640658" y="3291980"/>
                </a:cubicBezTo>
                <a:lnTo>
                  <a:pt x="8640658" y="3387621"/>
                </a:lnTo>
                <a:cubicBezTo>
                  <a:pt x="8640658" y="3404876"/>
                  <a:pt x="8643781" y="3419624"/>
                  <a:pt x="8650026" y="3431867"/>
                </a:cubicBezTo>
                <a:cubicBezTo>
                  <a:pt x="8656270" y="3444110"/>
                  <a:pt x="8665308" y="3453435"/>
                  <a:pt x="8677140" y="3459844"/>
                </a:cubicBezTo>
                <a:cubicBezTo>
                  <a:pt x="8688972" y="3466253"/>
                  <a:pt x="8703268" y="3469458"/>
                  <a:pt x="8720030" y="3469458"/>
                </a:cubicBezTo>
                <a:cubicBezTo>
                  <a:pt x="8744516" y="3469458"/>
                  <a:pt x="8763496" y="3463008"/>
                  <a:pt x="8776971" y="3450108"/>
                </a:cubicBezTo>
                <a:cubicBezTo>
                  <a:pt x="8790446" y="3437208"/>
                  <a:pt x="8797184" y="3419008"/>
                  <a:pt x="8797184" y="3395509"/>
                </a:cubicBezTo>
                <a:lnTo>
                  <a:pt x="8797184" y="3391072"/>
                </a:lnTo>
                <a:lnTo>
                  <a:pt x="8745173" y="3390825"/>
                </a:lnTo>
                <a:lnTo>
                  <a:pt x="8745173" y="3396248"/>
                </a:lnTo>
                <a:cubicBezTo>
                  <a:pt x="8745173" y="3403808"/>
                  <a:pt x="8742996" y="3409682"/>
                  <a:pt x="8738641" y="3413873"/>
                </a:cubicBezTo>
                <a:cubicBezTo>
                  <a:pt x="8734286" y="3418063"/>
                  <a:pt x="8728083" y="3420158"/>
                  <a:pt x="8720030" y="3420158"/>
                </a:cubicBezTo>
                <a:cubicBezTo>
                  <a:pt x="8711321" y="3420158"/>
                  <a:pt x="8704584" y="3417447"/>
                  <a:pt x="8699818" y="3412024"/>
                </a:cubicBezTo>
                <a:cubicBezTo>
                  <a:pt x="8695052" y="3406601"/>
                  <a:pt x="8692670" y="3399042"/>
                  <a:pt x="8692670" y="3389346"/>
                </a:cubicBezTo>
                <a:lnTo>
                  <a:pt x="8692670" y="3357548"/>
                </a:lnTo>
                <a:lnTo>
                  <a:pt x="8796444" y="3357548"/>
                </a:lnTo>
                <a:lnTo>
                  <a:pt x="8796444" y="3287543"/>
                </a:lnTo>
                <a:cubicBezTo>
                  <a:pt x="8796444" y="3270124"/>
                  <a:pt x="8793363" y="3255293"/>
                  <a:pt x="8787200" y="3243051"/>
                </a:cubicBezTo>
                <a:cubicBezTo>
                  <a:pt x="8781038" y="3230808"/>
                  <a:pt x="8772082" y="3221482"/>
                  <a:pt x="8760332" y="3215073"/>
                </a:cubicBezTo>
                <a:cubicBezTo>
                  <a:pt x="8748584" y="3208664"/>
                  <a:pt x="8734492" y="3205460"/>
                  <a:pt x="8718058" y="3205460"/>
                </a:cubicBezTo>
                <a:close/>
                <a:moveTo>
                  <a:pt x="8380335" y="3205460"/>
                </a:moveTo>
                <a:cubicBezTo>
                  <a:pt x="8356178" y="3205460"/>
                  <a:pt x="8337486" y="3211992"/>
                  <a:pt x="8324257" y="3225056"/>
                </a:cubicBezTo>
                <a:cubicBezTo>
                  <a:pt x="8311029" y="3238121"/>
                  <a:pt x="8304414" y="3256567"/>
                  <a:pt x="8304414" y="3280395"/>
                </a:cubicBezTo>
                <a:lnTo>
                  <a:pt x="8356425" y="3280395"/>
                </a:lnTo>
                <a:cubicBezTo>
                  <a:pt x="8356425" y="3271850"/>
                  <a:pt x="8358438" y="3265235"/>
                  <a:pt x="8362464" y="3260552"/>
                </a:cubicBezTo>
                <a:cubicBezTo>
                  <a:pt x="8366491" y="3255869"/>
                  <a:pt x="8372119" y="3253527"/>
                  <a:pt x="8379349" y="3253527"/>
                </a:cubicBezTo>
                <a:cubicBezTo>
                  <a:pt x="8387566" y="3253527"/>
                  <a:pt x="8393974" y="3255869"/>
                  <a:pt x="8398576" y="3260552"/>
                </a:cubicBezTo>
                <a:cubicBezTo>
                  <a:pt x="8403177" y="3265235"/>
                  <a:pt x="8405478" y="3271850"/>
                  <a:pt x="8405478" y="3280395"/>
                </a:cubicBezTo>
                <a:lnTo>
                  <a:pt x="8405478" y="3311946"/>
                </a:lnTo>
                <a:lnTo>
                  <a:pt x="8381075" y="3311946"/>
                </a:lnTo>
                <a:cubicBezTo>
                  <a:pt x="8354124" y="3311946"/>
                  <a:pt x="8333747" y="3319095"/>
                  <a:pt x="8319943" y="3333392"/>
                </a:cubicBezTo>
                <a:cubicBezTo>
                  <a:pt x="8306140" y="3347688"/>
                  <a:pt x="8299238" y="3368887"/>
                  <a:pt x="8299238" y="3396988"/>
                </a:cubicBezTo>
                <a:cubicBezTo>
                  <a:pt x="8299238" y="3420816"/>
                  <a:pt x="8304373" y="3438851"/>
                  <a:pt x="8314644" y="3451094"/>
                </a:cubicBezTo>
                <a:cubicBezTo>
                  <a:pt x="8324915" y="3463336"/>
                  <a:pt x="8340074" y="3469458"/>
                  <a:pt x="8360122" y="3469458"/>
                </a:cubicBezTo>
                <a:cubicBezTo>
                  <a:pt x="8370804" y="3469458"/>
                  <a:pt x="8379842" y="3467321"/>
                  <a:pt x="8387237" y="3463049"/>
                </a:cubicBezTo>
                <a:cubicBezTo>
                  <a:pt x="8394632" y="3458776"/>
                  <a:pt x="8400260" y="3452367"/>
                  <a:pt x="8404122" y="3443822"/>
                </a:cubicBezTo>
                <a:lnTo>
                  <a:pt x="8405478" y="3439442"/>
                </a:lnTo>
                <a:lnTo>
                  <a:pt x="8405478" y="3465760"/>
                </a:lnTo>
                <a:lnTo>
                  <a:pt x="8457242" y="3465760"/>
                </a:lnTo>
                <a:lnTo>
                  <a:pt x="8457242" y="3280395"/>
                </a:lnTo>
                <a:cubicBezTo>
                  <a:pt x="8457242" y="3264619"/>
                  <a:pt x="8454202" y="3251103"/>
                  <a:pt x="8448122" y="3239846"/>
                </a:cubicBezTo>
                <a:cubicBezTo>
                  <a:pt x="8442042" y="3228589"/>
                  <a:pt x="8433250" y="3220044"/>
                  <a:pt x="8421746" y="3214210"/>
                </a:cubicBezTo>
                <a:cubicBezTo>
                  <a:pt x="8410244" y="3208377"/>
                  <a:pt x="8396440" y="3205460"/>
                  <a:pt x="8380335" y="3205460"/>
                </a:cubicBezTo>
                <a:close/>
                <a:moveTo>
                  <a:pt x="8175134" y="3205460"/>
                </a:moveTo>
                <a:cubicBezTo>
                  <a:pt x="8158865" y="3205460"/>
                  <a:pt x="8144938" y="3208829"/>
                  <a:pt x="8133352" y="3215566"/>
                </a:cubicBezTo>
                <a:cubicBezTo>
                  <a:pt x="8121767" y="3222304"/>
                  <a:pt x="8112935" y="3232164"/>
                  <a:pt x="8106854" y="3245146"/>
                </a:cubicBezTo>
                <a:cubicBezTo>
                  <a:pt x="8100774" y="3258128"/>
                  <a:pt x="8097734" y="3273739"/>
                  <a:pt x="8097734" y="3291980"/>
                </a:cubicBezTo>
                <a:lnTo>
                  <a:pt x="8097734" y="3387621"/>
                </a:lnTo>
                <a:cubicBezTo>
                  <a:pt x="8097734" y="3404876"/>
                  <a:pt x="8100856" y="3419624"/>
                  <a:pt x="8107101" y="3431867"/>
                </a:cubicBezTo>
                <a:cubicBezTo>
                  <a:pt x="8113346" y="3444110"/>
                  <a:pt x="8122383" y="3453435"/>
                  <a:pt x="8134215" y="3459844"/>
                </a:cubicBezTo>
                <a:cubicBezTo>
                  <a:pt x="8146047" y="3466253"/>
                  <a:pt x="8160344" y="3469458"/>
                  <a:pt x="8177106" y="3469458"/>
                </a:cubicBezTo>
                <a:cubicBezTo>
                  <a:pt x="8201591" y="3469458"/>
                  <a:pt x="8220572" y="3463008"/>
                  <a:pt x="8234046" y="3450108"/>
                </a:cubicBezTo>
                <a:cubicBezTo>
                  <a:pt x="8247522" y="3437208"/>
                  <a:pt x="8254259" y="3419008"/>
                  <a:pt x="8254259" y="3395509"/>
                </a:cubicBezTo>
                <a:lnTo>
                  <a:pt x="8254259" y="3391072"/>
                </a:lnTo>
                <a:lnTo>
                  <a:pt x="8202248" y="3390825"/>
                </a:lnTo>
                <a:lnTo>
                  <a:pt x="8202248" y="3396248"/>
                </a:lnTo>
                <a:cubicBezTo>
                  <a:pt x="8202248" y="3403808"/>
                  <a:pt x="8200071" y="3409682"/>
                  <a:pt x="8195716" y="3413873"/>
                </a:cubicBezTo>
                <a:cubicBezTo>
                  <a:pt x="8191362" y="3418063"/>
                  <a:pt x="8185158" y="3420158"/>
                  <a:pt x="8177106" y="3420158"/>
                </a:cubicBezTo>
                <a:cubicBezTo>
                  <a:pt x="8168396" y="3420158"/>
                  <a:pt x="8161659" y="3417447"/>
                  <a:pt x="8156893" y="3412024"/>
                </a:cubicBezTo>
                <a:cubicBezTo>
                  <a:pt x="8152128" y="3406601"/>
                  <a:pt x="8149745" y="3399042"/>
                  <a:pt x="8149745" y="3389346"/>
                </a:cubicBezTo>
                <a:lnTo>
                  <a:pt x="8149745" y="3357548"/>
                </a:lnTo>
                <a:lnTo>
                  <a:pt x="8253520" y="3357548"/>
                </a:lnTo>
                <a:lnTo>
                  <a:pt x="8253520" y="3287543"/>
                </a:lnTo>
                <a:cubicBezTo>
                  <a:pt x="8253520" y="3270124"/>
                  <a:pt x="8250438" y="3255293"/>
                  <a:pt x="8244276" y="3243051"/>
                </a:cubicBezTo>
                <a:cubicBezTo>
                  <a:pt x="8238114" y="3230808"/>
                  <a:pt x="8229158" y="3221482"/>
                  <a:pt x="8217408" y="3215073"/>
                </a:cubicBezTo>
                <a:cubicBezTo>
                  <a:pt x="8205659" y="3208664"/>
                  <a:pt x="8191567" y="3205460"/>
                  <a:pt x="8175134" y="3205460"/>
                </a:cubicBezTo>
                <a:close/>
                <a:moveTo>
                  <a:pt x="8005181" y="3205460"/>
                </a:moveTo>
                <a:cubicBezTo>
                  <a:pt x="7993842" y="3205460"/>
                  <a:pt x="7983449" y="3209527"/>
                  <a:pt x="7973999" y="3217662"/>
                </a:cubicBezTo>
                <a:cubicBezTo>
                  <a:pt x="7969275" y="3221729"/>
                  <a:pt x="7965054" y="3226648"/>
                  <a:pt x="7961336" y="3232421"/>
                </a:cubicBezTo>
                <a:lnTo>
                  <a:pt x="7956868" y="3241627"/>
                </a:lnTo>
                <a:lnTo>
                  <a:pt x="7956868" y="3209897"/>
                </a:lnTo>
                <a:lnTo>
                  <a:pt x="7902885" y="3209897"/>
                </a:lnTo>
                <a:lnTo>
                  <a:pt x="7902885" y="3569782"/>
                </a:lnTo>
                <a:lnTo>
                  <a:pt x="7956868" y="3569782"/>
                </a:lnTo>
                <a:lnTo>
                  <a:pt x="7956868" y="3433803"/>
                </a:lnTo>
                <a:lnTo>
                  <a:pt x="7961151" y="3444007"/>
                </a:lnTo>
                <a:cubicBezTo>
                  <a:pt x="7964335" y="3449389"/>
                  <a:pt x="7968125" y="3454010"/>
                  <a:pt x="7972520" y="3457872"/>
                </a:cubicBezTo>
                <a:cubicBezTo>
                  <a:pt x="7981312" y="3465596"/>
                  <a:pt x="7991706" y="3469458"/>
                  <a:pt x="8003702" y="3469458"/>
                </a:cubicBezTo>
                <a:cubicBezTo>
                  <a:pt x="8015534" y="3469458"/>
                  <a:pt x="8025600" y="3466418"/>
                  <a:pt x="8033898" y="3460337"/>
                </a:cubicBezTo>
                <a:cubicBezTo>
                  <a:pt x="8042197" y="3454257"/>
                  <a:pt x="8048565" y="3445424"/>
                  <a:pt x="8053002" y="3433839"/>
                </a:cubicBezTo>
                <a:cubicBezTo>
                  <a:pt x="8057439" y="3422254"/>
                  <a:pt x="8059657" y="3408327"/>
                  <a:pt x="8059657" y="3392058"/>
                </a:cubicBezTo>
                <a:lnTo>
                  <a:pt x="8059657" y="3281381"/>
                </a:lnTo>
                <a:cubicBezTo>
                  <a:pt x="8059657" y="3265276"/>
                  <a:pt x="8057521" y="3251555"/>
                  <a:pt x="8053248" y="3240216"/>
                </a:cubicBezTo>
                <a:cubicBezTo>
                  <a:pt x="8048976" y="3228877"/>
                  <a:pt x="8042772" y="3220250"/>
                  <a:pt x="8034638" y="3214334"/>
                </a:cubicBezTo>
                <a:cubicBezTo>
                  <a:pt x="8026503" y="3208418"/>
                  <a:pt x="8016685" y="3205460"/>
                  <a:pt x="8005181" y="3205460"/>
                </a:cubicBezTo>
                <a:close/>
                <a:moveTo>
                  <a:pt x="7775084" y="3205460"/>
                </a:moveTo>
                <a:cubicBezTo>
                  <a:pt x="7758815" y="3205460"/>
                  <a:pt x="7744888" y="3208829"/>
                  <a:pt x="7733302" y="3215566"/>
                </a:cubicBezTo>
                <a:cubicBezTo>
                  <a:pt x="7721717" y="3222304"/>
                  <a:pt x="7712885" y="3232164"/>
                  <a:pt x="7706804" y="3245146"/>
                </a:cubicBezTo>
                <a:cubicBezTo>
                  <a:pt x="7700724" y="3258128"/>
                  <a:pt x="7697684" y="3273739"/>
                  <a:pt x="7697684" y="3291980"/>
                </a:cubicBezTo>
                <a:lnTo>
                  <a:pt x="7697684" y="3387621"/>
                </a:lnTo>
                <a:cubicBezTo>
                  <a:pt x="7697684" y="3404876"/>
                  <a:pt x="7700806" y="3419624"/>
                  <a:pt x="7707051" y="3431867"/>
                </a:cubicBezTo>
                <a:cubicBezTo>
                  <a:pt x="7713296" y="3444110"/>
                  <a:pt x="7722333" y="3453435"/>
                  <a:pt x="7734165" y="3459844"/>
                </a:cubicBezTo>
                <a:cubicBezTo>
                  <a:pt x="7745997" y="3466253"/>
                  <a:pt x="7760294" y="3469458"/>
                  <a:pt x="7777056" y="3469458"/>
                </a:cubicBezTo>
                <a:cubicBezTo>
                  <a:pt x="7801541" y="3469458"/>
                  <a:pt x="7820522" y="3463008"/>
                  <a:pt x="7833996" y="3450108"/>
                </a:cubicBezTo>
                <a:cubicBezTo>
                  <a:pt x="7847472" y="3437208"/>
                  <a:pt x="7854209" y="3419008"/>
                  <a:pt x="7854209" y="3395509"/>
                </a:cubicBezTo>
                <a:lnTo>
                  <a:pt x="7854209" y="3391072"/>
                </a:lnTo>
                <a:lnTo>
                  <a:pt x="7802198" y="3390825"/>
                </a:lnTo>
                <a:lnTo>
                  <a:pt x="7802198" y="3396248"/>
                </a:lnTo>
                <a:cubicBezTo>
                  <a:pt x="7802198" y="3403808"/>
                  <a:pt x="7800021" y="3409682"/>
                  <a:pt x="7795666" y="3413873"/>
                </a:cubicBezTo>
                <a:cubicBezTo>
                  <a:pt x="7791312" y="3418063"/>
                  <a:pt x="7785108" y="3420158"/>
                  <a:pt x="7777056" y="3420158"/>
                </a:cubicBezTo>
                <a:cubicBezTo>
                  <a:pt x="7768346" y="3420158"/>
                  <a:pt x="7761609" y="3417447"/>
                  <a:pt x="7756843" y="3412024"/>
                </a:cubicBezTo>
                <a:cubicBezTo>
                  <a:pt x="7752078" y="3406601"/>
                  <a:pt x="7749695" y="3399042"/>
                  <a:pt x="7749695" y="3389346"/>
                </a:cubicBezTo>
                <a:lnTo>
                  <a:pt x="7749695" y="3357548"/>
                </a:lnTo>
                <a:lnTo>
                  <a:pt x="7853470" y="3357548"/>
                </a:lnTo>
                <a:lnTo>
                  <a:pt x="7853470" y="3287543"/>
                </a:lnTo>
                <a:cubicBezTo>
                  <a:pt x="7853470" y="3270124"/>
                  <a:pt x="7850388" y="3255293"/>
                  <a:pt x="7844226" y="3243051"/>
                </a:cubicBezTo>
                <a:cubicBezTo>
                  <a:pt x="7838064" y="3230808"/>
                  <a:pt x="7829108" y="3221482"/>
                  <a:pt x="7817358" y="3215073"/>
                </a:cubicBezTo>
                <a:cubicBezTo>
                  <a:pt x="7805609" y="3208664"/>
                  <a:pt x="7791517" y="3205460"/>
                  <a:pt x="7775084" y="3205460"/>
                </a:cubicBezTo>
                <a:close/>
                <a:moveTo>
                  <a:pt x="7660732" y="3205460"/>
                </a:moveTo>
                <a:cubicBezTo>
                  <a:pt x="7645943" y="3205460"/>
                  <a:pt x="7632385" y="3209774"/>
                  <a:pt x="7620061" y="3218401"/>
                </a:cubicBezTo>
                <a:cubicBezTo>
                  <a:pt x="7613898" y="3222715"/>
                  <a:pt x="7608290" y="3227881"/>
                  <a:pt x="7603237" y="3233899"/>
                </a:cubicBezTo>
                <a:lnTo>
                  <a:pt x="7594918" y="3246606"/>
                </a:lnTo>
                <a:lnTo>
                  <a:pt x="7594918" y="3209897"/>
                </a:lnTo>
                <a:lnTo>
                  <a:pt x="7540935" y="3209897"/>
                </a:lnTo>
                <a:lnTo>
                  <a:pt x="7540935" y="3465760"/>
                </a:lnTo>
                <a:lnTo>
                  <a:pt x="7594918" y="3465760"/>
                </a:lnTo>
                <a:lnTo>
                  <a:pt x="7594918" y="3311453"/>
                </a:lnTo>
                <a:cubicBezTo>
                  <a:pt x="7595082" y="3295842"/>
                  <a:pt x="7599848" y="3283558"/>
                  <a:pt x="7609215" y="3274602"/>
                </a:cubicBezTo>
                <a:cubicBezTo>
                  <a:pt x="7618582" y="3265646"/>
                  <a:pt x="7631646" y="3261168"/>
                  <a:pt x="7648408" y="3261168"/>
                </a:cubicBezTo>
                <a:cubicBezTo>
                  <a:pt x="7651037" y="3261168"/>
                  <a:pt x="7653338" y="3261168"/>
                  <a:pt x="7655310" y="3261168"/>
                </a:cubicBezTo>
                <a:cubicBezTo>
                  <a:pt x="7657282" y="3261168"/>
                  <a:pt x="7659090" y="3261168"/>
                  <a:pt x="7660732" y="3261168"/>
                </a:cubicBezTo>
                <a:close/>
                <a:moveTo>
                  <a:pt x="7328799" y="3205460"/>
                </a:moveTo>
                <a:cubicBezTo>
                  <a:pt x="7314009" y="3205460"/>
                  <a:pt x="7301068" y="3208541"/>
                  <a:pt x="7289976" y="3214703"/>
                </a:cubicBezTo>
                <a:cubicBezTo>
                  <a:pt x="7278884" y="3220866"/>
                  <a:pt x="7270339" y="3229699"/>
                  <a:pt x="7264341" y="3241202"/>
                </a:cubicBezTo>
                <a:cubicBezTo>
                  <a:pt x="7258343" y="3252705"/>
                  <a:pt x="7255344" y="3266016"/>
                  <a:pt x="7255344" y="3281134"/>
                </a:cubicBezTo>
                <a:cubicBezTo>
                  <a:pt x="7255344" y="3296088"/>
                  <a:pt x="7258014" y="3308454"/>
                  <a:pt x="7263355" y="3318232"/>
                </a:cubicBezTo>
                <a:cubicBezTo>
                  <a:pt x="7268695" y="3328010"/>
                  <a:pt x="7275392" y="3335651"/>
                  <a:pt x="7283444" y="3341156"/>
                </a:cubicBezTo>
                <a:cubicBezTo>
                  <a:pt x="7291496" y="3346661"/>
                  <a:pt x="7301110" y="3351632"/>
                  <a:pt x="7312284" y="3356069"/>
                </a:cubicBezTo>
                <a:cubicBezTo>
                  <a:pt x="7312613" y="3356234"/>
                  <a:pt x="7313023" y="3356398"/>
                  <a:pt x="7313516" y="3356562"/>
                </a:cubicBezTo>
                <a:cubicBezTo>
                  <a:pt x="7314009" y="3356727"/>
                  <a:pt x="7314420" y="3356891"/>
                  <a:pt x="7314749" y="3357055"/>
                </a:cubicBezTo>
                <a:cubicBezTo>
                  <a:pt x="7315899" y="3357548"/>
                  <a:pt x="7317009" y="3358000"/>
                  <a:pt x="7318077" y="3358411"/>
                </a:cubicBezTo>
                <a:cubicBezTo>
                  <a:pt x="7319145" y="3358822"/>
                  <a:pt x="7320172" y="3359192"/>
                  <a:pt x="7321158" y="3359520"/>
                </a:cubicBezTo>
                <a:cubicBezTo>
                  <a:pt x="7329868" y="3362807"/>
                  <a:pt x="7336605" y="3365683"/>
                  <a:pt x="7341371" y="3368148"/>
                </a:cubicBezTo>
                <a:cubicBezTo>
                  <a:pt x="7346137" y="3370613"/>
                  <a:pt x="7350081" y="3373899"/>
                  <a:pt x="7353202" y="3378007"/>
                </a:cubicBezTo>
                <a:cubicBezTo>
                  <a:pt x="7356325" y="3382116"/>
                  <a:pt x="7357886" y="3387210"/>
                  <a:pt x="7357886" y="3393290"/>
                </a:cubicBezTo>
                <a:cubicBezTo>
                  <a:pt x="7357886" y="3401836"/>
                  <a:pt x="7355462" y="3408614"/>
                  <a:pt x="7350614" y="3413626"/>
                </a:cubicBezTo>
                <a:cubicBezTo>
                  <a:pt x="7345767" y="3418638"/>
                  <a:pt x="7339152" y="3421144"/>
                  <a:pt x="7330771" y="3421144"/>
                </a:cubicBezTo>
                <a:cubicBezTo>
                  <a:pt x="7322390" y="3421144"/>
                  <a:pt x="7315776" y="3418474"/>
                  <a:pt x="7310928" y="3413133"/>
                </a:cubicBezTo>
                <a:cubicBezTo>
                  <a:pt x="7306081" y="3407792"/>
                  <a:pt x="7303657" y="3400603"/>
                  <a:pt x="7303657" y="3391565"/>
                </a:cubicBezTo>
                <a:lnTo>
                  <a:pt x="7303657" y="3388607"/>
                </a:lnTo>
                <a:lnTo>
                  <a:pt x="7252139" y="3388853"/>
                </a:lnTo>
                <a:lnTo>
                  <a:pt x="7252139" y="3392058"/>
                </a:lnTo>
                <a:cubicBezTo>
                  <a:pt x="7252139" y="3407505"/>
                  <a:pt x="7255385" y="3421062"/>
                  <a:pt x="7261876" y="3432730"/>
                </a:cubicBezTo>
                <a:cubicBezTo>
                  <a:pt x="7268367" y="3444397"/>
                  <a:pt x="7277528" y="3453435"/>
                  <a:pt x="7289360" y="3459844"/>
                </a:cubicBezTo>
                <a:cubicBezTo>
                  <a:pt x="7301192" y="3466253"/>
                  <a:pt x="7314995" y="3469458"/>
                  <a:pt x="7330771" y="3469458"/>
                </a:cubicBezTo>
                <a:cubicBezTo>
                  <a:pt x="7346712" y="3469458"/>
                  <a:pt x="7360597" y="3466335"/>
                  <a:pt x="7372429" y="3460091"/>
                </a:cubicBezTo>
                <a:cubicBezTo>
                  <a:pt x="7384261" y="3453846"/>
                  <a:pt x="7393423" y="3445013"/>
                  <a:pt x="7399914" y="3433592"/>
                </a:cubicBezTo>
                <a:cubicBezTo>
                  <a:pt x="7406405" y="3422171"/>
                  <a:pt x="7409650" y="3408737"/>
                  <a:pt x="7409650" y="3393290"/>
                </a:cubicBezTo>
                <a:cubicBezTo>
                  <a:pt x="7409650" y="3376200"/>
                  <a:pt x="7406733" y="3362601"/>
                  <a:pt x="7400900" y="3352495"/>
                </a:cubicBezTo>
                <a:cubicBezTo>
                  <a:pt x="7395066" y="3342389"/>
                  <a:pt x="7388000" y="3334912"/>
                  <a:pt x="7379701" y="3330064"/>
                </a:cubicBezTo>
                <a:cubicBezTo>
                  <a:pt x="7371402" y="3325216"/>
                  <a:pt x="7360844" y="3320656"/>
                  <a:pt x="7348026" y="3316383"/>
                </a:cubicBezTo>
                <a:cubicBezTo>
                  <a:pt x="7347698" y="3316219"/>
                  <a:pt x="7347369" y="3316137"/>
                  <a:pt x="7347040" y="3316137"/>
                </a:cubicBezTo>
                <a:cubicBezTo>
                  <a:pt x="7346712" y="3316137"/>
                  <a:pt x="7346465" y="3316055"/>
                  <a:pt x="7346301" y="3315890"/>
                </a:cubicBezTo>
                <a:cubicBezTo>
                  <a:pt x="7345972" y="3315726"/>
                  <a:pt x="7345602" y="3315603"/>
                  <a:pt x="7345191" y="3315521"/>
                </a:cubicBezTo>
                <a:cubicBezTo>
                  <a:pt x="7344781" y="3315438"/>
                  <a:pt x="7344411" y="3315315"/>
                  <a:pt x="7344082" y="3315151"/>
                </a:cubicBezTo>
                <a:cubicBezTo>
                  <a:pt x="7335866" y="3312357"/>
                  <a:pt x="7329252" y="3309687"/>
                  <a:pt x="7324239" y="3307140"/>
                </a:cubicBezTo>
                <a:cubicBezTo>
                  <a:pt x="7319227" y="3304593"/>
                  <a:pt x="7315119" y="3301183"/>
                  <a:pt x="7311914" y="3296910"/>
                </a:cubicBezTo>
                <a:cubicBezTo>
                  <a:pt x="7308710" y="3292637"/>
                  <a:pt x="7307108" y="3287215"/>
                  <a:pt x="7307108" y="3280641"/>
                </a:cubicBezTo>
                <a:cubicBezTo>
                  <a:pt x="7307108" y="3272260"/>
                  <a:pt x="7309039" y="3265646"/>
                  <a:pt x="7312900" y="3260798"/>
                </a:cubicBezTo>
                <a:cubicBezTo>
                  <a:pt x="7316762" y="3255950"/>
                  <a:pt x="7322062" y="3253527"/>
                  <a:pt x="7328799" y="3253527"/>
                </a:cubicBezTo>
                <a:cubicBezTo>
                  <a:pt x="7335701" y="3253527"/>
                  <a:pt x="7341124" y="3255745"/>
                  <a:pt x="7345068" y="3260182"/>
                </a:cubicBezTo>
                <a:cubicBezTo>
                  <a:pt x="7349012" y="3264619"/>
                  <a:pt x="7350984" y="3270699"/>
                  <a:pt x="7350984" y="3278423"/>
                </a:cubicBezTo>
                <a:lnTo>
                  <a:pt x="7350984" y="3281874"/>
                </a:lnTo>
                <a:lnTo>
                  <a:pt x="7402502" y="3281627"/>
                </a:lnTo>
                <a:lnTo>
                  <a:pt x="7402502" y="3278669"/>
                </a:lnTo>
                <a:cubicBezTo>
                  <a:pt x="7402502" y="3263879"/>
                  <a:pt x="7399503" y="3250938"/>
                  <a:pt x="7393505" y="3239846"/>
                </a:cubicBezTo>
                <a:cubicBezTo>
                  <a:pt x="7387507" y="3228754"/>
                  <a:pt x="7378961" y="3220250"/>
                  <a:pt x="7367869" y="3214334"/>
                </a:cubicBezTo>
                <a:cubicBezTo>
                  <a:pt x="7356777" y="3208418"/>
                  <a:pt x="7343754" y="3205460"/>
                  <a:pt x="7328799" y="3205460"/>
                </a:cubicBezTo>
                <a:close/>
                <a:moveTo>
                  <a:pt x="6728813" y="3205460"/>
                </a:moveTo>
                <a:cubicBezTo>
                  <a:pt x="6712215" y="3205460"/>
                  <a:pt x="6698001" y="3208459"/>
                  <a:pt x="6686169" y="3214457"/>
                </a:cubicBezTo>
                <a:cubicBezTo>
                  <a:pt x="6674337" y="3220455"/>
                  <a:pt x="6665340" y="3229206"/>
                  <a:pt x="6659178" y="3240709"/>
                </a:cubicBezTo>
                <a:cubicBezTo>
                  <a:pt x="6653015" y="3252212"/>
                  <a:pt x="6649934" y="3266098"/>
                  <a:pt x="6649934" y="3282367"/>
                </a:cubicBezTo>
                <a:lnTo>
                  <a:pt x="6649934" y="3396002"/>
                </a:lnTo>
                <a:cubicBezTo>
                  <a:pt x="6649934" y="3411449"/>
                  <a:pt x="6653015" y="3424677"/>
                  <a:pt x="6659178" y="3435688"/>
                </a:cubicBezTo>
                <a:cubicBezTo>
                  <a:pt x="6665340" y="3446698"/>
                  <a:pt x="6674296" y="3455079"/>
                  <a:pt x="6686046" y="3460830"/>
                </a:cubicBezTo>
                <a:cubicBezTo>
                  <a:pt x="6697795" y="3466582"/>
                  <a:pt x="6712051" y="3469458"/>
                  <a:pt x="6728813" y="3469458"/>
                </a:cubicBezTo>
                <a:cubicBezTo>
                  <a:pt x="6745575" y="3469458"/>
                  <a:pt x="6759912" y="3466500"/>
                  <a:pt x="6771827" y="3460584"/>
                </a:cubicBezTo>
                <a:cubicBezTo>
                  <a:pt x="6783741" y="3454668"/>
                  <a:pt x="6792861" y="3446164"/>
                  <a:pt x="6799188" y="3435071"/>
                </a:cubicBezTo>
                <a:cubicBezTo>
                  <a:pt x="6805514" y="3423979"/>
                  <a:pt x="6808678" y="3410627"/>
                  <a:pt x="6808678" y="3395016"/>
                </a:cubicBezTo>
                <a:lnTo>
                  <a:pt x="6808678" y="3380966"/>
                </a:lnTo>
                <a:lnTo>
                  <a:pt x="6754942" y="3380472"/>
                </a:lnTo>
                <a:lnTo>
                  <a:pt x="6754942" y="3392304"/>
                </a:lnTo>
                <a:cubicBezTo>
                  <a:pt x="6754942" y="3401178"/>
                  <a:pt x="6752723" y="3408039"/>
                  <a:pt x="6748286" y="3412887"/>
                </a:cubicBezTo>
                <a:cubicBezTo>
                  <a:pt x="6743849" y="3417734"/>
                  <a:pt x="6737605" y="3420158"/>
                  <a:pt x="6729552" y="3420158"/>
                </a:cubicBezTo>
                <a:cubicBezTo>
                  <a:pt x="6721500" y="3420158"/>
                  <a:pt x="6715214" y="3417858"/>
                  <a:pt x="6710695" y="3413257"/>
                </a:cubicBezTo>
                <a:cubicBezTo>
                  <a:pt x="6706176" y="3408655"/>
                  <a:pt x="6703917" y="3402082"/>
                  <a:pt x="6703917" y="3393537"/>
                </a:cubicBezTo>
                <a:lnTo>
                  <a:pt x="6703917" y="3284832"/>
                </a:lnTo>
                <a:cubicBezTo>
                  <a:pt x="6703917" y="3275300"/>
                  <a:pt x="6706176" y="3267864"/>
                  <a:pt x="6710695" y="3262524"/>
                </a:cubicBezTo>
                <a:cubicBezTo>
                  <a:pt x="6715215" y="3257183"/>
                  <a:pt x="6721500" y="3254513"/>
                  <a:pt x="6729552" y="3254513"/>
                </a:cubicBezTo>
                <a:cubicBezTo>
                  <a:pt x="6737605" y="3254513"/>
                  <a:pt x="6743849" y="3257224"/>
                  <a:pt x="6748286" y="3262647"/>
                </a:cubicBezTo>
                <a:cubicBezTo>
                  <a:pt x="6752723" y="3268070"/>
                  <a:pt x="6754942" y="3275711"/>
                  <a:pt x="6754942" y="3285571"/>
                </a:cubicBezTo>
                <a:lnTo>
                  <a:pt x="6754942" y="3298143"/>
                </a:lnTo>
                <a:lnTo>
                  <a:pt x="6808185" y="3298143"/>
                </a:lnTo>
                <a:lnTo>
                  <a:pt x="6808185" y="3282860"/>
                </a:lnTo>
                <a:cubicBezTo>
                  <a:pt x="6808185" y="3266591"/>
                  <a:pt x="6805063" y="3252623"/>
                  <a:pt x="6798818" y="3240955"/>
                </a:cubicBezTo>
                <a:cubicBezTo>
                  <a:pt x="6792573" y="3229288"/>
                  <a:pt x="6783494" y="3220455"/>
                  <a:pt x="6771580" y="3214457"/>
                </a:cubicBezTo>
                <a:cubicBezTo>
                  <a:pt x="6759666" y="3208459"/>
                  <a:pt x="6745410" y="3205460"/>
                  <a:pt x="6728813" y="3205460"/>
                </a:cubicBezTo>
                <a:close/>
                <a:moveTo>
                  <a:pt x="5927183" y="3205460"/>
                </a:moveTo>
                <a:cubicBezTo>
                  <a:pt x="5912393" y="3205460"/>
                  <a:pt x="5898836" y="3209774"/>
                  <a:pt x="5886511" y="3218401"/>
                </a:cubicBezTo>
                <a:cubicBezTo>
                  <a:pt x="5880348" y="3222715"/>
                  <a:pt x="5874741" y="3227881"/>
                  <a:pt x="5869687" y="3233899"/>
                </a:cubicBezTo>
                <a:lnTo>
                  <a:pt x="5861368" y="3246606"/>
                </a:lnTo>
                <a:lnTo>
                  <a:pt x="5861368" y="3209897"/>
                </a:lnTo>
                <a:lnTo>
                  <a:pt x="5807385" y="3209897"/>
                </a:lnTo>
                <a:lnTo>
                  <a:pt x="5807385" y="3465760"/>
                </a:lnTo>
                <a:lnTo>
                  <a:pt x="5861368" y="3465760"/>
                </a:lnTo>
                <a:lnTo>
                  <a:pt x="5861368" y="3311453"/>
                </a:lnTo>
                <a:cubicBezTo>
                  <a:pt x="5861532" y="3295842"/>
                  <a:pt x="5866298" y="3283558"/>
                  <a:pt x="5875665" y="3274602"/>
                </a:cubicBezTo>
                <a:cubicBezTo>
                  <a:pt x="5885032" y="3265646"/>
                  <a:pt x="5898096" y="3261168"/>
                  <a:pt x="5914859" y="3261168"/>
                </a:cubicBezTo>
                <a:cubicBezTo>
                  <a:pt x="5917487" y="3261168"/>
                  <a:pt x="5919788" y="3261168"/>
                  <a:pt x="5921760" y="3261168"/>
                </a:cubicBezTo>
                <a:cubicBezTo>
                  <a:pt x="5923732" y="3261168"/>
                  <a:pt x="5925539" y="3261168"/>
                  <a:pt x="5927183" y="3261168"/>
                </a:cubicBezTo>
                <a:close/>
                <a:moveTo>
                  <a:pt x="5477341" y="3205460"/>
                </a:moveTo>
                <a:cubicBezTo>
                  <a:pt x="5461565" y="3205460"/>
                  <a:pt x="5448049" y="3208213"/>
                  <a:pt x="5436792" y="3213718"/>
                </a:cubicBezTo>
                <a:cubicBezTo>
                  <a:pt x="5425535" y="3219223"/>
                  <a:pt x="5416949" y="3227275"/>
                  <a:pt x="5411034" y="3237874"/>
                </a:cubicBezTo>
                <a:cubicBezTo>
                  <a:pt x="5405117" y="3248473"/>
                  <a:pt x="5402159" y="3261250"/>
                  <a:pt x="5402159" y="3276204"/>
                </a:cubicBezTo>
                <a:lnTo>
                  <a:pt x="5402159" y="3397481"/>
                </a:lnTo>
                <a:cubicBezTo>
                  <a:pt x="5402159" y="3412599"/>
                  <a:pt x="5405117" y="3425540"/>
                  <a:pt x="5411034" y="3436304"/>
                </a:cubicBezTo>
                <a:cubicBezTo>
                  <a:pt x="5416949" y="3447068"/>
                  <a:pt x="5425535" y="3455284"/>
                  <a:pt x="5436792" y="3460954"/>
                </a:cubicBezTo>
                <a:cubicBezTo>
                  <a:pt x="5448049" y="3466623"/>
                  <a:pt x="5461565" y="3469458"/>
                  <a:pt x="5477341" y="3469458"/>
                </a:cubicBezTo>
                <a:cubicBezTo>
                  <a:pt x="5493116" y="3469458"/>
                  <a:pt x="5506633" y="3466664"/>
                  <a:pt x="5517889" y="3461077"/>
                </a:cubicBezTo>
                <a:cubicBezTo>
                  <a:pt x="5529146" y="3455489"/>
                  <a:pt x="5537691" y="3447355"/>
                  <a:pt x="5543525" y="3436674"/>
                </a:cubicBezTo>
                <a:cubicBezTo>
                  <a:pt x="5549358" y="3425992"/>
                  <a:pt x="5552275" y="3413174"/>
                  <a:pt x="5552275" y="3398220"/>
                </a:cubicBezTo>
                <a:lnTo>
                  <a:pt x="5552275" y="3276204"/>
                </a:lnTo>
                <a:cubicBezTo>
                  <a:pt x="5552275" y="3261250"/>
                  <a:pt x="5549358" y="3248473"/>
                  <a:pt x="5543525" y="3237874"/>
                </a:cubicBezTo>
                <a:cubicBezTo>
                  <a:pt x="5537691" y="3227275"/>
                  <a:pt x="5529146" y="3219223"/>
                  <a:pt x="5517889" y="3213718"/>
                </a:cubicBezTo>
                <a:cubicBezTo>
                  <a:pt x="5506633" y="3208213"/>
                  <a:pt x="5493116" y="3205460"/>
                  <a:pt x="5477341" y="3205460"/>
                </a:cubicBezTo>
                <a:close/>
                <a:moveTo>
                  <a:pt x="4970385" y="3205460"/>
                </a:moveTo>
                <a:cubicBezTo>
                  <a:pt x="4946229" y="3205460"/>
                  <a:pt x="4927537" y="3211992"/>
                  <a:pt x="4914307" y="3225056"/>
                </a:cubicBezTo>
                <a:cubicBezTo>
                  <a:pt x="4901079" y="3238121"/>
                  <a:pt x="4894464" y="3256567"/>
                  <a:pt x="4894464" y="3280395"/>
                </a:cubicBezTo>
                <a:lnTo>
                  <a:pt x="4946475" y="3280395"/>
                </a:lnTo>
                <a:cubicBezTo>
                  <a:pt x="4946475" y="3271850"/>
                  <a:pt x="4948488" y="3265235"/>
                  <a:pt x="4952514" y="3260552"/>
                </a:cubicBezTo>
                <a:cubicBezTo>
                  <a:pt x="4956540" y="3255869"/>
                  <a:pt x="4962169" y="3253527"/>
                  <a:pt x="4969400" y="3253527"/>
                </a:cubicBezTo>
                <a:cubicBezTo>
                  <a:pt x="4977616" y="3253527"/>
                  <a:pt x="4984025" y="3255869"/>
                  <a:pt x="4988626" y="3260552"/>
                </a:cubicBezTo>
                <a:cubicBezTo>
                  <a:pt x="4993227" y="3265235"/>
                  <a:pt x="4995528" y="3271850"/>
                  <a:pt x="4995528" y="3280395"/>
                </a:cubicBezTo>
                <a:lnTo>
                  <a:pt x="4995528" y="3311946"/>
                </a:lnTo>
                <a:lnTo>
                  <a:pt x="4971125" y="3311946"/>
                </a:lnTo>
                <a:cubicBezTo>
                  <a:pt x="4944174" y="3311946"/>
                  <a:pt x="4923797" y="3319095"/>
                  <a:pt x="4909994" y="3333392"/>
                </a:cubicBezTo>
                <a:cubicBezTo>
                  <a:pt x="4896190" y="3347688"/>
                  <a:pt x="4889288" y="3368887"/>
                  <a:pt x="4889288" y="3396988"/>
                </a:cubicBezTo>
                <a:cubicBezTo>
                  <a:pt x="4889288" y="3420816"/>
                  <a:pt x="4894424" y="3438851"/>
                  <a:pt x="4904695" y="3451094"/>
                </a:cubicBezTo>
                <a:cubicBezTo>
                  <a:pt x="4914965" y="3463336"/>
                  <a:pt x="4930124" y="3469458"/>
                  <a:pt x="4950173" y="3469458"/>
                </a:cubicBezTo>
                <a:cubicBezTo>
                  <a:pt x="4960854" y="3469458"/>
                  <a:pt x="4969892" y="3467321"/>
                  <a:pt x="4977287" y="3463049"/>
                </a:cubicBezTo>
                <a:cubicBezTo>
                  <a:pt x="4984682" y="3458776"/>
                  <a:pt x="4990310" y="3452367"/>
                  <a:pt x="4994173" y="3443822"/>
                </a:cubicBezTo>
                <a:lnTo>
                  <a:pt x="4995528" y="3439442"/>
                </a:lnTo>
                <a:lnTo>
                  <a:pt x="4995528" y="3465760"/>
                </a:lnTo>
                <a:lnTo>
                  <a:pt x="5047292" y="3465760"/>
                </a:lnTo>
                <a:lnTo>
                  <a:pt x="5047292" y="3280395"/>
                </a:lnTo>
                <a:cubicBezTo>
                  <a:pt x="5047292" y="3264619"/>
                  <a:pt x="5044252" y="3251103"/>
                  <a:pt x="5038172" y="3239846"/>
                </a:cubicBezTo>
                <a:cubicBezTo>
                  <a:pt x="5032092" y="3228589"/>
                  <a:pt x="5023300" y="3220044"/>
                  <a:pt x="5011797" y="3214210"/>
                </a:cubicBezTo>
                <a:cubicBezTo>
                  <a:pt x="5000294" y="3208377"/>
                  <a:pt x="4986490" y="3205460"/>
                  <a:pt x="4970385" y="3205460"/>
                </a:cubicBezTo>
                <a:close/>
                <a:moveTo>
                  <a:pt x="4555634" y="3205460"/>
                </a:moveTo>
                <a:cubicBezTo>
                  <a:pt x="4539365" y="3205460"/>
                  <a:pt x="4525438" y="3208829"/>
                  <a:pt x="4513853" y="3215566"/>
                </a:cubicBezTo>
                <a:cubicBezTo>
                  <a:pt x="4502267" y="3222304"/>
                  <a:pt x="4493434" y="3232164"/>
                  <a:pt x="4487354" y="3245146"/>
                </a:cubicBezTo>
                <a:cubicBezTo>
                  <a:pt x="4481275" y="3258128"/>
                  <a:pt x="4478234" y="3273739"/>
                  <a:pt x="4478234" y="3291980"/>
                </a:cubicBezTo>
                <a:lnTo>
                  <a:pt x="4478234" y="3387621"/>
                </a:lnTo>
                <a:cubicBezTo>
                  <a:pt x="4478234" y="3404876"/>
                  <a:pt x="4481356" y="3419624"/>
                  <a:pt x="4487601" y="3431867"/>
                </a:cubicBezTo>
                <a:cubicBezTo>
                  <a:pt x="4493846" y="3444110"/>
                  <a:pt x="4502884" y="3453435"/>
                  <a:pt x="4514715" y="3459844"/>
                </a:cubicBezTo>
                <a:cubicBezTo>
                  <a:pt x="4526547" y="3466253"/>
                  <a:pt x="4540844" y="3469458"/>
                  <a:pt x="4557607" y="3469458"/>
                </a:cubicBezTo>
                <a:cubicBezTo>
                  <a:pt x="4582091" y="3469458"/>
                  <a:pt x="4601072" y="3463008"/>
                  <a:pt x="4614547" y="3450108"/>
                </a:cubicBezTo>
                <a:cubicBezTo>
                  <a:pt x="4628022" y="3437208"/>
                  <a:pt x="4634760" y="3419008"/>
                  <a:pt x="4634760" y="3395509"/>
                </a:cubicBezTo>
                <a:lnTo>
                  <a:pt x="4634760" y="3391072"/>
                </a:lnTo>
                <a:lnTo>
                  <a:pt x="4582749" y="3390825"/>
                </a:lnTo>
                <a:lnTo>
                  <a:pt x="4582749" y="3396248"/>
                </a:lnTo>
                <a:cubicBezTo>
                  <a:pt x="4582749" y="3403808"/>
                  <a:pt x="4580571" y="3409682"/>
                  <a:pt x="4576216" y="3413873"/>
                </a:cubicBezTo>
                <a:cubicBezTo>
                  <a:pt x="4571861" y="3418063"/>
                  <a:pt x="4565659" y="3420158"/>
                  <a:pt x="4557607" y="3420158"/>
                </a:cubicBezTo>
                <a:cubicBezTo>
                  <a:pt x="4548896" y="3420158"/>
                  <a:pt x="4542159" y="3417447"/>
                  <a:pt x="4537393" y="3412024"/>
                </a:cubicBezTo>
                <a:cubicBezTo>
                  <a:pt x="4532627" y="3406601"/>
                  <a:pt x="4530245" y="3399042"/>
                  <a:pt x="4530245" y="3389346"/>
                </a:cubicBezTo>
                <a:lnTo>
                  <a:pt x="4530245" y="3357548"/>
                </a:lnTo>
                <a:lnTo>
                  <a:pt x="4634020" y="3357548"/>
                </a:lnTo>
                <a:lnTo>
                  <a:pt x="4634020" y="3287543"/>
                </a:lnTo>
                <a:cubicBezTo>
                  <a:pt x="4634020" y="3270124"/>
                  <a:pt x="4630939" y="3255293"/>
                  <a:pt x="4624776" y="3243051"/>
                </a:cubicBezTo>
                <a:cubicBezTo>
                  <a:pt x="4618614" y="3230808"/>
                  <a:pt x="4609658" y="3221482"/>
                  <a:pt x="4597908" y="3215073"/>
                </a:cubicBezTo>
                <a:cubicBezTo>
                  <a:pt x="4586158" y="3208664"/>
                  <a:pt x="4572067" y="3205460"/>
                  <a:pt x="4555634" y="3205460"/>
                </a:cubicBezTo>
                <a:close/>
                <a:moveTo>
                  <a:pt x="4050810" y="3205460"/>
                </a:moveTo>
                <a:cubicBezTo>
                  <a:pt x="4034541" y="3205460"/>
                  <a:pt x="4020614" y="3208829"/>
                  <a:pt x="4009028" y="3215566"/>
                </a:cubicBezTo>
                <a:cubicBezTo>
                  <a:pt x="3997443" y="3222304"/>
                  <a:pt x="3988610" y="3232164"/>
                  <a:pt x="3982529" y="3245146"/>
                </a:cubicBezTo>
                <a:cubicBezTo>
                  <a:pt x="3976450" y="3258128"/>
                  <a:pt x="3973409" y="3273739"/>
                  <a:pt x="3973409" y="3291980"/>
                </a:cubicBezTo>
                <a:lnTo>
                  <a:pt x="3973409" y="3387621"/>
                </a:lnTo>
                <a:cubicBezTo>
                  <a:pt x="3973409" y="3404876"/>
                  <a:pt x="3976531" y="3419624"/>
                  <a:pt x="3982776" y="3431867"/>
                </a:cubicBezTo>
                <a:cubicBezTo>
                  <a:pt x="3989021" y="3444110"/>
                  <a:pt x="3998059" y="3453435"/>
                  <a:pt x="4009891" y="3459844"/>
                </a:cubicBezTo>
                <a:cubicBezTo>
                  <a:pt x="4021723" y="3466253"/>
                  <a:pt x="4036020" y="3469458"/>
                  <a:pt x="4052781" y="3469458"/>
                </a:cubicBezTo>
                <a:cubicBezTo>
                  <a:pt x="4077267" y="3469458"/>
                  <a:pt x="4096247" y="3463008"/>
                  <a:pt x="4109722" y="3450108"/>
                </a:cubicBezTo>
                <a:cubicBezTo>
                  <a:pt x="4123197" y="3437208"/>
                  <a:pt x="4129935" y="3419008"/>
                  <a:pt x="4129935" y="3395509"/>
                </a:cubicBezTo>
                <a:lnTo>
                  <a:pt x="4129935" y="3391072"/>
                </a:lnTo>
                <a:lnTo>
                  <a:pt x="4077924" y="3390825"/>
                </a:lnTo>
                <a:lnTo>
                  <a:pt x="4077924" y="3396248"/>
                </a:lnTo>
                <a:cubicBezTo>
                  <a:pt x="4077924" y="3403808"/>
                  <a:pt x="4075747" y="3409682"/>
                  <a:pt x="4071392" y="3413873"/>
                </a:cubicBezTo>
                <a:cubicBezTo>
                  <a:pt x="4067037" y="3418063"/>
                  <a:pt x="4060833" y="3420158"/>
                  <a:pt x="4052781" y="3420158"/>
                </a:cubicBezTo>
                <a:cubicBezTo>
                  <a:pt x="4044072" y="3420158"/>
                  <a:pt x="4037334" y="3417447"/>
                  <a:pt x="4032569" y="3412024"/>
                </a:cubicBezTo>
                <a:cubicBezTo>
                  <a:pt x="4027803" y="3406601"/>
                  <a:pt x="4025420" y="3399042"/>
                  <a:pt x="4025420" y="3389346"/>
                </a:cubicBezTo>
                <a:lnTo>
                  <a:pt x="4025420" y="3357548"/>
                </a:lnTo>
                <a:lnTo>
                  <a:pt x="4129195" y="3357548"/>
                </a:lnTo>
                <a:lnTo>
                  <a:pt x="4129195" y="3287543"/>
                </a:lnTo>
                <a:cubicBezTo>
                  <a:pt x="4129195" y="3270124"/>
                  <a:pt x="4126114" y="3255293"/>
                  <a:pt x="4119952" y="3243051"/>
                </a:cubicBezTo>
                <a:cubicBezTo>
                  <a:pt x="4113789" y="3230808"/>
                  <a:pt x="4104833" y="3221482"/>
                  <a:pt x="4093083" y="3215073"/>
                </a:cubicBezTo>
                <a:cubicBezTo>
                  <a:pt x="4081333" y="3208664"/>
                  <a:pt x="4067243" y="3205460"/>
                  <a:pt x="4050810" y="3205460"/>
                </a:cubicBezTo>
                <a:close/>
                <a:moveTo>
                  <a:pt x="3556900" y="3205460"/>
                </a:moveTo>
                <a:cubicBezTo>
                  <a:pt x="3542110" y="3205460"/>
                  <a:pt x="3529169" y="3208541"/>
                  <a:pt x="3518077" y="3214703"/>
                </a:cubicBezTo>
                <a:cubicBezTo>
                  <a:pt x="3506984" y="3220866"/>
                  <a:pt x="3498440" y="3229699"/>
                  <a:pt x="3492441" y="3241202"/>
                </a:cubicBezTo>
                <a:cubicBezTo>
                  <a:pt x="3486443" y="3252705"/>
                  <a:pt x="3483444" y="3266016"/>
                  <a:pt x="3483444" y="3281134"/>
                </a:cubicBezTo>
                <a:cubicBezTo>
                  <a:pt x="3483444" y="3296088"/>
                  <a:pt x="3486114" y="3308454"/>
                  <a:pt x="3491455" y="3318232"/>
                </a:cubicBezTo>
                <a:cubicBezTo>
                  <a:pt x="3496796" y="3328010"/>
                  <a:pt x="3503492" y="3335651"/>
                  <a:pt x="3511545" y="3341156"/>
                </a:cubicBezTo>
                <a:cubicBezTo>
                  <a:pt x="3519597" y="3346661"/>
                  <a:pt x="3529210" y="3351632"/>
                  <a:pt x="3540384" y="3356069"/>
                </a:cubicBezTo>
                <a:cubicBezTo>
                  <a:pt x="3540713" y="3356234"/>
                  <a:pt x="3541124" y="3356398"/>
                  <a:pt x="3541617" y="3356562"/>
                </a:cubicBezTo>
                <a:cubicBezTo>
                  <a:pt x="3542110" y="3356727"/>
                  <a:pt x="3542521" y="3356891"/>
                  <a:pt x="3542849" y="3357055"/>
                </a:cubicBezTo>
                <a:cubicBezTo>
                  <a:pt x="3544000" y="3357548"/>
                  <a:pt x="3545109" y="3358000"/>
                  <a:pt x="3546177" y="3358411"/>
                </a:cubicBezTo>
                <a:cubicBezTo>
                  <a:pt x="3547245" y="3358822"/>
                  <a:pt x="3548273" y="3359192"/>
                  <a:pt x="3549259" y="3359520"/>
                </a:cubicBezTo>
                <a:cubicBezTo>
                  <a:pt x="3557968" y="3362807"/>
                  <a:pt x="3564705" y="3365683"/>
                  <a:pt x="3569471" y="3368148"/>
                </a:cubicBezTo>
                <a:cubicBezTo>
                  <a:pt x="3574237" y="3370613"/>
                  <a:pt x="3578181" y="3373899"/>
                  <a:pt x="3581303" y="3378007"/>
                </a:cubicBezTo>
                <a:cubicBezTo>
                  <a:pt x="3584425" y="3382116"/>
                  <a:pt x="3585986" y="3387210"/>
                  <a:pt x="3585986" y="3393290"/>
                </a:cubicBezTo>
                <a:cubicBezTo>
                  <a:pt x="3585986" y="3401836"/>
                  <a:pt x="3583563" y="3408614"/>
                  <a:pt x="3578715" y="3413626"/>
                </a:cubicBezTo>
                <a:cubicBezTo>
                  <a:pt x="3573867" y="3418638"/>
                  <a:pt x="3567253" y="3421144"/>
                  <a:pt x="3558872" y="3421144"/>
                </a:cubicBezTo>
                <a:cubicBezTo>
                  <a:pt x="3550491" y="3421144"/>
                  <a:pt x="3543877" y="3418474"/>
                  <a:pt x="3539029" y="3413133"/>
                </a:cubicBezTo>
                <a:cubicBezTo>
                  <a:pt x="3534181" y="3407792"/>
                  <a:pt x="3531757" y="3400603"/>
                  <a:pt x="3531757" y="3391565"/>
                </a:cubicBezTo>
                <a:lnTo>
                  <a:pt x="3531757" y="3388607"/>
                </a:lnTo>
                <a:lnTo>
                  <a:pt x="3480240" y="3388853"/>
                </a:lnTo>
                <a:lnTo>
                  <a:pt x="3480240" y="3392058"/>
                </a:lnTo>
                <a:cubicBezTo>
                  <a:pt x="3480240" y="3407505"/>
                  <a:pt x="3483485" y="3421062"/>
                  <a:pt x="3489977" y="3432730"/>
                </a:cubicBezTo>
                <a:cubicBezTo>
                  <a:pt x="3496467" y="3444397"/>
                  <a:pt x="3505629" y="3453435"/>
                  <a:pt x="3517460" y="3459844"/>
                </a:cubicBezTo>
                <a:cubicBezTo>
                  <a:pt x="3529292" y="3466253"/>
                  <a:pt x="3543096" y="3469458"/>
                  <a:pt x="3558872" y="3469458"/>
                </a:cubicBezTo>
                <a:cubicBezTo>
                  <a:pt x="3574812" y="3469458"/>
                  <a:pt x="3588697" y="3466335"/>
                  <a:pt x="3600530" y="3460091"/>
                </a:cubicBezTo>
                <a:cubicBezTo>
                  <a:pt x="3612361" y="3453846"/>
                  <a:pt x="3621523" y="3445013"/>
                  <a:pt x="3628014" y="3433592"/>
                </a:cubicBezTo>
                <a:cubicBezTo>
                  <a:pt x="3634505" y="3422171"/>
                  <a:pt x="3637751" y="3408737"/>
                  <a:pt x="3637751" y="3393290"/>
                </a:cubicBezTo>
                <a:cubicBezTo>
                  <a:pt x="3637751" y="3376200"/>
                  <a:pt x="3634834" y="3362601"/>
                  <a:pt x="3629001" y="3352495"/>
                </a:cubicBezTo>
                <a:cubicBezTo>
                  <a:pt x="3623167" y="3342389"/>
                  <a:pt x="3616100" y="3334912"/>
                  <a:pt x="3607801" y="3330064"/>
                </a:cubicBezTo>
                <a:cubicBezTo>
                  <a:pt x="3599503" y="3325216"/>
                  <a:pt x="3588944" y="3320656"/>
                  <a:pt x="3576127" y="3316383"/>
                </a:cubicBezTo>
                <a:cubicBezTo>
                  <a:pt x="3575798" y="3316219"/>
                  <a:pt x="3575469" y="3316137"/>
                  <a:pt x="3575140" y="3316137"/>
                </a:cubicBezTo>
                <a:cubicBezTo>
                  <a:pt x="3574812" y="3316137"/>
                  <a:pt x="3574566" y="3316055"/>
                  <a:pt x="3574401" y="3315890"/>
                </a:cubicBezTo>
                <a:cubicBezTo>
                  <a:pt x="3574072" y="3315726"/>
                  <a:pt x="3573703" y="3315603"/>
                  <a:pt x="3573292" y="3315521"/>
                </a:cubicBezTo>
                <a:cubicBezTo>
                  <a:pt x="3572881" y="3315438"/>
                  <a:pt x="3572511" y="3315315"/>
                  <a:pt x="3572183" y="3315151"/>
                </a:cubicBezTo>
                <a:cubicBezTo>
                  <a:pt x="3563966" y="3312357"/>
                  <a:pt x="3557352" y="3309687"/>
                  <a:pt x="3552340" y="3307140"/>
                </a:cubicBezTo>
                <a:cubicBezTo>
                  <a:pt x="3547328" y="3304593"/>
                  <a:pt x="3543219" y="3301183"/>
                  <a:pt x="3540015" y="3296910"/>
                </a:cubicBezTo>
                <a:cubicBezTo>
                  <a:pt x="3536811" y="3292637"/>
                  <a:pt x="3535208" y="3287215"/>
                  <a:pt x="3535208" y="3280641"/>
                </a:cubicBezTo>
                <a:cubicBezTo>
                  <a:pt x="3535208" y="3272260"/>
                  <a:pt x="3537139" y="3265646"/>
                  <a:pt x="3541001" y="3260798"/>
                </a:cubicBezTo>
                <a:cubicBezTo>
                  <a:pt x="3544863" y="3255950"/>
                  <a:pt x="3550162" y="3253527"/>
                  <a:pt x="3556900" y="3253527"/>
                </a:cubicBezTo>
                <a:cubicBezTo>
                  <a:pt x="3563802" y="3253527"/>
                  <a:pt x="3569224" y="3255745"/>
                  <a:pt x="3573169" y="3260182"/>
                </a:cubicBezTo>
                <a:cubicBezTo>
                  <a:pt x="3577113" y="3264619"/>
                  <a:pt x="3579085" y="3270699"/>
                  <a:pt x="3579085" y="3278423"/>
                </a:cubicBezTo>
                <a:lnTo>
                  <a:pt x="3579085" y="3281874"/>
                </a:lnTo>
                <a:lnTo>
                  <a:pt x="3630602" y="3281627"/>
                </a:lnTo>
                <a:lnTo>
                  <a:pt x="3630602" y="3278669"/>
                </a:lnTo>
                <a:cubicBezTo>
                  <a:pt x="3630602" y="3263879"/>
                  <a:pt x="3627604" y="3250938"/>
                  <a:pt x="3621605" y="3239846"/>
                </a:cubicBezTo>
                <a:cubicBezTo>
                  <a:pt x="3615607" y="3228754"/>
                  <a:pt x="3607062" y="3220250"/>
                  <a:pt x="3595970" y="3214334"/>
                </a:cubicBezTo>
                <a:cubicBezTo>
                  <a:pt x="3584877" y="3208418"/>
                  <a:pt x="3571854" y="3205460"/>
                  <a:pt x="3556900" y="3205460"/>
                </a:cubicBezTo>
                <a:close/>
                <a:moveTo>
                  <a:pt x="3375925" y="3205460"/>
                </a:moveTo>
                <a:cubicBezTo>
                  <a:pt x="3361135" y="3205460"/>
                  <a:pt x="3348194" y="3208541"/>
                  <a:pt x="3337102" y="3214703"/>
                </a:cubicBezTo>
                <a:cubicBezTo>
                  <a:pt x="3326009" y="3220866"/>
                  <a:pt x="3317464" y="3229699"/>
                  <a:pt x="3311466" y="3241202"/>
                </a:cubicBezTo>
                <a:cubicBezTo>
                  <a:pt x="3305468" y="3252705"/>
                  <a:pt x="3302469" y="3266016"/>
                  <a:pt x="3302469" y="3281134"/>
                </a:cubicBezTo>
                <a:cubicBezTo>
                  <a:pt x="3302469" y="3296088"/>
                  <a:pt x="3305140" y="3308454"/>
                  <a:pt x="3310480" y="3318232"/>
                </a:cubicBezTo>
                <a:cubicBezTo>
                  <a:pt x="3315821" y="3328010"/>
                  <a:pt x="3322517" y="3335651"/>
                  <a:pt x="3330570" y="3341156"/>
                </a:cubicBezTo>
                <a:cubicBezTo>
                  <a:pt x="3338622" y="3346661"/>
                  <a:pt x="3348235" y="3351632"/>
                  <a:pt x="3359410" y="3356069"/>
                </a:cubicBezTo>
                <a:cubicBezTo>
                  <a:pt x="3359738" y="3356234"/>
                  <a:pt x="3360149" y="3356398"/>
                  <a:pt x="3360642" y="3356562"/>
                </a:cubicBezTo>
                <a:cubicBezTo>
                  <a:pt x="3361135" y="3356727"/>
                  <a:pt x="3361546" y="3356891"/>
                  <a:pt x="3361874" y="3357055"/>
                </a:cubicBezTo>
                <a:cubicBezTo>
                  <a:pt x="3363025" y="3357548"/>
                  <a:pt x="3364135" y="3358000"/>
                  <a:pt x="3365203" y="3358411"/>
                </a:cubicBezTo>
                <a:cubicBezTo>
                  <a:pt x="3366270" y="3358822"/>
                  <a:pt x="3367297" y="3359192"/>
                  <a:pt x="3368284" y="3359520"/>
                </a:cubicBezTo>
                <a:cubicBezTo>
                  <a:pt x="3376993" y="3362807"/>
                  <a:pt x="3383731" y="3365683"/>
                  <a:pt x="3388496" y="3368148"/>
                </a:cubicBezTo>
                <a:cubicBezTo>
                  <a:pt x="3393262" y="3370613"/>
                  <a:pt x="3397205" y="3373899"/>
                  <a:pt x="3400328" y="3378007"/>
                </a:cubicBezTo>
                <a:cubicBezTo>
                  <a:pt x="3403450" y="3382116"/>
                  <a:pt x="3405011" y="3387210"/>
                  <a:pt x="3405011" y="3393290"/>
                </a:cubicBezTo>
                <a:cubicBezTo>
                  <a:pt x="3405011" y="3401836"/>
                  <a:pt x="3402587" y="3408614"/>
                  <a:pt x="3397740" y="3413626"/>
                </a:cubicBezTo>
                <a:cubicBezTo>
                  <a:pt x="3392892" y="3418638"/>
                  <a:pt x="3386278" y="3421144"/>
                  <a:pt x="3377897" y="3421144"/>
                </a:cubicBezTo>
                <a:cubicBezTo>
                  <a:pt x="3369516" y="3421144"/>
                  <a:pt x="3362901" y="3418474"/>
                  <a:pt x="3358054" y="3413133"/>
                </a:cubicBezTo>
                <a:cubicBezTo>
                  <a:pt x="3353206" y="3407792"/>
                  <a:pt x="3350782" y="3400603"/>
                  <a:pt x="3350782" y="3391565"/>
                </a:cubicBezTo>
                <a:lnTo>
                  <a:pt x="3350782" y="3388607"/>
                </a:lnTo>
                <a:lnTo>
                  <a:pt x="3299264" y="3388853"/>
                </a:lnTo>
                <a:lnTo>
                  <a:pt x="3299264" y="3392058"/>
                </a:lnTo>
                <a:cubicBezTo>
                  <a:pt x="3299264" y="3407505"/>
                  <a:pt x="3302510" y="3421062"/>
                  <a:pt x="3309001" y="3432730"/>
                </a:cubicBezTo>
                <a:cubicBezTo>
                  <a:pt x="3315492" y="3444397"/>
                  <a:pt x="3324654" y="3453435"/>
                  <a:pt x="3336486" y="3459844"/>
                </a:cubicBezTo>
                <a:cubicBezTo>
                  <a:pt x="3348317" y="3466253"/>
                  <a:pt x="3362121" y="3469458"/>
                  <a:pt x="3377897" y="3469458"/>
                </a:cubicBezTo>
                <a:cubicBezTo>
                  <a:pt x="3393837" y="3469458"/>
                  <a:pt x="3407723" y="3466335"/>
                  <a:pt x="3419555" y="3460091"/>
                </a:cubicBezTo>
                <a:cubicBezTo>
                  <a:pt x="3431387" y="3453846"/>
                  <a:pt x="3440548" y="3445013"/>
                  <a:pt x="3447040" y="3433592"/>
                </a:cubicBezTo>
                <a:cubicBezTo>
                  <a:pt x="3453530" y="3422171"/>
                  <a:pt x="3456776" y="3408737"/>
                  <a:pt x="3456776" y="3393290"/>
                </a:cubicBezTo>
                <a:cubicBezTo>
                  <a:pt x="3456776" y="3376200"/>
                  <a:pt x="3453859" y="3362601"/>
                  <a:pt x="3448025" y="3352495"/>
                </a:cubicBezTo>
                <a:cubicBezTo>
                  <a:pt x="3442192" y="3342389"/>
                  <a:pt x="3435125" y="3334912"/>
                  <a:pt x="3426826" y="3330064"/>
                </a:cubicBezTo>
                <a:cubicBezTo>
                  <a:pt x="3418527" y="3325216"/>
                  <a:pt x="3407970" y="3320656"/>
                  <a:pt x="3395152" y="3316383"/>
                </a:cubicBezTo>
                <a:cubicBezTo>
                  <a:pt x="3394823" y="3316219"/>
                  <a:pt x="3394495" y="3316137"/>
                  <a:pt x="3394166" y="3316137"/>
                </a:cubicBezTo>
                <a:cubicBezTo>
                  <a:pt x="3393837" y="3316137"/>
                  <a:pt x="3393590" y="3316055"/>
                  <a:pt x="3393426" y="3315890"/>
                </a:cubicBezTo>
                <a:cubicBezTo>
                  <a:pt x="3393097" y="3315726"/>
                  <a:pt x="3392728" y="3315603"/>
                  <a:pt x="3392317" y="3315521"/>
                </a:cubicBezTo>
                <a:cubicBezTo>
                  <a:pt x="3391907" y="3315438"/>
                  <a:pt x="3391536" y="3315315"/>
                  <a:pt x="3391208" y="3315151"/>
                </a:cubicBezTo>
                <a:cubicBezTo>
                  <a:pt x="3382991" y="3312357"/>
                  <a:pt x="3376377" y="3309687"/>
                  <a:pt x="3371364" y="3307140"/>
                </a:cubicBezTo>
                <a:cubicBezTo>
                  <a:pt x="3366353" y="3304593"/>
                  <a:pt x="3362244" y="3301183"/>
                  <a:pt x="3359040" y="3296910"/>
                </a:cubicBezTo>
                <a:cubicBezTo>
                  <a:pt x="3355835" y="3292637"/>
                  <a:pt x="3354233" y="3287215"/>
                  <a:pt x="3354233" y="3280641"/>
                </a:cubicBezTo>
                <a:cubicBezTo>
                  <a:pt x="3354233" y="3272260"/>
                  <a:pt x="3356165" y="3265646"/>
                  <a:pt x="3360026" y="3260798"/>
                </a:cubicBezTo>
                <a:cubicBezTo>
                  <a:pt x="3363887" y="3255950"/>
                  <a:pt x="3369187" y="3253527"/>
                  <a:pt x="3375925" y="3253527"/>
                </a:cubicBezTo>
                <a:cubicBezTo>
                  <a:pt x="3382827" y="3253527"/>
                  <a:pt x="3388250" y="3255745"/>
                  <a:pt x="3392194" y="3260182"/>
                </a:cubicBezTo>
                <a:cubicBezTo>
                  <a:pt x="3396137" y="3264619"/>
                  <a:pt x="3398109" y="3270699"/>
                  <a:pt x="3398109" y="3278423"/>
                </a:cubicBezTo>
                <a:lnTo>
                  <a:pt x="3398109" y="3281874"/>
                </a:lnTo>
                <a:lnTo>
                  <a:pt x="3449627" y="3281627"/>
                </a:lnTo>
                <a:lnTo>
                  <a:pt x="3449627" y="3278669"/>
                </a:lnTo>
                <a:cubicBezTo>
                  <a:pt x="3449627" y="3263879"/>
                  <a:pt x="3446628" y="3250938"/>
                  <a:pt x="3440630" y="3239846"/>
                </a:cubicBezTo>
                <a:cubicBezTo>
                  <a:pt x="3434633" y="3228754"/>
                  <a:pt x="3426087" y="3220250"/>
                  <a:pt x="3414995" y="3214334"/>
                </a:cubicBezTo>
                <a:cubicBezTo>
                  <a:pt x="3403902" y="3208418"/>
                  <a:pt x="3390879" y="3205460"/>
                  <a:pt x="3375925" y="3205460"/>
                </a:cubicBezTo>
                <a:close/>
                <a:moveTo>
                  <a:pt x="3184034" y="3205460"/>
                </a:moveTo>
                <a:cubicBezTo>
                  <a:pt x="3167766" y="3205460"/>
                  <a:pt x="3153839" y="3208829"/>
                  <a:pt x="3142254" y="3215566"/>
                </a:cubicBezTo>
                <a:cubicBezTo>
                  <a:pt x="3130668" y="3222304"/>
                  <a:pt x="3121836" y="3232164"/>
                  <a:pt x="3115755" y="3245146"/>
                </a:cubicBezTo>
                <a:cubicBezTo>
                  <a:pt x="3109674" y="3258128"/>
                  <a:pt x="3106634" y="3273739"/>
                  <a:pt x="3106634" y="3291980"/>
                </a:cubicBezTo>
                <a:lnTo>
                  <a:pt x="3106634" y="3387621"/>
                </a:lnTo>
                <a:cubicBezTo>
                  <a:pt x="3106634" y="3404876"/>
                  <a:pt x="3109757" y="3419624"/>
                  <a:pt x="3116001" y="3431867"/>
                </a:cubicBezTo>
                <a:cubicBezTo>
                  <a:pt x="3122246" y="3444110"/>
                  <a:pt x="3131284" y="3453435"/>
                  <a:pt x="3143116" y="3459844"/>
                </a:cubicBezTo>
                <a:cubicBezTo>
                  <a:pt x="3154948" y="3466253"/>
                  <a:pt x="3169244" y="3469458"/>
                  <a:pt x="3186006" y="3469458"/>
                </a:cubicBezTo>
                <a:cubicBezTo>
                  <a:pt x="3210491" y="3469458"/>
                  <a:pt x="3229472" y="3463008"/>
                  <a:pt x="3242947" y="3450108"/>
                </a:cubicBezTo>
                <a:cubicBezTo>
                  <a:pt x="3256422" y="3437208"/>
                  <a:pt x="3263159" y="3419008"/>
                  <a:pt x="3263159" y="3395509"/>
                </a:cubicBezTo>
                <a:lnTo>
                  <a:pt x="3263159" y="3391072"/>
                </a:lnTo>
                <a:lnTo>
                  <a:pt x="3211149" y="3390825"/>
                </a:lnTo>
                <a:lnTo>
                  <a:pt x="3211149" y="3396248"/>
                </a:lnTo>
                <a:cubicBezTo>
                  <a:pt x="3211149" y="3403808"/>
                  <a:pt x="3208972" y="3409682"/>
                  <a:pt x="3204616" y="3413873"/>
                </a:cubicBezTo>
                <a:cubicBezTo>
                  <a:pt x="3200262" y="3418063"/>
                  <a:pt x="3194058" y="3420158"/>
                  <a:pt x="3186006" y="3420158"/>
                </a:cubicBezTo>
                <a:cubicBezTo>
                  <a:pt x="3177297" y="3420158"/>
                  <a:pt x="3170559" y="3417447"/>
                  <a:pt x="3165794" y="3412024"/>
                </a:cubicBezTo>
                <a:cubicBezTo>
                  <a:pt x="3161028" y="3406601"/>
                  <a:pt x="3158645" y="3399042"/>
                  <a:pt x="3158645" y="3389346"/>
                </a:cubicBezTo>
                <a:lnTo>
                  <a:pt x="3158645" y="3357548"/>
                </a:lnTo>
                <a:lnTo>
                  <a:pt x="3262420" y="3357548"/>
                </a:lnTo>
                <a:lnTo>
                  <a:pt x="3262420" y="3287543"/>
                </a:lnTo>
                <a:cubicBezTo>
                  <a:pt x="3262420" y="3270124"/>
                  <a:pt x="3259339" y="3255293"/>
                  <a:pt x="3253177" y="3243051"/>
                </a:cubicBezTo>
                <a:cubicBezTo>
                  <a:pt x="3247014" y="3230808"/>
                  <a:pt x="3238058" y="3221482"/>
                  <a:pt x="3226309" y="3215073"/>
                </a:cubicBezTo>
                <a:cubicBezTo>
                  <a:pt x="3214559" y="3208664"/>
                  <a:pt x="3200468" y="3205460"/>
                  <a:pt x="3184034" y="3205460"/>
                </a:cubicBezTo>
                <a:close/>
                <a:moveTo>
                  <a:pt x="2994925" y="3205460"/>
                </a:moveTo>
                <a:cubicBezTo>
                  <a:pt x="2980136" y="3205460"/>
                  <a:pt x="2967194" y="3208541"/>
                  <a:pt x="2956101" y="3214703"/>
                </a:cubicBezTo>
                <a:cubicBezTo>
                  <a:pt x="2945009" y="3220866"/>
                  <a:pt x="2936464" y="3229699"/>
                  <a:pt x="2930466" y="3241202"/>
                </a:cubicBezTo>
                <a:cubicBezTo>
                  <a:pt x="2924468" y="3252705"/>
                  <a:pt x="2921469" y="3266016"/>
                  <a:pt x="2921469" y="3281134"/>
                </a:cubicBezTo>
                <a:cubicBezTo>
                  <a:pt x="2921469" y="3296088"/>
                  <a:pt x="2924139" y="3308454"/>
                  <a:pt x="2929480" y="3318232"/>
                </a:cubicBezTo>
                <a:cubicBezTo>
                  <a:pt x="2934821" y="3328010"/>
                  <a:pt x="2941518" y="3335651"/>
                  <a:pt x="2949570" y="3341156"/>
                </a:cubicBezTo>
                <a:cubicBezTo>
                  <a:pt x="2957622" y="3346661"/>
                  <a:pt x="2967235" y="3351632"/>
                  <a:pt x="2978409" y="3356069"/>
                </a:cubicBezTo>
                <a:cubicBezTo>
                  <a:pt x="2978738" y="3356234"/>
                  <a:pt x="2979149" y="3356398"/>
                  <a:pt x="2979643" y="3356562"/>
                </a:cubicBezTo>
                <a:cubicBezTo>
                  <a:pt x="2980136" y="3356727"/>
                  <a:pt x="2980546" y="3356891"/>
                  <a:pt x="2980875" y="3357055"/>
                </a:cubicBezTo>
                <a:cubicBezTo>
                  <a:pt x="2982025" y="3357548"/>
                  <a:pt x="2983134" y="3358000"/>
                  <a:pt x="2984202" y="3358411"/>
                </a:cubicBezTo>
                <a:cubicBezTo>
                  <a:pt x="2985270" y="3358822"/>
                  <a:pt x="2986297" y="3359192"/>
                  <a:pt x="2987283" y="3359520"/>
                </a:cubicBezTo>
                <a:cubicBezTo>
                  <a:pt x="2995993" y="3362807"/>
                  <a:pt x="3002731" y="3365683"/>
                  <a:pt x="3007496" y="3368148"/>
                </a:cubicBezTo>
                <a:cubicBezTo>
                  <a:pt x="3012262" y="3370613"/>
                  <a:pt x="3016206" y="3373899"/>
                  <a:pt x="3019328" y="3378007"/>
                </a:cubicBezTo>
                <a:cubicBezTo>
                  <a:pt x="3022450" y="3382116"/>
                  <a:pt x="3024012" y="3387210"/>
                  <a:pt x="3024012" y="3393290"/>
                </a:cubicBezTo>
                <a:cubicBezTo>
                  <a:pt x="3024012" y="3401836"/>
                  <a:pt x="3021587" y="3408614"/>
                  <a:pt x="3016740" y="3413626"/>
                </a:cubicBezTo>
                <a:cubicBezTo>
                  <a:pt x="3011892" y="3418638"/>
                  <a:pt x="3005277" y="3421144"/>
                  <a:pt x="2996897" y="3421144"/>
                </a:cubicBezTo>
                <a:cubicBezTo>
                  <a:pt x="2988516" y="3421144"/>
                  <a:pt x="2981901" y="3418474"/>
                  <a:pt x="2977054" y="3413133"/>
                </a:cubicBezTo>
                <a:cubicBezTo>
                  <a:pt x="2972206" y="3407792"/>
                  <a:pt x="2969782" y="3400603"/>
                  <a:pt x="2969782" y="3391565"/>
                </a:cubicBezTo>
                <a:lnTo>
                  <a:pt x="2969782" y="3388607"/>
                </a:lnTo>
                <a:lnTo>
                  <a:pt x="2918264" y="3388853"/>
                </a:lnTo>
                <a:lnTo>
                  <a:pt x="2918264" y="3392058"/>
                </a:lnTo>
                <a:cubicBezTo>
                  <a:pt x="2918264" y="3407505"/>
                  <a:pt x="2921510" y="3421062"/>
                  <a:pt x="2928001" y="3432730"/>
                </a:cubicBezTo>
                <a:cubicBezTo>
                  <a:pt x="2934492" y="3444397"/>
                  <a:pt x="2943653" y="3453435"/>
                  <a:pt x="2955486" y="3459844"/>
                </a:cubicBezTo>
                <a:cubicBezTo>
                  <a:pt x="2967318" y="3466253"/>
                  <a:pt x="2981121" y="3469458"/>
                  <a:pt x="2996897" y="3469458"/>
                </a:cubicBezTo>
                <a:cubicBezTo>
                  <a:pt x="3012837" y="3469458"/>
                  <a:pt x="3026724" y="3466335"/>
                  <a:pt x="3038555" y="3460091"/>
                </a:cubicBezTo>
                <a:cubicBezTo>
                  <a:pt x="3050387" y="3453846"/>
                  <a:pt x="3059548" y="3445013"/>
                  <a:pt x="3066039" y="3433592"/>
                </a:cubicBezTo>
                <a:cubicBezTo>
                  <a:pt x="3072531" y="3422171"/>
                  <a:pt x="3075776" y="3408737"/>
                  <a:pt x="3075776" y="3393290"/>
                </a:cubicBezTo>
                <a:cubicBezTo>
                  <a:pt x="3075776" y="3376200"/>
                  <a:pt x="3072859" y="3362601"/>
                  <a:pt x="3067025" y="3352495"/>
                </a:cubicBezTo>
                <a:cubicBezTo>
                  <a:pt x="3061191" y="3342389"/>
                  <a:pt x="3054125" y="3334912"/>
                  <a:pt x="3045827" y="3330064"/>
                </a:cubicBezTo>
                <a:cubicBezTo>
                  <a:pt x="3037528" y="3325216"/>
                  <a:pt x="3026969" y="3320656"/>
                  <a:pt x="3014151" y="3316383"/>
                </a:cubicBezTo>
                <a:cubicBezTo>
                  <a:pt x="3013823" y="3316219"/>
                  <a:pt x="3013494" y="3316137"/>
                  <a:pt x="3013166" y="3316137"/>
                </a:cubicBezTo>
                <a:cubicBezTo>
                  <a:pt x="3012837" y="3316137"/>
                  <a:pt x="3012591" y="3316055"/>
                  <a:pt x="3012426" y="3315890"/>
                </a:cubicBezTo>
                <a:cubicBezTo>
                  <a:pt x="3012098" y="3315726"/>
                  <a:pt x="3011728" y="3315603"/>
                  <a:pt x="3011317" y="3315521"/>
                </a:cubicBezTo>
                <a:cubicBezTo>
                  <a:pt x="3010906" y="3315438"/>
                  <a:pt x="3010536" y="3315315"/>
                  <a:pt x="3010208" y="3315151"/>
                </a:cubicBezTo>
                <a:cubicBezTo>
                  <a:pt x="3001991" y="3312357"/>
                  <a:pt x="2995377" y="3309687"/>
                  <a:pt x="2990364" y="3307140"/>
                </a:cubicBezTo>
                <a:cubicBezTo>
                  <a:pt x="2985353" y="3304593"/>
                  <a:pt x="2981245" y="3301183"/>
                  <a:pt x="2978040" y="3296910"/>
                </a:cubicBezTo>
                <a:cubicBezTo>
                  <a:pt x="2974835" y="3292637"/>
                  <a:pt x="2973233" y="3287215"/>
                  <a:pt x="2973233" y="3280641"/>
                </a:cubicBezTo>
                <a:cubicBezTo>
                  <a:pt x="2973233" y="3272260"/>
                  <a:pt x="2975164" y="3265646"/>
                  <a:pt x="2979026" y="3260798"/>
                </a:cubicBezTo>
                <a:cubicBezTo>
                  <a:pt x="2982888" y="3255950"/>
                  <a:pt x="2988187" y="3253527"/>
                  <a:pt x="2994925" y="3253527"/>
                </a:cubicBezTo>
                <a:cubicBezTo>
                  <a:pt x="3001827" y="3253527"/>
                  <a:pt x="3007250" y="3255745"/>
                  <a:pt x="3011194" y="3260182"/>
                </a:cubicBezTo>
                <a:cubicBezTo>
                  <a:pt x="3015138" y="3264619"/>
                  <a:pt x="3017110" y="3270699"/>
                  <a:pt x="3017110" y="3278423"/>
                </a:cubicBezTo>
                <a:lnTo>
                  <a:pt x="3017110" y="3281874"/>
                </a:lnTo>
                <a:lnTo>
                  <a:pt x="3068627" y="3281627"/>
                </a:lnTo>
                <a:lnTo>
                  <a:pt x="3068627" y="3278669"/>
                </a:lnTo>
                <a:cubicBezTo>
                  <a:pt x="3068627" y="3263879"/>
                  <a:pt x="3065629" y="3250938"/>
                  <a:pt x="3059630" y="3239846"/>
                </a:cubicBezTo>
                <a:cubicBezTo>
                  <a:pt x="3053632" y="3228754"/>
                  <a:pt x="3045087" y="3220250"/>
                  <a:pt x="3033995" y="3214334"/>
                </a:cubicBezTo>
                <a:cubicBezTo>
                  <a:pt x="3022903" y="3208418"/>
                  <a:pt x="3009879" y="3205460"/>
                  <a:pt x="2994925" y="3205460"/>
                </a:cubicBezTo>
                <a:close/>
                <a:moveTo>
                  <a:pt x="2610316" y="3205460"/>
                </a:moveTo>
                <a:cubicBezTo>
                  <a:pt x="2594540" y="3205460"/>
                  <a:pt x="2581024" y="3208213"/>
                  <a:pt x="2569767" y="3213718"/>
                </a:cubicBezTo>
                <a:cubicBezTo>
                  <a:pt x="2558511" y="3219223"/>
                  <a:pt x="2549924" y="3227275"/>
                  <a:pt x="2544008" y="3237874"/>
                </a:cubicBezTo>
                <a:cubicBezTo>
                  <a:pt x="2538092" y="3248473"/>
                  <a:pt x="2535135" y="3261250"/>
                  <a:pt x="2535135" y="3276204"/>
                </a:cubicBezTo>
                <a:lnTo>
                  <a:pt x="2535135" y="3397481"/>
                </a:lnTo>
                <a:cubicBezTo>
                  <a:pt x="2535135" y="3412599"/>
                  <a:pt x="2538092" y="3425540"/>
                  <a:pt x="2544008" y="3436304"/>
                </a:cubicBezTo>
                <a:cubicBezTo>
                  <a:pt x="2549924" y="3447068"/>
                  <a:pt x="2558511" y="3455284"/>
                  <a:pt x="2569767" y="3460954"/>
                </a:cubicBezTo>
                <a:cubicBezTo>
                  <a:pt x="2581024" y="3466623"/>
                  <a:pt x="2594540" y="3469458"/>
                  <a:pt x="2610316" y="3469458"/>
                </a:cubicBezTo>
                <a:cubicBezTo>
                  <a:pt x="2626091" y="3469458"/>
                  <a:pt x="2639608" y="3466664"/>
                  <a:pt x="2650864" y="3461077"/>
                </a:cubicBezTo>
                <a:cubicBezTo>
                  <a:pt x="2662121" y="3455489"/>
                  <a:pt x="2670666" y="3447355"/>
                  <a:pt x="2676500" y="3436674"/>
                </a:cubicBezTo>
                <a:cubicBezTo>
                  <a:pt x="2682334" y="3425992"/>
                  <a:pt x="2685251" y="3413174"/>
                  <a:pt x="2685251" y="3398220"/>
                </a:cubicBezTo>
                <a:lnTo>
                  <a:pt x="2685251" y="3276204"/>
                </a:lnTo>
                <a:cubicBezTo>
                  <a:pt x="2685251" y="3261250"/>
                  <a:pt x="2682334" y="3248473"/>
                  <a:pt x="2676500" y="3237874"/>
                </a:cubicBezTo>
                <a:cubicBezTo>
                  <a:pt x="2670666" y="3227275"/>
                  <a:pt x="2662121" y="3219223"/>
                  <a:pt x="2650864" y="3213718"/>
                </a:cubicBezTo>
                <a:cubicBezTo>
                  <a:pt x="2639608" y="3208213"/>
                  <a:pt x="2626091" y="3205460"/>
                  <a:pt x="2610316" y="3205460"/>
                </a:cubicBezTo>
                <a:close/>
                <a:moveTo>
                  <a:pt x="8516922" y="3135455"/>
                </a:moveTo>
                <a:lnTo>
                  <a:pt x="8516922" y="3209897"/>
                </a:lnTo>
                <a:lnTo>
                  <a:pt x="8492765" y="3209897"/>
                </a:lnTo>
                <a:lnTo>
                  <a:pt x="8492765" y="3259936"/>
                </a:lnTo>
                <a:lnTo>
                  <a:pt x="8516922" y="3259936"/>
                </a:lnTo>
                <a:lnTo>
                  <a:pt x="8516922" y="3399206"/>
                </a:lnTo>
                <a:cubicBezTo>
                  <a:pt x="8516922" y="3421555"/>
                  <a:pt x="8522016" y="3438440"/>
                  <a:pt x="8532204" y="3449861"/>
                </a:cubicBezTo>
                <a:cubicBezTo>
                  <a:pt x="8542394" y="3461282"/>
                  <a:pt x="8558416" y="3466993"/>
                  <a:pt x="8580272" y="3466993"/>
                </a:cubicBezTo>
                <a:lnTo>
                  <a:pt x="8605907" y="3466993"/>
                </a:lnTo>
                <a:lnTo>
                  <a:pt x="8605907" y="3414735"/>
                </a:lnTo>
                <a:lnTo>
                  <a:pt x="8587666" y="3414735"/>
                </a:lnTo>
                <a:cubicBezTo>
                  <a:pt x="8582244" y="3414735"/>
                  <a:pt x="8578053" y="3412928"/>
                  <a:pt x="8575095" y="3409312"/>
                </a:cubicBezTo>
                <a:cubicBezTo>
                  <a:pt x="8572137" y="3405697"/>
                  <a:pt x="8570658" y="3400685"/>
                  <a:pt x="8570658" y="3394276"/>
                </a:cubicBezTo>
                <a:lnTo>
                  <a:pt x="8570658" y="3259936"/>
                </a:lnTo>
                <a:lnTo>
                  <a:pt x="8605907" y="3259936"/>
                </a:lnTo>
                <a:lnTo>
                  <a:pt x="8605907" y="3209897"/>
                </a:lnTo>
                <a:lnTo>
                  <a:pt x="8570658" y="3209897"/>
                </a:lnTo>
                <a:lnTo>
                  <a:pt x="8570658" y="3135455"/>
                </a:lnTo>
                <a:close/>
                <a:moveTo>
                  <a:pt x="7157224" y="3108833"/>
                </a:moveTo>
                <a:lnTo>
                  <a:pt x="7157224" y="3162570"/>
                </a:lnTo>
                <a:lnTo>
                  <a:pt x="7211207" y="3162570"/>
                </a:lnTo>
                <a:lnTo>
                  <a:pt x="7211207" y="3108833"/>
                </a:lnTo>
                <a:close/>
                <a:moveTo>
                  <a:pt x="6547624" y="3108833"/>
                </a:moveTo>
                <a:lnTo>
                  <a:pt x="6547624" y="3162570"/>
                </a:lnTo>
                <a:lnTo>
                  <a:pt x="6601607" y="3162570"/>
                </a:lnTo>
                <a:lnTo>
                  <a:pt x="6601607" y="3108833"/>
                </a:lnTo>
                <a:close/>
                <a:moveTo>
                  <a:pt x="5299849" y="3108833"/>
                </a:moveTo>
                <a:lnTo>
                  <a:pt x="5299849" y="3162570"/>
                </a:lnTo>
                <a:lnTo>
                  <a:pt x="5353832" y="3162570"/>
                </a:lnTo>
                <a:lnTo>
                  <a:pt x="5353832" y="3108833"/>
                </a:lnTo>
                <a:close/>
                <a:moveTo>
                  <a:pt x="3671074" y="3108833"/>
                </a:moveTo>
                <a:lnTo>
                  <a:pt x="3671074" y="3162570"/>
                </a:lnTo>
                <a:lnTo>
                  <a:pt x="3725057" y="3162570"/>
                </a:lnTo>
                <a:lnTo>
                  <a:pt x="3725057" y="3108833"/>
                </a:lnTo>
                <a:close/>
                <a:moveTo>
                  <a:pt x="8943472" y="3107354"/>
                </a:moveTo>
                <a:lnTo>
                  <a:pt x="8943472" y="3241548"/>
                </a:lnTo>
                <a:lnTo>
                  <a:pt x="8938420" y="3232020"/>
                </a:lnTo>
                <a:cubicBezTo>
                  <a:pt x="8934558" y="3226391"/>
                  <a:pt x="8930244" y="3221564"/>
                  <a:pt x="8925478" y="3217538"/>
                </a:cubicBezTo>
                <a:cubicBezTo>
                  <a:pt x="8915948" y="3209486"/>
                  <a:pt x="8905430" y="3205460"/>
                  <a:pt x="8893926" y="3205460"/>
                </a:cubicBezTo>
                <a:cubicBezTo>
                  <a:pt x="8882752" y="3205460"/>
                  <a:pt x="8873180" y="3208377"/>
                  <a:pt x="8865210" y="3214210"/>
                </a:cubicBezTo>
                <a:cubicBezTo>
                  <a:pt x="8857240" y="3220044"/>
                  <a:pt x="8851160" y="3228507"/>
                  <a:pt x="8846969" y="3239600"/>
                </a:cubicBezTo>
                <a:cubicBezTo>
                  <a:pt x="8842778" y="3250692"/>
                  <a:pt x="8840684" y="3264044"/>
                  <a:pt x="8840684" y="3279655"/>
                </a:cubicBezTo>
                <a:lnTo>
                  <a:pt x="8840684" y="3396988"/>
                </a:lnTo>
                <a:cubicBezTo>
                  <a:pt x="8840684" y="3412435"/>
                  <a:pt x="8842778" y="3425622"/>
                  <a:pt x="8846969" y="3436550"/>
                </a:cubicBezTo>
                <a:cubicBezTo>
                  <a:pt x="8851160" y="3447478"/>
                  <a:pt x="8857240" y="3455777"/>
                  <a:pt x="8865210" y="3461447"/>
                </a:cubicBezTo>
                <a:cubicBezTo>
                  <a:pt x="8873180" y="3467116"/>
                  <a:pt x="8882752" y="3469951"/>
                  <a:pt x="8893926" y="3469951"/>
                </a:cubicBezTo>
                <a:cubicBezTo>
                  <a:pt x="8906416" y="3469951"/>
                  <a:pt x="8917262" y="3466048"/>
                  <a:pt x="8926464" y="3458242"/>
                </a:cubicBezTo>
                <a:cubicBezTo>
                  <a:pt x="8931066" y="3454339"/>
                  <a:pt x="8935072" y="3449666"/>
                  <a:pt x="8938481" y="3444223"/>
                </a:cubicBezTo>
                <a:lnTo>
                  <a:pt x="8943472" y="3433201"/>
                </a:lnTo>
                <a:lnTo>
                  <a:pt x="8943472" y="3465760"/>
                </a:lnTo>
                <a:lnTo>
                  <a:pt x="8997456" y="3465760"/>
                </a:lnTo>
                <a:lnTo>
                  <a:pt x="8997456" y="3107354"/>
                </a:lnTo>
                <a:close/>
                <a:moveTo>
                  <a:pt x="6845610" y="3107354"/>
                </a:moveTo>
                <a:lnTo>
                  <a:pt x="6845610" y="3465760"/>
                </a:lnTo>
                <a:lnTo>
                  <a:pt x="6899593" y="3465760"/>
                </a:lnTo>
                <a:lnTo>
                  <a:pt x="6899593" y="3287543"/>
                </a:lnTo>
                <a:cubicBezTo>
                  <a:pt x="6899593" y="3276862"/>
                  <a:pt x="6901688" y="3268810"/>
                  <a:pt x="6905879" y="3263386"/>
                </a:cubicBezTo>
                <a:cubicBezTo>
                  <a:pt x="6910069" y="3257964"/>
                  <a:pt x="6916437" y="3255252"/>
                  <a:pt x="6924982" y="3255252"/>
                </a:cubicBezTo>
                <a:cubicBezTo>
                  <a:pt x="6933527" y="3255252"/>
                  <a:pt x="6939936" y="3257922"/>
                  <a:pt x="6944209" y="3263263"/>
                </a:cubicBezTo>
                <a:cubicBezTo>
                  <a:pt x="6948482" y="3268604"/>
                  <a:pt x="6950618" y="3276615"/>
                  <a:pt x="6950618" y="3287297"/>
                </a:cubicBezTo>
                <a:lnTo>
                  <a:pt x="6950618" y="3465760"/>
                </a:lnTo>
                <a:lnTo>
                  <a:pt x="7004601" y="3465760"/>
                </a:lnTo>
                <a:lnTo>
                  <a:pt x="7004601" y="3272260"/>
                </a:lnTo>
                <a:cubicBezTo>
                  <a:pt x="7004601" y="3250733"/>
                  <a:pt x="7000000" y="3234218"/>
                  <a:pt x="6990797" y="3222715"/>
                </a:cubicBezTo>
                <a:cubicBezTo>
                  <a:pt x="6981594" y="3211211"/>
                  <a:pt x="6968530" y="3205460"/>
                  <a:pt x="6951604" y="3205460"/>
                </a:cubicBezTo>
                <a:cubicBezTo>
                  <a:pt x="6938950" y="3205460"/>
                  <a:pt x="6927653" y="3209568"/>
                  <a:pt x="6917711" y="3217785"/>
                </a:cubicBezTo>
                <a:cubicBezTo>
                  <a:pt x="6912740" y="3221893"/>
                  <a:pt x="6908354" y="3226946"/>
                  <a:pt x="6904554" y="3232944"/>
                </a:cubicBezTo>
                <a:lnTo>
                  <a:pt x="6899593" y="3243658"/>
                </a:lnTo>
                <a:lnTo>
                  <a:pt x="6899593" y="3107354"/>
                </a:lnTo>
                <a:close/>
                <a:moveTo>
                  <a:pt x="6340785" y="3107354"/>
                </a:moveTo>
                <a:lnTo>
                  <a:pt x="6340785" y="3465760"/>
                </a:lnTo>
                <a:lnTo>
                  <a:pt x="6394768" y="3465760"/>
                </a:lnTo>
                <a:lnTo>
                  <a:pt x="6394768" y="3287543"/>
                </a:lnTo>
                <a:cubicBezTo>
                  <a:pt x="6394768" y="3276862"/>
                  <a:pt x="6396863" y="3268810"/>
                  <a:pt x="6401054" y="3263386"/>
                </a:cubicBezTo>
                <a:cubicBezTo>
                  <a:pt x="6405244" y="3257964"/>
                  <a:pt x="6411612" y="3255252"/>
                  <a:pt x="6420157" y="3255252"/>
                </a:cubicBezTo>
                <a:cubicBezTo>
                  <a:pt x="6428702" y="3255252"/>
                  <a:pt x="6435111" y="3257922"/>
                  <a:pt x="6439384" y="3263263"/>
                </a:cubicBezTo>
                <a:cubicBezTo>
                  <a:pt x="6443657" y="3268604"/>
                  <a:pt x="6445793" y="3276615"/>
                  <a:pt x="6445793" y="3287297"/>
                </a:cubicBezTo>
                <a:lnTo>
                  <a:pt x="6445793" y="3465760"/>
                </a:lnTo>
                <a:lnTo>
                  <a:pt x="6499776" y="3465760"/>
                </a:lnTo>
                <a:lnTo>
                  <a:pt x="6499776" y="3272260"/>
                </a:lnTo>
                <a:cubicBezTo>
                  <a:pt x="6499776" y="3250733"/>
                  <a:pt x="6495174" y="3234218"/>
                  <a:pt x="6485972" y="3222715"/>
                </a:cubicBezTo>
                <a:cubicBezTo>
                  <a:pt x="6476769" y="3211211"/>
                  <a:pt x="6463705" y="3205460"/>
                  <a:pt x="6446779" y="3205460"/>
                </a:cubicBezTo>
                <a:cubicBezTo>
                  <a:pt x="6434125" y="3205460"/>
                  <a:pt x="6422828" y="3209568"/>
                  <a:pt x="6412886" y="3217785"/>
                </a:cubicBezTo>
                <a:cubicBezTo>
                  <a:pt x="6407915" y="3221893"/>
                  <a:pt x="6403529" y="3226946"/>
                  <a:pt x="6399729" y="3232944"/>
                </a:cubicBezTo>
                <a:lnTo>
                  <a:pt x="6394768" y="3243658"/>
                </a:lnTo>
                <a:lnTo>
                  <a:pt x="6394768" y="3107354"/>
                </a:lnTo>
                <a:close/>
                <a:moveTo>
                  <a:pt x="4683435" y="3107354"/>
                </a:moveTo>
                <a:lnTo>
                  <a:pt x="4683435" y="3465760"/>
                </a:lnTo>
                <a:lnTo>
                  <a:pt x="4737418" y="3465760"/>
                </a:lnTo>
                <a:lnTo>
                  <a:pt x="4737418" y="3287543"/>
                </a:lnTo>
                <a:cubicBezTo>
                  <a:pt x="4737418" y="3276862"/>
                  <a:pt x="4739513" y="3268810"/>
                  <a:pt x="4743704" y="3263386"/>
                </a:cubicBezTo>
                <a:cubicBezTo>
                  <a:pt x="4747894" y="3257964"/>
                  <a:pt x="4754262" y="3255252"/>
                  <a:pt x="4762807" y="3255252"/>
                </a:cubicBezTo>
                <a:cubicBezTo>
                  <a:pt x="4771352" y="3255252"/>
                  <a:pt x="4777761" y="3257922"/>
                  <a:pt x="4782034" y="3263263"/>
                </a:cubicBezTo>
                <a:cubicBezTo>
                  <a:pt x="4786307" y="3268604"/>
                  <a:pt x="4788443" y="3276615"/>
                  <a:pt x="4788443" y="3287297"/>
                </a:cubicBezTo>
                <a:lnTo>
                  <a:pt x="4788443" y="3465760"/>
                </a:lnTo>
                <a:lnTo>
                  <a:pt x="4842426" y="3465760"/>
                </a:lnTo>
                <a:lnTo>
                  <a:pt x="4842426" y="3272260"/>
                </a:lnTo>
                <a:cubicBezTo>
                  <a:pt x="4842426" y="3250733"/>
                  <a:pt x="4837825" y="3234218"/>
                  <a:pt x="4828622" y="3222715"/>
                </a:cubicBezTo>
                <a:cubicBezTo>
                  <a:pt x="4819419" y="3211211"/>
                  <a:pt x="4806355" y="3205460"/>
                  <a:pt x="4789429" y="3205460"/>
                </a:cubicBezTo>
                <a:cubicBezTo>
                  <a:pt x="4776775" y="3205460"/>
                  <a:pt x="4765478" y="3209568"/>
                  <a:pt x="4755536" y="3217785"/>
                </a:cubicBezTo>
                <a:cubicBezTo>
                  <a:pt x="4750565" y="3221893"/>
                  <a:pt x="4746179" y="3226946"/>
                  <a:pt x="4742379" y="3232944"/>
                </a:cubicBezTo>
                <a:lnTo>
                  <a:pt x="4737418" y="3243658"/>
                </a:lnTo>
                <a:lnTo>
                  <a:pt x="4737418" y="3107354"/>
                </a:lnTo>
                <a:close/>
                <a:moveTo>
                  <a:pt x="4283385" y="3107354"/>
                </a:moveTo>
                <a:lnTo>
                  <a:pt x="4283385" y="3465760"/>
                </a:lnTo>
                <a:lnTo>
                  <a:pt x="4337368" y="3465760"/>
                </a:lnTo>
                <a:lnTo>
                  <a:pt x="4337368" y="3433803"/>
                </a:lnTo>
                <a:lnTo>
                  <a:pt x="4341651" y="3444007"/>
                </a:lnTo>
                <a:cubicBezTo>
                  <a:pt x="4344836" y="3449389"/>
                  <a:pt x="4348625" y="3454010"/>
                  <a:pt x="4353021" y="3457872"/>
                </a:cubicBezTo>
                <a:cubicBezTo>
                  <a:pt x="4361812" y="3465596"/>
                  <a:pt x="4372124" y="3469458"/>
                  <a:pt x="4383956" y="3469458"/>
                </a:cubicBezTo>
                <a:cubicBezTo>
                  <a:pt x="4395788" y="3469458"/>
                  <a:pt x="4405894" y="3466418"/>
                  <a:pt x="4414276" y="3460337"/>
                </a:cubicBezTo>
                <a:cubicBezTo>
                  <a:pt x="4422656" y="3454257"/>
                  <a:pt x="4429065" y="3445424"/>
                  <a:pt x="4433502" y="3433839"/>
                </a:cubicBezTo>
                <a:cubicBezTo>
                  <a:pt x="4437939" y="3422254"/>
                  <a:pt x="4440157" y="3408327"/>
                  <a:pt x="4440157" y="3392058"/>
                </a:cubicBezTo>
                <a:lnTo>
                  <a:pt x="4440157" y="3281381"/>
                </a:lnTo>
                <a:cubicBezTo>
                  <a:pt x="4440157" y="3265276"/>
                  <a:pt x="4438021" y="3251555"/>
                  <a:pt x="4433749" y="3240216"/>
                </a:cubicBezTo>
                <a:cubicBezTo>
                  <a:pt x="4429476" y="3228877"/>
                  <a:pt x="4423272" y="3220250"/>
                  <a:pt x="4415138" y="3214334"/>
                </a:cubicBezTo>
                <a:cubicBezTo>
                  <a:pt x="4407003" y="3208418"/>
                  <a:pt x="4397185" y="3205460"/>
                  <a:pt x="4385681" y="3205460"/>
                </a:cubicBezTo>
                <a:cubicBezTo>
                  <a:pt x="4374343" y="3205460"/>
                  <a:pt x="4363990" y="3209568"/>
                  <a:pt x="4354623" y="3217785"/>
                </a:cubicBezTo>
                <a:cubicBezTo>
                  <a:pt x="4349939" y="3221893"/>
                  <a:pt x="4345728" y="3226823"/>
                  <a:pt x="4341990" y="3232575"/>
                </a:cubicBezTo>
                <a:lnTo>
                  <a:pt x="4337368" y="3241876"/>
                </a:lnTo>
                <a:lnTo>
                  <a:pt x="4337368" y="3107354"/>
                </a:lnTo>
                <a:close/>
                <a:moveTo>
                  <a:pt x="2730811" y="3107354"/>
                </a:moveTo>
                <a:lnTo>
                  <a:pt x="2730811" y="3465760"/>
                </a:lnTo>
                <a:lnTo>
                  <a:pt x="2784794" y="3465760"/>
                </a:lnTo>
                <a:lnTo>
                  <a:pt x="2784794" y="3433803"/>
                </a:lnTo>
                <a:lnTo>
                  <a:pt x="2789076" y="3444007"/>
                </a:lnTo>
                <a:cubicBezTo>
                  <a:pt x="2792260" y="3449389"/>
                  <a:pt x="2796050" y="3454010"/>
                  <a:pt x="2800446" y="3457872"/>
                </a:cubicBezTo>
                <a:cubicBezTo>
                  <a:pt x="2809238" y="3465596"/>
                  <a:pt x="2819550" y="3469458"/>
                  <a:pt x="2831381" y="3469458"/>
                </a:cubicBezTo>
                <a:cubicBezTo>
                  <a:pt x="2843213" y="3469458"/>
                  <a:pt x="2853320" y="3466418"/>
                  <a:pt x="2861700" y="3460337"/>
                </a:cubicBezTo>
                <a:cubicBezTo>
                  <a:pt x="2870081" y="3454257"/>
                  <a:pt x="2876491" y="3445424"/>
                  <a:pt x="2880927" y="3433839"/>
                </a:cubicBezTo>
                <a:cubicBezTo>
                  <a:pt x="2885364" y="3422254"/>
                  <a:pt x="2887583" y="3408327"/>
                  <a:pt x="2887583" y="3392058"/>
                </a:cubicBezTo>
                <a:lnTo>
                  <a:pt x="2887583" y="3281381"/>
                </a:lnTo>
                <a:cubicBezTo>
                  <a:pt x="2887583" y="3265276"/>
                  <a:pt x="2885446" y="3251555"/>
                  <a:pt x="2881174" y="3240216"/>
                </a:cubicBezTo>
                <a:cubicBezTo>
                  <a:pt x="2876901" y="3228877"/>
                  <a:pt x="2870698" y="3220250"/>
                  <a:pt x="2862563" y="3214334"/>
                </a:cubicBezTo>
                <a:cubicBezTo>
                  <a:pt x="2854429" y="3208418"/>
                  <a:pt x="2844610" y="3205460"/>
                  <a:pt x="2833107" y="3205460"/>
                </a:cubicBezTo>
                <a:cubicBezTo>
                  <a:pt x="2821768" y="3205460"/>
                  <a:pt x="2811415" y="3209568"/>
                  <a:pt x="2802048" y="3217785"/>
                </a:cubicBezTo>
                <a:cubicBezTo>
                  <a:pt x="2797365" y="3221893"/>
                  <a:pt x="2793154" y="3226823"/>
                  <a:pt x="2789415" y="3232575"/>
                </a:cubicBezTo>
                <a:lnTo>
                  <a:pt x="2784794" y="3241876"/>
                </a:lnTo>
                <a:lnTo>
                  <a:pt x="2784794" y="3107354"/>
                </a:lnTo>
                <a:close/>
                <a:moveTo>
                  <a:pt x="6058700" y="2747455"/>
                </a:moveTo>
                <a:lnTo>
                  <a:pt x="6081379" y="2747455"/>
                </a:lnTo>
                <a:lnTo>
                  <a:pt x="6081379" y="2780239"/>
                </a:lnTo>
                <a:cubicBezTo>
                  <a:pt x="6081379" y="2791249"/>
                  <a:pt x="6078748" y="2799548"/>
                  <a:pt x="6073490" y="2805135"/>
                </a:cubicBezTo>
                <a:cubicBezTo>
                  <a:pt x="6068232" y="2810723"/>
                  <a:pt x="6060590" y="2813516"/>
                  <a:pt x="6050566" y="2813516"/>
                </a:cubicBezTo>
                <a:cubicBezTo>
                  <a:pt x="6042514" y="2813516"/>
                  <a:pt x="6036474" y="2811339"/>
                  <a:pt x="6032448" y="2806984"/>
                </a:cubicBezTo>
                <a:cubicBezTo>
                  <a:pt x="6028422" y="2802629"/>
                  <a:pt x="6026409" y="2796097"/>
                  <a:pt x="6026409" y="2787388"/>
                </a:cubicBezTo>
                <a:cubicBezTo>
                  <a:pt x="6026409" y="2774241"/>
                  <a:pt x="6029121" y="2764299"/>
                  <a:pt x="6034544" y="2757562"/>
                </a:cubicBezTo>
                <a:cubicBezTo>
                  <a:pt x="6039966" y="2750824"/>
                  <a:pt x="6048019" y="2747455"/>
                  <a:pt x="6058700" y="2747455"/>
                </a:cubicBezTo>
                <a:close/>
                <a:moveTo>
                  <a:pt x="5220500" y="2747455"/>
                </a:moveTo>
                <a:lnTo>
                  <a:pt x="5243178" y="2747455"/>
                </a:lnTo>
                <a:lnTo>
                  <a:pt x="5243178" y="2780239"/>
                </a:lnTo>
                <a:cubicBezTo>
                  <a:pt x="5243178" y="2791249"/>
                  <a:pt x="5240548" y="2799548"/>
                  <a:pt x="5235290" y="2805135"/>
                </a:cubicBezTo>
                <a:cubicBezTo>
                  <a:pt x="5230031" y="2810723"/>
                  <a:pt x="5222390" y="2813516"/>
                  <a:pt x="5212367" y="2813516"/>
                </a:cubicBezTo>
                <a:cubicBezTo>
                  <a:pt x="5204314" y="2813516"/>
                  <a:pt x="5198274" y="2811339"/>
                  <a:pt x="5194248" y="2806984"/>
                </a:cubicBezTo>
                <a:cubicBezTo>
                  <a:pt x="5190223" y="2802629"/>
                  <a:pt x="5188209" y="2796097"/>
                  <a:pt x="5188209" y="2787388"/>
                </a:cubicBezTo>
                <a:cubicBezTo>
                  <a:pt x="5188209" y="2774241"/>
                  <a:pt x="5190921" y="2764299"/>
                  <a:pt x="5196344" y="2757562"/>
                </a:cubicBezTo>
                <a:cubicBezTo>
                  <a:pt x="5201766" y="2750824"/>
                  <a:pt x="5209819" y="2747455"/>
                  <a:pt x="5220500" y="2747455"/>
                </a:cubicBezTo>
                <a:close/>
                <a:moveTo>
                  <a:pt x="3220251" y="2747455"/>
                </a:moveTo>
                <a:lnTo>
                  <a:pt x="3242929" y="2747455"/>
                </a:lnTo>
                <a:lnTo>
                  <a:pt x="3242929" y="2780239"/>
                </a:lnTo>
                <a:cubicBezTo>
                  <a:pt x="3242929" y="2791249"/>
                  <a:pt x="3240299" y="2799548"/>
                  <a:pt x="3235040" y="2805135"/>
                </a:cubicBezTo>
                <a:cubicBezTo>
                  <a:pt x="3229782" y="2810723"/>
                  <a:pt x="3222141" y="2813516"/>
                  <a:pt x="3212117" y="2813516"/>
                </a:cubicBezTo>
                <a:cubicBezTo>
                  <a:pt x="3204064" y="2813516"/>
                  <a:pt x="3198025" y="2811339"/>
                  <a:pt x="3193999" y="2806984"/>
                </a:cubicBezTo>
                <a:cubicBezTo>
                  <a:pt x="3189973" y="2802629"/>
                  <a:pt x="3187960" y="2796097"/>
                  <a:pt x="3187960" y="2787388"/>
                </a:cubicBezTo>
                <a:cubicBezTo>
                  <a:pt x="3187960" y="2774241"/>
                  <a:pt x="3190671" y="2764299"/>
                  <a:pt x="3196095" y="2757562"/>
                </a:cubicBezTo>
                <a:cubicBezTo>
                  <a:pt x="3201517" y="2750824"/>
                  <a:pt x="3209569" y="2747455"/>
                  <a:pt x="3220251" y="2747455"/>
                </a:cubicBezTo>
                <a:close/>
                <a:moveTo>
                  <a:pt x="4353144" y="2645899"/>
                </a:moveTo>
                <a:cubicBezTo>
                  <a:pt x="4360046" y="2645899"/>
                  <a:pt x="4365346" y="2647994"/>
                  <a:pt x="4369043" y="2652184"/>
                </a:cubicBezTo>
                <a:cubicBezTo>
                  <a:pt x="4372740" y="2656375"/>
                  <a:pt x="4374590" y="2662249"/>
                  <a:pt x="4374590" y="2669809"/>
                </a:cubicBezTo>
                <a:lnTo>
                  <a:pt x="4374590" y="2784923"/>
                </a:lnTo>
                <a:cubicBezTo>
                  <a:pt x="4374590" y="2792811"/>
                  <a:pt x="4372740" y="2798891"/>
                  <a:pt x="4369043" y="2803163"/>
                </a:cubicBezTo>
                <a:cubicBezTo>
                  <a:pt x="4365346" y="2807436"/>
                  <a:pt x="4360046" y="2809572"/>
                  <a:pt x="4353144" y="2809572"/>
                </a:cubicBezTo>
                <a:cubicBezTo>
                  <a:pt x="4346406" y="2809572"/>
                  <a:pt x="4341148" y="2807436"/>
                  <a:pt x="4337368" y="2803163"/>
                </a:cubicBezTo>
                <a:cubicBezTo>
                  <a:pt x="4333589" y="2798891"/>
                  <a:pt x="4331699" y="2792811"/>
                  <a:pt x="4331699" y="2784923"/>
                </a:cubicBezTo>
                <a:lnTo>
                  <a:pt x="4331699" y="2669809"/>
                </a:lnTo>
                <a:cubicBezTo>
                  <a:pt x="4331699" y="2662414"/>
                  <a:pt x="4333630" y="2656580"/>
                  <a:pt x="4337492" y="2652307"/>
                </a:cubicBezTo>
                <a:cubicBezTo>
                  <a:pt x="4341353" y="2648035"/>
                  <a:pt x="4346571" y="2645899"/>
                  <a:pt x="4353144" y="2645899"/>
                </a:cubicBezTo>
                <a:close/>
                <a:moveTo>
                  <a:pt x="6470898" y="2645406"/>
                </a:moveTo>
                <a:cubicBezTo>
                  <a:pt x="6476157" y="2645406"/>
                  <a:pt x="6480594" y="2646597"/>
                  <a:pt x="6484209" y="2648980"/>
                </a:cubicBezTo>
                <a:cubicBezTo>
                  <a:pt x="6487824" y="2651363"/>
                  <a:pt x="6490618" y="2654855"/>
                  <a:pt x="6492590" y="2659456"/>
                </a:cubicBezTo>
                <a:cubicBezTo>
                  <a:pt x="6494562" y="2664057"/>
                  <a:pt x="6495548" y="2669562"/>
                  <a:pt x="6495548" y="2675971"/>
                </a:cubicBezTo>
                <a:lnTo>
                  <a:pt x="6495548" y="2780979"/>
                </a:lnTo>
                <a:cubicBezTo>
                  <a:pt x="6495548" y="2787223"/>
                  <a:pt x="6494562" y="2792605"/>
                  <a:pt x="6492590" y="2797124"/>
                </a:cubicBezTo>
                <a:cubicBezTo>
                  <a:pt x="6490618" y="2801643"/>
                  <a:pt x="6487825" y="2805053"/>
                  <a:pt x="6484209" y="2807354"/>
                </a:cubicBezTo>
                <a:cubicBezTo>
                  <a:pt x="6480594" y="2809655"/>
                  <a:pt x="6476157" y="2810805"/>
                  <a:pt x="6470898" y="2810805"/>
                </a:cubicBezTo>
                <a:cubicBezTo>
                  <a:pt x="6463010" y="2810805"/>
                  <a:pt x="6456889" y="2808299"/>
                  <a:pt x="6452534" y="2803287"/>
                </a:cubicBezTo>
                <a:cubicBezTo>
                  <a:pt x="6448180" y="2798275"/>
                  <a:pt x="6446002" y="2791167"/>
                  <a:pt x="6446002" y="2781965"/>
                </a:cubicBezTo>
                <a:lnTo>
                  <a:pt x="6446002" y="2676218"/>
                </a:lnTo>
                <a:cubicBezTo>
                  <a:pt x="6446002" y="2666522"/>
                  <a:pt x="6448180" y="2658963"/>
                  <a:pt x="6452534" y="2653540"/>
                </a:cubicBezTo>
                <a:cubicBezTo>
                  <a:pt x="6456889" y="2648117"/>
                  <a:pt x="6463010" y="2645406"/>
                  <a:pt x="6470898" y="2645406"/>
                </a:cubicBezTo>
                <a:close/>
                <a:moveTo>
                  <a:pt x="5756524" y="2645406"/>
                </a:moveTo>
                <a:cubicBezTo>
                  <a:pt x="5761782" y="2645406"/>
                  <a:pt x="5766219" y="2646597"/>
                  <a:pt x="5769834" y="2648980"/>
                </a:cubicBezTo>
                <a:cubicBezTo>
                  <a:pt x="5773450" y="2651363"/>
                  <a:pt x="5776243" y="2654855"/>
                  <a:pt x="5778216" y="2659456"/>
                </a:cubicBezTo>
                <a:cubicBezTo>
                  <a:pt x="5780187" y="2664057"/>
                  <a:pt x="5781173" y="2669562"/>
                  <a:pt x="5781173" y="2675971"/>
                </a:cubicBezTo>
                <a:lnTo>
                  <a:pt x="5781173" y="2780979"/>
                </a:lnTo>
                <a:cubicBezTo>
                  <a:pt x="5781173" y="2787223"/>
                  <a:pt x="5780187" y="2792605"/>
                  <a:pt x="5778216" y="2797124"/>
                </a:cubicBezTo>
                <a:cubicBezTo>
                  <a:pt x="5776243" y="2801643"/>
                  <a:pt x="5773450" y="2805053"/>
                  <a:pt x="5769834" y="2807354"/>
                </a:cubicBezTo>
                <a:cubicBezTo>
                  <a:pt x="5766219" y="2809655"/>
                  <a:pt x="5761782" y="2810805"/>
                  <a:pt x="5756524" y="2810805"/>
                </a:cubicBezTo>
                <a:cubicBezTo>
                  <a:pt x="5748635" y="2810805"/>
                  <a:pt x="5742514" y="2808299"/>
                  <a:pt x="5738159" y="2803287"/>
                </a:cubicBezTo>
                <a:cubicBezTo>
                  <a:pt x="5733805" y="2798275"/>
                  <a:pt x="5731628" y="2791167"/>
                  <a:pt x="5731628" y="2781965"/>
                </a:cubicBezTo>
                <a:lnTo>
                  <a:pt x="5731628" y="2676218"/>
                </a:lnTo>
                <a:cubicBezTo>
                  <a:pt x="5731628" y="2666522"/>
                  <a:pt x="5733805" y="2658963"/>
                  <a:pt x="5738159" y="2653540"/>
                </a:cubicBezTo>
                <a:cubicBezTo>
                  <a:pt x="5742514" y="2648117"/>
                  <a:pt x="5748635" y="2645406"/>
                  <a:pt x="5756524" y="2645406"/>
                </a:cubicBezTo>
                <a:close/>
                <a:moveTo>
                  <a:pt x="3019240" y="2644913"/>
                </a:moveTo>
                <a:cubicBezTo>
                  <a:pt x="3026963" y="2644913"/>
                  <a:pt x="3032961" y="2647747"/>
                  <a:pt x="3037234" y="2653417"/>
                </a:cubicBezTo>
                <a:cubicBezTo>
                  <a:pt x="3041507" y="2659086"/>
                  <a:pt x="3043642" y="2667015"/>
                  <a:pt x="3043642" y="2677204"/>
                </a:cubicBezTo>
                <a:lnTo>
                  <a:pt x="3043642" y="2777035"/>
                </a:lnTo>
                <a:cubicBezTo>
                  <a:pt x="3043642" y="2787716"/>
                  <a:pt x="3041507" y="2796015"/>
                  <a:pt x="3037234" y="2801931"/>
                </a:cubicBezTo>
                <a:cubicBezTo>
                  <a:pt x="3032961" y="2807847"/>
                  <a:pt x="3026963" y="2810805"/>
                  <a:pt x="3019240" y="2810805"/>
                </a:cubicBezTo>
                <a:cubicBezTo>
                  <a:pt x="3013981" y="2810805"/>
                  <a:pt x="3009503" y="2809531"/>
                  <a:pt x="3005806" y="2806984"/>
                </a:cubicBezTo>
                <a:cubicBezTo>
                  <a:pt x="3002108" y="2804437"/>
                  <a:pt x="2999273" y="2800698"/>
                  <a:pt x="2997302" y="2795768"/>
                </a:cubicBezTo>
                <a:cubicBezTo>
                  <a:pt x="2995330" y="2790839"/>
                  <a:pt x="2994343" y="2784923"/>
                  <a:pt x="2994343" y="2778021"/>
                </a:cubicBezTo>
                <a:lnTo>
                  <a:pt x="2994343" y="2676218"/>
                </a:lnTo>
                <a:cubicBezTo>
                  <a:pt x="2994343" y="2669644"/>
                  <a:pt x="2995330" y="2663975"/>
                  <a:pt x="2997302" y="2659209"/>
                </a:cubicBezTo>
                <a:cubicBezTo>
                  <a:pt x="2999273" y="2654444"/>
                  <a:pt x="3002108" y="2650870"/>
                  <a:pt x="3005806" y="2648487"/>
                </a:cubicBezTo>
                <a:cubicBezTo>
                  <a:pt x="3009503" y="2646104"/>
                  <a:pt x="3013981" y="2644913"/>
                  <a:pt x="3019240" y="2644913"/>
                </a:cubicBezTo>
                <a:close/>
                <a:moveTo>
                  <a:pt x="5555759" y="2644173"/>
                </a:moveTo>
                <a:cubicBezTo>
                  <a:pt x="5564140" y="2644173"/>
                  <a:pt x="5570632" y="2647049"/>
                  <a:pt x="5575232" y="2652800"/>
                </a:cubicBezTo>
                <a:cubicBezTo>
                  <a:pt x="5579834" y="2658552"/>
                  <a:pt x="5582134" y="2666686"/>
                  <a:pt x="5582134" y="2677204"/>
                </a:cubicBezTo>
                <a:lnTo>
                  <a:pt x="5582134" y="2706290"/>
                </a:lnTo>
                <a:lnTo>
                  <a:pt x="5530370" y="2706290"/>
                </a:lnTo>
                <a:lnTo>
                  <a:pt x="5530370" y="2679422"/>
                </a:lnTo>
                <a:cubicBezTo>
                  <a:pt x="5530370" y="2668248"/>
                  <a:pt x="5532588" y="2659579"/>
                  <a:pt x="5537025" y="2653417"/>
                </a:cubicBezTo>
                <a:cubicBezTo>
                  <a:pt x="5541463" y="2647254"/>
                  <a:pt x="5547707" y="2644173"/>
                  <a:pt x="5555759" y="2644173"/>
                </a:cubicBezTo>
                <a:close/>
                <a:moveTo>
                  <a:pt x="3688859" y="2644173"/>
                </a:moveTo>
                <a:cubicBezTo>
                  <a:pt x="3697240" y="2644173"/>
                  <a:pt x="3703731" y="2647049"/>
                  <a:pt x="3708333" y="2652800"/>
                </a:cubicBezTo>
                <a:cubicBezTo>
                  <a:pt x="3712934" y="2658552"/>
                  <a:pt x="3715235" y="2666686"/>
                  <a:pt x="3715235" y="2677204"/>
                </a:cubicBezTo>
                <a:lnTo>
                  <a:pt x="3715235" y="2706290"/>
                </a:lnTo>
                <a:lnTo>
                  <a:pt x="3663470" y="2706290"/>
                </a:lnTo>
                <a:lnTo>
                  <a:pt x="3663470" y="2679422"/>
                </a:lnTo>
                <a:cubicBezTo>
                  <a:pt x="3663470" y="2668248"/>
                  <a:pt x="3665689" y="2659579"/>
                  <a:pt x="3670126" y="2653417"/>
                </a:cubicBezTo>
                <a:cubicBezTo>
                  <a:pt x="3674563" y="2647254"/>
                  <a:pt x="3680807" y="2644173"/>
                  <a:pt x="3688859" y="2644173"/>
                </a:cubicBezTo>
                <a:close/>
                <a:moveTo>
                  <a:pt x="4927053" y="2600297"/>
                </a:moveTo>
                <a:lnTo>
                  <a:pt x="4990836" y="2730384"/>
                </a:lnTo>
                <a:lnTo>
                  <a:pt x="4923109" y="2856160"/>
                </a:lnTo>
                <a:lnTo>
                  <a:pt x="4980543" y="2856160"/>
                </a:lnTo>
                <a:lnTo>
                  <a:pt x="5015018" y="2780393"/>
                </a:lnTo>
                <a:lnTo>
                  <a:pt x="5051534" y="2856160"/>
                </a:lnTo>
                <a:lnTo>
                  <a:pt x="5109214" y="2856160"/>
                </a:lnTo>
                <a:lnTo>
                  <a:pt x="5038420" y="2726972"/>
                </a:lnTo>
                <a:lnTo>
                  <a:pt x="5105270" y="2600297"/>
                </a:lnTo>
                <a:lnTo>
                  <a:pt x="5047344" y="2600297"/>
                </a:lnTo>
                <a:lnTo>
                  <a:pt x="5016410" y="2677218"/>
                </a:lnTo>
                <a:lnTo>
                  <a:pt x="4984980" y="2600297"/>
                </a:lnTo>
                <a:close/>
                <a:moveTo>
                  <a:pt x="4833124" y="2600297"/>
                </a:moveTo>
                <a:lnTo>
                  <a:pt x="4833124" y="2856160"/>
                </a:lnTo>
                <a:lnTo>
                  <a:pt x="4887107" y="2856160"/>
                </a:lnTo>
                <a:lnTo>
                  <a:pt x="4887107" y="2600297"/>
                </a:lnTo>
                <a:close/>
                <a:moveTo>
                  <a:pt x="2692767" y="2596106"/>
                </a:moveTo>
                <a:lnTo>
                  <a:pt x="2720316" y="2738581"/>
                </a:lnTo>
                <a:lnTo>
                  <a:pt x="2665352" y="2738581"/>
                </a:lnTo>
                <a:close/>
                <a:moveTo>
                  <a:pt x="6294379" y="2595860"/>
                </a:moveTo>
                <a:cubicBezTo>
                  <a:pt x="6281726" y="2595860"/>
                  <a:pt x="6270427" y="2599927"/>
                  <a:pt x="6260486" y="2608061"/>
                </a:cubicBezTo>
                <a:cubicBezTo>
                  <a:pt x="6255515" y="2612129"/>
                  <a:pt x="6251109" y="2617171"/>
                  <a:pt x="6247267" y="2623190"/>
                </a:cubicBezTo>
                <a:lnTo>
                  <a:pt x="6242615" y="2633122"/>
                </a:lnTo>
                <a:lnTo>
                  <a:pt x="6242615" y="2600297"/>
                </a:lnTo>
                <a:lnTo>
                  <a:pt x="6188385" y="2600297"/>
                </a:lnTo>
                <a:lnTo>
                  <a:pt x="6188385" y="2856160"/>
                </a:lnTo>
                <a:lnTo>
                  <a:pt x="6242615" y="2856160"/>
                </a:lnTo>
                <a:lnTo>
                  <a:pt x="6242615" y="2677697"/>
                </a:lnTo>
                <a:cubicBezTo>
                  <a:pt x="6242615" y="2666851"/>
                  <a:pt x="6244710" y="2658716"/>
                  <a:pt x="6248900" y="2653293"/>
                </a:cubicBezTo>
                <a:cubicBezTo>
                  <a:pt x="6253091" y="2647871"/>
                  <a:pt x="6259376" y="2645159"/>
                  <a:pt x="6267757" y="2645159"/>
                </a:cubicBezTo>
                <a:cubicBezTo>
                  <a:pt x="6276303" y="2645159"/>
                  <a:pt x="6282712" y="2647829"/>
                  <a:pt x="6286984" y="2653170"/>
                </a:cubicBezTo>
                <a:cubicBezTo>
                  <a:pt x="6291256" y="2658511"/>
                  <a:pt x="6293393" y="2666440"/>
                  <a:pt x="6293393" y="2676957"/>
                </a:cubicBezTo>
                <a:lnTo>
                  <a:pt x="6293393" y="2856160"/>
                </a:lnTo>
                <a:lnTo>
                  <a:pt x="6347376" y="2856160"/>
                </a:lnTo>
                <a:lnTo>
                  <a:pt x="6347376" y="2662660"/>
                </a:lnTo>
                <a:cubicBezTo>
                  <a:pt x="6347376" y="2641297"/>
                  <a:pt x="6342774" y="2624823"/>
                  <a:pt x="6333572" y="2613238"/>
                </a:cubicBezTo>
                <a:cubicBezTo>
                  <a:pt x="6324369" y="2601652"/>
                  <a:pt x="6311305" y="2595860"/>
                  <a:pt x="6294379" y="2595860"/>
                </a:cubicBezTo>
                <a:close/>
                <a:moveTo>
                  <a:pt x="6056235" y="2595860"/>
                </a:moveTo>
                <a:cubicBezTo>
                  <a:pt x="6032079" y="2595860"/>
                  <a:pt x="6013386" y="2602392"/>
                  <a:pt x="6000157" y="2615456"/>
                </a:cubicBezTo>
                <a:cubicBezTo>
                  <a:pt x="5986928" y="2628521"/>
                  <a:pt x="5980314" y="2646967"/>
                  <a:pt x="5980314" y="2670795"/>
                </a:cubicBezTo>
                <a:lnTo>
                  <a:pt x="6032325" y="2670795"/>
                </a:lnTo>
                <a:cubicBezTo>
                  <a:pt x="6032325" y="2662249"/>
                  <a:pt x="6034338" y="2655635"/>
                  <a:pt x="6038364" y="2650952"/>
                </a:cubicBezTo>
                <a:cubicBezTo>
                  <a:pt x="6042391" y="2646268"/>
                  <a:pt x="6048019" y="2643927"/>
                  <a:pt x="6055249" y="2643927"/>
                </a:cubicBezTo>
                <a:cubicBezTo>
                  <a:pt x="6063466" y="2643927"/>
                  <a:pt x="6069875" y="2646268"/>
                  <a:pt x="6074476" y="2650952"/>
                </a:cubicBezTo>
                <a:cubicBezTo>
                  <a:pt x="6079077" y="2655635"/>
                  <a:pt x="6081379" y="2662249"/>
                  <a:pt x="6081379" y="2670795"/>
                </a:cubicBezTo>
                <a:lnTo>
                  <a:pt x="6081379" y="2702346"/>
                </a:lnTo>
                <a:lnTo>
                  <a:pt x="6056975" y="2702346"/>
                </a:lnTo>
                <a:cubicBezTo>
                  <a:pt x="6030025" y="2702346"/>
                  <a:pt x="6009647" y="2709495"/>
                  <a:pt x="5995844" y="2723792"/>
                </a:cubicBezTo>
                <a:cubicBezTo>
                  <a:pt x="5982040" y="2738088"/>
                  <a:pt x="5975138" y="2759287"/>
                  <a:pt x="5975138" y="2787388"/>
                </a:cubicBezTo>
                <a:cubicBezTo>
                  <a:pt x="5975138" y="2811216"/>
                  <a:pt x="5980273" y="2829251"/>
                  <a:pt x="5990544" y="2841494"/>
                </a:cubicBezTo>
                <a:cubicBezTo>
                  <a:pt x="6000815" y="2853736"/>
                  <a:pt x="6015974" y="2859858"/>
                  <a:pt x="6036023" y="2859858"/>
                </a:cubicBezTo>
                <a:cubicBezTo>
                  <a:pt x="6046704" y="2859858"/>
                  <a:pt x="6055742" y="2857722"/>
                  <a:pt x="6063137" y="2853449"/>
                </a:cubicBezTo>
                <a:cubicBezTo>
                  <a:pt x="6070533" y="2849176"/>
                  <a:pt x="6076160" y="2842767"/>
                  <a:pt x="6080022" y="2834222"/>
                </a:cubicBezTo>
                <a:lnTo>
                  <a:pt x="6081379" y="2829842"/>
                </a:lnTo>
                <a:lnTo>
                  <a:pt x="6081379" y="2856160"/>
                </a:lnTo>
                <a:lnTo>
                  <a:pt x="6133142" y="2856160"/>
                </a:lnTo>
                <a:lnTo>
                  <a:pt x="6133142" y="2670795"/>
                </a:lnTo>
                <a:cubicBezTo>
                  <a:pt x="6133142" y="2655019"/>
                  <a:pt x="6130102" y="2641503"/>
                  <a:pt x="6124022" y="2630246"/>
                </a:cubicBezTo>
                <a:cubicBezTo>
                  <a:pt x="6117941" y="2618989"/>
                  <a:pt x="6109150" y="2610444"/>
                  <a:pt x="6097647" y="2604611"/>
                </a:cubicBezTo>
                <a:cubicBezTo>
                  <a:pt x="6086143" y="2598777"/>
                  <a:pt x="6072340" y="2595860"/>
                  <a:pt x="6056235" y="2595860"/>
                </a:cubicBezTo>
                <a:close/>
                <a:moveTo>
                  <a:pt x="5555759" y="2595860"/>
                </a:moveTo>
                <a:cubicBezTo>
                  <a:pt x="5539490" y="2595860"/>
                  <a:pt x="5525563" y="2599229"/>
                  <a:pt x="5513978" y="2605966"/>
                </a:cubicBezTo>
                <a:cubicBezTo>
                  <a:pt x="5502392" y="2612704"/>
                  <a:pt x="5493560" y="2622564"/>
                  <a:pt x="5487479" y="2635546"/>
                </a:cubicBezTo>
                <a:cubicBezTo>
                  <a:pt x="5481400" y="2648528"/>
                  <a:pt x="5478359" y="2664140"/>
                  <a:pt x="5478359" y="2682380"/>
                </a:cubicBezTo>
                <a:lnTo>
                  <a:pt x="5478359" y="2778021"/>
                </a:lnTo>
                <a:cubicBezTo>
                  <a:pt x="5478359" y="2795275"/>
                  <a:pt x="5481481" y="2810024"/>
                  <a:pt x="5487727" y="2822267"/>
                </a:cubicBezTo>
                <a:cubicBezTo>
                  <a:pt x="5493971" y="2834510"/>
                  <a:pt x="5503009" y="2843835"/>
                  <a:pt x="5514840" y="2850244"/>
                </a:cubicBezTo>
                <a:cubicBezTo>
                  <a:pt x="5526672" y="2856653"/>
                  <a:pt x="5540969" y="2859858"/>
                  <a:pt x="5557732" y="2859858"/>
                </a:cubicBezTo>
                <a:cubicBezTo>
                  <a:pt x="5582216" y="2859858"/>
                  <a:pt x="5601197" y="2853408"/>
                  <a:pt x="5614672" y="2840508"/>
                </a:cubicBezTo>
                <a:cubicBezTo>
                  <a:pt x="5628147" y="2827608"/>
                  <a:pt x="5634885" y="2809408"/>
                  <a:pt x="5634885" y="2785909"/>
                </a:cubicBezTo>
                <a:lnTo>
                  <a:pt x="5634885" y="2781472"/>
                </a:lnTo>
                <a:lnTo>
                  <a:pt x="5582874" y="2781225"/>
                </a:lnTo>
                <a:lnTo>
                  <a:pt x="5582874" y="2786648"/>
                </a:lnTo>
                <a:cubicBezTo>
                  <a:pt x="5582874" y="2794207"/>
                  <a:pt x="5580696" y="2800082"/>
                  <a:pt x="5576341" y="2804273"/>
                </a:cubicBezTo>
                <a:cubicBezTo>
                  <a:pt x="5571987" y="2808463"/>
                  <a:pt x="5565784" y="2810558"/>
                  <a:pt x="5557732" y="2810558"/>
                </a:cubicBezTo>
                <a:cubicBezTo>
                  <a:pt x="5549021" y="2810558"/>
                  <a:pt x="5542284" y="2807847"/>
                  <a:pt x="5537518" y="2802424"/>
                </a:cubicBezTo>
                <a:cubicBezTo>
                  <a:pt x="5532753" y="2797001"/>
                  <a:pt x="5530370" y="2789442"/>
                  <a:pt x="5530370" y="2779746"/>
                </a:cubicBezTo>
                <a:lnTo>
                  <a:pt x="5530370" y="2747948"/>
                </a:lnTo>
                <a:lnTo>
                  <a:pt x="5634145" y="2747948"/>
                </a:lnTo>
                <a:lnTo>
                  <a:pt x="5634145" y="2677943"/>
                </a:lnTo>
                <a:cubicBezTo>
                  <a:pt x="5634145" y="2660524"/>
                  <a:pt x="5631064" y="2645693"/>
                  <a:pt x="5624901" y="2633450"/>
                </a:cubicBezTo>
                <a:cubicBezTo>
                  <a:pt x="5618739" y="2621208"/>
                  <a:pt x="5609783" y="2611882"/>
                  <a:pt x="5598033" y="2605473"/>
                </a:cubicBezTo>
                <a:cubicBezTo>
                  <a:pt x="5586283" y="2599064"/>
                  <a:pt x="5572192" y="2595860"/>
                  <a:pt x="5555759" y="2595860"/>
                </a:cubicBezTo>
                <a:close/>
                <a:moveTo>
                  <a:pt x="5218035" y="2595860"/>
                </a:moveTo>
                <a:cubicBezTo>
                  <a:pt x="5193879" y="2595860"/>
                  <a:pt x="5175186" y="2602392"/>
                  <a:pt x="5161958" y="2615456"/>
                </a:cubicBezTo>
                <a:cubicBezTo>
                  <a:pt x="5148729" y="2628521"/>
                  <a:pt x="5142114" y="2646967"/>
                  <a:pt x="5142114" y="2670795"/>
                </a:cubicBezTo>
                <a:lnTo>
                  <a:pt x="5194125" y="2670795"/>
                </a:lnTo>
                <a:cubicBezTo>
                  <a:pt x="5194125" y="2662249"/>
                  <a:pt x="5196138" y="2655635"/>
                  <a:pt x="5200164" y="2650952"/>
                </a:cubicBezTo>
                <a:cubicBezTo>
                  <a:pt x="5204190" y="2646268"/>
                  <a:pt x="5209819" y="2643927"/>
                  <a:pt x="5217049" y="2643927"/>
                </a:cubicBezTo>
                <a:cubicBezTo>
                  <a:pt x="5225267" y="2643927"/>
                  <a:pt x="5231675" y="2646268"/>
                  <a:pt x="5236276" y="2650952"/>
                </a:cubicBezTo>
                <a:cubicBezTo>
                  <a:pt x="5240877" y="2655635"/>
                  <a:pt x="5243178" y="2662249"/>
                  <a:pt x="5243178" y="2670795"/>
                </a:cubicBezTo>
                <a:lnTo>
                  <a:pt x="5243178" y="2702346"/>
                </a:lnTo>
                <a:lnTo>
                  <a:pt x="5218775" y="2702346"/>
                </a:lnTo>
                <a:cubicBezTo>
                  <a:pt x="5191825" y="2702346"/>
                  <a:pt x="5171447" y="2709495"/>
                  <a:pt x="5157644" y="2723792"/>
                </a:cubicBezTo>
                <a:cubicBezTo>
                  <a:pt x="5143840" y="2738088"/>
                  <a:pt x="5136939" y="2759287"/>
                  <a:pt x="5136939" y="2787388"/>
                </a:cubicBezTo>
                <a:cubicBezTo>
                  <a:pt x="5136939" y="2811216"/>
                  <a:pt x="5142073" y="2829251"/>
                  <a:pt x="5152344" y="2841494"/>
                </a:cubicBezTo>
                <a:cubicBezTo>
                  <a:pt x="5162615" y="2853736"/>
                  <a:pt x="5177775" y="2859858"/>
                  <a:pt x="5197823" y="2859858"/>
                </a:cubicBezTo>
                <a:cubicBezTo>
                  <a:pt x="5208504" y="2859858"/>
                  <a:pt x="5217542" y="2857722"/>
                  <a:pt x="5224938" y="2853449"/>
                </a:cubicBezTo>
                <a:cubicBezTo>
                  <a:pt x="5232332" y="2849176"/>
                  <a:pt x="5237961" y="2842767"/>
                  <a:pt x="5241822" y="2834222"/>
                </a:cubicBezTo>
                <a:lnTo>
                  <a:pt x="5243178" y="2829842"/>
                </a:lnTo>
                <a:lnTo>
                  <a:pt x="5243178" y="2856160"/>
                </a:lnTo>
                <a:lnTo>
                  <a:pt x="5294942" y="2856160"/>
                </a:lnTo>
                <a:lnTo>
                  <a:pt x="5294942" y="2670795"/>
                </a:lnTo>
                <a:cubicBezTo>
                  <a:pt x="5294942" y="2655019"/>
                  <a:pt x="5291902" y="2641503"/>
                  <a:pt x="5285822" y="2630246"/>
                </a:cubicBezTo>
                <a:cubicBezTo>
                  <a:pt x="5279742" y="2618989"/>
                  <a:pt x="5270951" y="2610444"/>
                  <a:pt x="5259447" y="2604611"/>
                </a:cubicBezTo>
                <a:cubicBezTo>
                  <a:pt x="5247944" y="2598777"/>
                  <a:pt x="5234140" y="2595860"/>
                  <a:pt x="5218035" y="2595860"/>
                </a:cubicBezTo>
                <a:close/>
                <a:moveTo>
                  <a:pt x="4353390" y="2595860"/>
                </a:moveTo>
                <a:cubicBezTo>
                  <a:pt x="4337615" y="2595860"/>
                  <a:pt x="4324098" y="2598612"/>
                  <a:pt x="4312842" y="2604117"/>
                </a:cubicBezTo>
                <a:cubicBezTo>
                  <a:pt x="4301585" y="2609622"/>
                  <a:pt x="4292999" y="2617675"/>
                  <a:pt x="4287083" y="2628274"/>
                </a:cubicBezTo>
                <a:cubicBezTo>
                  <a:pt x="4281167" y="2638874"/>
                  <a:pt x="4278209" y="2651650"/>
                  <a:pt x="4278209" y="2666604"/>
                </a:cubicBezTo>
                <a:lnTo>
                  <a:pt x="4278209" y="2787881"/>
                </a:lnTo>
                <a:cubicBezTo>
                  <a:pt x="4278209" y="2802999"/>
                  <a:pt x="4281167" y="2815940"/>
                  <a:pt x="4287083" y="2826704"/>
                </a:cubicBezTo>
                <a:cubicBezTo>
                  <a:pt x="4292999" y="2837468"/>
                  <a:pt x="4301585" y="2845684"/>
                  <a:pt x="4312842" y="2851354"/>
                </a:cubicBezTo>
                <a:cubicBezTo>
                  <a:pt x="4324098" y="2857023"/>
                  <a:pt x="4337615" y="2859858"/>
                  <a:pt x="4353390" y="2859858"/>
                </a:cubicBezTo>
                <a:cubicBezTo>
                  <a:pt x="4369167" y="2859858"/>
                  <a:pt x="4382683" y="2857064"/>
                  <a:pt x="4393939" y="2851477"/>
                </a:cubicBezTo>
                <a:cubicBezTo>
                  <a:pt x="4405196" y="2845889"/>
                  <a:pt x="4413741" y="2837755"/>
                  <a:pt x="4419576" y="2827074"/>
                </a:cubicBezTo>
                <a:cubicBezTo>
                  <a:pt x="4425409" y="2816392"/>
                  <a:pt x="4428326" y="2803574"/>
                  <a:pt x="4428326" y="2788620"/>
                </a:cubicBezTo>
                <a:lnTo>
                  <a:pt x="4428326" y="2666604"/>
                </a:lnTo>
                <a:cubicBezTo>
                  <a:pt x="4428326" y="2651650"/>
                  <a:pt x="4425409" y="2638874"/>
                  <a:pt x="4419576" y="2628274"/>
                </a:cubicBezTo>
                <a:cubicBezTo>
                  <a:pt x="4413741" y="2617675"/>
                  <a:pt x="4405196" y="2609622"/>
                  <a:pt x="4393939" y="2604117"/>
                </a:cubicBezTo>
                <a:cubicBezTo>
                  <a:pt x="4382683" y="2598612"/>
                  <a:pt x="4369167" y="2595860"/>
                  <a:pt x="4353390" y="2595860"/>
                </a:cubicBezTo>
                <a:close/>
                <a:moveTo>
                  <a:pt x="4084579" y="2595860"/>
                </a:moveTo>
                <a:cubicBezTo>
                  <a:pt x="4071926" y="2595860"/>
                  <a:pt x="4060628" y="2599927"/>
                  <a:pt x="4050686" y="2608061"/>
                </a:cubicBezTo>
                <a:cubicBezTo>
                  <a:pt x="4045716" y="2612129"/>
                  <a:pt x="4041310" y="2617171"/>
                  <a:pt x="4037468" y="2623190"/>
                </a:cubicBezTo>
                <a:lnTo>
                  <a:pt x="4032815" y="2633123"/>
                </a:lnTo>
                <a:lnTo>
                  <a:pt x="4032815" y="2600297"/>
                </a:lnTo>
                <a:lnTo>
                  <a:pt x="3978586" y="2600297"/>
                </a:lnTo>
                <a:lnTo>
                  <a:pt x="3978586" y="2856160"/>
                </a:lnTo>
                <a:lnTo>
                  <a:pt x="4032815" y="2856160"/>
                </a:lnTo>
                <a:lnTo>
                  <a:pt x="4032815" y="2677697"/>
                </a:lnTo>
                <a:cubicBezTo>
                  <a:pt x="4032815" y="2666851"/>
                  <a:pt x="4034910" y="2658716"/>
                  <a:pt x="4039101" y="2653293"/>
                </a:cubicBezTo>
                <a:cubicBezTo>
                  <a:pt x="4043291" y="2647871"/>
                  <a:pt x="4049577" y="2645159"/>
                  <a:pt x="4057958" y="2645159"/>
                </a:cubicBezTo>
                <a:cubicBezTo>
                  <a:pt x="4066504" y="2645159"/>
                  <a:pt x="4072912" y="2647829"/>
                  <a:pt x="4077185" y="2653170"/>
                </a:cubicBezTo>
                <a:cubicBezTo>
                  <a:pt x="4081457" y="2658511"/>
                  <a:pt x="4083594" y="2666440"/>
                  <a:pt x="4083594" y="2676957"/>
                </a:cubicBezTo>
                <a:lnTo>
                  <a:pt x="4083594" y="2856160"/>
                </a:lnTo>
                <a:lnTo>
                  <a:pt x="4137576" y="2856160"/>
                </a:lnTo>
                <a:lnTo>
                  <a:pt x="4137576" y="2662660"/>
                </a:lnTo>
                <a:cubicBezTo>
                  <a:pt x="4137576" y="2641297"/>
                  <a:pt x="4132975" y="2624823"/>
                  <a:pt x="4123772" y="2613238"/>
                </a:cubicBezTo>
                <a:cubicBezTo>
                  <a:pt x="4114570" y="2601652"/>
                  <a:pt x="4101506" y="2595860"/>
                  <a:pt x="4084579" y="2595860"/>
                </a:cubicBezTo>
                <a:close/>
                <a:moveTo>
                  <a:pt x="3936458" y="2595860"/>
                </a:moveTo>
                <a:cubicBezTo>
                  <a:pt x="3921668" y="2595860"/>
                  <a:pt x="3908111" y="2600173"/>
                  <a:pt x="3895786" y="2608801"/>
                </a:cubicBezTo>
                <a:cubicBezTo>
                  <a:pt x="3889624" y="2613115"/>
                  <a:pt x="3884017" y="2618281"/>
                  <a:pt x="3878963" y="2624299"/>
                </a:cubicBezTo>
                <a:lnTo>
                  <a:pt x="3870644" y="2637006"/>
                </a:lnTo>
                <a:lnTo>
                  <a:pt x="3870644" y="2600297"/>
                </a:lnTo>
                <a:lnTo>
                  <a:pt x="3816661" y="2600297"/>
                </a:lnTo>
                <a:lnTo>
                  <a:pt x="3816661" y="2856160"/>
                </a:lnTo>
                <a:lnTo>
                  <a:pt x="3870644" y="2856160"/>
                </a:lnTo>
                <a:lnTo>
                  <a:pt x="3870644" y="2701853"/>
                </a:lnTo>
                <a:cubicBezTo>
                  <a:pt x="3870808" y="2686242"/>
                  <a:pt x="3875573" y="2673958"/>
                  <a:pt x="3884940" y="2665002"/>
                </a:cubicBezTo>
                <a:cubicBezTo>
                  <a:pt x="3894307" y="2656046"/>
                  <a:pt x="3907372" y="2651568"/>
                  <a:pt x="3924134" y="2651568"/>
                </a:cubicBezTo>
                <a:cubicBezTo>
                  <a:pt x="3926762" y="2651568"/>
                  <a:pt x="3929064" y="2651568"/>
                  <a:pt x="3931035" y="2651568"/>
                </a:cubicBezTo>
                <a:cubicBezTo>
                  <a:pt x="3933008" y="2651568"/>
                  <a:pt x="3934815" y="2651568"/>
                  <a:pt x="3936458" y="2651568"/>
                </a:cubicBezTo>
                <a:close/>
                <a:moveTo>
                  <a:pt x="3688859" y="2595860"/>
                </a:moveTo>
                <a:cubicBezTo>
                  <a:pt x="3672591" y="2595860"/>
                  <a:pt x="3658664" y="2599229"/>
                  <a:pt x="3647078" y="2605966"/>
                </a:cubicBezTo>
                <a:cubicBezTo>
                  <a:pt x="3635493" y="2612704"/>
                  <a:pt x="3626660" y="2622564"/>
                  <a:pt x="3620580" y="2635546"/>
                </a:cubicBezTo>
                <a:cubicBezTo>
                  <a:pt x="3614500" y="2648528"/>
                  <a:pt x="3611459" y="2664140"/>
                  <a:pt x="3611459" y="2682380"/>
                </a:cubicBezTo>
                <a:lnTo>
                  <a:pt x="3611459" y="2778021"/>
                </a:lnTo>
                <a:cubicBezTo>
                  <a:pt x="3611459" y="2795275"/>
                  <a:pt x="3614582" y="2810024"/>
                  <a:pt x="3620826" y="2822267"/>
                </a:cubicBezTo>
                <a:cubicBezTo>
                  <a:pt x="3627071" y="2834510"/>
                  <a:pt x="3636109" y="2843835"/>
                  <a:pt x="3647941" y="2850244"/>
                </a:cubicBezTo>
                <a:cubicBezTo>
                  <a:pt x="3659773" y="2856653"/>
                  <a:pt x="3674069" y="2859858"/>
                  <a:pt x="3690831" y="2859858"/>
                </a:cubicBezTo>
                <a:cubicBezTo>
                  <a:pt x="3715317" y="2859858"/>
                  <a:pt x="3734297" y="2853408"/>
                  <a:pt x="3747772" y="2840508"/>
                </a:cubicBezTo>
                <a:cubicBezTo>
                  <a:pt x="3761247" y="2827608"/>
                  <a:pt x="3767984" y="2809408"/>
                  <a:pt x="3767984" y="2785909"/>
                </a:cubicBezTo>
                <a:lnTo>
                  <a:pt x="3767984" y="2781472"/>
                </a:lnTo>
                <a:lnTo>
                  <a:pt x="3715974" y="2781225"/>
                </a:lnTo>
                <a:lnTo>
                  <a:pt x="3715974" y="2786648"/>
                </a:lnTo>
                <a:cubicBezTo>
                  <a:pt x="3715974" y="2794207"/>
                  <a:pt x="3713797" y="2800082"/>
                  <a:pt x="3709442" y="2804273"/>
                </a:cubicBezTo>
                <a:cubicBezTo>
                  <a:pt x="3705087" y="2808463"/>
                  <a:pt x="3698884" y="2810558"/>
                  <a:pt x="3690831" y="2810558"/>
                </a:cubicBezTo>
                <a:cubicBezTo>
                  <a:pt x="3682121" y="2810558"/>
                  <a:pt x="3675384" y="2807847"/>
                  <a:pt x="3670618" y="2802424"/>
                </a:cubicBezTo>
                <a:cubicBezTo>
                  <a:pt x="3665853" y="2797001"/>
                  <a:pt x="3663470" y="2789442"/>
                  <a:pt x="3663470" y="2779746"/>
                </a:cubicBezTo>
                <a:lnTo>
                  <a:pt x="3663470" y="2747948"/>
                </a:lnTo>
                <a:lnTo>
                  <a:pt x="3767245" y="2747948"/>
                </a:lnTo>
                <a:lnTo>
                  <a:pt x="3767245" y="2677943"/>
                </a:lnTo>
                <a:cubicBezTo>
                  <a:pt x="3767245" y="2660524"/>
                  <a:pt x="3764164" y="2645693"/>
                  <a:pt x="3758002" y="2633450"/>
                </a:cubicBezTo>
                <a:cubicBezTo>
                  <a:pt x="3751840" y="2621208"/>
                  <a:pt x="3742884" y="2611882"/>
                  <a:pt x="3731134" y="2605473"/>
                </a:cubicBezTo>
                <a:cubicBezTo>
                  <a:pt x="3719384" y="2599064"/>
                  <a:pt x="3705293" y="2595860"/>
                  <a:pt x="3688859" y="2595860"/>
                </a:cubicBezTo>
                <a:close/>
                <a:moveTo>
                  <a:pt x="3217786" y="2595860"/>
                </a:moveTo>
                <a:cubicBezTo>
                  <a:pt x="3193629" y="2595860"/>
                  <a:pt x="3174936" y="2602392"/>
                  <a:pt x="3161708" y="2615456"/>
                </a:cubicBezTo>
                <a:cubicBezTo>
                  <a:pt x="3148479" y="2628521"/>
                  <a:pt x="3141865" y="2646967"/>
                  <a:pt x="3141865" y="2670795"/>
                </a:cubicBezTo>
                <a:lnTo>
                  <a:pt x="3193875" y="2670795"/>
                </a:lnTo>
                <a:cubicBezTo>
                  <a:pt x="3193875" y="2662249"/>
                  <a:pt x="3195889" y="2655635"/>
                  <a:pt x="3199915" y="2650952"/>
                </a:cubicBezTo>
                <a:cubicBezTo>
                  <a:pt x="3203941" y="2646268"/>
                  <a:pt x="3209569" y="2643927"/>
                  <a:pt x="3216799" y="2643927"/>
                </a:cubicBezTo>
                <a:cubicBezTo>
                  <a:pt x="3225016" y="2643927"/>
                  <a:pt x="3231425" y="2646268"/>
                  <a:pt x="3236027" y="2650952"/>
                </a:cubicBezTo>
                <a:cubicBezTo>
                  <a:pt x="3240628" y="2655635"/>
                  <a:pt x="3242929" y="2662249"/>
                  <a:pt x="3242929" y="2670795"/>
                </a:cubicBezTo>
                <a:lnTo>
                  <a:pt x="3242929" y="2702346"/>
                </a:lnTo>
                <a:lnTo>
                  <a:pt x="3218525" y="2702346"/>
                </a:lnTo>
                <a:cubicBezTo>
                  <a:pt x="3191575" y="2702346"/>
                  <a:pt x="3171198" y="2709495"/>
                  <a:pt x="3157394" y="2723792"/>
                </a:cubicBezTo>
                <a:cubicBezTo>
                  <a:pt x="3143590" y="2738088"/>
                  <a:pt x="3136688" y="2759287"/>
                  <a:pt x="3136688" y="2787388"/>
                </a:cubicBezTo>
                <a:cubicBezTo>
                  <a:pt x="3136688" y="2811216"/>
                  <a:pt x="3141824" y="2829251"/>
                  <a:pt x="3152095" y="2841494"/>
                </a:cubicBezTo>
                <a:cubicBezTo>
                  <a:pt x="3162365" y="2853736"/>
                  <a:pt x="3177525" y="2859858"/>
                  <a:pt x="3197573" y="2859858"/>
                </a:cubicBezTo>
                <a:cubicBezTo>
                  <a:pt x="3208254" y="2859858"/>
                  <a:pt x="3217293" y="2857722"/>
                  <a:pt x="3224688" y="2853449"/>
                </a:cubicBezTo>
                <a:cubicBezTo>
                  <a:pt x="3232083" y="2849176"/>
                  <a:pt x="3237711" y="2842767"/>
                  <a:pt x="3241573" y="2834222"/>
                </a:cubicBezTo>
                <a:lnTo>
                  <a:pt x="3242929" y="2829842"/>
                </a:lnTo>
                <a:lnTo>
                  <a:pt x="3242929" y="2856160"/>
                </a:lnTo>
                <a:lnTo>
                  <a:pt x="3294692" y="2856160"/>
                </a:lnTo>
                <a:lnTo>
                  <a:pt x="3294692" y="2670795"/>
                </a:lnTo>
                <a:cubicBezTo>
                  <a:pt x="3294692" y="2655019"/>
                  <a:pt x="3291653" y="2641503"/>
                  <a:pt x="3285572" y="2630246"/>
                </a:cubicBezTo>
                <a:cubicBezTo>
                  <a:pt x="3279493" y="2618989"/>
                  <a:pt x="3270700" y="2610444"/>
                  <a:pt x="3259197" y="2604611"/>
                </a:cubicBezTo>
                <a:cubicBezTo>
                  <a:pt x="3247694" y="2598777"/>
                  <a:pt x="3233890" y="2595860"/>
                  <a:pt x="3217786" y="2595860"/>
                </a:cubicBezTo>
                <a:close/>
                <a:moveTo>
                  <a:pt x="3042657" y="2595860"/>
                </a:moveTo>
                <a:cubicBezTo>
                  <a:pt x="3031318" y="2595860"/>
                  <a:pt x="3020924" y="2599927"/>
                  <a:pt x="3011475" y="2608061"/>
                </a:cubicBezTo>
                <a:cubicBezTo>
                  <a:pt x="3006751" y="2612129"/>
                  <a:pt x="3002530" y="2617048"/>
                  <a:pt x="2998811" y="2622820"/>
                </a:cubicBezTo>
                <a:lnTo>
                  <a:pt x="2994343" y="2632027"/>
                </a:lnTo>
                <a:lnTo>
                  <a:pt x="2994343" y="2600297"/>
                </a:lnTo>
                <a:lnTo>
                  <a:pt x="2940361" y="2600297"/>
                </a:lnTo>
                <a:lnTo>
                  <a:pt x="2940361" y="2960182"/>
                </a:lnTo>
                <a:lnTo>
                  <a:pt x="2994343" y="2960182"/>
                </a:lnTo>
                <a:lnTo>
                  <a:pt x="2994343" y="2824203"/>
                </a:lnTo>
                <a:lnTo>
                  <a:pt x="2998626" y="2834407"/>
                </a:lnTo>
                <a:cubicBezTo>
                  <a:pt x="3001810" y="2839789"/>
                  <a:pt x="3005600" y="2844411"/>
                  <a:pt x="3009997" y="2848272"/>
                </a:cubicBezTo>
                <a:cubicBezTo>
                  <a:pt x="3018788" y="2855996"/>
                  <a:pt x="3029182" y="2859858"/>
                  <a:pt x="3041178" y="2859858"/>
                </a:cubicBezTo>
                <a:cubicBezTo>
                  <a:pt x="3053010" y="2859858"/>
                  <a:pt x="3063075" y="2856818"/>
                  <a:pt x="3071374" y="2850737"/>
                </a:cubicBezTo>
                <a:cubicBezTo>
                  <a:pt x="3079673" y="2844657"/>
                  <a:pt x="3086040" y="2835824"/>
                  <a:pt x="3090477" y="2824239"/>
                </a:cubicBezTo>
                <a:cubicBezTo>
                  <a:pt x="3094914" y="2812653"/>
                  <a:pt x="3097132" y="2798726"/>
                  <a:pt x="3097132" y="2782458"/>
                </a:cubicBezTo>
                <a:lnTo>
                  <a:pt x="3097132" y="2671781"/>
                </a:lnTo>
                <a:cubicBezTo>
                  <a:pt x="3097132" y="2655676"/>
                  <a:pt x="3094996" y="2641955"/>
                  <a:pt x="3090724" y="2630616"/>
                </a:cubicBezTo>
                <a:cubicBezTo>
                  <a:pt x="3086451" y="2619277"/>
                  <a:pt x="3080248" y="2610650"/>
                  <a:pt x="3072113" y="2604734"/>
                </a:cubicBezTo>
                <a:cubicBezTo>
                  <a:pt x="3063979" y="2598818"/>
                  <a:pt x="3054160" y="2595860"/>
                  <a:pt x="3042657" y="2595860"/>
                </a:cubicBezTo>
                <a:close/>
                <a:moveTo>
                  <a:pt x="5354622" y="2525855"/>
                </a:moveTo>
                <a:lnTo>
                  <a:pt x="5354622" y="2600297"/>
                </a:lnTo>
                <a:lnTo>
                  <a:pt x="5330466" y="2600297"/>
                </a:lnTo>
                <a:lnTo>
                  <a:pt x="5330466" y="2650336"/>
                </a:lnTo>
                <a:lnTo>
                  <a:pt x="5354622" y="2650336"/>
                </a:lnTo>
                <a:lnTo>
                  <a:pt x="5354622" y="2789606"/>
                </a:lnTo>
                <a:cubicBezTo>
                  <a:pt x="5354622" y="2811955"/>
                  <a:pt x="5359717" y="2828840"/>
                  <a:pt x="5369905" y="2840261"/>
                </a:cubicBezTo>
                <a:cubicBezTo>
                  <a:pt x="5380094" y="2851682"/>
                  <a:pt x="5396116" y="2857393"/>
                  <a:pt x="5417972" y="2857393"/>
                </a:cubicBezTo>
                <a:lnTo>
                  <a:pt x="5443608" y="2857393"/>
                </a:lnTo>
                <a:lnTo>
                  <a:pt x="5443608" y="2805135"/>
                </a:lnTo>
                <a:lnTo>
                  <a:pt x="5425367" y="2805135"/>
                </a:lnTo>
                <a:cubicBezTo>
                  <a:pt x="5419944" y="2805135"/>
                  <a:pt x="5415753" y="2803328"/>
                  <a:pt x="5412795" y="2799712"/>
                </a:cubicBezTo>
                <a:cubicBezTo>
                  <a:pt x="5409837" y="2796097"/>
                  <a:pt x="5408359" y="2791085"/>
                  <a:pt x="5408359" y="2784676"/>
                </a:cubicBezTo>
                <a:lnTo>
                  <a:pt x="5408359" y="2650336"/>
                </a:lnTo>
                <a:lnTo>
                  <a:pt x="5443608" y="2650336"/>
                </a:lnTo>
                <a:lnTo>
                  <a:pt x="5443608" y="2600297"/>
                </a:lnTo>
                <a:lnTo>
                  <a:pt x="5408359" y="2600297"/>
                </a:lnTo>
                <a:lnTo>
                  <a:pt x="5408359" y="2525855"/>
                </a:lnTo>
                <a:close/>
                <a:moveTo>
                  <a:pt x="3487723" y="2525855"/>
                </a:moveTo>
                <a:lnTo>
                  <a:pt x="3487723" y="2600297"/>
                </a:lnTo>
                <a:lnTo>
                  <a:pt x="3463566" y="2600297"/>
                </a:lnTo>
                <a:lnTo>
                  <a:pt x="3463566" y="2650336"/>
                </a:lnTo>
                <a:lnTo>
                  <a:pt x="3487723" y="2650336"/>
                </a:lnTo>
                <a:lnTo>
                  <a:pt x="3487723" y="2789606"/>
                </a:lnTo>
                <a:cubicBezTo>
                  <a:pt x="3487723" y="2811955"/>
                  <a:pt x="3492818" y="2828840"/>
                  <a:pt x="3503006" y="2840261"/>
                </a:cubicBezTo>
                <a:cubicBezTo>
                  <a:pt x="3513194" y="2851682"/>
                  <a:pt x="3529217" y="2857393"/>
                  <a:pt x="3551073" y="2857393"/>
                </a:cubicBezTo>
                <a:lnTo>
                  <a:pt x="3576708" y="2857393"/>
                </a:lnTo>
                <a:lnTo>
                  <a:pt x="3576708" y="2805135"/>
                </a:lnTo>
                <a:lnTo>
                  <a:pt x="3558467" y="2805135"/>
                </a:lnTo>
                <a:cubicBezTo>
                  <a:pt x="3553044" y="2805135"/>
                  <a:pt x="3548854" y="2803328"/>
                  <a:pt x="3545896" y="2799712"/>
                </a:cubicBezTo>
                <a:cubicBezTo>
                  <a:pt x="3542938" y="2796097"/>
                  <a:pt x="3541459" y="2791085"/>
                  <a:pt x="3541459" y="2784676"/>
                </a:cubicBezTo>
                <a:lnTo>
                  <a:pt x="3541459" y="2650336"/>
                </a:lnTo>
                <a:lnTo>
                  <a:pt x="3576708" y="2650336"/>
                </a:lnTo>
                <a:lnTo>
                  <a:pt x="3576708" y="2600297"/>
                </a:lnTo>
                <a:lnTo>
                  <a:pt x="3541459" y="2600297"/>
                </a:lnTo>
                <a:lnTo>
                  <a:pt x="3541459" y="2525855"/>
                </a:lnTo>
                <a:close/>
                <a:moveTo>
                  <a:pt x="3354373" y="2525855"/>
                </a:moveTo>
                <a:lnTo>
                  <a:pt x="3354373" y="2600297"/>
                </a:lnTo>
                <a:lnTo>
                  <a:pt x="3330217" y="2600297"/>
                </a:lnTo>
                <a:lnTo>
                  <a:pt x="3330217" y="2650336"/>
                </a:lnTo>
                <a:lnTo>
                  <a:pt x="3354373" y="2650336"/>
                </a:lnTo>
                <a:lnTo>
                  <a:pt x="3354373" y="2789606"/>
                </a:lnTo>
                <a:cubicBezTo>
                  <a:pt x="3354373" y="2811955"/>
                  <a:pt x="3359467" y="2828840"/>
                  <a:pt x="3369656" y="2840261"/>
                </a:cubicBezTo>
                <a:cubicBezTo>
                  <a:pt x="3379844" y="2851682"/>
                  <a:pt x="3395866" y="2857393"/>
                  <a:pt x="3417722" y="2857393"/>
                </a:cubicBezTo>
                <a:lnTo>
                  <a:pt x="3443358" y="2857393"/>
                </a:lnTo>
                <a:lnTo>
                  <a:pt x="3443358" y="2805135"/>
                </a:lnTo>
                <a:lnTo>
                  <a:pt x="3425117" y="2805135"/>
                </a:lnTo>
                <a:cubicBezTo>
                  <a:pt x="3419695" y="2805135"/>
                  <a:pt x="3415504" y="2803328"/>
                  <a:pt x="3412546" y="2799712"/>
                </a:cubicBezTo>
                <a:cubicBezTo>
                  <a:pt x="3409589" y="2796097"/>
                  <a:pt x="3408109" y="2791085"/>
                  <a:pt x="3408109" y="2784676"/>
                </a:cubicBezTo>
                <a:lnTo>
                  <a:pt x="3408109" y="2650336"/>
                </a:lnTo>
                <a:lnTo>
                  <a:pt x="3443358" y="2650336"/>
                </a:lnTo>
                <a:lnTo>
                  <a:pt x="3443358" y="2600297"/>
                </a:lnTo>
                <a:lnTo>
                  <a:pt x="3408109" y="2600297"/>
                </a:lnTo>
                <a:lnTo>
                  <a:pt x="3408109" y="2525855"/>
                </a:lnTo>
                <a:close/>
                <a:moveTo>
                  <a:pt x="4833124" y="2499233"/>
                </a:moveTo>
                <a:lnTo>
                  <a:pt x="4833124" y="2552969"/>
                </a:lnTo>
                <a:lnTo>
                  <a:pt x="4887107" y="2552969"/>
                </a:lnTo>
                <a:lnTo>
                  <a:pt x="4887107" y="2499233"/>
                </a:lnTo>
                <a:close/>
                <a:moveTo>
                  <a:pt x="6495548" y="2497754"/>
                </a:moveTo>
                <a:lnTo>
                  <a:pt x="6495548" y="2631948"/>
                </a:lnTo>
                <a:lnTo>
                  <a:pt x="6490495" y="2622420"/>
                </a:lnTo>
                <a:cubicBezTo>
                  <a:pt x="6486633" y="2616792"/>
                  <a:pt x="6482319" y="2611964"/>
                  <a:pt x="6477554" y="2607938"/>
                </a:cubicBezTo>
                <a:cubicBezTo>
                  <a:pt x="6468023" y="2599886"/>
                  <a:pt x="6457506" y="2595860"/>
                  <a:pt x="6446002" y="2595860"/>
                </a:cubicBezTo>
                <a:cubicBezTo>
                  <a:pt x="6434828" y="2595860"/>
                  <a:pt x="6425255" y="2598777"/>
                  <a:pt x="6417285" y="2604611"/>
                </a:cubicBezTo>
                <a:cubicBezTo>
                  <a:pt x="6409315" y="2610444"/>
                  <a:pt x="6403235" y="2618907"/>
                  <a:pt x="6399045" y="2630000"/>
                </a:cubicBezTo>
                <a:cubicBezTo>
                  <a:pt x="6394854" y="2641092"/>
                  <a:pt x="6392759" y="2654444"/>
                  <a:pt x="6392759" y="2670055"/>
                </a:cubicBezTo>
                <a:lnTo>
                  <a:pt x="6392759" y="2787388"/>
                </a:lnTo>
                <a:cubicBezTo>
                  <a:pt x="6392759" y="2802835"/>
                  <a:pt x="6394854" y="2816023"/>
                  <a:pt x="6399045" y="2826951"/>
                </a:cubicBezTo>
                <a:cubicBezTo>
                  <a:pt x="6403235" y="2837878"/>
                  <a:pt x="6409315" y="2846177"/>
                  <a:pt x="6417285" y="2851846"/>
                </a:cubicBezTo>
                <a:cubicBezTo>
                  <a:pt x="6425255" y="2857516"/>
                  <a:pt x="6434828" y="2860351"/>
                  <a:pt x="6446002" y="2860351"/>
                </a:cubicBezTo>
                <a:cubicBezTo>
                  <a:pt x="6458491" y="2860351"/>
                  <a:pt x="6469337" y="2856448"/>
                  <a:pt x="6478540" y="2848642"/>
                </a:cubicBezTo>
                <a:cubicBezTo>
                  <a:pt x="6483141" y="2844739"/>
                  <a:pt x="6487146" y="2840066"/>
                  <a:pt x="6490556" y="2834623"/>
                </a:cubicBezTo>
                <a:lnTo>
                  <a:pt x="6495548" y="2823601"/>
                </a:lnTo>
                <a:lnTo>
                  <a:pt x="6495548" y="2856160"/>
                </a:lnTo>
                <a:lnTo>
                  <a:pt x="6549531" y="2856160"/>
                </a:lnTo>
                <a:lnTo>
                  <a:pt x="6549531" y="2497754"/>
                </a:lnTo>
                <a:close/>
                <a:moveTo>
                  <a:pt x="5781173" y="2497754"/>
                </a:moveTo>
                <a:lnTo>
                  <a:pt x="5781173" y="2631948"/>
                </a:lnTo>
                <a:lnTo>
                  <a:pt x="5776120" y="2622420"/>
                </a:lnTo>
                <a:cubicBezTo>
                  <a:pt x="5772258" y="2616792"/>
                  <a:pt x="5767945" y="2611964"/>
                  <a:pt x="5763179" y="2607938"/>
                </a:cubicBezTo>
                <a:cubicBezTo>
                  <a:pt x="5753647" y="2599886"/>
                  <a:pt x="5743131" y="2595860"/>
                  <a:pt x="5731628" y="2595860"/>
                </a:cubicBezTo>
                <a:cubicBezTo>
                  <a:pt x="5720453" y="2595860"/>
                  <a:pt x="5710880" y="2598777"/>
                  <a:pt x="5702911" y="2604611"/>
                </a:cubicBezTo>
                <a:cubicBezTo>
                  <a:pt x="5694940" y="2610444"/>
                  <a:pt x="5688860" y="2618907"/>
                  <a:pt x="5684670" y="2630000"/>
                </a:cubicBezTo>
                <a:cubicBezTo>
                  <a:pt x="5680479" y="2641092"/>
                  <a:pt x="5678384" y="2654444"/>
                  <a:pt x="5678384" y="2670055"/>
                </a:cubicBezTo>
                <a:lnTo>
                  <a:pt x="5678384" y="2787388"/>
                </a:lnTo>
                <a:cubicBezTo>
                  <a:pt x="5678384" y="2802835"/>
                  <a:pt x="5680479" y="2816023"/>
                  <a:pt x="5684670" y="2826951"/>
                </a:cubicBezTo>
                <a:cubicBezTo>
                  <a:pt x="5688860" y="2837878"/>
                  <a:pt x="5694940" y="2846177"/>
                  <a:pt x="5702911" y="2851846"/>
                </a:cubicBezTo>
                <a:cubicBezTo>
                  <a:pt x="5710880" y="2857516"/>
                  <a:pt x="5720453" y="2860351"/>
                  <a:pt x="5731628" y="2860351"/>
                </a:cubicBezTo>
                <a:cubicBezTo>
                  <a:pt x="5744117" y="2860351"/>
                  <a:pt x="5754962" y="2856448"/>
                  <a:pt x="5764165" y="2848642"/>
                </a:cubicBezTo>
                <a:cubicBezTo>
                  <a:pt x="5768766" y="2844739"/>
                  <a:pt x="5772771" y="2840066"/>
                  <a:pt x="5776181" y="2834623"/>
                </a:cubicBezTo>
                <a:lnTo>
                  <a:pt x="5781173" y="2823601"/>
                </a:lnTo>
                <a:lnTo>
                  <a:pt x="5781173" y="2856160"/>
                </a:lnTo>
                <a:lnTo>
                  <a:pt x="5835156" y="2856160"/>
                </a:lnTo>
                <a:lnTo>
                  <a:pt x="5835156" y="2497754"/>
                </a:lnTo>
                <a:close/>
                <a:moveTo>
                  <a:pt x="4781522" y="2497754"/>
                </a:moveTo>
                <a:cubicBezTo>
                  <a:pt x="4759502" y="2497754"/>
                  <a:pt x="4743152" y="2503382"/>
                  <a:pt x="4732469" y="2514639"/>
                </a:cubicBezTo>
                <a:cubicBezTo>
                  <a:pt x="4721788" y="2525896"/>
                  <a:pt x="4716447" y="2542863"/>
                  <a:pt x="4716447" y="2565541"/>
                </a:cubicBezTo>
                <a:lnTo>
                  <a:pt x="4716447" y="2600297"/>
                </a:lnTo>
                <a:lnTo>
                  <a:pt x="4692291" y="2600297"/>
                </a:lnTo>
                <a:lnTo>
                  <a:pt x="4692291" y="2648364"/>
                </a:lnTo>
                <a:lnTo>
                  <a:pt x="4716447" y="2648364"/>
                </a:lnTo>
                <a:lnTo>
                  <a:pt x="4716447" y="2856160"/>
                </a:lnTo>
                <a:lnTo>
                  <a:pt x="4770183" y="2856160"/>
                </a:lnTo>
                <a:lnTo>
                  <a:pt x="4770183" y="2648364"/>
                </a:lnTo>
                <a:lnTo>
                  <a:pt x="4813074" y="2648364"/>
                </a:lnTo>
                <a:lnTo>
                  <a:pt x="4813074" y="2600297"/>
                </a:lnTo>
                <a:lnTo>
                  <a:pt x="4770183" y="2600297"/>
                </a:lnTo>
                <a:lnTo>
                  <a:pt x="4770183" y="2568992"/>
                </a:lnTo>
                <a:cubicBezTo>
                  <a:pt x="4770183" y="2562912"/>
                  <a:pt x="4771622" y="2557981"/>
                  <a:pt x="4774498" y="2554202"/>
                </a:cubicBezTo>
                <a:cubicBezTo>
                  <a:pt x="4777373" y="2550422"/>
                  <a:pt x="4781605" y="2548532"/>
                  <a:pt x="4787192" y="2548532"/>
                </a:cubicBezTo>
                <a:lnTo>
                  <a:pt x="4813074" y="2548532"/>
                </a:lnTo>
                <a:lnTo>
                  <a:pt x="4813074" y="2497754"/>
                </a:lnTo>
                <a:close/>
                <a:moveTo>
                  <a:pt x="4543397" y="2497754"/>
                </a:moveTo>
                <a:cubicBezTo>
                  <a:pt x="4521377" y="2497754"/>
                  <a:pt x="4505027" y="2503382"/>
                  <a:pt x="4494345" y="2514639"/>
                </a:cubicBezTo>
                <a:cubicBezTo>
                  <a:pt x="4483663" y="2525896"/>
                  <a:pt x="4478322" y="2542863"/>
                  <a:pt x="4478322" y="2565541"/>
                </a:cubicBezTo>
                <a:lnTo>
                  <a:pt x="4478322" y="2600297"/>
                </a:lnTo>
                <a:lnTo>
                  <a:pt x="4454166" y="2600297"/>
                </a:lnTo>
                <a:lnTo>
                  <a:pt x="4454166" y="2648364"/>
                </a:lnTo>
                <a:lnTo>
                  <a:pt x="4478322" y="2648364"/>
                </a:lnTo>
                <a:lnTo>
                  <a:pt x="4478322" y="2856160"/>
                </a:lnTo>
                <a:lnTo>
                  <a:pt x="4532059" y="2856160"/>
                </a:lnTo>
                <a:lnTo>
                  <a:pt x="4532059" y="2648364"/>
                </a:lnTo>
                <a:lnTo>
                  <a:pt x="4574949" y="2648364"/>
                </a:lnTo>
                <a:lnTo>
                  <a:pt x="4574949" y="2600297"/>
                </a:lnTo>
                <a:lnTo>
                  <a:pt x="4532059" y="2600297"/>
                </a:lnTo>
                <a:lnTo>
                  <a:pt x="4532059" y="2568992"/>
                </a:lnTo>
                <a:cubicBezTo>
                  <a:pt x="4532059" y="2562912"/>
                  <a:pt x="4533496" y="2557981"/>
                  <a:pt x="4536373" y="2554202"/>
                </a:cubicBezTo>
                <a:cubicBezTo>
                  <a:pt x="4539248" y="2550422"/>
                  <a:pt x="4543479" y="2548532"/>
                  <a:pt x="4549067" y="2548532"/>
                </a:cubicBezTo>
                <a:lnTo>
                  <a:pt x="4574949" y="2548532"/>
                </a:lnTo>
                <a:lnTo>
                  <a:pt x="4574949" y="2497754"/>
                </a:lnTo>
                <a:close/>
                <a:moveTo>
                  <a:pt x="2671322" y="2497754"/>
                </a:moveTo>
                <a:lnTo>
                  <a:pt x="2587267" y="2856160"/>
                </a:lnTo>
                <a:lnTo>
                  <a:pt x="2642728" y="2856160"/>
                </a:lnTo>
                <a:lnTo>
                  <a:pt x="2655629" y="2789113"/>
                </a:lnTo>
                <a:lnTo>
                  <a:pt x="2730087" y="2789113"/>
                </a:lnTo>
                <a:lnTo>
                  <a:pt x="2743052" y="2856160"/>
                </a:lnTo>
                <a:lnTo>
                  <a:pt x="2798514" y="2856160"/>
                </a:lnTo>
                <a:lnTo>
                  <a:pt x="2714212" y="2497754"/>
                </a:lnTo>
                <a:close/>
                <a:moveTo>
                  <a:pt x="2523303" y="2497754"/>
                </a:moveTo>
                <a:lnTo>
                  <a:pt x="2523303" y="2623467"/>
                </a:lnTo>
                <a:lnTo>
                  <a:pt x="2576053" y="2623467"/>
                </a:lnTo>
                <a:lnTo>
                  <a:pt x="2576053" y="2497754"/>
                </a:lnTo>
                <a:close/>
                <a:moveTo>
                  <a:pt x="1352837" y="989278"/>
                </a:moveTo>
                <a:lnTo>
                  <a:pt x="1459101" y="989278"/>
                </a:lnTo>
                <a:cubicBezTo>
                  <a:pt x="1503154" y="989278"/>
                  <a:pt x="1537310" y="1000291"/>
                  <a:pt x="1561569" y="1022318"/>
                </a:cubicBezTo>
                <a:cubicBezTo>
                  <a:pt x="1585828" y="1044344"/>
                  <a:pt x="1597957" y="1075598"/>
                  <a:pt x="1597957" y="1116079"/>
                </a:cubicBezTo>
                <a:lnTo>
                  <a:pt x="1597957" y="1307175"/>
                </a:lnTo>
                <a:cubicBezTo>
                  <a:pt x="1597957" y="1347358"/>
                  <a:pt x="1585828" y="1378538"/>
                  <a:pt x="1561569" y="1400713"/>
                </a:cubicBezTo>
                <a:cubicBezTo>
                  <a:pt x="1537310" y="1422889"/>
                  <a:pt x="1503154" y="1433976"/>
                  <a:pt x="1459101" y="1433976"/>
                </a:cubicBezTo>
                <a:lnTo>
                  <a:pt x="1352837" y="1433976"/>
                </a:lnTo>
                <a:close/>
                <a:moveTo>
                  <a:pt x="4941976" y="986152"/>
                </a:moveTo>
                <a:cubicBezTo>
                  <a:pt x="4966384" y="986152"/>
                  <a:pt x="4987890" y="991510"/>
                  <a:pt x="5006493" y="1002226"/>
                </a:cubicBezTo>
                <a:cubicBezTo>
                  <a:pt x="5025097" y="1012941"/>
                  <a:pt x="5039459" y="1028196"/>
                  <a:pt x="5049579" y="1047991"/>
                </a:cubicBezTo>
                <a:cubicBezTo>
                  <a:pt x="5059699" y="1067785"/>
                  <a:pt x="5064760" y="1090630"/>
                  <a:pt x="5064760" y="1116526"/>
                </a:cubicBezTo>
                <a:lnTo>
                  <a:pt x="5064760" y="1306728"/>
                </a:lnTo>
                <a:cubicBezTo>
                  <a:pt x="5064760" y="1332624"/>
                  <a:pt x="5059699" y="1355395"/>
                  <a:pt x="5049579" y="1375040"/>
                </a:cubicBezTo>
                <a:cubicBezTo>
                  <a:pt x="5039459" y="1394686"/>
                  <a:pt x="5025097" y="1409866"/>
                  <a:pt x="5006493" y="1420582"/>
                </a:cubicBezTo>
                <a:cubicBezTo>
                  <a:pt x="4987890" y="1431297"/>
                  <a:pt x="4966384" y="1436655"/>
                  <a:pt x="4941976" y="1436655"/>
                </a:cubicBezTo>
                <a:cubicBezTo>
                  <a:pt x="4917569" y="1436655"/>
                  <a:pt x="4896137" y="1431297"/>
                  <a:pt x="4877683" y="1420582"/>
                </a:cubicBezTo>
                <a:cubicBezTo>
                  <a:pt x="4859228" y="1409866"/>
                  <a:pt x="4844940" y="1394686"/>
                  <a:pt x="4834821" y="1375040"/>
                </a:cubicBezTo>
                <a:cubicBezTo>
                  <a:pt x="4824700" y="1355395"/>
                  <a:pt x="4819640" y="1332624"/>
                  <a:pt x="4819640" y="1306728"/>
                </a:cubicBezTo>
                <a:lnTo>
                  <a:pt x="4819640" y="1116526"/>
                </a:lnTo>
                <a:cubicBezTo>
                  <a:pt x="4819640" y="1090630"/>
                  <a:pt x="4824700" y="1067785"/>
                  <a:pt x="4834821" y="1047991"/>
                </a:cubicBezTo>
                <a:cubicBezTo>
                  <a:pt x="4844940" y="1028196"/>
                  <a:pt x="4859228" y="1012941"/>
                  <a:pt x="4877683" y="1002226"/>
                </a:cubicBezTo>
                <a:cubicBezTo>
                  <a:pt x="4896137" y="991510"/>
                  <a:pt x="4917569" y="986152"/>
                  <a:pt x="4941976" y="986152"/>
                </a:cubicBezTo>
                <a:close/>
                <a:moveTo>
                  <a:pt x="5313303" y="887033"/>
                </a:moveTo>
                <a:lnTo>
                  <a:pt x="5313303" y="1535775"/>
                </a:lnTo>
                <a:lnTo>
                  <a:pt x="5416887" y="1535775"/>
                </a:lnTo>
                <a:lnTo>
                  <a:pt x="5416887" y="1062673"/>
                </a:lnTo>
                <a:lnTo>
                  <a:pt x="5684778" y="1535775"/>
                </a:lnTo>
                <a:lnTo>
                  <a:pt x="5801757" y="1535775"/>
                </a:lnTo>
                <a:lnTo>
                  <a:pt x="5801757" y="887033"/>
                </a:lnTo>
                <a:lnTo>
                  <a:pt x="5698172" y="887033"/>
                </a:lnTo>
                <a:lnTo>
                  <a:pt x="5698172" y="1367494"/>
                </a:lnTo>
                <a:lnTo>
                  <a:pt x="5429389" y="887033"/>
                </a:lnTo>
                <a:close/>
                <a:moveTo>
                  <a:pt x="4470638" y="887033"/>
                </a:moveTo>
                <a:lnTo>
                  <a:pt x="4470638" y="1536221"/>
                </a:lnTo>
                <a:lnTo>
                  <a:pt x="4579580" y="1536221"/>
                </a:lnTo>
                <a:lnTo>
                  <a:pt x="4579580" y="887033"/>
                </a:lnTo>
                <a:close/>
                <a:moveTo>
                  <a:pt x="3947656" y="887033"/>
                </a:moveTo>
                <a:lnTo>
                  <a:pt x="3947656" y="989278"/>
                </a:lnTo>
                <a:lnTo>
                  <a:pt x="4128036" y="989278"/>
                </a:lnTo>
                <a:lnTo>
                  <a:pt x="4128036" y="1536221"/>
                </a:lnTo>
                <a:lnTo>
                  <a:pt x="4234745" y="1536221"/>
                </a:lnTo>
                <a:lnTo>
                  <a:pt x="4234745" y="989278"/>
                </a:lnTo>
                <a:lnTo>
                  <a:pt x="4414678" y="989278"/>
                </a:lnTo>
                <a:lnTo>
                  <a:pt x="4414678" y="887033"/>
                </a:lnTo>
                <a:close/>
                <a:moveTo>
                  <a:pt x="3784838" y="887033"/>
                </a:moveTo>
                <a:lnTo>
                  <a:pt x="3784838" y="1536221"/>
                </a:lnTo>
                <a:lnTo>
                  <a:pt x="3893780" y="1536221"/>
                </a:lnTo>
                <a:lnTo>
                  <a:pt x="3893780" y="887033"/>
                </a:lnTo>
                <a:close/>
                <a:moveTo>
                  <a:pt x="3151128" y="887033"/>
                </a:moveTo>
                <a:lnTo>
                  <a:pt x="3151128" y="1535775"/>
                </a:lnTo>
                <a:lnTo>
                  <a:pt x="3254712" y="1535775"/>
                </a:lnTo>
                <a:lnTo>
                  <a:pt x="3254712" y="1062673"/>
                </a:lnTo>
                <a:lnTo>
                  <a:pt x="3522603" y="1535775"/>
                </a:lnTo>
                <a:lnTo>
                  <a:pt x="3639582" y="1535775"/>
                </a:lnTo>
                <a:lnTo>
                  <a:pt x="3639582" y="887033"/>
                </a:lnTo>
                <a:lnTo>
                  <a:pt x="3535997" y="887033"/>
                </a:lnTo>
                <a:lnTo>
                  <a:pt x="3535997" y="1367494"/>
                </a:lnTo>
                <a:lnTo>
                  <a:pt x="3267214" y="887033"/>
                </a:lnTo>
                <a:close/>
                <a:moveTo>
                  <a:pt x="2899013" y="887033"/>
                </a:moveTo>
                <a:lnTo>
                  <a:pt x="2899013" y="1536221"/>
                </a:lnTo>
                <a:lnTo>
                  <a:pt x="3007956" y="1536221"/>
                </a:lnTo>
                <a:lnTo>
                  <a:pt x="3007956" y="887033"/>
                </a:lnTo>
                <a:close/>
                <a:moveTo>
                  <a:pt x="2389128" y="887033"/>
                </a:moveTo>
                <a:lnTo>
                  <a:pt x="2389128" y="1536221"/>
                </a:lnTo>
                <a:lnTo>
                  <a:pt x="2495837" y="1536221"/>
                </a:lnTo>
                <a:lnTo>
                  <a:pt x="2495837" y="1270563"/>
                </a:lnTo>
                <a:lnTo>
                  <a:pt x="2757478" y="1270563"/>
                </a:lnTo>
                <a:lnTo>
                  <a:pt x="2757478" y="1168318"/>
                </a:lnTo>
                <a:lnTo>
                  <a:pt x="2495837" y="1168318"/>
                </a:lnTo>
                <a:lnTo>
                  <a:pt x="2495837" y="989278"/>
                </a:lnTo>
                <a:lnTo>
                  <a:pt x="2806591" y="989278"/>
                </a:lnTo>
                <a:lnTo>
                  <a:pt x="2806591" y="887033"/>
                </a:lnTo>
                <a:lnTo>
                  <a:pt x="2495837" y="887033"/>
                </a:lnTo>
                <a:lnTo>
                  <a:pt x="2433776" y="887033"/>
                </a:lnTo>
                <a:close/>
                <a:moveTo>
                  <a:pt x="1846203" y="887033"/>
                </a:moveTo>
                <a:lnTo>
                  <a:pt x="1846203" y="1536221"/>
                </a:lnTo>
                <a:lnTo>
                  <a:pt x="1890405" y="1536221"/>
                </a:lnTo>
                <a:lnTo>
                  <a:pt x="1952913" y="1536221"/>
                </a:lnTo>
                <a:lnTo>
                  <a:pt x="2272149" y="1536221"/>
                </a:lnTo>
                <a:lnTo>
                  <a:pt x="2272149" y="1433976"/>
                </a:lnTo>
                <a:lnTo>
                  <a:pt x="1952913" y="1433976"/>
                </a:lnTo>
                <a:lnTo>
                  <a:pt x="1952913" y="1264759"/>
                </a:lnTo>
                <a:lnTo>
                  <a:pt x="2223035" y="1264759"/>
                </a:lnTo>
                <a:lnTo>
                  <a:pt x="2223035" y="1162514"/>
                </a:lnTo>
                <a:lnTo>
                  <a:pt x="1952913" y="1162514"/>
                </a:lnTo>
                <a:lnTo>
                  <a:pt x="1952913" y="989278"/>
                </a:lnTo>
                <a:lnTo>
                  <a:pt x="2272149" y="989278"/>
                </a:lnTo>
                <a:lnTo>
                  <a:pt x="2272149" y="887033"/>
                </a:lnTo>
                <a:lnTo>
                  <a:pt x="1952913" y="887033"/>
                </a:lnTo>
                <a:lnTo>
                  <a:pt x="1890405" y="887033"/>
                </a:lnTo>
                <a:close/>
                <a:moveTo>
                  <a:pt x="1246128" y="887033"/>
                </a:moveTo>
                <a:lnTo>
                  <a:pt x="1246128" y="1536221"/>
                </a:lnTo>
                <a:lnTo>
                  <a:pt x="1307742" y="1536221"/>
                </a:lnTo>
                <a:lnTo>
                  <a:pt x="1352837" y="1536221"/>
                </a:lnTo>
                <a:lnTo>
                  <a:pt x="1455975" y="1536221"/>
                </a:lnTo>
                <a:cubicBezTo>
                  <a:pt x="1509851" y="1536221"/>
                  <a:pt x="1555690" y="1526845"/>
                  <a:pt x="1593492" y="1508093"/>
                </a:cubicBezTo>
                <a:cubicBezTo>
                  <a:pt x="1631295" y="1489340"/>
                  <a:pt x="1659795" y="1462551"/>
                  <a:pt x="1678994" y="1427725"/>
                </a:cubicBezTo>
                <a:cubicBezTo>
                  <a:pt x="1698193" y="1392900"/>
                  <a:pt x="1707792" y="1351525"/>
                  <a:pt x="1707792" y="1303603"/>
                </a:cubicBezTo>
                <a:lnTo>
                  <a:pt x="1707792" y="1119651"/>
                </a:lnTo>
                <a:cubicBezTo>
                  <a:pt x="1707792" y="1070538"/>
                  <a:pt x="1697970" y="1028568"/>
                  <a:pt x="1678324" y="993743"/>
                </a:cubicBezTo>
                <a:cubicBezTo>
                  <a:pt x="1658679" y="958917"/>
                  <a:pt x="1630104" y="932425"/>
                  <a:pt x="1592599" y="914268"/>
                </a:cubicBezTo>
                <a:cubicBezTo>
                  <a:pt x="1555095" y="896111"/>
                  <a:pt x="1509702" y="887033"/>
                  <a:pt x="1456422" y="887033"/>
                </a:cubicBezTo>
                <a:lnTo>
                  <a:pt x="1352837" y="887033"/>
                </a:lnTo>
                <a:lnTo>
                  <a:pt x="1307742" y="887033"/>
                </a:lnTo>
                <a:close/>
                <a:moveTo>
                  <a:pt x="4941976" y="880336"/>
                </a:moveTo>
                <a:cubicBezTo>
                  <a:pt x="4895840" y="880336"/>
                  <a:pt x="4855210" y="890233"/>
                  <a:pt x="4820086" y="910027"/>
                </a:cubicBezTo>
                <a:cubicBezTo>
                  <a:pt x="4784963" y="929821"/>
                  <a:pt x="4757727" y="957801"/>
                  <a:pt x="4738379" y="993966"/>
                </a:cubicBezTo>
                <a:cubicBezTo>
                  <a:pt x="4719033" y="1030131"/>
                  <a:pt x="4709359" y="1072026"/>
                  <a:pt x="4709359" y="1119651"/>
                </a:cubicBezTo>
                <a:lnTo>
                  <a:pt x="4709359" y="1303603"/>
                </a:lnTo>
                <a:cubicBezTo>
                  <a:pt x="4709359" y="1351228"/>
                  <a:pt x="4719033" y="1393123"/>
                  <a:pt x="4738379" y="1429288"/>
                </a:cubicBezTo>
                <a:cubicBezTo>
                  <a:pt x="4757727" y="1465453"/>
                  <a:pt x="4784963" y="1493433"/>
                  <a:pt x="4820086" y="1513227"/>
                </a:cubicBezTo>
                <a:cubicBezTo>
                  <a:pt x="4855210" y="1533021"/>
                  <a:pt x="4895840" y="1542918"/>
                  <a:pt x="4941976" y="1542918"/>
                </a:cubicBezTo>
                <a:cubicBezTo>
                  <a:pt x="4988113" y="1542918"/>
                  <a:pt x="5028818" y="1533021"/>
                  <a:pt x="5064090" y="1513227"/>
                </a:cubicBezTo>
                <a:cubicBezTo>
                  <a:pt x="5099363" y="1493433"/>
                  <a:pt x="5126598" y="1465453"/>
                  <a:pt x="5145796" y="1429288"/>
                </a:cubicBezTo>
                <a:cubicBezTo>
                  <a:pt x="5164995" y="1393123"/>
                  <a:pt x="5174595" y="1351228"/>
                  <a:pt x="5174595" y="1303603"/>
                </a:cubicBezTo>
                <a:lnTo>
                  <a:pt x="5174595" y="1119651"/>
                </a:lnTo>
                <a:cubicBezTo>
                  <a:pt x="5174595" y="1072026"/>
                  <a:pt x="5164995" y="1030131"/>
                  <a:pt x="5145796" y="993966"/>
                </a:cubicBezTo>
                <a:cubicBezTo>
                  <a:pt x="5126598" y="957801"/>
                  <a:pt x="5099363" y="929821"/>
                  <a:pt x="5064090" y="910027"/>
                </a:cubicBezTo>
                <a:cubicBezTo>
                  <a:pt x="5028818" y="890233"/>
                  <a:pt x="4988113" y="880336"/>
                  <a:pt x="4941976" y="880336"/>
                </a:cubicBezTo>
                <a:close/>
                <a:moveTo>
                  <a:pt x="0" y="0"/>
                </a:moveTo>
                <a:lnTo>
                  <a:pt x="12192000" y="0"/>
                </a:lnTo>
                <a:lnTo>
                  <a:pt x="12192000" y="6858000"/>
                </a:lnTo>
                <a:lnTo>
                  <a:pt x="0" y="6858000"/>
                </a:lnTo>
                <a:close/>
              </a:path>
            </a:pathLst>
          </a:custGeom>
          <a:noFill/>
          <a:ln>
            <a:solidFill>
              <a:schemeClr val="bg1"/>
            </a:solid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n-GB" sz="4000" dirty="0">
              <a:latin typeface="Bahnschrift SemiBold Condensed" panose="020B0502040204020203" pitchFamily="34" charset="0"/>
            </a:endParaRPr>
          </a:p>
        </p:txBody>
      </p:sp>
    </p:spTree>
    <p:extLst>
      <p:ext uri="{BB962C8B-B14F-4D97-AF65-F5344CB8AC3E}">
        <p14:creationId xmlns:p14="http://schemas.microsoft.com/office/powerpoint/2010/main" val="2173401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E0C00E6-E31C-ACD8-0D2F-A93DFA9FAC06}"/>
              </a:ext>
            </a:extLst>
          </p:cNvPr>
          <p:cNvSpPr txBox="1"/>
          <p:nvPr/>
        </p:nvSpPr>
        <p:spPr>
          <a:xfrm>
            <a:off x="573312" y="393397"/>
            <a:ext cx="1262743" cy="1569660"/>
          </a:xfrm>
          <a:prstGeom prst="rect">
            <a:avLst/>
          </a:prstGeom>
          <a:noFill/>
        </p:spPr>
        <p:txBody>
          <a:bodyPr wrap="square" rtlCol="0">
            <a:spAutoFit/>
          </a:bodyPr>
          <a:lstStyle/>
          <a:p>
            <a:r>
              <a:rPr lang="en-GB" sz="9600" dirty="0">
                <a:latin typeface="Bahnschrift SemiBold" panose="020B0502040204020203" pitchFamily="34" charset="0"/>
              </a:rPr>
              <a:t>F</a:t>
            </a:r>
          </a:p>
        </p:txBody>
      </p:sp>
      <p:sp>
        <p:nvSpPr>
          <p:cNvPr id="4" name="TextBox 3">
            <a:extLst>
              <a:ext uri="{FF2B5EF4-FFF2-40B4-BE49-F238E27FC236}">
                <a16:creationId xmlns:a16="http://schemas.microsoft.com/office/drawing/2014/main" id="{71C699A2-5566-7E29-D33C-455134377672}"/>
              </a:ext>
            </a:extLst>
          </p:cNvPr>
          <p:cNvSpPr txBox="1"/>
          <p:nvPr/>
        </p:nvSpPr>
        <p:spPr>
          <a:xfrm>
            <a:off x="573312" y="1875971"/>
            <a:ext cx="1262743" cy="1569660"/>
          </a:xfrm>
          <a:prstGeom prst="rect">
            <a:avLst/>
          </a:prstGeom>
          <a:noFill/>
        </p:spPr>
        <p:txBody>
          <a:bodyPr wrap="square" rtlCol="0">
            <a:spAutoFit/>
          </a:bodyPr>
          <a:lstStyle/>
          <a:p>
            <a:r>
              <a:rPr lang="en-GB" sz="9600" dirty="0">
                <a:latin typeface="Bahnschrift SemiBold" panose="020B0502040204020203" pitchFamily="34" charset="0"/>
              </a:rPr>
              <a:t>O</a:t>
            </a:r>
          </a:p>
        </p:txBody>
      </p:sp>
      <p:sp>
        <p:nvSpPr>
          <p:cNvPr id="5" name="TextBox 4">
            <a:extLst>
              <a:ext uri="{FF2B5EF4-FFF2-40B4-BE49-F238E27FC236}">
                <a16:creationId xmlns:a16="http://schemas.microsoft.com/office/drawing/2014/main" id="{89384574-D379-DD72-DBD6-7FA54FFE46BF}"/>
              </a:ext>
            </a:extLst>
          </p:cNvPr>
          <p:cNvSpPr txBox="1"/>
          <p:nvPr/>
        </p:nvSpPr>
        <p:spPr>
          <a:xfrm>
            <a:off x="573312" y="3358545"/>
            <a:ext cx="2423885" cy="1569660"/>
          </a:xfrm>
          <a:prstGeom prst="rect">
            <a:avLst/>
          </a:prstGeom>
          <a:noFill/>
        </p:spPr>
        <p:txBody>
          <a:bodyPr wrap="square" rtlCol="0">
            <a:spAutoFit/>
          </a:bodyPr>
          <a:lstStyle/>
          <a:p>
            <a:r>
              <a:rPr lang="en-GB" sz="9600" dirty="0">
                <a:latin typeface="Bahnschrift SemiBold" panose="020B0502040204020203" pitchFamily="34" charset="0"/>
              </a:rPr>
              <a:t>U</a:t>
            </a:r>
          </a:p>
        </p:txBody>
      </p:sp>
      <p:sp>
        <p:nvSpPr>
          <p:cNvPr id="6" name="TextBox 5">
            <a:extLst>
              <a:ext uri="{FF2B5EF4-FFF2-40B4-BE49-F238E27FC236}">
                <a16:creationId xmlns:a16="http://schemas.microsoft.com/office/drawing/2014/main" id="{CC547A99-2EB6-B192-41CF-2F337B309B9C}"/>
              </a:ext>
            </a:extLst>
          </p:cNvPr>
          <p:cNvSpPr txBox="1"/>
          <p:nvPr/>
        </p:nvSpPr>
        <p:spPr>
          <a:xfrm>
            <a:off x="573312" y="5036457"/>
            <a:ext cx="2032000" cy="1569660"/>
          </a:xfrm>
          <a:prstGeom prst="rect">
            <a:avLst/>
          </a:prstGeom>
          <a:noFill/>
        </p:spPr>
        <p:txBody>
          <a:bodyPr wrap="square" rtlCol="0">
            <a:spAutoFit/>
          </a:bodyPr>
          <a:lstStyle/>
          <a:p>
            <a:r>
              <a:rPr lang="en-GB" sz="9600" dirty="0">
                <a:latin typeface="Bahnschrift SemiBold" panose="020B0502040204020203" pitchFamily="34" charset="0"/>
              </a:rPr>
              <a:t>R</a:t>
            </a:r>
          </a:p>
        </p:txBody>
      </p:sp>
      <p:sp>
        <p:nvSpPr>
          <p:cNvPr id="7" name="TextBox 6">
            <a:extLst>
              <a:ext uri="{FF2B5EF4-FFF2-40B4-BE49-F238E27FC236}">
                <a16:creationId xmlns:a16="http://schemas.microsoft.com/office/drawing/2014/main" id="{E52797CA-8F37-7F5A-1430-15E6B3F19E81}"/>
              </a:ext>
            </a:extLst>
          </p:cNvPr>
          <p:cNvSpPr txBox="1"/>
          <p:nvPr/>
        </p:nvSpPr>
        <p:spPr>
          <a:xfrm>
            <a:off x="1313541" y="408785"/>
            <a:ext cx="4506688" cy="1538883"/>
          </a:xfrm>
          <a:prstGeom prst="rect">
            <a:avLst/>
          </a:prstGeom>
          <a:noFill/>
        </p:spPr>
        <p:txBody>
          <a:bodyPr wrap="square" rtlCol="0">
            <a:spAutoFit/>
          </a:bodyPr>
          <a:lstStyle/>
          <a:p>
            <a:r>
              <a:rPr lang="en-GB" sz="9400" dirty="0">
                <a:latin typeface="Bahnschrift SemiBold" panose="020B0502040204020203" pitchFamily="34" charset="0"/>
              </a:rPr>
              <a:t>IXATED</a:t>
            </a:r>
          </a:p>
        </p:txBody>
      </p:sp>
      <p:sp>
        <p:nvSpPr>
          <p:cNvPr id="8" name="TextBox 7">
            <a:extLst>
              <a:ext uri="{FF2B5EF4-FFF2-40B4-BE49-F238E27FC236}">
                <a16:creationId xmlns:a16="http://schemas.microsoft.com/office/drawing/2014/main" id="{FE576958-20D1-254E-F206-61BC728075FD}"/>
              </a:ext>
            </a:extLst>
          </p:cNvPr>
          <p:cNvSpPr txBox="1"/>
          <p:nvPr/>
        </p:nvSpPr>
        <p:spPr>
          <a:xfrm>
            <a:off x="1313541" y="1903557"/>
            <a:ext cx="5950860" cy="1538883"/>
          </a:xfrm>
          <a:prstGeom prst="rect">
            <a:avLst/>
          </a:prstGeom>
          <a:noFill/>
        </p:spPr>
        <p:txBody>
          <a:bodyPr wrap="square" rtlCol="0">
            <a:spAutoFit/>
          </a:bodyPr>
          <a:lstStyle/>
          <a:p>
            <a:r>
              <a:rPr lang="en-GB" sz="9400" dirty="0">
                <a:latin typeface="Bahnschrift SemiBold" panose="020B0502040204020203" pitchFamily="34" charset="0"/>
              </a:rPr>
              <a:t>BSESSIVE</a:t>
            </a:r>
          </a:p>
        </p:txBody>
      </p:sp>
      <p:sp>
        <p:nvSpPr>
          <p:cNvPr id="9" name="TextBox 8">
            <a:extLst>
              <a:ext uri="{FF2B5EF4-FFF2-40B4-BE49-F238E27FC236}">
                <a16:creationId xmlns:a16="http://schemas.microsoft.com/office/drawing/2014/main" id="{592FEAA5-BCD3-B0F5-51D0-6E9D26ECA6F8}"/>
              </a:ext>
            </a:extLst>
          </p:cNvPr>
          <p:cNvSpPr txBox="1"/>
          <p:nvPr/>
        </p:nvSpPr>
        <p:spPr>
          <a:xfrm>
            <a:off x="1367970" y="3363415"/>
            <a:ext cx="5842002" cy="1538883"/>
          </a:xfrm>
          <a:prstGeom prst="rect">
            <a:avLst/>
          </a:prstGeom>
          <a:noFill/>
        </p:spPr>
        <p:txBody>
          <a:bodyPr wrap="square" rtlCol="0">
            <a:spAutoFit/>
          </a:bodyPr>
          <a:lstStyle/>
          <a:p>
            <a:r>
              <a:rPr lang="en-GB" sz="9400" dirty="0">
                <a:latin typeface="Bahnschrift SemiBold" panose="020B0502040204020203" pitchFamily="34" charset="0"/>
              </a:rPr>
              <a:t>NWANTED</a:t>
            </a:r>
          </a:p>
        </p:txBody>
      </p:sp>
      <p:sp>
        <p:nvSpPr>
          <p:cNvPr id="10" name="TextBox 9">
            <a:extLst>
              <a:ext uri="{FF2B5EF4-FFF2-40B4-BE49-F238E27FC236}">
                <a16:creationId xmlns:a16="http://schemas.microsoft.com/office/drawing/2014/main" id="{9F01EFBF-A452-40D7-4602-7703B610BFB0}"/>
              </a:ext>
            </a:extLst>
          </p:cNvPr>
          <p:cNvSpPr txBox="1"/>
          <p:nvPr/>
        </p:nvSpPr>
        <p:spPr>
          <a:xfrm>
            <a:off x="1313541" y="5067234"/>
            <a:ext cx="5428346" cy="1538883"/>
          </a:xfrm>
          <a:prstGeom prst="rect">
            <a:avLst/>
          </a:prstGeom>
          <a:noFill/>
        </p:spPr>
        <p:txBody>
          <a:bodyPr wrap="square" rtlCol="0">
            <a:spAutoFit/>
          </a:bodyPr>
          <a:lstStyle/>
          <a:p>
            <a:r>
              <a:rPr lang="en-GB" sz="9400" dirty="0">
                <a:latin typeface="Bahnschrift SemiBold" panose="020B0502040204020203" pitchFamily="34" charset="0"/>
              </a:rPr>
              <a:t>EPEATED</a:t>
            </a:r>
          </a:p>
        </p:txBody>
      </p:sp>
    </p:spTree>
    <p:extLst>
      <p:ext uri="{BB962C8B-B14F-4D97-AF65-F5344CB8AC3E}">
        <p14:creationId xmlns:p14="http://schemas.microsoft.com/office/powerpoint/2010/main" val="338542272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3">
                                            <p:txEl>
                                              <p:pRg st="0" end="0"/>
                                            </p:txEl>
                                          </p:spTgt>
                                        </p:tgtEl>
                                        <p:attrNameLst>
                                          <p:attrName>style.color</p:attrName>
                                        </p:attrNameLst>
                                      </p:cBhvr>
                                      <p:to>
                                        <a:srgbClr val="FF0000"/>
                                      </p:to>
                                    </p:animClr>
                                  </p:childTnLst>
                                </p:cTn>
                              </p:par>
                            </p:childTnLst>
                          </p:cTn>
                        </p:par>
                      </p:childTnLst>
                    </p:cTn>
                  </p:par>
                  <p:par>
                    <p:cTn id="7" fill="hold">
                      <p:stCondLst>
                        <p:cond delay="indefinite"/>
                      </p:stCondLst>
                      <p:childTnLst>
                        <p:par>
                          <p:cTn id="8" fill="hold">
                            <p:stCondLst>
                              <p:cond delay="0"/>
                            </p:stCondLst>
                            <p:childTnLst>
                              <p:par>
                                <p:cTn id="9" presetID="3" presetClass="emph" presetSubtype="2" fill="hold" nodeType="clickEffect">
                                  <p:stCondLst>
                                    <p:cond delay="0"/>
                                  </p:stCondLst>
                                  <p:childTnLst>
                                    <p:animClr clrSpc="rgb" dir="cw">
                                      <p:cBhvr override="childStyle">
                                        <p:cTn id="10" dur="2000" fill="hold"/>
                                        <p:tgtEl>
                                          <p:spTgt spid="4">
                                            <p:txEl>
                                              <p:pRg st="0" end="0"/>
                                            </p:txEl>
                                          </p:spTgt>
                                        </p:tgtEl>
                                        <p:attrNameLst>
                                          <p:attrName>style.color</p:attrName>
                                        </p:attrNameLst>
                                      </p:cBhvr>
                                      <p:to>
                                        <a:srgbClr val="FF0000"/>
                                      </p:to>
                                    </p:animClr>
                                  </p:childTnLst>
                                </p:cTn>
                              </p:par>
                            </p:childTnLst>
                          </p:cTn>
                        </p:par>
                      </p:childTnLst>
                    </p:cTn>
                  </p:par>
                  <p:par>
                    <p:cTn id="11" fill="hold">
                      <p:stCondLst>
                        <p:cond delay="indefinite"/>
                      </p:stCondLst>
                      <p:childTnLst>
                        <p:par>
                          <p:cTn id="12" fill="hold">
                            <p:stCondLst>
                              <p:cond delay="0"/>
                            </p:stCondLst>
                            <p:childTnLst>
                              <p:par>
                                <p:cTn id="13" presetID="3" presetClass="emph" presetSubtype="2" fill="hold" nodeType="clickEffect">
                                  <p:stCondLst>
                                    <p:cond delay="0"/>
                                  </p:stCondLst>
                                  <p:childTnLst>
                                    <p:animClr clrSpc="rgb" dir="cw">
                                      <p:cBhvr override="childStyle">
                                        <p:cTn id="14" dur="2000" fill="hold"/>
                                        <p:tgtEl>
                                          <p:spTgt spid="5">
                                            <p:txEl>
                                              <p:pRg st="0" end="0"/>
                                            </p:txEl>
                                          </p:spTgt>
                                        </p:tgtEl>
                                        <p:attrNameLst>
                                          <p:attrName>style.color</p:attrName>
                                        </p:attrNameLst>
                                      </p:cBhvr>
                                      <p:to>
                                        <a:srgbClr val="FF0000"/>
                                      </p:to>
                                    </p:animClr>
                                  </p:childTnLst>
                                </p:cTn>
                              </p:par>
                            </p:childTnLst>
                          </p:cTn>
                        </p:par>
                      </p:childTnLst>
                    </p:cTn>
                  </p:par>
                  <p:par>
                    <p:cTn id="15" fill="hold">
                      <p:stCondLst>
                        <p:cond delay="indefinite"/>
                      </p:stCondLst>
                      <p:childTnLst>
                        <p:par>
                          <p:cTn id="16" fill="hold">
                            <p:stCondLst>
                              <p:cond delay="0"/>
                            </p:stCondLst>
                            <p:childTnLst>
                              <p:par>
                                <p:cTn id="17" presetID="3" presetClass="emph" presetSubtype="2" fill="hold" nodeType="clickEffect">
                                  <p:stCondLst>
                                    <p:cond delay="0"/>
                                  </p:stCondLst>
                                  <p:childTnLst>
                                    <p:animClr clrSpc="rgb" dir="cw">
                                      <p:cBhvr override="childStyle">
                                        <p:cTn id="18" dur="2000" fill="hold"/>
                                        <p:tgtEl>
                                          <p:spTgt spid="6">
                                            <p:txEl>
                                              <p:pRg st="0" end="0"/>
                                            </p:txEl>
                                          </p:spTgt>
                                        </p:tgtEl>
                                        <p:attrNameLst>
                                          <p:attrName>style.color</p:attrName>
                                        </p:attrNameLst>
                                      </p:cBhvr>
                                      <p:to>
                                        <a:srgbClr val="FF00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cartoon of a person drinking from a mug&#10;&#10;Description automatically generated">
            <a:hlinkClick r:id="rId3"/>
            <a:extLst>
              <a:ext uri="{FF2B5EF4-FFF2-40B4-BE49-F238E27FC236}">
                <a16:creationId xmlns:a16="http://schemas.microsoft.com/office/drawing/2014/main" id="{7FD5A79B-79BE-97F9-2C99-9E71113F0642}"/>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1"/>
          <a:stretch/>
        </p:blipFill>
        <p:spPr>
          <a:xfrm>
            <a:off x="20" y="1282"/>
            <a:ext cx="12191980" cy="6856718"/>
          </a:xfrm>
          <a:prstGeom prst="rect">
            <a:avLst/>
          </a:prstGeom>
        </p:spPr>
      </p:pic>
    </p:spTree>
    <p:extLst>
      <p:ext uri="{BB962C8B-B14F-4D97-AF65-F5344CB8AC3E}">
        <p14:creationId xmlns:p14="http://schemas.microsoft.com/office/powerpoint/2010/main" val="24459769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054D07C-5B03-EC44-4BF5-2318CA62C8C9}"/>
              </a:ext>
            </a:extLst>
          </p:cNvPr>
          <p:cNvSpPr/>
          <p:nvPr/>
        </p:nvSpPr>
        <p:spPr>
          <a:xfrm>
            <a:off x="3709545" y="1572127"/>
            <a:ext cx="4696518" cy="3978441"/>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721DB220-5068-90C2-F53F-73E7D17DB528}"/>
              </a:ext>
            </a:extLst>
          </p:cNvPr>
          <p:cNvSpPr txBox="1"/>
          <p:nvPr/>
        </p:nvSpPr>
        <p:spPr>
          <a:xfrm>
            <a:off x="4503821" y="2899627"/>
            <a:ext cx="3184358" cy="1323439"/>
          </a:xfrm>
          <a:prstGeom prst="rect">
            <a:avLst/>
          </a:prstGeom>
          <a:noFill/>
        </p:spPr>
        <p:txBody>
          <a:bodyPr wrap="square" rtlCol="0">
            <a:spAutoFit/>
          </a:bodyPr>
          <a:lstStyle/>
          <a:p>
            <a:pPr algn="ctr"/>
            <a:r>
              <a:rPr lang="en-GB" sz="4000" b="1" dirty="0">
                <a:ln w="6600">
                  <a:solidFill>
                    <a:schemeClr val="bg1"/>
                  </a:solidFill>
                  <a:prstDash val="solid"/>
                </a:ln>
                <a:noFill/>
                <a:effectLst>
                  <a:outerShdw dist="38100" dir="2700000" algn="tl" rotWithShape="0">
                    <a:schemeClr val="accent2"/>
                  </a:outerShdw>
                </a:effectLst>
              </a:rPr>
              <a:t>STALKING BEHAVIOURS</a:t>
            </a:r>
          </a:p>
        </p:txBody>
      </p:sp>
    </p:spTree>
    <p:extLst>
      <p:ext uri="{BB962C8B-B14F-4D97-AF65-F5344CB8AC3E}">
        <p14:creationId xmlns:p14="http://schemas.microsoft.com/office/powerpoint/2010/main" val="11641401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856346" y="81526"/>
            <a:ext cx="2815771" cy="2206263"/>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37775" y="796254"/>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p>
        </p:txBody>
      </p:sp>
    </p:spTree>
    <p:extLst>
      <p:ext uri="{BB962C8B-B14F-4D97-AF65-F5344CB8AC3E}">
        <p14:creationId xmlns:p14="http://schemas.microsoft.com/office/powerpoint/2010/main" val="1463829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5094513" y="63671"/>
            <a:ext cx="3120572" cy="2672497"/>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5043716" y="1168174"/>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p>
        </p:txBody>
      </p:sp>
    </p:spTree>
    <p:extLst>
      <p:ext uri="{BB962C8B-B14F-4D97-AF65-F5344CB8AC3E}">
        <p14:creationId xmlns:p14="http://schemas.microsoft.com/office/powerpoint/2010/main" val="36585513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3320142" y="1483890"/>
            <a:ext cx="1846944" cy="1597939"/>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79372" y="2080799"/>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177143" y="3776171"/>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11845081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7997371" y="4184903"/>
            <a:ext cx="2815771" cy="2206263"/>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38337933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7141029" y="2106627"/>
            <a:ext cx="3135086" cy="2608597"/>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5043713" y="1656325"/>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41978795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4383316" y="3646323"/>
            <a:ext cx="2452915" cy="2199696"/>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226059711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2598059" y="2077230"/>
            <a:ext cx="2815771" cy="2160942"/>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599542" y="1545197"/>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1074058" y="4746171"/>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815771" y="2930658"/>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204889212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26EA079-B850-76EF-952E-EF435D527626}"/>
              </a:ext>
            </a:extLst>
          </p:cNvPr>
          <p:cNvSpPr/>
          <p:nvPr/>
        </p:nvSpPr>
        <p:spPr>
          <a:xfrm>
            <a:off x="377378" y="4120092"/>
            <a:ext cx="2815771" cy="2206263"/>
          </a:xfrm>
          <a:prstGeom prst="ellipse">
            <a:avLst/>
          </a:prstGeom>
          <a:solidFill>
            <a:srgbClr val="C96E5E"/>
          </a:solidFill>
          <a:ln>
            <a:solidFill>
              <a:srgbClr val="C96E5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3CACAE5D-A1BA-E724-2734-A53E057F3D5A}"/>
              </a:ext>
            </a:extLst>
          </p:cNvPr>
          <p:cNvSpPr txBox="1"/>
          <p:nvPr/>
        </p:nvSpPr>
        <p:spPr>
          <a:xfrm>
            <a:off x="1074058" y="723981"/>
            <a:ext cx="2815771"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Following the victim</a:t>
            </a:r>
          </a:p>
        </p:txBody>
      </p:sp>
      <p:sp>
        <p:nvSpPr>
          <p:cNvPr id="7" name="TextBox 6">
            <a:extLst>
              <a:ext uri="{FF2B5EF4-FFF2-40B4-BE49-F238E27FC236}">
                <a16:creationId xmlns:a16="http://schemas.microsoft.com/office/drawing/2014/main" id="{6BCE1182-EC4C-FC32-4E3F-55EE218C9056}"/>
              </a:ext>
            </a:extLst>
          </p:cNvPr>
          <p:cNvSpPr txBox="1"/>
          <p:nvPr/>
        </p:nvSpPr>
        <p:spPr>
          <a:xfrm>
            <a:off x="3614059" y="1967560"/>
            <a:ext cx="3135086"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Surveillance</a:t>
            </a:r>
            <a:r>
              <a:rPr lang="en-GB" dirty="0">
                <a:solidFill>
                  <a:schemeClr val="bg1"/>
                </a:solidFill>
              </a:rPr>
              <a:t> </a:t>
            </a:r>
          </a:p>
        </p:txBody>
      </p:sp>
      <p:sp>
        <p:nvSpPr>
          <p:cNvPr id="8" name="TextBox 7">
            <a:extLst>
              <a:ext uri="{FF2B5EF4-FFF2-40B4-BE49-F238E27FC236}">
                <a16:creationId xmlns:a16="http://schemas.microsoft.com/office/drawing/2014/main" id="{98E8F426-59CD-DA84-FFCC-609D0F467008}"/>
              </a:ext>
            </a:extLst>
          </p:cNvPr>
          <p:cNvSpPr txBox="1"/>
          <p:nvPr/>
        </p:nvSpPr>
        <p:spPr>
          <a:xfrm>
            <a:off x="4934859" y="723981"/>
            <a:ext cx="3410857"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Vexatious applications to the courts</a:t>
            </a:r>
          </a:p>
        </p:txBody>
      </p:sp>
      <p:sp>
        <p:nvSpPr>
          <p:cNvPr id="9" name="TextBox 8">
            <a:extLst>
              <a:ext uri="{FF2B5EF4-FFF2-40B4-BE49-F238E27FC236}">
                <a16:creationId xmlns:a16="http://schemas.microsoft.com/office/drawing/2014/main" id="{C68F808C-3F49-17B4-094B-958829379ED6}"/>
              </a:ext>
            </a:extLst>
          </p:cNvPr>
          <p:cNvSpPr txBox="1"/>
          <p:nvPr/>
        </p:nvSpPr>
        <p:spPr>
          <a:xfrm>
            <a:off x="899892" y="4745542"/>
            <a:ext cx="1915886"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messages</a:t>
            </a:r>
          </a:p>
        </p:txBody>
      </p:sp>
      <p:sp>
        <p:nvSpPr>
          <p:cNvPr id="10" name="TextBox 9">
            <a:extLst>
              <a:ext uri="{FF2B5EF4-FFF2-40B4-BE49-F238E27FC236}">
                <a16:creationId xmlns:a16="http://schemas.microsoft.com/office/drawing/2014/main" id="{D15DB359-09E4-AA2E-9173-EBD447F571CE}"/>
              </a:ext>
            </a:extLst>
          </p:cNvPr>
          <p:cNvSpPr txBox="1"/>
          <p:nvPr/>
        </p:nvSpPr>
        <p:spPr>
          <a:xfrm>
            <a:off x="2714171" y="2934142"/>
            <a:ext cx="4905829" cy="400110"/>
          </a:xfrm>
          <a:prstGeom prst="rect">
            <a:avLst/>
          </a:prstGeom>
          <a:noFill/>
        </p:spPr>
        <p:txBody>
          <a:bodyPr wrap="square" rtlCol="0">
            <a:spAutoFit/>
          </a:bodyPr>
          <a:lstStyle/>
          <a:p>
            <a:r>
              <a:rPr lang="en-GB" sz="2000" dirty="0">
                <a:solidFill>
                  <a:schemeClr val="bg1"/>
                </a:solidFill>
                <a:latin typeface="Bahnschrift Condensed" panose="020B0502040204020203" pitchFamily="34" charset="0"/>
              </a:rPr>
              <a:t>Calling the victim's number </a:t>
            </a:r>
          </a:p>
        </p:txBody>
      </p:sp>
      <p:sp>
        <p:nvSpPr>
          <p:cNvPr id="11" name="TextBox 10">
            <a:extLst>
              <a:ext uri="{FF2B5EF4-FFF2-40B4-BE49-F238E27FC236}">
                <a16:creationId xmlns:a16="http://schemas.microsoft.com/office/drawing/2014/main" id="{264C8CE1-C907-C574-EE75-50EF839434D6}"/>
              </a:ext>
            </a:extLst>
          </p:cNvPr>
          <p:cNvSpPr txBox="1"/>
          <p:nvPr/>
        </p:nvSpPr>
        <p:spPr>
          <a:xfrm>
            <a:off x="7271657" y="3207658"/>
            <a:ext cx="3120572" cy="369332"/>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Use of devices to track movements </a:t>
            </a:r>
          </a:p>
        </p:txBody>
      </p:sp>
      <p:sp>
        <p:nvSpPr>
          <p:cNvPr id="12" name="TextBox 11">
            <a:extLst>
              <a:ext uri="{FF2B5EF4-FFF2-40B4-BE49-F238E27FC236}">
                <a16:creationId xmlns:a16="http://schemas.microsoft.com/office/drawing/2014/main" id="{B5B843CD-EF1A-F59F-ACAC-B5AA0EC0428D}"/>
              </a:ext>
            </a:extLst>
          </p:cNvPr>
          <p:cNvSpPr txBox="1"/>
          <p:nvPr/>
        </p:nvSpPr>
        <p:spPr>
          <a:xfrm>
            <a:off x="8577942" y="2181163"/>
            <a:ext cx="2452915" cy="523220"/>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Sending gifts </a:t>
            </a:r>
          </a:p>
        </p:txBody>
      </p:sp>
      <p:sp>
        <p:nvSpPr>
          <p:cNvPr id="13" name="TextBox 12">
            <a:extLst>
              <a:ext uri="{FF2B5EF4-FFF2-40B4-BE49-F238E27FC236}">
                <a16:creationId xmlns:a16="http://schemas.microsoft.com/office/drawing/2014/main" id="{3B0C2D08-6E3D-4AD6-A083-1936C7C1D509}"/>
              </a:ext>
            </a:extLst>
          </p:cNvPr>
          <p:cNvSpPr txBox="1"/>
          <p:nvPr/>
        </p:nvSpPr>
        <p:spPr>
          <a:xfrm>
            <a:off x="4949371" y="4238171"/>
            <a:ext cx="2148115" cy="954107"/>
          </a:xfrm>
          <a:prstGeom prst="rect">
            <a:avLst/>
          </a:prstGeom>
          <a:noFill/>
        </p:spPr>
        <p:txBody>
          <a:bodyPr wrap="square" rtlCol="0">
            <a:spAutoFit/>
          </a:bodyPr>
          <a:lstStyle/>
          <a:p>
            <a:r>
              <a:rPr lang="en-GB" sz="2800" dirty="0">
                <a:solidFill>
                  <a:schemeClr val="bg1"/>
                </a:solidFill>
                <a:latin typeface="Bahnschrift Condensed" panose="020B0502040204020203" pitchFamily="34" charset="0"/>
              </a:rPr>
              <a:t>Criminal damage</a:t>
            </a:r>
          </a:p>
        </p:txBody>
      </p:sp>
      <p:sp>
        <p:nvSpPr>
          <p:cNvPr id="14" name="TextBox 13">
            <a:extLst>
              <a:ext uri="{FF2B5EF4-FFF2-40B4-BE49-F238E27FC236}">
                <a16:creationId xmlns:a16="http://schemas.microsoft.com/office/drawing/2014/main" id="{D54B3A36-15FA-5CD4-F6B6-3DDB6954DC2A}"/>
              </a:ext>
            </a:extLst>
          </p:cNvPr>
          <p:cNvSpPr txBox="1"/>
          <p:nvPr/>
        </p:nvSpPr>
        <p:spPr>
          <a:xfrm>
            <a:off x="8113486" y="5053318"/>
            <a:ext cx="2583543" cy="646331"/>
          </a:xfrm>
          <a:prstGeom prst="rect">
            <a:avLst/>
          </a:prstGeom>
          <a:noFill/>
        </p:spPr>
        <p:txBody>
          <a:bodyPr wrap="square" rtlCol="0">
            <a:spAutoFit/>
          </a:bodyPr>
          <a:lstStyle/>
          <a:p>
            <a:r>
              <a:rPr lang="en-GB" dirty="0">
                <a:solidFill>
                  <a:schemeClr val="bg1"/>
                </a:solidFill>
                <a:latin typeface="Bahnschrift Condensed" panose="020B0502040204020203" pitchFamily="34" charset="0"/>
              </a:rPr>
              <a:t>Monitoring contact with others</a:t>
            </a:r>
          </a:p>
          <a:p>
            <a:endParaRPr lang="en-GB" dirty="0">
              <a:solidFill>
                <a:schemeClr val="bg1"/>
              </a:solidFill>
            </a:endParaRPr>
          </a:p>
        </p:txBody>
      </p:sp>
    </p:spTree>
    <p:extLst>
      <p:ext uri="{BB962C8B-B14F-4D97-AF65-F5344CB8AC3E}">
        <p14:creationId xmlns:p14="http://schemas.microsoft.com/office/powerpoint/2010/main" val="33712506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756694-D011-1017-FA69-08BB4D206DE4}"/>
              </a:ext>
            </a:extLst>
          </p:cNvPr>
          <p:cNvSpPr txBox="1"/>
          <p:nvPr/>
        </p:nvSpPr>
        <p:spPr>
          <a:xfrm>
            <a:off x="4011080" y="2767309"/>
            <a:ext cx="7304926" cy="1015663"/>
          </a:xfrm>
          <a:prstGeom prst="rect">
            <a:avLst/>
          </a:prstGeom>
          <a:noFill/>
        </p:spPr>
        <p:txBody>
          <a:bodyPr wrap="square" rtlCol="0">
            <a:spAutoFit/>
          </a:bodyPr>
          <a:lstStyle/>
          <a:p>
            <a:r>
              <a:rPr lang="en-GB" sz="2000" dirty="0">
                <a:latin typeface="Bahnschrift SemiCondensed" panose="020B0502040204020203" pitchFamily="34" charset="0"/>
              </a:rPr>
              <a:t>According to the ONS, the Crime Survey for England and Wales (CSEW) estimates that there were around 1.5 million victims of stalking in the year ending March 2020</a:t>
            </a:r>
          </a:p>
        </p:txBody>
      </p:sp>
      <p:sp>
        <p:nvSpPr>
          <p:cNvPr id="5" name="TextBox 4">
            <a:extLst>
              <a:ext uri="{FF2B5EF4-FFF2-40B4-BE49-F238E27FC236}">
                <a16:creationId xmlns:a16="http://schemas.microsoft.com/office/drawing/2014/main" id="{41BB9ED4-0D6D-7DF5-C6BB-5C283D30D1CA}"/>
              </a:ext>
            </a:extLst>
          </p:cNvPr>
          <p:cNvSpPr txBox="1"/>
          <p:nvPr/>
        </p:nvSpPr>
        <p:spPr>
          <a:xfrm>
            <a:off x="2169887" y="5848349"/>
            <a:ext cx="6778170" cy="738664"/>
          </a:xfrm>
          <a:prstGeom prst="rect">
            <a:avLst/>
          </a:prstGeom>
          <a:noFill/>
        </p:spPr>
        <p:txBody>
          <a:bodyPr wrap="square" rtlCol="0">
            <a:spAutoFit/>
          </a:bodyPr>
          <a:lstStyle/>
          <a:p>
            <a:r>
              <a:rPr lang="en-GB" sz="1400" dirty="0">
                <a:solidFill>
                  <a:schemeClr val="bg1"/>
                </a:solidFill>
                <a:latin typeface="Bahnschrift Light SemiCondensed" panose="020B0502040204020203" pitchFamily="34" charset="0"/>
              </a:rPr>
              <a:t>Around half if not more of stalking cases involve ex intimate partners. According to the National Stalking Helpline cases of ‘stranger’ stalking only account for 7% of cases handled by their service.</a:t>
            </a:r>
          </a:p>
        </p:txBody>
      </p:sp>
      <p:sp>
        <p:nvSpPr>
          <p:cNvPr id="7" name="Circle: Hollow 6">
            <a:extLst>
              <a:ext uri="{FF2B5EF4-FFF2-40B4-BE49-F238E27FC236}">
                <a16:creationId xmlns:a16="http://schemas.microsoft.com/office/drawing/2014/main" id="{F060EC77-74E2-D04C-E239-1CBBA10124B0}"/>
              </a:ext>
            </a:extLst>
          </p:cNvPr>
          <p:cNvSpPr/>
          <p:nvPr/>
        </p:nvSpPr>
        <p:spPr>
          <a:xfrm>
            <a:off x="-3389086" y="492685"/>
            <a:ext cx="6778171" cy="5994123"/>
          </a:xfrm>
          <a:prstGeom prst="donut">
            <a:avLst>
              <a:gd name="adj" fmla="val 10550"/>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DE7F8B0-066E-63EF-F66A-4686D0313AB2}"/>
              </a:ext>
            </a:extLst>
          </p:cNvPr>
          <p:cNvSpPr/>
          <p:nvPr/>
        </p:nvSpPr>
        <p:spPr>
          <a:xfrm>
            <a:off x="2510973" y="2642507"/>
            <a:ext cx="1117600" cy="1172935"/>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14B38F5-75D7-A1A0-0D46-BFB46892476F}"/>
              </a:ext>
            </a:extLst>
          </p:cNvPr>
          <p:cNvSpPr/>
          <p:nvPr/>
        </p:nvSpPr>
        <p:spPr>
          <a:xfrm>
            <a:off x="422035" y="5501235"/>
            <a:ext cx="1117600" cy="1172935"/>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4937C7-00DB-99E1-6745-9535D9C68ED0}"/>
              </a:ext>
            </a:extLst>
          </p:cNvPr>
          <p:cNvSpPr/>
          <p:nvPr/>
        </p:nvSpPr>
        <p:spPr>
          <a:xfrm>
            <a:off x="-3159925" y="4439547"/>
            <a:ext cx="1117600" cy="1172935"/>
          </a:xfrm>
          <a:prstGeom prst="ellipse">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526A3E6-719B-C9EA-1CE4-F36649FE7488}"/>
              </a:ext>
            </a:extLst>
          </p:cNvPr>
          <p:cNvSpPr/>
          <p:nvPr/>
        </p:nvSpPr>
        <p:spPr>
          <a:xfrm>
            <a:off x="200693" y="240979"/>
            <a:ext cx="1117600" cy="117293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1CC178-69D0-BF03-E80C-F48DA7F1AC5E}"/>
              </a:ext>
            </a:extLst>
          </p:cNvPr>
          <p:cNvSpPr/>
          <p:nvPr/>
        </p:nvSpPr>
        <p:spPr>
          <a:xfrm>
            <a:off x="-2752862" y="998416"/>
            <a:ext cx="1117600" cy="1172935"/>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640539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C0F9B1-6868-60AF-0412-5AE9E54845AB}"/>
              </a:ext>
            </a:extLst>
          </p:cNvPr>
          <p:cNvSpPr txBox="1"/>
          <p:nvPr/>
        </p:nvSpPr>
        <p:spPr>
          <a:xfrm>
            <a:off x="3991429" y="2858131"/>
            <a:ext cx="6487195" cy="830997"/>
          </a:xfrm>
          <a:prstGeom prst="rect">
            <a:avLst/>
          </a:prstGeom>
          <a:noFill/>
        </p:spPr>
        <p:txBody>
          <a:bodyPr wrap="square" rtlCol="0">
            <a:spAutoFit/>
          </a:bodyPr>
          <a:lstStyle/>
          <a:p>
            <a:r>
              <a:rPr lang="en-GB" sz="2400" dirty="0">
                <a:latin typeface="Bahnschrift SemiCondensed" panose="020B0502040204020203" pitchFamily="34" charset="0"/>
              </a:rPr>
              <a:t>In the UK, around 1 in 5 women as compared with 1 in 10 men will experience stalking in their lifetimes. </a:t>
            </a:r>
          </a:p>
        </p:txBody>
      </p:sp>
      <p:sp>
        <p:nvSpPr>
          <p:cNvPr id="7" name="Circle: Hollow 6">
            <a:extLst>
              <a:ext uri="{FF2B5EF4-FFF2-40B4-BE49-F238E27FC236}">
                <a16:creationId xmlns:a16="http://schemas.microsoft.com/office/drawing/2014/main" id="{F060EC77-74E2-D04C-E239-1CBBA10124B0}"/>
              </a:ext>
            </a:extLst>
          </p:cNvPr>
          <p:cNvSpPr/>
          <p:nvPr/>
        </p:nvSpPr>
        <p:spPr>
          <a:xfrm>
            <a:off x="-3389086" y="492685"/>
            <a:ext cx="6778171" cy="5994123"/>
          </a:xfrm>
          <a:prstGeom prst="donut">
            <a:avLst>
              <a:gd name="adj" fmla="val 10550"/>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DE7F8B0-066E-63EF-F66A-4686D0313AB2}"/>
              </a:ext>
            </a:extLst>
          </p:cNvPr>
          <p:cNvSpPr/>
          <p:nvPr/>
        </p:nvSpPr>
        <p:spPr>
          <a:xfrm>
            <a:off x="243876" y="308784"/>
            <a:ext cx="1117600" cy="1172935"/>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14B38F5-75D7-A1A0-0D46-BFB46892476F}"/>
              </a:ext>
            </a:extLst>
          </p:cNvPr>
          <p:cNvSpPr/>
          <p:nvPr/>
        </p:nvSpPr>
        <p:spPr>
          <a:xfrm>
            <a:off x="2467431" y="2731992"/>
            <a:ext cx="1117600" cy="1172935"/>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4937C7-00DB-99E1-6745-9535D9C68ED0}"/>
              </a:ext>
            </a:extLst>
          </p:cNvPr>
          <p:cNvSpPr/>
          <p:nvPr/>
        </p:nvSpPr>
        <p:spPr>
          <a:xfrm>
            <a:off x="320908" y="5463343"/>
            <a:ext cx="1117600" cy="1172935"/>
          </a:xfrm>
          <a:prstGeom prst="ellipse">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526A3E6-719B-C9EA-1CE4-F36649FE7488}"/>
              </a:ext>
            </a:extLst>
          </p:cNvPr>
          <p:cNvSpPr/>
          <p:nvPr/>
        </p:nvSpPr>
        <p:spPr>
          <a:xfrm>
            <a:off x="-2647587" y="948397"/>
            <a:ext cx="1117600" cy="117293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1CC178-69D0-BF03-E80C-F48DA7F1AC5E}"/>
              </a:ext>
            </a:extLst>
          </p:cNvPr>
          <p:cNvSpPr/>
          <p:nvPr/>
        </p:nvSpPr>
        <p:spPr>
          <a:xfrm>
            <a:off x="-2984721" y="4427887"/>
            <a:ext cx="1117600" cy="1172935"/>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005357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ircle: Hollow 6">
            <a:extLst>
              <a:ext uri="{FF2B5EF4-FFF2-40B4-BE49-F238E27FC236}">
                <a16:creationId xmlns:a16="http://schemas.microsoft.com/office/drawing/2014/main" id="{F060EC77-74E2-D04C-E239-1CBBA10124B0}"/>
              </a:ext>
            </a:extLst>
          </p:cNvPr>
          <p:cNvSpPr/>
          <p:nvPr/>
        </p:nvSpPr>
        <p:spPr>
          <a:xfrm>
            <a:off x="-3389086" y="492685"/>
            <a:ext cx="6778171" cy="5994123"/>
          </a:xfrm>
          <a:prstGeom prst="donut">
            <a:avLst>
              <a:gd name="adj" fmla="val 10550"/>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DE7F8B0-066E-63EF-F66A-4686D0313AB2}"/>
              </a:ext>
            </a:extLst>
          </p:cNvPr>
          <p:cNvSpPr/>
          <p:nvPr/>
        </p:nvSpPr>
        <p:spPr>
          <a:xfrm>
            <a:off x="-2864455" y="1099544"/>
            <a:ext cx="1117600" cy="1172935"/>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14B38F5-75D7-A1A0-0D46-BFB46892476F}"/>
              </a:ext>
            </a:extLst>
          </p:cNvPr>
          <p:cNvSpPr/>
          <p:nvPr/>
        </p:nvSpPr>
        <p:spPr>
          <a:xfrm>
            <a:off x="-17085" y="221884"/>
            <a:ext cx="1117600" cy="1172935"/>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4937C7-00DB-99E1-6745-9535D9C68ED0}"/>
              </a:ext>
            </a:extLst>
          </p:cNvPr>
          <p:cNvSpPr/>
          <p:nvPr/>
        </p:nvSpPr>
        <p:spPr>
          <a:xfrm>
            <a:off x="2558145" y="2695262"/>
            <a:ext cx="1117600" cy="1172935"/>
          </a:xfrm>
          <a:prstGeom prst="ellipse">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526A3E6-719B-C9EA-1CE4-F36649FE7488}"/>
              </a:ext>
            </a:extLst>
          </p:cNvPr>
          <p:cNvSpPr/>
          <p:nvPr/>
        </p:nvSpPr>
        <p:spPr>
          <a:xfrm>
            <a:off x="-2595336" y="4923479"/>
            <a:ext cx="1117600" cy="117293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1CC178-69D0-BF03-E80C-F48DA7F1AC5E}"/>
              </a:ext>
            </a:extLst>
          </p:cNvPr>
          <p:cNvSpPr/>
          <p:nvPr/>
        </p:nvSpPr>
        <p:spPr>
          <a:xfrm>
            <a:off x="433613" y="5463181"/>
            <a:ext cx="1117600" cy="1172935"/>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1EEEAF53-7F0C-6439-01D5-62C3CC9CAEBC}"/>
              </a:ext>
            </a:extLst>
          </p:cNvPr>
          <p:cNvSpPr txBox="1"/>
          <p:nvPr/>
        </p:nvSpPr>
        <p:spPr>
          <a:xfrm>
            <a:off x="3875314" y="2864307"/>
            <a:ext cx="7959272" cy="923330"/>
          </a:xfrm>
          <a:prstGeom prst="rect">
            <a:avLst/>
          </a:prstGeom>
          <a:noFill/>
        </p:spPr>
        <p:txBody>
          <a:bodyPr wrap="square" rtlCol="0">
            <a:spAutoFit/>
          </a:bodyPr>
          <a:lstStyle/>
          <a:p>
            <a:r>
              <a:rPr lang="en-GB" dirty="0">
                <a:latin typeface="Bahnschrift SemiCondensed" panose="020B0502040204020203" pitchFamily="34" charset="0"/>
              </a:rPr>
              <a:t>Around half if not more of stalking cases involve ex intimate partners. According to the National Stalking Helpline cases of ‘stranger’ stalking only account for 7% of cases handled by their service.</a:t>
            </a:r>
          </a:p>
        </p:txBody>
      </p:sp>
    </p:spTree>
    <p:extLst>
      <p:ext uri="{BB962C8B-B14F-4D97-AF65-F5344CB8AC3E}">
        <p14:creationId xmlns:p14="http://schemas.microsoft.com/office/powerpoint/2010/main" val="21163722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ircle: Hollow 6">
            <a:extLst>
              <a:ext uri="{FF2B5EF4-FFF2-40B4-BE49-F238E27FC236}">
                <a16:creationId xmlns:a16="http://schemas.microsoft.com/office/drawing/2014/main" id="{F060EC77-74E2-D04C-E239-1CBBA10124B0}"/>
              </a:ext>
            </a:extLst>
          </p:cNvPr>
          <p:cNvSpPr/>
          <p:nvPr/>
        </p:nvSpPr>
        <p:spPr>
          <a:xfrm>
            <a:off x="-3389086" y="492685"/>
            <a:ext cx="6778171" cy="5994123"/>
          </a:xfrm>
          <a:prstGeom prst="donut">
            <a:avLst>
              <a:gd name="adj" fmla="val 10550"/>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DE7F8B0-066E-63EF-F66A-4686D0313AB2}"/>
              </a:ext>
            </a:extLst>
          </p:cNvPr>
          <p:cNvSpPr/>
          <p:nvPr/>
        </p:nvSpPr>
        <p:spPr>
          <a:xfrm>
            <a:off x="-2416347" y="4973582"/>
            <a:ext cx="1117600" cy="1172935"/>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14B38F5-75D7-A1A0-0D46-BFB46892476F}"/>
              </a:ext>
            </a:extLst>
          </p:cNvPr>
          <p:cNvSpPr/>
          <p:nvPr/>
        </p:nvSpPr>
        <p:spPr>
          <a:xfrm>
            <a:off x="-3103451" y="1336147"/>
            <a:ext cx="1117600" cy="1172935"/>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4937C7-00DB-99E1-6745-9535D9C68ED0}"/>
              </a:ext>
            </a:extLst>
          </p:cNvPr>
          <p:cNvSpPr/>
          <p:nvPr/>
        </p:nvSpPr>
        <p:spPr>
          <a:xfrm>
            <a:off x="17124" y="239094"/>
            <a:ext cx="1117600" cy="1172935"/>
          </a:xfrm>
          <a:prstGeom prst="ellipse">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526A3E6-719B-C9EA-1CE4-F36649FE7488}"/>
              </a:ext>
            </a:extLst>
          </p:cNvPr>
          <p:cNvSpPr/>
          <p:nvPr/>
        </p:nvSpPr>
        <p:spPr>
          <a:xfrm>
            <a:off x="466799" y="5445971"/>
            <a:ext cx="1117600" cy="117293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1CC178-69D0-BF03-E80C-F48DA7F1AC5E}"/>
              </a:ext>
            </a:extLst>
          </p:cNvPr>
          <p:cNvSpPr/>
          <p:nvPr/>
        </p:nvSpPr>
        <p:spPr>
          <a:xfrm>
            <a:off x="2560956" y="2701148"/>
            <a:ext cx="1117600" cy="1172935"/>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9D16DE73-013C-704A-5CDC-9489B4C5D7CC}"/>
              </a:ext>
            </a:extLst>
          </p:cNvPr>
          <p:cNvSpPr txBox="1"/>
          <p:nvPr/>
        </p:nvSpPr>
        <p:spPr>
          <a:xfrm>
            <a:off x="3868056" y="2964449"/>
            <a:ext cx="7189220" cy="1015663"/>
          </a:xfrm>
          <a:prstGeom prst="rect">
            <a:avLst/>
          </a:prstGeom>
          <a:noFill/>
        </p:spPr>
        <p:txBody>
          <a:bodyPr wrap="square" rtlCol="0">
            <a:spAutoFit/>
          </a:bodyPr>
          <a:lstStyle/>
          <a:p>
            <a:r>
              <a:rPr lang="en-GB" sz="2000" dirty="0">
                <a:solidFill>
                  <a:schemeClr val="tx1">
                    <a:lumMod val="95000"/>
                    <a:lumOff val="5000"/>
                  </a:schemeClr>
                </a:solidFill>
                <a:latin typeface="Bahnschrift SemiCondensed" panose="020B0502040204020203" pitchFamily="34" charset="0"/>
              </a:rPr>
              <a:t>Prolonged victimisation is also far too common, with 77% of victims suffering 100 incidents of stalking or more before they contact the police</a:t>
            </a:r>
          </a:p>
        </p:txBody>
      </p:sp>
    </p:spTree>
    <p:extLst>
      <p:ext uri="{BB962C8B-B14F-4D97-AF65-F5344CB8AC3E}">
        <p14:creationId xmlns:p14="http://schemas.microsoft.com/office/powerpoint/2010/main" val="1294647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ircle: Hollow 6">
            <a:extLst>
              <a:ext uri="{FF2B5EF4-FFF2-40B4-BE49-F238E27FC236}">
                <a16:creationId xmlns:a16="http://schemas.microsoft.com/office/drawing/2014/main" id="{F060EC77-74E2-D04C-E239-1CBBA10124B0}"/>
              </a:ext>
            </a:extLst>
          </p:cNvPr>
          <p:cNvSpPr/>
          <p:nvPr/>
        </p:nvSpPr>
        <p:spPr>
          <a:xfrm>
            <a:off x="-3389086" y="492685"/>
            <a:ext cx="6778171" cy="5994123"/>
          </a:xfrm>
          <a:prstGeom prst="donut">
            <a:avLst>
              <a:gd name="adj" fmla="val 10550"/>
            </a:avLst>
          </a:prstGeom>
          <a:solidFill>
            <a:schemeClr val="bg1">
              <a:lumMod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DDE7F8B0-066E-63EF-F66A-4686D0313AB2}"/>
              </a:ext>
            </a:extLst>
          </p:cNvPr>
          <p:cNvSpPr/>
          <p:nvPr/>
        </p:nvSpPr>
        <p:spPr>
          <a:xfrm>
            <a:off x="298450" y="5499718"/>
            <a:ext cx="1117600" cy="1172935"/>
          </a:xfrm>
          <a:prstGeom prst="ellipse">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714B38F5-75D7-A1A0-0D46-BFB46892476F}"/>
              </a:ext>
            </a:extLst>
          </p:cNvPr>
          <p:cNvSpPr/>
          <p:nvPr/>
        </p:nvSpPr>
        <p:spPr>
          <a:xfrm>
            <a:off x="-2820420" y="4757116"/>
            <a:ext cx="1117600" cy="1172935"/>
          </a:xfrm>
          <a:prstGeom prst="ellipse">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064937C7-00DB-99E1-6745-9535D9C68ED0}"/>
              </a:ext>
            </a:extLst>
          </p:cNvPr>
          <p:cNvSpPr/>
          <p:nvPr/>
        </p:nvSpPr>
        <p:spPr>
          <a:xfrm>
            <a:off x="-2642620" y="1152738"/>
            <a:ext cx="1117600" cy="1172935"/>
          </a:xfrm>
          <a:prstGeom prst="ellipse">
            <a:avLst/>
          </a:prstGeom>
          <a:solidFill>
            <a:srgbClr val="7030A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5526A3E6-719B-C9EA-1CE4-F36649FE7488}"/>
              </a:ext>
            </a:extLst>
          </p:cNvPr>
          <p:cNvSpPr/>
          <p:nvPr/>
        </p:nvSpPr>
        <p:spPr>
          <a:xfrm>
            <a:off x="2558145" y="2842532"/>
            <a:ext cx="1117600" cy="1172935"/>
          </a:xfrm>
          <a:prstGeom prst="ellipse">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AA1CC178-69D0-BF03-E80C-F48DA7F1AC5E}"/>
              </a:ext>
            </a:extLst>
          </p:cNvPr>
          <p:cNvSpPr/>
          <p:nvPr/>
        </p:nvSpPr>
        <p:spPr>
          <a:xfrm>
            <a:off x="169523" y="267791"/>
            <a:ext cx="1117600" cy="1172935"/>
          </a:xfrm>
          <a:prstGeom prst="ellipse">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D8C7768E-D1E9-8230-2AF6-7CA4343EF370}"/>
              </a:ext>
            </a:extLst>
          </p:cNvPr>
          <p:cNvSpPr txBox="1"/>
          <p:nvPr/>
        </p:nvSpPr>
        <p:spPr>
          <a:xfrm>
            <a:off x="3928948" y="3092137"/>
            <a:ext cx="8045337" cy="1015663"/>
          </a:xfrm>
          <a:prstGeom prst="rect">
            <a:avLst/>
          </a:prstGeom>
          <a:noFill/>
        </p:spPr>
        <p:txBody>
          <a:bodyPr wrap="square" rtlCol="0">
            <a:spAutoFit/>
          </a:bodyPr>
          <a:lstStyle/>
          <a:p>
            <a:r>
              <a:rPr lang="en-GB" sz="2000" dirty="0">
                <a:latin typeface="Bahnschrift SemiCondensed" panose="020B0502040204020203" pitchFamily="34" charset="0"/>
              </a:rPr>
              <a:t>Research conducted by the National Stalking Helpline found that stalking most commonly lasted between 2-5 years for victims (19.4%) but in some cases a victim could be targeted for in excess of 20 years. </a:t>
            </a:r>
          </a:p>
        </p:txBody>
      </p:sp>
    </p:spTree>
    <p:extLst>
      <p:ext uri="{BB962C8B-B14F-4D97-AF65-F5344CB8AC3E}">
        <p14:creationId xmlns:p14="http://schemas.microsoft.com/office/powerpoint/2010/main" val="133189999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75C65C6B-C687-7EE9-1A1E-82B555B5C5A3}"/>
              </a:ext>
            </a:extLst>
          </p:cNvPr>
          <p:cNvSpPr/>
          <p:nvPr/>
        </p:nvSpPr>
        <p:spPr>
          <a:xfrm>
            <a:off x="2670629" y="1306286"/>
            <a:ext cx="7068457" cy="3918857"/>
          </a:xfrm>
          <a:prstGeom prst="roundRect">
            <a:avLst/>
          </a:prstGeom>
          <a:solidFill>
            <a:schemeClr val="accent1">
              <a:lumMod val="20000"/>
              <a:lumOff val="80000"/>
            </a:schemeClr>
          </a:solidFill>
          <a:ln>
            <a:solidFill>
              <a:srgbClr val="E9EDF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5" name="Picture 4" descr="A person wearing a graduation gown and cap&#10;&#10;Description automatically generated">
            <a:hlinkClick r:id="rId3"/>
            <a:extLst>
              <a:ext uri="{FF2B5EF4-FFF2-40B4-BE49-F238E27FC236}">
                <a16:creationId xmlns:a16="http://schemas.microsoft.com/office/drawing/2014/main" id="{BD27BF50-CD59-0812-B012-3BD564201A18}"/>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330357" y="1900101"/>
            <a:ext cx="3531286" cy="2790577"/>
          </a:xfrm>
          <a:prstGeom prst="rect">
            <a:avLst/>
          </a:prstGeom>
        </p:spPr>
      </p:pic>
    </p:spTree>
    <p:extLst>
      <p:ext uri="{BB962C8B-B14F-4D97-AF65-F5344CB8AC3E}">
        <p14:creationId xmlns:p14="http://schemas.microsoft.com/office/powerpoint/2010/main" val="4141298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A person with curly hair and a white lace blouse&#10;&#10;Description automatically generated">
            <a:extLst>
              <a:ext uri="{FF2B5EF4-FFF2-40B4-BE49-F238E27FC236}">
                <a16:creationId xmlns:a16="http://schemas.microsoft.com/office/drawing/2014/main" id="{707CD19E-0B77-05B0-343E-65A93C9E29C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875116" y="97674"/>
            <a:ext cx="4441768" cy="6662652"/>
          </a:xfrm>
          <a:prstGeom prst="roundRect">
            <a:avLst>
              <a:gd name="adj" fmla="val 16667"/>
            </a:avLst>
          </a:prstGeom>
          <a:ln>
            <a:noFill/>
          </a:ln>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a:extLst>
              <a:ext uri="{FF2B5EF4-FFF2-40B4-BE49-F238E27FC236}">
                <a16:creationId xmlns:a16="http://schemas.microsoft.com/office/drawing/2014/main" id="{9A70B47E-23EA-B91C-5CAA-BB9D44979166}"/>
              </a:ext>
            </a:extLst>
          </p:cNvPr>
          <p:cNvSpPr txBox="1"/>
          <p:nvPr/>
        </p:nvSpPr>
        <p:spPr>
          <a:xfrm>
            <a:off x="-2407758" y="-2053682"/>
            <a:ext cx="3667874" cy="1846659"/>
          </a:xfrm>
          <a:prstGeom prst="rect">
            <a:avLst/>
          </a:prstGeom>
          <a:noFill/>
        </p:spPr>
        <p:txBody>
          <a:bodyPr wrap="square" rtlCol="0">
            <a:spAutoFit/>
          </a:bodyPr>
          <a:lstStyle/>
          <a:p>
            <a:r>
              <a:rPr lang="en-GB" sz="5400" dirty="0">
                <a:solidFill>
                  <a:srgbClr val="F1B482"/>
                </a:solidFill>
                <a:latin typeface="Bahnschrift Condensed" panose="020B0502040204020203" pitchFamily="34" charset="0"/>
              </a:rPr>
              <a:t>REBECCA </a:t>
            </a:r>
            <a:r>
              <a:rPr lang="en-GB" sz="6000" dirty="0">
                <a:solidFill>
                  <a:srgbClr val="F1B482"/>
                </a:solidFill>
                <a:latin typeface="Bahnschrift Condensed" panose="020B0502040204020203" pitchFamily="34" charset="0"/>
              </a:rPr>
              <a:t>SCHAEFFER</a:t>
            </a:r>
            <a:endParaRPr lang="en-GB" sz="5400" dirty="0">
              <a:solidFill>
                <a:srgbClr val="F1B482"/>
              </a:solidFill>
              <a:latin typeface="Bahnschrift Condensed" panose="020B0502040204020203" pitchFamily="34" charset="0"/>
            </a:endParaRPr>
          </a:p>
        </p:txBody>
      </p:sp>
      <p:cxnSp>
        <p:nvCxnSpPr>
          <p:cNvPr id="7" name="Straight Connector 6">
            <a:extLst>
              <a:ext uri="{FF2B5EF4-FFF2-40B4-BE49-F238E27FC236}">
                <a16:creationId xmlns:a16="http://schemas.microsoft.com/office/drawing/2014/main" id="{A4B2686E-1C74-4707-7067-6FA5A12CBD6E}"/>
              </a:ext>
            </a:extLst>
          </p:cNvPr>
          <p:cNvCxnSpPr/>
          <p:nvPr/>
        </p:nvCxnSpPr>
        <p:spPr>
          <a:xfrm>
            <a:off x="13459181" y="3429000"/>
            <a:ext cx="1908000" cy="0"/>
          </a:xfrm>
          <a:prstGeom prst="line">
            <a:avLst/>
          </a:prstGeom>
          <a:ln w="53975">
            <a:solidFill>
              <a:srgbClr val="F1B48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609305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Picture 1" descr="A person with curly hair and a white lace blouse&#10;&#10;Description automatically generated">
            <a:extLst>
              <a:ext uri="{FF2B5EF4-FFF2-40B4-BE49-F238E27FC236}">
                <a16:creationId xmlns:a16="http://schemas.microsoft.com/office/drawing/2014/main" id="{707CD19E-0B77-05B0-343E-65A93C9E29C6}"/>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531031" y="448887"/>
            <a:ext cx="3751814" cy="5627721"/>
          </a:xfrm>
          <a:prstGeom prst="roundRect">
            <a:avLst>
              <a:gd name="adj" fmla="val 16667"/>
            </a:avLst>
          </a:prstGeom>
          <a:ln>
            <a:noFill/>
          </a:ln>
          <a:effectLst/>
          <a:scene3d>
            <a:camera prst="orthographicFront"/>
            <a:lightRig rig="contrasting" dir="t">
              <a:rot lat="0" lon="0" rev="4200000"/>
            </a:lightRig>
          </a:scene3d>
          <a:sp3d prstMaterial="plastic">
            <a:bevelT w="381000" h="114300" prst="relaxedInset"/>
            <a:contourClr>
              <a:srgbClr val="969696"/>
            </a:contourClr>
          </a:sp3d>
        </p:spPr>
      </p:pic>
      <p:sp>
        <p:nvSpPr>
          <p:cNvPr id="5" name="TextBox 4">
            <a:extLst>
              <a:ext uri="{FF2B5EF4-FFF2-40B4-BE49-F238E27FC236}">
                <a16:creationId xmlns:a16="http://schemas.microsoft.com/office/drawing/2014/main" id="{9A70B47E-23EA-B91C-5CAA-BB9D44979166}"/>
              </a:ext>
            </a:extLst>
          </p:cNvPr>
          <p:cNvSpPr txBox="1"/>
          <p:nvPr/>
        </p:nvSpPr>
        <p:spPr>
          <a:xfrm>
            <a:off x="1294273" y="73783"/>
            <a:ext cx="3667874" cy="1846659"/>
          </a:xfrm>
          <a:prstGeom prst="rect">
            <a:avLst/>
          </a:prstGeom>
          <a:noFill/>
        </p:spPr>
        <p:txBody>
          <a:bodyPr wrap="square" rtlCol="0">
            <a:spAutoFit/>
          </a:bodyPr>
          <a:lstStyle/>
          <a:p>
            <a:r>
              <a:rPr lang="en-GB" sz="5400" dirty="0">
                <a:solidFill>
                  <a:srgbClr val="F1B482"/>
                </a:solidFill>
                <a:latin typeface="Bahnschrift Condensed" panose="020B0502040204020203" pitchFamily="34" charset="0"/>
              </a:rPr>
              <a:t>REBECCA </a:t>
            </a:r>
            <a:r>
              <a:rPr lang="en-GB" sz="6000" dirty="0">
                <a:solidFill>
                  <a:srgbClr val="F1B482"/>
                </a:solidFill>
                <a:latin typeface="Bahnschrift Condensed" panose="020B0502040204020203" pitchFamily="34" charset="0"/>
              </a:rPr>
              <a:t>SCHAEFFER</a:t>
            </a:r>
            <a:endParaRPr lang="en-GB" sz="5400" dirty="0">
              <a:solidFill>
                <a:srgbClr val="F1B482"/>
              </a:solidFill>
              <a:latin typeface="Bahnschrift Condensed" panose="020B0502040204020203" pitchFamily="34" charset="0"/>
            </a:endParaRPr>
          </a:p>
        </p:txBody>
      </p:sp>
      <p:cxnSp>
        <p:nvCxnSpPr>
          <p:cNvPr id="7" name="Straight Connector 6">
            <a:extLst>
              <a:ext uri="{FF2B5EF4-FFF2-40B4-BE49-F238E27FC236}">
                <a16:creationId xmlns:a16="http://schemas.microsoft.com/office/drawing/2014/main" id="{A4B2686E-1C74-4707-7067-6FA5A12CBD6E}"/>
              </a:ext>
            </a:extLst>
          </p:cNvPr>
          <p:cNvCxnSpPr/>
          <p:nvPr/>
        </p:nvCxnSpPr>
        <p:spPr>
          <a:xfrm>
            <a:off x="10282844" y="3429000"/>
            <a:ext cx="1908000" cy="0"/>
          </a:xfrm>
          <a:prstGeom prst="line">
            <a:avLst/>
          </a:prstGeom>
          <a:ln w="53975">
            <a:solidFill>
              <a:srgbClr val="F1B482"/>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1E8F3951-D3AB-7B68-14E0-CF861F950BDC}"/>
              </a:ext>
            </a:extLst>
          </p:cNvPr>
          <p:cNvSpPr txBox="1"/>
          <p:nvPr/>
        </p:nvSpPr>
        <p:spPr>
          <a:xfrm>
            <a:off x="753979" y="1920442"/>
            <a:ext cx="5342021" cy="923330"/>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845D33"/>
                </a:solidFill>
                <a:latin typeface="Bahnschrift SemiLight" panose="020B0502040204020203" pitchFamily="34" charset="0"/>
              </a:rPr>
              <a:t>Rebecca was an actress and model, best known for her portrayal of Patricia "Patti" Russell in the CBS comedy My Sister </a:t>
            </a:r>
            <a:r>
              <a:rPr lang="en-GB" dirty="0">
                <a:solidFill>
                  <a:srgbClr val="845D33"/>
                </a:solidFill>
                <a:latin typeface="Bahnschrift Light" panose="020B0502040204020203" pitchFamily="34" charset="0"/>
              </a:rPr>
              <a:t>Sam. </a:t>
            </a:r>
          </a:p>
        </p:txBody>
      </p:sp>
      <p:sp>
        <p:nvSpPr>
          <p:cNvPr id="4" name="TextBox 3">
            <a:extLst>
              <a:ext uri="{FF2B5EF4-FFF2-40B4-BE49-F238E27FC236}">
                <a16:creationId xmlns:a16="http://schemas.microsoft.com/office/drawing/2014/main" id="{A4C3495C-A504-A810-5DE1-F337864C9572}"/>
              </a:ext>
            </a:extLst>
          </p:cNvPr>
          <p:cNvSpPr txBox="1"/>
          <p:nvPr/>
        </p:nvSpPr>
        <p:spPr>
          <a:xfrm>
            <a:off x="753978" y="2843772"/>
            <a:ext cx="4735937" cy="923330"/>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845D33"/>
                </a:solidFill>
                <a:latin typeface="Bahnschrift SemiLight" panose="020B0502040204020203" pitchFamily="34" charset="0"/>
              </a:rPr>
              <a:t>It was during her time on this show that Robert John Bardo first became obsessed with her. </a:t>
            </a:r>
          </a:p>
        </p:txBody>
      </p:sp>
      <p:sp>
        <p:nvSpPr>
          <p:cNvPr id="6" name="TextBox 5">
            <a:extLst>
              <a:ext uri="{FF2B5EF4-FFF2-40B4-BE49-F238E27FC236}">
                <a16:creationId xmlns:a16="http://schemas.microsoft.com/office/drawing/2014/main" id="{DDC1CE9B-4A39-F5D6-C2BD-75D6A3E6D0A6}"/>
              </a:ext>
            </a:extLst>
          </p:cNvPr>
          <p:cNvSpPr txBox="1"/>
          <p:nvPr/>
        </p:nvSpPr>
        <p:spPr>
          <a:xfrm>
            <a:off x="741453" y="3767101"/>
            <a:ext cx="4748463" cy="923330"/>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845D33"/>
                </a:solidFill>
                <a:latin typeface="Bahnschrift SemiLight" panose="020B0502040204020203" pitchFamily="34" charset="0"/>
              </a:rPr>
              <a:t>He sent her letters and unwanted gifts, he even resorted to paying a private investigator to track her down. </a:t>
            </a:r>
          </a:p>
        </p:txBody>
      </p:sp>
      <p:sp>
        <p:nvSpPr>
          <p:cNvPr id="8" name="TextBox 7">
            <a:extLst>
              <a:ext uri="{FF2B5EF4-FFF2-40B4-BE49-F238E27FC236}">
                <a16:creationId xmlns:a16="http://schemas.microsoft.com/office/drawing/2014/main" id="{9FF90DE9-0934-1A87-0413-95DF4AEBC394}"/>
              </a:ext>
            </a:extLst>
          </p:cNvPr>
          <p:cNvSpPr txBox="1"/>
          <p:nvPr/>
        </p:nvSpPr>
        <p:spPr>
          <a:xfrm>
            <a:off x="741453" y="4690431"/>
            <a:ext cx="4919517" cy="646331"/>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845D33"/>
                </a:solidFill>
                <a:latin typeface="Bahnschrift SemiLight" panose="020B0502040204020203" pitchFamily="34" charset="0"/>
              </a:rPr>
              <a:t>On the 18</a:t>
            </a:r>
            <a:r>
              <a:rPr lang="en-GB" baseline="30000" dirty="0">
                <a:solidFill>
                  <a:srgbClr val="845D33"/>
                </a:solidFill>
                <a:latin typeface="Bahnschrift SemiLight" panose="020B0502040204020203" pitchFamily="34" charset="0"/>
              </a:rPr>
              <a:t>th</a:t>
            </a:r>
            <a:r>
              <a:rPr lang="en-GB" dirty="0">
                <a:solidFill>
                  <a:srgbClr val="845D33"/>
                </a:solidFill>
                <a:latin typeface="Bahnschrift SemiLight" panose="020B0502040204020203" pitchFamily="34" charset="0"/>
              </a:rPr>
              <a:t> July 1989 he turned up to her apartment and shot her in the chest.</a:t>
            </a:r>
          </a:p>
        </p:txBody>
      </p:sp>
      <p:sp>
        <p:nvSpPr>
          <p:cNvPr id="9" name="TextBox 8">
            <a:extLst>
              <a:ext uri="{FF2B5EF4-FFF2-40B4-BE49-F238E27FC236}">
                <a16:creationId xmlns:a16="http://schemas.microsoft.com/office/drawing/2014/main" id="{1238AF49-C3D6-BD2F-82BC-D0B3923401E9}"/>
              </a:ext>
            </a:extLst>
          </p:cNvPr>
          <p:cNvSpPr txBox="1"/>
          <p:nvPr/>
        </p:nvSpPr>
        <p:spPr>
          <a:xfrm>
            <a:off x="775338" y="5336762"/>
            <a:ext cx="4727104" cy="923330"/>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845D33"/>
                </a:solidFill>
                <a:latin typeface="Bahnschrift SemiLight" panose="020B0502040204020203" pitchFamily="34" charset="0"/>
              </a:rPr>
              <a:t>Her death sparked a national movement for anti-stalking legislation – which was subsequently passed in California in 1990</a:t>
            </a:r>
            <a:r>
              <a:rPr lang="en-GB" dirty="0">
                <a:latin typeface="Bahnschrift SemiLight" panose="020B0502040204020203" pitchFamily="34" charset="0"/>
              </a:rPr>
              <a:t>.</a:t>
            </a:r>
          </a:p>
        </p:txBody>
      </p:sp>
    </p:spTree>
    <p:extLst>
      <p:ext uri="{BB962C8B-B14F-4D97-AF65-F5344CB8AC3E}">
        <p14:creationId xmlns:p14="http://schemas.microsoft.com/office/powerpoint/2010/main" val="34838154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effectLst/>
      </p:bgPr>
    </p:bg>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81A806EF-19CB-D817-9582-8BF79C32501B}"/>
              </a:ext>
            </a:extLst>
          </p:cNvPr>
          <p:cNvSpPr/>
          <p:nvPr/>
        </p:nvSpPr>
        <p:spPr>
          <a:xfrm>
            <a:off x="0" y="4180114"/>
            <a:ext cx="12192000" cy="1146629"/>
          </a:xfrm>
          <a:custGeom>
            <a:avLst/>
            <a:gdLst/>
            <a:ahLst/>
            <a:cxnLst/>
            <a:rect l="l" t="t" r="r" b="b"/>
            <a:pathLst>
              <a:path w="12192000" h="1146629">
                <a:moveTo>
                  <a:pt x="8246342" y="468255"/>
                </a:moveTo>
                <a:lnTo>
                  <a:pt x="8295807" y="610730"/>
                </a:lnTo>
                <a:lnTo>
                  <a:pt x="8197009" y="610730"/>
                </a:lnTo>
                <a:close/>
                <a:moveTo>
                  <a:pt x="4683993" y="468255"/>
                </a:moveTo>
                <a:lnTo>
                  <a:pt x="4733458" y="610730"/>
                </a:lnTo>
                <a:lnTo>
                  <a:pt x="4634659" y="610730"/>
                </a:lnTo>
                <a:close/>
                <a:moveTo>
                  <a:pt x="2592559" y="433006"/>
                </a:moveTo>
                <a:lnTo>
                  <a:pt x="2681544" y="433006"/>
                </a:lnTo>
                <a:cubicBezTo>
                  <a:pt x="2689925" y="433006"/>
                  <a:pt x="2697278" y="435019"/>
                  <a:pt x="2703605" y="439046"/>
                </a:cubicBezTo>
                <a:cubicBezTo>
                  <a:pt x="2709932" y="443072"/>
                  <a:pt x="2714821" y="448782"/>
                  <a:pt x="2718272" y="456177"/>
                </a:cubicBezTo>
                <a:cubicBezTo>
                  <a:pt x="2721723" y="463572"/>
                  <a:pt x="2723448" y="472117"/>
                  <a:pt x="2723448" y="481813"/>
                </a:cubicBezTo>
                <a:cubicBezTo>
                  <a:pt x="2723284" y="491508"/>
                  <a:pt x="2721476" y="500095"/>
                  <a:pt x="2718025" y="507572"/>
                </a:cubicBezTo>
                <a:cubicBezTo>
                  <a:pt x="2714574" y="515049"/>
                  <a:pt x="2709685" y="520800"/>
                  <a:pt x="2703358" y="524826"/>
                </a:cubicBezTo>
                <a:cubicBezTo>
                  <a:pt x="2697032" y="528852"/>
                  <a:pt x="2689760" y="530866"/>
                  <a:pt x="2681544" y="530866"/>
                </a:cubicBezTo>
                <a:lnTo>
                  <a:pt x="2592559" y="530866"/>
                </a:lnTo>
                <a:close/>
                <a:moveTo>
                  <a:pt x="8960224" y="431527"/>
                </a:moveTo>
                <a:cubicBezTo>
                  <a:pt x="8973699" y="431527"/>
                  <a:pt x="8985572" y="434485"/>
                  <a:pt x="8995843" y="440401"/>
                </a:cubicBezTo>
                <a:cubicBezTo>
                  <a:pt x="9006114" y="446317"/>
                  <a:pt x="9014043" y="454739"/>
                  <a:pt x="9019630" y="465667"/>
                </a:cubicBezTo>
                <a:cubicBezTo>
                  <a:pt x="9025217" y="476595"/>
                  <a:pt x="9028011" y="489208"/>
                  <a:pt x="9028011" y="503504"/>
                </a:cubicBezTo>
                <a:lnTo>
                  <a:pt x="9028011" y="608512"/>
                </a:lnTo>
                <a:cubicBezTo>
                  <a:pt x="9028011" y="622809"/>
                  <a:pt x="9025217" y="635380"/>
                  <a:pt x="9019630" y="646226"/>
                </a:cubicBezTo>
                <a:cubicBezTo>
                  <a:pt x="9014043" y="657072"/>
                  <a:pt x="9006114" y="665453"/>
                  <a:pt x="8995843" y="671369"/>
                </a:cubicBezTo>
                <a:cubicBezTo>
                  <a:pt x="8985572" y="677285"/>
                  <a:pt x="8973699" y="680242"/>
                  <a:pt x="8960224" y="680242"/>
                </a:cubicBezTo>
                <a:cubicBezTo>
                  <a:pt x="8946749" y="680242"/>
                  <a:pt x="8934917" y="677285"/>
                  <a:pt x="8924729" y="671369"/>
                </a:cubicBezTo>
                <a:cubicBezTo>
                  <a:pt x="8914540" y="665453"/>
                  <a:pt x="8906652" y="657072"/>
                  <a:pt x="8901065" y="646226"/>
                </a:cubicBezTo>
                <a:cubicBezTo>
                  <a:pt x="8895478" y="635380"/>
                  <a:pt x="8892684" y="622809"/>
                  <a:pt x="8892684" y="608512"/>
                </a:cubicBezTo>
                <a:lnTo>
                  <a:pt x="8892684" y="503504"/>
                </a:lnTo>
                <a:cubicBezTo>
                  <a:pt x="8892684" y="489208"/>
                  <a:pt x="8895478" y="476595"/>
                  <a:pt x="8901065" y="465667"/>
                </a:cubicBezTo>
                <a:cubicBezTo>
                  <a:pt x="8906652" y="454739"/>
                  <a:pt x="8914540" y="446317"/>
                  <a:pt x="8924729" y="440401"/>
                </a:cubicBezTo>
                <a:cubicBezTo>
                  <a:pt x="8934917" y="434485"/>
                  <a:pt x="8946749" y="431527"/>
                  <a:pt x="8960224" y="431527"/>
                </a:cubicBezTo>
                <a:close/>
                <a:moveTo>
                  <a:pt x="3378575" y="431527"/>
                </a:moveTo>
                <a:cubicBezTo>
                  <a:pt x="3392050" y="431527"/>
                  <a:pt x="3403924" y="434485"/>
                  <a:pt x="3414194" y="440401"/>
                </a:cubicBezTo>
                <a:cubicBezTo>
                  <a:pt x="3424465" y="446317"/>
                  <a:pt x="3432393" y="454739"/>
                  <a:pt x="3437981" y="465667"/>
                </a:cubicBezTo>
                <a:cubicBezTo>
                  <a:pt x="3443569" y="476595"/>
                  <a:pt x="3446362" y="489208"/>
                  <a:pt x="3446362" y="503504"/>
                </a:cubicBezTo>
                <a:lnTo>
                  <a:pt x="3446362" y="608512"/>
                </a:lnTo>
                <a:cubicBezTo>
                  <a:pt x="3446362" y="622809"/>
                  <a:pt x="3443569" y="635380"/>
                  <a:pt x="3437981" y="646226"/>
                </a:cubicBezTo>
                <a:cubicBezTo>
                  <a:pt x="3432393" y="657072"/>
                  <a:pt x="3424465" y="665453"/>
                  <a:pt x="3414194" y="671369"/>
                </a:cubicBezTo>
                <a:cubicBezTo>
                  <a:pt x="3403924" y="677285"/>
                  <a:pt x="3392050" y="680242"/>
                  <a:pt x="3378575" y="680242"/>
                </a:cubicBezTo>
                <a:cubicBezTo>
                  <a:pt x="3365100" y="680242"/>
                  <a:pt x="3353268" y="677285"/>
                  <a:pt x="3343079" y="671369"/>
                </a:cubicBezTo>
                <a:cubicBezTo>
                  <a:pt x="3332892" y="665453"/>
                  <a:pt x="3325003" y="657072"/>
                  <a:pt x="3319416" y="646226"/>
                </a:cubicBezTo>
                <a:cubicBezTo>
                  <a:pt x="3313829" y="635380"/>
                  <a:pt x="3311035" y="622809"/>
                  <a:pt x="3311035" y="608512"/>
                </a:cubicBezTo>
                <a:lnTo>
                  <a:pt x="3311035" y="503504"/>
                </a:lnTo>
                <a:cubicBezTo>
                  <a:pt x="3311035" y="489208"/>
                  <a:pt x="3313829" y="476595"/>
                  <a:pt x="3319416" y="465667"/>
                </a:cubicBezTo>
                <a:cubicBezTo>
                  <a:pt x="3325003" y="454739"/>
                  <a:pt x="3332892" y="446317"/>
                  <a:pt x="3343079" y="440401"/>
                </a:cubicBezTo>
                <a:cubicBezTo>
                  <a:pt x="3353268" y="434485"/>
                  <a:pt x="3365100" y="431527"/>
                  <a:pt x="3378575" y="431527"/>
                </a:cubicBezTo>
                <a:close/>
                <a:moveTo>
                  <a:pt x="2330825" y="431527"/>
                </a:moveTo>
                <a:cubicBezTo>
                  <a:pt x="2344301" y="431527"/>
                  <a:pt x="2356173" y="434485"/>
                  <a:pt x="2366444" y="440401"/>
                </a:cubicBezTo>
                <a:cubicBezTo>
                  <a:pt x="2376715" y="446317"/>
                  <a:pt x="2384644" y="454739"/>
                  <a:pt x="2390232" y="465667"/>
                </a:cubicBezTo>
                <a:cubicBezTo>
                  <a:pt x="2395818" y="476595"/>
                  <a:pt x="2398612" y="489208"/>
                  <a:pt x="2398612" y="503504"/>
                </a:cubicBezTo>
                <a:lnTo>
                  <a:pt x="2398612" y="608512"/>
                </a:lnTo>
                <a:cubicBezTo>
                  <a:pt x="2398612" y="622809"/>
                  <a:pt x="2395818" y="635380"/>
                  <a:pt x="2390232" y="646226"/>
                </a:cubicBezTo>
                <a:cubicBezTo>
                  <a:pt x="2384644" y="657072"/>
                  <a:pt x="2376715" y="665453"/>
                  <a:pt x="2366444" y="671369"/>
                </a:cubicBezTo>
                <a:cubicBezTo>
                  <a:pt x="2356173" y="677285"/>
                  <a:pt x="2344301" y="680242"/>
                  <a:pt x="2330825" y="680242"/>
                </a:cubicBezTo>
                <a:cubicBezTo>
                  <a:pt x="2317351" y="680242"/>
                  <a:pt x="2305518" y="677285"/>
                  <a:pt x="2295330" y="671369"/>
                </a:cubicBezTo>
                <a:cubicBezTo>
                  <a:pt x="2285141" y="665453"/>
                  <a:pt x="2277254" y="657072"/>
                  <a:pt x="2271666" y="646226"/>
                </a:cubicBezTo>
                <a:cubicBezTo>
                  <a:pt x="2266079" y="635380"/>
                  <a:pt x="2263285" y="622809"/>
                  <a:pt x="2263285" y="608512"/>
                </a:cubicBezTo>
                <a:lnTo>
                  <a:pt x="2263285" y="503504"/>
                </a:lnTo>
                <a:cubicBezTo>
                  <a:pt x="2263285" y="489208"/>
                  <a:pt x="2266079" y="476595"/>
                  <a:pt x="2271666" y="465667"/>
                </a:cubicBezTo>
                <a:cubicBezTo>
                  <a:pt x="2277254" y="454739"/>
                  <a:pt x="2285141" y="446317"/>
                  <a:pt x="2295330" y="440401"/>
                </a:cubicBezTo>
                <a:cubicBezTo>
                  <a:pt x="2305518" y="434485"/>
                  <a:pt x="2317351" y="431527"/>
                  <a:pt x="2330825" y="431527"/>
                </a:cubicBezTo>
                <a:close/>
                <a:moveTo>
                  <a:pt x="11658594" y="376805"/>
                </a:moveTo>
                <a:lnTo>
                  <a:pt x="11658594" y="735211"/>
                </a:lnTo>
                <a:lnTo>
                  <a:pt x="11717507" y="735211"/>
                </a:lnTo>
                <a:lnTo>
                  <a:pt x="11717507" y="644419"/>
                </a:lnTo>
                <a:lnTo>
                  <a:pt x="11772466" y="572875"/>
                </a:lnTo>
                <a:lnTo>
                  <a:pt x="11867377" y="735211"/>
                </a:lnTo>
                <a:lnTo>
                  <a:pt x="11938121" y="735211"/>
                </a:lnTo>
                <a:lnTo>
                  <a:pt x="11812384" y="520912"/>
                </a:lnTo>
                <a:lnTo>
                  <a:pt x="11923085" y="376805"/>
                </a:lnTo>
                <a:lnTo>
                  <a:pt x="11849629" y="376805"/>
                </a:lnTo>
                <a:lnTo>
                  <a:pt x="11717507" y="560524"/>
                </a:lnTo>
                <a:lnTo>
                  <a:pt x="11717507" y="376805"/>
                </a:lnTo>
                <a:close/>
                <a:moveTo>
                  <a:pt x="11320289" y="376805"/>
                </a:moveTo>
                <a:lnTo>
                  <a:pt x="11320289" y="605554"/>
                </a:lnTo>
                <a:cubicBezTo>
                  <a:pt x="11320289" y="633655"/>
                  <a:pt x="11325302" y="657688"/>
                  <a:pt x="11335326" y="677654"/>
                </a:cubicBezTo>
                <a:cubicBezTo>
                  <a:pt x="11345351" y="697620"/>
                  <a:pt x="11359975" y="712821"/>
                  <a:pt x="11379202" y="723256"/>
                </a:cubicBezTo>
                <a:cubicBezTo>
                  <a:pt x="11398429" y="733691"/>
                  <a:pt x="11421518" y="738909"/>
                  <a:pt x="11448467" y="738909"/>
                </a:cubicBezTo>
                <a:cubicBezTo>
                  <a:pt x="11475582" y="738909"/>
                  <a:pt x="11498795" y="733691"/>
                  <a:pt x="11518103" y="723256"/>
                </a:cubicBezTo>
                <a:cubicBezTo>
                  <a:pt x="11537412" y="712821"/>
                  <a:pt x="11552079" y="697620"/>
                  <a:pt x="11562102" y="677654"/>
                </a:cubicBezTo>
                <a:cubicBezTo>
                  <a:pt x="11572127" y="657688"/>
                  <a:pt x="11577139" y="633655"/>
                  <a:pt x="11577139" y="605554"/>
                </a:cubicBezTo>
                <a:lnTo>
                  <a:pt x="11577139" y="376805"/>
                </a:lnTo>
                <a:lnTo>
                  <a:pt x="11518226" y="376805"/>
                </a:lnTo>
                <a:lnTo>
                  <a:pt x="11518226" y="607280"/>
                </a:lnTo>
                <a:cubicBezTo>
                  <a:pt x="11518226" y="630615"/>
                  <a:pt x="11512146" y="648691"/>
                  <a:pt x="11499985" y="661509"/>
                </a:cubicBezTo>
                <a:cubicBezTo>
                  <a:pt x="11487826" y="674327"/>
                  <a:pt x="11470652" y="680735"/>
                  <a:pt x="11448467" y="680735"/>
                </a:cubicBezTo>
                <a:cubicBezTo>
                  <a:pt x="11426448" y="680735"/>
                  <a:pt x="11409398" y="674327"/>
                  <a:pt x="11397319" y="661509"/>
                </a:cubicBezTo>
                <a:cubicBezTo>
                  <a:pt x="11385241" y="648691"/>
                  <a:pt x="11379202" y="630615"/>
                  <a:pt x="11379202" y="607280"/>
                </a:cubicBezTo>
                <a:lnTo>
                  <a:pt x="11379202" y="376805"/>
                </a:lnTo>
                <a:close/>
                <a:moveTo>
                  <a:pt x="10887069" y="376805"/>
                </a:moveTo>
                <a:lnTo>
                  <a:pt x="10887069" y="735211"/>
                </a:lnTo>
                <a:lnTo>
                  <a:pt x="10911472" y="735211"/>
                </a:lnTo>
                <a:lnTo>
                  <a:pt x="10945982" y="735211"/>
                </a:lnTo>
                <a:lnTo>
                  <a:pt x="11122227" y="735211"/>
                </a:lnTo>
                <a:lnTo>
                  <a:pt x="11122227" y="678764"/>
                </a:lnTo>
                <a:lnTo>
                  <a:pt x="10945982" y="678764"/>
                </a:lnTo>
                <a:lnTo>
                  <a:pt x="10945982" y="585341"/>
                </a:lnTo>
                <a:lnTo>
                  <a:pt x="11095112" y="585341"/>
                </a:lnTo>
                <a:lnTo>
                  <a:pt x="11095112" y="528894"/>
                </a:lnTo>
                <a:lnTo>
                  <a:pt x="10945982" y="528894"/>
                </a:lnTo>
                <a:lnTo>
                  <a:pt x="10945982" y="433253"/>
                </a:lnTo>
                <a:lnTo>
                  <a:pt x="11122227" y="433253"/>
                </a:lnTo>
                <a:lnTo>
                  <a:pt x="11122227" y="376805"/>
                </a:lnTo>
                <a:lnTo>
                  <a:pt x="10945982" y="376805"/>
                </a:lnTo>
                <a:lnTo>
                  <a:pt x="10911472" y="376805"/>
                </a:lnTo>
                <a:close/>
                <a:moveTo>
                  <a:pt x="10544169" y="376805"/>
                </a:moveTo>
                <a:lnTo>
                  <a:pt x="10544169" y="735211"/>
                </a:lnTo>
                <a:lnTo>
                  <a:pt x="10603082" y="735211"/>
                </a:lnTo>
                <a:lnTo>
                  <a:pt x="10603082" y="586327"/>
                </a:lnTo>
                <a:lnTo>
                  <a:pt x="10744078" y="586327"/>
                </a:lnTo>
                <a:lnTo>
                  <a:pt x="10744078" y="735211"/>
                </a:lnTo>
                <a:lnTo>
                  <a:pt x="10802991" y="735211"/>
                </a:lnTo>
                <a:lnTo>
                  <a:pt x="10802991" y="376805"/>
                </a:lnTo>
                <a:lnTo>
                  <a:pt x="10744078" y="376805"/>
                </a:lnTo>
                <a:lnTo>
                  <a:pt x="10744078" y="529880"/>
                </a:lnTo>
                <a:lnTo>
                  <a:pt x="10603082" y="529880"/>
                </a:lnTo>
                <a:lnTo>
                  <a:pt x="10603082" y="376805"/>
                </a:lnTo>
                <a:close/>
                <a:moveTo>
                  <a:pt x="10247220" y="376805"/>
                </a:moveTo>
                <a:lnTo>
                  <a:pt x="10247220" y="433253"/>
                </a:lnTo>
                <a:lnTo>
                  <a:pt x="10346804" y="433253"/>
                </a:lnTo>
                <a:lnTo>
                  <a:pt x="10346804" y="735211"/>
                </a:lnTo>
                <a:lnTo>
                  <a:pt x="10405717" y="735211"/>
                </a:lnTo>
                <a:lnTo>
                  <a:pt x="10405717" y="433253"/>
                </a:lnTo>
                <a:lnTo>
                  <a:pt x="10505055" y="433253"/>
                </a:lnTo>
                <a:lnTo>
                  <a:pt x="10505055" y="376805"/>
                </a:lnTo>
                <a:close/>
                <a:moveTo>
                  <a:pt x="9810744" y="376805"/>
                </a:moveTo>
                <a:lnTo>
                  <a:pt x="9810744" y="734965"/>
                </a:lnTo>
                <a:lnTo>
                  <a:pt x="9867931" y="734965"/>
                </a:lnTo>
                <a:lnTo>
                  <a:pt x="9867931" y="473773"/>
                </a:lnTo>
                <a:lnTo>
                  <a:pt x="10015829" y="734965"/>
                </a:lnTo>
                <a:lnTo>
                  <a:pt x="10080411" y="734965"/>
                </a:lnTo>
                <a:lnTo>
                  <a:pt x="10080411" y="376805"/>
                </a:lnTo>
                <a:lnTo>
                  <a:pt x="10023224" y="376805"/>
                </a:lnTo>
                <a:lnTo>
                  <a:pt x="10023224" y="642060"/>
                </a:lnTo>
                <a:lnTo>
                  <a:pt x="9874833" y="376805"/>
                </a:lnTo>
                <a:close/>
                <a:moveTo>
                  <a:pt x="9665404" y="376805"/>
                </a:moveTo>
                <a:lnTo>
                  <a:pt x="9665404" y="735211"/>
                </a:lnTo>
                <a:lnTo>
                  <a:pt x="9725549" y="735211"/>
                </a:lnTo>
                <a:lnTo>
                  <a:pt x="9725549" y="376805"/>
                </a:lnTo>
                <a:close/>
                <a:moveTo>
                  <a:pt x="9163044" y="376805"/>
                </a:moveTo>
                <a:lnTo>
                  <a:pt x="9163044" y="734965"/>
                </a:lnTo>
                <a:lnTo>
                  <a:pt x="9220231" y="734965"/>
                </a:lnTo>
                <a:lnTo>
                  <a:pt x="9220231" y="473773"/>
                </a:lnTo>
                <a:lnTo>
                  <a:pt x="9368129" y="734965"/>
                </a:lnTo>
                <a:lnTo>
                  <a:pt x="9432711" y="734965"/>
                </a:lnTo>
                <a:lnTo>
                  <a:pt x="9432711" y="376805"/>
                </a:lnTo>
                <a:lnTo>
                  <a:pt x="9375524" y="376805"/>
                </a:lnTo>
                <a:lnTo>
                  <a:pt x="9375524" y="642060"/>
                </a:lnTo>
                <a:lnTo>
                  <a:pt x="9227133" y="376805"/>
                </a:lnTo>
                <a:close/>
                <a:moveTo>
                  <a:pt x="8693854" y="376805"/>
                </a:moveTo>
                <a:lnTo>
                  <a:pt x="8693854" y="735211"/>
                </a:lnTo>
                <a:lnTo>
                  <a:pt x="8753999" y="735211"/>
                </a:lnTo>
                <a:lnTo>
                  <a:pt x="8753999" y="376805"/>
                </a:lnTo>
                <a:close/>
                <a:moveTo>
                  <a:pt x="8399370" y="376805"/>
                </a:moveTo>
                <a:lnTo>
                  <a:pt x="8399370" y="433253"/>
                </a:lnTo>
                <a:lnTo>
                  <a:pt x="8498954" y="433253"/>
                </a:lnTo>
                <a:lnTo>
                  <a:pt x="8498954" y="735211"/>
                </a:lnTo>
                <a:lnTo>
                  <a:pt x="8557867" y="735211"/>
                </a:lnTo>
                <a:lnTo>
                  <a:pt x="8557867" y="433253"/>
                </a:lnTo>
                <a:lnTo>
                  <a:pt x="8657205" y="433253"/>
                </a:lnTo>
                <a:lnTo>
                  <a:pt x="8657205" y="376805"/>
                </a:lnTo>
                <a:close/>
                <a:moveTo>
                  <a:pt x="8224897" y="376805"/>
                </a:moveTo>
                <a:lnTo>
                  <a:pt x="8090310" y="735211"/>
                </a:lnTo>
                <a:lnTo>
                  <a:pt x="8153906" y="735211"/>
                </a:lnTo>
                <a:lnTo>
                  <a:pt x="8177463" y="667178"/>
                </a:lnTo>
                <a:lnTo>
                  <a:pt x="8315405" y="667178"/>
                </a:lnTo>
                <a:lnTo>
                  <a:pt x="8339025" y="735211"/>
                </a:lnTo>
                <a:lnTo>
                  <a:pt x="8402374" y="735211"/>
                </a:lnTo>
                <a:lnTo>
                  <a:pt x="8267787" y="376805"/>
                </a:lnTo>
                <a:close/>
                <a:moveTo>
                  <a:pt x="7839069" y="376805"/>
                </a:moveTo>
                <a:lnTo>
                  <a:pt x="7839069" y="735211"/>
                </a:lnTo>
                <a:lnTo>
                  <a:pt x="7866677" y="735211"/>
                </a:lnTo>
                <a:lnTo>
                  <a:pt x="7897982" y="735211"/>
                </a:lnTo>
                <a:lnTo>
                  <a:pt x="8074227" y="735211"/>
                </a:lnTo>
                <a:lnTo>
                  <a:pt x="8074227" y="678764"/>
                </a:lnTo>
                <a:lnTo>
                  <a:pt x="7897982" y="678764"/>
                </a:lnTo>
                <a:lnTo>
                  <a:pt x="7897982" y="376805"/>
                </a:lnTo>
                <a:close/>
                <a:moveTo>
                  <a:pt x="7379405" y="376805"/>
                </a:moveTo>
                <a:lnTo>
                  <a:pt x="7379405" y="735211"/>
                </a:lnTo>
                <a:lnTo>
                  <a:pt x="7439550" y="735211"/>
                </a:lnTo>
                <a:lnTo>
                  <a:pt x="7439550" y="376805"/>
                </a:lnTo>
                <a:close/>
                <a:moveTo>
                  <a:pt x="6753220" y="376805"/>
                </a:moveTo>
                <a:lnTo>
                  <a:pt x="6753220" y="735211"/>
                </a:lnTo>
                <a:lnTo>
                  <a:pt x="6777623" y="735211"/>
                </a:lnTo>
                <a:lnTo>
                  <a:pt x="6812133" y="735211"/>
                </a:lnTo>
                <a:lnTo>
                  <a:pt x="6988378" y="735211"/>
                </a:lnTo>
                <a:lnTo>
                  <a:pt x="6988378" y="678764"/>
                </a:lnTo>
                <a:lnTo>
                  <a:pt x="6812133" y="678764"/>
                </a:lnTo>
                <a:lnTo>
                  <a:pt x="6812133" y="585341"/>
                </a:lnTo>
                <a:lnTo>
                  <a:pt x="6961263" y="585341"/>
                </a:lnTo>
                <a:lnTo>
                  <a:pt x="6961263" y="528894"/>
                </a:lnTo>
                <a:lnTo>
                  <a:pt x="6812133" y="528894"/>
                </a:lnTo>
                <a:lnTo>
                  <a:pt x="6812133" y="433253"/>
                </a:lnTo>
                <a:lnTo>
                  <a:pt x="6988378" y="433253"/>
                </a:lnTo>
                <a:lnTo>
                  <a:pt x="6988378" y="376805"/>
                </a:lnTo>
                <a:lnTo>
                  <a:pt x="6812133" y="376805"/>
                </a:lnTo>
                <a:lnTo>
                  <a:pt x="6777623" y="376805"/>
                </a:lnTo>
                <a:close/>
                <a:moveTo>
                  <a:pt x="6467469" y="376805"/>
                </a:moveTo>
                <a:lnTo>
                  <a:pt x="6467469" y="735211"/>
                </a:lnTo>
                <a:lnTo>
                  <a:pt x="6495078" y="735211"/>
                </a:lnTo>
                <a:lnTo>
                  <a:pt x="6526382" y="735211"/>
                </a:lnTo>
                <a:lnTo>
                  <a:pt x="6702627" y="735211"/>
                </a:lnTo>
                <a:lnTo>
                  <a:pt x="6702627" y="678764"/>
                </a:lnTo>
                <a:lnTo>
                  <a:pt x="6526382" y="678764"/>
                </a:lnTo>
                <a:lnTo>
                  <a:pt x="6526382" y="376805"/>
                </a:lnTo>
                <a:close/>
                <a:moveTo>
                  <a:pt x="5638795" y="376805"/>
                </a:moveTo>
                <a:lnTo>
                  <a:pt x="5638795" y="734965"/>
                </a:lnTo>
                <a:lnTo>
                  <a:pt x="5695982" y="734965"/>
                </a:lnTo>
                <a:lnTo>
                  <a:pt x="5695982" y="473773"/>
                </a:lnTo>
                <a:lnTo>
                  <a:pt x="5843880" y="734965"/>
                </a:lnTo>
                <a:lnTo>
                  <a:pt x="5908462" y="734965"/>
                </a:lnTo>
                <a:lnTo>
                  <a:pt x="5908462" y="376805"/>
                </a:lnTo>
                <a:lnTo>
                  <a:pt x="5851274" y="376805"/>
                </a:lnTo>
                <a:lnTo>
                  <a:pt x="5851274" y="642060"/>
                </a:lnTo>
                <a:lnTo>
                  <a:pt x="5702884" y="376805"/>
                </a:lnTo>
                <a:close/>
                <a:moveTo>
                  <a:pt x="5493454" y="376805"/>
                </a:moveTo>
                <a:lnTo>
                  <a:pt x="5493454" y="735211"/>
                </a:lnTo>
                <a:lnTo>
                  <a:pt x="5553600" y="735211"/>
                </a:lnTo>
                <a:lnTo>
                  <a:pt x="5553600" y="376805"/>
                </a:lnTo>
                <a:close/>
                <a:moveTo>
                  <a:pt x="5172069" y="376805"/>
                </a:moveTo>
                <a:lnTo>
                  <a:pt x="5172069" y="735211"/>
                </a:lnTo>
                <a:lnTo>
                  <a:pt x="5230982" y="735211"/>
                </a:lnTo>
                <a:lnTo>
                  <a:pt x="5230982" y="644419"/>
                </a:lnTo>
                <a:lnTo>
                  <a:pt x="5285942" y="572875"/>
                </a:lnTo>
                <a:lnTo>
                  <a:pt x="5380852" y="735211"/>
                </a:lnTo>
                <a:lnTo>
                  <a:pt x="5451597" y="735211"/>
                </a:lnTo>
                <a:lnTo>
                  <a:pt x="5325859" y="520912"/>
                </a:lnTo>
                <a:lnTo>
                  <a:pt x="5436560" y="376805"/>
                </a:lnTo>
                <a:lnTo>
                  <a:pt x="5363104" y="376805"/>
                </a:lnTo>
                <a:lnTo>
                  <a:pt x="5230982" y="560524"/>
                </a:lnTo>
                <a:lnTo>
                  <a:pt x="5230982" y="376805"/>
                </a:lnTo>
                <a:close/>
                <a:moveTo>
                  <a:pt x="4886319" y="376805"/>
                </a:moveTo>
                <a:lnTo>
                  <a:pt x="4886319" y="735211"/>
                </a:lnTo>
                <a:lnTo>
                  <a:pt x="4913927" y="735211"/>
                </a:lnTo>
                <a:lnTo>
                  <a:pt x="4945233" y="735211"/>
                </a:lnTo>
                <a:lnTo>
                  <a:pt x="5121477" y="735211"/>
                </a:lnTo>
                <a:lnTo>
                  <a:pt x="5121477" y="678764"/>
                </a:lnTo>
                <a:lnTo>
                  <a:pt x="4945233" y="678764"/>
                </a:lnTo>
                <a:lnTo>
                  <a:pt x="4945233" y="376805"/>
                </a:lnTo>
                <a:close/>
                <a:moveTo>
                  <a:pt x="4662547" y="376805"/>
                </a:moveTo>
                <a:lnTo>
                  <a:pt x="4527960" y="735211"/>
                </a:lnTo>
                <a:lnTo>
                  <a:pt x="4591557" y="735211"/>
                </a:lnTo>
                <a:lnTo>
                  <a:pt x="4615114" y="667178"/>
                </a:lnTo>
                <a:lnTo>
                  <a:pt x="4753056" y="667178"/>
                </a:lnTo>
                <a:lnTo>
                  <a:pt x="4776675" y="735211"/>
                </a:lnTo>
                <a:lnTo>
                  <a:pt x="4840025" y="735211"/>
                </a:lnTo>
                <a:lnTo>
                  <a:pt x="4705438" y="376805"/>
                </a:lnTo>
                <a:close/>
                <a:moveTo>
                  <a:pt x="4265520" y="376805"/>
                </a:moveTo>
                <a:lnTo>
                  <a:pt x="4265520" y="433253"/>
                </a:lnTo>
                <a:lnTo>
                  <a:pt x="4365105" y="433253"/>
                </a:lnTo>
                <a:lnTo>
                  <a:pt x="4365105" y="735211"/>
                </a:lnTo>
                <a:lnTo>
                  <a:pt x="4424018" y="735211"/>
                </a:lnTo>
                <a:lnTo>
                  <a:pt x="4424018" y="433253"/>
                </a:lnTo>
                <a:lnTo>
                  <a:pt x="4523356" y="433253"/>
                </a:lnTo>
                <a:lnTo>
                  <a:pt x="4523356" y="376805"/>
                </a:lnTo>
                <a:close/>
                <a:moveTo>
                  <a:pt x="3581396" y="376805"/>
                </a:moveTo>
                <a:lnTo>
                  <a:pt x="3581396" y="735211"/>
                </a:lnTo>
                <a:lnTo>
                  <a:pt x="3640308" y="735211"/>
                </a:lnTo>
                <a:lnTo>
                  <a:pt x="3640308" y="588546"/>
                </a:lnTo>
                <a:lnTo>
                  <a:pt x="3784755" y="588546"/>
                </a:lnTo>
                <a:lnTo>
                  <a:pt x="3784755" y="532098"/>
                </a:lnTo>
                <a:lnTo>
                  <a:pt x="3640308" y="532098"/>
                </a:lnTo>
                <a:lnTo>
                  <a:pt x="3640308" y="433253"/>
                </a:lnTo>
                <a:lnTo>
                  <a:pt x="3811870" y="433253"/>
                </a:lnTo>
                <a:lnTo>
                  <a:pt x="3811870" y="376805"/>
                </a:lnTo>
                <a:lnTo>
                  <a:pt x="3640308" y="376805"/>
                </a:lnTo>
                <a:lnTo>
                  <a:pt x="3606046" y="376805"/>
                </a:lnTo>
                <a:close/>
                <a:moveTo>
                  <a:pt x="2815256" y="376805"/>
                </a:moveTo>
                <a:lnTo>
                  <a:pt x="2922729" y="593229"/>
                </a:lnTo>
                <a:lnTo>
                  <a:pt x="2922729" y="735211"/>
                </a:lnTo>
                <a:lnTo>
                  <a:pt x="2981642" y="735211"/>
                </a:lnTo>
                <a:lnTo>
                  <a:pt x="2981642" y="593229"/>
                </a:lnTo>
                <a:lnTo>
                  <a:pt x="3088868" y="376805"/>
                </a:lnTo>
                <a:lnTo>
                  <a:pt x="3025518" y="376805"/>
                </a:lnTo>
                <a:lnTo>
                  <a:pt x="2952062" y="534810"/>
                </a:lnTo>
                <a:lnTo>
                  <a:pt x="2878606" y="376805"/>
                </a:lnTo>
                <a:close/>
                <a:moveTo>
                  <a:pt x="1912846" y="376805"/>
                </a:moveTo>
                <a:lnTo>
                  <a:pt x="1912846" y="433253"/>
                </a:lnTo>
                <a:lnTo>
                  <a:pt x="2012431" y="433253"/>
                </a:lnTo>
                <a:lnTo>
                  <a:pt x="2012431" y="735211"/>
                </a:lnTo>
                <a:lnTo>
                  <a:pt x="2071344" y="735211"/>
                </a:lnTo>
                <a:lnTo>
                  <a:pt x="2071344" y="433253"/>
                </a:lnTo>
                <a:lnTo>
                  <a:pt x="2170682" y="433253"/>
                </a:lnTo>
                <a:lnTo>
                  <a:pt x="2170682" y="376805"/>
                </a:lnTo>
                <a:close/>
                <a:moveTo>
                  <a:pt x="1502480" y="376805"/>
                </a:moveTo>
                <a:lnTo>
                  <a:pt x="1502480" y="735211"/>
                </a:lnTo>
                <a:lnTo>
                  <a:pt x="1562626" y="735211"/>
                </a:lnTo>
                <a:lnTo>
                  <a:pt x="1562626" y="376805"/>
                </a:lnTo>
                <a:close/>
                <a:moveTo>
                  <a:pt x="1162046" y="376805"/>
                </a:moveTo>
                <a:lnTo>
                  <a:pt x="1162046" y="735211"/>
                </a:lnTo>
                <a:lnTo>
                  <a:pt x="1220958" y="735211"/>
                </a:lnTo>
                <a:lnTo>
                  <a:pt x="1220958" y="586327"/>
                </a:lnTo>
                <a:lnTo>
                  <a:pt x="1361955" y="586327"/>
                </a:lnTo>
                <a:lnTo>
                  <a:pt x="1361955" y="735211"/>
                </a:lnTo>
                <a:lnTo>
                  <a:pt x="1420867" y="735211"/>
                </a:lnTo>
                <a:lnTo>
                  <a:pt x="1420867" y="376805"/>
                </a:lnTo>
                <a:lnTo>
                  <a:pt x="1361955" y="376805"/>
                </a:lnTo>
                <a:lnTo>
                  <a:pt x="1361955" y="529880"/>
                </a:lnTo>
                <a:lnTo>
                  <a:pt x="1220958" y="529880"/>
                </a:lnTo>
                <a:lnTo>
                  <a:pt x="1220958" y="376805"/>
                </a:lnTo>
                <a:close/>
                <a:moveTo>
                  <a:pt x="723896" y="376805"/>
                </a:moveTo>
                <a:lnTo>
                  <a:pt x="723896" y="735211"/>
                </a:lnTo>
                <a:lnTo>
                  <a:pt x="748299" y="735211"/>
                </a:lnTo>
                <a:lnTo>
                  <a:pt x="782808" y="735211"/>
                </a:lnTo>
                <a:lnTo>
                  <a:pt x="959053" y="735211"/>
                </a:lnTo>
                <a:lnTo>
                  <a:pt x="959053" y="678764"/>
                </a:lnTo>
                <a:lnTo>
                  <a:pt x="782808" y="678764"/>
                </a:lnTo>
                <a:lnTo>
                  <a:pt x="782808" y="585341"/>
                </a:lnTo>
                <a:lnTo>
                  <a:pt x="931939" y="585341"/>
                </a:lnTo>
                <a:lnTo>
                  <a:pt x="931939" y="528894"/>
                </a:lnTo>
                <a:lnTo>
                  <a:pt x="782808" y="528894"/>
                </a:lnTo>
                <a:lnTo>
                  <a:pt x="782808" y="433253"/>
                </a:lnTo>
                <a:lnTo>
                  <a:pt x="959053" y="433253"/>
                </a:lnTo>
                <a:lnTo>
                  <a:pt x="959053" y="376805"/>
                </a:lnTo>
                <a:lnTo>
                  <a:pt x="782808" y="376805"/>
                </a:lnTo>
                <a:lnTo>
                  <a:pt x="748299" y="376805"/>
                </a:lnTo>
                <a:close/>
                <a:moveTo>
                  <a:pt x="380996" y="376805"/>
                </a:moveTo>
                <a:lnTo>
                  <a:pt x="380996" y="735211"/>
                </a:lnTo>
                <a:lnTo>
                  <a:pt x="439908" y="735211"/>
                </a:lnTo>
                <a:lnTo>
                  <a:pt x="439908" y="586327"/>
                </a:lnTo>
                <a:lnTo>
                  <a:pt x="580904" y="586327"/>
                </a:lnTo>
                <a:lnTo>
                  <a:pt x="580904" y="735211"/>
                </a:lnTo>
                <a:lnTo>
                  <a:pt x="639817" y="735211"/>
                </a:lnTo>
                <a:lnTo>
                  <a:pt x="639817" y="376805"/>
                </a:lnTo>
                <a:lnTo>
                  <a:pt x="580904" y="376805"/>
                </a:lnTo>
                <a:lnTo>
                  <a:pt x="580904" y="529880"/>
                </a:lnTo>
                <a:lnTo>
                  <a:pt x="439908" y="529880"/>
                </a:lnTo>
                <a:lnTo>
                  <a:pt x="439908" y="376805"/>
                </a:lnTo>
                <a:close/>
                <a:moveTo>
                  <a:pt x="84046" y="376805"/>
                </a:moveTo>
                <a:lnTo>
                  <a:pt x="84046" y="433253"/>
                </a:lnTo>
                <a:lnTo>
                  <a:pt x="183631" y="433253"/>
                </a:lnTo>
                <a:lnTo>
                  <a:pt x="183631" y="735211"/>
                </a:lnTo>
                <a:lnTo>
                  <a:pt x="242544" y="735211"/>
                </a:lnTo>
                <a:lnTo>
                  <a:pt x="242544" y="433253"/>
                </a:lnTo>
                <a:lnTo>
                  <a:pt x="341882" y="433253"/>
                </a:lnTo>
                <a:lnTo>
                  <a:pt x="341882" y="376805"/>
                </a:lnTo>
                <a:close/>
                <a:moveTo>
                  <a:pt x="2533646" y="376559"/>
                </a:moveTo>
                <a:lnTo>
                  <a:pt x="2533646" y="735211"/>
                </a:lnTo>
                <a:lnTo>
                  <a:pt x="2592559" y="735211"/>
                </a:lnTo>
                <a:lnTo>
                  <a:pt x="2592559" y="587313"/>
                </a:lnTo>
                <a:lnTo>
                  <a:pt x="2650468" y="587313"/>
                </a:lnTo>
                <a:lnTo>
                  <a:pt x="2729117" y="735211"/>
                </a:lnTo>
                <a:lnTo>
                  <a:pt x="2799862" y="735211"/>
                </a:lnTo>
                <a:lnTo>
                  <a:pt x="2715450" y="582520"/>
                </a:lnTo>
                <a:lnTo>
                  <a:pt x="2736389" y="574249"/>
                </a:lnTo>
                <a:cubicBezTo>
                  <a:pt x="2751753" y="565539"/>
                  <a:pt x="2763668" y="553215"/>
                  <a:pt x="2772131" y="537274"/>
                </a:cubicBezTo>
                <a:cubicBezTo>
                  <a:pt x="2780594" y="521334"/>
                  <a:pt x="2784825" y="502847"/>
                  <a:pt x="2784825" y="481813"/>
                </a:cubicBezTo>
                <a:cubicBezTo>
                  <a:pt x="2784825" y="460943"/>
                  <a:pt x="2780635" y="442538"/>
                  <a:pt x="2772255" y="426598"/>
                </a:cubicBezTo>
                <a:cubicBezTo>
                  <a:pt x="2763874" y="410657"/>
                  <a:pt x="2752001" y="398333"/>
                  <a:pt x="2736635" y="389623"/>
                </a:cubicBezTo>
                <a:cubicBezTo>
                  <a:pt x="2721270" y="380913"/>
                  <a:pt x="2703482" y="376559"/>
                  <a:pt x="2683269" y="376559"/>
                </a:cubicBezTo>
                <a:lnTo>
                  <a:pt x="2592559" y="376559"/>
                </a:lnTo>
                <a:lnTo>
                  <a:pt x="2558049" y="376559"/>
                </a:lnTo>
                <a:close/>
                <a:moveTo>
                  <a:pt x="8960224" y="373108"/>
                </a:moveTo>
                <a:cubicBezTo>
                  <a:pt x="8934753" y="373108"/>
                  <a:pt x="8912322" y="378572"/>
                  <a:pt x="8892930" y="389500"/>
                </a:cubicBezTo>
                <a:cubicBezTo>
                  <a:pt x="8873540" y="400428"/>
                  <a:pt x="8858503" y="415875"/>
                  <a:pt x="8847822" y="435841"/>
                </a:cubicBezTo>
                <a:cubicBezTo>
                  <a:pt x="8837140" y="455807"/>
                  <a:pt x="8831800" y="478937"/>
                  <a:pt x="8831800" y="505230"/>
                </a:cubicBezTo>
                <a:lnTo>
                  <a:pt x="8831800" y="606787"/>
                </a:lnTo>
                <a:cubicBezTo>
                  <a:pt x="8831800" y="633079"/>
                  <a:pt x="8837140" y="656209"/>
                  <a:pt x="8847822" y="676175"/>
                </a:cubicBezTo>
                <a:cubicBezTo>
                  <a:pt x="8858503" y="696142"/>
                  <a:pt x="8873540" y="711589"/>
                  <a:pt x="8892930" y="722517"/>
                </a:cubicBezTo>
                <a:cubicBezTo>
                  <a:pt x="8912322" y="733445"/>
                  <a:pt x="8934753" y="738909"/>
                  <a:pt x="8960224" y="738909"/>
                </a:cubicBezTo>
                <a:cubicBezTo>
                  <a:pt x="8985696" y="738909"/>
                  <a:pt x="9008168" y="733445"/>
                  <a:pt x="9027641" y="722517"/>
                </a:cubicBezTo>
                <a:cubicBezTo>
                  <a:pt x="9047114" y="711589"/>
                  <a:pt x="9062150" y="696142"/>
                  <a:pt x="9072750" y="676175"/>
                </a:cubicBezTo>
                <a:cubicBezTo>
                  <a:pt x="9083349" y="656209"/>
                  <a:pt x="9088649" y="633079"/>
                  <a:pt x="9088649" y="606787"/>
                </a:cubicBezTo>
                <a:lnTo>
                  <a:pt x="9088649" y="505230"/>
                </a:lnTo>
                <a:cubicBezTo>
                  <a:pt x="9088649" y="478937"/>
                  <a:pt x="9083349" y="455807"/>
                  <a:pt x="9072750" y="435841"/>
                </a:cubicBezTo>
                <a:cubicBezTo>
                  <a:pt x="9062150" y="415875"/>
                  <a:pt x="9047114" y="400428"/>
                  <a:pt x="9027641" y="389500"/>
                </a:cubicBezTo>
                <a:cubicBezTo>
                  <a:pt x="9008168" y="378572"/>
                  <a:pt x="8985696" y="373108"/>
                  <a:pt x="8960224" y="373108"/>
                </a:cubicBezTo>
                <a:close/>
                <a:moveTo>
                  <a:pt x="7649225" y="373108"/>
                </a:moveTo>
                <a:cubicBezTo>
                  <a:pt x="7621947" y="373108"/>
                  <a:pt x="7598611" y="377298"/>
                  <a:pt x="7579221" y="385679"/>
                </a:cubicBezTo>
                <a:cubicBezTo>
                  <a:pt x="7559830" y="394060"/>
                  <a:pt x="7545040" y="406303"/>
                  <a:pt x="7534851" y="422407"/>
                </a:cubicBezTo>
                <a:cubicBezTo>
                  <a:pt x="7524662" y="438512"/>
                  <a:pt x="7519569" y="457903"/>
                  <a:pt x="7519569" y="480580"/>
                </a:cubicBezTo>
                <a:lnTo>
                  <a:pt x="7519569" y="480827"/>
                </a:lnTo>
                <a:cubicBezTo>
                  <a:pt x="7519569" y="506462"/>
                  <a:pt x="7524991" y="526264"/>
                  <a:pt x="7535837" y="540232"/>
                </a:cubicBezTo>
                <a:cubicBezTo>
                  <a:pt x="7546683" y="554201"/>
                  <a:pt x="7559830" y="563896"/>
                  <a:pt x="7575277" y="569319"/>
                </a:cubicBezTo>
                <a:cubicBezTo>
                  <a:pt x="7590724" y="574742"/>
                  <a:pt x="7610443" y="579425"/>
                  <a:pt x="7634435" y="583369"/>
                </a:cubicBezTo>
                <a:lnTo>
                  <a:pt x="7638873" y="584109"/>
                </a:lnTo>
                <a:cubicBezTo>
                  <a:pt x="7639366" y="584273"/>
                  <a:pt x="7639858" y="584355"/>
                  <a:pt x="7640352" y="584355"/>
                </a:cubicBezTo>
                <a:cubicBezTo>
                  <a:pt x="7640845" y="584355"/>
                  <a:pt x="7641337" y="584437"/>
                  <a:pt x="7641831" y="584602"/>
                </a:cubicBezTo>
                <a:cubicBezTo>
                  <a:pt x="7656785" y="587231"/>
                  <a:pt x="7669027" y="590066"/>
                  <a:pt x="7678558" y="593106"/>
                </a:cubicBezTo>
                <a:cubicBezTo>
                  <a:pt x="7688090" y="596146"/>
                  <a:pt x="7695813" y="600912"/>
                  <a:pt x="7701729" y="607403"/>
                </a:cubicBezTo>
                <a:cubicBezTo>
                  <a:pt x="7707645" y="613894"/>
                  <a:pt x="7710603" y="622644"/>
                  <a:pt x="7710603" y="633655"/>
                </a:cubicBezTo>
                <a:lnTo>
                  <a:pt x="7710603" y="633901"/>
                </a:lnTo>
                <a:cubicBezTo>
                  <a:pt x="7710603" y="649513"/>
                  <a:pt x="7703989" y="661591"/>
                  <a:pt x="7690760" y="670136"/>
                </a:cubicBezTo>
                <a:cubicBezTo>
                  <a:pt x="7677532" y="678681"/>
                  <a:pt x="7658921" y="682954"/>
                  <a:pt x="7634929" y="682954"/>
                </a:cubicBezTo>
                <a:cubicBezTo>
                  <a:pt x="7615866" y="682954"/>
                  <a:pt x="7597708" y="679914"/>
                  <a:pt x="7580453" y="673834"/>
                </a:cubicBezTo>
                <a:cubicBezTo>
                  <a:pt x="7563198" y="667753"/>
                  <a:pt x="7547669" y="658962"/>
                  <a:pt x="7533865" y="647458"/>
                </a:cubicBezTo>
                <a:lnTo>
                  <a:pt x="7502560" y="694539"/>
                </a:lnTo>
                <a:cubicBezTo>
                  <a:pt x="7514063" y="704071"/>
                  <a:pt x="7526758" y="712164"/>
                  <a:pt x="7540644" y="718819"/>
                </a:cubicBezTo>
                <a:cubicBezTo>
                  <a:pt x="7554530" y="725475"/>
                  <a:pt x="7569443" y="730487"/>
                  <a:pt x="7585383" y="733855"/>
                </a:cubicBezTo>
                <a:cubicBezTo>
                  <a:pt x="7601323" y="737224"/>
                  <a:pt x="7617838" y="738909"/>
                  <a:pt x="7634929" y="738909"/>
                </a:cubicBezTo>
                <a:cubicBezTo>
                  <a:pt x="7663194" y="738909"/>
                  <a:pt x="7687350" y="734718"/>
                  <a:pt x="7707398" y="726337"/>
                </a:cubicBezTo>
                <a:cubicBezTo>
                  <a:pt x="7727447" y="717956"/>
                  <a:pt x="7742730" y="705837"/>
                  <a:pt x="7753247" y="689979"/>
                </a:cubicBezTo>
                <a:cubicBezTo>
                  <a:pt x="7763764" y="674121"/>
                  <a:pt x="7769023" y="655018"/>
                  <a:pt x="7769023" y="632669"/>
                </a:cubicBezTo>
                <a:lnTo>
                  <a:pt x="7769023" y="632176"/>
                </a:lnTo>
                <a:cubicBezTo>
                  <a:pt x="7769023" y="608183"/>
                  <a:pt x="7764052" y="589285"/>
                  <a:pt x="7754110" y="575481"/>
                </a:cubicBezTo>
                <a:cubicBezTo>
                  <a:pt x="7744168" y="561678"/>
                  <a:pt x="7731761" y="551695"/>
                  <a:pt x="7716889" y="545532"/>
                </a:cubicBezTo>
                <a:cubicBezTo>
                  <a:pt x="7702017" y="539370"/>
                  <a:pt x="7683488" y="534070"/>
                  <a:pt x="7661304" y="529633"/>
                </a:cubicBezTo>
                <a:cubicBezTo>
                  <a:pt x="7660318" y="529469"/>
                  <a:pt x="7659373" y="529263"/>
                  <a:pt x="7658469" y="529017"/>
                </a:cubicBezTo>
                <a:cubicBezTo>
                  <a:pt x="7657565" y="528770"/>
                  <a:pt x="7656620" y="528565"/>
                  <a:pt x="7655634" y="528401"/>
                </a:cubicBezTo>
                <a:cubicBezTo>
                  <a:pt x="7654977" y="528236"/>
                  <a:pt x="7654361" y="528113"/>
                  <a:pt x="7653785" y="528031"/>
                </a:cubicBezTo>
                <a:cubicBezTo>
                  <a:pt x="7653210" y="527949"/>
                  <a:pt x="7652594" y="527825"/>
                  <a:pt x="7651937" y="527661"/>
                </a:cubicBezTo>
                <a:cubicBezTo>
                  <a:pt x="7634682" y="524374"/>
                  <a:pt x="7621289" y="521170"/>
                  <a:pt x="7611758" y="518048"/>
                </a:cubicBezTo>
                <a:cubicBezTo>
                  <a:pt x="7602227" y="514925"/>
                  <a:pt x="7594216" y="510119"/>
                  <a:pt x="7587725" y="503628"/>
                </a:cubicBezTo>
                <a:cubicBezTo>
                  <a:pt x="7581233" y="497137"/>
                  <a:pt x="7577988" y="488222"/>
                  <a:pt x="7577988" y="476883"/>
                </a:cubicBezTo>
                <a:lnTo>
                  <a:pt x="7577988" y="476636"/>
                </a:lnTo>
                <a:cubicBezTo>
                  <a:pt x="7577988" y="461518"/>
                  <a:pt x="7584233" y="449809"/>
                  <a:pt x="7596722" y="441511"/>
                </a:cubicBezTo>
                <a:cubicBezTo>
                  <a:pt x="7609211" y="433212"/>
                  <a:pt x="7626712" y="429062"/>
                  <a:pt x="7649225" y="429062"/>
                </a:cubicBezTo>
                <a:cubicBezTo>
                  <a:pt x="7663029" y="429062"/>
                  <a:pt x="7677079" y="431610"/>
                  <a:pt x="7691376" y="436704"/>
                </a:cubicBezTo>
                <a:cubicBezTo>
                  <a:pt x="7705673" y="441798"/>
                  <a:pt x="7719641" y="449275"/>
                  <a:pt x="7733281" y="459135"/>
                </a:cubicBezTo>
                <a:lnTo>
                  <a:pt x="7761874" y="410575"/>
                </a:lnTo>
                <a:cubicBezTo>
                  <a:pt x="7750371" y="402359"/>
                  <a:pt x="7738375" y="395498"/>
                  <a:pt x="7725886" y="389993"/>
                </a:cubicBezTo>
                <a:cubicBezTo>
                  <a:pt x="7713397" y="384488"/>
                  <a:pt x="7700702" y="380297"/>
                  <a:pt x="7687802" y="377421"/>
                </a:cubicBezTo>
                <a:cubicBezTo>
                  <a:pt x="7674902" y="374546"/>
                  <a:pt x="7662043" y="373108"/>
                  <a:pt x="7649225" y="373108"/>
                </a:cubicBezTo>
                <a:close/>
                <a:moveTo>
                  <a:pt x="7178556" y="373108"/>
                </a:moveTo>
                <a:cubicBezTo>
                  <a:pt x="7153085" y="373108"/>
                  <a:pt x="7130695" y="378654"/>
                  <a:pt x="7111387" y="389746"/>
                </a:cubicBezTo>
                <a:cubicBezTo>
                  <a:pt x="7092077" y="400839"/>
                  <a:pt x="7077124" y="416491"/>
                  <a:pt x="7066524" y="436704"/>
                </a:cubicBezTo>
                <a:cubicBezTo>
                  <a:pt x="7055924" y="456917"/>
                  <a:pt x="7050625" y="480334"/>
                  <a:pt x="7050625" y="506955"/>
                </a:cubicBezTo>
                <a:lnTo>
                  <a:pt x="7050625" y="612702"/>
                </a:lnTo>
                <a:cubicBezTo>
                  <a:pt x="7050625" y="637845"/>
                  <a:pt x="7056007" y="659948"/>
                  <a:pt x="7066771" y="679010"/>
                </a:cubicBezTo>
                <a:cubicBezTo>
                  <a:pt x="7077534" y="698072"/>
                  <a:pt x="7092693" y="712821"/>
                  <a:pt x="7112249" y="723256"/>
                </a:cubicBezTo>
                <a:cubicBezTo>
                  <a:pt x="7131804" y="733691"/>
                  <a:pt x="7154400" y="738909"/>
                  <a:pt x="7180035" y="738909"/>
                </a:cubicBezTo>
                <a:cubicBezTo>
                  <a:pt x="7205507" y="738909"/>
                  <a:pt x="7227938" y="733362"/>
                  <a:pt x="7247329" y="722270"/>
                </a:cubicBezTo>
                <a:cubicBezTo>
                  <a:pt x="7266720" y="711178"/>
                  <a:pt x="7281674" y="695484"/>
                  <a:pt x="7292192" y="675189"/>
                </a:cubicBezTo>
                <a:cubicBezTo>
                  <a:pt x="7302709" y="654894"/>
                  <a:pt x="7307968" y="631436"/>
                  <a:pt x="7307968" y="604815"/>
                </a:cubicBezTo>
                <a:lnTo>
                  <a:pt x="7307968" y="538507"/>
                </a:lnTo>
                <a:lnTo>
                  <a:pt x="7183733" y="538507"/>
                </a:lnTo>
                <a:lnTo>
                  <a:pt x="7183733" y="594955"/>
                </a:lnTo>
                <a:lnTo>
                  <a:pt x="7247329" y="594955"/>
                </a:lnTo>
                <a:lnTo>
                  <a:pt x="7247329" y="605801"/>
                </a:lnTo>
                <a:cubicBezTo>
                  <a:pt x="7247329" y="620919"/>
                  <a:pt x="7244577" y="634024"/>
                  <a:pt x="7239072" y="645117"/>
                </a:cubicBezTo>
                <a:cubicBezTo>
                  <a:pt x="7233566" y="656209"/>
                  <a:pt x="7225720" y="664672"/>
                  <a:pt x="7215531" y="670506"/>
                </a:cubicBezTo>
                <a:cubicBezTo>
                  <a:pt x="7205342" y="676340"/>
                  <a:pt x="7193511" y="679257"/>
                  <a:pt x="7180035" y="679257"/>
                </a:cubicBezTo>
                <a:cubicBezTo>
                  <a:pt x="7166396" y="679257"/>
                  <a:pt x="7154400" y="676504"/>
                  <a:pt x="7144047" y="670999"/>
                </a:cubicBezTo>
                <a:cubicBezTo>
                  <a:pt x="7133694" y="665494"/>
                  <a:pt x="7125683" y="657729"/>
                  <a:pt x="7120013" y="647705"/>
                </a:cubicBezTo>
                <a:cubicBezTo>
                  <a:pt x="7114344" y="637681"/>
                  <a:pt x="7111509" y="626013"/>
                  <a:pt x="7111509" y="612702"/>
                </a:cubicBezTo>
                <a:lnTo>
                  <a:pt x="7111509" y="506955"/>
                </a:lnTo>
                <a:cubicBezTo>
                  <a:pt x="7111509" y="492166"/>
                  <a:pt x="7114262" y="479142"/>
                  <a:pt x="7119767" y="467886"/>
                </a:cubicBezTo>
                <a:cubicBezTo>
                  <a:pt x="7125272" y="456629"/>
                  <a:pt x="7133119" y="447919"/>
                  <a:pt x="7143308" y="441757"/>
                </a:cubicBezTo>
                <a:cubicBezTo>
                  <a:pt x="7153496" y="435595"/>
                  <a:pt x="7165246" y="432513"/>
                  <a:pt x="7178556" y="432513"/>
                </a:cubicBezTo>
                <a:cubicBezTo>
                  <a:pt x="7187759" y="432513"/>
                  <a:pt x="7196674" y="434362"/>
                  <a:pt x="7205302" y="438060"/>
                </a:cubicBezTo>
                <a:cubicBezTo>
                  <a:pt x="7213929" y="441757"/>
                  <a:pt x="7221406" y="447139"/>
                  <a:pt x="7227733" y="454205"/>
                </a:cubicBezTo>
                <a:cubicBezTo>
                  <a:pt x="7234059" y="461271"/>
                  <a:pt x="7238619" y="469734"/>
                  <a:pt x="7241413" y="479594"/>
                </a:cubicBezTo>
                <a:lnTo>
                  <a:pt x="7305010" y="479594"/>
                </a:lnTo>
                <a:cubicBezTo>
                  <a:pt x="7300901" y="458396"/>
                  <a:pt x="7292890" y="439744"/>
                  <a:pt x="7280976" y="423640"/>
                </a:cubicBezTo>
                <a:cubicBezTo>
                  <a:pt x="7269062" y="407535"/>
                  <a:pt x="7254272" y="395087"/>
                  <a:pt x="7236607" y="386295"/>
                </a:cubicBezTo>
                <a:cubicBezTo>
                  <a:pt x="7218941" y="377504"/>
                  <a:pt x="7199591" y="373108"/>
                  <a:pt x="7178556" y="373108"/>
                </a:cubicBezTo>
                <a:close/>
                <a:moveTo>
                  <a:pt x="6111756" y="373108"/>
                </a:moveTo>
                <a:cubicBezTo>
                  <a:pt x="6086285" y="373108"/>
                  <a:pt x="6063895" y="378654"/>
                  <a:pt x="6044586" y="389746"/>
                </a:cubicBezTo>
                <a:cubicBezTo>
                  <a:pt x="6025277" y="400839"/>
                  <a:pt x="6010323" y="416491"/>
                  <a:pt x="5999724" y="436704"/>
                </a:cubicBezTo>
                <a:cubicBezTo>
                  <a:pt x="5989125" y="456917"/>
                  <a:pt x="5983825" y="480334"/>
                  <a:pt x="5983825" y="506955"/>
                </a:cubicBezTo>
                <a:lnTo>
                  <a:pt x="5983825" y="612702"/>
                </a:lnTo>
                <a:cubicBezTo>
                  <a:pt x="5983825" y="637845"/>
                  <a:pt x="5989207" y="659948"/>
                  <a:pt x="5999971" y="679010"/>
                </a:cubicBezTo>
                <a:cubicBezTo>
                  <a:pt x="6010734" y="698072"/>
                  <a:pt x="6025894" y="712821"/>
                  <a:pt x="6045449" y="723256"/>
                </a:cubicBezTo>
                <a:cubicBezTo>
                  <a:pt x="6065005" y="733691"/>
                  <a:pt x="6087600" y="738909"/>
                  <a:pt x="6113235" y="738909"/>
                </a:cubicBezTo>
                <a:cubicBezTo>
                  <a:pt x="6138707" y="738909"/>
                  <a:pt x="6161138" y="733362"/>
                  <a:pt x="6180529" y="722270"/>
                </a:cubicBezTo>
                <a:cubicBezTo>
                  <a:pt x="6199920" y="711178"/>
                  <a:pt x="6214874" y="695484"/>
                  <a:pt x="6225391" y="675189"/>
                </a:cubicBezTo>
                <a:cubicBezTo>
                  <a:pt x="6235909" y="654894"/>
                  <a:pt x="6241167" y="631436"/>
                  <a:pt x="6241167" y="604815"/>
                </a:cubicBezTo>
                <a:lnTo>
                  <a:pt x="6241167" y="538507"/>
                </a:lnTo>
                <a:lnTo>
                  <a:pt x="6116933" y="538507"/>
                </a:lnTo>
                <a:lnTo>
                  <a:pt x="6116933" y="594955"/>
                </a:lnTo>
                <a:lnTo>
                  <a:pt x="6180529" y="594955"/>
                </a:lnTo>
                <a:lnTo>
                  <a:pt x="6180529" y="605801"/>
                </a:lnTo>
                <a:cubicBezTo>
                  <a:pt x="6180529" y="620919"/>
                  <a:pt x="6177777" y="634024"/>
                  <a:pt x="6172271" y="645117"/>
                </a:cubicBezTo>
                <a:cubicBezTo>
                  <a:pt x="6166766" y="656209"/>
                  <a:pt x="6158920" y="664672"/>
                  <a:pt x="6148731" y="670506"/>
                </a:cubicBezTo>
                <a:cubicBezTo>
                  <a:pt x="6138542" y="676340"/>
                  <a:pt x="6126711" y="679257"/>
                  <a:pt x="6113235" y="679257"/>
                </a:cubicBezTo>
                <a:cubicBezTo>
                  <a:pt x="6099596" y="679257"/>
                  <a:pt x="6087600" y="676504"/>
                  <a:pt x="6077247" y="670999"/>
                </a:cubicBezTo>
                <a:cubicBezTo>
                  <a:pt x="6066894" y="665494"/>
                  <a:pt x="6058883" y="657729"/>
                  <a:pt x="6053213" y="647705"/>
                </a:cubicBezTo>
                <a:cubicBezTo>
                  <a:pt x="6047544" y="637681"/>
                  <a:pt x="6044709" y="626013"/>
                  <a:pt x="6044709" y="612702"/>
                </a:cubicBezTo>
                <a:lnTo>
                  <a:pt x="6044709" y="506955"/>
                </a:lnTo>
                <a:cubicBezTo>
                  <a:pt x="6044709" y="492166"/>
                  <a:pt x="6047462" y="479142"/>
                  <a:pt x="6052967" y="467886"/>
                </a:cubicBezTo>
                <a:cubicBezTo>
                  <a:pt x="6058472" y="456629"/>
                  <a:pt x="6066319" y="447919"/>
                  <a:pt x="6076507" y="441757"/>
                </a:cubicBezTo>
                <a:cubicBezTo>
                  <a:pt x="6086696" y="435595"/>
                  <a:pt x="6098445" y="432513"/>
                  <a:pt x="6111756" y="432513"/>
                </a:cubicBezTo>
                <a:cubicBezTo>
                  <a:pt x="6120959" y="432513"/>
                  <a:pt x="6129874" y="434362"/>
                  <a:pt x="6138501" y="438060"/>
                </a:cubicBezTo>
                <a:cubicBezTo>
                  <a:pt x="6147129" y="441757"/>
                  <a:pt x="6154606" y="447139"/>
                  <a:pt x="6160932" y="454205"/>
                </a:cubicBezTo>
                <a:cubicBezTo>
                  <a:pt x="6167259" y="461271"/>
                  <a:pt x="6171819" y="469734"/>
                  <a:pt x="6174613" y="479594"/>
                </a:cubicBezTo>
                <a:lnTo>
                  <a:pt x="6238209" y="479594"/>
                </a:lnTo>
                <a:cubicBezTo>
                  <a:pt x="6234101" y="458396"/>
                  <a:pt x="6226090" y="439744"/>
                  <a:pt x="6214176" y="423640"/>
                </a:cubicBezTo>
                <a:cubicBezTo>
                  <a:pt x="6202262" y="407535"/>
                  <a:pt x="6187472" y="395087"/>
                  <a:pt x="6169806" y="386295"/>
                </a:cubicBezTo>
                <a:cubicBezTo>
                  <a:pt x="6152141" y="377504"/>
                  <a:pt x="6132791" y="373108"/>
                  <a:pt x="6111756" y="373108"/>
                </a:cubicBezTo>
                <a:close/>
                <a:moveTo>
                  <a:pt x="4124977" y="373108"/>
                </a:moveTo>
                <a:cubicBezTo>
                  <a:pt x="4097697" y="373108"/>
                  <a:pt x="4074363" y="377298"/>
                  <a:pt x="4054971" y="385679"/>
                </a:cubicBezTo>
                <a:cubicBezTo>
                  <a:pt x="4035580" y="394060"/>
                  <a:pt x="4020790" y="406303"/>
                  <a:pt x="4010602" y="422407"/>
                </a:cubicBezTo>
                <a:cubicBezTo>
                  <a:pt x="4000413" y="438512"/>
                  <a:pt x="3995319" y="457903"/>
                  <a:pt x="3995319" y="480580"/>
                </a:cubicBezTo>
                <a:lnTo>
                  <a:pt x="3995319" y="480827"/>
                </a:lnTo>
                <a:cubicBezTo>
                  <a:pt x="3995319" y="506462"/>
                  <a:pt x="4000742" y="526264"/>
                  <a:pt x="4011588" y="540232"/>
                </a:cubicBezTo>
                <a:cubicBezTo>
                  <a:pt x="4022434" y="554201"/>
                  <a:pt x="4035580" y="563896"/>
                  <a:pt x="4051027" y="569319"/>
                </a:cubicBezTo>
                <a:cubicBezTo>
                  <a:pt x="4066475" y="574742"/>
                  <a:pt x="4086195" y="579425"/>
                  <a:pt x="4110187" y="583369"/>
                </a:cubicBezTo>
                <a:lnTo>
                  <a:pt x="4114624" y="584109"/>
                </a:lnTo>
                <a:cubicBezTo>
                  <a:pt x="4115116" y="584273"/>
                  <a:pt x="4115610" y="584355"/>
                  <a:pt x="4116102" y="584355"/>
                </a:cubicBezTo>
                <a:cubicBezTo>
                  <a:pt x="4116596" y="584355"/>
                  <a:pt x="4117088" y="584437"/>
                  <a:pt x="4117581" y="584602"/>
                </a:cubicBezTo>
                <a:cubicBezTo>
                  <a:pt x="4132536" y="587231"/>
                  <a:pt x="4144778" y="590066"/>
                  <a:pt x="4154309" y="593106"/>
                </a:cubicBezTo>
                <a:cubicBezTo>
                  <a:pt x="4163841" y="596146"/>
                  <a:pt x="4171564" y="600912"/>
                  <a:pt x="4177480" y="607403"/>
                </a:cubicBezTo>
                <a:cubicBezTo>
                  <a:pt x="4183396" y="613894"/>
                  <a:pt x="4186354" y="622644"/>
                  <a:pt x="4186354" y="633655"/>
                </a:cubicBezTo>
                <a:lnTo>
                  <a:pt x="4186354" y="633901"/>
                </a:lnTo>
                <a:cubicBezTo>
                  <a:pt x="4186354" y="649513"/>
                  <a:pt x="4179740" y="661591"/>
                  <a:pt x="4166511" y="670136"/>
                </a:cubicBezTo>
                <a:cubicBezTo>
                  <a:pt x="4153282" y="678681"/>
                  <a:pt x="4134672" y="682954"/>
                  <a:pt x="4110680" y="682954"/>
                </a:cubicBezTo>
                <a:cubicBezTo>
                  <a:pt x="4091617" y="682954"/>
                  <a:pt x="4073459" y="679914"/>
                  <a:pt x="4056204" y="673834"/>
                </a:cubicBezTo>
                <a:cubicBezTo>
                  <a:pt x="4038949" y="667753"/>
                  <a:pt x="4023420" y="658962"/>
                  <a:pt x="4009615" y="647458"/>
                </a:cubicBezTo>
                <a:lnTo>
                  <a:pt x="3978311" y="694539"/>
                </a:lnTo>
                <a:cubicBezTo>
                  <a:pt x="3989814" y="704071"/>
                  <a:pt x="4002508" y="712164"/>
                  <a:pt x="4016395" y="718819"/>
                </a:cubicBezTo>
                <a:cubicBezTo>
                  <a:pt x="4030281" y="725475"/>
                  <a:pt x="4045193" y="730487"/>
                  <a:pt x="4061134" y="733855"/>
                </a:cubicBezTo>
                <a:cubicBezTo>
                  <a:pt x="4077074" y="737224"/>
                  <a:pt x="4093589" y="738909"/>
                  <a:pt x="4110680" y="738909"/>
                </a:cubicBezTo>
                <a:cubicBezTo>
                  <a:pt x="4138945" y="738909"/>
                  <a:pt x="4163101" y="734718"/>
                  <a:pt x="4183150" y="726337"/>
                </a:cubicBezTo>
                <a:cubicBezTo>
                  <a:pt x="4203197" y="717956"/>
                  <a:pt x="4218480" y="705837"/>
                  <a:pt x="4228997" y="689979"/>
                </a:cubicBezTo>
                <a:cubicBezTo>
                  <a:pt x="4239514" y="674121"/>
                  <a:pt x="4244773" y="655018"/>
                  <a:pt x="4244773" y="632669"/>
                </a:cubicBezTo>
                <a:lnTo>
                  <a:pt x="4244773" y="632176"/>
                </a:lnTo>
                <a:cubicBezTo>
                  <a:pt x="4244773" y="608183"/>
                  <a:pt x="4239802" y="589285"/>
                  <a:pt x="4229860" y="575481"/>
                </a:cubicBezTo>
                <a:cubicBezTo>
                  <a:pt x="4219918" y="561678"/>
                  <a:pt x="4207511" y="551695"/>
                  <a:pt x="4192640" y="545532"/>
                </a:cubicBezTo>
                <a:cubicBezTo>
                  <a:pt x="4177768" y="539370"/>
                  <a:pt x="4159240" y="534070"/>
                  <a:pt x="4137055" y="529633"/>
                </a:cubicBezTo>
                <a:cubicBezTo>
                  <a:pt x="4136069" y="529469"/>
                  <a:pt x="4135124" y="529263"/>
                  <a:pt x="4134220" y="529017"/>
                </a:cubicBezTo>
                <a:cubicBezTo>
                  <a:pt x="4133316" y="528770"/>
                  <a:pt x="4132372" y="528565"/>
                  <a:pt x="4131386" y="528401"/>
                </a:cubicBezTo>
                <a:cubicBezTo>
                  <a:pt x="4130728" y="528236"/>
                  <a:pt x="4130112" y="528113"/>
                  <a:pt x="4129537" y="528031"/>
                </a:cubicBezTo>
                <a:cubicBezTo>
                  <a:pt x="4128961" y="527949"/>
                  <a:pt x="4128345" y="527825"/>
                  <a:pt x="4127687" y="527661"/>
                </a:cubicBezTo>
                <a:cubicBezTo>
                  <a:pt x="4110433" y="524374"/>
                  <a:pt x="4097039" y="521170"/>
                  <a:pt x="4087509" y="518048"/>
                </a:cubicBezTo>
                <a:cubicBezTo>
                  <a:pt x="4077978" y="514925"/>
                  <a:pt x="4069967" y="510119"/>
                  <a:pt x="4063476" y="503628"/>
                </a:cubicBezTo>
                <a:cubicBezTo>
                  <a:pt x="4056985" y="497137"/>
                  <a:pt x="4053739" y="488222"/>
                  <a:pt x="4053739" y="476883"/>
                </a:cubicBezTo>
                <a:lnTo>
                  <a:pt x="4053739" y="476636"/>
                </a:lnTo>
                <a:cubicBezTo>
                  <a:pt x="4053739" y="461518"/>
                  <a:pt x="4059984" y="449809"/>
                  <a:pt x="4072473" y="441511"/>
                </a:cubicBezTo>
                <a:cubicBezTo>
                  <a:pt x="4084962" y="433212"/>
                  <a:pt x="4102463" y="429062"/>
                  <a:pt x="4124977" y="429062"/>
                </a:cubicBezTo>
                <a:cubicBezTo>
                  <a:pt x="4138780" y="429062"/>
                  <a:pt x="4152830" y="431610"/>
                  <a:pt x="4167127" y="436704"/>
                </a:cubicBezTo>
                <a:cubicBezTo>
                  <a:pt x="4181424" y="441798"/>
                  <a:pt x="4195392" y="449275"/>
                  <a:pt x="4209031" y="459135"/>
                </a:cubicBezTo>
                <a:lnTo>
                  <a:pt x="4237625" y="410575"/>
                </a:lnTo>
                <a:cubicBezTo>
                  <a:pt x="4226121" y="402359"/>
                  <a:pt x="4214125" y="395498"/>
                  <a:pt x="4201636" y="389993"/>
                </a:cubicBezTo>
                <a:cubicBezTo>
                  <a:pt x="4189148" y="384488"/>
                  <a:pt x="4176454" y="380297"/>
                  <a:pt x="4163554" y="377421"/>
                </a:cubicBezTo>
                <a:cubicBezTo>
                  <a:pt x="4150653" y="374546"/>
                  <a:pt x="4137794" y="373108"/>
                  <a:pt x="4124977" y="373108"/>
                </a:cubicBezTo>
                <a:close/>
                <a:moveTo>
                  <a:pt x="3378575" y="373108"/>
                </a:moveTo>
                <a:cubicBezTo>
                  <a:pt x="3353104" y="373108"/>
                  <a:pt x="3330673" y="378572"/>
                  <a:pt x="3311281" y="389500"/>
                </a:cubicBezTo>
                <a:cubicBezTo>
                  <a:pt x="3291890" y="400428"/>
                  <a:pt x="3276854" y="415875"/>
                  <a:pt x="3266173" y="435841"/>
                </a:cubicBezTo>
                <a:cubicBezTo>
                  <a:pt x="3255491" y="455807"/>
                  <a:pt x="3250150" y="478937"/>
                  <a:pt x="3250150" y="505230"/>
                </a:cubicBezTo>
                <a:lnTo>
                  <a:pt x="3250150" y="606787"/>
                </a:lnTo>
                <a:cubicBezTo>
                  <a:pt x="3250150" y="633079"/>
                  <a:pt x="3255491" y="656209"/>
                  <a:pt x="3266173" y="676175"/>
                </a:cubicBezTo>
                <a:cubicBezTo>
                  <a:pt x="3276854" y="696142"/>
                  <a:pt x="3291890" y="711589"/>
                  <a:pt x="3311281" y="722517"/>
                </a:cubicBezTo>
                <a:cubicBezTo>
                  <a:pt x="3330673" y="733445"/>
                  <a:pt x="3353104" y="738909"/>
                  <a:pt x="3378575" y="738909"/>
                </a:cubicBezTo>
                <a:cubicBezTo>
                  <a:pt x="3404047" y="738909"/>
                  <a:pt x="3426519" y="733445"/>
                  <a:pt x="3445992" y="722517"/>
                </a:cubicBezTo>
                <a:cubicBezTo>
                  <a:pt x="3465466" y="711589"/>
                  <a:pt x="3480502" y="696142"/>
                  <a:pt x="3491101" y="676175"/>
                </a:cubicBezTo>
                <a:cubicBezTo>
                  <a:pt x="3501701" y="656209"/>
                  <a:pt x="3507000" y="633079"/>
                  <a:pt x="3507000" y="606787"/>
                </a:cubicBezTo>
                <a:lnTo>
                  <a:pt x="3507000" y="505230"/>
                </a:lnTo>
                <a:cubicBezTo>
                  <a:pt x="3507000" y="478937"/>
                  <a:pt x="3501701" y="455807"/>
                  <a:pt x="3491101" y="435841"/>
                </a:cubicBezTo>
                <a:cubicBezTo>
                  <a:pt x="3480502" y="415875"/>
                  <a:pt x="3465466" y="400428"/>
                  <a:pt x="3445992" y="389500"/>
                </a:cubicBezTo>
                <a:cubicBezTo>
                  <a:pt x="3426519" y="378572"/>
                  <a:pt x="3404047" y="373108"/>
                  <a:pt x="3378575" y="373108"/>
                </a:cubicBezTo>
                <a:close/>
                <a:moveTo>
                  <a:pt x="2330825" y="373108"/>
                </a:moveTo>
                <a:cubicBezTo>
                  <a:pt x="2305355" y="373108"/>
                  <a:pt x="2282923" y="378572"/>
                  <a:pt x="2263532" y="389500"/>
                </a:cubicBezTo>
                <a:cubicBezTo>
                  <a:pt x="2244141" y="400428"/>
                  <a:pt x="2229105" y="415875"/>
                  <a:pt x="2218422" y="435841"/>
                </a:cubicBezTo>
                <a:cubicBezTo>
                  <a:pt x="2207742" y="455807"/>
                  <a:pt x="2202401" y="478937"/>
                  <a:pt x="2202401" y="505230"/>
                </a:cubicBezTo>
                <a:lnTo>
                  <a:pt x="2202401" y="606787"/>
                </a:lnTo>
                <a:cubicBezTo>
                  <a:pt x="2202401" y="633079"/>
                  <a:pt x="2207742" y="656209"/>
                  <a:pt x="2218422" y="676175"/>
                </a:cubicBezTo>
                <a:cubicBezTo>
                  <a:pt x="2229105" y="696142"/>
                  <a:pt x="2244141" y="711589"/>
                  <a:pt x="2263532" y="722517"/>
                </a:cubicBezTo>
                <a:cubicBezTo>
                  <a:pt x="2282923" y="733445"/>
                  <a:pt x="2305355" y="738909"/>
                  <a:pt x="2330825" y="738909"/>
                </a:cubicBezTo>
                <a:cubicBezTo>
                  <a:pt x="2356297" y="738909"/>
                  <a:pt x="2378769" y="733445"/>
                  <a:pt x="2398242" y="722517"/>
                </a:cubicBezTo>
                <a:cubicBezTo>
                  <a:pt x="2417716" y="711589"/>
                  <a:pt x="2432752" y="696142"/>
                  <a:pt x="2443351" y="676175"/>
                </a:cubicBezTo>
                <a:cubicBezTo>
                  <a:pt x="2453951" y="656209"/>
                  <a:pt x="2459250" y="633079"/>
                  <a:pt x="2459250" y="606787"/>
                </a:cubicBezTo>
                <a:lnTo>
                  <a:pt x="2459250" y="505230"/>
                </a:lnTo>
                <a:cubicBezTo>
                  <a:pt x="2459250" y="478937"/>
                  <a:pt x="2453951" y="455807"/>
                  <a:pt x="2443351" y="435841"/>
                </a:cubicBezTo>
                <a:cubicBezTo>
                  <a:pt x="2432752" y="415875"/>
                  <a:pt x="2417716" y="400428"/>
                  <a:pt x="2398242" y="389500"/>
                </a:cubicBezTo>
                <a:cubicBezTo>
                  <a:pt x="2378769" y="378572"/>
                  <a:pt x="2356297" y="373108"/>
                  <a:pt x="2330825" y="373108"/>
                </a:cubicBezTo>
                <a:close/>
                <a:moveTo>
                  <a:pt x="1772301" y="373108"/>
                </a:moveTo>
                <a:cubicBezTo>
                  <a:pt x="1745023" y="373108"/>
                  <a:pt x="1721688" y="377298"/>
                  <a:pt x="1702296" y="385679"/>
                </a:cubicBezTo>
                <a:cubicBezTo>
                  <a:pt x="1682905" y="394060"/>
                  <a:pt x="1668116" y="406303"/>
                  <a:pt x="1657927" y="422407"/>
                </a:cubicBezTo>
                <a:cubicBezTo>
                  <a:pt x="1647739" y="438512"/>
                  <a:pt x="1642644" y="457903"/>
                  <a:pt x="1642644" y="480580"/>
                </a:cubicBezTo>
                <a:lnTo>
                  <a:pt x="1642644" y="480827"/>
                </a:lnTo>
                <a:cubicBezTo>
                  <a:pt x="1642644" y="506462"/>
                  <a:pt x="1648067" y="526264"/>
                  <a:pt x="1658913" y="540232"/>
                </a:cubicBezTo>
                <a:cubicBezTo>
                  <a:pt x="1669759" y="554201"/>
                  <a:pt x="1682905" y="563896"/>
                  <a:pt x="1698352" y="569319"/>
                </a:cubicBezTo>
                <a:cubicBezTo>
                  <a:pt x="1713800" y="574742"/>
                  <a:pt x="1733519" y="579425"/>
                  <a:pt x="1757512" y="583369"/>
                </a:cubicBezTo>
                <a:lnTo>
                  <a:pt x="1761948" y="584109"/>
                </a:lnTo>
                <a:cubicBezTo>
                  <a:pt x="1762442" y="584273"/>
                  <a:pt x="1762935" y="584355"/>
                  <a:pt x="1763428" y="584355"/>
                </a:cubicBezTo>
                <a:cubicBezTo>
                  <a:pt x="1763921" y="584355"/>
                  <a:pt x="1764413" y="584437"/>
                  <a:pt x="1764907" y="584602"/>
                </a:cubicBezTo>
                <a:cubicBezTo>
                  <a:pt x="1779861" y="587231"/>
                  <a:pt x="1792103" y="590066"/>
                  <a:pt x="1801635" y="593106"/>
                </a:cubicBezTo>
                <a:cubicBezTo>
                  <a:pt x="1811166" y="596146"/>
                  <a:pt x="1818889" y="600912"/>
                  <a:pt x="1824805" y="607403"/>
                </a:cubicBezTo>
                <a:cubicBezTo>
                  <a:pt x="1830721" y="613894"/>
                  <a:pt x="1833679" y="622644"/>
                  <a:pt x="1833679" y="633655"/>
                </a:cubicBezTo>
                <a:lnTo>
                  <a:pt x="1833679" y="633901"/>
                </a:lnTo>
                <a:cubicBezTo>
                  <a:pt x="1833679" y="649513"/>
                  <a:pt x="1827065" y="661591"/>
                  <a:pt x="1813836" y="670136"/>
                </a:cubicBezTo>
                <a:cubicBezTo>
                  <a:pt x="1800607" y="678681"/>
                  <a:pt x="1781997" y="682954"/>
                  <a:pt x="1758004" y="682954"/>
                </a:cubicBezTo>
                <a:cubicBezTo>
                  <a:pt x="1738942" y="682954"/>
                  <a:pt x="1720784" y="679914"/>
                  <a:pt x="1703529" y="673834"/>
                </a:cubicBezTo>
                <a:cubicBezTo>
                  <a:pt x="1686275" y="667753"/>
                  <a:pt x="1670745" y="658962"/>
                  <a:pt x="1656941" y="647458"/>
                </a:cubicBezTo>
                <a:lnTo>
                  <a:pt x="1625636" y="694539"/>
                </a:lnTo>
                <a:cubicBezTo>
                  <a:pt x="1637139" y="704071"/>
                  <a:pt x="1649834" y="712164"/>
                  <a:pt x="1663720" y="718819"/>
                </a:cubicBezTo>
                <a:cubicBezTo>
                  <a:pt x="1677606" y="725475"/>
                  <a:pt x="1692519" y="730487"/>
                  <a:pt x="1708459" y="733855"/>
                </a:cubicBezTo>
                <a:cubicBezTo>
                  <a:pt x="1724399" y="737224"/>
                  <a:pt x="1740915" y="738909"/>
                  <a:pt x="1758004" y="738909"/>
                </a:cubicBezTo>
                <a:cubicBezTo>
                  <a:pt x="1786269" y="738909"/>
                  <a:pt x="1810426" y="734718"/>
                  <a:pt x="1830475" y="726337"/>
                </a:cubicBezTo>
                <a:cubicBezTo>
                  <a:pt x="1850523" y="717956"/>
                  <a:pt x="1865806" y="705837"/>
                  <a:pt x="1876323" y="689979"/>
                </a:cubicBezTo>
                <a:cubicBezTo>
                  <a:pt x="1886840" y="674121"/>
                  <a:pt x="1892099" y="655018"/>
                  <a:pt x="1892099" y="632669"/>
                </a:cubicBezTo>
                <a:lnTo>
                  <a:pt x="1892099" y="632176"/>
                </a:lnTo>
                <a:cubicBezTo>
                  <a:pt x="1892099" y="608183"/>
                  <a:pt x="1887128" y="589285"/>
                  <a:pt x="1877185" y="575481"/>
                </a:cubicBezTo>
                <a:cubicBezTo>
                  <a:pt x="1867244" y="561678"/>
                  <a:pt x="1854837" y="551695"/>
                  <a:pt x="1839965" y="545532"/>
                </a:cubicBezTo>
                <a:cubicBezTo>
                  <a:pt x="1825093" y="539370"/>
                  <a:pt x="1806565" y="534070"/>
                  <a:pt x="1784380" y="529633"/>
                </a:cubicBezTo>
                <a:cubicBezTo>
                  <a:pt x="1783394" y="529469"/>
                  <a:pt x="1782449" y="529263"/>
                  <a:pt x="1781545" y="529017"/>
                </a:cubicBezTo>
                <a:cubicBezTo>
                  <a:pt x="1780641" y="528770"/>
                  <a:pt x="1779696" y="528565"/>
                  <a:pt x="1778710" y="528401"/>
                </a:cubicBezTo>
                <a:cubicBezTo>
                  <a:pt x="1778053" y="528236"/>
                  <a:pt x="1777437" y="528113"/>
                  <a:pt x="1776862" y="528031"/>
                </a:cubicBezTo>
                <a:cubicBezTo>
                  <a:pt x="1776286" y="527949"/>
                  <a:pt x="1775670" y="527825"/>
                  <a:pt x="1775013" y="527661"/>
                </a:cubicBezTo>
                <a:cubicBezTo>
                  <a:pt x="1757759" y="524374"/>
                  <a:pt x="1744365" y="521170"/>
                  <a:pt x="1734834" y="518048"/>
                </a:cubicBezTo>
                <a:cubicBezTo>
                  <a:pt x="1725303" y="514925"/>
                  <a:pt x="1717292" y="510119"/>
                  <a:pt x="1710801" y="503628"/>
                </a:cubicBezTo>
                <a:cubicBezTo>
                  <a:pt x="1704310" y="497137"/>
                  <a:pt x="1701064" y="488222"/>
                  <a:pt x="1701064" y="476883"/>
                </a:cubicBezTo>
                <a:lnTo>
                  <a:pt x="1701064" y="476636"/>
                </a:lnTo>
                <a:cubicBezTo>
                  <a:pt x="1701064" y="461518"/>
                  <a:pt x="1707309" y="449809"/>
                  <a:pt x="1719798" y="441511"/>
                </a:cubicBezTo>
                <a:cubicBezTo>
                  <a:pt x="1732287" y="433212"/>
                  <a:pt x="1749788" y="429062"/>
                  <a:pt x="1772301" y="429062"/>
                </a:cubicBezTo>
                <a:cubicBezTo>
                  <a:pt x="1786105" y="429062"/>
                  <a:pt x="1800156" y="431610"/>
                  <a:pt x="1814452" y="436704"/>
                </a:cubicBezTo>
                <a:cubicBezTo>
                  <a:pt x="1828749" y="441798"/>
                  <a:pt x="1842717" y="449275"/>
                  <a:pt x="1856357" y="459135"/>
                </a:cubicBezTo>
                <a:lnTo>
                  <a:pt x="1884951" y="410575"/>
                </a:lnTo>
                <a:cubicBezTo>
                  <a:pt x="1873447" y="402359"/>
                  <a:pt x="1861451" y="395498"/>
                  <a:pt x="1848962" y="389993"/>
                </a:cubicBezTo>
                <a:cubicBezTo>
                  <a:pt x="1836473" y="384488"/>
                  <a:pt x="1823778" y="380297"/>
                  <a:pt x="1810878" y="377421"/>
                </a:cubicBezTo>
                <a:cubicBezTo>
                  <a:pt x="1797978" y="374546"/>
                  <a:pt x="1785119" y="373108"/>
                  <a:pt x="1772301" y="373108"/>
                </a:cubicBezTo>
                <a:close/>
                <a:moveTo>
                  <a:pt x="0" y="0"/>
                </a:moveTo>
                <a:lnTo>
                  <a:pt x="12192000" y="0"/>
                </a:lnTo>
                <a:lnTo>
                  <a:pt x="12192000" y="1146629"/>
                </a:lnTo>
                <a:lnTo>
                  <a:pt x="0" y="1146629"/>
                </a:lnTo>
                <a:close/>
              </a:path>
            </a:pathLst>
          </a:custGeom>
          <a:solidFill>
            <a:srgbClr val="8BA5C3"/>
          </a:solidFill>
          <a:ln>
            <a:solidFill>
              <a:srgbClr val="8BA5C3"/>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882116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graphicFrame>
        <p:nvGraphicFramePr>
          <p:cNvPr id="24" name="Table 24">
            <a:extLst>
              <a:ext uri="{FF2B5EF4-FFF2-40B4-BE49-F238E27FC236}">
                <a16:creationId xmlns:a16="http://schemas.microsoft.com/office/drawing/2014/main" id="{384CAF4B-AF00-6994-14F3-F5E9037195E3}"/>
              </a:ext>
            </a:extLst>
          </p:cNvPr>
          <p:cNvGraphicFramePr>
            <a:graphicFrameLocks noGrp="1"/>
          </p:cNvGraphicFramePr>
          <p:nvPr>
            <p:extLst>
              <p:ext uri="{D42A27DB-BD31-4B8C-83A1-F6EECF244321}">
                <p14:modId xmlns:p14="http://schemas.microsoft.com/office/powerpoint/2010/main" val="2777576348"/>
              </p:ext>
            </p:extLst>
          </p:nvPr>
        </p:nvGraphicFramePr>
        <p:xfrm>
          <a:off x="1772092" y="3807359"/>
          <a:ext cx="8647815" cy="2529840"/>
        </p:xfrm>
        <a:graphic>
          <a:graphicData uri="http://schemas.openxmlformats.org/drawingml/2006/table">
            <a:tbl>
              <a:tblPr firstRow="1" bandRow="1">
                <a:tableStyleId>{5C22544A-7EE6-4342-B048-85BDC9FD1C3A}</a:tableStyleId>
              </a:tblPr>
              <a:tblGrid>
                <a:gridCol w="2852184">
                  <a:extLst>
                    <a:ext uri="{9D8B030D-6E8A-4147-A177-3AD203B41FA5}">
                      <a16:colId xmlns:a16="http://schemas.microsoft.com/office/drawing/2014/main" val="2536081852"/>
                    </a:ext>
                  </a:extLst>
                </a:gridCol>
                <a:gridCol w="2852184">
                  <a:extLst>
                    <a:ext uri="{9D8B030D-6E8A-4147-A177-3AD203B41FA5}">
                      <a16:colId xmlns:a16="http://schemas.microsoft.com/office/drawing/2014/main" val="7356207"/>
                    </a:ext>
                  </a:extLst>
                </a:gridCol>
                <a:gridCol w="2943447">
                  <a:extLst>
                    <a:ext uri="{9D8B030D-6E8A-4147-A177-3AD203B41FA5}">
                      <a16:colId xmlns:a16="http://schemas.microsoft.com/office/drawing/2014/main" val="2674498143"/>
                    </a:ext>
                  </a:extLst>
                </a:gridCol>
              </a:tblGrid>
              <a:tr h="2308463">
                <a:tc>
                  <a:txBody>
                    <a:bodyPr/>
                    <a:lstStyle/>
                    <a:p>
                      <a:pPr algn="ctr"/>
                      <a:r>
                        <a:rPr lang="en-GB" sz="1600" dirty="0">
                          <a:solidFill>
                            <a:schemeClr val="bg1"/>
                          </a:solidFill>
                          <a:latin typeface="Bahnschrift SemiBold" panose="020B0502040204020203" pitchFamily="34" charset="0"/>
                        </a:rPr>
                        <a:t>Protection from Harassment Act 1997</a:t>
                      </a:r>
                    </a:p>
                    <a:p>
                      <a:pPr algn="ctr"/>
                      <a:endParaRPr lang="en-GB" sz="1600" dirty="0">
                        <a:solidFill>
                          <a:schemeClr val="bg1"/>
                        </a:solidFill>
                        <a:latin typeface="Bahnschrift Light SemiCondensed" panose="020B0502040204020203" pitchFamily="34" charset="0"/>
                      </a:endParaRPr>
                    </a:p>
                    <a:p>
                      <a:pPr algn="ctr"/>
                      <a:r>
                        <a:rPr lang="en-GB" sz="1600" dirty="0">
                          <a:solidFill>
                            <a:schemeClr val="bg1"/>
                          </a:solidFill>
                          <a:latin typeface="Bahnschrift Light SemiCondensed" panose="020B0502040204020203" pitchFamily="34" charset="0"/>
                        </a:rPr>
                        <a:t>1)A person must not pursue a course of conduct—</a:t>
                      </a:r>
                    </a:p>
                    <a:p>
                      <a:pPr algn="ctr"/>
                      <a:r>
                        <a:rPr lang="en-GB" sz="1600" dirty="0">
                          <a:solidFill>
                            <a:schemeClr val="bg1"/>
                          </a:solidFill>
                          <a:latin typeface="Bahnschrift Light SemiCondensed" panose="020B0502040204020203" pitchFamily="34" charset="0"/>
                        </a:rPr>
                        <a:t>(a)which amounts to harassment of another, and</a:t>
                      </a:r>
                    </a:p>
                    <a:p>
                      <a:pPr algn="ctr"/>
                      <a:r>
                        <a:rPr lang="en-GB" sz="1600" dirty="0">
                          <a:solidFill>
                            <a:schemeClr val="bg1"/>
                          </a:solidFill>
                          <a:latin typeface="Bahnschrift Light SemiCondensed" panose="020B0502040204020203" pitchFamily="34" charset="0"/>
                        </a:rPr>
                        <a:t>(b)which he knows or ought to know amounts to harassment of the other</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Bahnschrift SemiBold" panose="020B0502040204020203" pitchFamily="34" charset="0"/>
                        </a:rPr>
                        <a:t>Protection of Freedoms </a:t>
                      </a:r>
                      <a:r>
                        <a:rPr lang="en-GB" sz="1600" dirty="0">
                          <a:solidFill>
                            <a:schemeClr val="lt1"/>
                          </a:solidFill>
                          <a:latin typeface="Bahnschrift SemiBold" panose="020B0502040204020203" pitchFamily="34" charset="0"/>
                        </a:rPr>
                        <a:t>Act</a:t>
                      </a:r>
                      <a:r>
                        <a:rPr lang="en-GB" sz="1600" dirty="0">
                          <a:latin typeface="Bahnschrift SemiBold" panose="020B0502040204020203" pitchFamily="34" charset="0"/>
                        </a:rPr>
                        <a:t> 2012 – PHA 1997 Section 2(a)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b="0" kern="1200" dirty="0">
                        <a:solidFill>
                          <a:schemeClr val="bg1"/>
                        </a:solidFill>
                        <a:effectLst/>
                        <a:latin typeface="Bahnschrift Light SemiCondensed" panose="020B0502040204020203" pitchFamily="34" charset="0"/>
                      </a:endParaRPr>
                    </a:p>
                    <a:p>
                      <a:pPr algn="ctr"/>
                      <a:r>
                        <a:rPr lang="en-GB" sz="1600" b="0" kern="1200" dirty="0">
                          <a:solidFill>
                            <a:schemeClr val="bg1"/>
                          </a:solidFill>
                          <a:effectLst/>
                          <a:latin typeface="Bahnschrift Light SemiCondensed" panose="020B0502040204020203" pitchFamily="34" charset="0"/>
                        </a:rPr>
                        <a:t>1)A person is guilty of an offence if—</a:t>
                      </a:r>
                    </a:p>
                    <a:p>
                      <a:pPr algn="ctr"/>
                      <a:r>
                        <a:rPr lang="en-GB" sz="1600" b="0" kern="1200" dirty="0">
                          <a:solidFill>
                            <a:schemeClr val="bg1"/>
                          </a:solidFill>
                          <a:effectLst/>
                          <a:latin typeface="Bahnschrift Light SemiCondensed" panose="020B0502040204020203" pitchFamily="34" charset="0"/>
                        </a:rPr>
                        <a:t>(a)the person pursues a course of conduct in breach of section 1(1), and</a:t>
                      </a:r>
                    </a:p>
                    <a:p>
                      <a:pPr algn="ctr"/>
                      <a:r>
                        <a:rPr lang="en-GB" sz="1600" b="0" kern="1200" dirty="0">
                          <a:solidFill>
                            <a:schemeClr val="bg1"/>
                          </a:solidFill>
                          <a:effectLst/>
                          <a:latin typeface="Bahnschrift Light SemiCondensed" panose="020B0502040204020203" pitchFamily="34" charset="0"/>
                        </a:rPr>
                        <a:t>(b)the course of conduct amounts to stalking.</a:t>
                      </a: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dirty="0">
                          <a:latin typeface="Bahnschrift SemiBold" panose="020B0502040204020203" pitchFamily="34" charset="0"/>
                        </a:rPr>
                        <a:t>Protection of Freedoms Act 2012 – PHA 1997 </a:t>
                      </a:r>
                    </a:p>
                    <a:p>
                      <a:pPr algn="ctr"/>
                      <a:r>
                        <a:rPr lang="en-GB" sz="1600" dirty="0">
                          <a:latin typeface="Bahnschrift SemiBold" panose="020B0502040204020203" pitchFamily="34" charset="0"/>
                        </a:rPr>
                        <a:t>Section 4(a)</a:t>
                      </a:r>
                    </a:p>
                    <a:p>
                      <a:pPr algn="ctr"/>
                      <a:endParaRPr lang="en-GB" sz="1600" b="0" kern="1200" dirty="0">
                        <a:solidFill>
                          <a:schemeClr val="bg1"/>
                        </a:solidFill>
                        <a:effectLst/>
                        <a:latin typeface="Bahnschrift Light SemiCondensed" panose="020B0502040204020203" pitchFamily="34" charset="0"/>
                      </a:endParaRPr>
                    </a:p>
                    <a:p>
                      <a:pPr algn="ctr"/>
                      <a:r>
                        <a:rPr lang="en-GB" sz="1600" b="0" kern="1200" dirty="0">
                          <a:solidFill>
                            <a:schemeClr val="bg1"/>
                          </a:solidFill>
                          <a:effectLst/>
                          <a:latin typeface="Bahnschrift Light SemiCondensed" panose="020B0502040204020203" pitchFamily="34" charset="0"/>
                        </a:rPr>
                        <a:t>A person pursues a course of conduct that amounts to stalking causing another to </a:t>
                      </a:r>
                    </a:p>
                    <a:p>
                      <a:pPr algn="ctr"/>
                      <a:r>
                        <a:rPr lang="en-GB" sz="1600" b="0" kern="1200" dirty="0">
                          <a:solidFill>
                            <a:schemeClr val="bg1"/>
                          </a:solidFill>
                          <a:effectLst/>
                          <a:latin typeface="Bahnschrift Light SemiCondensed" panose="020B0502040204020203" pitchFamily="34" charset="0"/>
                        </a:rPr>
                        <a:t>- Fear the use of violence </a:t>
                      </a:r>
                    </a:p>
                    <a:p>
                      <a:pPr algn="ctr"/>
                      <a:r>
                        <a:rPr lang="en-GB" sz="1600" b="0" kern="1200" dirty="0">
                          <a:solidFill>
                            <a:schemeClr val="bg1"/>
                          </a:solidFill>
                          <a:effectLst/>
                          <a:latin typeface="Bahnschrift Light SemiCondensed" panose="020B0502040204020203" pitchFamily="34" charset="0"/>
                        </a:rPr>
                        <a:t>- Cause the victim serious alarm of distress.</a:t>
                      </a:r>
                      <a:endParaRPr lang="en-GB" sz="1600" dirty="0">
                        <a:solidFill>
                          <a:schemeClr val="bg1"/>
                        </a:solidFill>
                        <a:latin typeface="Bahnschrift Light SemiCondensed" panose="020B0502040204020203" pitchFamily="34" charset="0"/>
                      </a:endParaRPr>
                    </a:p>
                  </a:txBody>
                  <a:tcPr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85368780"/>
                  </a:ext>
                </a:extLst>
              </a:tr>
            </a:tbl>
          </a:graphicData>
        </a:graphic>
      </p:graphicFrame>
      <p:cxnSp>
        <p:nvCxnSpPr>
          <p:cNvPr id="26" name="Straight Connector 25">
            <a:extLst>
              <a:ext uri="{FF2B5EF4-FFF2-40B4-BE49-F238E27FC236}">
                <a16:creationId xmlns:a16="http://schemas.microsoft.com/office/drawing/2014/main" id="{30AA10F1-1F68-D622-E2EE-734474B21FF2}"/>
              </a:ext>
            </a:extLst>
          </p:cNvPr>
          <p:cNvCxnSpPr/>
          <p:nvPr/>
        </p:nvCxnSpPr>
        <p:spPr>
          <a:xfrm>
            <a:off x="4635795" y="3710762"/>
            <a:ext cx="0" cy="288000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E5CBBB-D180-067B-6E47-34700A150109}"/>
              </a:ext>
            </a:extLst>
          </p:cNvPr>
          <p:cNvCxnSpPr/>
          <p:nvPr/>
        </p:nvCxnSpPr>
        <p:spPr>
          <a:xfrm>
            <a:off x="7605823" y="3710762"/>
            <a:ext cx="0" cy="2880000"/>
          </a:xfrm>
          <a:prstGeom prst="line">
            <a:avLst/>
          </a:prstGeom>
          <a:ln w="349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22099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5">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7FA7FFA-CC7D-EB36-E253-D622897FB534}"/>
              </a:ext>
            </a:extLst>
          </p:cNvPr>
          <p:cNvSpPr txBox="1"/>
          <p:nvPr/>
        </p:nvSpPr>
        <p:spPr>
          <a:xfrm>
            <a:off x="640080" y="2872899"/>
            <a:ext cx="4243589" cy="3320668"/>
          </a:xfrm>
          <a:prstGeom prst="rect">
            <a:avLst/>
          </a:prstGeom>
        </p:spPr>
        <p:txBody>
          <a:bodyPr vert="horz" lIns="91440" tIns="45720" rIns="91440" bIns="45720" rtlCol="0">
            <a:normAutofit/>
          </a:bodyPr>
          <a:lstStyle/>
          <a:p>
            <a:pPr indent="-228600">
              <a:lnSpc>
                <a:spcPct val="90000"/>
              </a:lnSpc>
              <a:spcBef>
                <a:spcPct val="0"/>
              </a:spcBef>
              <a:spcAft>
                <a:spcPts val="600"/>
              </a:spcAft>
              <a:buFont typeface="Arial" panose="020B0604020202020204" pitchFamily="34" charset="0"/>
              <a:buChar char="•"/>
            </a:pPr>
            <a:r>
              <a:rPr lang="en-US" sz="3200" dirty="0">
                <a:latin typeface="Bahnschrift Light SemiCondensed" panose="020B0502040204020203" pitchFamily="34" charset="0"/>
              </a:rPr>
              <a:t>Issues with the stalking legislation – Case Study </a:t>
            </a:r>
          </a:p>
        </p:txBody>
      </p:sp>
      <p:pic>
        <p:nvPicPr>
          <p:cNvPr id="5" name="Picture 4" descr="A person with a beard&#10;&#10;Description automatically generated">
            <a:hlinkClick r:id="rId3"/>
            <a:extLst>
              <a:ext uri="{FF2B5EF4-FFF2-40B4-BE49-F238E27FC236}">
                <a16:creationId xmlns:a16="http://schemas.microsoft.com/office/drawing/2014/main" id="{C4172D30-1332-CB3D-34AB-1424FB4E18EF}"/>
              </a:ext>
            </a:extLst>
          </p:cNvPr>
          <p:cNvPicPr>
            <a:picLocks noChangeAspect="1"/>
          </p:cNvPicPr>
          <p:nvPr/>
        </p:nvPicPr>
        <p:blipFill rotWithShape="1">
          <a:blip r:embed="rId4">
            <a:extLst>
              <a:ext uri="{28A0092B-C50C-407E-A947-70E740481C1C}">
                <a14:useLocalDpi xmlns:a14="http://schemas.microsoft.com/office/drawing/2010/main" val="0"/>
              </a:ext>
            </a:extLst>
          </a:blip>
          <a:srcRect r="-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87443784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343331"/>
        </a:solidFill>
        <a:effectLst/>
      </p:bgPr>
    </p:bg>
    <p:spTree>
      <p:nvGrpSpPr>
        <p:cNvPr id="1" name=""/>
        <p:cNvGrpSpPr/>
        <p:nvPr/>
      </p:nvGrpSpPr>
      <p:grpSpPr>
        <a:xfrm>
          <a:off x="0" y="0"/>
          <a:ext cx="0" cy="0"/>
          <a:chOff x="0" y="0"/>
          <a:chExt cx="0" cy="0"/>
        </a:xfrm>
      </p:grpSpPr>
      <p:pic>
        <p:nvPicPr>
          <p:cNvPr id="4" name="Picture 3" descr="A poster of a crime scene timeline&#10;&#10;Description automatically generated">
            <a:extLst>
              <a:ext uri="{FF2B5EF4-FFF2-40B4-BE49-F238E27FC236}">
                <a16:creationId xmlns:a16="http://schemas.microsoft.com/office/drawing/2014/main" id="{CED061C6-B34D-BA9E-F7FF-05087FEECC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72894" y="0"/>
            <a:ext cx="4846211" cy="6858000"/>
          </a:xfrm>
          <a:prstGeom prst="rect">
            <a:avLst/>
          </a:prstGeom>
        </p:spPr>
      </p:pic>
    </p:spTree>
    <p:extLst>
      <p:ext uri="{BB962C8B-B14F-4D97-AF65-F5344CB8AC3E}">
        <p14:creationId xmlns:p14="http://schemas.microsoft.com/office/powerpoint/2010/main" val="31305232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99000"/>
            <a:lum/>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AA71CC43-4C89-F8FD-FF34-B8BEDF927DD8}"/>
              </a:ext>
            </a:extLst>
          </p:cNvPr>
          <p:cNvSpPr/>
          <p:nvPr/>
        </p:nvSpPr>
        <p:spPr>
          <a:xfrm>
            <a:off x="7283302" y="0"/>
            <a:ext cx="4908698" cy="6858000"/>
          </a:xfrm>
          <a:prstGeom prst="rect">
            <a:avLst/>
          </a:prstGeom>
          <a:solidFill>
            <a:schemeClr val="bg1">
              <a:alpha val="8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53C3D73F-6729-1445-9B71-2D4F1F39FABC}"/>
              </a:ext>
            </a:extLst>
          </p:cNvPr>
          <p:cNvSpPr txBox="1"/>
          <p:nvPr/>
        </p:nvSpPr>
        <p:spPr>
          <a:xfrm>
            <a:off x="7432158" y="117693"/>
            <a:ext cx="4251251" cy="6186309"/>
          </a:xfrm>
          <a:prstGeom prst="rect">
            <a:avLst/>
          </a:prstGeom>
          <a:noFill/>
        </p:spPr>
        <p:txBody>
          <a:bodyPr wrap="square" rtlCol="0">
            <a:spAutoFit/>
          </a:bodyPr>
          <a:lstStyle/>
          <a:p>
            <a:r>
              <a:rPr lang="en-GB" dirty="0">
                <a:latin typeface="Bahnschrift Light SemiCondensed" panose="020B0502040204020203" pitchFamily="34" charset="0"/>
              </a:rPr>
              <a:t>This is Gracie Spinks</a:t>
            </a:r>
          </a:p>
          <a:p>
            <a:r>
              <a:rPr lang="en-GB" dirty="0">
                <a:latin typeface="Bahnschrift Light SemiCondensed" panose="020B0502040204020203" pitchFamily="34" charset="0"/>
              </a:rPr>
              <a:t>She was murdered by her stalker in July 2021, the inquest into her murder has only recently concluded. </a:t>
            </a:r>
          </a:p>
          <a:p>
            <a:endParaRPr lang="en-GB" dirty="0">
              <a:latin typeface="Bahnschrift Light SemiCondensed" panose="020B0502040204020203" pitchFamily="34" charset="0"/>
            </a:endParaRPr>
          </a:p>
          <a:p>
            <a:r>
              <a:rPr lang="en-GB" dirty="0">
                <a:latin typeface="Bahnschrift Light SemiCondensed" panose="020B0502040204020203" pitchFamily="34" charset="0"/>
              </a:rPr>
              <a:t>Gracie’s case serves as a reminder that stalking behaviour (regardless of whether there is a prior intimate relationship) can pose a significant risk. </a:t>
            </a:r>
          </a:p>
          <a:p>
            <a:endParaRPr lang="en-GB" dirty="0">
              <a:latin typeface="Bahnschrift Light SemiCondensed" panose="020B0502040204020203" pitchFamily="34" charset="0"/>
            </a:endParaRPr>
          </a:p>
          <a:p>
            <a:r>
              <a:rPr lang="en-GB" b="0" i="0" dirty="0">
                <a:solidFill>
                  <a:srgbClr val="35334E"/>
                </a:solidFill>
                <a:effectLst/>
                <a:latin typeface="Bahnschrift Light SemiCondensed" panose="020B0502040204020203" pitchFamily="34" charset="0"/>
              </a:rPr>
              <a:t>Coroner </a:t>
            </a:r>
            <a:r>
              <a:rPr lang="en-GB" b="0" i="0" dirty="0" err="1">
                <a:solidFill>
                  <a:srgbClr val="35334E"/>
                </a:solidFill>
                <a:effectLst/>
                <a:latin typeface="Bahnschrift Light SemiCondensed" panose="020B0502040204020203" pitchFamily="34" charset="0"/>
              </a:rPr>
              <a:t>Kewley</a:t>
            </a:r>
            <a:r>
              <a:rPr lang="en-GB" b="0" i="0" dirty="0">
                <a:solidFill>
                  <a:srgbClr val="35334E"/>
                </a:solidFill>
                <a:effectLst/>
                <a:latin typeface="Bahnschrift Light SemiCondensed" panose="020B0502040204020203" pitchFamily="34" charset="0"/>
              </a:rPr>
              <a:t> said: “On June 18 2021, Michael Sellers murdered Gracie Spinks as she arrived at the horse field. It is most likely that he lay in wait for her arrival. This was not a spur-of-the-moment act of violence. Michael Sellers engaged in significant planning and preparation in the weeks leading up to the murder. His actions were premeditated and carefully planned. He effectively removed himself from any form of accountability for his actions towards Gracie Spinks. I am certain that he died by suicide.”</a:t>
            </a:r>
            <a:endParaRPr lang="en-GB" dirty="0">
              <a:latin typeface="Bahnschrift Light SemiCondensed" panose="020B0502040204020203" pitchFamily="34" charset="0"/>
            </a:endParaRPr>
          </a:p>
        </p:txBody>
      </p:sp>
    </p:spTree>
    <p:extLst>
      <p:ext uri="{BB962C8B-B14F-4D97-AF65-F5344CB8AC3E}">
        <p14:creationId xmlns:p14="http://schemas.microsoft.com/office/powerpoint/2010/main" val="10442491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B2601F2-99C9-3240-EC90-A9FDA79FB331}"/>
              </a:ext>
            </a:extLst>
          </p:cNvPr>
          <p:cNvSpPr txBox="1"/>
          <p:nvPr/>
        </p:nvSpPr>
        <p:spPr>
          <a:xfrm>
            <a:off x="787400" y="5143500"/>
            <a:ext cx="9499600" cy="707886"/>
          </a:xfrm>
          <a:prstGeom prst="rect">
            <a:avLst/>
          </a:prstGeom>
          <a:noFill/>
        </p:spPr>
        <p:txBody>
          <a:bodyPr wrap="square" rtlCol="0">
            <a:spAutoFit/>
          </a:bodyPr>
          <a:lstStyle/>
          <a:p>
            <a:r>
              <a:rPr lang="en-GB" sz="4000" dirty="0">
                <a:solidFill>
                  <a:schemeClr val="bg1"/>
                </a:solidFill>
                <a:latin typeface="Bahnschrift SemiCondensed" panose="020B0502040204020203" pitchFamily="34" charset="0"/>
              </a:rPr>
              <a:t>Understanding the psychology of a </a:t>
            </a:r>
            <a:r>
              <a:rPr lang="en-GB" sz="4000" dirty="0">
                <a:solidFill>
                  <a:schemeClr val="bg1"/>
                </a:solidFill>
                <a:latin typeface="Bahnschrift SemiCondensed" panose="020B0502040204020203" pitchFamily="34" charset="0"/>
                <a:hlinkClick r:id="rId5"/>
              </a:rPr>
              <a:t>stalker</a:t>
            </a:r>
            <a:r>
              <a:rPr lang="en-GB" sz="4000" dirty="0">
                <a:solidFill>
                  <a:schemeClr val="bg1"/>
                </a:solidFill>
                <a:latin typeface="Bahnschrift SemiCondensed" panose="020B0502040204020203" pitchFamily="34" charset="0"/>
              </a:rPr>
              <a:t>…</a:t>
            </a:r>
          </a:p>
        </p:txBody>
      </p:sp>
    </p:spTree>
    <p:extLst>
      <p:ext uri="{BB962C8B-B14F-4D97-AF65-F5344CB8AC3E}">
        <p14:creationId xmlns:p14="http://schemas.microsoft.com/office/powerpoint/2010/main" val="30912035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9230B2F4-CEFC-2FBE-BED7-2F1B941D2B83}"/>
              </a:ext>
            </a:extLst>
          </p:cNvPr>
          <p:cNvGrpSpPr/>
          <p:nvPr/>
        </p:nvGrpSpPr>
        <p:grpSpPr>
          <a:xfrm>
            <a:off x="8427603" y="0"/>
            <a:ext cx="4546600" cy="6905626"/>
            <a:chOff x="8369300" y="0"/>
            <a:chExt cx="4546600" cy="6905626"/>
          </a:xfrm>
          <a:effectLst>
            <a:outerShdw blurRad="50800" dist="38100" dir="2700000" algn="tl" rotWithShape="0">
              <a:prstClr val="black">
                <a:alpha val="40000"/>
              </a:prstClr>
            </a:outerShdw>
          </a:effectLst>
        </p:grpSpPr>
        <p:sp>
          <p:nvSpPr>
            <p:cNvPr id="3" name="Rectangle: Rounded Corners 2">
              <a:extLst>
                <a:ext uri="{FF2B5EF4-FFF2-40B4-BE49-F238E27FC236}">
                  <a16:creationId xmlns:a16="http://schemas.microsoft.com/office/drawing/2014/main" id="{E1C42EB0-9357-A022-4E18-3633078D7BC0}"/>
                </a:ext>
              </a:extLst>
            </p:cNvPr>
            <p:cNvSpPr/>
            <p:nvPr/>
          </p:nvSpPr>
          <p:spPr>
            <a:xfrm>
              <a:off x="8369300" y="0"/>
              <a:ext cx="4546600" cy="6858000"/>
            </a:xfrm>
            <a:prstGeom prst="roundRect">
              <a:avLst/>
            </a:prstGeom>
            <a:solidFill>
              <a:srgbClr val="5362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CEF58610-4130-D20E-CE63-F4B844AD014D}"/>
                </a:ext>
              </a:extLst>
            </p:cNvPr>
            <p:cNvSpPr txBox="1"/>
            <p:nvPr/>
          </p:nvSpPr>
          <p:spPr>
            <a:xfrm>
              <a:off x="9394031" y="2842975"/>
              <a:ext cx="2842419" cy="4062651"/>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PREDATORY</a:t>
              </a:r>
            </a:p>
            <a:p>
              <a:pPr algn="ctr"/>
              <a:r>
                <a:rPr lang="en-US" sz="1800" dirty="0">
                  <a:solidFill>
                    <a:schemeClr val="bg1">
                      <a:alpha val="80000"/>
                    </a:schemeClr>
                  </a:solidFill>
                  <a:latin typeface="Bahnschrift Light SemiCondensed" panose="020B0502040204020203" pitchFamily="34" charset="0"/>
                </a:rPr>
                <a:t>Deviant sexual practices and interests</a:t>
              </a:r>
            </a:p>
            <a:p>
              <a:pPr algn="ctr"/>
              <a:r>
                <a:rPr lang="en-US" sz="1800" dirty="0">
                  <a:solidFill>
                    <a:schemeClr val="bg1">
                      <a:alpha val="80000"/>
                    </a:schemeClr>
                  </a:solidFill>
                  <a:latin typeface="Bahnschrift Light SemiCondensed" panose="020B0502040204020203" pitchFamily="34" charset="0"/>
                </a:rPr>
                <a:t>Usually, male perpetrator and the victims are usually female strangers</a:t>
              </a:r>
            </a:p>
            <a:p>
              <a:pPr algn="ctr"/>
              <a:r>
                <a:rPr lang="en-US" sz="1800" dirty="0">
                  <a:solidFill>
                    <a:schemeClr val="bg1">
                      <a:alpha val="80000"/>
                    </a:schemeClr>
                  </a:solidFill>
                  <a:latin typeface="Bahnschrift Light SemiCondensed" panose="020B0502040204020203" pitchFamily="34" charset="0"/>
                </a:rPr>
                <a:t>Gratification linked to voyeurism and </a:t>
              </a:r>
            </a:p>
            <a:p>
              <a:pPr algn="ctr"/>
              <a:r>
                <a:rPr lang="en-US" sz="1800" dirty="0">
                  <a:solidFill>
                    <a:schemeClr val="bg1">
                      <a:alpha val="80000"/>
                    </a:schemeClr>
                  </a:solidFill>
                  <a:latin typeface="Bahnschrift Light SemiCondensed" panose="020B0502040204020203" pitchFamily="34" charset="0"/>
                </a:rPr>
                <a:t>Linked to sexual violence (the stalking may be an information gathering exercise prior to a sexual assault)</a:t>
              </a:r>
            </a:p>
            <a:p>
              <a:endParaRPr lang="en-GB" dirty="0"/>
            </a:p>
          </p:txBody>
        </p:sp>
        <p:pic>
          <p:nvPicPr>
            <p:cNvPr id="5" name="Picture 4" descr="A person and person looking at camera&#10;&#10;Description automatically generated">
              <a:extLst>
                <a:ext uri="{FF2B5EF4-FFF2-40B4-BE49-F238E27FC236}">
                  <a16:creationId xmlns:a16="http://schemas.microsoft.com/office/drawing/2014/main" id="{CE5FC302-067E-B26F-C4B2-DF9ED76216D6}"/>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9881292" y="67629"/>
              <a:ext cx="1818480" cy="2727720"/>
            </a:xfrm>
            <a:prstGeom prst="rect">
              <a:avLst/>
            </a:prstGeom>
          </p:spPr>
        </p:pic>
      </p:grpSp>
      <p:grpSp>
        <p:nvGrpSpPr>
          <p:cNvPr id="6" name="Group 5">
            <a:extLst>
              <a:ext uri="{FF2B5EF4-FFF2-40B4-BE49-F238E27FC236}">
                <a16:creationId xmlns:a16="http://schemas.microsoft.com/office/drawing/2014/main" id="{15049901-3D63-C4C5-4D4C-E66EC7670698}"/>
              </a:ext>
            </a:extLst>
          </p:cNvPr>
          <p:cNvGrpSpPr/>
          <p:nvPr/>
        </p:nvGrpSpPr>
        <p:grpSpPr>
          <a:xfrm>
            <a:off x="6489969" y="0"/>
            <a:ext cx="4546600" cy="6905626"/>
            <a:chOff x="6045200" y="0"/>
            <a:chExt cx="4546600" cy="6905626"/>
          </a:xfrm>
          <a:effectLst>
            <a:outerShdw blurRad="50800" dist="38100" dir="2700000" algn="tl" rotWithShape="0">
              <a:prstClr val="black">
                <a:alpha val="40000"/>
              </a:prstClr>
            </a:outerShdw>
          </a:effectLst>
        </p:grpSpPr>
        <p:sp>
          <p:nvSpPr>
            <p:cNvPr id="7" name="Rectangle: Rounded Corners 6">
              <a:extLst>
                <a:ext uri="{FF2B5EF4-FFF2-40B4-BE49-F238E27FC236}">
                  <a16:creationId xmlns:a16="http://schemas.microsoft.com/office/drawing/2014/main" id="{E8300946-4FAC-938A-CC55-DE1CBAAFDFE3}"/>
                </a:ext>
              </a:extLst>
            </p:cNvPr>
            <p:cNvSpPr/>
            <p:nvPr/>
          </p:nvSpPr>
          <p:spPr>
            <a:xfrm>
              <a:off x="6045200" y="0"/>
              <a:ext cx="4546600" cy="6858000"/>
            </a:xfrm>
            <a:prstGeom prst="roundRect">
              <a:avLst/>
            </a:prstGeom>
            <a:solidFill>
              <a:srgbClr val="6274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47B57B9-FA4E-762C-6AC5-B720D41BE894}"/>
                </a:ext>
              </a:extLst>
            </p:cNvPr>
            <p:cNvSpPr txBox="1"/>
            <p:nvPr/>
          </p:nvSpPr>
          <p:spPr>
            <a:xfrm>
              <a:off x="7006431" y="3396973"/>
              <a:ext cx="2904230" cy="3508653"/>
            </a:xfrm>
            <a:prstGeom prst="rect">
              <a:avLst/>
            </a:prstGeom>
            <a:noFill/>
          </p:spPr>
          <p:txBody>
            <a:bodyPr wrap="square" rtlCol="0">
              <a:spAutoFit/>
            </a:bodyPr>
            <a:lstStyle/>
            <a:p>
              <a:pPr algn="ctr"/>
              <a:r>
                <a:rPr lang="en-GB" sz="2400" b="1" dirty="0">
                  <a:solidFill>
                    <a:schemeClr val="bg1"/>
                  </a:solidFill>
                  <a:latin typeface="Bahnschrift Light SemiCondensed" panose="020B0502040204020203" pitchFamily="34" charset="0"/>
                </a:rPr>
                <a:t>INTIMACY SEEKER</a:t>
              </a:r>
            </a:p>
            <a:p>
              <a:pPr algn="ctr"/>
              <a:r>
                <a:rPr lang="en-US" sz="1800" dirty="0">
                  <a:solidFill>
                    <a:schemeClr val="bg1">
                      <a:alpha val="80000"/>
                    </a:schemeClr>
                  </a:solidFill>
                  <a:latin typeface="Bahnschrift Light SemiCondensed" panose="020B0502040204020203" pitchFamily="34" charset="0"/>
                </a:rPr>
                <a:t>Usually as a result of loneliness and a lack of a close confidante</a:t>
              </a:r>
            </a:p>
            <a:p>
              <a:pPr algn="ctr"/>
              <a:r>
                <a:rPr lang="en-US" sz="1800" dirty="0">
                  <a:solidFill>
                    <a:schemeClr val="bg1">
                      <a:alpha val="80000"/>
                    </a:schemeClr>
                  </a:solidFill>
                  <a:latin typeface="Bahnschrift Light SemiCondensed" panose="020B0502040204020203" pitchFamily="34" charset="0"/>
                </a:rPr>
                <a:t>Victims are usually strangers </a:t>
              </a:r>
            </a:p>
            <a:p>
              <a:pPr algn="ctr"/>
              <a:r>
                <a:rPr lang="en-US" sz="1800" dirty="0">
                  <a:solidFill>
                    <a:schemeClr val="bg1">
                      <a:alpha val="80000"/>
                    </a:schemeClr>
                  </a:solidFill>
                  <a:latin typeface="Bahnschrift Light SemiCondensed" panose="020B0502040204020203" pitchFamily="34" charset="0"/>
                </a:rPr>
                <a:t>Half of the subjects truly believed their feelings of affection were mutual</a:t>
              </a:r>
            </a:p>
            <a:p>
              <a:pPr algn="ctr"/>
              <a:r>
                <a:rPr lang="en-US" sz="1800" dirty="0">
                  <a:solidFill>
                    <a:schemeClr val="bg1">
                      <a:alpha val="80000"/>
                    </a:schemeClr>
                  </a:solidFill>
                  <a:latin typeface="Bahnschrift Light SemiCondensed" panose="020B0502040204020203" pitchFamily="34" charset="0"/>
                </a:rPr>
                <a:t>Often their </a:t>
              </a: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is </a:t>
              </a:r>
              <a:r>
                <a:rPr lang="en-US" sz="1800" dirty="0" err="1">
                  <a:solidFill>
                    <a:schemeClr val="bg1">
                      <a:alpha val="80000"/>
                    </a:schemeClr>
                  </a:solidFill>
                  <a:latin typeface="Bahnschrift Light SemiCondensed" panose="020B0502040204020203" pitchFamily="34" charset="0"/>
                </a:rPr>
                <a:t>fuelled</a:t>
              </a:r>
              <a:r>
                <a:rPr lang="en-US" sz="1800" dirty="0">
                  <a:solidFill>
                    <a:schemeClr val="bg1">
                      <a:alpha val="80000"/>
                    </a:schemeClr>
                  </a:solidFill>
                  <a:latin typeface="Bahnschrift Light SemiCondensed" panose="020B0502040204020203" pitchFamily="34" charset="0"/>
                </a:rPr>
                <a:t> by mental illness (delusional disorder)</a:t>
              </a:r>
            </a:p>
            <a:p>
              <a:endParaRPr lang="en-GB" dirty="0"/>
            </a:p>
          </p:txBody>
        </p:sp>
        <p:pic>
          <p:nvPicPr>
            <p:cNvPr id="9" name="Picture 2" descr="One Hour Photo (2002) – Movies Unchained">
              <a:extLst>
                <a:ext uri="{FF2B5EF4-FFF2-40B4-BE49-F238E27FC236}">
                  <a16:creationId xmlns:a16="http://schemas.microsoft.com/office/drawing/2014/main" id="{CD2BAF68-FDFA-22DF-4C0F-68AA678A754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9683" y="116919"/>
              <a:ext cx="2117725" cy="317658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oup 9">
            <a:extLst>
              <a:ext uri="{FF2B5EF4-FFF2-40B4-BE49-F238E27FC236}">
                <a16:creationId xmlns:a16="http://schemas.microsoft.com/office/drawing/2014/main" id="{3B23C7DC-1AFE-D0DD-DFA9-D501B190ED17}"/>
              </a:ext>
            </a:extLst>
          </p:cNvPr>
          <p:cNvGrpSpPr/>
          <p:nvPr/>
        </p:nvGrpSpPr>
        <p:grpSpPr>
          <a:xfrm>
            <a:off x="4070427" y="0"/>
            <a:ext cx="4546600" cy="7112559"/>
            <a:chOff x="3962400" y="0"/>
            <a:chExt cx="4546600" cy="7112559"/>
          </a:xfrm>
          <a:effectLst>
            <a:outerShdw blurRad="50800" dist="38100" dir="2700000" algn="tl" rotWithShape="0">
              <a:prstClr val="black">
                <a:alpha val="40000"/>
              </a:prstClr>
            </a:outerShdw>
          </a:effectLst>
        </p:grpSpPr>
        <p:sp>
          <p:nvSpPr>
            <p:cNvPr id="11" name="Rectangle: Rounded Corners 10">
              <a:extLst>
                <a:ext uri="{FF2B5EF4-FFF2-40B4-BE49-F238E27FC236}">
                  <a16:creationId xmlns:a16="http://schemas.microsoft.com/office/drawing/2014/main" id="{2CC66675-1A20-A897-5851-4FE38702C433}"/>
                </a:ext>
              </a:extLst>
            </p:cNvPr>
            <p:cNvSpPr/>
            <p:nvPr/>
          </p:nvSpPr>
          <p:spPr>
            <a:xfrm>
              <a:off x="3962400" y="0"/>
              <a:ext cx="4546600" cy="6858000"/>
            </a:xfrm>
            <a:prstGeom prst="roundRect">
              <a:avLst/>
            </a:prstGeom>
            <a:solidFill>
              <a:srgbClr val="6D8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F94E933A-5EAC-79DA-426E-7531DEA9F5AE}"/>
                </a:ext>
              </a:extLst>
            </p:cNvPr>
            <p:cNvSpPr txBox="1"/>
            <p:nvPr/>
          </p:nvSpPr>
          <p:spPr>
            <a:xfrm>
              <a:off x="4400550" y="3603906"/>
              <a:ext cx="3689350" cy="3508653"/>
            </a:xfrm>
            <a:prstGeom prst="rect">
              <a:avLst/>
            </a:prstGeom>
            <a:noFill/>
          </p:spPr>
          <p:txBody>
            <a:bodyPr wrap="square" rtlCol="0">
              <a:spAutoFit/>
            </a:bodyPr>
            <a:lstStyle/>
            <a:p>
              <a:pPr algn="ctr"/>
              <a:r>
                <a:rPr lang="en-US" sz="2400" dirty="0">
                  <a:solidFill>
                    <a:schemeClr val="bg1">
                      <a:alpha val="80000"/>
                    </a:schemeClr>
                  </a:solidFill>
                  <a:latin typeface="Bahnschrift Light SemiCondensed" panose="020B0502040204020203" pitchFamily="34" charset="0"/>
                </a:rPr>
                <a:t>INCOMPETENT SUITOR</a:t>
              </a:r>
            </a:p>
            <a:p>
              <a:pPr algn="ctr"/>
              <a:r>
                <a:rPr lang="en-US" sz="1800" dirty="0">
                  <a:solidFill>
                    <a:schemeClr val="bg1">
                      <a:alpha val="80000"/>
                    </a:schemeClr>
                  </a:solidFill>
                  <a:latin typeface="Bahnschrift Light SemiCondensed" panose="020B0502040204020203" pitchFamily="34" charset="0"/>
                </a:rPr>
                <a:t>Poor social skills</a:t>
              </a:r>
            </a:p>
            <a:p>
              <a:pPr algn="ctr"/>
              <a:r>
                <a:rPr lang="en-US" sz="1800" dirty="0">
                  <a:solidFill>
                    <a:schemeClr val="bg1">
                      <a:alpha val="80000"/>
                    </a:schemeClr>
                  </a:solidFill>
                  <a:latin typeface="Bahnschrift Light SemiCondensed" panose="020B0502040204020203" pitchFamily="34" charset="0"/>
                </a:rPr>
                <a:t>Stalks in the context of lust or loneliness</a:t>
              </a:r>
            </a:p>
            <a:p>
              <a:pPr algn="ctr"/>
              <a:r>
                <a:rPr lang="en-US" sz="1800" dirty="0">
                  <a:solidFill>
                    <a:schemeClr val="bg1">
                      <a:alpha val="80000"/>
                    </a:schemeClr>
                  </a:solidFill>
                  <a:latin typeface="Bahnschrift Light SemiCondensed" panose="020B0502040204020203" pitchFamily="34" charset="0"/>
                </a:rPr>
                <a:t>Unlike the Intimacy seeker, the motivation is not to seek a loving relationship but to get a date or a short-term relationship</a:t>
              </a:r>
            </a:p>
            <a:p>
              <a:pPr algn="ctr"/>
              <a:r>
                <a:rPr lang="en-US" sz="1800" dirty="0">
                  <a:solidFill>
                    <a:schemeClr val="bg1">
                      <a:alpha val="80000"/>
                    </a:schemeClr>
                  </a:solidFill>
                  <a:latin typeface="Bahnschrift Light SemiCondensed" panose="020B0502040204020203" pitchFamily="34" charset="0"/>
                </a:rPr>
                <a:t>Usually stalk for short periods and they are often indifferent to the distress of the victim. </a:t>
              </a:r>
            </a:p>
            <a:p>
              <a:endParaRPr lang="en-GB" dirty="0"/>
            </a:p>
          </p:txBody>
        </p:sp>
        <p:pic>
          <p:nvPicPr>
            <p:cNvPr id="13" name="Picture 12" descr="A movie poster with a person in a pink dress&#10;&#10;Description automatically generated">
              <a:extLst>
                <a:ext uri="{FF2B5EF4-FFF2-40B4-BE49-F238E27FC236}">
                  <a16:creationId xmlns:a16="http://schemas.microsoft.com/office/drawing/2014/main" id="{AE1FE6A6-BBAF-C369-809C-5A656595C253}"/>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104952" y="96776"/>
              <a:ext cx="2286000" cy="3429000"/>
            </a:xfrm>
            <a:prstGeom prst="rect">
              <a:avLst/>
            </a:prstGeom>
          </p:spPr>
        </p:pic>
      </p:grpSp>
      <p:grpSp>
        <p:nvGrpSpPr>
          <p:cNvPr id="14" name="Group 13">
            <a:extLst>
              <a:ext uri="{FF2B5EF4-FFF2-40B4-BE49-F238E27FC236}">
                <a16:creationId xmlns:a16="http://schemas.microsoft.com/office/drawing/2014/main" id="{AA7A7419-4377-A45F-A6B9-2E5BFA80775F}"/>
              </a:ext>
            </a:extLst>
          </p:cNvPr>
          <p:cNvGrpSpPr/>
          <p:nvPr/>
        </p:nvGrpSpPr>
        <p:grpSpPr>
          <a:xfrm>
            <a:off x="1644727" y="11907"/>
            <a:ext cx="4546600" cy="6858000"/>
            <a:chOff x="1619250" y="0"/>
            <a:chExt cx="4546600" cy="6858000"/>
          </a:xfrm>
          <a:effectLst>
            <a:outerShdw blurRad="50800" dist="38100" algn="l" rotWithShape="0">
              <a:prstClr val="black">
                <a:alpha val="40000"/>
              </a:prstClr>
            </a:outerShdw>
          </a:effectLst>
        </p:grpSpPr>
        <p:sp>
          <p:nvSpPr>
            <p:cNvPr id="15" name="Rectangle: Rounded Corners 14">
              <a:extLst>
                <a:ext uri="{FF2B5EF4-FFF2-40B4-BE49-F238E27FC236}">
                  <a16:creationId xmlns:a16="http://schemas.microsoft.com/office/drawing/2014/main" id="{F776FA8C-C4A0-72B1-9424-DC40E1120E1B}"/>
                </a:ext>
              </a:extLst>
            </p:cNvPr>
            <p:cNvSpPr/>
            <p:nvPr/>
          </p:nvSpPr>
          <p:spPr>
            <a:xfrm>
              <a:off x="1619250" y="0"/>
              <a:ext cx="4546600" cy="6858000"/>
            </a:xfrm>
            <a:prstGeom prst="roundRect">
              <a:avLst/>
            </a:prstGeom>
            <a:solidFill>
              <a:srgbClr val="788E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6" name="TextBox 15">
              <a:extLst>
                <a:ext uri="{FF2B5EF4-FFF2-40B4-BE49-F238E27FC236}">
                  <a16:creationId xmlns:a16="http://schemas.microsoft.com/office/drawing/2014/main" id="{4425683C-4441-C40D-AFAF-BB9C18108ACD}"/>
                </a:ext>
              </a:extLst>
            </p:cNvPr>
            <p:cNvSpPr txBox="1"/>
            <p:nvPr/>
          </p:nvSpPr>
          <p:spPr>
            <a:xfrm>
              <a:off x="1981200" y="3509762"/>
              <a:ext cx="3975100" cy="2954655"/>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RESENTFUL STALKER</a:t>
              </a:r>
            </a:p>
            <a:p>
              <a:pPr algn="ctr"/>
              <a:r>
                <a:rPr lang="en-US" sz="1800" dirty="0">
                  <a:solidFill>
                    <a:schemeClr val="bg1">
                      <a:alpha val="80000"/>
                    </a:schemeClr>
                  </a:solidFill>
                  <a:latin typeface="Bahnschrift Light SemiCondensed" panose="020B0502040204020203" pitchFamily="34" charset="0"/>
                </a:rPr>
                <a:t>They feel that they have been mistreated, a victim of injustice or humiliation</a:t>
              </a:r>
            </a:p>
            <a:p>
              <a:pPr algn="ctr"/>
              <a:r>
                <a:rPr lang="en-US" sz="1800" dirty="0">
                  <a:solidFill>
                    <a:schemeClr val="bg1">
                      <a:alpha val="80000"/>
                    </a:schemeClr>
                  </a:solidFill>
                  <a:latin typeface="Bahnschrift Light SemiCondensed" panose="020B0502040204020203" pitchFamily="34" charset="0"/>
                </a:rPr>
                <a:t>Their goal is to frighten the victim</a:t>
              </a:r>
            </a:p>
            <a:p>
              <a:pPr algn="ctr"/>
              <a:r>
                <a:rPr lang="en-US" sz="1800" dirty="0">
                  <a:solidFill>
                    <a:schemeClr val="bg1">
                      <a:alpha val="80000"/>
                    </a:schemeClr>
                  </a:solidFill>
                  <a:latin typeface="Bahnschrift Light SemiCondensed" panose="020B0502040204020203" pitchFamily="34" charset="0"/>
                </a:rPr>
                <a:t>Their victims can be strangers or acquaintances who the stalker perceives has mistreated them</a:t>
              </a:r>
            </a:p>
            <a:p>
              <a:pPr algn="ctr"/>
              <a:r>
                <a:rPr lang="en-US" sz="1800" dirty="0">
                  <a:solidFill>
                    <a:schemeClr val="bg1">
                      <a:alpha val="80000"/>
                    </a:schemeClr>
                  </a:solidFill>
                  <a:latin typeface="Bahnschrift Light SemiCondensed" panose="020B0502040204020203" pitchFamily="34" charset="0"/>
                </a:rPr>
                <a:t>They have a desire for revenge and feel justified in their actions and will often present themselves as the victim</a:t>
              </a:r>
            </a:p>
          </p:txBody>
        </p:sp>
        <p:pic>
          <p:nvPicPr>
            <p:cNvPr id="17" name="Picture 16" descr="A person with a gift box&#10;&#10;Description automatically generated">
              <a:extLst>
                <a:ext uri="{FF2B5EF4-FFF2-40B4-BE49-F238E27FC236}">
                  <a16:creationId xmlns:a16="http://schemas.microsoft.com/office/drawing/2014/main" id="{F2D3DE10-B1F7-4A8D-F90C-0B0AB128D397}"/>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770533" y="62990"/>
              <a:ext cx="2378869" cy="3398384"/>
            </a:xfrm>
            <a:prstGeom prst="rect">
              <a:avLst/>
            </a:prstGeom>
          </p:spPr>
        </p:pic>
      </p:grpSp>
      <p:grpSp>
        <p:nvGrpSpPr>
          <p:cNvPr id="18" name="Group 17">
            <a:extLst>
              <a:ext uri="{FF2B5EF4-FFF2-40B4-BE49-F238E27FC236}">
                <a16:creationId xmlns:a16="http://schemas.microsoft.com/office/drawing/2014/main" id="{654A373A-839E-A06F-B038-8FA4F5F3C623}"/>
              </a:ext>
            </a:extLst>
          </p:cNvPr>
          <p:cNvGrpSpPr/>
          <p:nvPr/>
        </p:nvGrpSpPr>
        <p:grpSpPr>
          <a:xfrm>
            <a:off x="-767748" y="11907"/>
            <a:ext cx="4546600" cy="6858000"/>
            <a:chOff x="-723900" y="0"/>
            <a:chExt cx="4546600" cy="6858000"/>
          </a:xfrm>
        </p:grpSpPr>
        <p:sp>
          <p:nvSpPr>
            <p:cNvPr id="19" name="Rectangle: Rounded Corners 18">
              <a:extLst>
                <a:ext uri="{FF2B5EF4-FFF2-40B4-BE49-F238E27FC236}">
                  <a16:creationId xmlns:a16="http://schemas.microsoft.com/office/drawing/2014/main" id="{F02C4B9E-2019-3A8C-45B8-79EE0B81897E}"/>
                </a:ext>
              </a:extLst>
            </p:cNvPr>
            <p:cNvSpPr/>
            <p:nvPr/>
          </p:nvSpPr>
          <p:spPr>
            <a:xfrm>
              <a:off x="-723900" y="0"/>
              <a:ext cx="4546600" cy="6858000"/>
            </a:xfrm>
            <a:prstGeom prst="roundRect">
              <a:avLst/>
            </a:prstGeom>
            <a:solidFill>
              <a:srgbClr val="8AA1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E55EBDE9-0290-5154-474C-49D7C66BCEB7}"/>
                </a:ext>
              </a:extLst>
            </p:cNvPr>
            <p:cNvSpPr txBox="1"/>
            <p:nvPr/>
          </p:nvSpPr>
          <p:spPr>
            <a:xfrm>
              <a:off x="0" y="3287970"/>
              <a:ext cx="2908300" cy="3508653"/>
            </a:xfrm>
            <a:prstGeom prst="rect">
              <a:avLst/>
            </a:prstGeom>
            <a:noFill/>
          </p:spPr>
          <p:txBody>
            <a:bodyPr wrap="square" rtlCol="0">
              <a:spAutoFit/>
            </a:bodyPr>
            <a:lstStyle/>
            <a:p>
              <a:pPr marL="0" indent="0" algn="ctr">
                <a:buNone/>
              </a:pPr>
              <a:r>
                <a:rPr lang="en-US" sz="2400" b="1" kern="1200" dirty="0">
                  <a:solidFill>
                    <a:schemeClr val="bg1"/>
                  </a:solidFill>
                  <a:latin typeface="Bahnschrift Light SemiCondensed" panose="020B0502040204020203" pitchFamily="34" charset="0"/>
                  <a:ea typeface="+mj-ea"/>
                  <a:cs typeface="+mj-cs"/>
                </a:rPr>
                <a:t>Rejected Stalker</a:t>
              </a: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Breakdown of a close or intimate relationship</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Looks for reconciliation or revenge for the perceived rejection or a mixture of both</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tends to last the longest and they are thought to be the most dangerous.</a:t>
              </a:r>
            </a:p>
            <a:p>
              <a:endParaRPr lang="en-GB" dirty="0"/>
            </a:p>
          </p:txBody>
        </p:sp>
        <p:pic>
          <p:nvPicPr>
            <p:cNvPr id="21" name="Picture 20" descr="A person with long hair and blue eyes&#10;&#10;Description automatically generated">
              <a:extLst>
                <a:ext uri="{FF2B5EF4-FFF2-40B4-BE49-F238E27FC236}">
                  <a16:creationId xmlns:a16="http://schemas.microsoft.com/office/drawing/2014/main" id="{72A4A1D9-1983-F95B-63A3-2F6057517DC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473869" y="61377"/>
              <a:ext cx="2151062" cy="3226593"/>
            </a:xfrm>
            <a:prstGeom prst="rect">
              <a:avLst/>
            </a:prstGeom>
          </p:spPr>
        </p:pic>
      </p:grpSp>
    </p:spTree>
    <p:extLst>
      <p:ext uri="{BB962C8B-B14F-4D97-AF65-F5344CB8AC3E}">
        <p14:creationId xmlns:p14="http://schemas.microsoft.com/office/powerpoint/2010/main" val="177392027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94A6051D-FED2-46CF-7CC0-316B70226653}"/>
              </a:ext>
            </a:extLst>
          </p:cNvPr>
          <p:cNvGrpSpPr/>
          <p:nvPr/>
        </p:nvGrpSpPr>
        <p:grpSpPr>
          <a:xfrm>
            <a:off x="8427603" y="0"/>
            <a:ext cx="4546600" cy="6905626"/>
            <a:chOff x="8369300" y="0"/>
            <a:chExt cx="4546600" cy="6905626"/>
          </a:xfrm>
          <a:effectLst>
            <a:outerShdw blurRad="50800" dist="38100" dir="2700000" algn="tl" rotWithShape="0">
              <a:prstClr val="black">
                <a:alpha val="40000"/>
              </a:prstClr>
            </a:outerShdw>
          </a:effectLst>
        </p:grpSpPr>
        <p:sp>
          <p:nvSpPr>
            <p:cNvPr id="30" name="Rectangle: Rounded Corners 29">
              <a:extLst>
                <a:ext uri="{FF2B5EF4-FFF2-40B4-BE49-F238E27FC236}">
                  <a16:creationId xmlns:a16="http://schemas.microsoft.com/office/drawing/2014/main" id="{980CE54F-367B-E2A2-922D-15F9330DB9FE}"/>
                </a:ext>
              </a:extLst>
            </p:cNvPr>
            <p:cNvSpPr/>
            <p:nvPr/>
          </p:nvSpPr>
          <p:spPr>
            <a:xfrm>
              <a:off x="8369300" y="0"/>
              <a:ext cx="4546600" cy="6858000"/>
            </a:xfrm>
            <a:prstGeom prst="roundRect">
              <a:avLst/>
            </a:prstGeom>
            <a:solidFill>
              <a:srgbClr val="5362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F981413-88B8-F543-3C98-61339434B449}"/>
                </a:ext>
              </a:extLst>
            </p:cNvPr>
            <p:cNvSpPr txBox="1"/>
            <p:nvPr/>
          </p:nvSpPr>
          <p:spPr>
            <a:xfrm>
              <a:off x="9394031" y="2842975"/>
              <a:ext cx="2842419" cy="4062651"/>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PREDATORY</a:t>
              </a:r>
            </a:p>
            <a:p>
              <a:pPr algn="ctr"/>
              <a:r>
                <a:rPr lang="en-US" sz="1800" dirty="0">
                  <a:solidFill>
                    <a:schemeClr val="bg1">
                      <a:alpha val="80000"/>
                    </a:schemeClr>
                  </a:solidFill>
                  <a:latin typeface="Bahnschrift Light SemiCondensed" panose="020B0502040204020203" pitchFamily="34" charset="0"/>
                </a:rPr>
                <a:t>Deviant sexual practices and interests</a:t>
              </a:r>
            </a:p>
            <a:p>
              <a:pPr algn="ctr"/>
              <a:r>
                <a:rPr lang="en-US" sz="1800" dirty="0">
                  <a:solidFill>
                    <a:schemeClr val="bg1">
                      <a:alpha val="80000"/>
                    </a:schemeClr>
                  </a:solidFill>
                  <a:latin typeface="Bahnschrift Light SemiCondensed" panose="020B0502040204020203" pitchFamily="34" charset="0"/>
                </a:rPr>
                <a:t>Usually, male perpetrator and the victims are usually female strangers</a:t>
              </a:r>
            </a:p>
            <a:p>
              <a:pPr algn="ctr"/>
              <a:r>
                <a:rPr lang="en-US" sz="1800" dirty="0">
                  <a:solidFill>
                    <a:schemeClr val="bg1">
                      <a:alpha val="80000"/>
                    </a:schemeClr>
                  </a:solidFill>
                  <a:latin typeface="Bahnschrift Light SemiCondensed" panose="020B0502040204020203" pitchFamily="34" charset="0"/>
                </a:rPr>
                <a:t>Gratification linked to voyeurism and </a:t>
              </a:r>
            </a:p>
            <a:p>
              <a:pPr algn="ctr"/>
              <a:r>
                <a:rPr lang="en-US" sz="1800" dirty="0">
                  <a:solidFill>
                    <a:schemeClr val="bg1">
                      <a:alpha val="80000"/>
                    </a:schemeClr>
                  </a:solidFill>
                  <a:latin typeface="Bahnschrift Light SemiCondensed" panose="020B0502040204020203" pitchFamily="34" charset="0"/>
                </a:rPr>
                <a:t>Linked to sexual violence (the stalking may be an information gathering exercise prior to a sexual assault)</a:t>
              </a:r>
            </a:p>
            <a:p>
              <a:endParaRPr lang="en-GB" dirty="0"/>
            </a:p>
          </p:txBody>
        </p:sp>
        <p:pic>
          <p:nvPicPr>
            <p:cNvPr id="32" name="Picture 31" descr="A person and person looking at camera&#10;&#10;Description automatically generated">
              <a:extLst>
                <a:ext uri="{FF2B5EF4-FFF2-40B4-BE49-F238E27FC236}">
                  <a16:creationId xmlns:a16="http://schemas.microsoft.com/office/drawing/2014/main" id="{4FCFFBEE-A216-B16F-CD2D-A321C7622E1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81292" y="67629"/>
              <a:ext cx="1818480" cy="2727720"/>
            </a:xfrm>
            <a:prstGeom prst="rect">
              <a:avLst/>
            </a:prstGeom>
          </p:spPr>
        </p:pic>
      </p:grpSp>
      <p:grpSp>
        <p:nvGrpSpPr>
          <p:cNvPr id="39" name="Group 38">
            <a:extLst>
              <a:ext uri="{FF2B5EF4-FFF2-40B4-BE49-F238E27FC236}">
                <a16:creationId xmlns:a16="http://schemas.microsoft.com/office/drawing/2014/main" id="{53DEF629-4184-A6EE-2153-4F7852BB0CAE}"/>
              </a:ext>
            </a:extLst>
          </p:cNvPr>
          <p:cNvGrpSpPr/>
          <p:nvPr/>
        </p:nvGrpSpPr>
        <p:grpSpPr>
          <a:xfrm>
            <a:off x="6489969" y="0"/>
            <a:ext cx="4546600" cy="6905626"/>
            <a:chOff x="6045200" y="0"/>
            <a:chExt cx="4546600" cy="6905626"/>
          </a:xfrm>
          <a:effectLst>
            <a:outerShdw blurRad="50800" dist="38100" dir="2700000" algn="tl" rotWithShape="0">
              <a:prstClr val="black">
                <a:alpha val="40000"/>
              </a:prstClr>
            </a:outerShdw>
          </a:effectLst>
        </p:grpSpPr>
        <p:sp>
          <p:nvSpPr>
            <p:cNvPr id="40" name="Rectangle: Rounded Corners 39">
              <a:extLst>
                <a:ext uri="{FF2B5EF4-FFF2-40B4-BE49-F238E27FC236}">
                  <a16:creationId xmlns:a16="http://schemas.microsoft.com/office/drawing/2014/main" id="{33319717-1616-F612-383A-1D7EB5E4251C}"/>
                </a:ext>
              </a:extLst>
            </p:cNvPr>
            <p:cNvSpPr/>
            <p:nvPr/>
          </p:nvSpPr>
          <p:spPr>
            <a:xfrm>
              <a:off x="6045200" y="0"/>
              <a:ext cx="4546600" cy="6858000"/>
            </a:xfrm>
            <a:prstGeom prst="roundRect">
              <a:avLst/>
            </a:prstGeom>
            <a:solidFill>
              <a:srgbClr val="6274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B27EF9D9-173B-3C03-6968-AD79EB4AB34E}"/>
                </a:ext>
              </a:extLst>
            </p:cNvPr>
            <p:cNvSpPr txBox="1"/>
            <p:nvPr/>
          </p:nvSpPr>
          <p:spPr>
            <a:xfrm>
              <a:off x="7006431" y="3396973"/>
              <a:ext cx="2904230" cy="3508653"/>
            </a:xfrm>
            <a:prstGeom prst="rect">
              <a:avLst/>
            </a:prstGeom>
            <a:noFill/>
          </p:spPr>
          <p:txBody>
            <a:bodyPr wrap="square" rtlCol="0">
              <a:spAutoFit/>
            </a:bodyPr>
            <a:lstStyle/>
            <a:p>
              <a:pPr algn="ctr"/>
              <a:r>
                <a:rPr lang="en-GB" sz="2400" b="1" dirty="0">
                  <a:solidFill>
                    <a:schemeClr val="bg1"/>
                  </a:solidFill>
                  <a:latin typeface="Bahnschrift Light SemiCondensed" panose="020B0502040204020203" pitchFamily="34" charset="0"/>
                </a:rPr>
                <a:t>INTIMACY SEEKER</a:t>
              </a:r>
            </a:p>
            <a:p>
              <a:pPr algn="ctr"/>
              <a:r>
                <a:rPr lang="en-US" sz="1800" dirty="0">
                  <a:solidFill>
                    <a:schemeClr val="bg1">
                      <a:alpha val="80000"/>
                    </a:schemeClr>
                  </a:solidFill>
                  <a:latin typeface="Bahnschrift Light SemiCondensed" panose="020B0502040204020203" pitchFamily="34" charset="0"/>
                </a:rPr>
                <a:t>Usually as a result of loneliness and a lack of a close confidante</a:t>
              </a:r>
            </a:p>
            <a:p>
              <a:pPr algn="ctr"/>
              <a:r>
                <a:rPr lang="en-US" sz="1800" dirty="0">
                  <a:solidFill>
                    <a:schemeClr val="bg1">
                      <a:alpha val="80000"/>
                    </a:schemeClr>
                  </a:solidFill>
                  <a:latin typeface="Bahnschrift Light SemiCondensed" panose="020B0502040204020203" pitchFamily="34" charset="0"/>
                </a:rPr>
                <a:t>Victims are usually strangers </a:t>
              </a:r>
            </a:p>
            <a:p>
              <a:pPr algn="ctr"/>
              <a:r>
                <a:rPr lang="en-US" sz="1800" dirty="0">
                  <a:solidFill>
                    <a:schemeClr val="bg1">
                      <a:alpha val="80000"/>
                    </a:schemeClr>
                  </a:solidFill>
                  <a:latin typeface="Bahnschrift Light SemiCondensed" panose="020B0502040204020203" pitchFamily="34" charset="0"/>
                </a:rPr>
                <a:t>Half of the subjects truly believed their feelings of affection were mutual</a:t>
              </a:r>
            </a:p>
            <a:p>
              <a:pPr algn="ctr"/>
              <a:r>
                <a:rPr lang="en-US" sz="1800" dirty="0">
                  <a:solidFill>
                    <a:schemeClr val="bg1">
                      <a:alpha val="80000"/>
                    </a:schemeClr>
                  </a:solidFill>
                  <a:latin typeface="Bahnschrift Light SemiCondensed" panose="020B0502040204020203" pitchFamily="34" charset="0"/>
                </a:rPr>
                <a:t>Often their </a:t>
              </a: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is </a:t>
              </a:r>
              <a:r>
                <a:rPr lang="en-US" sz="1800" dirty="0" err="1">
                  <a:solidFill>
                    <a:schemeClr val="bg1">
                      <a:alpha val="80000"/>
                    </a:schemeClr>
                  </a:solidFill>
                  <a:latin typeface="Bahnschrift Light SemiCondensed" panose="020B0502040204020203" pitchFamily="34" charset="0"/>
                </a:rPr>
                <a:t>fuelled</a:t>
              </a:r>
              <a:r>
                <a:rPr lang="en-US" sz="1800" dirty="0">
                  <a:solidFill>
                    <a:schemeClr val="bg1">
                      <a:alpha val="80000"/>
                    </a:schemeClr>
                  </a:solidFill>
                  <a:latin typeface="Bahnschrift Light SemiCondensed" panose="020B0502040204020203" pitchFamily="34" charset="0"/>
                </a:rPr>
                <a:t> by mental illness (delusional disorder)</a:t>
              </a:r>
            </a:p>
            <a:p>
              <a:endParaRPr lang="en-GB" dirty="0"/>
            </a:p>
          </p:txBody>
        </p:sp>
        <p:pic>
          <p:nvPicPr>
            <p:cNvPr id="42" name="Picture 2" descr="One Hour Photo (2002) – Movies Unchained">
              <a:extLst>
                <a:ext uri="{FF2B5EF4-FFF2-40B4-BE49-F238E27FC236}">
                  <a16:creationId xmlns:a16="http://schemas.microsoft.com/office/drawing/2014/main" id="{FDAD9E43-C377-8F58-4E44-EED68B779D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9683" y="116919"/>
              <a:ext cx="2117725" cy="317658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43" name="Group 42">
            <a:extLst>
              <a:ext uri="{FF2B5EF4-FFF2-40B4-BE49-F238E27FC236}">
                <a16:creationId xmlns:a16="http://schemas.microsoft.com/office/drawing/2014/main" id="{1472C9F7-2689-203F-249F-9F3A742E68D9}"/>
              </a:ext>
            </a:extLst>
          </p:cNvPr>
          <p:cNvGrpSpPr/>
          <p:nvPr/>
        </p:nvGrpSpPr>
        <p:grpSpPr>
          <a:xfrm>
            <a:off x="4070427" y="0"/>
            <a:ext cx="4546600" cy="7112559"/>
            <a:chOff x="3962400" y="0"/>
            <a:chExt cx="4546600" cy="7112559"/>
          </a:xfrm>
          <a:effectLst>
            <a:outerShdw blurRad="50800" dist="38100" dir="2700000" algn="tl" rotWithShape="0">
              <a:prstClr val="black">
                <a:alpha val="40000"/>
              </a:prstClr>
            </a:outerShdw>
          </a:effectLst>
        </p:grpSpPr>
        <p:sp>
          <p:nvSpPr>
            <p:cNvPr id="44" name="Rectangle: Rounded Corners 43">
              <a:extLst>
                <a:ext uri="{FF2B5EF4-FFF2-40B4-BE49-F238E27FC236}">
                  <a16:creationId xmlns:a16="http://schemas.microsoft.com/office/drawing/2014/main" id="{DD6263AA-EB15-88E5-BEDE-111D1ECCAB5D}"/>
                </a:ext>
              </a:extLst>
            </p:cNvPr>
            <p:cNvSpPr/>
            <p:nvPr/>
          </p:nvSpPr>
          <p:spPr>
            <a:xfrm>
              <a:off x="3962400" y="0"/>
              <a:ext cx="4546600" cy="6858000"/>
            </a:xfrm>
            <a:prstGeom prst="roundRect">
              <a:avLst/>
            </a:prstGeom>
            <a:solidFill>
              <a:srgbClr val="6D8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94B92EA6-6B6E-9D43-EFF1-ADAC7089E7C5}"/>
                </a:ext>
              </a:extLst>
            </p:cNvPr>
            <p:cNvSpPr txBox="1"/>
            <p:nvPr/>
          </p:nvSpPr>
          <p:spPr>
            <a:xfrm>
              <a:off x="4400550" y="3603906"/>
              <a:ext cx="3689350" cy="3508653"/>
            </a:xfrm>
            <a:prstGeom prst="rect">
              <a:avLst/>
            </a:prstGeom>
            <a:noFill/>
          </p:spPr>
          <p:txBody>
            <a:bodyPr wrap="square" rtlCol="0">
              <a:spAutoFit/>
            </a:bodyPr>
            <a:lstStyle/>
            <a:p>
              <a:pPr algn="ctr"/>
              <a:r>
                <a:rPr lang="en-US" sz="2400" dirty="0">
                  <a:solidFill>
                    <a:schemeClr val="bg1">
                      <a:alpha val="80000"/>
                    </a:schemeClr>
                  </a:solidFill>
                  <a:latin typeface="Bahnschrift Light SemiCondensed" panose="020B0502040204020203" pitchFamily="34" charset="0"/>
                </a:rPr>
                <a:t>INCOMPETENT SUITOR</a:t>
              </a:r>
            </a:p>
            <a:p>
              <a:pPr algn="ctr"/>
              <a:r>
                <a:rPr lang="en-US" sz="1800" dirty="0">
                  <a:solidFill>
                    <a:schemeClr val="bg1">
                      <a:alpha val="80000"/>
                    </a:schemeClr>
                  </a:solidFill>
                  <a:latin typeface="Bahnschrift Light SemiCondensed" panose="020B0502040204020203" pitchFamily="34" charset="0"/>
                </a:rPr>
                <a:t>Poor social skills</a:t>
              </a:r>
            </a:p>
            <a:p>
              <a:pPr algn="ctr"/>
              <a:r>
                <a:rPr lang="en-US" sz="1800" dirty="0">
                  <a:solidFill>
                    <a:schemeClr val="bg1">
                      <a:alpha val="80000"/>
                    </a:schemeClr>
                  </a:solidFill>
                  <a:latin typeface="Bahnschrift Light SemiCondensed" panose="020B0502040204020203" pitchFamily="34" charset="0"/>
                </a:rPr>
                <a:t>Stalks in the context of lust or loneliness</a:t>
              </a:r>
            </a:p>
            <a:p>
              <a:pPr algn="ctr"/>
              <a:r>
                <a:rPr lang="en-US" sz="1800" dirty="0">
                  <a:solidFill>
                    <a:schemeClr val="bg1">
                      <a:alpha val="80000"/>
                    </a:schemeClr>
                  </a:solidFill>
                  <a:latin typeface="Bahnschrift Light SemiCondensed" panose="020B0502040204020203" pitchFamily="34" charset="0"/>
                </a:rPr>
                <a:t>Unlike the Intimacy seeker, the motivation is not to seek a loving relationship but to get a date or a short-term relationship</a:t>
              </a:r>
            </a:p>
            <a:p>
              <a:pPr algn="ctr"/>
              <a:r>
                <a:rPr lang="en-US" sz="1800" dirty="0">
                  <a:solidFill>
                    <a:schemeClr val="bg1">
                      <a:alpha val="80000"/>
                    </a:schemeClr>
                  </a:solidFill>
                  <a:latin typeface="Bahnschrift Light SemiCondensed" panose="020B0502040204020203" pitchFamily="34" charset="0"/>
                </a:rPr>
                <a:t>Usually stalk for short periods and they are often indifferent to the distress of the victim. </a:t>
              </a:r>
            </a:p>
            <a:p>
              <a:endParaRPr lang="en-GB" dirty="0"/>
            </a:p>
          </p:txBody>
        </p:sp>
        <p:pic>
          <p:nvPicPr>
            <p:cNvPr id="46" name="Picture 45" descr="A movie poster with a person in a pink dress&#10;&#10;Description automatically generated">
              <a:extLst>
                <a:ext uri="{FF2B5EF4-FFF2-40B4-BE49-F238E27FC236}">
                  <a16:creationId xmlns:a16="http://schemas.microsoft.com/office/drawing/2014/main" id="{FC12CB94-8555-FD40-5E0D-437080A4A31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104952" y="96776"/>
              <a:ext cx="2286000" cy="3429000"/>
            </a:xfrm>
            <a:prstGeom prst="rect">
              <a:avLst/>
            </a:prstGeom>
          </p:spPr>
        </p:pic>
      </p:grpSp>
      <p:grpSp>
        <p:nvGrpSpPr>
          <p:cNvPr id="51" name="Group 50">
            <a:extLst>
              <a:ext uri="{FF2B5EF4-FFF2-40B4-BE49-F238E27FC236}">
                <a16:creationId xmlns:a16="http://schemas.microsoft.com/office/drawing/2014/main" id="{B27E91B4-18AE-D308-9D05-E39F38E0A463}"/>
              </a:ext>
            </a:extLst>
          </p:cNvPr>
          <p:cNvGrpSpPr/>
          <p:nvPr/>
        </p:nvGrpSpPr>
        <p:grpSpPr>
          <a:xfrm>
            <a:off x="1845609" y="0"/>
            <a:ext cx="4546600" cy="6858000"/>
            <a:chOff x="-723900" y="0"/>
            <a:chExt cx="4546600" cy="6858000"/>
          </a:xfrm>
        </p:grpSpPr>
        <p:sp>
          <p:nvSpPr>
            <p:cNvPr id="52" name="Rectangle: Rounded Corners 51">
              <a:extLst>
                <a:ext uri="{FF2B5EF4-FFF2-40B4-BE49-F238E27FC236}">
                  <a16:creationId xmlns:a16="http://schemas.microsoft.com/office/drawing/2014/main" id="{34422E26-F9D2-4FE1-DEF7-8AB44A8B9890}"/>
                </a:ext>
              </a:extLst>
            </p:cNvPr>
            <p:cNvSpPr/>
            <p:nvPr/>
          </p:nvSpPr>
          <p:spPr>
            <a:xfrm>
              <a:off x="-723900" y="0"/>
              <a:ext cx="4546600" cy="6858000"/>
            </a:xfrm>
            <a:prstGeom prst="roundRect">
              <a:avLst/>
            </a:prstGeom>
            <a:solidFill>
              <a:srgbClr val="8AA1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A7576C87-D97E-3300-08B7-02D1BBA2AE42}"/>
                </a:ext>
              </a:extLst>
            </p:cNvPr>
            <p:cNvSpPr txBox="1"/>
            <p:nvPr/>
          </p:nvSpPr>
          <p:spPr>
            <a:xfrm>
              <a:off x="0" y="3287970"/>
              <a:ext cx="2908300" cy="3508653"/>
            </a:xfrm>
            <a:prstGeom prst="rect">
              <a:avLst/>
            </a:prstGeom>
            <a:noFill/>
          </p:spPr>
          <p:txBody>
            <a:bodyPr wrap="square" rtlCol="0">
              <a:spAutoFit/>
            </a:bodyPr>
            <a:lstStyle/>
            <a:p>
              <a:pPr marL="0" indent="0" algn="ctr">
                <a:buNone/>
              </a:pPr>
              <a:r>
                <a:rPr lang="en-US" sz="2400" b="1" kern="1200" dirty="0">
                  <a:solidFill>
                    <a:schemeClr val="bg1"/>
                  </a:solidFill>
                  <a:latin typeface="Bahnschrift Light SemiCondensed" panose="020B0502040204020203" pitchFamily="34" charset="0"/>
                  <a:ea typeface="+mj-ea"/>
                  <a:cs typeface="+mj-cs"/>
                </a:rPr>
                <a:t>Rejected Stalker</a:t>
              </a: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Breakdown of a close or intimate relationship</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Looks for reconciliation or revenge for the perceived rejection or a mixture of both</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tends to last the longest and they are thought to be the most dangerous.</a:t>
              </a:r>
            </a:p>
            <a:p>
              <a:endParaRPr lang="en-GB" dirty="0"/>
            </a:p>
          </p:txBody>
        </p:sp>
        <p:pic>
          <p:nvPicPr>
            <p:cNvPr id="54" name="Picture 53" descr="A person with long hair and blue eyes&#10;&#10;Description automatically generated">
              <a:extLst>
                <a:ext uri="{FF2B5EF4-FFF2-40B4-BE49-F238E27FC236}">
                  <a16:creationId xmlns:a16="http://schemas.microsoft.com/office/drawing/2014/main" id="{34B4E394-941C-B495-3AF1-D2B20191815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73869" y="61377"/>
              <a:ext cx="2151062" cy="3226593"/>
            </a:xfrm>
            <a:prstGeom prst="rect">
              <a:avLst/>
            </a:prstGeom>
          </p:spPr>
        </p:pic>
      </p:grpSp>
      <p:grpSp>
        <p:nvGrpSpPr>
          <p:cNvPr id="35" name="Group 34">
            <a:extLst>
              <a:ext uri="{FF2B5EF4-FFF2-40B4-BE49-F238E27FC236}">
                <a16:creationId xmlns:a16="http://schemas.microsoft.com/office/drawing/2014/main" id="{A7AC698E-9168-5D1E-F416-18DE850399CD}"/>
              </a:ext>
            </a:extLst>
          </p:cNvPr>
          <p:cNvGrpSpPr/>
          <p:nvPr/>
        </p:nvGrpSpPr>
        <p:grpSpPr>
          <a:xfrm>
            <a:off x="-542529" y="0"/>
            <a:ext cx="4546600" cy="6858000"/>
            <a:chOff x="1619250" y="0"/>
            <a:chExt cx="4546600" cy="6858000"/>
          </a:xfrm>
          <a:effectLst>
            <a:outerShdw blurRad="50800" dist="38100" algn="l" rotWithShape="0">
              <a:prstClr val="black">
                <a:alpha val="40000"/>
              </a:prstClr>
            </a:outerShdw>
          </a:effectLst>
        </p:grpSpPr>
        <p:sp>
          <p:nvSpPr>
            <p:cNvPr id="36" name="Rectangle: Rounded Corners 35">
              <a:extLst>
                <a:ext uri="{FF2B5EF4-FFF2-40B4-BE49-F238E27FC236}">
                  <a16:creationId xmlns:a16="http://schemas.microsoft.com/office/drawing/2014/main" id="{C9E13E7A-9949-E4DA-7DC6-13E2AD493536}"/>
                </a:ext>
              </a:extLst>
            </p:cNvPr>
            <p:cNvSpPr/>
            <p:nvPr/>
          </p:nvSpPr>
          <p:spPr>
            <a:xfrm>
              <a:off x="1619250" y="0"/>
              <a:ext cx="4546600" cy="6858000"/>
            </a:xfrm>
            <a:prstGeom prst="roundRect">
              <a:avLst/>
            </a:prstGeom>
            <a:solidFill>
              <a:srgbClr val="788E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0945A5A1-C41D-35FB-6E53-5BC3D15A45AE}"/>
                </a:ext>
              </a:extLst>
            </p:cNvPr>
            <p:cNvSpPr txBox="1"/>
            <p:nvPr/>
          </p:nvSpPr>
          <p:spPr>
            <a:xfrm>
              <a:off x="1981200" y="3509762"/>
              <a:ext cx="3975100" cy="2954655"/>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RESENTFUL STALKER</a:t>
              </a:r>
            </a:p>
            <a:p>
              <a:pPr algn="ctr"/>
              <a:r>
                <a:rPr lang="en-US" sz="1800" dirty="0">
                  <a:solidFill>
                    <a:schemeClr val="bg1">
                      <a:alpha val="80000"/>
                    </a:schemeClr>
                  </a:solidFill>
                  <a:latin typeface="Bahnschrift Light SemiCondensed" panose="020B0502040204020203" pitchFamily="34" charset="0"/>
                </a:rPr>
                <a:t>They feel that they have been mistreated, a victim of injustice or humiliation</a:t>
              </a:r>
            </a:p>
            <a:p>
              <a:pPr algn="ctr"/>
              <a:r>
                <a:rPr lang="en-US" sz="1800" dirty="0">
                  <a:solidFill>
                    <a:schemeClr val="bg1">
                      <a:alpha val="80000"/>
                    </a:schemeClr>
                  </a:solidFill>
                  <a:latin typeface="Bahnschrift Light SemiCondensed" panose="020B0502040204020203" pitchFamily="34" charset="0"/>
                </a:rPr>
                <a:t>Their goal is to frighten the victim</a:t>
              </a:r>
            </a:p>
            <a:p>
              <a:pPr algn="ctr"/>
              <a:r>
                <a:rPr lang="en-US" sz="1800" dirty="0">
                  <a:solidFill>
                    <a:schemeClr val="bg1">
                      <a:alpha val="80000"/>
                    </a:schemeClr>
                  </a:solidFill>
                  <a:latin typeface="Bahnschrift Light SemiCondensed" panose="020B0502040204020203" pitchFamily="34" charset="0"/>
                </a:rPr>
                <a:t>Their victims can be strangers or acquaintances who the stalker perceives has mistreated them</a:t>
              </a:r>
            </a:p>
            <a:p>
              <a:pPr algn="ctr"/>
              <a:r>
                <a:rPr lang="en-US" sz="1800" dirty="0">
                  <a:solidFill>
                    <a:schemeClr val="bg1">
                      <a:alpha val="80000"/>
                    </a:schemeClr>
                  </a:solidFill>
                  <a:latin typeface="Bahnschrift Light SemiCondensed" panose="020B0502040204020203" pitchFamily="34" charset="0"/>
                </a:rPr>
                <a:t>They have a desire for revenge and feel justified in their actions and will often present themselves as the victim</a:t>
              </a:r>
            </a:p>
          </p:txBody>
        </p:sp>
        <p:pic>
          <p:nvPicPr>
            <p:cNvPr id="38" name="Picture 37" descr="A person with a gift box&#10;&#10;Description automatically generated">
              <a:extLst>
                <a:ext uri="{FF2B5EF4-FFF2-40B4-BE49-F238E27FC236}">
                  <a16:creationId xmlns:a16="http://schemas.microsoft.com/office/drawing/2014/main" id="{96944EF5-51F1-F459-26E3-12F41979446F}"/>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2770533" y="62990"/>
              <a:ext cx="2378869" cy="3398384"/>
            </a:xfrm>
            <a:prstGeom prst="rect">
              <a:avLst/>
            </a:prstGeom>
          </p:spPr>
        </p:pic>
      </p:grpSp>
    </p:spTree>
    <p:extLst>
      <p:ext uri="{BB962C8B-B14F-4D97-AF65-F5344CB8AC3E}">
        <p14:creationId xmlns:p14="http://schemas.microsoft.com/office/powerpoint/2010/main" val="4741340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94A6051D-FED2-46CF-7CC0-316B70226653}"/>
              </a:ext>
            </a:extLst>
          </p:cNvPr>
          <p:cNvGrpSpPr/>
          <p:nvPr/>
        </p:nvGrpSpPr>
        <p:grpSpPr>
          <a:xfrm>
            <a:off x="8427603" y="0"/>
            <a:ext cx="4546600" cy="6905626"/>
            <a:chOff x="8369300" y="0"/>
            <a:chExt cx="4546600" cy="6905626"/>
          </a:xfrm>
          <a:effectLst>
            <a:outerShdw blurRad="50800" dist="38100" dir="2700000" algn="tl" rotWithShape="0">
              <a:prstClr val="black">
                <a:alpha val="40000"/>
              </a:prstClr>
            </a:outerShdw>
          </a:effectLst>
        </p:grpSpPr>
        <p:sp>
          <p:nvSpPr>
            <p:cNvPr id="30" name="Rectangle: Rounded Corners 29">
              <a:extLst>
                <a:ext uri="{FF2B5EF4-FFF2-40B4-BE49-F238E27FC236}">
                  <a16:creationId xmlns:a16="http://schemas.microsoft.com/office/drawing/2014/main" id="{980CE54F-367B-E2A2-922D-15F9330DB9FE}"/>
                </a:ext>
              </a:extLst>
            </p:cNvPr>
            <p:cNvSpPr/>
            <p:nvPr/>
          </p:nvSpPr>
          <p:spPr>
            <a:xfrm>
              <a:off x="8369300" y="0"/>
              <a:ext cx="4546600" cy="6858000"/>
            </a:xfrm>
            <a:prstGeom prst="roundRect">
              <a:avLst/>
            </a:prstGeom>
            <a:solidFill>
              <a:srgbClr val="5362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F981413-88B8-F543-3C98-61339434B449}"/>
                </a:ext>
              </a:extLst>
            </p:cNvPr>
            <p:cNvSpPr txBox="1"/>
            <p:nvPr/>
          </p:nvSpPr>
          <p:spPr>
            <a:xfrm>
              <a:off x="9394031" y="2842975"/>
              <a:ext cx="2842419" cy="4062651"/>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PREDATORY</a:t>
              </a:r>
            </a:p>
            <a:p>
              <a:pPr algn="ctr"/>
              <a:r>
                <a:rPr lang="en-US" sz="1800" dirty="0">
                  <a:solidFill>
                    <a:schemeClr val="bg1">
                      <a:alpha val="80000"/>
                    </a:schemeClr>
                  </a:solidFill>
                  <a:latin typeface="Bahnschrift Light SemiCondensed" panose="020B0502040204020203" pitchFamily="34" charset="0"/>
                </a:rPr>
                <a:t>Deviant sexual practices and interests</a:t>
              </a:r>
            </a:p>
            <a:p>
              <a:pPr algn="ctr"/>
              <a:r>
                <a:rPr lang="en-US" sz="1800" dirty="0">
                  <a:solidFill>
                    <a:schemeClr val="bg1">
                      <a:alpha val="80000"/>
                    </a:schemeClr>
                  </a:solidFill>
                  <a:latin typeface="Bahnschrift Light SemiCondensed" panose="020B0502040204020203" pitchFamily="34" charset="0"/>
                </a:rPr>
                <a:t>Usually, male perpetrator and the victims are usually female strangers</a:t>
              </a:r>
            </a:p>
            <a:p>
              <a:pPr algn="ctr"/>
              <a:r>
                <a:rPr lang="en-US" sz="1800" dirty="0">
                  <a:solidFill>
                    <a:schemeClr val="bg1">
                      <a:alpha val="80000"/>
                    </a:schemeClr>
                  </a:solidFill>
                  <a:latin typeface="Bahnschrift Light SemiCondensed" panose="020B0502040204020203" pitchFamily="34" charset="0"/>
                </a:rPr>
                <a:t>Gratification linked to voyeurism and </a:t>
              </a:r>
            </a:p>
            <a:p>
              <a:pPr algn="ctr"/>
              <a:r>
                <a:rPr lang="en-US" sz="1800" dirty="0">
                  <a:solidFill>
                    <a:schemeClr val="bg1">
                      <a:alpha val="80000"/>
                    </a:schemeClr>
                  </a:solidFill>
                  <a:latin typeface="Bahnschrift Light SemiCondensed" panose="020B0502040204020203" pitchFamily="34" charset="0"/>
                </a:rPr>
                <a:t>Linked to sexual violence (the stalking may be an information gathering exercise prior to a sexual assault)</a:t>
              </a:r>
            </a:p>
            <a:p>
              <a:endParaRPr lang="en-GB" dirty="0"/>
            </a:p>
          </p:txBody>
        </p:sp>
        <p:pic>
          <p:nvPicPr>
            <p:cNvPr id="32" name="Picture 31" descr="A person and person looking at camera&#10;&#10;Description automatically generated">
              <a:extLst>
                <a:ext uri="{FF2B5EF4-FFF2-40B4-BE49-F238E27FC236}">
                  <a16:creationId xmlns:a16="http://schemas.microsoft.com/office/drawing/2014/main" id="{4FCFFBEE-A216-B16F-CD2D-A321C7622E1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81292" y="67629"/>
              <a:ext cx="1818480" cy="2727720"/>
            </a:xfrm>
            <a:prstGeom prst="rect">
              <a:avLst/>
            </a:prstGeom>
          </p:spPr>
        </p:pic>
      </p:grpSp>
      <p:grpSp>
        <p:nvGrpSpPr>
          <p:cNvPr id="39" name="Group 38">
            <a:extLst>
              <a:ext uri="{FF2B5EF4-FFF2-40B4-BE49-F238E27FC236}">
                <a16:creationId xmlns:a16="http://schemas.microsoft.com/office/drawing/2014/main" id="{53DEF629-4184-A6EE-2153-4F7852BB0CAE}"/>
              </a:ext>
            </a:extLst>
          </p:cNvPr>
          <p:cNvGrpSpPr/>
          <p:nvPr/>
        </p:nvGrpSpPr>
        <p:grpSpPr>
          <a:xfrm>
            <a:off x="6489969" y="0"/>
            <a:ext cx="4546600" cy="6905626"/>
            <a:chOff x="6045200" y="0"/>
            <a:chExt cx="4546600" cy="6905626"/>
          </a:xfrm>
          <a:effectLst>
            <a:outerShdw blurRad="50800" dist="38100" dir="2700000" algn="tl" rotWithShape="0">
              <a:prstClr val="black">
                <a:alpha val="40000"/>
              </a:prstClr>
            </a:outerShdw>
          </a:effectLst>
        </p:grpSpPr>
        <p:sp>
          <p:nvSpPr>
            <p:cNvPr id="40" name="Rectangle: Rounded Corners 39">
              <a:extLst>
                <a:ext uri="{FF2B5EF4-FFF2-40B4-BE49-F238E27FC236}">
                  <a16:creationId xmlns:a16="http://schemas.microsoft.com/office/drawing/2014/main" id="{33319717-1616-F612-383A-1D7EB5E4251C}"/>
                </a:ext>
              </a:extLst>
            </p:cNvPr>
            <p:cNvSpPr/>
            <p:nvPr/>
          </p:nvSpPr>
          <p:spPr>
            <a:xfrm>
              <a:off x="6045200" y="0"/>
              <a:ext cx="4546600" cy="6858000"/>
            </a:xfrm>
            <a:prstGeom prst="roundRect">
              <a:avLst/>
            </a:prstGeom>
            <a:solidFill>
              <a:srgbClr val="6274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B27EF9D9-173B-3C03-6968-AD79EB4AB34E}"/>
                </a:ext>
              </a:extLst>
            </p:cNvPr>
            <p:cNvSpPr txBox="1"/>
            <p:nvPr/>
          </p:nvSpPr>
          <p:spPr>
            <a:xfrm>
              <a:off x="7006431" y="3396973"/>
              <a:ext cx="2904230" cy="3508653"/>
            </a:xfrm>
            <a:prstGeom prst="rect">
              <a:avLst/>
            </a:prstGeom>
            <a:noFill/>
          </p:spPr>
          <p:txBody>
            <a:bodyPr wrap="square" rtlCol="0">
              <a:spAutoFit/>
            </a:bodyPr>
            <a:lstStyle/>
            <a:p>
              <a:pPr algn="ctr"/>
              <a:r>
                <a:rPr lang="en-GB" sz="2400" b="1" dirty="0">
                  <a:solidFill>
                    <a:schemeClr val="bg1"/>
                  </a:solidFill>
                  <a:latin typeface="Bahnschrift Light SemiCondensed" panose="020B0502040204020203" pitchFamily="34" charset="0"/>
                </a:rPr>
                <a:t>INTIMACY SEEKER</a:t>
              </a:r>
            </a:p>
            <a:p>
              <a:pPr algn="ctr"/>
              <a:r>
                <a:rPr lang="en-US" sz="1800" dirty="0">
                  <a:solidFill>
                    <a:schemeClr val="bg1">
                      <a:alpha val="80000"/>
                    </a:schemeClr>
                  </a:solidFill>
                  <a:latin typeface="Bahnschrift Light SemiCondensed" panose="020B0502040204020203" pitchFamily="34" charset="0"/>
                </a:rPr>
                <a:t>Usually as a result of loneliness and a lack of a close confidante</a:t>
              </a:r>
            </a:p>
            <a:p>
              <a:pPr algn="ctr"/>
              <a:r>
                <a:rPr lang="en-US" sz="1800" dirty="0">
                  <a:solidFill>
                    <a:schemeClr val="bg1">
                      <a:alpha val="80000"/>
                    </a:schemeClr>
                  </a:solidFill>
                  <a:latin typeface="Bahnschrift Light SemiCondensed" panose="020B0502040204020203" pitchFamily="34" charset="0"/>
                </a:rPr>
                <a:t>Victims are usually strangers </a:t>
              </a:r>
            </a:p>
            <a:p>
              <a:pPr algn="ctr"/>
              <a:r>
                <a:rPr lang="en-US" sz="1800" dirty="0">
                  <a:solidFill>
                    <a:schemeClr val="bg1">
                      <a:alpha val="80000"/>
                    </a:schemeClr>
                  </a:solidFill>
                  <a:latin typeface="Bahnschrift Light SemiCondensed" panose="020B0502040204020203" pitchFamily="34" charset="0"/>
                </a:rPr>
                <a:t>Half of the subjects truly believed their feelings of affection were mutual</a:t>
              </a:r>
            </a:p>
            <a:p>
              <a:pPr algn="ctr"/>
              <a:r>
                <a:rPr lang="en-US" sz="1800" dirty="0">
                  <a:solidFill>
                    <a:schemeClr val="bg1">
                      <a:alpha val="80000"/>
                    </a:schemeClr>
                  </a:solidFill>
                  <a:latin typeface="Bahnschrift Light SemiCondensed" panose="020B0502040204020203" pitchFamily="34" charset="0"/>
                </a:rPr>
                <a:t>Often their </a:t>
              </a: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is </a:t>
              </a:r>
              <a:r>
                <a:rPr lang="en-US" sz="1800" dirty="0" err="1">
                  <a:solidFill>
                    <a:schemeClr val="bg1">
                      <a:alpha val="80000"/>
                    </a:schemeClr>
                  </a:solidFill>
                  <a:latin typeface="Bahnschrift Light SemiCondensed" panose="020B0502040204020203" pitchFamily="34" charset="0"/>
                </a:rPr>
                <a:t>fuelled</a:t>
              </a:r>
              <a:r>
                <a:rPr lang="en-US" sz="1800" dirty="0">
                  <a:solidFill>
                    <a:schemeClr val="bg1">
                      <a:alpha val="80000"/>
                    </a:schemeClr>
                  </a:solidFill>
                  <a:latin typeface="Bahnschrift Light SemiCondensed" panose="020B0502040204020203" pitchFamily="34" charset="0"/>
                </a:rPr>
                <a:t> by mental illness (delusional disorder)</a:t>
              </a:r>
            </a:p>
            <a:p>
              <a:endParaRPr lang="en-GB" dirty="0"/>
            </a:p>
          </p:txBody>
        </p:sp>
        <p:pic>
          <p:nvPicPr>
            <p:cNvPr id="42" name="Picture 2" descr="One Hour Photo (2002) – Movies Unchained">
              <a:extLst>
                <a:ext uri="{FF2B5EF4-FFF2-40B4-BE49-F238E27FC236}">
                  <a16:creationId xmlns:a16="http://schemas.microsoft.com/office/drawing/2014/main" id="{FDAD9E43-C377-8F58-4E44-EED68B779D2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99683" y="116919"/>
              <a:ext cx="2117725" cy="317658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51" name="Group 50">
            <a:extLst>
              <a:ext uri="{FF2B5EF4-FFF2-40B4-BE49-F238E27FC236}">
                <a16:creationId xmlns:a16="http://schemas.microsoft.com/office/drawing/2014/main" id="{B27E91B4-18AE-D308-9D05-E39F38E0A463}"/>
              </a:ext>
            </a:extLst>
          </p:cNvPr>
          <p:cNvGrpSpPr/>
          <p:nvPr/>
        </p:nvGrpSpPr>
        <p:grpSpPr>
          <a:xfrm>
            <a:off x="3689606" y="19287"/>
            <a:ext cx="4546600" cy="6858000"/>
            <a:chOff x="-723900" y="0"/>
            <a:chExt cx="4546600" cy="6858000"/>
          </a:xfrm>
        </p:grpSpPr>
        <p:sp>
          <p:nvSpPr>
            <p:cNvPr id="52" name="Rectangle: Rounded Corners 51">
              <a:extLst>
                <a:ext uri="{FF2B5EF4-FFF2-40B4-BE49-F238E27FC236}">
                  <a16:creationId xmlns:a16="http://schemas.microsoft.com/office/drawing/2014/main" id="{34422E26-F9D2-4FE1-DEF7-8AB44A8B9890}"/>
                </a:ext>
              </a:extLst>
            </p:cNvPr>
            <p:cNvSpPr/>
            <p:nvPr/>
          </p:nvSpPr>
          <p:spPr>
            <a:xfrm>
              <a:off x="-723900" y="0"/>
              <a:ext cx="4546600" cy="6858000"/>
            </a:xfrm>
            <a:prstGeom prst="roundRect">
              <a:avLst/>
            </a:prstGeom>
            <a:solidFill>
              <a:srgbClr val="8AA1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A7576C87-D97E-3300-08B7-02D1BBA2AE42}"/>
                </a:ext>
              </a:extLst>
            </p:cNvPr>
            <p:cNvSpPr txBox="1"/>
            <p:nvPr/>
          </p:nvSpPr>
          <p:spPr>
            <a:xfrm>
              <a:off x="0" y="3287970"/>
              <a:ext cx="2908300" cy="3508653"/>
            </a:xfrm>
            <a:prstGeom prst="rect">
              <a:avLst/>
            </a:prstGeom>
            <a:noFill/>
          </p:spPr>
          <p:txBody>
            <a:bodyPr wrap="square" rtlCol="0">
              <a:spAutoFit/>
            </a:bodyPr>
            <a:lstStyle/>
            <a:p>
              <a:pPr marL="0" indent="0" algn="ctr">
                <a:buNone/>
              </a:pPr>
              <a:r>
                <a:rPr lang="en-US" sz="2400" b="1" kern="1200" dirty="0">
                  <a:solidFill>
                    <a:schemeClr val="bg1"/>
                  </a:solidFill>
                  <a:latin typeface="Bahnschrift Light SemiCondensed" panose="020B0502040204020203" pitchFamily="34" charset="0"/>
                  <a:ea typeface="+mj-ea"/>
                  <a:cs typeface="+mj-cs"/>
                </a:rPr>
                <a:t>Rejected Stalker</a:t>
              </a: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Breakdown of a close or intimate relationship</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Looks for reconciliation or revenge for the perceived rejection or a mixture of both</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tends to last the longest and they are thought to be the most dangerous.</a:t>
              </a:r>
            </a:p>
            <a:p>
              <a:endParaRPr lang="en-GB" dirty="0"/>
            </a:p>
          </p:txBody>
        </p:sp>
        <p:pic>
          <p:nvPicPr>
            <p:cNvPr id="54" name="Picture 53" descr="A person with long hair and blue eyes&#10;&#10;Description automatically generated">
              <a:extLst>
                <a:ext uri="{FF2B5EF4-FFF2-40B4-BE49-F238E27FC236}">
                  <a16:creationId xmlns:a16="http://schemas.microsoft.com/office/drawing/2014/main" id="{34B4E394-941C-B495-3AF1-D2B20191815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3869" y="61377"/>
              <a:ext cx="2151062" cy="3226593"/>
            </a:xfrm>
            <a:prstGeom prst="rect">
              <a:avLst/>
            </a:prstGeom>
          </p:spPr>
        </p:pic>
      </p:grpSp>
      <p:grpSp>
        <p:nvGrpSpPr>
          <p:cNvPr id="35" name="Group 34">
            <a:extLst>
              <a:ext uri="{FF2B5EF4-FFF2-40B4-BE49-F238E27FC236}">
                <a16:creationId xmlns:a16="http://schemas.microsoft.com/office/drawing/2014/main" id="{A7AC698E-9168-5D1E-F416-18DE850399CD}"/>
              </a:ext>
            </a:extLst>
          </p:cNvPr>
          <p:cNvGrpSpPr/>
          <p:nvPr/>
        </p:nvGrpSpPr>
        <p:grpSpPr>
          <a:xfrm>
            <a:off x="1706435" y="25360"/>
            <a:ext cx="4546600" cy="6858000"/>
            <a:chOff x="1619250" y="0"/>
            <a:chExt cx="4546600" cy="6858000"/>
          </a:xfrm>
          <a:effectLst>
            <a:outerShdw blurRad="50800" dist="38100" algn="l" rotWithShape="0">
              <a:prstClr val="black">
                <a:alpha val="40000"/>
              </a:prstClr>
            </a:outerShdw>
          </a:effectLst>
        </p:grpSpPr>
        <p:sp>
          <p:nvSpPr>
            <p:cNvPr id="36" name="Rectangle: Rounded Corners 35">
              <a:extLst>
                <a:ext uri="{FF2B5EF4-FFF2-40B4-BE49-F238E27FC236}">
                  <a16:creationId xmlns:a16="http://schemas.microsoft.com/office/drawing/2014/main" id="{C9E13E7A-9949-E4DA-7DC6-13E2AD493536}"/>
                </a:ext>
              </a:extLst>
            </p:cNvPr>
            <p:cNvSpPr/>
            <p:nvPr/>
          </p:nvSpPr>
          <p:spPr>
            <a:xfrm>
              <a:off x="1619250" y="0"/>
              <a:ext cx="4546600" cy="6858000"/>
            </a:xfrm>
            <a:prstGeom prst="roundRect">
              <a:avLst/>
            </a:prstGeom>
            <a:solidFill>
              <a:srgbClr val="788E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0945A5A1-C41D-35FB-6E53-5BC3D15A45AE}"/>
                </a:ext>
              </a:extLst>
            </p:cNvPr>
            <p:cNvSpPr txBox="1"/>
            <p:nvPr/>
          </p:nvSpPr>
          <p:spPr>
            <a:xfrm>
              <a:off x="1981200" y="3509762"/>
              <a:ext cx="3975100" cy="2954655"/>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RESENTFUL STALKER</a:t>
              </a:r>
            </a:p>
            <a:p>
              <a:pPr algn="ctr"/>
              <a:r>
                <a:rPr lang="en-US" sz="1800" dirty="0">
                  <a:solidFill>
                    <a:schemeClr val="bg1">
                      <a:alpha val="80000"/>
                    </a:schemeClr>
                  </a:solidFill>
                  <a:latin typeface="Bahnschrift Light SemiCondensed" panose="020B0502040204020203" pitchFamily="34" charset="0"/>
                </a:rPr>
                <a:t>They feel that they have been mistreated, a victim of injustice or humiliation</a:t>
              </a:r>
            </a:p>
            <a:p>
              <a:pPr algn="ctr"/>
              <a:r>
                <a:rPr lang="en-US" sz="1800" dirty="0">
                  <a:solidFill>
                    <a:schemeClr val="bg1">
                      <a:alpha val="80000"/>
                    </a:schemeClr>
                  </a:solidFill>
                  <a:latin typeface="Bahnschrift Light SemiCondensed" panose="020B0502040204020203" pitchFamily="34" charset="0"/>
                </a:rPr>
                <a:t>Their goal is to frighten the victim</a:t>
              </a:r>
            </a:p>
            <a:p>
              <a:pPr algn="ctr"/>
              <a:r>
                <a:rPr lang="en-US" sz="1800" dirty="0">
                  <a:solidFill>
                    <a:schemeClr val="bg1">
                      <a:alpha val="80000"/>
                    </a:schemeClr>
                  </a:solidFill>
                  <a:latin typeface="Bahnschrift Light SemiCondensed" panose="020B0502040204020203" pitchFamily="34" charset="0"/>
                </a:rPr>
                <a:t>Their victims can be strangers or acquaintances who the stalker perceives has mistreated them</a:t>
              </a:r>
            </a:p>
            <a:p>
              <a:pPr algn="ctr"/>
              <a:r>
                <a:rPr lang="en-US" sz="1800" dirty="0">
                  <a:solidFill>
                    <a:schemeClr val="bg1">
                      <a:alpha val="80000"/>
                    </a:schemeClr>
                  </a:solidFill>
                  <a:latin typeface="Bahnschrift Light SemiCondensed" panose="020B0502040204020203" pitchFamily="34" charset="0"/>
                </a:rPr>
                <a:t>They have a desire for revenge and feel justified in their actions and will often present themselves as the victim</a:t>
              </a:r>
            </a:p>
          </p:txBody>
        </p:sp>
        <p:pic>
          <p:nvPicPr>
            <p:cNvPr id="38" name="Picture 37" descr="A person with a gift box&#10;&#10;Description automatically generated">
              <a:extLst>
                <a:ext uri="{FF2B5EF4-FFF2-40B4-BE49-F238E27FC236}">
                  <a16:creationId xmlns:a16="http://schemas.microsoft.com/office/drawing/2014/main" id="{96944EF5-51F1-F459-26E3-12F41979446F}"/>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2770533" y="62990"/>
              <a:ext cx="2378869" cy="3398384"/>
            </a:xfrm>
            <a:prstGeom prst="rect">
              <a:avLst/>
            </a:prstGeom>
          </p:spPr>
        </p:pic>
      </p:grpSp>
      <p:grpSp>
        <p:nvGrpSpPr>
          <p:cNvPr id="43" name="Group 42">
            <a:extLst>
              <a:ext uri="{FF2B5EF4-FFF2-40B4-BE49-F238E27FC236}">
                <a16:creationId xmlns:a16="http://schemas.microsoft.com/office/drawing/2014/main" id="{1472C9F7-2689-203F-249F-9F3A742E68D9}"/>
              </a:ext>
            </a:extLst>
          </p:cNvPr>
          <p:cNvGrpSpPr/>
          <p:nvPr/>
        </p:nvGrpSpPr>
        <p:grpSpPr>
          <a:xfrm>
            <a:off x="-463772" y="0"/>
            <a:ext cx="4546600" cy="7112559"/>
            <a:chOff x="3962400" y="0"/>
            <a:chExt cx="4546600" cy="7112559"/>
          </a:xfrm>
          <a:effectLst>
            <a:outerShdw blurRad="50800" dist="38100" dir="2700000" algn="tl" rotWithShape="0">
              <a:prstClr val="black">
                <a:alpha val="40000"/>
              </a:prstClr>
            </a:outerShdw>
          </a:effectLst>
        </p:grpSpPr>
        <p:sp>
          <p:nvSpPr>
            <p:cNvPr id="44" name="Rectangle: Rounded Corners 43">
              <a:extLst>
                <a:ext uri="{FF2B5EF4-FFF2-40B4-BE49-F238E27FC236}">
                  <a16:creationId xmlns:a16="http://schemas.microsoft.com/office/drawing/2014/main" id="{DD6263AA-EB15-88E5-BEDE-111D1ECCAB5D}"/>
                </a:ext>
              </a:extLst>
            </p:cNvPr>
            <p:cNvSpPr/>
            <p:nvPr/>
          </p:nvSpPr>
          <p:spPr>
            <a:xfrm>
              <a:off x="3962400" y="0"/>
              <a:ext cx="4546600" cy="6858000"/>
            </a:xfrm>
            <a:prstGeom prst="roundRect">
              <a:avLst/>
            </a:prstGeom>
            <a:solidFill>
              <a:srgbClr val="6D8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94B92EA6-6B6E-9D43-EFF1-ADAC7089E7C5}"/>
                </a:ext>
              </a:extLst>
            </p:cNvPr>
            <p:cNvSpPr txBox="1"/>
            <p:nvPr/>
          </p:nvSpPr>
          <p:spPr>
            <a:xfrm>
              <a:off x="4400550" y="3603906"/>
              <a:ext cx="3689350" cy="3508653"/>
            </a:xfrm>
            <a:prstGeom prst="rect">
              <a:avLst/>
            </a:prstGeom>
            <a:noFill/>
          </p:spPr>
          <p:txBody>
            <a:bodyPr wrap="square" rtlCol="0">
              <a:spAutoFit/>
            </a:bodyPr>
            <a:lstStyle/>
            <a:p>
              <a:pPr algn="ctr"/>
              <a:r>
                <a:rPr lang="en-US" sz="2400" dirty="0">
                  <a:solidFill>
                    <a:schemeClr val="bg1">
                      <a:alpha val="80000"/>
                    </a:schemeClr>
                  </a:solidFill>
                  <a:latin typeface="Bahnschrift Light SemiCondensed" panose="020B0502040204020203" pitchFamily="34" charset="0"/>
                </a:rPr>
                <a:t>INCOMPETENT SUITOR</a:t>
              </a:r>
            </a:p>
            <a:p>
              <a:pPr algn="ctr"/>
              <a:r>
                <a:rPr lang="en-US" sz="1800" dirty="0">
                  <a:solidFill>
                    <a:schemeClr val="bg1">
                      <a:alpha val="80000"/>
                    </a:schemeClr>
                  </a:solidFill>
                  <a:latin typeface="Bahnschrift Light SemiCondensed" panose="020B0502040204020203" pitchFamily="34" charset="0"/>
                </a:rPr>
                <a:t>Poor social skills</a:t>
              </a:r>
            </a:p>
            <a:p>
              <a:pPr algn="ctr"/>
              <a:r>
                <a:rPr lang="en-US" sz="1800" dirty="0">
                  <a:solidFill>
                    <a:schemeClr val="bg1">
                      <a:alpha val="80000"/>
                    </a:schemeClr>
                  </a:solidFill>
                  <a:latin typeface="Bahnschrift Light SemiCondensed" panose="020B0502040204020203" pitchFamily="34" charset="0"/>
                </a:rPr>
                <a:t>Stalks in the context of lust or loneliness</a:t>
              </a:r>
            </a:p>
            <a:p>
              <a:pPr algn="ctr"/>
              <a:r>
                <a:rPr lang="en-US" sz="1800" dirty="0">
                  <a:solidFill>
                    <a:schemeClr val="bg1">
                      <a:alpha val="80000"/>
                    </a:schemeClr>
                  </a:solidFill>
                  <a:latin typeface="Bahnschrift Light SemiCondensed" panose="020B0502040204020203" pitchFamily="34" charset="0"/>
                </a:rPr>
                <a:t>Unlike the Intimacy seeker, the motivation is not to seek a loving relationship but to get a date or a short-term relationship</a:t>
              </a:r>
            </a:p>
            <a:p>
              <a:pPr algn="ctr"/>
              <a:r>
                <a:rPr lang="en-US" sz="1800" dirty="0">
                  <a:solidFill>
                    <a:schemeClr val="bg1">
                      <a:alpha val="80000"/>
                    </a:schemeClr>
                  </a:solidFill>
                  <a:latin typeface="Bahnschrift Light SemiCondensed" panose="020B0502040204020203" pitchFamily="34" charset="0"/>
                </a:rPr>
                <a:t>Usually stalk for short periods and they are often indifferent to the distress of the victim. </a:t>
              </a:r>
            </a:p>
            <a:p>
              <a:endParaRPr lang="en-GB" dirty="0"/>
            </a:p>
          </p:txBody>
        </p:sp>
        <p:pic>
          <p:nvPicPr>
            <p:cNvPr id="46" name="Picture 45" descr="A movie poster with a person in a pink dress&#10;&#10;Description automatically generated">
              <a:extLst>
                <a:ext uri="{FF2B5EF4-FFF2-40B4-BE49-F238E27FC236}">
                  <a16:creationId xmlns:a16="http://schemas.microsoft.com/office/drawing/2014/main" id="{FC12CB94-8555-FD40-5E0D-437080A4A311}"/>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5104952" y="96776"/>
              <a:ext cx="2286000" cy="3429000"/>
            </a:xfrm>
            <a:prstGeom prst="rect">
              <a:avLst/>
            </a:prstGeom>
          </p:spPr>
        </p:pic>
      </p:grpSp>
    </p:spTree>
    <p:extLst>
      <p:ext uri="{BB962C8B-B14F-4D97-AF65-F5344CB8AC3E}">
        <p14:creationId xmlns:p14="http://schemas.microsoft.com/office/powerpoint/2010/main" val="35231491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Group 28">
            <a:extLst>
              <a:ext uri="{FF2B5EF4-FFF2-40B4-BE49-F238E27FC236}">
                <a16:creationId xmlns:a16="http://schemas.microsoft.com/office/drawing/2014/main" id="{94A6051D-FED2-46CF-7CC0-316B70226653}"/>
              </a:ext>
            </a:extLst>
          </p:cNvPr>
          <p:cNvGrpSpPr/>
          <p:nvPr/>
        </p:nvGrpSpPr>
        <p:grpSpPr>
          <a:xfrm>
            <a:off x="8427603" y="0"/>
            <a:ext cx="4546600" cy="6905626"/>
            <a:chOff x="8369300" y="0"/>
            <a:chExt cx="4546600" cy="6905626"/>
          </a:xfrm>
          <a:effectLst>
            <a:outerShdw blurRad="50800" dist="38100" dir="2700000" algn="tl" rotWithShape="0">
              <a:prstClr val="black">
                <a:alpha val="40000"/>
              </a:prstClr>
            </a:outerShdw>
          </a:effectLst>
        </p:grpSpPr>
        <p:sp>
          <p:nvSpPr>
            <p:cNvPr id="30" name="Rectangle: Rounded Corners 29">
              <a:extLst>
                <a:ext uri="{FF2B5EF4-FFF2-40B4-BE49-F238E27FC236}">
                  <a16:creationId xmlns:a16="http://schemas.microsoft.com/office/drawing/2014/main" id="{980CE54F-367B-E2A2-922D-15F9330DB9FE}"/>
                </a:ext>
              </a:extLst>
            </p:cNvPr>
            <p:cNvSpPr/>
            <p:nvPr/>
          </p:nvSpPr>
          <p:spPr>
            <a:xfrm>
              <a:off x="8369300" y="0"/>
              <a:ext cx="4546600" cy="6858000"/>
            </a:xfrm>
            <a:prstGeom prst="roundRect">
              <a:avLst/>
            </a:prstGeom>
            <a:solidFill>
              <a:srgbClr val="5362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F981413-88B8-F543-3C98-61339434B449}"/>
                </a:ext>
              </a:extLst>
            </p:cNvPr>
            <p:cNvSpPr txBox="1"/>
            <p:nvPr/>
          </p:nvSpPr>
          <p:spPr>
            <a:xfrm>
              <a:off x="9394031" y="2842975"/>
              <a:ext cx="2842419" cy="4062651"/>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PREDATORY</a:t>
              </a:r>
            </a:p>
            <a:p>
              <a:pPr algn="ctr"/>
              <a:r>
                <a:rPr lang="en-US" sz="1800" dirty="0">
                  <a:solidFill>
                    <a:schemeClr val="bg1">
                      <a:alpha val="80000"/>
                    </a:schemeClr>
                  </a:solidFill>
                  <a:latin typeface="Bahnschrift Light SemiCondensed" panose="020B0502040204020203" pitchFamily="34" charset="0"/>
                </a:rPr>
                <a:t>Deviant sexual practices and interests</a:t>
              </a:r>
            </a:p>
            <a:p>
              <a:pPr algn="ctr"/>
              <a:r>
                <a:rPr lang="en-US" sz="1800" dirty="0">
                  <a:solidFill>
                    <a:schemeClr val="bg1">
                      <a:alpha val="80000"/>
                    </a:schemeClr>
                  </a:solidFill>
                  <a:latin typeface="Bahnschrift Light SemiCondensed" panose="020B0502040204020203" pitchFamily="34" charset="0"/>
                </a:rPr>
                <a:t>Usually, male perpetrator and the victims are usually female strangers</a:t>
              </a:r>
            </a:p>
            <a:p>
              <a:pPr algn="ctr"/>
              <a:r>
                <a:rPr lang="en-US" sz="1800" dirty="0">
                  <a:solidFill>
                    <a:schemeClr val="bg1">
                      <a:alpha val="80000"/>
                    </a:schemeClr>
                  </a:solidFill>
                  <a:latin typeface="Bahnschrift Light SemiCondensed" panose="020B0502040204020203" pitchFamily="34" charset="0"/>
                </a:rPr>
                <a:t>Gratification linked to voyeurism and </a:t>
              </a:r>
            </a:p>
            <a:p>
              <a:pPr algn="ctr"/>
              <a:r>
                <a:rPr lang="en-US" sz="1800" dirty="0">
                  <a:solidFill>
                    <a:schemeClr val="bg1">
                      <a:alpha val="80000"/>
                    </a:schemeClr>
                  </a:solidFill>
                  <a:latin typeface="Bahnschrift Light SemiCondensed" panose="020B0502040204020203" pitchFamily="34" charset="0"/>
                </a:rPr>
                <a:t>Linked to sexual violence (the stalking may be an information gathering exercise prior to a sexual assault)</a:t>
              </a:r>
            </a:p>
            <a:p>
              <a:endParaRPr lang="en-GB" dirty="0"/>
            </a:p>
          </p:txBody>
        </p:sp>
        <p:pic>
          <p:nvPicPr>
            <p:cNvPr id="32" name="Picture 31" descr="A person and person looking at camera&#10;&#10;Description automatically generated">
              <a:extLst>
                <a:ext uri="{FF2B5EF4-FFF2-40B4-BE49-F238E27FC236}">
                  <a16:creationId xmlns:a16="http://schemas.microsoft.com/office/drawing/2014/main" id="{4FCFFBEE-A216-B16F-CD2D-A321C7622E13}"/>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881292" y="67629"/>
              <a:ext cx="1818480" cy="2727720"/>
            </a:xfrm>
            <a:prstGeom prst="rect">
              <a:avLst/>
            </a:prstGeom>
          </p:spPr>
        </p:pic>
      </p:grpSp>
      <p:grpSp>
        <p:nvGrpSpPr>
          <p:cNvPr id="51" name="Group 50">
            <a:extLst>
              <a:ext uri="{FF2B5EF4-FFF2-40B4-BE49-F238E27FC236}">
                <a16:creationId xmlns:a16="http://schemas.microsoft.com/office/drawing/2014/main" id="{B27E91B4-18AE-D308-9D05-E39F38E0A463}"/>
              </a:ext>
            </a:extLst>
          </p:cNvPr>
          <p:cNvGrpSpPr/>
          <p:nvPr/>
        </p:nvGrpSpPr>
        <p:grpSpPr>
          <a:xfrm>
            <a:off x="6187647" y="0"/>
            <a:ext cx="4546600" cy="6858000"/>
            <a:chOff x="-723900" y="0"/>
            <a:chExt cx="4546600" cy="6858000"/>
          </a:xfrm>
        </p:grpSpPr>
        <p:sp>
          <p:nvSpPr>
            <p:cNvPr id="52" name="Rectangle: Rounded Corners 51">
              <a:extLst>
                <a:ext uri="{FF2B5EF4-FFF2-40B4-BE49-F238E27FC236}">
                  <a16:creationId xmlns:a16="http://schemas.microsoft.com/office/drawing/2014/main" id="{34422E26-F9D2-4FE1-DEF7-8AB44A8B9890}"/>
                </a:ext>
              </a:extLst>
            </p:cNvPr>
            <p:cNvSpPr/>
            <p:nvPr/>
          </p:nvSpPr>
          <p:spPr>
            <a:xfrm>
              <a:off x="-723900" y="0"/>
              <a:ext cx="4546600" cy="6858000"/>
            </a:xfrm>
            <a:prstGeom prst="roundRect">
              <a:avLst/>
            </a:prstGeom>
            <a:solidFill>
              <a:srgbClr val="8AA1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A7576C87-D97E-3300-08B7-02D1BBA2AE42}"/>
                </a:ext>
              </a:extLst>
            </p:cNvPr>
            <p:cNvSpPr txBox="1"/>
            <p:nvPr/>
          </p:nvSpPr>
          <p:spPr>
            <a:xfrm>
              <a:off x="0" y="3287970"/>
              <a:ext cx="2908300" cy="3508653"/>
            </a:xfrm>
            <a:prstGeom prst="rect">
              <a:avLst/>
            </a:prstGeom>
            <a:noFill/>
          </p:spPr>
          <p:txBody>
            <a:bodyPr wrap="square" rtlCol="0">
              <a:spAutoFit/>
            </a:bodyPr>
            <a:lstStyle/>
            <a:p>
              <a:pPr marL="0" indent="0" algn="ctr">
                <a:buNone/>
              </a:pPr>
              <a:r>
                <a:rPr lang="en-US" sz="2400" b="1" kern="1200" dirty="0">
                  <a:solidFill>
                    <a:schemeClr val="bg1"/>
                  </a:solidFill>
                  <a:latin typeface="Bahnschrift Light SemiCondensed" panose="020B0502040204020203" pitchFamily="34" charset="0"/>
                  <a:ea typeface="+mj-ea"/>
                  <a:cs typeface="+mj-cs"/>
                </a:rPr>
                <a:t>Rejected Stalker</a:t>
              </a: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Breakdown of a close or intimate relationship</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Looks for reconciliation or revenge for the perceived rejection or a mixture of both</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tends to last the longest and they are thought to be the most dangerous.</a:t>
              </a:r>
            </a:p>
            <a:p>
              <a:endParaRPr lang="en-GB" dirty="0"/>
            </a:p>
          </p:txBody>
        </p:sp>
        <p:pic>
          <p:nvPicPr>
            <p:cNvPr id="54" name="Picture 53" descr="A person with long hair and blue eyes&#10;&#10;Description automatically generated">
              <a:extLst>
                <a:ext uri="{FF2B5EF4-FFF2-40B4-BE49-F238E27FC236}">
                  <a16:creationId xmlns:a16="http://schemas.microsoft.com/office/drawing/2014/main" id="{34B4E394-941C-B495-3AF1-D2B2019181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3869" y="61377"/>
              <a:ext cx="2151062" cy="3226593"/>
            </a:xfrm>
            <a:prstGeom prst="rect">
              <a:avLst/>
            </a:prstGeom>
          </p:spPr>
        </p:pic>
      </p:grpSp>
      <p:grpSp>
        <p:nvGrpSpPr>
          <p:cNvPr id="35" name="Group 34">
            <a:extLst>
              <a:ext uri="{FF2B5EF4-FFF2-40B4-BE49-F238E27FC236}">
                <a16:creationId xmlns:a16="http://schemas.microsoft.com/office/drawing/2014/main" id="{A7AC698E-9168-5D1E-F416-18DE850399CD}"/>
              </a:ext>
            </a:extLst>
          </p:cNvPr>
          <p:cNvGrpSpPr/>
          <p:nvPr/>
        </p:nvGrpSpPr>
        <p:grpSpPr>
          <a:xfrm>
            <a:off x="3723847" y="23813"/>
            <a:ext cx="4546600" cy="6858000"/>
            <a:chOff x="1619250" y="0"/>
            <a:chExt cx="4546600" cy="6858000"/>
          </a:xfrm>
          <a:effectLst>
            <a:outerShdw blurRad="50800" dist="38100" algn="l" rotWithShape="0">
              <a:prstClr val="black">
                <a:alpha val="40000"/>
              </a:prstClr>
            </a:outerShdw>
          </a:effectLst>
        </p:grpSpPr>
        <p:sp>
          <p:nvSpPr>
            <p:cNvPr id="36" name="Rectangle: Rounded Corners 35">
              <a:extLst>
                <a:ext uri="{FF2B5EF4-FFF2-40B4-BE49-F238E27FC236}">
                  <a16:creationId xmlns:a16="http://schemas.microsoft.com/office/drawing/2014/main" id="{C9E13E7A-9949-E4DA-7DC6-13E2AD493536}"/>
                </a:ext>
              </a:extLst>
            </p:cNvPr>
            <p:cNvSpPr/>
            <p:nvPr/>
          </p:nvSpPr>
          <p:spPr>
            <a:xfrm>
              <a:off x="1619250" y="0"/>
              <a:ext cx="4546600" cy="6858000"/>
            </a:xfrm>
            <a:prstGeom prst="roundRect">
              <a:avLst/>
            </a:prstGeom>
            <a:solidFill>
              <a:srgbClr val="788E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0945A5A1-C41D-35FB-6E53-5BC3D15A45AE}"/>
                </a:ext>
              </a:extLst>
            </p:cNvPr>
            <p:cNvSpPr txBox="1"/>
            <p:nvPr/>
          </p:nvSpPr>
          <p:spPr>
            <a:xfrm>
              <a:off x="1981200" y="3509762"/>
              <a:ext cx="3975100" cy="2954655"/>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RESENTFUL STALKER</a:t>
              </a:r>
            </a:p>
            <a:p>
              <a:pPr algn="ctr"/>
              <a:r>
                <a:rPr lang="en-US" sz="1800" dirty="0">
                  <a:solidFill>
                    <a:schemeClr val="bg1">
                      <a:alpha val="80000"/>
                    </a:schemeClr>
                  </a:solidFill>
                  <a:latin typeface="Bahnschrift Light SemiCondensed" panose="020B0502040204020203" pitchFamily="34" charset="0"/>
                </a:rPr>
                <a:t>They feel that they have been mistreated, a victim of injustice or humiliation</a:t>
              </a:r>
            </a:p>
            <a:p>
              <a:pPr algn="ctr"/>
              <a:r>
                <a:rPr lang="en-US" sz="1800" dirty="0">
                  <a:solidFill>
                    <a:schemeClr val="bg1">
                      <a:alpha val="80000"/>
                    </a:schemeClr>
                  </a:solidFill>
                  <a:latin typeface="Bahnschrift Light SemiCondensed" panose="020B0502040204020203" pitchFamily="34" charset="0"/>
                </a:rPr>
                <a:t>Their goal is to frighten the victim</a:t>
              </a:r>
            </a:p>
            <a:p>
              <a:pPr algn="ctr"/>
              <a:r>
                <a:rPr lang="en-US" sz="1800" dirty="0">
                  <a:solidFill>
                    <a:schemeClr val="bg1">
                      <a:alpha val="80000"/>
                    </a:schemeClr>
                  </a:solidFill>
                  <a:latin typeface="Bahnschrift Light SemiCondensed" panose="020B0502040204020203" pitchFamily="34" charset="0"/>
                </a:rPr>
                <a:t>Their victims can be strangers or acquaintances who the stalker perceives has mistreated them</a:t>
              </a:r>
            </a:p>
            <a:p>
              <a:pPr algn="ctr"/>
              <a:r>
                <a:rPr lang="en-US" sz="1800" dirty="0">
                  <a:solidFill>
                    <a:schemeClr val="bg1">
                      <a:alpha val="80000"/>
                    </a:schemeClr>
                  </a:solidFill>
                  <a:latin typeface="Bahnschrift Light SemiCondensed" panose="020B0502040204020203" pitchFamily="34" charset="0"/>
                </a:rPr>
                <a:t>They have a desire for revenge and feel justified in their actions and will often present themselves as the victim</a:t>
              </a:r>
            </a:p>
          </p:txBody>
        </p:sp>
        <p:pic>
          <p:nvPicPr>
            <p:cNvPr id="38" name="Picture 37" descr="A person with a gift box&#10;&#10;Description automatically generated">
              <a:extLst>
                <a:ext uri="{FF2B5EF4-FFF2-40B4-BE49-F238E27FC236}">
                  <a16:creationId xmlns:a16="http://schemas.microsoft.com/office/drawing/2014/main" id="{96944EF5-51F1-F459-26E3-12F41979446F}"/>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2770533" y="62990"/>
              <a:ext cx="2378869" cy="3398384"/>
            </a:xfrm>
            <a:prstGeom prst="rect">
              <a:avLst/>
            </a:prstGeom>
          </p:spPr>
        </p:pic>
      </p:grpSp>
      <p:grpSp>
        <p:nvGrpSpPr>
          <p:cNvPr id="43" name="Group 42">
            <a:extLst>
              <a:ext uri="{FF2B5EF4-FFF2-40B4-BE49-F238E27FC236}">
                <a16:creationId xmlns:a16="http://schemas.microsoft.com/office/drawing/2014/main" id="{1472C9F7-2689-203F-249F-9F3A742E68D9}"/>
              </a:ext>
            </a:extLst>
          </p:cNvPr>
          <p:cNvGrpSpPr/>
          <p:nvPr/>
        </p:nvGrpSpPr>
        <p:grpSpPr>
          <a:xfrm>
            <a:off x="1708689" y="13552"/>
            <a:ext cx="4546600" cy="7112559"/>
            <a:chOff x="3962400" y="0"/>
            <a:chExt cx="4546600" cy="7112559"/>
          </a:xfrm>
          <a:effectLst>
            <a:outerShdw blurRad="50800" dist="38100" dir="2700000" algn="tl" rotWithShape="0">
              <a:prstClr val="black">
                <a:alpha val="40000"/>
              </a:prstClr>
            </a:outerShdw>
          </a:effectLst>
        </p:grpSpPr>
        <p:sp>
          <p:nvSpPr>
            <p:cNvPr id="44" name="Rectangle: Rounded Corners 43">
              <a:extLst>
                <a:ext uri="{FF2B5EF4-FFF2-40B4-BE49-F238E27FC236}">
                  <a16:creationId xmlns:a16="http://schemas.microsoft.com/office/drawing/2014/main" id="{DD6263AA-EB15-88E5-BEDE-111D1ECCAB5D}"/>
                </a:ext>
              </a:extLst>
            </p:cNvPr>
            <p:cNvSpPr/>
            <p:nvPr/>
          </p:nvSpPr>
          <p:spPr>
            <a:xfrm>
              <a:off x="3962400" y="0"/>
              <a:ext cx="4546600" cy="6858000"/>
            </a:xfrm>
            <a:prstGeom prst="roundRect">
              <a:avLst/>
            </a:prstGeom>
            <a:solidFill>
              <a:srgbClr val="6D8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94B92EA6-6B6E-9D43-EFF1-ADAC7089E7C5}"/>
                </a:ext>
              </a:extLst>
            </p:cNvPr>
            <p:cNvSpPr txBox="1"/>
            <p:nvPr/>
          </p:nvSpPr>
          <p:spPr>
            <a:xfrm>
              <a:off x="4400550" y="3603906"/>
              <a:ext cx="3689350" cy="3508653"/>
            </a:xfrm>
            <a:prstGeom prst="rect">
              <a:avLst/>
            </a:prstGeom>
            <a:noFill/>
          </p:spPr>
          <p:txBody>
            <a:bodyPr wrap="square" rtlCol="0">
              <a:spAutoFit/>
            </a:bodyPr>
            <a:lstStyle/>
            <a:p>
              <a:pPr algn="ctr"/>
              <a:r>
                <a:rPr lang="en-US" sz="2400" dirty="0">
                  <a:solidFill>
                    <a:schemeClr val="bg1">
                      <a:alpha val="80000"/>
                    </a:schemeClr>
                  </a:solidFill>
                  <a:latin typeface="Bahnschrift Light SemiCondensed" panose="020B0502040204020203" pitchFamily="34" charset="0"/>
                </a:rPr>
                <a:t>INCOMPETENT SUITOR</a:t>
              </a:r>
            </a:p>
            <a:p>
              <a:pPr algn="ctr"/>
              <a:r>
                <a:rPr lang="en-US" sz="1800" dirty="0">
                  <a:solidFill>
                    <a:schemeClr val="bg1">
                      <a:alpha val="80000"/>
                    </a:schemeClr>
                  </a:solidFill>
                  <a:latin typeface="Bahnschrift Light SemiCondensed" panose="020B0502040204020203" pitchFamily="34" charset="0"/>
                </a:rPr>
                <a:t>Poor social skills</a:t>
              </a:r>
            </a:p>
            <a:p>
              <a:pPr algn="ctr"/>
              <a:r>
                <a:rPr lang="en-US" sz="1800" dirty="0">
                  <a:solidFill>
                    <a:schemeClr val="bg1">
                      <a:alpha val="80000"/>
                    </a:schemeClr>
                  </a:solidFill>
                  <a:latin typeface="Bahnschrift Light SemiCondensed" panose="020B0502040204020203" pitchFamily="34" charset="0"/>
                </a:rPr>
                <a:t>Stalks in the context of lust or loneliness</a:t>
              </a:r>
            </a:p>
            <a:p>
              <a:pPr algn="ctr"/>
              <a:r>
                <a:rPr lang="en-US" sz="1800" dirty="0">
                  <a:solidFill>
                    <a:schemeClr val="bg1">
                      <a:alpha val="80000"/>
                    </a:schemeClr>
                  </a:solidFill>
                  <a:latin typeface="Bahnschrift Light SemiCondensed" panose="020B0502040204020203" pitchFamily="34" charset="0"/>
                </a:rPr>
                <a:t>Unlike the Intimacy seeker, the motivation is not to seek a loving relationship but to get a date or a short-term relationship</a:t>
              </a:r>
            </a:p>
            <a:p>
              <a:pPr algn="ctr"/>
              <a:r>
                <a:rPr lang="en-US" sz="1800" dirty="0">
                  <a:solidFill>
                    <a:schemeClr val="bg1">
                      <a:alpha val="80000"/>
                    </a:schemeClr>
                  </a:solidFill>
                  <a:latin typeface="Bahnschrift Light SemiCondensed" panose="020B0502040204020203" pitchFamily="34" charset="0"/>
                </a:rPr>
                <a:t>Usually stalk for short periods and they are often indifferent to the distress of the victim. </a:t>
              </a:r>
            </a:p>
            <a:p>
              <a:endParaRPr lang="en-GB" dirty="0"/>
            </a:p>
          </p:txBody>
        </p:sp>
        <p:pic>
          <p:nvPicPr>
            <p:cNvPr id="46" name="Picture 45" descr="A movie poster with a person in a pink dress&#10;&#10;Description automatically generated">
              <a:extLst>
                <a:ext uri="{FF2B5EF4-FFF2-40B4-BE49-F238E27FC236}">
                  <a16:creationId xmlns:a16="http://schemas.microsoft.com/office/drawing/2014/main" id="{FC12CB94-8555-FD40-5E0D-437080A4A311}"/>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5104952" y="96776"/>
              <a:ext cx="2286000" cy="3429000"/>
            </a:xfrm>
            <a:prstGeom prst="rect">
              <a:avLst/>
            </a:prstGeom>
          </p:spPr>
        </p:pic>
      </p:grpSp>
      <p:grpSp>
        <p:nvGrpSpPr>
          <p:cNvPr id="39" name="Group 38">
            <a:extLst>
              <a:ext uri="{FF2B5EF4-FFF2-40B4-BE49-F238E27FC236}">
                <a16:creationId xmlns:a16="http://schemas.microsoft.com/office/drawing/2014/main" id="{53DEF629-4184-A6EE-2153-4F7852BB0CAE}"/>
              </a:ext>
            </a:extLst>
          </p:cNvPr>
          <p:cNvGrpSpPr/>
          <p:nvPr/>
        </p:nvGrpSpPr>
        <p:grpSpPr>
          <a:xfrm>
            <a:off x="-833811" y="44056"/>
            <a:ext cx="4546600" cy="6905626"/>
            <a:chOff x="6045200" y="0"/>
            <a:chExt cx="4546600" cy="6905626"/>
          </a:xfrm>
          <a:effectLst>
            <a:outerShdw blurRad="50800" dist="38100" dir="2700000" algn="tl" rotWithShape="0">
              <a:prstClr val="black">
                <a:alpha val="40000"/>
              </a:prstClr>
            </a:outerShdw>
          </a:effectLst>
        </p:grpSpPr>
        <p:sp>
          <p:nvSpPr>
            <p:cNvPr id="40" name="Rectangle: Rounded Corners 39">
              <a:extLst>
                <a:ext uri="{FF2B5EF4-FFF2-40B4-BE49-F238E27FC236}">
                  <a16:creationId xmlns:a16="http://schemas.microsoft.com/office/drawing/2014/main" id="{33319717-1616-F612-383A-1D7EB5E4251C}"/>
                </a:ext>
              </a:extLst>
            </p:cNvPr>
            <p:cNvSpPr/>
            <p:nvPr/>
          </p:nvSpPr>
          <p:spPr>
            <a:xfrm>
              <a:off x="6045200" y="0"/>
              <a:ext cx="4546600" cy="6858000"/>
            </a:xfrm>
            <a:prstGeom prst="roundRect">
              <a:avLst/>
            </a:prstGeom>
            <a:solidFill>
              <a:srgbClr val="6274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B27EF9D9-173B-3C03-6968-AD79EB4AB34E}"/>
                </a:ext>
              </a:extLst>
            </p:cNvPr>
            <p:cNvSpPr txBox="1"/>
            <p:nvPr/>
          </p:nvSpPr>
          <p:spPr>
            <a:xfrm>
              <a:off x="7006431" y="3396973"/>
              <a:ext cx="2904230" cy="3508653"/>
            </a:xfrm>
            <a:prstGeom prst="rect">
              <a:avLst/>
            </a:prstGeom>
            <a:noFill/>
          </p:spPr>
          <p:txBody>
            <a:bodyPr wrap="square" rtlCol="0">
              <a:spAutoFit/>
            </a:bodyPr>
            <a:lstStyle/>
            <a:p>
              <a:pPr algn="ctr"/>
              <a:r>
                <a:rPr lang="en-GB" sz="2400" b="1" dirty="0">
                  <a:solidFill>
                    <a:schemeClr val="bg1"/>
                  </a:solidFill>
                  <a:latin typeface="Bahnschrift Light SemiCondensed" panose="020B0502040204020203" pitchFamily="34" charset="0"/>
                </a:rPr>
                <a:t>INTIMACY SEEKER</a:t>
              </a:r>
            </a:p>
            <a:p>
              <a:pPr algn="ctr"/>
              <a:r>
                <a:rPr lang="en-US" sz="1800" dirty="0">
                  <a:solidFill>
                    <a:schemeClr val="bg1">
                      <a:alpha val="80000"/>
                    </a:schemeClr>
                  </a:solidFill>
                  <a:latin typeface="Bahnschrift Light SemiCondensed" panose="020B0502040204020203" pitchFamily="34" charset="0"/>
                </a:rPr>
                <a:t>Usually as a result of loneliness and a lack of a close confidante</a:t>
              </a:r>
            </a:p>
            <a:p>
              <a:pPr algn="ctr"/>
              <a:r>
                <a:rPr lang="en-US" sz="1800" dirty="0">
                  <a:solidFill>
                    <a:schemeClr val="bg1">
                      <a:alpha val="80000"/>
                    </a:schemeClr>
                  </a:solidFill>
                  <a:latin typeface="Bahnschrift Light SemiCondensed" panose="020B0502040204020203" pitchFamily="34" charset="0"/>
                </a:rPr>
                <a:t>Victims are usually strangers </a:t>
              </a:r>
            </a:p>
            <a:p>
              <a:pPr algn="ctr"/>
              <a:r>
                <a:rPr lang="en-US" sz="1800" dirty="0">
                  <a:solidFill>
                    <a:schemeClr val="bg1">
                      <a:alpha val="80000"/>
                    </a:schemeClr>
                  </a:solidFill>
                  <a:latin typeface="Bahnschrift Light SemiCondensed" panose="020B0502040204020203" pitchFamily="34" charset="0"/>
                </a:rPr>
                <a:t>Half of the subjects truly believed their feelings of affection were mutual</a:t>
              </a:r>
            </a:p>
            <a:p>
              <a:pPr algn="ctr"/>
              <a:r>
                <a:rPr lang="en-US" sz="1800" dirty="0">
                  <a:solidFill>
                    <a:schemeClr val="bg1">
                      <a:alpha val="80000"/>
                    </a:schemeClr>
                  </a:solidFill>
                  <a:latin typeface="Bahnschrift Light SemiCondensed" panose="020B0502040204020203" pitchFamily="34" charset="0"/>
                </a:rPr>
                <a:t>Often their </a:t>
              </a: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is </a:t>
              </a:r>
              <a:r>
                <a:rPr lang="en-US" sz="1800" dirty="0" err="1">
                  <a:solidFill>
                    <a:schemeClr val="bg1">
                      <a:alpha val="80000"/>
                    </a:schemeClr>
                  </a:solidFill>
                  <a:latin typeface="Bahnschrift Light SemiCondensed" panose="020B0502040204020203" pitchFamily="34" charset="0"/>
                </a:rPr>
                <a:t>fuelled</a:t>
              </a:r>
              <a:r>
                <a:rPr lang="en-US" sz="1800" dirty="0">
                  <a:solidFill>
                    <a:schemeClr val="bg1">
                      <a:alpha val="80000"/>
                    </a:schemeClr>
                  </a:solidFill>
                  <a:latin typeface="Bahnschrift Light SemiCondensed" panose="020B0502040204020203" pitchFamily="34" charset="0"/>
                </a:rPr>
                <a:t> by mental illness (delusional disorder)</a:t>
              </a:r>
            </a:p>
            <a:p>
              <a:endParaRPr lang="en-GB" dirty="0"/>
            </a:p>
          </p:txBody>
        </p:sp>
        <p:pic>
          <p:nvPicPr>
            <p:cNvPr id="42" name="Picture 2" descr="One Hour Photo (2002) – Movies Unchained">
              <a:extLst>
                <a:ext uri="{FF2B5EF4-FFF2-40B4-BE49-F238E27FC236}">
                  <a16:creationId xmlns:a16="http://schemas.microsoft.com/office/drawing/2014/main" id="{FDAD9E43-C377-8F58-4E44-EED68B779D23}"/>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99683" y="116919"/>
              <a:ext cx="2117725" cy="3176588"/>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735455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Group 50">
            <a:extLst>
              <a:ext uri="{FF2B5EF4-FFF2-40B4-BE49-F238E27FC236}">
                <a16:creationId xmlns:a16="http://schemas.microsoft.com/office/drawing/2014/main" id="{B27E91B4-18AE-D308-9D05-E39F38E0A463}"/>
              </a:ext>
            </a:extLst>
          </p:cNvPr>
          <p:cNvGrpSpPr/>
          <p:nvPr/>
        </p:nvGrpSpPr>
        <p:grpSpPr>
          <a:xfrm>
            <a:off x="8369454" y="0"/>
            <a:ext cx="4546600" cy="6858000"/>
            <a:chOff x="-723900" y="0"/>
            <a:chExt cx="4546600" cy="6858000"/>
          </a:xfrm>
        </p:grpSpPr>
        <p:sp>
          <p:nvSpPr>
            <p:cNvPr id="52" name="Rectangle: Rounded Corners 51">
              <a:extLst>
                <a:ext uri="{FF2B5EF4-FFF2-40B4-BE49-F238E27FC236}">
                  <a16:creationId xmlns:a16="http://schemas.microsoft.com/office/drawing/2014/main" id="{34422E26-F9D2-4FE1-DEF7-8AB44A8B9890}"/>
                </a:ext>
              </a:extLst>
            </p:cNvPr>
            <p:cNvSpPr/>
            <p:nvPr/>
          </p:nvSpPr>
          <p:spPr>
            <a:xfrm>
              <a:off x="-723900" y="0"/>
              <a:ext cx="4546600" cy="6858000"/>
            </a:xfrm>
            <a:prstGeom prst="roundRect">
              <a:avLst/>
            </a:prstGeom>
            <a:solidFill>
              <a:srgbClr val="8AA167"/>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TextBox 52">
              <a:extLst>
                <a:ext uri="{FF2B5EF4-FFF2-40B4-BE49-F238E27FC236}">
                  <a16:creationId xmlns:a16="http://schemas.microsoft.com/office/drawing/2014/main" id="{A7576C87-D97E-3300-08B7-02D1BBA2AE42}"/>
                </a:ext>
              </a:extLst>
            </p:cNvPr>
            <p:cNvSpPr txBox="1"/>
            <p:nvPr/>
          </p:nvSpPr>
          <p:spPr>
            <a:xfrm>
              <a:off x="0" y="3287970"/>
              <a:ext cx="2908300" cy="3508653"/>
            </a:xfrm>
            <a:prstGeom prst="rect">
              <a:avLst/>
            </a:prstGeom>
            <a:noFill/>
          </p:spPr>
          <p:txBody>
            <a:bodyPr wrap="square" rtlCol="0">
              <a:spAutoFit/>
            </a:bodyPr>
            <a:lstStyle/>
            <a:p>
              <a:pPr marL="0" indent="0" algn="ctr">
                <a:buNone/>
              </a:pPr>
              <a:r>
                <a:rPr lang="en-US" sz="2400" b="1" kern="1200" dirty="0">
                  <a:solidFill>
                    <a:schemeClr val="bg1"/>
                  </a:solidFill>
                  <a:latin typeface="Bahnschrift Light SemiCondensed" panose="020B0502040204020203" pitchFamily="34" charset="0"/>
                  <a:ea typeface="+mj-ea"/>
                  <a:cs typeface="+mj-cs"/>
                </a:rPr>
                <a:t>Rejected Stalker</a:t>
              </a: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Breakdown of a close or intimate relationship</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a:solidFill>
                    <a:schemeClr val="bg1">
                      <a:alpha val="80000"/>
                    </a:schemeClr>
                  </a:solidFill>
                  <a:latin typeface="Bahnschrift Light SemiCondensed" panose="020B0502040204020203" pitchFamily="34" charset="0"/>
                </a:rPr>
                <a:t>Looks for reconciliation or revenge for the perceived rejection or a mixture of both</a:t>
              </a:r>
            </a:p>
            <a:p>
              <a:pPr marL="0" algn="ctr"/>
              <a:endParaRPr lang="en-US" sz="1800" dirty="0">
                <a:solidFill>
                  <a:schemeClr val="bg1">
                    <a:alpha val="80000"/>
                  </a:schemeClr>
                </a:solidFill>
                <a:latin typeface="Bahnschrift Light SemiCondensed" panose="020B0502040204020203" pitchFamily="34" charset="0"/>
              </a:endParaRPr>
            </a:p>
            <a:p>
              <a:pPr marL="0" algn="ct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tends to last the longest and they are thought to be the most dangerous.</a:t>
              </a:r>
            </a:p>
            <a:p>
              <a:endParaRPr lang="en-GB" dirty="0"/>
            </a:p>
          </p:txBody>
        </p:sp>
        <p:pic>
          <p:nvPicPr>
            <p:cNvPr id="54" name="Picture 53" descr="A person with long hair and blue eyes&#10;&#10;Description automatically generated">
              <a:extLst>
                <a:ext uri="{FF2B5EF4-FFF2-40B4-BE49-F238E27FC236}">
                  <a16:creationId xmlns:a16="http://schemas.microsoft.com/office/drawing/2014/main" id="{34B4E394-941C-B495-3AF1-D2B2019181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3869" y="61377"/>
              <a:ext cx="2151062" cy="3226593"/>
            </a:xfrm>
            <a:prstGeom prst="rect">
              <a:avLst/>
            </a:prstGeom>
          </p:spPr>
        </p:pic>
      </p:grpSp>
      <p:grpSp>
        <p:nvGrpSpPr>
          <p:cNvPr id="35" name="Group 34">
            <a:extLst>
              <a:ext uri="{FF2B5EF4-FFF2-40B4-BE49-F238E27FC236}">
                <a16:creationId xmlns:a16="http://schemas.microsoft.com/office/drawing/2014/main" id="{A7AC698E-9168-5D1E-F416-18DE850399CD}"/>
              </a:ext>
            </a:extLst>
          </p:cNvPr>
          <p:cNvGrpSpPr/>
          <p:nvPr/>
        </p:nvGrpSpPr>
        <p:grpSpPr>
          <a:xfrm>
            <a:off x="6134177" y="12089"/>
            <a:ext cx="4546600" cy="6858000"/>
            <a:chOff x="1619250" y="0"/>
            <a:chExt cx="4546600" cy="6858000"/>
          </a:xfrm>
          <a:effectLst>
            <a:outerShdw blurRad="50800" dist="38100" algn="l" rotWithShape="0">
              <a:prstClr val="black">
                <a:alpha val="40000"/>
              </a:prstClr>
            </a:outerShdw>
          </a:effectLst>
        </p:grpSpPr>
        <p:sp>
          <p:nvSpPr>
            <p:cNvPr id="36" name="Rectangle: Rounded Corners 35">
              <a:extLst>
                <a:ext uri="{FF2B5EF4-FFF2-40B4-BE49-F238E27FC236}">
                  <a16:creationId xmlns:a16="http://schemas.microsoft.com/office/drawing/2014/main" id="{C9E13E7A-9949-E4DA-7DC6-13E2AD493536}"/>
                </a:ext>
              </a:extLst>
            </p:cNvPr>
            <p:cNvSpPr/>
            <p:nvPr/>
          </p:nvSpPr>
          <p:spPr>
            <a:xfrm>
              <a:off x="1619250" y="0"/>
              <a:ext cx="4546600" cy="6858000"/>
            </a:xfrm>
            <a:prstGeom prst="roundRect">
              <a:avLst/>
            </a:prstGeom>
            <a:solidFill>
              <a:srgbClr val="788E5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7" name="TextBox 36">
              <a:extLst>
                <a:ext uri="{FF2B5EF4-FFF2-40B4-BE49-F238E27FC236}">
                  <a16:creationId xmlns:a16="http://schemas.microsoft.com/office/drawing/2014/main" id="{0945A5A1-C41D-35FB-6E53-5BC3D15A45AE}"/>
                </a:ext>
              </a:extLst>
            </p:cNvPr>
            <p:cNvSpPr txBox="1"/>
            <p:nvPr/>
          </p:nvSpPr>
          <p:spPr>
            <a:xfrm>
              <a:off x="1981200" y="3509762"/>
              <a:ext cx="3975100" cy="2954655"/>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RESENTFUL STALKER</a:t>
              </a:r>
            </a:p>
            <a:p>
              <a:pPr algn="ctr"/>
              <a:r>
                <a:rPr lang="en-US" sz="1800" dirty="0">
                  <a:solidFill>
                    <a:schemeClr val="bg1">
                      <a:alpha val="80000"/>
                    </a:schemeClr>
                  </a:solidFill>
                  <a:latin typeface="Bahnschrift Light SemiCondensed" panose="020B0502040204020203" pitchFamily="34" charset="0"/>
                </a:rPr>
                <a:t>They feel that they have been mistreated, a victim of injustice or humiliation</a:t>
              </a:r>
            </a:p>
            <a:p>
              <a:pPr algn="ctr"/>
              <a:r>
                <a:rPr lang="en-US" sz="1800" dirty="0">
                  <a:solidFill>
                    <a:schemeClr val="bg1">
                      <a:alpha val="80000"/>
                    </a:schemeClr>
                  </a:solidFill>
                  <a:latin typeface="Bahnschrift Light SemiCondensed" panose="020B0502040204020203" pitchFamily="34" charset="0"/>
                </a:rPr>
                <a:t>Their goal is to frighten the victim</a:t>
              </a:r>
            </a:p>
            <a:p>
              <a:pPr algn="ctr"/>
              <a:r>
                <a:rPr lang="en-US" sz="1800" dirty="0">
                  <a:solidFill>
                    <a:schemeClr val="bg1">
                      <a:alpha val="80000"/>
                    </a:schemeClr>
                  </a:solidFill>
                  <a:latin typeface="Bahnschrift Light SemiCondensed" panose="020B0502040204020203" pitchFamily="34" charset="0"/>
                </a:rPr>
                <a:t>Their victims can be strangers or acquaintances who the stalker perceives has mistreated them</a:t>
              </a:r>
            </a:p>
            <a:p>
              <a:pPr algn="ctr"/>
              <a:r>
                <a:rPr lang="en-US" sz="1800" dirty="0">
                  <a:solidFill>
                    <a:schemeClr val="bg1">
                      <a:alpha val="80000"/>
                    </a:schemeClr>
                  </a:solidFill>
                  <a:latin typeface="Bahnschrift Light SemiCondensed" panose="020B0502040204020203" pitchFamily="34" charset="0"/>
                </a:rPr>
                <a:t>They have a desire for revenge and feel justified in their actions and will often present themselves as the victim</a:t>
              </a:r>
            </a:p>
          </p:txBody>
        </p:sp>
        <p:pic>
          <p:nvPicPr>
            <p:cNvPr id="38" name="Picture 37" descr="A person with a gift box&#10;&#10;Description automatically generated">
              <a:extLst>
                <a:ext uri="{FF2B5EF4-FFF2-40B4-BE49-F238E27FC236}">
                  <a16:creationId xmlns:a16="http://schemas.microsoft.com/office/drawing/2014/main" id="{96944EF5-51F1-F459-26E3-12F41979446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2770533" y="62990"/>
              <a:ext cx="2378869" cy="3398384"/>
            </a:xfrm>
            <a:prstGeom prst="rect">
              <a:avLst/>
            </a:prstGeom>
          </p:spPr>
        </p:pic>
      </p:grpSp>
      <p:grpSp>
        <p:nvGrpSpPr>
          <p:cNvPr id="43" name="Group 42">
            <a:extLst>
              <a:ext uri="{FF2B5EF4-FFF2-40B4-BE49-F238E27FC236}">
                <a16:creationId xmlns:a16="http://schemas.microsoft.com/office/drawing/2014/main" id="{1472C9F7-2689-203F-249F-9F3A742E68D9}"/>
              </a:ext>
            </a:extLst>
          </p:cNvPr>
          <p:cNvGrpSpPr/>
          <p:nvPr/>
        </p:nvGrpSpPr>
        <p:grpSpPr>
          <a:xfrm>
            <a:off x="3860877" y="-7964"/>
            <a:ext cx="4546600" cy="7112559"/>
            <a:chOff x="3962400" y="0"/>
            <a:chExt cx="4546600" cy="7112559"/>
          </a:xfrm>
          <a:effectLst>
            <a:outerShdw blurRad="50800" dist="38100" dir="2700000" algn="tl" rotWithShape="0">
              <a:prstClr val="black">
                <a:alpha val="40000"/>
              </a:prstClr>
            </a:outerShdw>
          </a:effectLst>
        </p:grpSpPr>
        <p:sp>
          <p:nvSpPr>
            <p:cNvPr id="44" name="Rectangle: Rounded Corners 43">
              <a:extLst>
                <a:ext uri="{FF2B5EF4-FFF2-40B4-BE49-F238E27FC236}">
                  <a16:creationId xmlns:a16="http://schemas.microsoft.com/office/drawing/2014/main" id="{DD6263AA-EB15-88E5-BEDE-111D1ECCAB5D}"/>
                </a:ext>
              </a:extLst>
            </p:cNvPr>
            <p:cNvSpPr/>
            <p:nvPr/>
          </p:nvSpPr>
          <p:spPr>
            <a:xfrm>
              <a:off x="3962400" y="0"/>
              <a:ext cx="4546600" cy="6858000"/>
            </a:xfrm>
            <a:prstGeom prst="roundRect">
              <a:avLst/>
            </a:prstGeom>
            <a:solidFill>
              <a:srgbClr val="6D8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94B92EA6-6B6E-9D43-EFF1-ADAC7089E7C5}"/>
                </a:ext>
              </a:extLst>
            </p:cNvPr>
            <p:cNvSpPr txBox="1"/>
            <p:nvPr/>
          </p:nvSpPr>
          <p:spPr>
            <a:xfrm>
              <a:off x="4400550" y="3603906"/>
              <a:ext cx="3689350" cy="3508653"/>
            </a:xfrm>
            <a:prstGeom prst="rect">
              <a:avLst/>
            </a:prstGeom>
            <a:noFill/>
          </p:spPr>
          <p:txBody>
            <a:bodyPr wrap="square" rtlCol="0">
              <a:spAutoFit/>
            </a:bodyPr>
            <a:lstStyle/>
            <a:p>
              <a:pPr algn="ctr"/>
              <a:r>
                <a:rPr lang="en-US" sz="2400" dirty="0">
                  <a:solidFill>
                    <a:schemeClr val="bg1">
                      <a:alpha val="80000"/>
                    </a:schemeClr>
                  </a:solidFill>
                  <a:latin typeface="Bahnschrift Light SemiCondensed" panose="020B0502040204020203" pitchFamily="34" charset="0"/>
                </a:rPr>
                <a:t>INCOMPETENT SUITOR</a:t>
              </a:r>
            </a:p>
            <a:p>
              <a:pPr algn="ctr"/>
              <a:r>
                <a:rPr lang="en-US" sz="1800" dirty="0">
                  <a:solidFill>
                    <a:schemeClr val="bg1">
                      <a:alpha val="80000"/>
                    </a:schemeClr>
                  </a:solidFill>
                  <a:latin typeface="Bahnschrift Light SemiCondensed" panose="020B0502040204020203" pitchFamily="34" charset="0"/>
                </a:rPr>
                <a:t>Poor social skills</a:t>
              </a:r>
            </a:p>
            <a:p>
              <a:pPr algn="ctr"/>
              <a:r>
                <a:rPr lang="en-US" sz="1800" dirty="0">
                  <a:solidFill>
                    <a:schemeClr val="bg1">
                      <a:alpha val="80000"/>
                    </a:schemeClr>
                  </a:solidFill>
                  <a:latin typeface="Bahnschrift Light SemiCondensed" panose="020B0502040204020203" pitchFamily="34" charset="0"/>
                </a:rPr>
                <a:t>Stalks in the context of lust or loneliness</a:t>
              </a:r>
            </a:p>
            <a:p>
              <a:pPr algn="ctr"/>
              <a:r>
                <a:rPr lang="en-US" sz="1800" dirty="0">
                  <a:solidFill>
                    <a:schemeClr val="bg1">
                      <a:alpha val="80000"/>
                    </a:schemeClr>
                  </a:solidFill>
                  <a:latin typeface="Bahnschrift Light SemiCondensed" panose="020B0502040204020203" pitchFamily="34" charset="0"/>
                </a:rPr>
                <a:t>Unlike the Intimacy seeker, the motivation is not to seek a loving relationship but to get a date or a short-term relationship</a:t>
              </a:r>
            </a:p>
            <a:p>
              <a:pPr algn="ctr"/>
              <a:r>
                <a:rPr lang="en-US" sz="1800" dirty="0">
                  <a:solidFill>
                    <a:schemeClr val="bg1">
                      <a:alpha val="80000"/>
                    </a:schemeClr>
                  </a:solidFill>
                  <a:latin typeface="Bahnschrift Light SemiCondensed" panose="020B0502040204020203" pitchFamily="34" charset="0"/>
                </a:rPr>
                <a:t>Usually stalk for short periods and they are often indifferent to the distress of the victim. </a:t>
              </a:r>
            </a:p>
            <a:p>
              <a:endParaRPr lang="en-GB" dirty="0"/>
            </a:p>
          </p:txBody>
        </p:sp>
        <p:pic>
          <p:nvPicPr>
            <p:cNvPr id="46" name="Picture 45" descr="A movie poster with a person in a pink dress&#10;&#10;Description automatically generated">
              <a:extLst>
                <a:ext uri="{FF2B5EF4-FFF2-40B4-BE49-F238E27FC236}">
                  <a16:creationId xmlns:a16="http://schemas.microsoft.com/office/drawing/2014/main" id="{FC12CB94-8555-FD40-5E0D-437080A4A311}"/>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5104952" y="96776"/>
              <a:ext cx="2286000" cy="3429000"/>
            </a:xfrm>
            <a:prstGeom prst="rect">
              <a:avLst/>
            </a:prstGeom>
          </p:spPr>
        </p:pic>
      </p:grpSp>
      <p:grpSp>
        <p:nvGrpSpPr>
          <p:cNvPr id="39" name="Group 38">
            <a:extLst>
              <a:ext uri="{FF2B5EF4-FFF2-40B4-BE49-F238E27FC236}">
                <a16:creationId xmlns:a16="http://schemas.microsoft.com/office/drawing/2014/main" id="{53DEF629-4184-A6EE-2153-4F7852BB0CAE}"/>
              </a:ext>
            </a:extLst>
          </p:cNvPr>
          <p:cNvGrpSpPr/>
          <p:nvPr/>
        </p:nvGrpSpPr>
        <p:grpSpPr>
          <a:xfrm>
            <a:off x="1767362" y="18501"/>
            <a:ext cx="4546600" cy="6905626"/>
            <a:chOff x="6045200" y="0"/>
            <a:chExt cx="4546600" cy="6905626"/>
          </a:xfrm>
          <a:effectLst>
            <a:outerShdw blurRad="50800" dist="38100" dir="2700000" algn="tl" rotWithShape="0">
              <a:prstClr val="black">
                <a:alpha val="40000"/>
              </a:prstClr>
            </a:outerShdw>
          </a:effectLst>
        </p:grpSpPr>
        <p:sp>
          <p:nvSpPr>
            <p:cNvPr id="40" name="Rectangle: Rounded Corners 39">
              <a:extLst>
                <a:ext uri="{FF2B5EF4-FFF2-40B4-BE49-F238E27FC236}">
                  <a16:creationId xmlns:a16="http://schemas.microsoft.com/office/drawing/2014/main" id="{33319717-1616-F612-383A-1D7EB5E4251C}"/>
                </a:ext>
              </a:extLst>
            </p:cNvPr>
            <p:cNvSpPr/>
            <p:nvPr/>
          </p:nvSpPr>
          <p:spPr>
            <a:xfrm>
              <a:off x="6045200" y="0"/>
              <a:ext cx="4546600" cy="6858000"/>
            </a:xfrm>
            <a:prstGeom prst="roundRect">
              <a:avLst/>
            </a:prstGeom>
            <a:solidFill>
              <a:srgbClr val="62744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TextBox 40">
              <a:extLst>
                <a:ext uri="{FF2B5EF4-FFF2-40B4-BE49-F238E27FC236}">
                  <a16:creationId xmlns:a16="http://schemas.microsoft.com/office/drawing/2014/main" id="{B27EF9D9-173B-3C03-6968-AD79EB4AB34E}"/>
                </a:ext>
              </a:extLst>
            </p:cNvPr>
            <p:cNvSpPr txBox="1"/>
            <p:nvPr/>
          </p:nvSpPr>
          <p:spPr>
            <a:xfrm>
              <a:off x="7006431" y="3396973"/>
              <a:ext cx="2904230" cy="3508653"/>
            </a:xfrm>
            <a:prstGeom prst="rect">
              <a:avLst/>
            </a:prstGeom>
            <a:noFill/>
          </p:spPr>
          <p:txBody>
            <a:bodyPr wrap="square" rtlCol="0">
              <a:spAutoFit/>
            </a:bodyPr>
            <a:lstStyle/>
            <a:p>
              <a:pPr algn="ctr"/>
              <a:r>
                <a:rPr lang="en-GB" sz="2400" b="1" dirty="0">
                  <a:solidFill>
                    <a:schemeClr val="bg1"/>
                  </a:solidFill>
                  <a:latin typeface="Bahnschrift Light SemiCondensed" panose="020B0502040204020203" pitchFamily="34" charset="0"/>
                </a:rPr>
                <a:t>INTIMACY SEEKER</a:t>
              </a:r>
            </a:p>
            <a:p>
              <a:pPr algn="ctr"/>
              <a:r>
                <a:rPr lang="en-US" sz="1800" dirty="0">
                  <a:solidFill>
                    <a:schemeClr val="bg1">
                      <a:alpha val="80000"/>
                    </a:schemeClr>
                  </a:solidFill>
                  <a:latin typeface="Bahnschrift Light SemiCondensed" panose="020B0502040204020203" pitchFamily="34" charset="0"/>
                </a:rPr>
                <a:t>Usually as a result of loneliness and a lack of a close confidante</a:t>
              </a:r>
            </a:p>
            <a:p>
              <a:pPr algn="ctr"/>
              <a:r>
                <a:rPr lang="en-US" sz="1800" dirty="0">
                  <a:solidFill>
                    <a:schemeClr val="bg1">
                      <a:alpha val="80000"/>
                    </a:schemeClr>
                  </a:solidFill>
                  <a:latin typeface="Bahnschrift Light SemiCondensed" panose="020B0502040204020203" pitchFamily="34" charset="0"/>
                </a:rPr>
                <a:t>Victims are usually strangers </a:t>
              </a:r>
            </a:p>
            <a:p>
              <a:pPr algn="ctr"/>
              <a:r>
                <a:rPr lang="en-US" sz="1800" dirty="0">
                  <a:solidFill>
                    <a:schemeClr val="bg1">
                      <a:alpha val="80000"/>
                    </a:schemeClr>
                  </a:solidFill>
                  <a:latin typeface="Bahnschrift Light SemiCondensed" panose="020B0502040204020203" pitchFamily="34" charset="0"/>
                </a:rPr>
                <a:t>Half of the subjects truly believed their feelings of affection were mutual</a:t>
              </a:r>
            </a:p>
            <a:p>
              <a:pPr algn="ctr"/>
              <a:r>
                <a:rPr lang="en-US" sz="1800" dirty="0">
                  <a:solidFill>
                    <a:schemeClr val="bg1">
                      <a:alpha val="80000"/>
                    </a:schemeClr>
                  </a:solidFill>
                  <a:latin typeface="Bahnschrift Light SemiCondensed" panose="020B0502040204020203" pitchFamily="34" charset="0"/>
                </a:rPr>
                <a:t>Often their </a:t>
              </a:r>
              <a:r>
                <a:rPr lang="en-US" sz="1800" dirty="0" err="1">
                  <a:solidFill>
                    <a:schemeClr val="bg1">
                      <a:alpha val="80000"/>
                    </a:schemeClr>
                  </a:solidFill>
                  <a:latin typeface="Bahnschrift Light SemiCondensed" panose="020B0502040204020203" pitchFamily="34" charset="0"/>
                </a:rPr>
                <a:t>behaviour</a:t>
              </a:r>
              <a:r>
                <a:rPr lang="en-US" sz="1800" dirty="0">
                  <a:solidFill>
                    <a:schemeClr val="bg1">
                      <a:alpha val="80000"/>
                    </a:schemeClr>
                  </a:solidFill>
                  <a:latin typeface="Bahnschrift Light SemiCondensed" panose="020B0502040204020203" pitchFamily="34" charset="0"/>
                </a:rPr>
                <a:t> is </a:t>
              </a:r>
              <a:r>
                <a:rPr lang="en-US" sz="1800" dirty="0" err="1">
                  <a:solidFill>
                    <a:schemeClr val="bg1">
                      <a:alpha val="80000"/>
                    </a:schemeClr>
                  </a:solidFill>
                  <a:latin typeface="Bahnschrift Light SemiCondensed" panose="020B0502040204020203" pitchFamily="34" charset="0"/>
                </a:rPr>
                <a:t>fuelled</a:t>
              </a:r>
              <a:r>
                <a:rPr lang="en-US" sz="1800" dirty="0">
                  <a:solidFill>
                    <a:schemeClr val="bg1">
                      <a:alpha val="80000"/>
                    </a:schemeClr>
                  </a:solidFill>
                  <a:latin typeface="Bahnschrift Light SemiCondensed" panose="020B0502040204020203" pitchFamily="34" charset="0"/>
                </a:rPr>
                <a:t> by mental illness (delusional disorder)</a:t>
              </a:r>
            </a:p>
            <a:p>
              <a:endParaRPr lang="en-GB" dirty="0"/>
            </a:p>
          </p:txBody>
        </p:sp>
        <p:pic>
          <p:nvPicPr>
            <p:cNvPr id="42" name="Picture 2" descr="One Hour Photo (2002) – Movies Unchained">
              <a:extLst>
                <a:ext uri="{FF2B5EF4-FFF2-40B4-BE49-F238E27FC236}">
                  <a16:creationId xmlns:a16="http://schemas.microsoft.com/office/drawing/2014/main" id="{FDAD9E43-C377-8F58-4E44-EED68B779D2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99683" y="116919"/>
              <a:ext cx="2117725" cy="317658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29" name="Group 28">
            <a:extLst>
              <a:ext uri="{FF2B5EF4-FFF2-40B4-BE49-F238E27FC236}">
                <a16:creationId xmlns:a16="http://schemas.microsoft.com/office/drawing/2014/main" id="{94A6051D-FED2-46CF-7CC0-316B70226653}"/>
              </a:ext>
            </a:extLst>
          </p:cNvPr>
          <p:cNvGrpSpPr/>
          <p:nvPr/>
        </p:nvGrpSpPr>
        <p:grpSpPr>
          <a:xfrm>
            <a:off x="-876261" y="20650"/>
            <a:ext cx="4546600" cy="6905626"/>
            <a:chOff x="-3355085" y="-120910"/>
            <a:chExt cx="4546600" cy="6905626"/>
          </a:xfrm>
          <a:effectLst>
            <a:outerShdw blurRad="50800" dist="38100" dir="2700000" algn="tl" rotWithShape="0">
              <a:prstClr val="black">
                <a:alpha val="40000"/>
              </a:prstClr>
            </a:outerShdw>
          </a:effectLst>
        </p:grpSpPr>
        <p:sp>
          <p:nvSpPr>
            <p:cNvPr id="30" name="Rectangle: Rounded Corners 29">
              <a:extLst>
                <a:ext uri="{FF2B5EF4-FFF2-40B4-BE49-F238E27FC236}">
                  <a16:creationId xmlns:a16="http://schemas.microsoft.com/office/drawing/2014/main" id="{980CE54F-367B-E2A2-922D-15F9330DB9FE}"/>
                </a:ext>
              </a:extLst>
            </p:cNvPr>
            <p:cNvSpPr/>
            <p:nvPr/>
          </p:nvSpPr>
          <p:spPr>
            <a:xfrm>
              <a:off x="-3355085" y="-120910"/>
              <a:ext cx="4546600" cy="6858000"/>
            </a:xfrm>
            <a:prstGeom prst="roundRect">
              <a:avLst/>
            </a:prstGeom>
            <a:solidFill>
              <a:srgbClr val="53623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TextBox 30">
              <a:extLst>
                <a:ext uri="{FF2B5EF4-FFF2-40B4-BE49-F238E27FC236}">
                  <a16:creationId xmlns:a16="http://schemas.microsoft.com/office/drawing/2014/main" id="{CF981413-88B8-F543-3C98-61339434B449}"/>
                </a:ext>
              </a:extLst>
            </p:cNvPr>
            <p:cNvSpPr txBox="1"/>
            <p:nvPr/>
          </p:nvSpPr>
          <p:spPr>
            <a:xfrm>
              <a:off x="-2330354" y="2722065"/>
              <a:ext cx="2842419" cy="4062651"/>
            </a:xfrm>
            <a:prstGeom prst="rect">
              <a:avLst/>
            </a:prstGeom>
            <a:noFill/>
          </p:spPr>
          <p:txBody>
            <a:bodyPr wrap="square" rtlCol="0">
              <a:spAutoFit/>
            </a:bodyPr>
            <a:lstStyle/>
            <a:p>
              <a:pPr algn="ctr"/>
              <a:r>
                <a:rPr lang="en-US" sz="2400" b="1" dirty="0">
                  <a:solidFill>
                    <a:schemeClr val="bg1">
                      <a:alpha val="80000"/>
                    </a:schemeClr>
                  </a:solidFill>
                  <a:latin typeface="Bahnschrift Light SemiCondensed" panose="020B0502040204020203" pitchFamily="34" charset="0"/>
                </a:rPr>
                <a:t>PREDATORY</a:t>
              </a:r>
            </a:p>
            <a:p>
              <a:pPr algn="ctr"/>
              <a:r>
                <a:rPr lang="en-US" sz="1800" dirty="0">
                  <a:solidFill>
                    <a:schemeClr val="bg1">
                      <a:alpha val="80000"/>
                    </a:schemeClr>
                  </a:solidFill>
                  <a:latin typeface="Bahnschrift Light SemiCondensed" panose="020B0502040204020203" pitchFamily="34" charset="0"/>
                </a:rPr>
                <a:t>Deviant sexual practices and interests</a:t>
              </a:r>
            </a:p>
            <a:p>
              <a:pPr algn="ctr"/>
              <a:r>
                <a:rPr lang="en-US" sz="1800" dirty="0">
                  <a:solidFill>
                    <a:schemeClr val="bg1">
                      <a:alpha val="80000"/>
                    </a:schemeClr>
                  </a:solidFill>
                  <a:latin typeface="Bahnschrift Light SemiCondensed" panose="020B0502040204020203" pitchFamily="34" charset="0"/>
                </a:rPr>
                <a:t>Usually, male perpetrator and the victims are usually female strangers</a:t>
              </a:r>
            </a:p>
            <a:p>
              <a:pPr algn="ctr"/>
              <a:r>
                <a:rPr lang="en-US" sz="1800" dirty="0">
                  <a:solidFill>
                    <a:schemeClr val="bg1">
                      <a:alpha val="80000"/>
                    </a:schemeClr>
                  </a:solidFill>
                  <a:latin typeface="Bahnschrift Light SemiCondensed" panose="020B0502040204020203" pitchFamily="34" charset="0"/>
                </a:rPr>
                <a:t>Gratification linked to voyeurism and </a:t>
              </a:r>
            </a:p>
            <a:p>
              <a:pPr algn="ctr"/>
              <a:r>
                <a:rPr lang="en-US" sz="1800" dirty="0">
                  <a:solidFill>
                    <a:schemeClr val="bg1">
                      <a:alpha val="80000"/>
                    </a:schemeClr>
                  </a:solidFill>
                  <a:latin typeface="Bahnschrift Light SemiCondensed" panose="020B0502040204020203" pitchFamily="34" charset="0"/>
                </a:rPr>
                <a:t>Linked to sexual violence (the stalking may be an information gathering exercise prior to a sexual assault)</a:t>
              </a:r>
            </a:p>
            <a:p>
              <a:endParaRPr lang="en-GB" dirty="0"/>
            </a:p>
          </p:txBody>
        </p:sp>
        <p:pic>
          <p:nvPicPr>
            <p:cNvPr id="32" name="Picture 31" descr="A person and person looking at camera&#10;&#10;Description automatically generated">
              <a:extLst>
                <a:ext uri="{FF2B5EF4-FFF2-40B4-BE49-F238E27FC236}">
                  <a16:creationId xmlns:a16="http://schemas.microsoft.com/office/drawing/2014/main" id="{4FCFFBEE-A216-B16F-CD2D-A321C7622E13}"/>
                </a:ext>
              </a:extLst>
            </p:cNvPr>
            <p:cNvPicPr>
              <a:picLocks noChangeAspect="1"/>
            </p:cNvPicPr>
            <p:nvPr/>
          </p:nvPicPr>
          <p:blipFill>
            <a:blip r:embed="rId8">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843093" y="-53281"/>
              <a:ext cx="1818480" cy="2727720"/>
            </a:xfrm>
            <a:prstGeom prst="rect">
              <a:avLst/>
            </a:prstGeom>
          </p:spPr>
        </p:pic>
      </p:grpSp>
    </p:spTree>
    <p:extLst>
      <p:ext uri="{BB962C8B-B14F-4D97-AF65-F5344CB8AC3E}">
        <p14:creationId xmlns:p14="http://schemas.microsoft.com/office/powerpoint/2010/main" val="25081461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BC7F5C9-376D-A503-21A6-BB873C4273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57924" y="-1"/>
            <a:ext cx="5934075" cy="6829425"/>
          </a:xfrm>
          <a:prstGeom prst="rect">
            <a:avLst/>
          </a:prstGeom>
        </p:spPr>
      </p:pic>
      <p:sp>
        <p:nvSpPr>
          <p:cNvPr id="5" name="TextBox 4">
            <a:extLst>
              <a:ext uri="{FF2B5EF4-FFF2-40B4-BE49-F238E27FC236}">
                <a16:creationId xmlns:a16="http://schemas.microsoft.com/office/drawing/2014/main" id="{81BE2964-8F9F-FB2E-D23D-6D85D0D8CB02}"/>
              </a:ext>
            </a:extLst>
          </p:cNvPr>
          <p:cNvSpPr txBox="1"/>
          <p:nvPr/>
        </p:nvSpPr>
        <p:spPr>
          <a:xfrm>
            <a:off x="802105" y="529389"/>
            <a:ext cx="4716379" cy="923330"/>
          </a:xfrm>
          <a:prstGeom prst="rect">
            <a:avLst/>
          </a:prstGeom>
          <a:noFill/>
        </p:spPr>
        <p:txBody>
          <a:bodyPr wrap="square" rtlCol="0">
            <a:spAutoFit/>
          </a:bodyPr>
          <a:lstStyle/>
          <a:p>
            <a:r>
              <a:rPr lang="en-GB" sz="5400" dirty="0">
                <a:solidFill>
                  <a:srgbClr val="007A23"/>
                </a:solidFill>
                <a:latin typeface="Bahnschrift SemiBold SemiConden" panose="020B0502040204020203" pitchFamily="34" charset="0"/>
              </a:rPr>
              <a:t>SAFEGUARDING</a:t>
            </a:r>
          </a:p>
        </p:txBody>
      </p:sp>
      <p:sp>
        <p:nvSpPr>
          <p:cNvPr id="6" name="TextBox 5">
            <a:extLst>
              <a:ext uri="{FF2B5EF4-FFF2-40B4-BE49-F238E27FC236}">
                <a16:creationId xmlns:a16="http://schemas.microsoft.com/office/drawing/2014/main" id="{4EA05B41-AD3D-9A38-5D2B-31A64D2FDA61}"/>
              </a:ext>
            </a:extLst>
          </p:cNvPr>
          <p:cNvSpPr txBox="1"/>
          <p:nvPr/>
        </p:nvSpPr>
        <p:spPr>
          <a:xfrm>
            <a:off x="802105" y="1461649"/>
            <a:ext cx="3930316" cy="3139321"/>
          </a:xfrm>
          <a:prstGeom prst="rect">
            <a:avLst/>
          </a:prstGeom>
          <a:noFill/>
        </p:spPr>
        <p:txBody>
          <a:bodyPr wrap="square" rtlCol="0">
            <a:spAutoFit/>
          </a:bodyPr>
          <a:lstStyle/>
          <a:p>
            <a:pPr algn="ctr"/>
            <a:r>
              <a:rPr lang="en-GB" dirty="0">
                <a:solidFill>
                  <a:srgbClr val="007A23"/>
                </a:solidFill>
                <a:latin typeface="Bahnschrift SemiLight SemiConde" panose="020B0502040204020203" pitchFamily="34" charset="0"/>
              </a:rPr>
              <a:t>This is a copy of the SASH (Screening assessment for Stalking and Harassment. </a:t>
            </a:r>
          </a:p>
          <a:p>
            <a:pPr algn="ctr"/>
            <a:r>
              <a:rPr lang="en-GB" dirty="0">
                <a:solidFill>
                  <a:srgbClr val="007A23"/>
                </a:solidFill>
                <a:latin typeface="Bahnschrift SemiLight SemiConde" panose="020B0502040204020203" pitchFamily="34" charset="0"/>
              </a:rPr>
              <a:t>It is a list of questions based off research conducted into what indicates as higher level of risk in a stalking case. </a:t>
            </a:r>
          </a:p>
          <a:p>
            <a:pPr algn="ctr"/>
            <a:r>
              <a:rPr lang="en-GB" dirty="0">
                <a:solidFill>
                  <a:srgbClr val="007A23"/>
                </a:solidFill>
                <a:latin typeface="Bahnschrift SemiLight SemiConde" panose="020B0502040204020203" pitchFamily="34" charset="0"/>
              </a:rPr>
              <a:t>This particular assessment is conducted regularly in Dyfed Powys Police</a:t>
            </a:r>
          </a:p>
          <a:p>
            <a:pPr algn="ctr"/>
            <a:r>
              <a:rPr lang="en-GB" dirty="0">
                <a:solidFill>
                  <a:srgbClr val="007A23"/>
                </a:solidFill>
                <a:latin typeface="Bahnschrift SemiLight SemiConde" panose="020B0502040204020203" pitchFamily="34" charset="0"/>
              </a:rPr>
              <a:t>South Wales use DASH, S-DASH and their own risk identification tool for non-da cases. </a:t>
            </a:r>
          </a:p>
          <a:p>
            <a:endParaRPr lang="en-GB" dirty="0"/>
          </a:p>
        </p:txBody>
      </p:sp>
    </p:spTree>
    <p:extLst>
      <p:ext uri="{BB962C8B-B14F-4D97-AF65-F5344CB8AC3E}">
        <p14:creationId xmlns:p14="http://schemas.microsoft.com/office/powerpoint/2010/main" val="142409820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657F69E0-C4B0-4BEC-A689-4F8D877F0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logo of people holding hands&#10;&#10;Description automatically generated">
            <a:extLst>
              <a:ext uri="{FF2B5EF4-FFF2-40B4-BE49-F238E27FC236}">
                <a16:creationId xmlns:a16="http://schemas.microsoft.com/office/drawing/2014/main" id="{D1F8BC08-D4FB-93D8-B28F-A32A4EB86D20}"/>
              </a:ext>
            </a:extLst>
          </p:cNvPr>
          <p:cNvPicPr>
            <a:picLocks noChangeAspect="1"/>
          </p:cNvPicPr>
          <p:nvPr/>
        </p:nvPicPr>
        <p:blipFill rotWithShape="1">
          <a:blip r:embed="rId3">
            <a:alphaModFix amt="50000"/>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r="-1"/>
          <a:stretch/>
        </p:blipFill>
        <p:spPr>
          <a:xfrm>
            <a:off x="3070" y="10"/>
            <a:ext cx="12188930" cy="6857990"/>
          </a:xfrm>
          <a:prstGeom prst="rect">
            <a:avLst/>
          </a:prstGeom>
        </p:spPr>
      </p:pic>
      <p:sp>
        <p:nvSpPr>
          <p:cNvPr id="4" name="TextBox 3">
            <a:extLst>
              <a:ext uri="{FF2B5EF4-FFF2-40B4-BE49-F238E27FC236}">
                <a16:creationId xmlns:a16="http://schemas.microsoft.com/office/drawing/2014/main" id="{80827F39-C2B0-EF66-A1A5-88405B566712}"/>
              </a:ext>
            </a:extLst>
          </p:cNvPr>
          <p:cNvSpPr txBox="1"/>
          <p:nvPr/>
        </p:nvSpPr>
        <p:spPr>
          <a:xfrm>
            <a:off x="1522476" y="1305378"/>
            <a:ext cx="9144000" cy="3063240"/>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6600" dirty="0">
                <a:solidFill>
                  <a:schemeClr val="bg1"/>
                </a:solidFill>
                <a:latin typeface="Bahnschrift SemiBold Condensed" panose="020B0502040204020203" pitchFamily="34" charset="0"/>
                <a:ea typeface="+mj-ea"/>
                <a:cs typeface="+mj-cs"/>
              </a:rPr>
              <a:t>STALKING SUPER COMPLAINT </a:t>
            </a:r>
          </a:p>
        </p:txBody>
      </p:sp>
      <p:sp>
        <p:nvSpPr>
          <p:cNvPr id="15" name="sketchy line">
            <a:extLst>
              <a:ext uri="{FF2B5EF4-FFF2-40B4-BE49-F238E27FC236}">
                <a16:creationId xmlns:a16="http://schemas.microsoft.com/office/drawing/2014/main" id="{9F6380B4-6A1C-481E-8408-B4E6C75B9B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014464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wearing a yellow vest&#10;&#10;Description automatically generated">
            <a:extLst>
              <a:ext uri="{FF2B5EF4-FFF2-40B4-BE49-F238E27FC236}">
                <a16:creationId xmlns:a16="http://schemas.microsoft.com/office/drawing/2014/main" id="{1B9B60B4-4CB7-81FB-4D9F-8C188CA9C3FF}"/>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6858000"/>
          </a:xfrm>
          <a:prstGeom prst="rect">
            <a:avLst/>
          </a:prstGeom>
        </p:spPr>
      </p:pic>
      <p:sp>
        <p:nvSpPr>
          <p:cNvPr id="6" name="Freeform: Shape 5">
            <a:extLst>
              <a:ext uri="{FF2B5EF4-FFF2-40B4-BE49-F238E27FC236}">
                <a16:creationId xmlns:a16="http://schemas.microsoft.com/office/drawing/2014/main" id="{7969AF4E-FC06-50E8-F69F-9EBF64055A7D}"/>
              </a:ext>
            </a:extLst>
          </p:cNvPr>
          <p:cNvSpPr/>
          <p:nvPr/>
        </p:nvSpPr>
        <p:spPr>
          <a:xfrm>
            <a:off x="0" y="0"/>
            <a:ext cx="4432300" cy="6858000"/>
          </a:xfrm>
          <a:custGeom>
            <a:avLst/>
            <a:gdLst/>
            <a:ahLst/>
            <a:cxnLst/>
            <a:rect l="l" t="t" r="r" b="b"/>
            <a:pathLst>
              <a:path w="4584700" h="6858000">
                <a:moveTo>
                  <a:pt x="1349794" y="3918724"/>
                </a:moveTo>
                <a:lnTo>
                  <a:pt x="1349794" y="3940490"/>
                </a:lnTo>
                <a:cubicBezTo>
                  <a:pt x="1349794" y="3957456"/>
                  <a:pt x="1347060" y="3971242"/>
                  <a:pt x="1341590" y="3981846"/>
                </a:cubicBezTo>
                <a:cubicBezTo>
                  <a:pt x="1336121" y="3992450"/>
                  <a:pt x="1326856" y="4001435"/>
                  <a:pt x="1313797" y="4008802"/>
                </a:cubicBezTo>
                <a:cubicBezTo>
                  <a:pt x="1300737" y="4016169"/>
                  <a:pt x="1286617" y="4019853"/>
                  <a:pt x="1271436" y="4019853"/>
                </a:cubicBezTo>
                <a:cubicBezTo>
                  <a:pt x="1256926" y="4019853"/>
                  <a:pt x="1245931" y="4016448"/>
                  <a:pt x="1238452" y="4009639"/>
                </a:cubicBezTo>
                <a:cubicBezTo>
                  <a:pt x="1230974" y="4002830"/>
                  <a:pt x="1227234" y="3994068"/>
                  <a:pt x="1227234" y="3983353"/>
                </a:cubicBezTo>
                <a:cubicBezTo>
                  <a:pt x="1227234" y="3973976"/>
                  <a:pt x="1231030" y="3965605"/>
                  <a:pt x="1238620" y="3958238"/>
                </a:cubicBezTo>
                <a:cubicBezTo>
                  <a:pt x="1245987" y="3951094"/>
                  <a:pt x="1263511" y="3943839"/>
                  <a:pt x="1291193" y="3936472"/>
                </a:cubicBezTo>
                <a:cubicBezTo>
                  <a:pt x="1311508" y="3931337"/>
                  <a:pt x="1331042" y="3925421"/>
                  <a:pt x="1349794" y="3918724"/>
                </a:cubicBezTo>
                <a:close/>
                <a:moveTo>
                  <a:pt x="534067" y="3823958"/>
                </a:moveTo>
                <a:cubicBezTo>
                  <a:pt x="550141" y="3823958"/>
                  <a:pt x="563759" y="3830711"/>
                  <a:pt x="574921" y="3844217"/>
                </a:cubicBezTo>
                <a:cubicBezTo>
                  <a:pt x="586083" y="3857723"/>
                  <a:pt x="591664" y="3878875"/>
                  <a:pt x="591664" y="3907673"/>
                </a:cubicBezTo>
                <a:cubicBezTo>
                  <a:pt x="591664" y="3938927"/>
                  <a:pt x="586306" y="3961084"/>
                  <a:pt x="575591" y="3974144"/>
                </a:cubicBezTo>
                <a:cubicBezTo>
                  <a:pt x="564875" y="3987203"/>
                  <a:pt x="551592" y="3993733"/>
                  <a:pt x="535742" y="3993733"/>
                </a:cubicBezTo>
                <a:cubicBezTo>
                  <a:pt x="517659" y="3993733"/>
                  <a:pt x="502702" y="3986924"/>
                  <a:pt x="490870" y="3973307"/>
                </a:cubicBezTo>
                <a:cubicBezTo>
                  <a:pt x="479038" y="3959689"/>
                  <a:pt x="473122" y="3938816"/>
                  <a:pt x="473122" y="3910687"/>
                </a:cubicBezTo>
                <a:cubicBezTo>
                  <a:pt x="473122" y="3880103"/>
                  <a:pt x="478927" y="3858002"/>
                  <a:pt x="490535" y="3844384"/>
                </a:cubicBezTo>
                <a:cubicBezTo>
                  <a:pt x="502144" y="3830766"/>
                  <a:pt x="516655" y="3823958"/>
                  <a:pt x="534067" y="3823958"/>
                </a:cubicBezTo>
                <a:close/>
                <a:moveTo>
                  <a:pt x="3201886" y="3804536"/>
                </a:moveTo>
                <a:cubicBezTo>
                  <a:pt x="3220638" y="3804536"/>
                  <a:pt x="3235763" y="3810228"/>
                  <a:pt x="3247260" y="3821614"/>
                </a:cubicBezTo>
                <a:cubicBezTo>
                  <a:pt x="3258757" y="3832999"/>
                  <a:pt x="3265845" y="3851863"/>
                  <a:pt x="3268524" y="3878205"/>
                </a:cubicBezTo>
                <a:lnTo>
                  <a:pt x="3134244" y="3878205"/>
                </a:lnTo>
                <a:cubicBezTo>
                  <a:pt x="3136476" y="3856997"/>
                  <a:pt x="3141722" y="3841036"/>
                  <a:pt x="3149982" y="3830320"/>
                </a:cubicBezTo>
                <a:cubicBezTo>
                  <a:pt x="3162930" y="3813130"/>
                  <a:pt x="3180231" y="3804536"/>
                  <a:pt x="3201886" y="3804536"/>
                </a:cubicBezTo>
                <a:close/>
                <a:moveTo>
                  <a:pt x="2331576" y="3731870"/>
                </a:moveTo>
                <a:lnTo>
                  <a:pt x="2331576" y="4087495"/>
                </a:lnTo>
                <a:lnTo>
                  <a:pt x="2467866" y="4087495"/>
                </a:lnTo>
                <a:lnTo>
                  <a:pt x="2467866" y="3731870"/>
                </a:lnTo>
                <a:close/>
                <a:moveTo>
                  <a:pt x="3196193" y="3723833"/>
                </a:moveTo>
                <a:cubicBezTo>
                  <a:pt x="3133462" y="3723833"/>
                  <a:pt x="3084293" y="3741023"/>
                  <a:pt x="3048686" y="3775402"/>
                </a:cubicBezTo>
                <a:cubicBezTo>
                  <a:pt x="3013079" y="3809782"/>
                  <a:pt x="2995275" y="3854765"/>
                  <a:pt x="2995275" y="3910352"/>
                </a:cubicBezTo>
                <a:cubicBezTo>
                  <a:pt x="2995275" y="3949420"/>
                  <a:pt x="3004149" y="3983408"/>
                  <a:pt x="3021897" y="4012318"/>
                </a:cubicBezTo>
                <a:cubicBezTo>
                  <a:pt x="3039645" y="4041228"/>
                  <a:pt x="3062024" y="4062324"/>
                  <a:pt x="3089037" y="4075607"/>
                </a:cubicBezTo>
                <a:cubicBezTo>
                  <a:pt x="3116049" y="4088890"/>
                  <a:pt x="3153107" y="4095532"/>
                  <a:pt x="3200212" y="4095532"/>
                </a:cubicBezTo>
                <a:cubicBezTo>
                  <a:pt x="3254460" y="4095532"/>
                  <a:pt x="3296094" y="4087774"/>
                  <a:pt x="3325116" y="4072259"/>
                </a:cubicBezTo>
                <a:cubicBezTo>
                  <a:pt x="3354137" y="4056743"/>
                  <a:pt x="3378917" y="4031126"/>
                  <a:pt x="3399455" y="3995408"/>
                </a:cubicBezTo>
                <a:lnTo>
                  <a:pt x="3265175" y="3983018"/>
                </a:lnTo>
                <a:cubicBezTo>
                  <a:pt x="3256692" y="3993733"/>
                  <a:pt x="3248767" y="4001212"/>
                  <a:pt x="3241400" y="4005454"/>
                </a:cubicBezTo>
                <a:cubicBezTo>
                  <a:pt x="3229345" y="4012151"/>
                  <a:pt x="3216620" y="4015499"/>
                  <a:pt x="3203225" y="4015499"/>
                </a:cubicBezTo>
                <a:cubicBezTo>
                  <a:pt x="3182017" y="4015499"/>
                  <a:pt x="3164827" y="4007798"/>
                  <a:pt x="3151656" y="3992394"/>
                </a:cubicBezTo>
                <a:cubicBezTo>
                  <a:pt x="3142280" y="3981678"/>
                  <a:pt x="3136364" y="3965382"/>
                  <a:pt x="3133909" y="3943504"/>
                </a:cubicBezTo>
                <a:lnTo>
                  <a:pt x="3407157" y="3943504"/>
                </a:lnTo>
                <a:lnTo>
                  <a:pt x="3407157" y="3928100"/>
                </a:lnTo>
                <a:cubicBezTo>
                  <a:pt x="3407157" y="3881219"/>
                  <a:pt x="3399455" y="3843156"/>
                  <a:pt x="3384052" y="3813912"/>
                </a:cubicBezTo>
                <a:cubicBezTo>
                  <a:pt x="3368648" y="3784667"/>
                  <a:pt x="3346212" y="3762343"/>
                  <a:pt x="3316744" y="3746939"/>
                </a:cubicBezTo>
                <a:cubicBezTo>
                  <a:pt x="3287276" y="3731535"/>
                  <a:pt x="3247093" y="3723833"/>
                  <a:pt x="3196193" y="3723833"/>
                </a:cubicBezTo>
                <a:close/>
                <a:moveTo>
                  <a:pt x="2746025" y="3723833"/>
                </a:moveTo>
                <a:cubicBezTo>
                  <a:pt x="2704502" y="3723833"/>
                  <a:pt x="2670458" y="3729298"/>
                  <a:pt x="2643892" y="3740226"/>
                </a:cubicBezTo>
                <a:cubicBezTo>
                  <a:pt x="2627149" y="3747140"/>
                  <a:pt x="2610852" y="3757678"/>
                  <a:pt x="2595002" y="3771842"/>
                </a:cubicBezTo>
                <a:cubicBezTo>
                  <a:pt x="2579152" y="3786006"/>
                  <a:pt x="2566650" y="3802008"/>
                  <a:pt x="2557497" y="3819850"/>
                </a:cubicBezTo>
                <a:cubicBezTo>
                  <a:pt x="2544996" y="3844163"/>
                  <a:pt x="2538745" y="3874609"/>
                  <a:pt x="2538745" y="3911189"/>
                </a:cubicBezTo>
                <a:cubicBezTo>
                  <a:pt x="2538745" y="3946207"/>
                  <a:pt x="2543880" y="3974310"/>
                  <a:pt x="2554149" y="3995499"/>
                </a:cubicBezTo>
                <a:cubicBezTo>
                  <a:pt x="2564418" y="4016688"/>
                  <a:pt x="2578594" y="4035145"/>
                  <a:pt x="2596676" y="4050869"/>
                </a:cubicBezTo>
                <a:cubicBezTo>
                  <a:pt x="2614759" y="4066594"/>
                  <a:pt x="2636358" y="4077969"/>
                  <a:pt x="2661472" y="4084994"/>
                </a:cubicBezTo>
                <a:cubicBezTo>
                  <a:pt x="2686587" y="4092019"/>
                  <a:pt x="2718009" y="4095532"/>
                  <a:pt x="2755736" y="4095532"/>
                </a:cubicBezTo>
                <a:cubicBezTo>
                  <a:pt x="2794804" y="4095532"/>
                  <a:pt x="2827007" y="4090062"/>
                  <a:pt x="2852345" y="4079123"/>
                </a:cubicBezTo>
                <a:cubicBezTo>
                  <a:pt x="2877683" y="4068185"/>
                  <a:pt x="2898500" y="4052837"/>
                  <a:pt x="2914797" y="4033080"/>
                </a:cubicBezTo>
                <a:cubicBezTo>
                  <a:pt x="2931093" y="4013323"/>
                  <a:pt x="2942813" y="3989938"/>
                  <a:pt x="2949957" y="3962926"/>
                </a:cubicBezTo>
                <a:lnTo>
                  <a:pt x="2820365" y="3948192"/>
                </a:lnTo>
                <a:cubicBezTo>
                  <a:pt x="2814338" y="3967167"/>
                  <a:pt x="2805240" y="3981232"/>
                  <a:pt x="2793074" y="3990385"/>
                </a:cubicBezTo>
                <a:cubicBezTo>
                  <a:pt x="2780907" y="3999538"/>
                  <a:pt x="2765894" y="4004114"/>
                  <a:pt x="2748035" y="4004114"/>
                </a:cubicBezTo>
                <a:cubicBezTo>
                  <a:pt x="2726603" y="4004114"/>
                  <a:pt x="2708967" y="3996538"/>
                  <a:pt x="2695126" y="3981385"/>
                </a:cubicBezTo>
                <a:cubicBezTo>
                  <a:pt x="2681285" y="3966233"/>
                  <a:pt x="2674365" y="3944060"/>
                  <a:pt x="2674365" y="3914868"/>
                </a:cubicBezTo>
                <a:cubicBezTo>
                  <a:pt x="2674365" y="3882107"/>
                  <a:pt x="2681341" y="3857649"/>
                  <a:pt x="2695294" y="3841493"/>
                </a:cubicBezTo>
                <a:cubicBezTo>
                  <a:pt x="2709246" y="3825338"/>
                  <a:pt x="2727496" y="3817260"/>
                  <a:pt x="2750044" y="3817260"/>
                </a:cubicBezTo>
                <a:cubicBezTo>
                  <a:pt x="2767903" y="3817260"/>
                  <a:pt x="2782135" y="3821111"/>
                  <a:pt x="2792739" y="3828813"/>
                </a:cubicBezTo>
                <a:cubicBezTo>
                  <a:pt x="2803343" y="3836515"/>
                  <a:pt x="2810654" y="3847956"/>
                  <a:pt x="2814672" y="3863137"/>
                </a:cubicBezTo>
                <a:lnTo>
                  <a:pt x="2942925" y="3846059"/>
                </a:lnTo>
                <a:cubicBezTo>
                  <a:pt x="2930647" y="3806098"/>
                  <a:pt x="2909271" y="3775737"/>
                  <a:pt x="2878799" y="3754976"/>
                </a:cubicBezTo>
                <a:cubicBezTo>
                  <a:pt x="2848326" y="3734214"/>
                  <a:pt x="2804068" y="3723833"/>
                  <a:pt x="2746025" y="3723833"/>
                </a:cubicBezTo>
                <a:close/>
                <a:moveTo>
                  <a:pt x="1755425" y="3723833"/>
                </a:moveTo>
                <a:cubicBezTo>
                  <a:pt x="1713902" y="3723833"/>
                  <a:pt x="1679858" y="3729298"/>
                  <a:pt x="1653292" y="3740226"/>
                </a:cubicBezTo>
                <a:cubicBezTo>
                  <a:pt x="1636549" y="3747140"/>
                  <a:pt x="1620252" y="3757678"/>
                  <a:pt x="1604402" y="3771842"/>
                </a:cubicBezTo>
                <a:cubicBezTo>
                  <a:pt x="1588552" y="3786006"/>
                  <a:pt x="1576051" y="3802008"/>
                  <a:pt x="1566898" y="3819850"/>
                </a:cubicBezTo>
                <a:cubicBezTo>
                  <a:pt x="1554396" y="3844163"/>
                  <a:pt x="1548145" y="3874609"/>
                  <a:pt x="1548145" y="3911189"/>
                </a:cubicBezTo>
                <a:cubicBezTo>
                  <a:pt x="1548145" y="3946207"/>
                  <a:pt x="1553280" y="3974310"/>
                  <a:pt x="1563549" y="3995499"/>
                </a:cubicBezTo>
                <a:cubicBezTo>
                  <a:pt x="1573818" y="4016688"/>
                  <a:pt x="1587994" y="4035145"/>
                  <a:pt x="1606076" y="4050869"/>
                </a:cubicBezTo>
                <a:cubicBezTo>
                  <a:pt x="1624159" y="4066594"/>
                  <a:pt x="1645758" y="4077969"/>
                  <a:pt x="1670873" y="4084994"/>
                </a:cubicBezTo>
                <a:cubicBezTo>
                  <a:pt x="1695987" y="4092019"/>
                  <a:pt x="1727409" y="4095532"/>
                  <a:pt x="1765137" y="4095532"/>
                </a:cubicBezTo>
                <a:cubicBezTo>
                  <a:pt x="1804204" y="4095532"/>
                  <a:pt x="1836407" y="4090062"/>
                  <a:pt x="1861744" y="4079123"/>
                </a:cubicBezTo>
                <a:cubicBezTo>
                  <a:pt x="1887083" y="4068185"/>
                  <a:pt x="1907900" y="4052837"/>
                  <a:pt x="1924197" y="4033080"/>
                </a:cubicBezTo>
                <a:cubicBezTo>
                  <a:pt x="1940493" y="4013323"/>
                  <a:pt x="1952214" y="3989938"/>
                  <a:pt x="1959357" y="3962926"/>
                </a:cubicBezTo>
                <a:lnTo>
                  <a:pt x="1829765" y="3948192"/>
                </a:lnTo>
                <a:cubicBezTo>
                  <a:pt x="1823737" y="3967167"/>
                  <a:pt x="1814640" y="3981232"/>
                  <a:pt x="1802474" y="3990385"/>
                </a:cubicBezTo>
                <a:cubicBezTo>
                  <a:pt x="1790307" y="3999538"/>
                  <a:pt x="1775294" y="4004114"/>
                  <a:pt x="1757435" y="4004114"/>
                </a:cubicBezTo>
                <a:cubicBezTo>
                  <a:pt x="1736003" y="4004114"/>
                  <a:pt x="1718367" y="3996538"/>
                  <a:pt x="1704526" y="3981385"/>
                </a:cubicBezTo>
                <a:cubicBezTo>
                  <a:pt x="1690685" y="3966233"/>
                  <a:pt x="1683765" y="3944060"/>
                  <a:pt x="1683765" y="3914868"/>
                </a:cubicBezTo>
                <a:cubicBezTo>
                  <a:pt x="1683765" y="3882107"/>
                  <a:pt x="1690741" y="3857649"/>
                  <a:pt x="1704694" y="3841493"/>
                </a:cubicBezTo>
                <a:cubicBezTo>
                  <a:pt x="1718646" y="3825338"/>
                  <a:pt x="1736896" y="3817260"/>
                  <a:pt x="1759444" y="3817260"/>
                </a:cubicBezTo>
                <a:cubicBezTo>
                  <a:pt x="1777303" y="3817260"/>
                  <a:pt x="1791535" y="3821111"/>
                  <a:pt x="1802139" y="3828813"/>
                </a:cubicBezTo>
                <a:cubicBezTo>
                  <a:pt x="1812743" y="3836515"/>
                  <a:pt x="1820054" y="3847956"/>
                  <a:pt x="1824072" y="3863137"/>
                </a:cubicBezTo>
                <a:lnTo>
                  <a:pt x="1952325" y="3846059"/>
                </a:lnTo>
                <a:cubicBezTo>
                  <a:pt x="1940047" y="3806098"/>
                  <a:pt x="1918671" y="3775737"/>
                  <a:pt x="1888199" y="3754976"/>
                </a:cubicBezTo>
                <a:cubicBezTo>
                  <a:pt x="1857726" y="3734214"/>
                  <a:pt x="1813469" y="3723833"/>
                  <a:pt x="1755425" y="3723833"/>
                </a:cubicBezTo>
                <a:close/>
                <a:moveTo>
                  <a:pt x="1285166" y="3723833"/>
                </a:moveTo>
                <a:cubicBezTo>
                  <a:pt x="1259716" y="3723833"/>
                  <a:pt x="1236052" y="3725731"/>
                  <a:pt x="1214175" y="3729526"/>
                </a:cubicBezTo>
                <a:cubicBezTo>
                  <a:pt x="1192297" y="3733321"/>
                  <a:pt x="1175108" y="3738679"/>
                  <a:pt x="1162606" y="3745600"/>
                </a:cubicBezTo>
                <a:cubicBezTo>
                  <a:pt x="1145193" y="3755199"/>
                  <a:pt x="1131854" y="3766529"/>
                  <a:pt x="1122590" y="3779588"/>
                </a:cubicBezTo>
                <a:cubicBezTo>
                  <a:pt x="1113325" y="3792648"/>
                  <a:pt x="1106237" y="3810563"/>
                  <a:pt x="1101326" y="3833334"/>
                </a:cubicBezTo>
                <a:lnTo>
                  <a:pt x="1231588" y="3847063"/>
                </a:lnTo>
                <a:cubicBezTo>
                  <a:pt x="1236946" y="3831659"/>
                  <a:pt x="1243978" y="3821167"/>
                  <a:pt x="1252684" y="3815586"/>
                </a:cubicBezTo>
                <a:cubicBezTo>
                  <a:pt x="1263846" y="3808442"/>
                  <a:pt x="1280589" y="3804870"/>
                  <a:pt x="1302914" y="3804870"/>
                </a:cubicBezTo>
                <a:cubicBezTo>
                  <a:pt x="1320327" y="3804870"/>
                  <a:pt x="1332493" y="3808219"/>
                  <a:pt x="1339414" y="3814916"/>
                </a:cubicBezTo>
                <a:cubicBezTo>
                  <a:pt x="1346334" y="3821614"/>
                  <a:pt x="1349794" y="3833334"/>
                  <a:pt x="1349794" y="3850077"/>
                </a:cubicBezTo>
                <a:cubicBezTo>
                  <a:pt x="1332828" y="3856774"/>
                  <a:pt x="1316755" y="3862188"/>
                  <a:pt x="1301574" y="3866318"/>
                </a:cubicBezTo>
                <a:cubicBezTo>
                  <a:pt x="1286394" y="3870448"/>
                  <a:pt x="1253242" y="3877647"/>
                  <a:pt x="1202120" y="3887916"/>
                </a:cubicBezTo>
                <a:cubicBezTo>
                  <a:pt x="1159480" y="3896400"/>
                  <a:pt x="1130236" y="3909348"/>
                  <a:pt x="1114385" y="3926761"/>
                </a:cubicBezTo>
                <a:cubicBezTo>
                  <a:pt x="1098535" y="3944174"/>
                  <a:pt x="1090610" y="3966386"/>
                  <a:pt x="1090610" y="3993398"/>
                </a:cubicBezTo>
                <a:cubicBezTo>
                  <a:pt x="1090610" y="4022197"/>
                  <a:pt x="1101605" y="4046418"/>
                  <a:pt x="1123594" y="4066064"/>
                </a:cubicBezTo>
                <a:cubicBezTo>
                  <a:pt x="1145584" y="4085709"/>
                  <a:pt x="1177786" y="4095532"/>
                  <a:pt x="1220202" y="4095532"/>
                </a:cubicBezTo>
                <a:cubicBezTo>
                  <a:pt x="1252126" y="4095532"/>
                  <a:pt x="1280143" y="4090620"/>
                  <a:pt x="1304253" y="4080798"/>
                </a:cubicBezTo>
                <a:cubicBezTo>
                  <a:pt x="1321889" y="4073431"/>
                  <a:pt x="1339637" y="4061152"/>
                  <a:pt x="1357496" y="4043963"/>
                </a:cubicBezTo>
                <a:cubicBezTo>
                  <a:pt x="1359059" y="4054232"/>
                  <a:pt x="1360622" y="4061766"/>
                  <a:pt x="1362184" y="4066566"/>
                </a:cubicBezTo>
                <a:cubicBezTo>
                  <a:pt x="1363747" y="4071366"/>
                  <a:pt x="1367096" y="4078342"/>
                  <a:pt x="1372230" y="4087495"/>
                </a:cubicBezTo>
                <a:lnTo>
                  <a:pt x="1500148" y="4087495"/>
                </a:lnTo>
                <a:cubicBezTo>
                  <a:pt x="1493004" y="4072761"/>
                  <a:pt x="1488372" y="4060650"/>
                  <a:pt x="1486251" y="4051162"/>
                </a:cubicBezTo>
                <a:cubicBezTo>
                  <a:pt x="1484130" y="4041675"/>
                  <a:pt x="1483070" y="4028559"/>
                  <a:pt x="1483070" y="4011816"/>
                </a:cubicBezTo>
                <a:lnTo>
                  <a:pt x="1483070" y="3854765"/>
                </a:lnTo>
                <a:cubicBezTo>
                  <a:pt x="1483070" y="3838022"/>
                  <a:pt x="1479721" y="3820442"/>
                  <a:pt x="1473024" y="3802024"/>
                </a:cubicBezTo>
                <a:cubicBezTo>
                  <a:pt x="1466327" y="3783607"/>
                  <a:pt x="1457174" y="3769375"/>
                  <a:pt x="1445565" y="3759329"/>
                </a:cubicBezTo>
                <a:cubicBezTo>
                  <a:pt x="1429045" y="3744818"/>
                  <a:pt x="1408396" y="3735275"/>
                  <a:pt x="1383616" y="3730698"/>
                </a:cubicBezTo>
                <a:cubicBezTo>
                  <a:pt x="1358836" y="3726122"/>
                  <a:pt x="1326019" y="3723833"/>
                  <a:pt x="1285166" y="3723833"/>
                </a:cubicBezTo>
                <a:close/>
                <a:moveTo>
                  <a:pt x="1008345" y="3723833"/>
                </a:moveTo>
                <a:cubicBezTo>
                  <a:pt x="989147" y="3723833"/>
                  <a:pt x="973017" y="3728577"/>
                  <a:pt x="959958" y="3738065"/>
                </a:cubicBezTo>
                <a:cubicBezTo>
                  <a:pt x="946898" y="3747553"/>
                  <a:pt x="934229" y="3764910"/>
                  <a:pt x="921951" y="3790136"/>
                </a:cubicBezTo>
                <a:lnTo>
                  <a:pt x="921951" y="3731870"/>
                </a:lnTo>
                <a:lnTo>
                  <a:pt x="794368" y="3731870"/>
                </a:lnTo>
                <a:lnTo>
                  <a:pt x="794368" y="4087495"/>
                </a:lnTo>
                <a:lnTo>
                  <a:pt x="931327" y="4087495"/>
                </a:lnTo>
                <a:lnTo>
                  <a:pt x="931327" y="3968284"/>
                </a:lnTo>
                <a:cubicBezTo>
                  <a:pt x="931327" y="3911357"/>
                  <a:pt x="938359" y="3872513"/>
                  <a:pt x="952423" y="3851751"/>
                </a:cubicBezTo>
                <a:cubicBezTo>
                  <a:pt x="962246" y="3837017"/>
                  <a:pt x="976087" y="3829650"/>
                  <a:pt x="993946" y="3829650"/>
                </a:cubicBezTo>
                <a:cubicBezTo>
                  <a:pt x="1003323" y="3829650"/>
                  <a:pt x="1016047" y="3832999"/>
                  <a:pt x="1032121" y="3839696"/>
                </a:cubicBezTo>
                <a:lnTo>
                  <a:pt x="1074313" y="3742586"/>
                </a:lnTo>
                <a:cubicBezTo>
                  <a:pt x="1050427" y="3730084"/>
                  <a:pt x="1028437" y="3723833"/>
                  <a:pt x="1008345" y="3723833"/>
                </a:cubicBezTo>
                <a:close/>
                <a:moveTo>
                  <a:pt x="578604" y="3723833"/>
                </a:moveTo>
                <a:cubicBezTo>
                  <a:pt x="554494" y="3723833"/>
                  <a:pt x="532505" y="3729080"/>
                  <a:pt x="512636" y="3739572"/>
                </a:cubicBezTo>
                <a:cubicBezTo>
                  <a:pt x="497902" y="3747386"/>
                  <a:pt x="481717" y="3762343"/>
                  <a:pt x="464081" y="3784444"/>
                </a:cubicBezTo>
                <a:lnTo>
                  <a:pt x="464081" y="3731870"/>
                </a:lnTo>
                <a:lnTo>
                  <a:pt x="336498" y="3731870"/>
                </a:lnTo>
                <a:lnTo>
                  <a:pt x="336498" y="4222780"/>
                </a:lnTo>
                <a:lnTo>
                  <a:pt x="474127" y="4222780"/>
                </a:lnTo>
                <a:lnTo>
                  <a:pt x="474127" y="4053004"/>
                </a:lnTo>
                <a:cubicBezTo>
                  <a:pt x="487745" y="4067068"/>
                  <a:pt x="503204" y="4077672"/>
                  <a:pt x="520505" y="4084816"/>
                </a:cubicBezTo>
                <a:cubicBezTo>
                  <a:pt x="537807" y="4091960"/>
                  <a:pt x="556950" y="4095532"/>
                  <a:pt x="577935" y="4095532"/>
                </a:cubicBezTo>
                <a:cubicBezTo>
                  <a:pt x="621244" y="4095532"/>
                  <a:pt x="657074" y="4079961"/>
                  <a:pt x="685426" y="4048818"/>
                </a:cubicBezTo>
                <a:cubicBezTo>
                  <a:pt x="713777" y="4017676"/>
                  <a:pt x="727953" y="3972525"/>
                  <a:pt x="727953" y="3913366"/>
                </a:cubicBezTo>
                <a:cubicBezTo>
                  <a:pt x="727953" y="3859788"/>
                  <a:pt x="714949" y="3814805"/>
                  <a:pt x="688942" y="3778416"/>
                </a:cubicBezTo>
                <a:cubicBezTo>
                  <a:pt x="662934" y="3742028"/>
                  <a:pt x="626155" y="3723833"/>
                  <a:pt x="578604" y="3723833"/>
                </a:cubicBezTo>
                <a:close/>
                <a:moveTo>
                  <a:pt x="2331576" y="3596585"/>
                </a:moveTo>
                <a:lnTo>
                  <a:pt x="2331576" y="3689343"/>
                </a:lnTo>
                <a:lnTo>
                  <a:pt x="2467866" y="3689343"/>
                </a:lnTo>
                <a:lnTo>
                  <a:pt x="2467866" y="3596585"/>
                </a:lnTo>
                <a:close/>
                <a:moveTo>
                  <a:pt x="2186171" y="3596585"/>
                </a:moveTo>
                <a:lnTo>
                  <a:pt x="2049547" y="3666572"/>
                </a:lnTo>
                <a:lnTo>
                  <a:pt x="2049547" y="3731870"/>
                </a:lnTo>
                <a:lnTo>
                  <a:pt x="1999318" y="3731870"/>
                </a:lnTo>
                <a:lnTo>
                  <a:pt x="1999318" y="3831659"/>
                </a:lnTo>
                <a:lnTo>
                  <a:pt x="2049547" y="3831659"/>
                </a:lnTo>
                <a:lnTo>
                  <a:pt x="2049547" y="3956741"/>
                </a:lnTo>
                <a:cubicBezTo>
                  <a:pt x="2049547" y="3996426"/>
                  <a:pt x="2053398" y="4025131"/>
                  <a:pt x="2061100" y="4042856"/>
                </a:cubicBezTo>
                <a:cubicBezTo>
                  <a:pt x="2068802" y="4060581"/>
                  <a:pt x="2080689" y="4073792"/>
                  <a:pt x="2096763" y="4082488"/>
                </a:cubicBezTo>
                <a:cubicBezTo>
                  <a:pt x="2112836" y="4091184"/>
                  <a:pt x="2137839" y="4095532"/>
                  <a:pt x="2171772" y="4095532"/>
                </a:cubicBezTo>
                <a:cubicBezTo>
                  <a:pt x="2201017" y="4095532"/>
                  <a:pt x="2232494" y="4091848"/>
                  <a:pt x="2266204" y="4084481"/>
                </a:cubicBezTo>
                <a:lnTo>
                  <a:pt x="2256158" y="3990400"/>
                </a:lnTo>
                <a:cubicBezTo>
                  <a:pt x="2238075" y="3996194"/>
                  <a:pt x="2224011" y="3999091"/>
                  <a:pt x="2213965" y="3999091"/>
                </a:cubicBezTo>
                <a:cubicBezTo>
                  <a:pt x="2202803" y="3999091"/>
                  <a:pt x="2194989" y="3995303"/>
                  <a:pt x="2190525" y="3987727"/>
                </a:cubicBezTo>
                <a:cubicBezTo>
                  <a:pt x="2187622" y="3982826"/>
                  <a:pt x="2186171" y="3972801"/>
                  <a:pt x="2186171" y="3957652"/>
                </a:cubicBezTo>
                <a:lnTo>
                  <a:pt x="2186171" y="3831659"/>
                </a:lnTo>
                <a:lnTo>
                  <a:pt x="2261181" y="3831659"/>
                </a:lnTo>
                <a:lnTo>
                  <a:pt x="2261181" y="3731870"/>
                </a:lnTo>
                <a:lnTo>
                  <a:pt x="2186171" y="3731870"/>
                </a:lnTo>
                <a:close/>
                <a:moveTo>
                  <a:pt x="1806994" y="3090049"/>
                </a:moveTo>
                <a:lnTo>
                  <a:pt x="1806994" y="3111815"/>
                </a:lnTo>
                <a:cubicBezTo>
                  <a:pt x="1806994" y="3128782"/>
                  <a:pt x="1804260" y="3142567"/>
                  <a:pt x="1798790" y="3153171"/>
                </a:cubicBezTo>
                <a:cubicBezTo>
                  <a:pt x="1793321" y="3163775"/>
                  <a:pt x="1784056" y="3172760"/>
                  <a:pt x="1770997" y="3180127"/>
                </a:cubicBezTo>
                <a:cubicBezTo>
                  <a:pt x="1757937" y="3187494"/>
                  <a:pt x="1743817" y="3191178"/>
                  <a:pt x="1728637" y="3191178"/>
                </a:cubicBezTo>
                <a:cubicBezTo>
                  <a:pt x="1714126" y="3191178"/>
                  <a:pt x="1703131" y="3187773"/>
                  <a:pt x="1695652" y="3180965"/>
                </a:cubicBezTo>
                <a:cubicBezTo>
                  <a:pt x="1688174" y="3174156"/>
                  <a:pt x="1684435" y="3165393"/>
                  <a:pt x="1684435" y="3154678"/>
                </a:cubicBezTo>
                <a:cubicBezTo>
                  <a:pt x="1684435" y="3145302"/>
                  <a:pt x="1688229" y="3136930"/>
                  <a:pt x="1695820" y="3129563"/>
                </a:cubicBezTo>
                <a:cubicBezTo>
                  <a:pt x="1703187" y="3122419"/>
                  <a:pt x="1720711" y="3115164"/>
                  <a:pt x="1748393" y="3107797"/>
                </a:cubicBezTo>
                <a:cubicBezTo>
                  <a:pt x="1768708" y="3102662"/>
                  <a:pt x="1788242" y="3096747"/>
                  <a:pt x="1806994" y="3090049"/>
                </a:cubicBezTo>
                <a:close/>
                <a:moveTo>
                  <a:pt x="578269" y="3090049"/>
                </a:moveTo>
                <a:lnTo>
                  <a:pt x="578269" y="3111815"/>
                </a:lnTo>
                <a:cubicBezTo>
                  <a:pt x="578269" y="3128782"/>
                  <a:pt x="575535" y="3142567"/>
                  <a:pt x="570065" y="3153171"/>
                </a:cubicBezTo>
                <a:cubicBezTo>
                  <a:pt x="564596" y="3163775"/>
                  <a:pt x="555331" y="3172760"/>
                  <a:pt x="542272" y="3180127"/>
                </a:cubicBezTo>
                <a:cubicBezTo>
                  <a:pt x="529212" y="3187494"/>
                  <a:pt x="515092" y="3191178"/>
                  <a:pt x="499911" y="3191178"/>
                </a:cubicBezTo>
                <a:cubicBezTo>
                  <a:pt x="485401" y="3191178"/>
                  <a:pt x="474406" y="3187773"/>
                  <a:pt x="466927" y="3180965"/>
                </a:cubicBezTo>
                <a:cubicBezTo>
                  <a:pt x="459449" y="3174156"/>
                  <a:pt x="455709" y="3165393"/>
                  <a:pt x="455709" y="3154678"/>
                </a:cubicBezTo>
                <a:cubicBezTo>
                  <a:pt x="455709" y="3145302"/>
                  <a:pt x="459505" y="3136930"/>
                  <a:pt x="467095" y="3129563"/>
                </a:cubicBezTo>
                <a:cubicBezTo>
                  <a:pt x="474462" y="3122419"/>
                  <a:pt x="491986" y="3115164"/>
                  <a:pt x="519668" y="3107797"/>
                </a:cubicBezTo>
                <a:cubicBezTo>
                  <a:pt x="539983" y="3102662"/>
                  <a:pt x="559517" y="3096747"/>
                  <a:pt x="578269" y="3090049"/>
                </a:cubicBezTo>
                <a:close/>
                <a:moveTo>
                  <a:pt x="2857981" y="2988921"/>
                </a:moveTo>
                <a:cubicBezTo>
                  <a:pt x="2876734" y="2988921"/>
                  <a:pt x="2892472" y="2996455"/>
                  <a:pt x="2905197" y="3011524"/>
                </a:cubicBezTo>
                <a:cubicBezTo>
                  <a:pt x="2917922" y="3026593"/>
                  <a:pt x="2924284" y="3049531"/>
                  <a:pt x="2924284" y="3080338"/>
                </a:cubicBezTo>
                <a:cubicBezTo>
                  <a:pt x="2924284" y="3113378"/>
                  <a:pt x="2917978" y="3137376"/>
                  <a:pt x="2905365" y="3152334"/>
                </a:cubicBezTo>
                <a:cubicBezTo>
                  <a:pt x="2892751" y="3167291"/>
                  <a:pt x="2876622" y="3174770"/>
                  <a:pt x="2856977" y="3174770"/>
                </a:cubicBezTo>
                <a:cubicBezTo>
                  <a:pt x="2837555" y="3174770"/>
                  <a:pt x="2821425" y="3167179"/>
                  <a:pt x="2808589" y="3151999"/>
                </a:cubicBezTo>
                <a:cubicBezTo>
                  <a:pt x="2795753" y="3136819"/>
                  <a:pt x="2789334" y="3113378"/>
                  <a:pt x="2789334" y="3081677"/>
                </a:cubicBezTo>
                <a:cubicBezTo>
                  <a:pt x="2789334" y="3050424"/>
                  <a:pt x="2795808" y="3027151"/>
                  <a:pt x="2808756" y="3011859"/>
                </a:cubicBezTo>
                <a:cubicBezTo>
                  <a:pt x="2821705" y="2996567"/>
                  <a:pt x="2838113" y="2988921"/>
                  <a:pt x="2857981" y="2988921"/>
                </a:cubicBezTo>
                <a:close/>
                <a:moveTo>
                  <a:pt x="1296886" y="2975861"/>
                </a:moveTo>
                <a:cubicBezTo>
                  <a:pt x="1315638" y="2975861"/>
                  <a:pt x="1330763" y="2981553"/>
                  <a:pt x="1342260" y="2992939"/>
                </a:cubicBezTo>
                <a:cubicBezTo>
                  <a:pt x="1353757" y="3004324"/>
                  <a:pt x="1360845" y="3023188"/>
                  <a:pt x="1363524" y="3049531"/>
                </a:cubicBezTo>
                <a:lnTo>
                  <a:pt x="1229244" y="3049531"/>
                </a:lnTo>
                <a:cubicBezTo>
                  <a:pt x="1231476" y="3028323"/>
                  <a:pt x="1236722" y="3012361"/>
                  <a:pt x="1244982" y="3001645"/>
                </a:cubicBezTo>
                <a:cubicBezTo>
                  <a:pt x="1257930" y="2984456"/>
                  <a:pt x="1275232" y="2975861"/>
                  <a:pt x="1296886" y="2975861"/>
                </a:cubicBezTo>
                <a:close/>
                <a:moveTo>
                  <a:pt x="2855972" y="2895159"/>
                </a:moveTo>
                <a:cubicBezTo>
                  <a:pt x="2793688" y="2895159"/>
                  <a:pt x="2744239" y="2912739"/>
                  <a:pt x="2707628" y="2947900"/>
                </a:cubicBezTo>
                <a:cubicBezTo>
                  <a:pt x="2671016" y="2983060"/>
                  <a:pt x="2652710" y="3027764"/>
                  <a:pt x="2652710" y="3082012"/>
                </a:cubicBezTo>
                <a:cubicBezTo>
                  <a:pt x="2652710" y="3140279"/>
                  <a:pt x="2674365" y="3187383"/>
                  <a:pt x="2717674" y="3223325"/>
                </a:cubicBezTo>
                <a:cubicBezTo>
                  <a:pt x="2752946" y="3252346"/>
                  <a:pt x="2799157" y="3266857"/>
                  <a:pt x="2856307" y="3266857"/>
                </a:cubicBezTo>
                <a:cubicBezTo>
                  <a:pt x="2920378" y="3266857"/>
                  <a:pt x="2970551" y="3249388"/>
                  <a:pt x="3006828" y="3214451"/>
                </a:cubicBezTo>
                <a:cubicBezTo>
                  <a:pt x="3043105" y="3179513"/>
                  <a:pt x="3061243" y="3134698"/>
                  <a:pt x="3061243" y="3080003"/>
                </a:cubicBezTo>
                <a:cubicBezTo>
                  <a:pt x="3061243" y="3031336"/>
                  <a:pt x="3046621" y="2990371"/>
                  <a:pt x="3017376" y="2957108"/>
                </a:cubicBezTo>
                <a:cubicBezTo>
                  <a:pt x="2980988" y="2915809"/>
                  <a:pt x="2927186" y="2895159"/>
                  <a:pt x="2855972" y="2895159"/>
                </a:cubicBezTo>
                <a:close/>
                <a:moveTo>
                  <a:pt x="2185502" y="2895159"/>
                </a:moveTo>
                <a:cubicBezTo>
                  <a:pt x="2145318" y="2895159"/>
                  <a:pt x="2113283" y="2899340"/>
                  <a:pt x="2089396" y="2907703"/>
                </a:cubicBezTo>
                <a:cubicBezTo>
                  <a:pt x="2065509" y="2916066"/>
                  <a:pt x="2046757" y="2928722"/>
                  <a:pt x="2033139" y="2945671"/>
                </a:cubicBezTo>
                <a:cubicBezTo>
                  <a:pt x="2019521" y="2962620"/>
                  <a:pt x="2012712" y="2982804"/>
                  <a:pt x="2012712" y="3006223"/>
                </a:cubicBezTo>
                <a:cubicBezTo>
                  <a:pt x="2012712" y="3027634"/>
                  <a:pt x="2019019" y="3046702"/>
                  <a:pt x="2031632" y="3063427"/>
                </a:cubicBezTo>
                <a:cubicBezTo>
                  <a:pt x="2044245" y="3080153"/>
                  <a:pt x="2059760" y="3092029"/>
                  <a:pt x="2078178" y="3099054"/>
                </a:cubicBezTo>
                <a:cubicBezTo>
                  <a:pt x="2096595" y="3106079"/>
                  <a:pt x="2129468" y="3113716"/>
                  <a:pt x="2176795" y="3121966"/>
                </a:cubicBezTo>
                <a:cubicBezTo>
                  <a:pt x="2208496" y="3127540"/>
                  <a:pt x="2228029" y="3132221"/>
                  <a:pt x="2235396" y="3136009"/>
                </a:cubicBezTo>
                <a:cubicBezTo>
                  <a:pt x="2245665" y="3141360"/>
                  <a:pt x="2250800" y="3148940"/>
                  <a:pt x="2250800" y="3158748"/>
                </a:cubicBezTo>
                <a:cubicBezTo>
                  <a:pt x="2250800" y="3167441"/>
                  <a:pt x="2246893" y="3174684"/>
                  <a:pt x="2239080" y="3180478"/>
                </a:cubicBezTo>
                <a:cubicBezTo>
                  <a:pt x="2229034" y="3188281"/>
                  <a:pt x="2214858" y="3192182"/>
                  <a:pt x="2196552" y="3192182"/>
                </a:cubicBezTo>
                <a:cubicBezTo>
                  <a:pt x="2179809" y="3192182"/>
                  <a:pt x="2166414" y="3188722"/>
                  <a:pt x="2156368" y="3181802"/>
                </a:cubicBezTo>
                <a:cubicBezTo>
                  <a:pt x="2146323" y="3174881"/>
                  <a:pt x="2138509" y="3163384"/>
                  <a:pt x="2132928" y="3147311"/>
                </a:cubicBezTo>
                <a:lnTo>
                  <a:pt x="1997643" y="3160035"/>
                </a:lnTo>
                <a:cubicBezTo>
                  <a:pt x="2005457" y="3194192"/>
                  <a:pt x="2023149" y="3220534"/>
                  <a:pt x="2050719" y="3239063"/>
                </a:cubicBezTo>
                <a:cubicBezTo>
                  <a:pt x="2078290" y="3257592"/>
                  <a:pt x="2124556" y="3266857"/>
                  <a:pt x="2189520" y="3266857"/>
                </a:cubicBezTo>
                <a:cubicBezTo>
                  <a:pt x="2235508" y="3266857"/>
                  <a:pt x="2271840" y="3261114"/>
                  <a:pt x="2298518" y="3249630"/>
                </a:cubicBezTo>
                <a:cubicBezTo>
                  <a:pt x="2325195" y="3238145"/>
                  <a:pt x="2344729" y="3222701"/>
                  <a:pt x="2357119" y="3203299"/>
                </a:cubicBezTo>
                <a:cubicBezTo>
                  <a:pt x="2369509" y="3183895"/>
                  <a:pt x="2375704" y="3163935"/>
                  <a:pt x="2375704" y="3143418"/>
                </a:cubicBezTo>
                <a:cubicBezTo>
                  <a:pt x="2375704" y="3123124"/>
                  <a:pt x="2369844" y="3104502"/>
                  <a:pt x="2358124" y="3087554"/>
                </a:cubicBezTo>
                <a:cubicBezTo>
                  <a:pt x="2346403" y="3070604"/>
                  <a:pt x="2329493" y="3057558"/>
                  <a:pt x="2307392" y="3048414"/>
                </a:cubicBezTo>
                <a:cubicBezTo>
                  <a:pt x="2285291" y="3039269"/>
                  <a:pt x="2251581" y="3032133"/>
                  <a:pt x="2206263" y="3027006"/>
                </a:cubicBezTo>
                <a:cubicBezTo>
                  <a:pt x="2176349" y="3023437"/>
                  <a:pt x="2156927" y="3019424"/>
                  <a:pt x="2147997" y="3014966"/>
                </a:cubicBezTo>
                <a:cubicBezTo>
                  <a:pt x="2139067" y="3010509"/>
                  <a:pt x="2134602" y="3003933"/>
                  <a:pt x="2134602" y="2995241"/>
                </a:cubicBezTo>
                <a:cubicBezTo>
                  <a:pt x="2134602" y="2987438"/>
                  <a:pt x="2138118" y="2980806"/>
                  <a:pt x="2145151" y="2975345"/>
                </a:cubicBezTo>
                <a:cubicBezTo>
                  <a:pt x="2152183" y="2969885"/>
                  <a:pt x="2163401" y="2967154"/>
                  <a:pt x="2178804" y="2967154"/>
                </a:cubicBezTo>
                <a:cubicBezTo>
                  <a:pt x="2193985" y="2967154"/>
                  <a:pt x="2206933" y="2970726"/>
                  <a:pt x="2217648" y="2977870"/>
                </a:cubicBezTo>
                <a:cubicBezTo>
                  <a:pt x="2225462" y="2983228"/>
                  <a:pt x="2231043" y="2991599"/>
                  <a:pt x="2234392" y="3002985"/>
                </a:cubicBezTo>
                <a:lnTo>
                  <a:pt x="2363649" y="2990260"/>
                </a:lnTo>
                <a:cubicBezTo>
                  <a:pt x="2354719" y="2967043"/>
                  <a:pt x="2343501" y="2948625"/>
                  <a:pt x="2329995" y="2935007"/>
                </a:cubicBezTo>
                <a:cubicBezTo>
                  <a:pt x="2316489" y="2921390"/>
                  <a:pt x="2299634" y="2911344"/>
                  <a:pt x="2279431" y="2904870"/>
                </a:cubicBezTo>
                <a:cubicBezTo>
                  <a:pt x="2259227" y="2898396"/>
                  <a:pt x="2227918" y="2895159"/>
                  <a:pt x="2185502" y="2895159"/>
                </a:cubicBezTo>
                <a:close/>
                <a:moveTo>
                  <a:pt x="1742366" y="2895159"/>
                </a:moveTo>
                <a:cubicBezTo>
                  <a:pt x="1716916" y="2895159"/>
                  <a:pt x="1693253" y="2897056"/>
                  <a:pt x="1671375" y="2900851"/>
                </a:cubicBezTo>
                <a:cubicBezTo>
                  <a:pt x="1649497" y="2904647"/>
                  <a:pt x="1632307" y="2910004"/>
                  <a:pt x="1619806" y="2916925"/>
                </a:cubicBezTo>
                <a:cubicBezTo>
                  <a:pt x="1602393" y="2926524"/>
                  <a:pt x="1589054" y="2937854"/>
                  <a:pt x="1579790" y="2950914"/>
                </a:cubicBezTo>
                <a:cubicBezTo>
                  <a:pt x="1570525" y="2963973"/>
                  <a:pt x="1563437" y="2981888"/>
                  <a:pt x="1558526" y="3004659"/>
                </a:cubicBezTo>
                <a:lnTo>
                  <a:pt x="1688788" y="3018388"/>
                </a:lnTo>
                <a:cubicBezTo>
                  <a:pt x="1694146" y="3002985"/>
                  <a:pt x="1701178" y="2992492"/>
                  <a:pt x="1709884" y="2986911"/>
                </a:cubicBezTo>
                <a:cubicBezTo>
                  <a:pt x="1721046" y="2979767"/>
                  <a:pt x="1737789" y="2976196"/>
                  <a:pt x="1760114" y="2976196"/>
                </a:cubicBezTo>
                <a:cubicBezTo>
                  <a:pt x="1777527" y="2976196"/>
                  <a:pt x="1789693" y="2979544"/>
                  <a:pt x="1796614" y="2986242"/>
                </a:cubicBezTo>
                <a:cubicBezTo>
                  <a:pt x="1803534" y="2992939"/>
                  <a:pt x="1806994" y="3004659"/>
                  <a:pt x="1806994" y="3021402"/>
                </a:cubicBezTo>
                <a:cubicBezTo>
                  <a:pt x="1790028" y="3028099"/>
                  <a:pt x="1773955" y="3033513"/>
                  <a:pt x="1758774" y="3037643"/>
                </a:cubicBezTo>
                <a:cubicBezTo>
                  <a:pt x="1743594" y="3041773"/>
                  <a:pt x="1710442" y="3048973"/>
                  <a:pt x="1659320" y="3059242"/>
                </a:cubicBezTo>
                <a:cubicBezTo>
                  <a:pt x="1616681" y="3067725"/>
                  <a:pt x="1587436" y="3080673"/>
                  <a:pt x="1571586" y="3098086"/>
                </a:cubicBezTo>
                <a:cubicBezTo>
                  <a:pt x="1555735" y="3115499"/>
                  <a:pt x="1547810" y="3137711"/>
                  <a:pt x="1547810" y="3164724"/>
                </a:cubicBezTo>
                <a:cubicBezTo>
                  <a:pt x="1547810" y="3193522"/>
                  <a:pt x="1558805" y="3217744"/>
                  <a:pt x="1580794" y="3237389"/>
                </a:cubicBezTo>
                <a:cubicBezTo>
                  <a:pt x="1602784" y="3257034"/>
                  <a:pt x="1634986" y="3266857"/>
                  <a:pt x="1677402" y="3266857"/>
                </a:cubicBezTo>
                <a:cubicBezTo>
                  <a:pt x="1709326" y="3266857"/>
                  <a:pt x="1737343" y="3261946"/>
                  <a:pt x="1761453" y="3252123"/>
                </a:cubicBezTo>
                <a:cubicBezTo>
                  <a:pt x="1779089" y="3244756"/>
                  <a:pt x="1796837" y="3232478"/>
                  <a:pt x="1814696" y="3215288"/>
                </a:cubicBezTo>
                <a:cubicBezTo>
                  <a:pt x="1816259" y="3225557"/>
                  <a:pt x="1817822" y="3233092"/>
                  <a:pt x="1819385" y="3237891"/>
                </a:cubicBezTo>
                <a:cubicBezTo>
                  <a:pt x="1820947" y="3242691"/>
                  <a:pt x="1824296" y="3249667"/>
                  <a:pt x="1829430" y="3258820"/>
                </a:cubicBezTo>
                <a:lnTo>
                  <a:pt x="1957348" y="3258820"/>
                </a:lnTo>
                <a:cubicBezTo>
                  <a:pt x="1950204" y="3244086"/>
                  <a:pt x="1945572" y="3231975"/>
                  <a:pt x="1943451" y="3222487"/>
                </a:cubicBezTo>
                <a:cubicBezTo>
                  <a:pt x="1941331" y="3213000"/>
                  <a:pt x="1940270" y="3199884"/>
                  <a:pt x="1940270" y="3183141"/>
                </a:cubicBezTo>
                <a:lnTo>
                  <a:pt x="1940270" y="3026090"/>
                </a:lnTo>
                <a:cubicBezTo>
                  <a:pt x="1940270" y="3009347"/>
                  <a:pt x="1936922" y="2991767"/>
                  <a:pt x="1930224" y="2973349"/>
                </a:cubicBezTo>
                <a:cubicBezTo>
                  <a:pt x="1923527" y="2954932"/>
                  <a:pt x="1914374" y="2940700"/>
                  <a:pt x="1902765" y="2930654"/>
                </a:cubicBezTo>
                <a:cubicBezTo>
                  <a:pt x="1886245" y="2916143"/>
                  <a:pt x="1865596" y="2906600"/>
                  <a:pt x="1840816" y="2902023"/>
                </a:cubicBezTo>
                <a:cubicBezTo>
                  <a:pt x="1816036" y="2897447"/>
                  <a:pt x="1783219" y="2895159"/>
                  <a:pt x="1742366" y="2895159"/>
                </a:cubicBezTo>
                <a:close/>
                <a:moveTo>
                  <a:pt x="1291193" y="2895159"/>
                </a:moveTo>
                <a:cubicBezTo>
                  <a:pt x="1228462" y="2895159"/>
                  <a:pt x="1179293" y="2912348"/>
                  <a:pt x="1143686" y="2946728"/>
                </a:cubicBezTo>
                <a:cubicBezTo>
                  <a:pt x="1108079" y="2981107"/>
                  <a:pt x="1090275" y="3026090"/>
                  <a:pt x="1090275" y="3081677"/>
                </a:cubicBezTo>
                <a:cubicBezTo>
                  <a:pt x="1090275" y="3120745"/>
                  <a:pt x="1099149" y="3154734"/>
                  <a:pt x="1116897" y="3183643"/>
                </a:cubicBezTo>
                <a:cubicBezTo>
                  <a:pt x="1134645" y="3212553"/>
                  <a:pt x="1157025" y="3233650"/>
                  <a:pt x="1184037" y="3246933"/>
                </a:cubicBezTo>
                <a:cubicBezTo>
                  <a:pt x="1211049" y="3260215"/>
                  <a:pt x="1248108" y="3266857"/>
                  <a:pt x="1295212" y="3266857"/>
                </a:cubicBezTo>
                <a:cubicBezTo>
                  <a:pt x="1349460" y="3266857"/>
                  <a:pt x="1391094" y="3259099"/>
                  <a:pt x="1420116" y="3243584"/>
                </a:cubicBezTo>
                <a:cubicBezTo>
                  <a:pt x="1449137" y="3228069"/>
                  <a:pt x="1473917" y="3202452"/>
                  <a:pt x="1494455" y="3166733"/>
                </a:cubicBezTo>
                <a:lnTo>
                  <a:pt x="1360175" y="3154343"/>
                </a:lnTo>
                <a:cubicBezTo>
                  <a:pt x="1351692" y="3165059"/>
                  <a:pt x="1343767" y="3172537"/>
                  <a:pt x="1336400" y="3176779"/>
                </a:cubicBezTo>
                <a:cubicBezTo>
                  <a:pt x="1324345" y="3183476"/>
                  <a:pt x="1311620" y="3186825"/>
                  <a:pt x="1298226" y="3186825"/>
                </a:cubicBezTo>
                <a:cubicBezTo>
                  <a:pt x="1277017" y="3186825"/>
                  <a:pt x="1259828" y="3179123"/>
                  <a:pt x="1246657" y="3163719"/>
                </a:cubicBezTo>
                <a:cubicBezTo>
                  <a:pt x="1237280" y="3153004"/>
                  <a:pt x="1231364" y="3136707"/>
                  <a:pt x="1228909" y="3114829"/>
                </a:cubicBezTo>
                <a:lnTo>
                  <a:pt x="1502157" y="3114829"/>
                </a:lnTo>
                <a:lnTo>
                  <a:pt x="1502157" y="3099425"/>
                </a:lnTo>
                <a:cubicBezTo>
                  <a:pt x="1502157" y="3052544"/>
                  <a:pt x="1494455" y="3014482"/>
                  <a:pt x="1479052" y="2985237"/>
                </a:cubicBezTo>
                <a:cubicBezTo>
                  <a:pt x="1463648" y="2955992"/>
                  <a:pt x="1441212" y="2933668"/>
                  <a:pt x="1411744" y="2918264"/>
                </a:cubicBezTo>
                <a:cubicBezTo>
                  <a:pt x="1382276" y="2902861"/>
                  <a:pt x="1342093" y="2895159"/>
                  <a:pt x="1291193" y="2895159"/>
                </a:cubicBezTo>
                <a:close/>
                <a:moveTo>
                  <a:pt x="1008346" y="2895159"/>
                </a:moveTo>
                <a:cubicBezTo>
                  <a:pt x="989147" y="2895159"/>
                  <a:pt x="973017" y="2899903"/>
                  <a:pt x="959958" y="2909390"/>
                </a:cubicBezTo>
                <a:cubicBezTo>
                  <a:pt x="946898" y="2918878"/>
                  <a:pt x="934229" y="2936235"/>
                  <a:pt x="921951" y="2961462"/>
                </a:cubicBezTo>
                <a:lnTo>
                  <a:pt x="921951" y="2903195"/>
                </a:lnTo>
                <a:lnTo>
                  <a:pt x="794368" y="2903195"/>
                </a:lnTo>
                <a:lnTo>
                  <a:pt x="794368" y="3258820"/>
                </a:lnTo>
                <a:lnTo>
                  <a:pt x="931327" y="3258820"/>
                </a:lnTo>
                <a:lnTo>
                  <a:pt x="931327" y="3139609"/>
                </a:lnTo>
                <a:cubicBezTo>
                  <a:pt x="931327" y="3082682"/>
                  <a:pt x="938359" y="3043838"/>
                  <a:pt x="952423" y="3023077"/>
                </a:cubicBezTo>
                <a:cubicBezTo>
                  <a:pt x="962246" y="3008342"/>
                  <a:pt x="976087" y="3000976"/>
                  <a:pt x="993946" y="3000976"/>
                </a:cubicBezTo>
                <a:cubicBezTo>
                  <a:pt x="1003323" y="3000976"/>
                  <a:pt x="1016047" y="3004324"/>
                  <a:pt x="1032121" y="3011022"/>
                </a:cubicBezTo>
                <a:lnTo>
                  <a:pt x="1074313" y="2913911"/>
                </a:lnTo>
                <a:cubicBezTo>
                  <a:pt x="1050427" y="2901409"/>
                  <a:pt x="1028437" y="2895159"/>
                  <a:pt x="1008346" y="2895159"/>
                </a:cubicBezTo>
                <a:close/>
                <a:moveTo>
                  <a:pt x="513641" y="2895159"/>
                </a:moveTo>
                <a:cubicBezTo>
                  <a:pt x="488191" y="2895159"/>
                  <a:pt x="464528" y="2897056"/>
                  <a:pt x="442650" y="2900851"/>
                </a:cubicBezTo>
                <a:cubicBezTo>
                  <a:pt x="420772" y="2904647"/>
                  <a:pt x="403582" y="2910004"/>
                  <a:pt x="391081" y="2916925"/>
                </a:cubicBezTo>
                <a:cubicBezTo>
                  <a:pt x="373668" y="2926524"/>
                  <a:pt x="360329" y="2937854"/>
                  <a:pt x="351065" y="2950914"/>
                </a:cubicBezTo>
                <a:cubicBezTo>
                  <a:pt x="341800" y="2963973"/>
                  <a:pt x="334712" y="2981888"/>
                  <a:pt x="329801" y="3004659"/>
                </a:cubicBezTo>
                <a:lnTo>
                  <a:pt x="460063" y="3018388"/>
                </a:lnTo>
                <a:cubicBezTo>
                  <a:pt x="465421" y="3002985"/>
                  <a:pt x="472453" y="2992492"/>
                  <a:pt x="481159" y="2986911"/>
                </a:cubicBezTo>
                <a:cubicBezTo>
                  <a:pt x="492321" y="2979767"/>
                  <a:pt x="509064" y="2976196"/>
                  <a:pt x="531389" y="2976196"/>
                </a:cubicBezTo>
                <a:cubicBezTo>
                  <a:pt x="548801" y="2976196"/>
                  <a:pt x="560968" y="2979544"/>
                  <a:pt x="567889" y="2986242"/>
                </a:cubicBezTo>
                <a:cubicBezTo>
                  <a:pt x="574809" y="2992939"/>
                  <a:pt x="578269" y="3004659"/>
                  <a:pt x="578269" y="3021402"/>
                </a:cubicBezTo>
                <a:cubicBezTo>
                  <a:pt x="561303" y="3028099"/>
                  <a:pt x="545230" y="3033513"/>
                  <a:pt x="530049" y="3037643"/>
                </a:cubicBezTo>
                <a:cubicBezTo>
                  <a:pt x="514869" y="3041773"/>
                  <a:pt x="481717" y="3048973"/>
                  <a:pt x="430595" y="3059242"/>
                </a:cubicBezTo>
                <a:cubicBezTo>
                  <a:pt x="387955" y="3067725"/>
                  <a:pt x="358711" y="3080673"/>
                  <a:pt x="342861" y="3098086"/>
                </a:cubicBezTo>
                <a:cubicBezTo>
                  <a:pt x="327010" y="3115499"/>
                  <a:pt x="319085" y="3137711"/>
                  <a:pt x="319085" y="3164724"/>
                </a:cubicBezTo>
                <a:cubicBezTo>
                  <a:pt x="319085" y="3193522"/>
                  <a:pt x="330080" y="3217744"/>
                  <a:pt x="352069" y="3237389"/>
                </a:cubicBezTo>
                <a:cubicBezTo>
                  <a:pt x="374059" y="3257034"/>
                  <a:pt x="406261" y="3266857"/>
                  <a:pt x="448677" y="3266857"/>
                </a:cubicBezTo>
                <a:cubicBezTo>
                  <a:pt x="480601" y="3266857"/>
                  <a:pt x="508618" y="3261946"/>
                  <a:pt x="532728" y="3252123"/>
                </a:cubicBezTo>
                <a:cubicBezTo>
                  <a:pt x="550364" y="3244756"/>
                  <a:pt x="568112" y="3232478"/>
                  <a:pt x="585971" y="3215288"/>
                </a:cubicBezTo>
                <a:cubicBezTo>
                  <a:pt x="587534" y="3225557"/>
                  <a:pt x="589097" y="3233092"/>
                  <a:pt x="590659" y="3237891"/>
                </a:cubicBezTo>
                <a:cubicBezTo>
                  <a:pt x="592222" y="3242691"/>
                  <a:pt x="595571" y="3249667"/>
                  <a:pt x="600705" y="3258820"/>
                </a:cubicBezTo>
                <a:lnTo>
                  <a:pt x="728623" y="3258820"/>
                </a:lnTo>
                <a:cubicBezTo>
                  <a:pt x="721479" y="3244086"/>
                  <a:pt x="716847" y="3231975"/>
                  <a:pt x="714726" y="3222487"/>
                </a:cubicBezTo>
                <a:cubicBezTo>
                  <a:pt x="712606" y="3213000"/>
                  <a:pt x="711545" y="3199884"/>
                  <a:pt x="711545" y="3183141"/>
                </a:cubicBezTo>
                <a:lnTo>
                  <a:pt x="711545" y="3026090"/>
                </a:lnTo>
                <a:cubicBezTo>
                  <a:pt x="711545" y="3009347"/>
                  <a:pt x="708196" y="2991767"/>
                  <a:pt x="701499" y="2973349"/>
                </a:cubicBezTo>
                <a:cubicBezTo>
                  <a:pt x="694802" y="2954932"/>
                  <a:pt x="685649" y="2940700"/>
                  <a:pt x="674040" y="2930654"/>
                </a:cubicBezTo>
                <a:cubicBezTo>
                  <a:pt x="657520" y="2916143"/>
                  <a:pt x="636871" y="2906600"/>
                  <a:pt x="612091" y="2902023"/>
                </a:cubicBezTo>
                <a:cubicBezTo>
                  <a:pt x="587311" y="2897447"/>
                  <a:pt x="554494" y="2895159"/>
                  <a:pt x="513641" y="2895159"/>
                </a:cubicBezTo>
                <a:close/>
                <a:moveTo>
                  <a:pt x="3268301" y="2759539"/>
                </a:moveTo>
                <a:cubicBezTo>
                  <a:pt x="3238386" y="2759539"/>
                  <a:pt x="3215671" y="2762944"/>
                  <a:pt x="3200156" y="2769752"/>
                </a:cubicBezTo>
                <a:cubicBezTo>
                  <a:pt x="3184641" y="2776561"/>
                  <a:pt x="3172585" y="2785491"/>
                  <a:pt x="3163991" y="2796542"/>
                </a:cubicBezTo>
                <a:cubicBezTo>
                  <a:pt x="3155396" y="2807592"/>
                  <a:pt x="3149536" y="2821824"/>
                  <a:pt x="3146410" y="2839237"/>
                </a:cubicBezTo>
                <a:cubicBezTo>
                  <a:pt x="3143285" y="2856650"/>
                  <a:pt x="3141722" y="2872611"/>
                  <a:pt x="3141722" y="2887122"/>
                </a:cubicBezTo>
                <a:lnTo>
                  <a:pt x="3141722" y="2903195"/>
                </a:lnTo>
                <a:lnTo>
                  <a:pt x="3090823" y="2903195"/>
                </a:lnTo>
                <a:lnTo>
                  <a:pt x="3090823" y="3002985"/>
                </a:lnTo>
                <a:lnTo>
                  <a:pt x="3141722" y="3002985"/>
                </a:lnTo>
                <a:lnTo>
                  <a:pt x="3141722" y="3258820"/>
                </a:lnTo>
                <a:lnTo>
                  <a:pt x="3278346" y="3258820"/>
                </a:lnTo>
                <a:lnTo>
                  <a:pt x="3278346" y="3002985"/>
                </a:lnTo>
                <a:lnTo>
                  <a:pt x="3343310" y="3002985"/>
                </a:lnTo>
                <a:lnTo>
                  <a:pt x="3343310" y="2903195"/>
                </a:lnTo>
                <a:lnTo>
                  <a:pt x="3278346" y="2903195"/>
                </a:lnTo>
                <a:cubicBezTo>
                  <a:pt x="3278346" y="2887345"/>
                  <a:pt x="3278905" y="2876964"/>
                  <a:pt x="3280021" y="2872053"/>
                </a:cubicBezTo>
                <a:cubicBezTo>
                  <a:pt x="3282253" y="2863123"/>
                  <a:pt x="3286048" y="2856594"/>
                  <a:pt x="3291406" y="2852464"/>
                </a:cubicBezTo>
                <a:cubicBezTo>
                  <a:pt x="3296764" y="2848334"/>
                  <a:pt x="3305582" y="2846269"/>
                  <a:pt x="3317860" y="2846269"/>
                </a:cubicBezTo>
                <a:cubicBezTo>
                  <a:pt x="3327906" y="2846269"/>
                  <a:pt x="3341077" y="2847608"/>
                  <a:pt x="3357374" y="2850287"/>
                </a:cubicBezTo>
                <a:lnTo>
                  <a:pt x="3372443" y="2767911"/>
                </a:lnTo>
                <a:cubicBezTo>
                  <a:pt x="3326902" y="2762330"/>
                  <a:pt x="3292187" y="2759539"/>
                  <a:pt x="3268301" y="2759539"/>
                </a:cubicBezTo>
                <a:close/>
                <a:moveTo>
                  <a:pt x="510962" y="2177807"/>
                </a:moveTo>
                <a:cubicBezTo>
                  <a:pt x="529045" y="2177807"/>
                  <a:pt x="544002" y="2184672"/>
                  <a:pt x="555834" y="2198401"/>
                </a:cubicBezTo>
                <a:cubicBezTo>
                  <a:pt x="567666" y="2212131"/>
                  <a:pt x="573582" y="2232948"/>
                  <a:pt x="573582" y="2260853"/>
                </a:cubicBezTo>
                <a:cubicBezTo>
                  <a:pt x="573582" y="2291661"/>
                  <a:pt x="567777" y="2313873"/>
                  <a:pt x="556169" y="2327491"/>
                </a:cubicBezTo>
                <a:cubicBezTo>
                  <a:pt x="544560" y="2341109"/>
                  <a:pt x="530049" y="2347918"/>
                  <a:pt x="512636" y="2347918"/>
                </a:cubicBezTo>
                <a:cubicBezTo>
                  <a:pt x="496340" y="2347918"/>
                  <a:pt x="482666" y="2341165"/>
                  <a:pt x="471616" y="2327659"/>
                </a:cubicBezTo>
                <a:cubicBezTo>
                  <a:pt x="460565" y="2314152"/>
                  <a:pt x="455040" y="2292888"/>
                  <a:pt x="455040" y="2263867"/>
                </a:cubicBezTo>
                <a:cubicBezTo>
                  <a:pt x="455040" y="2232836"/>
                  <a:pt x="460398" y="2210735"/>
                  <a:pt x="471113" y="2197564"/>
                </a:cubicBezTo>
                <a:cubicBezTo>
                  <a:pt x="481829" y="2184393"/>
                  <a:pt x="495112" y="2177807"/>
                  <a:pt x="510962" y="2177807"/>
                </a:cubicBezTo>
                <a:close/>
                <a:moveTo>
                  <a:pt x="2972467" y="2176133"/>
                </a:moveTo>
                <a:cubicBezTo>
                  <a:pt x="2988541" y="2176133"/>
                  <a:pt x="3002159" y="2182886"/>
                  <a:pt x="3013321" y="2196392"/>
                </a:cubicBezTo>
                <a:cubicBezTo>
                  <a:pt x="3024483" y="2209898"/>
                  <a:pt x="3030064" y="2231050"/>
                  <a:pt x="3030064" y="2259849"/>
                </a:cubicBezTo>
                <a:cubicBezTo>
                  <a:pt x="3030064" y="2291103"/>
                  <a:pt x="3024706" y="2313259"/>
                  <a:pt x="3013990" y="2326319"/>
                </a:cubicBezTo>
                <a:cubicBezTo>
                  <a:pt x="3003275" y="2339379"/>
                  <a:pt x="2989992" y="2345909"/>
                  <a:pt x="2974142" y="2345909"/>
                </a:cubicBezTo>
                <a:cubicBezTo>
                  <a:pt x="2956059" y="2345909"/>
                  <a:pt x="2941102" y="2339100"/>
                  <a:pt x="2929270" y="2325482"/>
                </a:cubicBezTo>
                <a:cubicBezTo>
                  <a:pt x="2917438" y="2311864"/>
                  <a:pt x="2911522" y="2290991"/>
                  <a:pt x="2911522" y="2262862"/>
                </a:cubicBezTo>
                <a:cubicBezTo>
                  <a:pt x="2911522" y="2232278"/>
                  <a:pt x="2917327" y="2210177"/>
                  <a:pt x="2928935" y="2196559"/>
                </a:cubicBezTo>
                <a:cubicBezTo>
                  <a:pt x="2940544" y="2182942"/>
                  <a:pt x="2955055" y="2176133"/>
                  <a:pt x="2972467" y="2176133"/>
                </a:cubicBezTo>
                <a:close/>
                <a:moveTo>
                  <a:pt x="4093701" y="2174793"/>
                </a:moveTo>
                <a:cubicBezTo>
                  <a:pt x="4111114" y="2174793"/>
                  <a:pt x="4125848" y="2181658"/>
                  <a:pt x="4137903" y="2195388"/>
                </a:cubicBezTo>
                <a:cubicBezTo>
                  <a:pt x="4149958" y="2209117"/>
                  <a:pt x="4155986" y="2228930"/>
                  <a:pt x="4155986" y="2254826"/>
                </a:cubicBezTo>
                <a:cubicBezTo>
                  <a:pt x="4155986" y="2280722"/>
                  <a:pt x="4150237" y="2300088"/>
                  <a:pt x="4138740" y="2312924"/>
                </a:cubicBezTo>
                <a:cubicBezTo>
                  <a:pt x="4127243" y="2325761"/>
                  <a:pt x="4113012" y="2332179"/>
                  <a:pt x="4096045" y="2332179"/>
                </a:cubicBezTo>
                <a:cubicBezTo>
                  <a:pt x="4078186" y="2332179"/>
                  <a:pt x="4063787" y="2325984"/>
                  <a:pt x="4052848" y="2313594"/>
                </a:cubicBezTo>
                <a:cubicBezTo>
                  <a:pt x="4041909" y="2301204"/>
                  <a:pt x="4036440" y="2282173"/>
                  <a:pt x="4036440" y="2256500"/>
                </a:cubicBezTo>
                <a:cubicBezTo>
                  <a:pt x="4036440" y="2227255"/>
                  <a:pt x="4041630" y="2206326"/>
                  <a:pt x="4052011" y="2193713"/>
                </a:cubicBezTo>
                <a:cubicBezTo>
                  <a:pt x="4062392" y="2181100"/>
                  <a:pt x="4076288" y="2174793"/>
                  <a:pt x="4093701" y="2174793"/>
                </a:cubicBezTo>
                <a:close/>
                <a:moveTo>
                  <a:pt x="2505556" y="2169771"/>
                </a:moveTo>
                <a:cubicBezTo>
                  <a:pt x="2524309" y="2169771"/>
                  <a:pt x="2540047" y="2177305"/>
                  <a:pt x="2552772" y="2192374"/>
                </a:cubicBezTo>
                <a:cubicBezTo>
                  <a:pt x="2565497" y="2207443"/>
                  <a:pt x="2571859" y="2230381"/>
                  <a:pt x="2571859" y="2261188"/>
                </a:cubicBezTo>
                <a:cubicBezTo>
                  <a:pt x="2571859" y="2294228"/>
                  <a:pt x="2565553" y="2318226"/>
                  <a:pt x="2552940" y="2333184"/>
                </a:cubicBezTo>
                <a:cubicBezTo>
                  <a:pt x="2540326" y="2348141"/>
                  <a:pt x="2524197" y="2355620"/>
                  <a:pt x="2504552" y="2355620"/>
                </a:cubicBezTo>
                <a:cubicBezTo>
                  <a:pt x="2485130" y="2355620"/>
                  <a:pt x="2469000" y="2348029"/>
                  <a:pt x="2456164" y="2332849"/>
                </a:cubicBezTo>
                <a:cubicBezTo>
                  <a:pt x="2443328" y="2317668"/>
                  <a:pt x="2436909" y="2294228"/>
                  <a:pt x="2436909" y="2262528"/>
                </a:cubicBezTo>
                <a:cubicBezTo>
                  <a:pt x="2436909" y="2231274"/>
                  <a:pt x="2443383" y="2208001"/>
                  <a:pt x="2456331" y="2192709"/>
                </a:cubicBezTo>
                <a:cubicBezTo>
                  <a:pt x="2469280" y="2177417"/>
                  <a:pt x="2485688" y="2169771"/>
                  <a:pt x="2505556" y="2169771"/>
                </a:cubicBezTo>
                <a:close/>
                <a:moveTo>
                  <a:pt x="1820761" y="2156711"/>
                </a:moveTo>
                <a:cubicBezTo>
                  <a:pt x="1839514" y="2156711"/>
                  <a:pt x="1854638" y="2162403"/>
                  <a:pt x="1866135" y="2173789"/>
                </a:cubicBezTo>
                <a:cubicBezTo>
                  <a:pt x="1877632" y="2185174"/>
                  <a:pt x="1884720" y="2204038"/>
                  <a:pt x="1887399" y="2230381"/>
                </a:cubicBezTo>
                <a:lnTo>
                  <a:pt x="1753119" y="2230381"/>
                </a:lnTo>
                <a:cubicBezTo>
                  <a:pt x="1755351" y="2209173"/>
                  <a:pt x="1760598" y="2193211"/>
                  <a:pt x="1768857" y="2182495"/>
                </a:cubicBezTo>
                <a:cubicBezTo>
                  <a:pt x="1781806" y="2165306"/>
                  <a:pt x="1799107" y="2156711"/>
                  <a:pt x="1820761" y="2156711"/>
                </a:cubicBezTo>
                <a:close/>
                <a:moveTo>
                  <a:pt x="982561" y="2156711"/>
                </a:moveTo>
                <a:cubicBezTo>
                  <a:pt x="1001313" y="2156711"/>
                  <a:pt x="1016438" y="2162403"/>
                  <a:pt x="1027935" y="2173789"/>
                </a:cubicBezTo>
                <a:cubicBezTo>
                  <a:pt x="1039432" y="2185174"/>
                  <a:pt x="1046520" y="2204038"/>
                  <a:pt x="1049199" y="2230381"/>
                </a:cubicBezTo>
                <a:lnTo>
                  <a:pt x="914919" y="2230381"/>
                </a:lnTo>
                <a:cubicBezTo>
                  <a:pt x="917151" y="2209173"/>
                  <a:pt x="922397" y="2193211"/>
                  <a:pt x="930657" y="2182495"/>
                </a:cubicBezTo>
                <a:cubicBezTo>
                  <a:pt x="943605" y="2165306"/>
                  <a:pt x="960907" y="2156711"/>
                  <a:pt x="982561" y="2156711"/>
                </a:cubicBezTo>
                <a:close/>
                <a:moveTo>
                  <a:pt x="3236451" y="2084045"/>
                </a:moveTo>
                <a:lnTo>
                  <a:pt x="3236451" y="2439670"/>
                </a:lnTo>
                <a:lnTo>
                  <a:pt x="3372741" y="2439670"/>
                </a:lnTo>
                <a:lnTo>
                  <a:pt x="3372741" y="2084045"/>
                </a:lnTo>
                <a:close/>
                <a:moveTo>
                  <a:pt x="1190995" y="2084045"/>
                </a:moveTo>
                <a:lnTo>
                  <a:pt x="1338889" y="2439670"/>
                </a:lnTo>
                <a:lnTo>
                  <a:pt x="1459770" y="2439670"/>
                </a:lnTo>
                <a:lnTo>
                  <a:pt x="1610913" y="2084045"/>
                </a:lnTo>
                <a:lnTo>
                  <a:pt x="1473379" y="2084045"/>
                </a:lnTo>
                <a:lnTo>
                  <a:pt x="1401791" y="2309408"/>
                </a:lnTo>
                <a:lnTo>
                  <a:pt x="1332799" y="2084045"/>
                </a:lnTo>
                <a:close/>
                <a:moveTo>
                  <a:pt x="4045816" y="2076009"/>
                </a:moveTo>
                <a:cubicBezTo>
                  <a:pt x="4002507" y="2076009"/>
                  <a:pt x="3967458" y="2090519"/>
                  <a:pt x="3940669" y="2119541"/>
                </a:cubicBezTo>
                <a:cubicBezTo>
                  <a:pt x="3913880" y="2148562"/>
                  <a:pt x="3900485" y="2190755"/>
                  <a:pt x="3900485" y="2246119"/>
                </a:cubicBezTo>
                <a:cubicBezTo>
                  <a:pt x="3900485" y="2294563"/>
                  <a:pt x="3910866" y="2333519"/>
                  <a:pt x="3931627" y="2362987"/>
                </a:cubicBezTo>
                <a:cubicBezTo>
                  <a:pt x="3960872" y="2404510"/>
                  <a:pt x="3999270" y="2425271"/>
                  <a:pt x="4046820" y="2425271"/>
                </a:cubicBezTo>
                <a:cubicBezTo>
                  <a:pt x="4071154" y="2425271"/>
                  <a:pt x="4093813" y="2419690"/>
                  <a:pt x="4114798" y="2408528"/>
                </a:cubicBezTo>
                <a:cubicBezTo>
                  <a:pt x="4128192" y="2401384"/>
                  <a:pt x="4141587" y="2389887"/>
                  <a:pt x="4154981" y="2374037"/>
                </a:cubicBezTo>
                <a:lnTo>
                  <a:pt x="4154981" y="2427950"/>
                </a:lnTo>
                <a:cubicBezTo>
                  <a:pt x="4154981" y="2454069"/>
                  <a:pt x="4150126" y="2472375"/>
                  <a:pt x="4140415" y="2482868"/>
                </a:cubicBezTo>
                <a:cubicBezTo>
                  <a:pt x="4130704" y="2493360"/>
                  <a:pt x="4116026" y="2498606"/>
                  <a:pt x="4096380" y="2498606"/>
                </a:cubicBezTo>
                <a:cubicBezTo>
                  <a:pt x="4081200" y="2498606"/>
                  <a:pt x="4068587" y="2495146"/>
                  <a:pt x="4058541" y="2488226"/>
                </a:cubicBezTo>
                <a:cubicBezTo>
                  <a:pt x="4051620" y="2483537"/>
                  <a:pt x="4046486" y="2475054"/>
                  <a:pt x="4043137" y="2462776"/>
                </a:cubicBezTo>
                <a:lnTo>
                  <a:pt x="3910866" y="2447707"/>
                </a:lnTo>
                <a:cubicBezTo>
                  <a:pt x="3910419" y="2455297"/>
                  <a:pt x="3910196" y="2461325"/>
                  <a:pt x="3910196" y="2465790"/>
                </a:cubicBezTo>
                <a:cubicBezTo>
                  <a:pt x="3910196" y="2501732"/>
                  <a:pt x="3923535" y="2530418"/>
                  <a:pt x="3950212" y="2551849"/>
                </a:cubicBezTo>
                <a:cubicBezTo>
                  <a:pt x="3976890" y="2573281"/>
                  <a:pt x="4025948" y="2583996"/>
                  <a:pt x="4097385" y="2583996"/>
                </a:cubicBezTo>
                <a:cubicBezTo>
                  <a:pt x="4128639" y="2583996"/>
                  <a:pt x="4156377" y="2581206"/>
                  <a:pt x="4180598" y="2575625"/>
                </a:cubicBezTo>
                <a:cubicBezTo>
                  <a:pt x="4204820" y="2570044"/>
                  <a:pt x="4224800" y="2561002"/>
                  <a:pt x="4240539" y="2548501"/>
                </a:cubicBezTo>
                <a:cubicBezTo>
                  <a:pt x="4256277" y="2535999"/>
                  <a:pt x="4268891" y="2519647"/>
                  <a:pt x="4278378" y="2499443"/>
                </a:cubicBezTo>
                <a:cubicBezTo>
                  <a:pt x="4287866" y="2479240"/>
                  <a:pt x="4292610" y="2457976"/>
                  <a:pt x="4292610" y="2435652"/>
                </a:cubicBezTo>
                <a:lnTo>
                  <a:pt x="4292275" y="2419913"/>
                </a:lnTo>
                <a:lnTo>
                  <a:pt x="4292275" y="2084045"/>
                </a:lnTo>
                <a:lnTo>
                  <a:pt x="4164692" y="2084045"/>
                </a:lnTo>
                <a:lnTo>
                  <a:pt x="4164692" y="2136619"/>
                </a:lnTo>
                <a:cubicBezTo>
                  <a:pt x="4149065" y="2114964"/>
                  <a:pt x="4132267" y="2099449"/>
                  <a:pt x="4114295" y="2090073"/>
                </a:cubicBezTo>
                <a:cubicBezTo>
                  <a:pt x="4096324" y="2080697"/>
                  <a:pt x="4073498" y="2076009"/>
                  <a:pt x="4045816" y="2076009"/>
                </a:cubicBezTo>
                <a:close/>
                <a:moveTo>
                  <a:pt x="3715529" y="2076009"/>
                </a:moveTo>
                <a:cubicBezTo>
                  <a:pt x="3687624" y="2076009"/>
                  <a:pt x="3663960" y="2081088"/>
                  <a:pt x="3644538" y="2091245"/>
                </a:cubicBezTo>
                <a:cubicBezTo>
                  <a:pt x="3625116" y="2101403"/>
                  <a:pt x="3605917" y="2118313"/>
                  <a:pt x="3586942" y="2141977"/>
                </a:cubicBezTo>
                <a:lnTo>
                  <a:pt x="3586942" y="2084045"/>
                </a:lnTo>
                <a:lnTo>
                  <a:pt x="3460028" y="2084045"/>
                </a:lnTo>
                <a:lnTo>
                  <a:pt x="3460028" y="2439670"/>
                </a:lnTo>
                <a:lnTo>
                  <a:pt x="3596318" y="2439670"/>
                </a:lnTo>
                <a:lnTo>
                  <a:pt x="3596318" y="2268890"/>
                </a:lnTo>
                <a:cubicBezTo>
                  <a:pt x="3596318" y="2236520"/>
                  <a:pt x="3601452" y="2214084"/>
                  <a:pt x="3611721" y="2201583"/>
                </a:cubicBezTo>
                <a:cubicBezTo>
                  <a:pt x="3621991" y="2189081"/>
                  <a:pt x="3635385" y="2182830"/>
                  <a:pt x="3651905" y="2182830"/>
                </a:cubicBezTo>
                <a:cubicBezTo>
                  <a:pt x="3666862" y="2182830"/>
                  <a:pt x="3678471" y="2187462"/>
                  <a:pt x="3686731" y="2196727"/>
                </a:cubicBezTo>
                <a:cubicBezTo>
                  <a:pt x="3694991" y="2205991"/>
                  <a:pt x="3699121" y="2221786"/>
                  <a:pt x="3699121" y="2244110"/>
                </a:cubicBezTo>
                <a:lnTo>
                  <a:pt x="3699121" y="2439670"/>
                </a:lnTo>
                <a:lnTo>
                  <a:pt x="3836080" y="2439670"/>
                </a:lnTo>
                <a:lnTo>
                  <a:pt x="3836080" y="2213638"/>
                </a:lnTo>
                <a:cubicBezTo>
                  <a:pt x="3836080" y="2166757"/>
                  <a:pt x="3825420" y="2132098"/>
                  <a:pt x="3804100" y="2109663"/>
                </a:cubicBezTo>
                <a:cubicBezTo>
                  <a:pt x="3782781" y="2087227"/>
                  <a:pt x="3753257" y="2076009"/>
                  <a:pt x="3715529" y="2076009"/>
                </a:cubicBezTo>
                <a:close/>
                <a:moveTo>
                  <a:pt x="3017004" y="2076009"/>
                </a:moveTo>
                <a:cubicBezTo>
                  <a:pt x="2992894" y="2076009"/>
                  <a:pt x="2970905" y="2081255"/>
                  <a:pt x="2951036" y="2091747"/>
                </a:cubicBezTo>
                <a:cubicBezTo>
                  <a:pt x="2936302" y="2099561"/>
                  <a:pt x="2920117" y="2114518"/>
                  <a:pt x="2902481" y="2136619"/>
                </a:cubicBezTo>
                <a:lnTo>
                  <a:pt x="2902481" y="2084045"/>
                </a:lnTo>
                <a:lnTo>
                  <a:pt x="2774898" y="2084045"/>
                </a:lnTo>
                <a:lnTo>
                  <a:pt x="2774898" y="2574955"/>
                </a:lnTo>
                <a:lnTo>
                  <a:pt x="2912527" y="2574955"/>
                </a:lnTo>
                <a:lnTo>
                  <a:pt x="2912527" y="2405179"/>
                </a:lnTo>
                <a:cubicBezTo>
                  <a:pt x="2926145" y="2419244"/>
                  <a:pt x="2941604" y="2429848"/>
                  <a:pt x="2958905" y="2436991"/>
                </a:cubicBezTo>
                <a:cubicBezTo>
                  <a:pt x="2976207" y="2444135"/>
                  <a:pt x="2995350" y="2447707"/>
                  <a:pt x="3016335" y="2447707"/>
                </a:cubicBezTo>
                <a:cubicBezTo>
                  <a:pt x="3059644" y="2447707"/>
                  <a:pt x="3095474" y="2432136"/>
                  <a:pt x="3123826" y="2400994"/>
                </a:cubicBezTo>
                <a:cubicBezTo>
                  <a:pt x="3152177" y="2369851"/>
                  <a:pt x="3166353" y="2324700"/>
                  <a:pt x="3166353" y="2265541"/>
                </a:cubicBezTo>
                <a:cubicBezTo>
                  <a:pt x="3166353" y="2211963"/>
                  <a:pt x="3153349" y="2166980"/>
                  <a:pt x="3127342" y="2130591"/>
                </a:cubicBezTo>
                <a:cubicBezTo>
                  <a:pt x="3101334" y="2094203"/>
                  <a:pt x="3064555" y="2076009"/>
                  <a:pt x="3017004" y="2076009"/>
                </a:cubicBezTo>
                <a:close/>
                <a:moveTo>
                  <a:pt x="2503547" y="2076009"/>
                </a:moveTo>
                <a:cubicBezTo>
                  <a:pt x="2441263" y="2076009"/>
                  <a:pt x="2391814" y="2093589"/>
                  <a:pt x="2355203" y="2128750"/>
                </a:cubicBezTo>
                <a:cubicBezTo>
                  <a:pt x="2318591" y="2163910"/>
                  <a:pt x="2300285" y="2208615"/>
                  <a:pt x="2300285" y="2262862"/>
                </a:cubicBezTo>
                <a:cubicBezTo>
                  <a:pt x="2300285" y="2321129"/>
                  <a:pt x="2321940" y="2368233"/>
                  <a:pt x="2365249" y="2404175"/>
                </a:cubicBezTo>
                <a:cubicBezTo>
                  <a:pt x="2400521" y="2433196"/>
                  <a:pt x="2446732" y="2447707"/>
                  <a:pt x="2503882" y="2447707"/>
                </a:cubicBezTo>
                <a:cubicBezTo>
                  <a:pt x="2567953" y="2447707"/>
                  <a:pt x="2618126" y="2430238"/>
                  <a:pt x="2654403" y="2395301"/>
                </a:cubicBezTo>
                <a:cubicBezTo>
                  <a:pt x="2690680" y="2360363"/>
                  <a:pt x="2708818" y="2315548"/>
                  <a:pt x="2708818" y="2260853"/>
                </a:cubicBezTo>
                <a:cubicBezTo>
                  <a:pt x="2708818" y="2212186"/>
                  <a:pt x="2694196" y="2171221"/>
                  <a:pt x="2664951" y="2137958"/>
                </a:cubicBezTo>
                <a:cubicBezTo>
                  <a:pt x="2628563" y="2096658"/>
                  <a:pt x="2574761" y="2076009"/>
                  <a:pt x="2503547" y="2076009"/>
                </a:cubicBezTo>
                <a:close/>
                <a:moveTo>
                  <a:pt x="1815069" y="2076009"/>
                </a:moveTo>
                <a:cubicBezTo>
                  <a:pt x="1752337" y="2076009"/>
                  <a:pt x="1703168" y="2093198"/>
                  <a:pt x="1667561" y="2127578"/>
                </a:cubicBezTo>
                <a:cubicBezTo>
                  <a:pt x="1631954" y="2161957"/>
                  <a:pt x="1614151" y="2206940"/>
                  <a:pt x="1614151" y="2262528"/>
                </a:cubicBezTo>
                <a:cubicBezTo>
                  <a:pt x="1614151" y="2301595"/>
                  <a:pt x="1623024" y="2335584"/>
                  <a:pt x="1640772" y="2364493"/>
                </a:cubicBezTo>
                <a:cubicBezTo>
                  <a:pt x="1658520" y="2393403"/>
                  <a:pt x="1680900" y="2414500"/>
                  <a:pt x="1707912" y="2427783"/>
                </a:cubicBezTo>
                <a:cubicBezTo>
                  <a:pt x="1734925" y="2441065"/>
                  <a:pt x="1771983" y="2447707"/>
                  <a:pt x="1819087" y="2447707"/>
                </a:cubicBezTo>
                <a:cubicBezTo>
                  <a:pt x="1873335" y="2447707"/>
                  <a:pt x="1914969" y="2439949"/>
                  <a:pt x="1943991" y="2424434"/>
                </a:cubicBezTo>
                <a:cubicBezTo>
                  <a:pt x="1973012" y="2408919"/>
                  <a:pt x="1997792" y="2383302"/>
                  <a:pt x="2018331" y="2347583"/>
                </a:cubicBezTo>
                <a:lnTo>
                  <a:pt x="1884051" y="2335193"/>
                </a:lnTo>
                <a:cubicBezTo>
                  <a:pt x="1875567" y="2345909"/>
                  <a:pt x="1867642" y="2353387"/>
                  <a:pt x="1860275" y="2357629"/>
                </a:cubicBezTo>
                <a:cubicBezTo>
                  <a:pt x="1848220" y="2364326"/>
                  <a:pt x="1835495" y="2367675"/>
                  <a:pt x="1822101" y="2367675"/>
                </a:cubicBezTo>
                <a:cubicBezTo>
                  <a:pt x="1800893" y="2367675"/>
                  <a:pt x="1783703" y="2359973"/>
                  <a:pt x="1770532" y="2344569"/>
                </a:cubicBezTo>
                <a:cubicBezTo>
                  <a:pt x="1761156" y="2333854"/>
                  <a:pt x="1755240" y="2317557"/>
                  <a:pt x="1752784" y="2295679"/>
                </a:cubicBezTo>
                <a:lnTo>
                  <a:pt x="2026032" y="2295679"/>
                </a:lnTo>
                <a:lnTo>
                  <a:pt x="2026032" y="2280275"/>
                </a:lnTo>
                <a:cubicBezTo>
                  <a:pt x="2026032" y="2233394"/>
                  <a:pt x="2018331" y="2195332"/>
                  <a:pt x="2002927" y="2166087"/>
                </a:cubicBezTo>
                <a:cubicBezTo>
                  <a:pt x="1987523" y="2136842"/>
                  <a:pt x="1965087" y="2114518"/>
                  <a:pt x="1935619" y="2099114"/>
                </a:cubicBezTo>
                <a:cubicBezTo>
                  <a:pt x="1906151" y="2083711"/>
                  <a:pt x="1865968" y="2076009"/>
                  <a:pt x="1815069" y="2076009"/>
                </a:cubicBezTo>
                <a:close/>
                <a:moveTo>
                  <a:pt x="976869" y="2076009"/>
                </a:moveTo>
                <a:cubicBezTo>
                  <a:pt x="914137" y="2076009"/>
                  <a:pt x="864968" y="2093198"/>
                  <a:pt x="829361" y="2127578"/>
                </a:cubicBezTo>
                <a:cubicBezTo>
                  <a:pt x="793754" y="2161957"/>
                  <a:pt x="775950" y="2206940"/>
                  <a:pt x="775950" y="2262528"/>
                </a:cubicBezTo>
                <a:cubicBezTo>
                  <a:pt x="775950" y="2301595"/>
                  <a:pt x="784824" y="2335584"/>
                  <a:pt x="802572" y="2364493"/>
                </a:cubicBezTo>
                <a:cubicBezTo>
                  <a:pt x="820320" y="2393403"/>
                  <a:pt x="842700" y="2414500"/>
                  <a:pt x="869712" y="2427783"/>
                </a:cubicBezTo>
                <a:cubicBezTo>
                  <a:pt x="896725" y="2441065"/>
                  <a:pt x="933783" y="2447707"/>
                  <a:pt x="980887" y="2447707"/>
                </a:cubicBezTo>
                <a:cubicBezTo>
                  <a:pt x="1035135" y="2447707"/>
                  <a:pt x="1076769" y="2439949"/>
                  <a:pt x="1105791" y="2424434"/>
                </a:cubicBezTo>
                <a:cubicBezTo>
                  <a:pt x="1134812" y="2408919"/>
                  <a:pt x="1159592" y="2383302"/>
                  <a:pt x="1180131" y="2347583"/>
                </a:cubicBezTo>
                <a:lnTo>
                  <a:pt x="1045850" y="2335193"/>
                </a:lnTo>
                <a:cubicBezTo>
                  <a:pt x="1037367" y="2345909"/>
                  <a:pt x="1029442" y="2353387"/>
                  <a:pt x="1022075" y="2357629"/>
                </a:cubicBezTo>
                <a:cubicBezTo>
                  <a:pt x="1010020" y="2364326"/>
                  <a:pt x="997295" y="2367675"/>
                  <a:pt x="983901" y="2367675"/>
                </a:cubicBezTo>
                <a:cubicBezTo>
                  <a:pt x="962693" y="2367675"/>
                  <a:pt x="945503" y="2359973"/>
                  <a:pt x="932332" y="2344569"/>
                </a:cubicBezTo>
                <a:cubicBezTo>
                  <a:pt x="922955" y="2333854"/>
                  <a:pt x="917040" y="2317557"/>
                  <a:pt x="914584" y="2295679"/>
                </a:cubicBezTo>
                <a:lnTo>
                  <a:pt x="1187832" y="2295679"/>
                </a:lnTo>
                <a:lnTo>
                  <a:pt x="1187832" y="2280275"/>
                </a:lnTo>
                <a:cubicBezTo>
                  <a:pt x="1187832" y="2233394"/>
                  <a:pt x="1180131" y="2195332"/>
                  <a:pt x="1164727" y="2166087"/>
                </a:cubicBezTo>
                <a:cubicBezTo>
                  <a:pt x="1149323" y="2136842"/>
                  <a:pt x="1126887" y="2114518"/>
                  <a:pt x="1097419" y="2099114"/>
                </a:cubicBezTo>
                <a:cubicBezTo>
                  <a:pt x="1067951" y="2083711"/>
                  <a:pt x="1027768" y="2076009"/>
                  <a:pt x="976869" y="2076009"/>
                </a:cubicBezTo>
                <a:close/>
                <a:moveTo>
                  <a:pt x="3236451" y="1948761"/>
                </a:moveTo>
                <a:lnTo>
                  <a:pt x="3236451" y="2041518"/>
                </a:lnTo>
                <a:lnTo>
                  <a:pt x="3372741" y="2041518"/>
                </a:lnTo>
                <a:lnTo>
                  <a:pt x="3372741" y="1948761"/>
                </a:lnTo>
                <a:close/>
                <a:moveTo>
                  <a:pt x="2093117" y="1948761"/>
                </a:moveTo>
                <a:lnTo>
                  <a:pt x="2093117" y="2439670"/>
                </a:lnTo>
                <a:lnTo>
                  <a:pt x="2229741" y="2439670"/>
                </a:lnTo>
                <a:lnTo>
                  <a:pt x="2229741" y="1948761"/>
                </a:lnTo>
                <a:close/>
                <a:moveTo>
                  <a:pt x="572577" y="1948761"/>
                </a:moveTo>
                <a:lnTo>
                  <a:pt x="572577" y="2118871"/>
                </a:lnTo>
                <a:cubicBezTo>
                  <a:pt x="559182" y="2104584"/>
                  <a:pt x="543834" y="2093868"/>
                  <a:pt x="526533" y="2086724"/>
                </a:cubicBezTo>
                <a:cubicBezTo>
                  <a:pt x="509232" y="2079581"/>
                  <a:pt x="489977" y="2076009"/>
                  <a:pt x="468769" y="2076009"/>
                </a:cubicBezTo>
                <a:cubicBezTo>
                  <a:pt x="425237" y="2076009"/>
                  <a:pt x="389351" y="2091636"/>
                  <a:pt x="361111" y="2122890"/>
                </a:cubicBezTo>
                <a:cubicBezTo>
                  <a:pt x="332871" y="2154143"/>
                  <a:pt x="318750" y="2199238"/>
                  <a:pt x="318750" y="2258174"/>
                </a:cubicBezTo>
                <a:cubicBezTo>
                  <a:pt x="318750" y="2310859"/>
                  <a:pt x="331531" y="2355620"/>
                  <a:pt x="357092" y="2392454"/>
                </a:cubicBezTo>
                <a:cubicBezTo>
                  <a:pt x="382654" y="2429289"/>
                  <a:pt x="419656" y="2447707"/>
                  <a:pt x="468100" y="2447707"/>
                </a:cubicBezTo>
                <a:cubicBezTo>
                  <a:pt x="492210" y="2447707"/>
                  <a:pt x="514087" y="2442572"/>
                  <a:pt x="533733" y="2432303"/>
                </a:cubicBezTo>
                <a:cubicBezTo>
                  <a:pt x="548467" y="2424490"/>
                  <a:pt x="564763" y="2409421"/>
                  <a:pt x="582623" y="2387097"/>
                </a:cubicBezTo>
                <a:lnTo>
                  <a:pt x="582623" y="2439670"/>
                </a:lnTo>
                <a:lnTo>
                  <a:pt x="710206" y="2439670"/>
                </a:lnTo>
                <a:lnTo>
                  <a:pt x="710206" y="1948761"/>
                </a:lnTo>
                <a:close/>
                <a:moveTo>
                  <a:pt x="2483269" y="1442224"/>
                </a:moveTo>
                <a:lnTo>
                  <a:pt x="2483269" y="1463990"/>
                </a:lnTo>
                <a:cubicBezTo>
                  <a:pt x="2483269" y="1480957"/>
                  <a:pt x="2480535" y="1494742"/>
                  <a:pt x="2475065" y="1505346"/>
                </a:cubicBezTo>
                <a:cubicBezTo>
                  <a:pt x="2469596" y="1515950"/>
                  <a:pt x="2460331" y="1524935"/>
                  <a:pt x="2447272" y="1532302"/>
                </a:cubicBezTo>
                <a:cubicBezTo>
                  <a:pt x="2434212" y="1539669"/>
                  <a:pt x="2420092" y="1543353"/>
                  <a:pt x="2404911" y="1543353"/>
                </a:cubicBezTo>
                <a:cubicBezTo>
                  <a:pt x="2390401" y="1543353"/>
                  <a:pt x="2379406" y="1539948"/>
                  <a:pt x="2371927" y="1533139"/>
                </a:cubicBezTo>
                <a:cubicBezTo>
                  <a:pt x="2364449" y="1526331"/>
                  <a:pt x="2360709" y="1517568"/>
                  <a:pt x="2360709" y="1506853"/>
                </a:cubicBezTo>
                <a:cubicBezTo>
                  <a:pt x="2360709" y="1497476"/>
                  <a:pt x="2364505" y="1489105"/>
                  <a:pt x="2372095" y="1481738"/>
                </a:cubicBezTo>
                <a:cubicBezTo>
                  <a:pt x="2379462" y="1474594"/>
                  <a:pt x="2396986" y="1467339"/>
                  <a:pt x="2424668" y="1459972"/>
                </a:cubicBezTo>
                <a:cubicBezTo>
                  <a:pt x="2444983" y="1454837"/>
                  <a:pt x="2464517" y="1448921"/>
                  <a:pt x="2483269" y="1442224"/>
                </a:cubicBezTo>
                <a:close/>
                <a:moveTo>
                  <a:pt x="3330362" y="1349132"/>
                </a:moveTo>
                <a:cubicBezTo>
                  <a:pt x="3348444" y="1349132"/>
                  <a:pt x="3363402" y="1355997"/>
                  <a:pt x="3375234" y="1369726"/>
                </a:cubicBezTo>
                <a:cubicBezTo>
                  <a:pt x="3387065" y="1383455"/>
                  <a:pt x="3392981" y="1404273"/>
                  <a:pt x="3392981" y="1432178"/>
                </a:cubicBezTo>
                <a:cubicBezTo>
                  <a:pt x="3392981" y="1462986"/>
                  <a:pt x="3387177" y="1485198"/>
                  <a:pt x="3375568" y="1498816"/>
                </a:cubicBezTo>
                <a:cubicBezTo>
                  <a:pt x="3363960" y="1512434"/>
                  <a:pt x="3349449" y="1519243"/>
                  <a:pt x="3332036" y="1519243"/>
                </a:cubicBezTo>
                <a:cubicBezTo>
                  <a:pt x="3315739" y="1519243"/>
                  <a:pt x="3302066" y="1512490"/>
                  <a:pt x="3291015" y="1498983"/>
                </a:cubicBezTo>
                <a:cubicBezTo>
                  <a:pt x="3279965" y="1485477"/>
                  <a:pt x="3274440" y="1464213"/>
                  <a:pt x="3274440" y="1435192"/>
                </a:cubicBezTo>
                <a:cubicBezTo>
                  <a:pt x="3274440" y="1404161"/>
                  <a:pt x="3279798" y="1382060"/>
                  <a:pt x="3290513" y="1368889"/>
                </a:cubicBezTo>
                <a:cubicBezTo>
                  <a:pt x="3301229" y="1355718"/>
                  <a:pt x="3314512" y="1349132"/>
                  <a:pt x="3330362" y="1349132"/>
                </a:cubicBezTo>
                <a:close/>
                <a:moveTo>
                  <a:pt x="1096861" y="1328036"/>
                </a:moveTo>
                <a:cubicBezTo>
                  <a:pt x="1115613" y="1328036"/>
                  <a:pt x="1130738" y="1333728"/>
                  <a:pt x="1142235" y="1345114"/>
                </a:cubicBezTo>
                <a:cubicBezTo>
                  <a:pt x="1153732" y="1356499"/>
                  <a:pt x="1160820" y="1375363"/>
                  <a:pt x="1163499" y="1401706"/>
                </a:cubicBezTo>
                <a:lnTo>
                  <a:pt x="1029219" y="1401706"/>
                </a:lnTo>
                <a:cubicBezTo>
                  <a:pt x="1031451" y="1380498"/>
                  <a:pt x="1036697" y="1364536"/>
                  <a:pt x="1044957" y="1353820"/>
                </a:cubicBezTo>
                <a:cubicBezTo>
                  <a:pt x="1057905" y="1336631"/>
                  <a:pt x="1075207" y="1328036"/>
                  <a:pt x="1096861" y="1328036"/>
                </a:cubicBezTo>
                <a:close/>
                <a:moveTo>
                  <a:pt x="1324680" y="1255370"/>
                </a:moveTo>
                <a:lnTo>
                  <a:pt x="1456548" y="1610995"/>
                </a:lnTo>
                <a:lnTo>
                  <a:pt x="1578375" y="1610995"/>
                </a:lnTo>
                <a:lnTo>
                  <a:pt x="1647990" y="1397018"/>
                </a:lnTo>
                <a:lnTo>
                  <a:pt x="1720023" y="1610995"/>
                </a:lnTo>
                <a:lnTo>
                  <a:pt x="1841306" y="1610995"/>
                </a:lnTo>
                <a:lnTo>
                  <a:pt x="1972306" y="1255370"/>
                </a:lnTo>
                <a:lnTo>
                  <a:pt x="1841337" y="1255370"/>
                </a:lnTo>
                <a:lnTo>
                  <a:pt x="1783992" y="1479839"/>
                </a:lnTo>
                <a:lnTo>
                  <a:pt x="1708784" y="1255370"/>
                </a:lnTo>
                <a:lnTo>
                  <a:pt x="1585622" y="1255370"/>
                </a:lnTo>
                <a:lnTo>
                  <a:pt x="1513475" y="1479274"/>
                </a:lnTo>
                <a:lnTo>
                  <a:pt x="1456464" y="1255370"/>
                </a:lnTo>
                <a:close/>
                <a:moveTo>
                  <a:pt x="2953529" y="1247334"/>
                </a:moveTo>
                <a:cubicBezTo>
                  <a:pt x="2925624" y="1247334"/>
                  <a:pt x="2901960" y="1252412"/>
                  <a:pt x="2882538" y="1262570"/>
                </a:cubicBezTo>
                <a:cubicBezTo>
                  <a:pt x="2863116" y="1272727"/>
                  <a:pt x="2843917" y="1289638"/>
                  <a:pt x="2824942" y="1313302"/>
                </a:cubicBezTo>
                <a:lnTo>
                  <a:pt x="2824942" y="1255370"/>
                </a:lnTo>
                <a:lnTo>
                  <a:pt x="2698028" y="1255370"/>
                </a:lnTo>
                <a:lnTo>
                  <a:pt x="2698028" y="1610995"/>
                </a:lnTo>
                <a:lnTo>
                  <a:pt x="2834318" y="1610995"/>
                </a:lnTo>
                <a:lnTo>
                  <a:pt x="2834318" y="1440215"/>
                </a:lnTo>
                <a:cubicBezTo>
                  <a:pt x="2834318" y="1407845"/>
                  <a:pt x="2839452" y="1385409"/>
                  <a:pt x="2849721" y="1372907"/>
                </a:cubicBezTo>
                <a:cubicBezTo>
                  <a:pt x="2859991" y="1360406"/>
                  <a:pt x="2873385" y="1354155"/>
                  <a:pt x="2889905" y="1354155"/>
                </a:cubicBezTo>
                <a:cubicBezTo>
                  <a:pt x="2904862" y="1354155"/>
                  <a:pt x="2916471" y="1358787"/>
                  <a:pt x="2924731" y="1368052"/>
                </a:cubicBezTo>
                <a:cubicBezTo>
                  <a:pt x="2932991" y="1377316"/>
                  <a:pt x="2937121" y="1393111"/>
                  <a:pt x="2937121" y="1415435"/>
                </a:cubicBezTo>
                <a:lnTo>
                  <a:pt x="2937121" y="1610995"/>
                </a:lnTo>
                <a:lnTo>
                  <a:pt x="3074080" y="1610995"/>
                </a:lnTo>
                <a:lnTo>
                  <a:pt x="3074080" y="1384962"/>
                </a:lnTo>
                <a:cubicBezTo>
                  <a:pt x="3074080" y="1338082"/>
                  <a:pt x="3063420" y="1303423"/>
                  <a:pt x="3042100" y="1280987"/>
                </a:cubicBezTo>
                <a:cubicBezTo>
                  <a:pt x="3020781" y="1258552"/>
                  <a:pt x="2991257" y="1247334"/>
                  <a:pt x="2953529" y="1247334"/>
                </a:cubicBezTo>
                <a:close/>
                <a:moveTo>
                  <a:pt x="2418641" y="1247334"/>
                </a:moveTo>
                <a:cubicBezTo>
                  <a:pt x="2393191" y="1247334"/>
                  <a:pt x="2369527" y="1249231"/>
                  <a:pt x="2347650" y="1253026"/>
                </a:cubicBezTo>
                <a:cubicBezTo>
                  <a:pt x="2325772" y="1256821"/>
                  <a:pt x="2308582" y="1262179"/>
                  <a:pt x="2296081" y="1269100"/>
                </a:cubicBezTo>
                <a:cubicBezTo>
                  <a:pt x="2278668" y="1278699"/>
                  <a:pt x="2265329" y="1290029"/>
                  <a:pt x="2256065" y="1303088"/>
                </a:cubicBezTo>
                <a:cubicBezTo>
                  <a:pt x="2246800" y="1316148"/>
                  <a:pt x="2239712" y="1334063"/>
                  <a:pt x="2234801" y="1356834"/>
                </a:cubicBezTo>
                <a:lnTo>
                  <a:pt x="2365063" y="1370563"/>
                </a:lnTo>
                <a:cubicBezTo>
                  <a:pt x="2370420" y="1355160"/>
                  <a:pt x="2377453" y="1344667"/>
                  <a:pt x="2386159" y="1339086"/>
                </a:cubicBezTo>
                <a:cubicBezTo>
                  <a:pt x="2397321" y="1331942"/>
                  <a:pt x="2414064" y="1328371"/>
                  <a:pt x="2436389" y="1328371"/>
                </a:cubicBezTo>
                <a:cubicBezTo>
                  <a:pt x="2453801" y="1328371"/>
                  <a:pt x="2465968" y="1331719"/>
                  <a:pt x="2472889" y="1338416"/>
                </a:cubicBezTo>
                <a:cubicBezTo>
                  <a:pt x="2479809" y="1345114"/>
                  <a:pt x="2483269" y="1356834"/>
                  <a:pt x="2483269" y="1373577"/>
                </a:cubicBezTo>
                <a:cubicBezTo>
                  <a:pt x="2466303" y="1380274"/>
                  <a:pt x="2450230" y="1385688"/>
                  <a:pt x="2435049" y="1389818"/>
                </a:cubicBezTo>
                <a:cubicBezTo>
                  <a:pt x="2419869" y="1393948"/>
                  <a:pt x="2386717" y="1401148"/>
                  <a:pt x="2335595" y="1411417"/>
                </a:cubicBezTo>
                <a:cubicBezTo>
                  <a:pt x="2292955" y="1419900"/>
                  <a:pt x="2263711" y="1432848"/>
                  <a:pt x="2247861" y="1450261"/>
                </a:cubicBezTo>
                <a:cubicBezTo>
                  <a:pt x="2232010" y="1467674"/>
                  <a:pt x="2224085" y="1489886"/>
                  <a:pt x="2224085" y="1516899"/>
                </a:cubicBezTo>
                <a:cubicBezTo>
                  <a:pt x="2224085" y="1545697"/>
                  <a:pt x="2235080" y="1569919"/>
                  <a:pt x="2257069" y="1589564"/>
                </a:cubicBezTo>
                <a:cubicBezTo>
                  <a:pt x="2279059" y="1609209"/>
                  <a:pt x="2311261" y="1619032"/>
                  <a:pt x="2353677" y="1619032"/>
                </a:cubicBezTo>
                <a:cubicBezTo>
                  <a:pt x="2385601" y="1619032"/>
                  <a:pt x="2413618" y="1614121"/>
                  <a:pt x="2437728" y="1604298"/>
                </a:cubicBezTo>
                <a:cubicBezTo>
                  <a:pt x="2455364" y="1596931"/>
                  <a:pt x="2473112" y="1584653"/>
                  <a:pt x="2490971" y="1567463"/>
                </a:cubicBezTo>
                <a:cubicBezTo>
                  <a:pt x="2492534" y="1577732"/>
                  <a:pt x="2494097" y="1585267"/>
                  <a:pt x="2495659" y="1590066"/>
                </a:cubicBezTo>
                <a:cubicBezTo>
                  <a:pt x="2497222" y="1594866"/>
                  <a:pt x="2500571" y="1601842"/>
                  <a:pt x="2505705" y="1610995"/>
                </a:cubicBezTo>
                <a:lnTo>
                  <a:pt x="2633623" y="1610995"/>
                </a:lnTo>
                <a:cubicBezTo>
                  <a:pt x="2626479" y="1596261"/>
                  <a:pt x="2621847" y="1584150"/>
                  <a:pt x="2619726" y="1574663"/>
                </a:cubicBezTo>
                <a:cubicBezTo>
                  <a:pt x="2617605" y="1565175"/>
                  <a:pt x="2616545" y="1552059"/>
                  <a:pt x="2616545" y="1535316"/>
                </a:cubicBezTo>
                <a:lnTo>
                  <a:pt x="2616545" y="1378265"/>
                </a:lnTo>
                <a:cubicBezTo>
                  <a:pt x="2616545" y="1361522"/>
                  <a:pt x="2613196" y="1343942"/>
                  <a:pt x="2606499" y="1325524"/>
                </a:cubicBezTo>
                <a:cubicBezTo>
                  <a:pt x="2599802" y="1307107"/>
                  <a:pt x="2590649" y="1292875"/>
                  <a:pt x="2579040" y="1282829"/>
                </a:cubicBezTo>
                <a:cubicBezTo>
                  <a:pt x="2562520" y="1268318"/>
                  <a:pt x="2541870" y="1258775"/>
                  <a:pt x="2517091" y="1254198"/>
                </a:cubicBezTo>
                <a:cubicBezTo>
                  <a:pt x="2492311" y="1249622"/>
                  <a:pt x="2459494" y="1247334"/>
                  <a:pt x="2418641" y="1247334"/>
                </a:cubicBezTo>
                <a:close/>
                <a:moveTo>
                  <a:pt x="1091168" y="1247334"/>
                </a:moveTo>
                <a:cubicBezTo>
                  <a:pt x="1028437" y="1247334"/>
                  <a:pt x="979268" y="1264523"/>
                  <a:pt x="943661" y="1298903"/>
                </a:cubicBezTo>
                <a:cubicBezTo>
                  <a:pt x="908054" y="1333282"/>
                  <a:pt x="890251" y="1378265"/>
                  <a:pt x="890251" y="1433852"/>
                </a:cubicBezTo>
                <a:cubicBezTo>
                  <a:pt x="890251" y="1472920"/>
                  <a:pt x="899124" y="1506908"/>
                  <a:pt x="916872" y="1535818"/>
                </a:cubicBezTo>
                <a:cubicBezTo>
                  <a:pt x="934620" y="1564728"/>
                  <a:pt x="957000" y="1585825"/>
                  <a:pt x="984012" y="1599108"/>
                </a:cubicBezTo>
                <a:cubicBezTo>
                  <a:pt x="1011024" y="1612390"/>
                  <a:pt x="1048083" y="1619032"/>
                  <a:pt x="1095187" y="1619032"/>
                </a:cubicBezTo>
                <a:cubicBezTo>
                  <a:pt x="1149435" y="1619032"/>
                  <a:pt x="1191069" y="1611274"/>
                  <a:pt x="1220091" y="1595759"/>
                </a:cubicBezTo>
                <a:cubicBezTo>
                  <a:pt x="1249112" y="1580244"/>
                  <a:pt x="1273892" y="1554627"/>
                  <a:pt x="1294431" y="1518908"/>
                </a:cubicBezTo>
                <a:lnTo>
                  <a:pt x="1160150" y="1506518"/>
                </a:lnTo>
                <a:cubicBezTo>
                  <a:pt x="1151667" y="1517233"/>
                  <a:pt x="1143742" y="1524712"/>
                  <a:pt x="1136375" y="1528954"/>
                </a:cubicBezTo>
                <a:cubicBezTo>
                  <a:pt x="1124320" y="1535651"/>
                  <a:pt x="1111595" y="1539000"/>
                  <a:pt x="1098200" y="1539000"/>
                </a:cubicBezTo>
                <a:cubicBezTo>
                  <a:pt x="1076993" y="1539000"/>
                  <a:pt x="1059803" y="1531298"/>
                  <a:pt x="1046632" y="1515894"/>
                </a:cubicBezTo>
                <a:cubicBezTo>
                  <a:pt x="1037255" y="1505178"/>
                  <a:pt x="1031340" y="1488882"/>
                  <a:pt x="1028884" y="1467004"/>
                </a:cubicBezTo>
                <a:lnTo>
                  <a:pt x="1302132" y="1467004"/>
                </a:lnTo>
                <a:lnTo>
                  <a:pt x="1302132" y="1451600"/>
                </a:lnTo>
                <a:cubicBezTo>
                  <a:pt x="1302132" y="1404719"/>
                  <a:pt x="1294431" y="1366657"/>
                  <a:pt x="1279027" y="1337412"/>
                </a:cubicBezTo>
                <a:cubicBezTo>
                  <a:pt x="1263623" y="1308167"/>
                  <a:pt x="1241187" y="1285843"/>
                  <a:pt x="1211719" y="1270439"/>
                </a:cubicBezTo>
                <a:cubicBezTo>
                  <a:pt x="1182251" y="1255035"/>
                  <a:pt x="1142068" y="1247334"/>
                  <a:pt x="1091168" y="1247334"/>
                </a:cubicBezTo>
                <a:close/>
                <a:moveTo>
                  <a:pt x="3391977" y="1120086"/>
                </a:moveTo>
                <a:lnTo>
                  <a:pt x="3391977" y="1290196"/>
                </a:lnTo>
                <a:cubicBezTo>
                  <a:pt x="3378582" y="1275909"/>
                  <a:pt x="3363234" y="1265193"/>
                  <a:pt x="3345933" y="1258049"/>
                </a:cubicBezTo>
                <a:cubicBezTo>
                  <a:pt x="3328632" y="1250906"/>
                  <a:pt x="3309377" y="1247334"/>
                  <a:pt x="3288169" y="1247334"/>
                </a:cubicBezTo>
                <a:cubicBezTo>
                  <a:pt x="3244637" y="1247334"/>
                  <a:pt x="3208751" y="1262961"/>
                  <a:pt x="3180511" y="1294215"/>
                </a:cubicBezTo>
                <a:cubicBezTo>
                  <a:pt x="3152270" y="1325468"/>
                  <a:pt x="3138150" y="1370563"/>
                  <a:pt x="3138150" y="1429499"/>
                </a:cubicBezTo>
                <a:cubicBezTo>
                  <a:pt x="3138150" y="1482184"/>
                  <a:pt x="3150931" y="1526944"/>
                  <a:pt x="3176492" y="1563779"/>
                </a:cubicBezTo>
                <a:cubicBezTo>
                  <a:pt x="3202053" y="1600614"/>
                  <a:pt x="3239056" y="1619032"/>
                  <a:pt x="3287499" y="1619032"/>
                </a:cubicBezTo>
                <a:cubicBezTo>
                  <a:pt x="3311610" y="1619032"/>
                  <a:pt x="3333487" y="1613897"/>
                  <a:pt x="3353133" y="1603628"/>
                </a:cubicBezTo>
                <a:cubicBezTo>
                  <a:pt x="3367867" y="1595815"/>
                  <a:pt x="3384163" y="1580746"/>
                  <a:pt x="3402023" y="1558422"/>
                </a:cubicBezTo>
                <a:lnTo>
                  <a:pt x="3402023" y="1610995"/>
                </a:lnTo>
                <a:lnTo>
                  <a:pt x="3529606" y="1610995"/>
                </a:lnTo>
                <a:lnTo>
                  <a:pt x="3529606" y="1120086"/>
                </a:lnTo>
                <a:close/>
                <a:moveTo>
                  <a:pt x="345874" y="1120086"/>
                </a:moveTo>
                <a:lnTo>
                  <a:pt x="345874" y="1610995"/>
                </a:lnTo>
                <a:lnTo>
                  <a:pt x="488526" y="1610995"/>
                </a:lnTo>
                <a:lnTo>
                  <a:pt x="488526" y="1341451"/>
                </a:lnTo>
                <a:lnTo>
                  <a:pt x="672366" y="1610995"/>
                </a:lnTo>
                <a:lnTo>
                  <a:pt x="815353" y="1610995"/>
                </a:lnTo>
                <a:lnTo>
                  <a:pt x="815353" y="1120086"/>
                </a:lnTo>
                <a:lnTo>
                  <a:pt x="672366" y="1120086"/>
                </a:lnTo>
                <a:lnTo>
                  <a:pt x="672366" y="1391681"/>
                </a:lnTo>
                <a:lnTo>
                  <a:pt x="487522" y="1120086"/>
                </a:lnTo>
                <a:close/>
                <a:moveTo>
                  <a:pt x="0" y="0"/>
                </a:moveTo>
                <a:lnTo>
                  <a:pt x="4584700" y="0"/>
                </a:lnTo>
                <a:lnTo>
                  <a:pt x="4584700" y="6858000"/>
                </a:lnTo>
                <a:lnTo>
                  <a:pt x="0" y="6858000"/>
                </a:lnTo>
                <a:close/>
              </a:path>
            </a:pathLst>
          </a:custGeom>
          <a:solidFill>
            <a:srgbClr val="3C468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Tree>
    <p:extLst>
      <p:ext uri="{BB962C8B-B14F-4D97-AF65-F5344CB8AC3E}">
        <p14:creationId xmlns:p14="http://schemas.microsoft.com/office/powerpoint/2010/main" val="232819106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Video 2" title="Drifting gray storm clouds">
            <a:hlinkClick r:id="" action="ppaction://media"/>
            <a:extLst>
              <a:ext uri="{FF2B5EF4-FFF2-40B4-BE49-F238E27FC236}">
                <a16:creationId xmlns:a16="http://schemas.microsoft.com/office/drawing/2014/main" id="{73B86F3F-06DB-E093-F759-041955C7CF1F}"/>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70EFAF90-511C-7BCC-7AA4-B382FCAF305B}"/>
              </a:ext>
            </a:extLst>
          </p:cNvPr>
          <p:cNvSpPr txBox="1"/>
          <p:nvPr/>
        </p:nvSpPr>
        <p:spPr>
          <a:xfrm>
            <a:off x="1076445" y="393540"/>
            <a:ext cx="10914926" cy="1015663"/>
          </a:xfrm>
          <a:prstGeom prst="rect">
            <a:avLst/>
          </a:prstGeom>
          <a:noFill/>
        </p:spPr>
        <p:txBody>
          <a:bodyPr wrap="square" rtlCol="0">
            <a:spAutoFit/>
          </a:bodyPr>
          <a:lstStyle/>
          <a:p>
            <a:r>
              <a:rPr lang="en-GB" sz="6000" dirty="0">
                <a:ln w="34925">
                  <a:solidFill>
                    <a:srgbClr val="E9EDF4"/>
                  </a:solidFill>
                </a:ln>
                <a:noFill/>
                <a:latin typeface="Bahnschrift SemiBold SemiConden" panose="020B0502040204020203" pitchFamily="34" charset="0"/>
              </a:rPr>
              <a:t>STALKING PROTECTION ORDERS </a:t>
            </a:r>
          </a:p>
        </p:txBody>
      </p:sp>
      <p:graphicFrame>
        <p:nvGraphicFramePr>
          <p:cNvPr id="7" name="Table 7">
            <a:extLst>
              <a:ext uri="{FF2B5EF4-FFF2-40B4-BE49-F238E27FC236}">
                <a16:creationId xmlns:a16="http://schemas.microsoft.com/office/drawing/2014/main" id="{4AF47D97-1DAB-9F2E-4FF2-643C31BBA730}"/>
              </a:ext>
            </a:extLst>
          </p:cNvPr>
          <p:cNvGraphicFramePr>
            <a:graphicFrameLocks noGrp="1"/>
          </p:cNvGraphicFramePr>
          <p:nvPr>
            <p:extLst>
              <p:ext uri="{D42A27DB-BD31-4B8C-83A1-F6EECF244321}">
                <p14:modId xmlns:p14="http://schemas.microsoft.com/office/powerpoint/2010/main" val="2251173869"/>
              </p:ext>
            </p:extLst>
          </p:nvPr>
        </p:nvGraphicFramePr>
        <p:xfrm>
          <a:off x="929653" y="4307818"/>
          <a:ext cx="10162572" cy="2286000"/>
        </p:xfrm>
        <a:graphic>
          <a:graphicData uri="http://schemas.openxmlformats.org/drawingml/2006/table">
            <a:tbl>
              <a:tblPr firstRow="1" bandRow="1">
                <a:tableStyleId>{5C22544A-7EE6-4342-B048-85BDC9FD1C3A}</a:tableStyleId>
              </a:tblPr>
              <a:tblGrid>
                <a:gridCol w="2540643">
                  <a:extLst>
                    <a:ext uri="{9D8B030D-6E8A-4147-A177-3AD203B41FA5}">
                      <a16:colId xmlns:a16="http://schemas.microsoft.com/office/drawing/2014/main" val="699859133"/>
                    </a:ext>
                  </a:extLst>
                </a:gridCol>
                <a:gridCol w="2540643">
                  <a:extLst>
                    <a:ext uri="{9D8B030D-6E8A-4147-A177-3AD203B41FA5}">
                      <a16:colId xmlns:a16="http://schemas.microsoft.com/office/drawing/2014/main" val="2825112893"/>
                    </a:ext>
                  </a:extLst>
                </a:gridCol>
                <a:gridCol w="2540643">
                  <a:extLst>
                    <a:ext uri="{9D8B030D-6E8A-4147-A177-3AD203B41FA5}">
                      <a16:colId xmlns:a16="http://schemas.microsoft.com/office/drawing/2014/main" val="3750716058"/>
                    </a:ext>
                  </a:extLst>
                </a:gridCol>
                <a:gridCol w="2540643">
                  <a:extLst>
                    <a:ext uri="{9D8B030D-6E8A-4147-A177-3AD203B41FA5}">
                      <a16:colId xmlns:a16="http://schemas.microsoft.com/office/drawing/2014/main" val="3821199826"/>
                    </a:ext>
                  </a:extLst>
                </a:gridCol>
              </a:tblGrid>
              <a:tr h="1015663">
                <a:tc>
                  <a:txBody>
                    <a:bodyPr/>
                    <a:lstStyle/>
                    <a:p>
                      <a:pPr algn="ctr"/>
                      <a:r>
                        <a:rPr lang="en-GB" dirty="0">
                          <a:latin typeface="Bahnschrift SemiLight SemiConde" panose="020B0502040204020203" pitchFamily="34" charset="0"/>
                        </a:rPr>
                        <a:t>The Stalking Protection Act 2019 gave police new powers to safeguard victims and disrupt stalkers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dirty="0">
                          <a:latin typeface="Bahnschrift SemiLight SemiConde" panose="020B0502040204020203" pitchFamily="34" charset="0"/>
                        </a:rPr>
                        <a:t>The Act introduced ‘Stalking Protection Orders’ – these civil orders allowed police to impose prohibitions on those who have been found to engage with acts of stalking.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dirty="0">
                          <a:latin typeface="Bahnschrift SemiLight SemiConde" panose="020B0502040204020203" pitchFamily="34" charset="0"/>
                        </a:rPr>
                        <a:t>In addition to prohibitions these orders can mandate ‘positive requirements’. These are things police want offenders to do in order to tackle the pattern of behaviour.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dirty="0">
                          <a:latin typeface="Bahnschrift SemiLight SemiConde" panose="020B0502040204020203" pitchFamily="34" charset="0"/>
                        </a:rPr>
                        <a:t>These orders can be applied for at any stage of an investigation, and they can be used regardless of whether there is a domestic element to the stalking. </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49823523"/>
                  </a:ext>
                </a:extLst>
              </a:tr>
            </a:tbl>
          </a:graphicData>
        </a:graphic>
      </p:graphicFrame>
      <p:cxnSp>
        <p:nvCxnSpPr>
          <p:cNvPr id="10" name="Straight Connector 9">
            <a:extLst>
              <a:ext uri="{FF2B5EF4-FFF2-40B4-BE49-F238E27FC236}">
                <a16:creationId xmlns:a16="http://schemas.microsoft.com/office/drawing/2014/main" id="{B33AAA0B-024F-F906-EED7-27E81704691C}"/>
              </a:ext>
            </a:extLst>
          </p:cNvPr>
          <p:cNvCxnSpPr/>
          <p:nvPr/>
        </p:nvCxnSpPr>
        <p:spPr>
          <a:xfrm>
            <a:off x="3413051" y="4082902"/>
            <a:ext cx="0" cy="2434856"/>
          </a:xfrm>
          <a:prstGeom prst="line">
            <a:avLst/>
          </a:prstGeom>
          <a:ln w="444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6E0DD9A-B9DE-D2F6-B13E-C9512F1000F6}"/>
              </a:ext>
            </a:extLst>
          </p:cNvPr>
          <p:cNvCxnSpPr/>
          <p:nvPr/>
        </p:nvCxnSpPr>
        <p:spPr>
          <a:xfrm>
            <a:off x="6010939" y="4082902"/>
            <a:ext cx="0" cy="2434856"/>
          </a:xfrm>
          <a:prstGeom prst="line">
            <a:avLst/>
          </a:prstGeom>
          <a:ln w="444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637816F3-0690-9C5D-C97D-E22A5840BAA0}"/>
              </a:ext>
            </a:extLst>
          </p:cNvPr>
          <p:cNvCxnSpPr/>
          <p:nvPr/>
        </p:nvCxnSpPr>
        <p:spPr>
          <a:xfrm>
            <a:off x="8562754" y="4082902"/>
            <a:ext cx="0" cy="2434856"/>
          </a:xfrm>
          <a:prstGeom prst="line">
            <a:avLst/>
          </a:prstGeom>
          <a:ln w="44450">
            <a:solidFill>
              <a:schemeClr val="bg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9473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20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mute="1">
                <p:cTn id="7" repeatCount="indefinite"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8659700-4B47-2B13-B819-771305487E98}"/>
              </a:ext>
            </a:extLst>
          </p:cNvPr>
          <p:cNvSpPr/>
          <p:nvPr/>
        </p:nvSpPr>
        <p:spPr>
          <a:xfrm>
            <a:off x="0" y="0"/>
            <a:ext cx="12192000" cy="141413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Rounded Corners 7">
            <a:extLst>
              <a:ext uri="{FF2B5EF4-FFF2-40B4-BE49-F238E27FC236}">
                <a16:creationId xmlns:a16="http://schemas.microsoft.com/office/drawing/2014/main" id="{DA922F30-5418-84D9-5320-5569A1DFFFD4}"/>
              </a:ext>
            </a:extLst>
          </p:cNvPr>
          <p:cNvSpPr/>
          <p:nvPr/>
        </p:nvSpPr>
        <p:spPr>
          <a:xfrm>
            <a:off x="5085907" y="1233376"/>
            <a:ext cx="2020186" cy="861237"/>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BE80E15A-3D5E-0D16-C7D8-6BD01DAC70F9}"/>
              </a:ext>
            </a:extLst>
          </p:cNvPr>
          <p:cNvSpPr/>
          <p:nvPr/>
        </p:nvSpPr>
        <p:spPr>
          <a:xfrm>
            <a:off x="0" y="0"/>
            <a:ext cx="12192000" cy="861237"/>
          </a:xfrm>
          <a:prstGeom prst="round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7CD37654-301A-A8E1-E9D4-23A75AC18709}"/>
              </a:ext>
            </a:extLst>
          </p:cNvPr>
          <p:cNvSpPr/>
          <p:nvPr/>
        </p:nvSpPr>
        <p:spPr>
          <a:xfrm>
            <a:off x="5085907" y="372139"/>
            <a:ext cx="2020186" cy="861237"/>
          </a:xfrm>
          <a:prstGeom prst="round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11">
            <a:extLst>
              <a:ext uri="{FF2B5EF4-FFF2-40B4-BE49-F238E27FC236}">
                <a16:creationId xmlns:a16="http://schemas.microsoft.com/office/drawing/2014/main" id="{04363F5E-549A-8057-E01E-24A2FCC81A2F}"/>
              </a:ext>
            </a:extLst>
          </p:cNvPr>
          <p:cNvSpPr/>
          <p:nvPr/>
        </p:nvSpPr>
        <p:spPr>
          <a:xfrm>
            <a:off x="2461832" y="3286312"/>
            <a:ext cx="7268336" cy="923330"/>
          </a:xfrm>
          <a:prstGeom prst="rect">
            <a:avLst/>
          </a:prstGeom>
          <a:noFill/>
        </p:spPr>
        <p:txBody>
          <a:bodyPr wrap="none" lIns="91440" tIns="45720" rIns="91440" bIns="45720">
            <a:spAutoFit/>
          </a:bodyPr>
          <a:lstStyle/>
          <a:p>
            <a:pPr algn="ctr"/>
            <a:r>
              <a:rPr lang="en-US" sz="5400" b="1" cap="none" spc="0" dirty="0">
                <a:ln w="12700">
                  <a:solidFill>
                    <a:schemeClr val="accent5"/>
                  </a:solidFill>
                  <a:prstDash val="solid"/>
                </a:ln>
                <a:pattFill prst="ltDnDiag">
                  <a:fgClr>
                    <a:schemeClr val="accent5">
                      <a:lumMod val="60000"/>
                      <a:lumOff val="40000"/>
                    </a:schemeClr>
                  </a:fgClr>
                  <a:bgClr>
                    <a:schemeClr val="bg1"/>
                  </a:bgClr>
                </a:pattFill>
                <a:effectLst/>
                <a:latin typeface="Bahnschrift SemiBold" panose="020B0502040204020203" pitchFamily="34" charset="0"/>
              </a:rPr>
              <a:t>RESOURCES/SUPPORT</a:t>
            </a:r>
          </a:p>
        </p:txBody>
      </p:sp>
      <mc:AlternateContent xmlns:mc="http://schemas.openxmlformats.org/markup-compatibility/2006">
        <mc:Choice xmlns:am3d="http://schemas.microsoft.com/office/drawing/2017/model3d" Requires="am3d">
          <p:graphicFrame>
            <p:nvGraphicFramePr>
              <p:cNvPr id="13" name="3D Model 12" descr="Push Pin">
                <a:extLst>
                  <a:ext uri="{FF2B5EF4-FFF2-40B4-BE49-F238E27FC236}">
                    <a16:creationId xmlns:a16="http://schemas.microsoft.com/office/drawing/2014/main" id="{96DCDBD0-8BAA-A442-741C-3A043CE82737}"/>
                  </a:ext>
                </a:extLst>
              </p:cNvPr>
              <p:cNvGraphicFramePr>
                <a:graphicFrameLocks noChangeAspect="1"/>
              </p:cNvGraphicFramePr>
              <p:nvPr>
                <p:extLst>
                  <p:ext uri="{D42A27DB-BD31-4B8C-83A1-F6EECF244321}">
                    <p14:modId xmlns:p14="http://schemas.microsoft.com/office/powerpoint/2010/main" val="2275883646"/>
                  </p:ext>
                </p:extLst>
              </p:nvPr>
            </p:nvGraphicFramePr>
            <p:xfrm>
              <a:off x="946297" y="2124884"/>
              <a:ext cx="1692905" cy="3980129"/>
            </p:xfrm>
            <a:graphic>
              <a:graphicData uri="http://schemas.microsoft.com/office/drawing/2017/model3d">
                <am3d:model3d r:embed="rId2">
                  <am3d:spPr>
                    <a:xfrm>
                      <a:off x="0" y="0"/>
                      <a:ext cx="1692905" cy="3980129"/>
                    </a:xfrm>
                    <a:prstGeom prst="rect">
                      <a:avLst/>
                    </a:prstGeom>
                  </am3d:spPr>
                  <am3d:camera>
                    <am3d:pos x="0" y="0" z="55916273"/>
                    <am3d:up dx="0" dy="36000000" dz="0"/>
                    <am3d:lookAt x="0" y="0" z="0"/>
                    <am3d:perspective fov="2700000"/>
                  </am3d:camera>
                  <am3d:trans>
                    <am3d:meterPerModelUnit n="45454541" d="1000000"/>
                    <am3d:preTrans dx="0" dy="-1744261" dz="0"/>
                    <am3d:scale>
                      <am3d:sx n="1000000" d="1000000"/>
                      <am3d:sy n="1000000" d="1000000"/>
                      <am3d:sz n="1000000" d="1000000"/>
                    </am3d:scale>
                    <am3d:rot/>
                    <am3d:postTrans dx="0" dy="0" dz="0"/>
                  </am3d:trans>
                  <am3d:raster rName="Office3DRenderer" rVer="16.0.8326">
                    <am3d:blip r:embed="rId3"/>
                  </am3d:raster>
                  <am3d:objViewport viewportSz="452041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 Model 12" descr="Push Pin">
                <a:extLst>
                  <a:ext uri="{FF2B5EF4-FFF2-40B4-BE49-F238E27FC236}">
                    <a16:creationId xmlns:a16="http://schemas.microsoft.com/office/drawing/2014/main" id="{96DCDBD0-8BAA-A442-741C-3A043CE82737}"/>
                  </a:ext>
                </a:extLst>
              </p:cNvPr>
              <p:cNvPicPr>
                <a:picLocks noGrp="1" noRot="1" noChangeAspect="1" noMove="1" noResize="1" noEditPoints="1" noAdjustHandles="1" noChangeArrowheads="1" noChangeShapeType="1" noCrop="1"/>
              </p:cNvPicPr>
              <p:nvPr/>
            </p:nvPicPr>
            <p:blipFill>
              <a:blip r:embed="rId3"/>
              <a:stretch>
                <a:fillRect/>
              </a:stretch>
            </p:blipFill>
            <p:spPr>
              <a:xfrm>
                <a:off x="946297" y="2124884"/>
                <a:ext cx="1692905" cy="3980129"/>
              </a:xfrm>
              <a:prstGeom prst="rect">
                <a:avLst/>
              </a:prstGeom>
            </p:spPr>
          </p:pic>
        </mc:Fallback>
      </mc:AlternateContent>
      <p:sp>
        <p:nvSpPr>
          <p:cNvPr id="14" name="Rectangle 13">
            <a:extLst>
              <a:ext uri="{FF2B5EF4-FFF2-40B4-BE49-F238E27FC236}">
                <a16:creationId xmlns:a16="http://schemas.microsoft.com/office/drawing/2014/main" id="{BE1895A9-0BE8-650F-68AE-EE5E8F55A0DF}"/>
              </a:ext>
            </a:extLst>
          </p:cNvPr>
          <p:cNvSpPr/>
          <p:nvPr/>
        </p:nvSpPr>
        <p:spPr>
          <a:xfrm>
            <a:off x="0" y="0"/>
            <a:ext cx="12192000" cy="37213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4B650BAE-7C2F-9867-CDEA-588774A61F41}"/>
              </a:ext>
            </a:extLst>
          </p:cNvPr>
          <p:cNvSpPr/>
          <p:nvPr/>
        </p:nvSpPr>
        <p:spPr>
          <a:xfrm>
            <a:off x="5249547" y="61137"/>
            <a:ext cx="1692906" cy="717698"/>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106256150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593FF3B-BAC2-8AB8-208D-D29FCBF89FB8}"/>
              </a:ext>
            </a:extLst>
          </p:cNvPr>
          <p:cNvSpPr/>
          <p:nvPr/>
        </p:nvSpPr>
        <p:spPr>
          <a:xfrm>
            <a:off x="0" y="0"/>
            <a:ext cx="12192000" cy="6390167"/>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2346F9B3-CB46-2A27-BC2E-70180C7AF578}"/>
              </a:ext>
            </a:extLst>
          </p:cNvPr>
          <p:cNvSpPr/>
          <p:nvPr/>
        </p:nvSpPr>
        <p:spPr>
          <a:xfrm>
            <a:off x="5085907" y="5987140"/>
            <a:ext cx="2020186" cy="861237"/>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a:extLst>
              <a:ext uri="{FF2B5EF4-FFF2-40B4-BE49-F238E27FC236}">
                <a16:creationId xmlns:a16="http://schemas.microsoft.com/office/drawing/2014/main" id="{6E458161-D1D7-DE5C-18D7-C0AAC3F992A2}"/>
              </a:ext>
            </a:extLst>
          </p:cNvPr>
          <p:cNvSpPr/>
          <p:nvPr/>
        </p:nvSpPr>
        <p:spPr>
          <a:xfrm>
            <a:off x="0" y="0"/>
            <a:ext cx="12192000" cy="978195"/>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6C7383C6-177F-3AFB-6C21-7EEC26B73C0D}"/>
              </a:ext>
            </a:extLst>
          </p:cNvPr>
          <p:cNvSpPr/>
          <p:nvPr/>
        </p:nvSpPr>
        <p:spPr>
          <a:xfrm>
            <a:off x="5085907" y="547576"/>
            <a:ext cx="2020186" cy="861237"/>
          </a:xfrm>
          <a:prstGeom prst="round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5E16AB0B-C9F5-D74F-FDF2-42BB2393B2F8}"/>
              </a:ext>
            </a:extLst>
          </p:cNvPr>
          <p:cNvSpPr txBox="1"/>
          <p:nvPr/>
        </p:nvSpPr>
        <p:spPr>
          <a:xfrm>
            <a:off x="-159487" y="1097888"/>
            <a:ext cx="5092995" cy="523220"/>
          </a:xfrm>
          <a:prstGeom prst="rect">
            <a:avLst/>
          </a:prstGeom>
          <a:noFill/>
        </p:spPr>
        <p:txBody>
          <a:bodyPr wrap="square" rtlCol="0">
            <a:spAutoFit/>
          </a:bodyPr>
          <a:lstStyle/>
          <a:p>
            <a:pPr algn="ctr"/>
            <a:r>
              <a:rPr lang="en-GB" sz="2800" dirty="0">
                <a:solidFill>
                  <a:schemeClr val="tx2">
                    <a:lumMod val="20000"/>
                    <a:lumOff val="80000"/>
                  </a:schemeClr>
                </a:solidFill>
                <a:latin typeface="Bahnschrift SemiBold" panose="020B0502040204020203" pitchFamily="34" charset="0"/>
              </a:rPr>
              <a:t>PALADIN SAFETY ADVICE </a:t>
            </a:r>
          </a:p>
        </p:txBody>
      </p:sp>
      <p:sp>
        <p:nvSpPr>
          <p:cNvPr id="10" name="TextBox 9">
            <a:extLst>
              <a:ext uri="{FF2B5EF4-FFF2-40B4-BE49-F238E27FC236}">
                <a16:creationId xmlns:a16="http://schemas.microsoft.com/office/drawing/2014/main" id="{E84E2844-FE97-0EF1-607B-EFD4F83FE4E0}"/>
              </a:ext>
            </a:extLst>
          </p:cNvPr>
          <p:cNvSpPr txBox="1"/>
          <p:nvPr/>
        </p:nvSpPr>
        <p:spPr>
          <a:xfrm>
            <a:off x="77973" y="1648700"/>
            <a:ext cx="6018027" cy="4801314"/>
          </a:xfrm>
          <a:prstGeom prst="rect">
            <a:avLst/>
          </a:prstGeom>
          <a:noFill/>
        </p:spPr>
        <p:txBody>
          <a:bodyPr wrap="square">
            <a:spAutoFit/>
          </a:bodyPr>
          <a:lstStyle/>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Trust your instincts</a:t>
            </a:r>
            <a:r>
              <a:rPr lang="en-GB" b="0" i="0" dirty="0">
                <a:solidFill>
                  <a:schemeClr val="accent1">
                    <a:lumMod val="20000"/>
                    <a:lumOff val="80000"/>
                  </a:schemeClr>
                </a:solidFill>
                <a:effectLst/>
              </a:rPr>
              <a:t> (We find that there is no such thing as coincidence with stalking).</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Tell people who are SAFE to tell</a:t>
            </a:r>
            <a:r>
              <a:rPr lang="en-GB" b="0" i="0" dirty="0">
                <a:solidFill>
                  <a:schemeClr val="accent1">
                    <a:lumMod val="20000"/>
                    <a:lumOff val="80000"/>
                  </a:schemeClr>
                </a:solidFill>
                <a:effectLst/>
              </a:rPr>
              <a:t>, as it helps protect you and evidence the stalking (e.g. neighbours, friends, work colleagues, tutors, family)</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Keep a diary and record the impact the stalking is having on you </a:t>
            </a:r>
            <a:r>
              <a:rPr lang="en-GB" b="0" i="0" dirty="0">
                <a:solidFill>
                  <a:schemeClr val="accent1">
                    <a:lumMod val="20000"/>
                    <a:lumOff val="80000"/>
                  </a:schemeClr>
                </a:solidFill>
                <a:effectLst/>
              </a:rPr>
              <a:t>(you can use the Paladin diary template available on their website)</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Keep the evidence</a:t>
            </a:r>
            <a:r>
              <a:rPr lang="en-GB" b="0" i="0" dirty="0">
                <a:solidFill>
                  <a:schemeClr val="accent1">
                    <a:lumMod val="20000"/>
                    <a:lumOff val="80000"/>
                  </a:schemeClr>
                </a:solidFill>
                <a:effectLst/>
              </a:rPr>
              <a:t> – as much evidence as you can, including call logs, images, message chats, screenshots, etc.</a:t>
            </a:r>
          </a:p>
          <a:p>
            <a:pPr marL="0" indent="0" algn="l">
              <a:buNone/>
            </a:pPr>
            <a:r>
              <a:rPr lang="en-GB" b="0" i="0" dirty="0">
                <a:solidFill>
                  <a:schemeClr val="accent1">
                    <a:lumMod val="20000"/>
                    <a:lumOff val="80000"/>
                  </a:schemeClr>
                </a:solidFill>
                <a:effectLst/>
              </a:rPr>
              <a:t>📞 Paladin advise</a:t>
            </a:r>
            <a:r>
              <a:rPr lang="en-GB" b="1" i="0" dirty="0">
                <a:solidFill>
                  <a:schemeClr val="accent1">
                    <a:lumMod val="20000"/>
                    <a:lumOff val="80000"/>
                  </a:schemeClr>
                </a:solidFill>
                <a:effectLst/>
              </a:rPr>
              <a:t> not to change your number or block on social media</a:t>
            </a:r>
            <a:r>
              <a:rPr lang="en-GB" b="0" i="0" dirty="0">
                <a:solidFill>
                  <a:schemeClr val="accent1">
                    <a:lumMod val="20000"/>
                    <a:lumOff val="80000"/>
                  </a:schemeClr>
                </a:solidFill>
                <a:effectLst/>
              </a:rPr>
              <a:t> as this may increase the risk to you and impact evidence gathering.</a:t>
            </a:r>
          </a:p>
          <a:p>
            <a:pPr marL="0" indent="0" algn="l">
              <a:buNone/>
            </a:pPr>
            <a:r>
              <a:rPr lang="en-GB" b="0" i="0" dirty="0">
                <a:solidFill>
                  <a:schemeClr val="accent1">
                    <a:lumMod val="20000"/>
                    <a:lumOff val="80000"/>
                  </a:schemeClr>
                </a:solidFill>
                <a:effectLst/>
              </a:rPr>
              <a:t>💡 Park/walk in </a:t>
            </a:r>
            <a:r>
              <a:rPr lang="en-GB" b="1" i="0" dirty="0">
                <a:solidFill>
                  <a:schemeClr val="accent1">
                    <a:lumMod val="20000"/>
                    <a:lumOff val="80000"/>
                  </a:schemeClr>
                </a:solidFill>
                <a:effectLst/>
              </a:rPr>
              <a:t>well-lit areas</a:t>
            </a:r>
            <a:r>
              <a:rPr lang="en-GB" b="0" i="0" dirty="0">
                <a:solidFill>
                  <a:schemeClr val="accent1">
                    <a:lumMod val="20000"/>
                    <a:lumOff val="80000"/>
                  </a:schemeClr>
                </a:solidFill>
                <a:effectLst/>
              </a:rPr>
              <a:t>.</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Vary your routes</a:t>
            </a:r>
            <a:r>
              <a:rPr lang="en-GB" b="0" i="0" dirty="0">
                <a:solidFill>
                  <a:schemeClr val="accent1">
                    <a:lumMod val="20000"/>
                    <a:lumOff val="80000"/>
                  </a:schemeClr>
                </a:solidFill>
                <a:effectLst/>
              </a:rPr>
              <a:t> to and from work/college/Uni &amp; be vigilant.</a:t>
            </a:r>
          </a:p>
          <a:p>
            <a:pPr marL="0" indent="0" algn="l">
              <a:buNone/>
            </a:pPr>
            <a:endParaRPr lang="en-GB" b="0" i="0" dirty="0">
              <a:solidFill>
                <a:schemeClr val="accent1">
                  <a:lumMod val="20000"/>
                  <a:lumOff val="80000"/>
                </a:schemeClr>
              </a:solidFill>
              <a:effectLst/>
            </a:endParaRPr>
          </a:p>
        </p:txBody>
      </p:sp>
      <p:sp>
        <p:nvSpPr>
          <p:cNvPr id="11" name="TextBox 10">
            <a:extLst>
              <a:ext uri="{FF2B5EF4-FFF2-40B4-BE49-F238E27FC236}">
                <a16:creationId xmlns:a16="http://schemas.microsoft.com/office/drawing/2014/main" id="{6FA3A8A6-AAE0-6E7B-10F4-C778542D0838}"/>
              </a:ext>
            </a:extLst>
          </p:cNvPr>
          <p:cNvSpPr txBox="1"/>
          <p:nvPr/>
        </p:nvSpPr>
        <p:spPr>
          <a:xfrm>
            <a:off x="7258492" y="1311854"/>
            <a:ext cx="4284921" cy="5078313"/>
          </a:xfrm>
          <a:prstGeom prst="rect">
            <a:avLst/>
          </a:prstGeom>
          <a:noFill/>
        </p:spPr>
        <p:txBody>
          <a:bodyPr wrap="square" rtlCol="0">
            <a:spAutoFit/>
          </a:bodyPr>
          <a:lstStyle/>
          <a:p>
            <a:pPr marL="0" indent="0" algn="l">
              <a:buNone/>
            </a:pPr>
            <a:r>
              <a:rPr lang="en-GB" b="0" i="0" dirty="0">
                <a:solidFill>
                  <a:srgbClr val="444444"/>
                </a:solidFill>
                <a:effectLst/>
              </a:rPr>
              <a:t>🔍</a:t>
            </a: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Google yourself</a:t>
            </a:r>
            <a:r>
              <a:rPr lang="en-GB" b="0" i="0" dirty="0">
                <a:solidFill>
                  <a:schemeClr val="accent1">
                    <a:lumMod val="20000"/>
                    <a:lumOff val="80000"/>
                  </a:schemeClr>
                </a:solidFill>
                <a:effectLst/>
              </a:rPr>
              <a:t> to check your digital footprint frequently</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Change passwords often</a:t>
            </a:r>
            <a:r>
              <a:rPr lang="en-GB" b="0" i="0" dirty="0">
                <a:solidFill>
                  <a:schemeClr val="accent1">
                    <a:lumMod val="20000"/>
                    <a:lumOff val="80000"/>
                  </a:schemeClr>
                </a:solidFill>
                <a:effectLst/>
              </a:rPr>
              <a:t> and do not use the same password for everything</a:t>
            </a:r>
          </a:p>
          <a:p>
            <a:pPr marL="0" indent="0" algn="l">
              <a:buNone/>
            </a:pPr>
            <a:r>
              <a:rPr lang="en-GB" b="0" i="0" dirty="0">
                <a:solidFill>
                  <a:schemeClr val="accent1">
                    <a:lumMod val="20000"/>
                    <a:lumOff val="80000"/>
                  </a:schemeClr>
                </a:solidFill>
                <a:effectLst/>
              </a:rPr>
              <a:t>❤️ Be aware of </a:t>
            </a:r>
            <a:r>
              <a:rPr lang="en-GB" b="1" i="0" dirty="0">
                <a:solidFill>
                  <a:schemeClr val="accent1">
                    <a:lumMod val="20000"/>
                    <a:lumOff val="80000"/>
                  </a:schemeClr>
                </a:solidFill>
                <a:effectLst/>
              </a:rPr>
              <a:t>tagging on social media</a:t>
            </a:r>
            <a:r>
              <a:rPr lang="en-GB" b="0" i="0" dirty="0">
                <a:solidFill>
                  <a:schemeClr val="accent1">
                    <a:lumMod val="20000"/>
                    <a:lumOff val="80000"/>
                  </a:schemeClr>
                </a:solidFill>
                <a:effectLst/>
              </a:rPr>
              <a:t> and have a look at your default and privacy settings on social media platforms and apps.</a:t>
            </a:r>
          </a:p>
          <a:p>
            <a:pPr marL="0" indent="0" algn="l">
              <a:buNone/>
            </a:pPr>
            <a:r>
              <a:rPr lang="en-GB" b="0" i="0" dirty="0">
                <a:solidFill>
                  <a:schemeClr val="accent1">
                    <a:lumMod val="20000"/>
                    <a:lumOff val="80000"/>
                  </a:schemeClr>
                </a:solidFill>
                <a:effectLst/>
              </a:rPr>
              <a:t>💻 Keep your </a:t>
            </a:r>
            <a:r>
              <a:rPr lang="en-GB" b="1" i="0" dirty="0">
                <a:solidFill>
                  <a:schemeClr val="accent1">
                    <a:lumMod val="20000"/>
                    <a:lumOff val="80000"/>
                  </a:schemeClr>
                </a:solidFill>
                <a:effectLst/>
              </a:rPr>
              <a:t>software</a:t>
            </a:r>
            <a:r>
              <a:rPr lang="en-GB" b="0" i="0" dirty="0">
                <a:solidFill>
                  <a:schemeClr val="accent1">
                    <a:lumMod val="20000"/>
                    <a:lumOff val="80000"/>
                  </a:schemeClr>
                </a:solidFill>
                <a:effectLst/>
              </a:rPr>
              <a:t> on phones, laptops up to date</a:t>
            </a:r>
          </a:p>
          <a:p>
            <a:pPr marL="0" indent="0" algn="l">
              <a:buNone/>
            </a:pPr>
            <a:r>
              <a:rPr lang="en-GB" b="0" i="0" dirty="0">
                <a:solidFill>
                  <a:schemeClr val="accent1">
                    <a:lumMod val="20000"/>
                    <a:lumOff val="80000"/>
                  </a:schemeClr>
                </a:solidFill>
                <a:effectLst/>
              </a:rPr>
              <a:t>📲 </a:t>
            </a:r>
            <a:r>
              <a:rPr lang="en-GB" b="1" i="0" dirty="0">
                <a:solidFill>
                  <a:schemeClr val="accent1">
                    <a:lumMod val="20000"/>
                    <a:lumOff val="80000"/>
                  </a:schemeClr>
                </a:solidFill>
                <a:effectLst/>
              </a:rPr>
              <a:t>Download Hollie guard app:</a:t>
            </a:r>
            <a:endParaRPr lang="en-GB" b="0" i="0" dirty="0">
              <a:solidFill>
                <a:schemeClr val="accent1">
                  <a:lumMod val="20000"/>
                  <a:lumOff val="80000"/>
                </a:schemeClr>
              </a:solidFill>
              <a:effectLst/>
            </a:endParaRPr>
          </a:p>
          <a:p>
            <a:pPr marL="0" indent="0" algn="l">
              <a:buNone/>
            </a:pPr>
            <a:r>
              <a:rPr lang="en-GB" b="0" i="0" dirty="0">
                <a:solidFill>
                  <a:schemeClr val="accent1">
                    <a:lumMod val="20000"/>
                    <a:lumOff val="80000"/>
                  </a:schemeClr>
                </a:solidFill>
                <a:effectLst/>
              </a:rPr>
              <a:t>The app for your smart phone enables you to link it up with safe people, when frightened/feeling uneasy you can shake your device which will set off an alert to your safe people advising them of where you are, it also starts to video record.</a:t>
            </a:r>
          </a:p>
          <a:p>
            <a:endParaRPr lang="en-GB" dirty="0"/>
          </a:p>
        </p:txBody>
      </p:sp>
      <p:sp>
        <p:nvSpPr>
          <p:cNvPr id="12" name="Rectangle 11">
            <a:extLst>
              <a:ext uri="{FF2B5EF4-FFF2-40B4-BE49-F238E27FC236}">
                <a16:creationId xmlns:a16="http://schemas.microsoft.com/office/drawing/2014/main" id="{9E8C9919-2825-0238-77D0-D7680084D528}"/>
              </a:ext>
            </a:extLst>
          </p:cNvPr>
          <p:cNvSpPr/>
          <p:nvPr/>
        </p:nvSpPr>
        <p:spPr>
          <a:xfrm>
            <a:off x="0" y="0"/>
            <a:ext cx="12192000" cy="372139"/>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5E16D186-2A33-12F9-6425-5B898B7BE60C}"/>
              </a:ext>
            </a:extLst>
          </p:cNvPr>
          <p:cNvSpPr/>
          <p:nvPr/>
        </p:nvSpPr>
        <p:spPr>
          <a:xfrm>
            <a:off x="5249547" y="61137"/>
            <a:ext cx="1692906" cy="717698"/>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416805073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7713B45-0493-A781-8A34-F25C97ED317D}"/>
              </a:ext>
            </a:extLst>
          </p:cNvPr>
          <p:cNvSpPr/>
          <p:nvPr/>
        </p:nvSpPr>
        <p:spPr>
          <a:xfrm>
            <a:off x="0" y="0"/>
            <a:ext cx="12192000" cy="6602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4D528E7D-2455-57FE-484D-5C2A3708265B}"/>
              </a:ext>
            </a:extLst>
          </p:cNvPr>
          <p:cNvSpPr/>
          <p:nvPr/>
        </p:nvSpPr>
        <p:spPr>
          <a:xfrm>
            <a:off x="5085907" y="5987140"/>
            <a:ext cx="2020186" cy="861237"/>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587DDD58-8C61-08C5-291A-531AE73F27EF}"/>
              </a:ext>
            </a:extLst>
          </p:cNvPr>
          <p:cNvSpPr/>
          <p:nvPr/>
        </p:nvSpPr>
        <p:spPr>
          <a:xfrm>
            <a:off x="0" y="9623"/>
            <a:ext cx="12192000" cy="5987140"/>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053ECF68-2B90-6D7B-5636-4CB8B5D3A782}"/>
              </a:ext>
            </a:extLst>
          </p:cNvPr>
          <p:cNvSpPr/>
          <p:nvPr/>
        </p:nvSpPr>
        <p:spPr>
          <a:xfrm>
            <a:off x="5085907" y="5556521"/>
            <a:ext cx="2020186" cy="861237"/>
          </a:xfrm>
          <a:prstGeom prst="round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a:extLst>
              <a:ext uri="{FF2B5EF4-FFF2-40B4-BE49-F238E27FC236}">
                <a16:creationId xmlns:a16="http://schemas.microsoft.com/office/drawing/2014/main" id="{BA6E2239-F522-25D0-A426-9CB2E44F7BFB}"/>
              </a:ext>
            </a:extLst>
          </p:cNvPr>
          <p:cNvSpPr/>
          <p:nvPr/>
        </p:nvSpPr>
        <p:spPr>
          <a:xfrm>
            <a:off x="261753" y="93001"/>
            <a:ext cx="3285461" cy="2780414"/>
          </a:xfrm>
          <a:prstGeom prst="ellipse">
            <a:avLst/>
          </a:prstGeom>
          <a:solidFill>
            <a:srgbClr val="F8F8F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9717A179-18AE-4852-4E28-D33A692E23DF}"/>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389858" y="1116385"/>
            <a:ext cx="3029249" cy="733646"/>
          </a:xfrm>
          <a:prstGeom prst="rect">
            <a:avLst/>
          </a:prstGeom>
        </p:spPr>
      </p:pic>
      <p:sp>
        <p:nvSpPr>
          <p:cNvPr id="15" name="Oval 14">
            <a:extLst>
              <a:ext uri="{FF2B5EF4-FFF2-40B4-BE49-F238E27FC236}">
                <a16:creationId xmlns:a16="http://schemas.microsoft.com/office/drawing/2014/main" id="{8B58B747-0974-81FE-3F6B-B4451D7BC85C}"/>
              </a:ext>
            </a:extLst>
          </p:cNvPr>
          <p:cNvSpPr/>
          <p:nvPr/>
        </p:nvSpPr>
        <p:spPr>
          <a:xfrm>
            <a:off x="8037073" y="41503"/>
            <a:ext cx="2831568" cy="2780414"/>
          </a:xfrm>
          <a:prstGeom prst="ellipse">
            <a:avLst/>
          </a:prstGeom>
          <a:solidFill>
            <a:srgbClr val="3243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4F67634B-92E9-3AC1-320E-961F2F0101B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80294" y="486974"/>
            <a:ext cx="1745126" cy="1729057"/>
          </a:xfrm>
          <a:prstGeom prst="rect">
            <a:avLst/>
          </a:prstGeom>
        </p:spPr>
      </p:pic>
      <p:sp>
        <p:nvSpPr>
          <p:cNvPr id="18" name="Oval 17">
            <a:extLst>
              <a:ext uri="{FF2B5EF4-FFF2-40B4-BE49-F238E27FC236}">
                <a16:creationId xmlns:a16="http://schemas.microsoft.com/office/drawing/2014/main" id="{48B6B43A-84DE-E356-5E4F-2CB071785228}"/>
              </a:ext>
            </a:extLst>
          </p:cNvPr>
          <p:cNvSpPr/>
          <p:nvPr/>
        </p:nvSpPr>
        <p:spPr>
          <a:xfrm>
            <a:off x="7750820" y="3193419"/>
            <a:ext cx="3117821" cy="2610612"/>
          </a:xfrm>
          <a:prstGeom prst="ellipse">
            <a:avLst/>
          </a:prstGeom>
          <a:solidFill>
            <a:srgbClr val="FFFFF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7DDA5EF1-875E-0881-E660-9AA161B4D90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037073" y="4016331"/>
            <a:ext cx="2647353" cy="810312"/>
          </a:xfrm>
          <a:prstGeom prst="rect">
            <a:avLst/>
          </a:prstGeom>
        </p:spPr>
      </p:pic>
      <p:sp>
        <p:nvSpPr>
          <p:cNvPr id="21" name="Oval 20">
            <a:extLst>
              <a:ext uri="{FF2B5EF4-FFF2-40B4-BE49-F238E27FC236}">
                <a16:creationId xmlns:a16="http://schemas.microsoft.com/office/drawing/2014/main" id="{C8F088E6-871D-A5FB-C1B1-458AFAD37284}"/>
              </a:ext>
            </a:extLst>
          </p:cNvPr>
          <p:cNvSpPr/>
          <p:nvPr/>
        </p:nvSpPr>
        <p:spPr>
          <a:xfrm>
            <a:off x="1323358" y="3086341"/>
            <a:ext cx="3065966" cy="2535428"/>
          </a:xfrm>
          <a:prstGeom prst="ellipse">
            <a:avLst/>
          </a:prstGeom>
          <a:solidFill>
            <a:srgbClr val="9F21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0E11DE43-4072-0F91-1317-CF0C0BA6F8E9}"/>
              </a:ext>
            </a:extLst>
          </p:cNvPr>
          <p:cNvPicPr>
            <a:picLocks noChangeAspect="1"/>
          </p:cNvPicPr>
          <p:nvPr/>
        </p:nvPicPr>
        <p:blipFill rotWithShape="1">
          <a:blip r:embed="rId6">
            <a:extLst>
              <a:ext uri="{28A0092B-C50C-407E-A947-70E740481C1C}">
                <a14:useLocalDpi xmlns:a14="http://schemas.microsoft.com/office/drawing/2010/main" val="0"/>
              </a:ext>
            </a:extLst>
          </a:blip>
          <a:srcRect/>
          <a:stretch/>
        </p:blipFill>
        <p:spPr>
          <a:xfrm>
            <a:off x="2010364" y="3649520"/>
            <a:ext cx="1604151" cy="1571137"/>
          </a:xfrm>
          <a:prstGeom prst="roundRect">
            <a:avLst/>
          </a:prstGeom>
        </p:spPr>
      </p:pic>
      <p:sp>
        <p:nvSpPr>
          <p:cNvPr id="22" name="TextBox 21">
            <a:extLst>
              <a:ext uri="{FF2B5EF4-FFF2-40B4-BE49-F238E27FC236}">
                <a16:creationId xmlns:a16="http://schemas.microsoft.com/office/drawing/2014/main" id="{EFAAA948-2D9D-CCB6-585A-46D670A46683}"/>
              </a:ext>
            </a:extLst>
          </p:cNvPr>
          <p:cNvSpPr txBox="1"/>
          <p:nvPr/>
        </p:nvSpPr>
        <p:spPr>
          <a:xfrm>
            <a:off x="2187024" y="3389169"/>
            <a:ext cx="1250829" cy="307777"/>
          </a:xfrm>
          <a:prstGeom prst="rect">
            <a:avLst/>
          </a:prstGeom>
          <a:noFill/>
        </p:spPr>
        <p:txBody>
          <a:bodyPr wrap="square" rtlCol="0">
            <a:spAutoFit/>
          </a:bodyPr>
          <a:lstStyle/>
          <a:p>
            <a:r>
              <a:rPr lang="en-GB" sz="1400" dirty="0">
                <a:solidFill>
                  <a:schemeClr val="bg1"/>
                </a:solidFill>
                <a:latin typeface="Arial" panose="020B0604020202020204" pitchFamily="34" charset="0"/>
                <a:cs typeface="Arial" panose="020B0604020202020204" pitchFamily="34" charset="0"/>
              </a:rPr>
              <a:t>AIRGUARD</a:t>
            </a:r>
          </a:p>
        </p:txBody>
      </p:sp>
      <p:sp>
        <p:nvSpPr>
          <p:cNvPr id="23" name="TextBox 22">
            <a:extLst>
              <a:ext uri="{FF2B5EF4-FFF2-40B4-BE49-F238E27FC236}">
                <a16:creationId xmlns:a16="http://schemas.microsoft.com/office/drawing/2014/main" id="{C2D42C78-4732-6E95-3AB1-48DAE1B4D5D9}"/>
              </a:ext>
            </a:extLst>
          </p:cNvPr>
          <p:cNvSpPr txBox="1"/>
          <p:nvPr/>
        </p:nvSpPr>
        <p:spPr>
          <a:xfrm>
            <a:off x="4513462" y="2366488"/>
            <a:ext cx="2991300" cy="646331"/>
          </a:xfrm>
          <a:prstGeom prst="rect">
            <a:avLst/>
          </a:prstGeom>
          <a:noFill/>
        </p:spPr>
        <p:txBody>
          <a:bodyPr wrap="square" rtlCol="0">
            <a:spAutoFit/>
          </a:bodyPr>
          <a:lstStyle/>
          <a:p>
            <a:r>
              <a:rPr lang="en-GB" sz="3600" dirty="0">
                <a:solidFill>
                  <a:schemeClr val="bg1"/>
                </a:solidFill>
                <a:latin typeface="Bahnschrift SemiBold" panose="020B0502040204020203" pitchFamily="34" charset="0"/>
              </a:rPr>
              <a:t>RESOURCES</a:t>
            </a:r>
          </a:p>
        </p:txBody>
      </p:sp>
      <p:cxnSp>
        <p:nvCxnSpPr>
          <p:cNvPr id="25" name="Straight Arrow Connector 24">
            <a:extLst>
              <a:ext uri="{FF2B5EF4-FFF2-40B4-BE49-F238E27FC236}">
                <a16:creationId xmlns:a16="http://schemas.microsoft.com/office/drawing/2014/main" id="{54F958DC-6C7F-1833-618C-F046B3B8B1BB}"/>
              </a:ext>
            </a:extLst>
          </p:cNvPr>
          <p:cNvCxnSpPr/>
          <p:nvPr/>
        </p:nvCxnSpPr>
        <p:spPr>
          <a:xfrm flipH="1" flipV="1">
            <a:off x="3547214" y="1850031"/>
            <a:ext cx="842110" cy="612000"/>
          </a:xfrm>
          <a:prstGeom prst="straightConnector1">
            <a:avLst/>
          </a:prstGeom>
          <a:ln w="57150">
            <a:solidFill>
              <a:schemeClr val="bg1"/>
            </a:solidFill>
            <a:tailEnd type="triangle"/>
          </a:ln>
        </p:spPr>
        <p:style>
          <a:lnRef idx="3">
            <a:schemeClr val="accent6"/>
          </a:lnRef>
          <a:fillRef idx="0">
            <a:schemeClr val="accent6"/>
          </a:fillRef>
          <a:effectRef idx="2">
            <a:schemeClr val="accent6"/>
          </a:effectRef>
          <a:fontRef idx="minor">
            <a:schemeClr val="tx1"/>
          </a:fontRef>
        </p:style>
      </p:cxnSp>
      <p:cxnSp>
        <p:nvCxnSpPr>
          <p:cNvPr id="26" name="Straight Arrow Connector 25">
            <a:extLst>
              <a:ext uri="{FF2B5EF4-FFF2-40B4-BE49-F238E27FC236}">
                <a16:creationId xmlns:a16="http://schemas.microsoft.com/office/drawing/2014/main" id="{D7F49689-9C7A-A07A-6460-89BF6613A522}"/>
              </a:ext>
            </a:extLst>
          </p:cNvPr>
          <p:cNvCxnSpPr>
            <a:cxnSpLocks/>
          </p:cNvCxnSpPr>
          <p:nvPr/>
        </p:nvCxnSpPr>
        <p:spPr>
          <a:xfrm flipV="1">
            <a:off x="7134769" y="1351502"/>
            <a:ext cx="774197" cy="950751"/>
          </a:xfrm>
          <a:prstGeom prst="straightConnector1">
            <a:avLst/>
          </a:prstGeom>
          <a:ln w="57150">
            <a:solidFill>
              <a:schemeClr val="bg1"/>
            </a:solidFill>
            <a:tailEnd type="triangle"/>
          </a:ln>
        </p:spPr>
        <p:style>
          <a:lnRef idx="3">
            <a:schemeClr val="accent6"/>
          </a:lnRef>
          <a:fillRef idx="0">
            <a:schemeClr val="accent6"/>
          </a:fillRef>
          <a:effectRef idx="2">
            <a:schemeClr val="accent6"/>
          </a:effectRef>
          <a:fontRef idx="minor">
            <a:schemeClr val="tx1"/>
          </a:fontRef>
        </p:style>
      </p:cxnSp>
      <p:cxnSp>
        <p:nvCxnSpPr>
          <p:cNvPr id="28" name="Straight Arrow Connector 27">
            <a:extLst>
              <a:ext uri="{FF2B5EF4-FFF2-40B4-BE49-F238E27FC236}">
                <a16:creationId xmlns:a16="http://schemas.microsoft.com/office/drawing/2014/main" id="{9A067E68-B5B4-B60A-5331-8B7318472DB8}"/>
              </a:ext>
            </a:extLst>
          </p:cNvPr>
          <p:cNvCxnSpPr>
            <a:cxnSpLocks/>
          </p:cNvCxnSpPr>
          <p:nvPr/>
        </p:nvCxnSpPr>
        <p:spPr>
          <a:xfrm flipH="1">
            <a:off x="4565984" y="3016002"/>
            <a:ext cx="715043" cy="1054109"/>
          </a:xfrm>
          <a:prstGeom prst="straightConnector1">
            <a:avLst/>
          </a:prstGeom>
          <a:ln w="57150">
            <a:solidFill>
              <a:schemeClr val="bg1"/>
            </a:solidFill>
            <a:tailEnd type="triangle"/>
          </a:ln>
        </p:spPr>
        <p:style>
          <a:lnRef idx="3">
            <a:schemeClr val="accent6"/>
          </a:lnRef>
          <a:fillRef idx="0">
            <a:schemeClr val="accent6"/>
          </a:fillRef>
          <a:effectRef idx="2">
            <a:schemeClr val="accent6"/>
          </a:effectRef>
          <a:fontRef idx="minor">
            <a:schemeClr val="tx1"/>
          </a:fontRef>
        </p:style>
      </p:cxnSp>
      <p:cxnSp>
        <p:nvCxnSpPr>
          <p:cNvPr id="30" name="Straight Arrow Connector 29">
            <a:extLst>
              <a:ext uri="{FF2B5EF4-FFF2-40B4-BE49-F238E27FC236}">
                <a16:creationId xmlns:a16="http://schemas.microsoft.com/office/drawing/2014/main" id="{EE1ABE2A-4F25-9EAC-665D-07B02BFE4373}"/>
              </a:ext>
            </a:extLst>
          </p:cNvPr>
          <p:cNvCxnSpPr>
            <a:cxnSpLocks/>
          </p:cNvCxnSpPr>
          <p:nvPr/>
        </p:nvCxnSpPr>
        <p:spPr>
          <a:xfrm>
            <a:off x="6835131" y="3109406"/>
            <a:ext cx="556807" cy="810271"/>
          </a:xfrm>
          <a:prstGeom prst="straightConnector1">
            <a:avLst/>
          </a:prstGeom>
          <a:ln w="57150">
            <a:solidFill>
              <a:schemeClr val="bg1"/>
            </a:solidFill>
            <a:tailEnd type="triangle"/>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14715459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E8E9DF3-453D-00DA-5418-3522FA8B20EE}"/>
              </a:ext>
            </a:extLst>
          </p:cNvPr>
          <p:cNvSpPr/>
          <p:nvPr/>
        </p:nvSpPr>
        <p:spPr>
          <a:xfrm>
            <a:off x="0" y="0"/>
            <a:ext cx="12192000" cy="660281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Rounded Corners 2">
            <a:extLst>
              <a:ext uri="{FF2B5EF4-FFF2-40B4-BE49-F238E27FC236}">
                <a16:creationId xmlns:a16="http://schemas.microsoft.com/office/drawing/2014/main" id="{642130CC-0350-A9E1-8EE2-A83920464137}"/>
              </a:ext>
            </a:extLst>
          </p:cNvPr>
          <p:cNvSpPr/>
          <p:nvPr/>
        </p:nvSpPr>
        <p:spPr>
          <a:xfrm>
            <a:off x="5085907" y="5987140"/>
            <a:ext cx="2020186" cy="861237"/>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Rectangle 3">
            <a:extLst>
              <a:ext uri="{FF2B5EF4-FFF2-40B4-BE49-F238E27FC236}">
                <a16:creationId xmlns:a16="http://schemas.microsoft.com/office/drawing/2014/main" id="{C2EF0257-1067-2BB5-9BB9-C0B7943D82CC}"/>
              </a:ext>
            </a:extLst>
          </p:cNvPr>
          <p:cNvSpPr/>
          <p:nvPr/>
        </p:nvSpPr>
        <p:spPr>
          <a:xfrm>
            <a:off x="0" y="9622"/>
            <a:ext cx="12192000" cy="6229131"/>
          </a:xfrm>
          <a:prstGeom prst="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Rounded Corners 4">
            <a:extLst>
              <a:ext uri="{FF2B5EF4-FFF2-40B4-BE49-F238E27FC236}">
                <a16:creationId xmlns:a16="http://schemas.microsoft.com/office/drawing/2014/main" id="{0F4B99F4-C773-72C6-EF5C-170224D1210B}"/>
              </a:ext>
            </a:extLst>
          </p:cNvPr>
          <p:cNvSpPr/>
          <p:nvPr/>
        </p:nvSpPr>
        <p:spPr>
          <a:xfrm>
            <a:off x="5085907" y="5617423"/>
            <a:ext cx="2020186" cy="861237"/>
          </a:xfrm>
          <a:prstGeom prst="roundRect">
            <a:avLst/>
          </a:prstGeom>
          <a:solidFill>
            <a:schemeClr val="accent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136FF5B8-B8E3-CD2C-8AAA-2844FF48EF08}"/>
              </a:ext>
            </a:extLst>
          </p:cNvPr>
          <p:cNvSpPr/>
          <p:nvPr/>
        </p:nvSpPr>
        <p:spPr>
          <a:xfrm>
            <a:off x="0" y="0"/>
            <a:ext cx="12192000" cy="5741582"/>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ADDDFFC6-42E0-837F-F8FD-5A0D5EF4F7F8}"/>
              </a:ext>
            </a:extLst>
          </p:cNvPr>
          <p:cNvSpPr/>
          <p:nvPr/>
        </p:nvSpPr>
        <p:spPr>
          <a:xfrm>
            <a:off x="5249547" y="5444813"/>
            <a:ext cx="1692906" cy="717698"/>
          </a:xfrm>
          <a:prstGeom prst="round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Rectangle: Rounded Corners 7">
            <a:extLst>
              <a:ext uri="{FF2B5EF4-FFF2-40B4-BE49-F238E27FC236}">
                <a16:creationId xmlns:a16="http://schemas.microsoft.com/office/drawing/2014/main" id="{5784134E-2059-C77C-D8DE-45B18E93975F}"/>
              </a:ext>
            </a:extLst>
          </p:cNvPr>
          <p:cNvSpPr/>
          <p:nvPr/>
        </p:nvSpPr>
        <p:spPr>
          <a:xfrm>
            <a:off x="972273" y="370390"/>
            <a:ext cx="3854370" cy="4734045"/>
          </a:xfrm>
          <a:prstGeom prst="roundRect">
            <a:avLst/>
          </a:prstGeom>
          <a:solidFill>
            <a:schemeClr val="bg1"/>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Rounded Corners 8">
            <a:extLst>
              <a:ext uri="{FF2B5EF4-FFF2-40B4-BE49-F238E27FC236}">
                <a16:creationId xmlns:a16="http://schemas.microsoft.com/office/drawing/2014/main" id="{4D27FCC9-B28D-3EC3-B4DF-963CC076C601}"/>
              </a:ext>
            </a:extLst>
          </p:cNvPr>
          <p:cNvSpPr/>
          <p:nvPr/>
        </p:nvSpPr>
        <p:spPr>
          <a:xfrm>
            <a:off x="2421038" y="360195"/>
            <a:ext cx="3854370" cy="4734045"/>
          </a:xfrm>
          <a:prstGeom prst="roundRect">
            <a:avLst/>
          </a:prstGeom>
          <a:solidFill>
            <a:schemeClr val="bg1"/>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DE1F7AE6-5196-A96B-6022-C78156349E1C}"/>
              </a:ext>
            </a:extLst>
          </p:cNvPr>
          <p:cNvSpPr/>
          <p:nvPr/>
        </p:nvSpPr>
        <p:spPr>
          <a:xfrm>
            <a:off x="4168815" y="398316"/>
            <a:ext cx="3854370" cy="4734045"/>
          </a:xfrm>
          <a:prstGeom prst="roundRect">
            <a:avLst/>
          </a:prstGeom>
          <a:solidFill>
            <a:schemeClr val="bg1"/>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Rounded Corners 10">
            <a:extLst>
              <a:ext uri="{FF2B5EF4-FFF2-40B4-BE49-F238E27FC236}">
                <a16:creationId xmlns:a16="http://schemas.microsoft.com/office/drawing/2014/main" id="{AB3676D4-1F97-963C-766C-DB709DAB2C15}"/>
              </a:ext>
            </a:extLst>
          </p:cNvPr>
          <p:cNvSpPr/>
          <p:nvPr/>
        </p:nvSpPr>
        <p:spPr>
          <a:xfrm>
            <a:off x="6022952" y="407938"/>
            <a:ext cx="3854370" cy="4734045"/>
          </a:xfrm>
          <a:prstGeom prst="roundRect">
            <a:avLst/>
          </a:prstGeom>
          <a:solidFill>
            <a:schemeClr val="bg1"/>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4">
            <a:extLst>
              <a:ext uri="{FF2B5EF4-FFF2-40B4-BE49-F238E27FC236}">
                <a16:creationId xmlns:a16="http://schemas.microsoft.com/office/drawing/2014/main" id="{8D59DC0C-6B87-3480-B502-AD3877859D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6200000">
            <a:off x="150548" y="2050688"/>
            <a:ext cx="2981741" cy="781159"/>
          </a:xfrm>
          <a:prstGeom prst="rect">
            <a:avLst/>
          </a:prstGeom>
        </p:spPr>
      </p:pic>
      <p:pic>
        <p:nvPicPr>
          <p:cNvPr id="14" name="Picture 13" descr="A logo for a company&#10;&#10;Description automatically generated">
            <a:extLst>
              <a:ext uri="{FF2B5EF4-FFF2-40B4-BE49-F238E27FC236}">
                <a16:creationId xmlns:a16="http://schemas.microsoft.com/office/drawing/2014/main" id="{BF0FD0B9-8DAA-8B56-31BA-5580BCEF05F1}"/>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rot="16200000">
            <a:off x="1236380" y="1891120"/>
            <a:ext cx="4086827" cy="1489648"/>
          </a:xfrm>
          <a:prstGeom prst="rect">
            <a:avLst/>
          </a:prstGeom>
        </p:spPr>
      </p:pic>
      <p:pic>
        <p:nvPicPr>
          <p:cNvPr id="16" name="Picture 15" descr="A close-up of a logo&#10;&#10;Description automatically generated">
            <a:extLst>
              <a:ext uri="{FF2B5EF4-FFF2-40B4-BE49-F238E27FC236}">
                <a16:creationId xmlns:a16="http://schemas.microsoft.com/office/drawing/2014/main" id="{A8200759-C955-8ECE-17AF-DFDE339A6869}"/>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a:stretch/>
        </p:blipFill>
        <p:spPr>
          <a:xfrm rot="16200000">
            <a:off x="3270033" y="2015200"/>
            <a:ext cx="3287210" cy="1489647"/>
          </a:xfrm>
          <a:prstGeom prst="rect">
            <a:avLst/>
          </a:prstGeom>
        </p:spPr>
      </p:pic>
      <p:pic>
        <p:nvPicPr>
          <p:cNvPr id="19" name="Picture 18">
            <a:extLst>
              <a:ext uri="{FF2B5EF4-FFF2-40B4-BE49-F238E27FC236}">
                <a16:creationId xmlns:a16="http://schemas.microsoft.com/office/drawing/2014/main" id="{0C48B50D-E60F-6F04-9C0D-FD5A9210AE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16200000">
            <a:off x="4888259" y="2241152"/>
            <a:ext cx="3372321" cy="952633"/>
          </a:xfrm>
          <a:prstGeom prst="rect">
            <a:avLst/>
          </a:prstGeom>
        </p:spPr>
      </p:pic>
      <p:sp>
        <p:nvSpPr>
          <p:cNvPr id="20" name="Rectangle: Rounded Corners 19">
            <a:extLst>
              <a:ext uri="{FF2B5EF4-FFF2-40B4-BE49-F238E27FC236}">
                <a16:creationId xmlns:a16="http://schemas.microsoft.com/office/drawing/2014/main" id="{420B1208-AC04-931E-0FD3-E6D3813F22DC}"/>
              </a:ext>
            </a:extLst>
          </p:cNvPr>
          <p:cNvSpPr/>
          <p:nvPr/>
        </p:nvSpPr>
        <p:spPr>
          <a:xfrm>
            <a:off x="7471717" y="388694"/>
            <a:ext cx="3854370" cy="4734045"/>
          </a:xfrm>
          <a:prstGeom prst="roundRect">
            <a:avLst/>
          </a:prstGeom>
          <a:solidFill>
            <a:schemeClr val="bg1"/>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89EF2217-6029-9181-FFED-EAAC2683F42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rot="16200000">
            <a:off x="6805373" y="1589479"/>
            <a:ext cx="3556722" cy="2165648"/>
          </a:xfrm>
          <a:prstGeom prst="rect">
            <a:avLst/>
          </a:prstGeom>
        </p:spPr>
      </p:pic>
    </p:spTree>
    <p:extLst>
      <p:ext uri="{BB962C8B-B14F-4D97-AF65-F5344CB8AC3E}">
        <p14:creationId xmlns:p14="http://schemas.microsoft.com/office/powerpoint/2010/main" val="33941661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473</TotalTime>
  <Words>4535</Words>
  <Application>Microsoft Office PowerPoint</Application>
  <PresentationFormat>Widescreen</PresentationFormat>
  <Paragraphs>367</Paragraphs>
  <Slides>42</Slides>
  <Notes>22</Notes>
  <HiddenSlides>0</HiddenSlides>
  <MMClips>1</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42</vt:i4>
      </vt:variant>
    </vt:vector>
  </HeadingPairs>
  <TitlesOfParts>
    <vt:vector size="62" baseType="lpstr">
      <vt:lpstr>Arial</vt:lpstr>
      <vt:lpstr>Bahnschrift Condensed</vt:lpstr>
      <vt:lpstr>Bahnschrift Light</vt:lpstr>
      <vt:lpstr>Bahnschrift Light SemiCondensed</vt:lpstr>
      <vt:lpstr>Bahnschrift SemiBold</vt:lpstr>
      <vt:lpstr>Bahnschrift SemiBold Condensed</vt:lpstr>
      <vt:lpstr>Bahnschrift SemiBold SemiConden</vt:lpstr>
      <vt:lpstr>Bahnschrift SemiCondensed</vt:lpstr>
      <vt:lpstr>Bahnschrift SemiLight</vt:lpstr>
      <vt:lpstr>Bahnschrift SemiLight SemiConde</vt:lpstr>
      <vt:lpstr>cabin</vt:lpstr>
      <vt:lpstr>Calibri</vt:lpstr>
      <vt:lpstr>Calibri Light</vt:lpstr>
      <vt:lpstr>GothamBook</vt:lpstr>
      <vt:lpstr>Indy Serif</vt:lpstr>
      <vt:lpstr>open sans</vt:lpstr>
      <vt:lpstr>ReithSans</vt:lpstr>
      <vt:lpstr>Roboto</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South Wales Police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Spiers-Morgan,Elinor swp59054</dc:creator>
  <cp:lastModifiedBy>Spiers-Morgan,Elinor swp59054</cp:lastModifiedBy>
  <cp:revision>13</cp:revision>
  <dcterms:created xsi:type="dcterms:W3CDTF">2023-11-21T19:35:16Z</dcterms:created>
  <dcterms:modified xsi:type="dcterms:W3CDTF">2023-11-23T10:35:12Z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66cf8fe5-b7b7-4df7-b38d-1c61ac2f6639_Enabled">
    <vt:lpwstr>true</vt:lpwstr>
  </property>
  <property fmtid="{D5CDD505-2E9C-101B-9397-08002B2CF9AE}" pid="3" name="MSIP_Label_66cf8fe5-b7b7-4df7-b38d-1c61ac2f6639_SetDate">
    <vt:lpwstr>2023-11-21T21:34:38Z</vt:lpwstr>
  </property>
  <property fmtid="{D5CDD505-2E9C-101B-9397-08002B2CF9AE}" pid="4" name="MSIP_Label_66cf8fe5-b7b7-4df7-b38d-1c61ac2f6639_Method">
    <vt:lpwstr>Standard</vt:lpwstr>
  </property>
  <property fmtid="{D5CDD505-2E9C-101B-9397-08002B2CF9AE}" pid="5" name="MSIP_Label_66cf8fe5-b7b7-4df7-b38d-1c61ac2f6639_Name">
    <vt:lpwstr>66cf8fe5-b7b7-4df7-b38d-1c61ac2f6639</vt:lpwstr>
  </property>
  <property fmtid="{D5CDD505-2E9C-101B-9397-08002B2CF9AE}" pid="6" name="MSIP_Label_66cf8fe5-b7b7-4df7-b38d-1c61ac2f6639_SiteId">
    <vt:lpwstr>270c2f4d-fd0c-4f08-92a9-e5bdd8a87e09</vt:lpwstr>
  </property>
  <property fmtid="{D5CDD505-2E9C-101B-9397-08002B2CF9AE}" pid="7" name="MSIP_Label_66cf8fe5-b7b7-4df7-b38d-1c61ac2f6639_ActionId">
    <vt:lpwstr>0f07e7a1-3528-431b-9e1a-92c19dbf3082</vt:lpwstr>
  </property>
  <property fmtid="{D5CDD505-2E9C-101B-9397-08002B2CF9AE}" pid="8" name="MSIP_Label_66cf8fe5-b7b7-4df7-b38d-1c61ac2f6639_ContentBits">
    <vt:lpwstr>0</vt:lpwstr>
  </property>
</Properties>
</file>