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52" r:id="rId1"/>
  </p:sldMasterIdLst>
  <p:notesMasterIdLst>
    <p:notesMasterId r:id="rId12"/>
  </p:notesMasterIdLst>
  <p:sldIdLst>
    <p:sldId id="258" r:id="rId2"/>
    <p:sldId id="276" r:id="rId3"/>
    <p:sldId id="290" r:id="rId4"/>
    <p:sldId id="291" r:id="rId5"/>
    <p:sldId id="292" r:id="rId6"/>
    <p:sldId id="293" r:id="rId7"/>
    <p:sldId id="294" r:id="rId8"/>
    <p:sldId id="295" r:id="rId9"/>
    <p:sldId id="296" r:id="rId10"/>
    <p:sldId id="29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E52FA0-954C-4A85-AB6D-7619C39577EC}" v="2" dt="2024-04-21T11:50:31.9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1" autoAdjust="0"/>
    <p:restoredTop sz="85696" autoAdjust="0"/>
  </p:normalViewPr>
  <p:slideViewPr>
    <p:cSldViewPr snapToGrid="0">
      <p:cViewPr varScale="1">
        <p:scale>
          <a:sx n="73" d="100"/>
          <a:sy n="73" d="100"/>
        </p:scale>
        <p:origin x="72" y="181"/>
      </p:cViewPr>
      <p:guideLst/>
    </p:cSldViewPr>
  </p:slideViewPr>
  <p:notesTextViewPr>
    <p:cViewPr>
      <p:scale>
        <a:sx n="1" d="1"/>
        <a:sy n="1" d="1"/>
      </p:scale>
      <p:origin x="0" y="0"/>
    </p:cViewPr>
  </p:notesTextViewPr>
  <p:notesViewPr>
    <p:cSldViewPr snapToGrid="0">
      <p:cViewPr varScale="1">
        <p:scale>
          <a:sx n="96" d="100"/>
          <a:sy n="96" d="100"/>
        </p:scale>
        <p:origin x="3642"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37E52FA0-954C-4A85-AB6D-7619C39577EC}"/>
    <pc:docChg chg="undo custSel delSld modSld">
      <pc:chgData name="Cerys Davies" userId="61e71dc1-9594-4277-b52b-4420989f68ee" providerId="ADAL" clId="{37E52FA0-954C-4A85-AB6D-7619C39577EC}" dt="2024-04-21T11:51:02.537" v="68" actId="20577"/>
      <pc:docMkLst>
        <pc:docMk/>
      </pc:docMkLst>
      <pc:sldChg chg="modSp mod">
        <pc:chgData name="Cerys Davies" userId="61e71dc1-9594-4277-b52b-4420989f68ee" providerId="ADAL" clId="{37E52FA0-954C-4A85-AB6D-7619C39577EC}" dt="2024-04-21T11:51:02.537" v="68" actId="20577"/>
        <pc:sldMkLst>
          <pc:docMk/>
          <pc:sldMk cId="2710647672" sldId="258"/>
        </pc:sldMkLst>
        <pc:spChg chg="mod">
          <ac:chgData name="Cerys Davies" userId="61e71dc1-9594-4277-b52b-4420989f68ee" providerId="ADAL" clId="{37E52FA0-954C-4A85-AB6D-7619C39577EC}" dt="2024-04-21T11:51:02.537" v="68" actId="20577"/>
          <ac:spMkLst>
            <pc:docMk/>
            <pc:sldMk cId="2710647672" sldId="258"/>
            <ac:spMk id="2" creationId="{00000000-0000-0000-0000-000000000000}"/>
          </ac:spMkLst>
        </pc:spChg>
      </pc:sldChg>
      <pc:sldChg chg="del">
        <pc:chgData name="Cerys Davies" userId="61e71dc1-9594-4277-b52b-4420989f68ee" providerId="ADAL" clId="{37E52FA0-954C-4A85-AB6D-7619C39577EC}" dt="2024-04-21T11:49:44.252" v="1" actId="47"/>
        <pc:sldMkLst>
          <pc:docMk/>
          <pc:sldMk cId="863293276" sldId="261"/>
        </pc:sldMkLst>
      </pc:sldChg>
      <pc:sldChg chg="del">
        <pc:chgData name="Cerys Davies" userId="61e71dc1-9594-4277-b52b-4420989f68ee" providerId="ADAL" clId="{37E52FA0-954C-4A85-AB6D-7619C39577EC}" dt="2024-04-21T11:49:47.185" v="6" actId="47"/>
        <pc:sldMkLst>
          <pc:docMk/>
          <pc:sldMk cId="1550295796" sldId="262"/>
        </pc:sldMkLst>
      </pc:sldChg>
      <pc:sldChg chg="del">
        <pc:chgData name="Cerys Davies" userId="61e71dc1-9594-4277-b52b-4420989f68ee" providerId="ADAL" clId="{37E52FA0-954C-4A85-AB6D-7619C39577EC}" dt="2024-04-21T11:49:47.624" v="7" actId="47"/>
        <pc:sldMkLst>
          <pc:docMk/>
          <pc:sldMk cId="192762044" sldId="263"/>
        </pc:sldMkLst>
      </pc:sldChg>
      <pc:sldChg chg="del">
        <pc:chgData name="Cerys Davies" userId="61e71dc1-9594-4277-b52b-4420989f68ee" providerId="ADAL" clId="{37E52FA0-954C-4A85-AB6D-7619C39577EC}" dt="2024-04-21T11:49:48.544" v="9" actId="47"/>
        <pc:sldMkLst>
          <pc:docMk/>
          <pc:sldMk cId="1489071495" sldId="264"/>
        </pc:sldMkLst>
      </pc:sldChg>
      <pc:sldChg chg="del">
        <pc:chgData name="Cerys Davies" userId="61e71dc1-9594-4277-b52b-4420989f68ee" providerId="ADAL" clId="{37E52FA0-954C-4A85-AB6D-7619C39577EC}" dt="2024-04-21T11:49:50.262" v="12" actId="47"/>
        <pc:sldMkLst>
          <pc:docMk/>
          <pc:sldMk cId="913459924" sldId="265"/>
        </pc:sldMkLst>
      </pc:sldChg>
      <pc:sldChg chg="del">
        <pc:chgData name="Cerys Davies" userId="61e71dc1-9594-4277-b52b-4420989f68ee" providerId="ADAL" clId="{37E52FA0-954C-4A85-AB6D-7619C39577EC}" dt="2024-04-21T11:49:52.771" v="15" actId="47"/>
        <pc:sldMkLst>
          <pc:docMk/>
          <pc:sldMk cId="3158630557" sldId="266"/>
        </pc:sldMkLst>
      </pc:sldChg>
      <pc:sldChg chg="del">
        <pc:chgData name="Cerys Davies" userId="61e71dc1-9594-4277-b52b-4420989f68ee" providerId="ADAL" clId="{37E52FA0-954C-4A85-AB6D-7619C39577EC}" dt="2024-04-21T11:49:53.574" v="16" actId="47"/>
        <pc:sldMkLst>
          <pc:docMk/>
          <pc:sldMk cId="267672117" sldId="267"/>
        </pc:sldMkLst>
      </pc:sldChg>
      <pc:sldChg chg="del">
        <pc:chgData name="Cerys Davies" userId="61e71dc1-9594-4277-b52b-4420989f68ee" providerId="ADAL" clId="{37E52FA0-954C-4A85-AB6D-7619C39577EC}" dt="2024-04-21T11:49:54.425" v="17" actId="47"/>
        <pc:sldMkLst>
          <pc:docMk/>
          <pc:sldMk cId="173899797" sldId="268"/>
        </pc:sldMkLst>
      </pc:sldChg>
      <pc:sldChg chg="del">
        <pc:chgData name="Cerys Davies" userId="61e71dc1-9594-4277-b52b-4420989f68ee" providerId="ADAL" clId="{37E52FA0-954C-4A85-AB6D-7619C39577EC}" dt="2024-04-21T11:50:00.786" v="22" actId="47"/>
        <pc:sldMkLst>
          <pc:docMk/>
          <pc:sldMk cId="4111939152" sldId="269"/>
        </pc:sldMkLst>
      </pc:sldChg>
      <pc:sldChg chg="del">
        <pc:chgData name="Cerys Davies" userId="61e71dc1-9594-4277-b52b-4420989f68ee" providerId="ADAL" clId="{37E52FA0-954C-4A85-AB6D-7619C39577EC}" dt="2024-04-21T11:50:01.824" v="23" actId="47"/>
        <pc:sldMkLst>
          <pc:docMk/>
          <pc:sldMk cId="1478346499" sldId="272"/>
        </pc:sldMkLst>
      </pc:sldChg>
      <pc:sldChg chg="del">
        <pc:chgData name="Cerys Davies" userId="61e71dc1-9594-4277-b52b-4420989f68ee" providerId="ADAL" clId="{37E52FA0-954C-4A85-AB6D-7619C39577EC}" dt="2024-04-21T11:49:43.118" v="0" actId="47"/>
        <pc:sldMkLst>
          <pc:docMk/>
          <pc:sldMk cId="4037479185" sldId="275"/>
        </pc:sldMkLst>
      </pc:sldChg>
      <pc:sldChg chg="addSp delSp modSp mod">
        <pc:chgData name="Cerys Davies" userId="61e71dc1-9594-4277-b52b-4420989f68ee" providerId="ADAL" clId="{37E52FA0-954C-4A85-AB6D-7619C39577EC}" dt="2024-04-21T11:50:31.901" v="27" actId="478"/>
        <pc:sldMkLst>
          <pc:docMk/>
          <pc:sldMk cId="3431783620" sldId="276"/>
        </pc:sldMkLst>
        <pc:spChg chg="add del mod">
          <ac:chgData name="Cerys Davies" userId="61e71dc1-9594-4277-b52b-4420989f68ee" providerId="ADAL" clId="{37E52FA0-954C-4A85-AB6D-7619C39577EC}" dt="2024-04-21T11:50:14.508" v="25" actId="478"/>
          <ac:spMkLst>
            <pc:docMk/>
            <pc:sldMk cId="3431783620" sldId="276"/>
            <ac:spMk id="4" creationId="{54F6F137-A767-C138-85B2-02E4B72EFD8C}"/>
          </ac:spMkLst>
        </pc:spChg>
        <pc:graphicFrameChg chg="add del mod">
          <ac:chgData name="Cerys Davies" userId="61e71dc1-9594-4277-b52b-4420989f68ee" providerId="ADAL" clId="{37E52FA0-954C-4A85-AB6D-7619C39577EC}" dt="2024-04-21T11:50:31.901" v="27" actId="478"/>
          <ac:graphicFrameMkLst>
            <pc:docMk/>
            <pc:sldMk cId="3431783620" sldId="276"/>
            <ac:graphicFrameMk id="5" creationId="{7DCEDB4B-3615-4456-8737-4EA20762596A}"/>
          </ac:graphicFrameMkLst>
        </pc:graphicFrameChg>
      </pc:sldChg>
      <pc:sldChg chg="del">
        <pc:chgData name="Cerys Davies" userId="61e71dc1-9594-4277-b52b-4420989f68ee" providerId="ADAL" clId="{37E52FA0-954C-4A85-AB6D-7619C39577EC}" dt="2024-04-21T11:49:45.122" v="2" actId="47"/>
        <pc:sldMkLst>
          <pc:docMk/>
          <pc:sldMk cId="1188909544" sldId="277"/>
        </pc:sldMkLst>
      </pc:sldChg>
      <pc:sldChg chg="del">
        <pc:chgData name="Cerys Davies" userId="61e71dc1-9594-4277-b52b-4420989f68ee" providerId="ADAL" clId="{37E52FA0-954C-4A85-AB6D-7619C39577EC}" dt="2024-04-21T11:49:45.708" v="3" actId="47"/>
        <pc:sldMkLst>
          <pc:docMk/>
          <pc:sldMk cId="3520261198" sldId="278"/>
        </pc:sldMkLst>
      </pc:sldChg>
      <pc:sldChg chg="del">
        <pc:chgData name="Cerys Davies" userId="61e71dc1-9594-4277-b52b-4420989f68ee" providerId="ADAL" clId="{37E52FA0-954C-4A85-AB6D-7619C39577EC}" dt="2024-04-21T11:49:46.194" v="4" actId="47"/>
        <pc:sldMkLst>
          <pc:docMk/>
          <pc:sldMk cId="1068871408" sldId="279"/>
        </pc:sldMkLst>
      </pc:sldChg>
      <pc:sldChg chg="del">
        <pc:chgData name="Cerys Davies" userId="61e71dc1-9594-4277-b52b-4420989f68ee" providerId="ADAL" clId="{37E52FA0-954C-4A85-AB6D-7619C39577EC}" dt="2024-04-21T11:49:46.710" v="5" actId="47"/>
        <pc:sldMkLst>
          <pc:docMk/>
          <pc:sldMk cId="2978151023" sldId="280"/>
        </pc:sldMkLst>
      </pc:sldChg>
      <pc:sldChg chg="del">
        <pc:chgData name="Cerys Davies" userId="61e71dc1-9594-4277-b52b-4420989f68ee" providerId="ADAL" clId="{37E52FA0-954C-4A85-AB6D-7619C39577EC}" dt="2024-04-21T11:49:48.983" v="10" actId="47"/>
        <pc:sldMkLst>
          <pc:docMk/>
          <pc:sldMk cId="506096463" sldId="281"/>
        </pc:sldMkLst>
      </pc:sldChg>
      <pc:sldChg chg="del">
        <pc:chgData name="Cerys Davies" userId="61e71dc1-9594-4277-b52b-4420989f68ee" providerId="ADAL" clId="{37E52FA0-954C-4A85-AB6D-7619C39577EC}" dt="2024-04-21T11:49:48.096" v="8" actId="47"/>
        <pc:sldMkLst>
          <pc:docMk/>
          <pc:sldMk cId="3268440222" sldId="282"/>
        </pc:sldMkLst>
      </pc:sldChg>
      <pc:sldChg chg="del">
        <pc:chgData name="Cerys Davies" userId="61e71dc1-9594-4277-b52b-4420989f68ee" providerId="ADAL" clId="{37E52FA0-954C-4A85-AB6D-7619C39577EC}" dt="2024-04-21T11:49:49.498" v="11" actId="47"/>
        <pc:sldMkLst>
          <pc:docMk/>
          <pc:sldMk cId="2591708186" sldId="283"/>
        </pc:sldMkLst>
      </pc:sldChg>
      <pc:sldChg chg="del">
        <pc:chgData name="Cerys Davies" userId="61e71dc1-9594-4277-b52b-4420989f68ee" providerId="ADAL" clId="{37E52FA0-954C-4A85-AB6D-7619C39577EC}" dt="2024-04-21T11:49:51.011" v="13" actId="47"/>
        <pc:sldMkLst>
          <pc:docMk/>
          <pc:sldMk cId="2500557109" sldId="284"/>
        </pc:sldMkLst>
      </pc:sldChg>
      <pc:sldChg chg="del">
        <pc:chgData name="Cerys Davies" userId="61e71dc1-9594-4277-b52b-4420989f68ee" providerId="ADAL" clId="{37E52FA0-954C-4A85-AB6D-7619C39577EC}" dt="2024-04-21T11:49:52.155" v="14" actId="47"/>
        <pc:sldMkLst>
          <pc:docMk/>
          <pc:sldMk cId="2338545189" sldId="285"/>
        </pc:sldMkLst>
      </pc:sldChg>
      <pc:sldChg chg="del">
        <pc:chgData name="Cerys Davies" userId="61e71dc1-9594-4277-b52b-4420989f68ee" providerId="ADAL" clId="{37E52FA0-954C-4A85-AB6D-7619C39577EC}" dt="2024-04-21T11:49:59.279" v="21" actId="47"/>
        <pc:sldMkLst>
          <pc:docMk/>
          <pc:sldMk cId="1847036348" sldId="286"/>
        </pc:sldMkLst>
      </pc:sldChg>
      <pc:sldChg chg="del">
        <pc:chgData name="Cerys Davies" userId="61e71dc1-9594-4277-b52b-4420989f68ee" providerId="ADAL" clId="{37E52FA0-954C-4A85-AB6D-7619C39577EC}" dt="2024-04-21T11:49:56.162" v="19" actId="47"/>
        <pc:sldMkLst>
          <pc:docMk/>
          <pc:sldMk cId="1865337382" sldId="287"/>
        </pc:sldMkLst>
      </pc:sldChg>
      <pc:sldChg chg="del">
        <pc:chgData name="Cerys Davies" userId="61e71dc1-9594-4277-b52b-4420989f68ee" providerId="ADAL" clId="{37E52FA0-954C-4A85-AB6D-7619C39577EC}" dt="2024-04-21T11:49:57.799" v="20" actId="47"/>
        <pc:sldMkLst>
          <pc:docMk/>
          <pc:sldMk cId="2236310909" sldId="288"/>
        </pc:sldMkLst>
      </pc:sldChg>
      <pc:sldChg chg="del">
        <pc:chgData name="Cerys Davies" userId="61e71dc1-9594-4277-b52b-4420989f68ee" providerId="ADAL" clId="{37E52FA0-954C-4A85-AB6D-7619C39577EC}" dt="2024-04-21T11:49:55.257" v="18" actId="47"/>
        <pc:sldMkLst>
          <pc:docMk/>
          <pc:sldMk cId="1417325473" sldId="289"/>
        </pc:sldMkLst>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www.justice.gov.uk/courts/procedure-rules/criminal/forms"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www.justice.gov.uk/courts/procedure-rules/criminal/forms"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BE4059-8838-4D6A-B954-01861008E281}"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055535B8-4511-4B26-8C90-62B9025756E8}">
      <dgm:prSet/>
      <dgm:spPr/>
      <dgm:t>
        <a:bodyPr/>
        <a:lstStyle/>
        <a:p>
          <a:pPr>
            <a:defRPr cap="all"/>
          </a:pPr>
          <a:r>
            <a:rPr lang="en-GB" baseline="0"/>
            <a:t>Introduction to appeals</a:t>
          </a:r>
          <a:endParaRPr lang="en-US"/>
        </a:p>
      </dgm:t>
    </dgm:pt>
    <dgm:pt modelId="{2A812786-8320-4FC4-8E62-53094442594D}" type="parTrans" cxnId="{A3257B98-FBC5-4E05-90F2-E3E71D0AB7E2}">
      <dgm:prSet/>
      <dgm:spPr/>
      <dgm:t>
        <a:bodyPr/>
        <a:lstStyle/>
        <a:p>
          <a:endParaRPr lang="en-US"/>
        </a:p>
      </dgm:t>
    </dgm:pt>
    <dgm:pt modelId="{109B9EE2-60EE-408E-81A3-F865CCA6A8FB}" type="sibTrans" cxnId="{A3257B98-FBC5-4E05-90F2-E3E71D0AB7E2}">
      <dgm:prSet/>
      <dgm:spPr/>
      <dgm:t>
        <a:bodyPr/>
        <a:lstStyle/>
        <a:p>
          <a:endParaRPr lang="en-US"/>
        </a:p>
      </dgm:t>
    </dgm:pt>
    <dgm:pt modelId="{049EE2A1-69ED-49F0-A844-0E1C96136F27}" type="pres">
      <dgm:prSet presAssocID="{2BBE4059-8838-4D6A-B954-01861008E281}" presName="linear" presStyleCnt="0">
        <dgm:presLayoutVars>
          <dgm:animLvl val="lvl"/>
          <dgm:resizeHandles val="exact"/>
        </dgm:presLayoutVars>
      </dgm:prSet>
      <dgm:spPr/>
    </dgm:pt>
    <dgm:pt modelId="{139A4BA2-620C-4F56-81A9-269D8B368B2E}" type="pres">
      <dgm:prSet presAssocID="{055535B8-4511-4B26-8C90-62B9025756E8}" presName="parentText" presStyleLbl="node1" presStyleIdx="0" presStyleCnt="1">
        <dgm:presLayoutVars>
          <dgm:chMax val="0"/>
          <dgm:bulletEnabled val="1"/>
        </dgm:presLayoutVars>
      </dgm:prSet>
      <dgm:spPr/>
    </dgm:pt>
  </dgm:ptLst>
  <dgm:cxnLst>
    <dgm:cxn modelId="{9BBFBE13-0A86-4A71-8E62-4F919EEFB989}" type="presOf" srcId="{2BBE4059-8838-4D6A-B954-01861008E281}" destId="{049EE2A1-69ED-49F0-A844-0E1C96136F27}" srcOrd="0" destOrd="0" presId="urn:microsoft.com/office/officeart/2005/8/layout/vList2"/>
    <dgm:cxn modelId="{A3257B98-FBC5-4E05-90F2-E3E71D0AB7E2}" srcId="{2BBE4059-8838-4D6A-B954-01861008E281}" destId="{055535B8-4511-4B26-8C90-62B9025756E8}" srcOrd="0" destOrd="0" parTransId="{2A812786-8320-4FC4-8E62-53094442594D}" sibTransId="{109B9EE2-60EE-408E-81A3-F865CCA6A8FB}"/>
    <dgm:cxn modelId="{60A9CAA7-A3C5-4FD8-BFDD-1D1815D29158}" type="presOf" srcId="{055535B8-4511-4B26-8C90-62B9025756E8}" destId="{139A4BA2-620C-4F56-81A9-269D8B368B2E}" srcOrd="0" destOrd="0" presId="urn:microsoft.com/office/officeart/2005/8/layout/vList2"/>
    <dgm:cxn modelId="{42E4EA39-916D-48BE-B446-F61D950B0E38}" type="presParOf" srcId="{049EE2A1-69ED-49F0-A844-0E1C96136F27}" destId="{139A4BA2-620C-4F56-81A9-269D8B368B2E}"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67F0DB-4BE9-46A7-B4A2-4DB436570D08}"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12DB3DDE-AFA9-49E5-8031-991F1D9DF4A1}">
      <dgm:prSet/>
      <dgm:spPr/>
      <dgm:t>
        <a:bodyPr/>
        <a:lstStyle/>
        <a:p>
          <a:r>
            <a:rPr lang="en-GB"/>
            <a:t>Can be against the conviction or the sentence (or both)</a:t>
          </a:r>
          <a:endParaRPr lang="en-US"/>
        </a:p>
      </dgm:t>
    </dgm:pt>
    <dgm:pt modelId="{38E65F49-F925-4529-B68E-F3E591C54240}" type="parTrans" cxnId="{BCDC095D-7C5F-4820-AAC9-584FB0ABD0A1}">
      <dgm:prSet/>
      <dgm:spPr/>
      <dgm:t>
        <a:bodyPr/>
        <a:lstStyle/>
        <a:p>
          <a:endParaRPr lang="en-US"/>
        </a:p>
      </dgm:t>
    </dgm:pt>
    <dgm:pt modelId="{66360151-1D5B-4675-A0AB-9410942B57BD}" type="sibTrans" cxnId="{BCDC095D-7C5F-4820-AAC9-584FB0ABD0A1}">
      <dgm:prSet/>
      <dgm:spPr/>
      <dgm:t>
        <a:bodyPr/>
        <a:lstStyle/>
        <a:p>
          <a:endParaRPr lang="en-US"/>
        </a:p>
      </dgm:t>
    </dgm:pt>
    <dgm:pt modelId="{14B1D214-5BFE-4DD5-A8EF-1ACAB5E9CE48}">
      <dgm:prSet/>
      <dgm:spPr/>
      <dgm:t>
        <a:bodyPr/>
        <a:lstStyle/>
        <a:p>
          <a:r>
            <a:rPr lang="en-GB"/>
            <a:t>Solicitor will consider the merit of any appeal</a:t>
          </a:r>
          <a:endParaRPr lang="en-US"/>
        </a:p>
      </dgm:t>
    </dgm:pt>
    <dgm:pt modelId="{648160E0-D48C-4A2C-8959-446A2F80CCC6}" type="parTrans" cxnId="{D0F4FA2E-1BDA-49C7-8FB2-C3EC80565DDC}">
      <dgm:prSet/>
      <dgm:spPr/>
      <dgm:t>
        <a:bodyPr/>
        <a:lstStyle/>
        <a:p>
          <a:endParaRPr lang="en-US"/>
        </a:p>
      </dgm:t>
    </dgm:pt>
    <dgm:pt modelId="{0476FA97-C2C6-45BA-99EB-09C42358A2B3}" type="sibTrans" cxnId="{D0F4FA2E-1BDA-49C7-8FB2-C3EC80565DDC}">
      <dgm:prSet/>
      <dgm:spPr/>
      <dgm:t>
        <a:bodyPr/>
        <a:lstStyle/>
        <a:p>
          <a:endParaRPr lang="en-US"/>
        </a:p>
      </dgm:t>
    </dgm:pt>
    <dgm:pt modelId="{6F16A744-68ED-4E0E-ABD5-07E74BF554BF}">
      <dgm:prSet/>
      <dgm:spPr/>
      <dgm:t>
        <a:bodyPr/>
        <a:lstStyle/>
        <a:p>
          <a:r>
            <a:rPr lang="en-GB"/>
            <a:t>Look at the grounds for an appeal</a:t>
          </a:r>
          <a:endParaRPr lang="en-US"/>
        </a:p>
      </dgm:t>
    </dgm:pt>
    <dgm:pt modelId="{DD79CC0D-0738-4478-931A-778DA92ECB3B}" type="parTrans" cxnId="{D6089A31-0ADA-4FC6-A097-8139C0F061FE}">
      <dgm:prSet/>
      <dgm:spPr/>
      <dgm:t>
        <a:bodyPr/>
        <a:lstStyle/>
        <a:p>
          <a:endParaRPr lang="en-US"/>
        </a:p>
      </dgm:t>
    </dgm:pt>
    <dgm:pt modelId="{83CBD73C-3924-42AC-8497-0BDE7F3AF6DF}" type="sibTrans" cxnId="{D6089A31-0ADA-4FC6-A097-8139C0F061FE}">
      <dgm:prSet/>
      <dgm:spPr/>
      <dgm:t>
        <a:bodyPr/>
        <a:lstStyle/>
        <a:p>
          <a:endParaRPr lang="en-US"/>
        </a:p>
      </dgm:t>
    </dgm:pt>
    <dgm:pt modelId="{F56F8C9B-0CD8-4FAF-ACEA-80118E6F2FDB}">
      <dgm:prSet/>
      <dgm:spPr/>
      <dgm:t>
        <a:bodyPr/>
        <a:lstStyle/>
        <a:p>
          <a:r>
            <a:rPr lang="en-GB"/>
            <a:t>Consider the procedure to be followed</a:t>
          </a:r>
          <a:endParaRPr lang="en-US"/>
        </a:p>
      </dgm:t>
    </dgm:pt>
    <dgm:pt modelId="{EDA85EDD-6833-4E89-91CE-D55AAB7EDEA8}" type="parTrans" cxnId="{CD47AF45-6DAE-4F7A-8E41-E4B1AE1F64E5}">
      <dgm:prSet/>
      <dgm:spPr/>
      <dgm:t>
        <a:bodyPr/>
        <a:lstStyle/>
        <a:p>
          <a:endParaRPr lang="en-US"/>
        </a:p>
      </dgm:t>
    </dgm:pt>
    <dgm:pt modelId="{3D00B874-65EA-47E2-91C8-9F801EF8BD09}" type="sibTrans" cxnId="{CD47AF45-6DAE-4F7A-8E41-E4B1AE1F64E5}">
      <dgm:prSet/>
      <dgm:spPr/>
      <dgm:t>
        <a:bodyPr/>
        <a:lstStyle/>
        <a:p>
          <a:endParaRPr lang="en-US"/>
        </a:p>
      </dgm:t>
    </dgm:pt>
    <dgm:pt modelId="{64A5267A-6946-4569-9E7A-B42FD4DCE3BC}">
      <dgm:prSet/>
      <dgm:spPr/>
      <dgm:t>
        <a:bodyPr/>
        <a:lstStyle/>
        <a:p>
          <a:r>
            <a:rPr lang="en-GB"/>
            <a:t>Three avenues – Crown Court (against conviction/sentence)</a:t>
          </a:r>
          <a:endParaRPr lang="en-US"/>
        </a:p>
      </dgm:t>
    </dgm:pt>
    <dgm:pt modelId="{9A90326E-7D3A-4E3D-A2CD-3066044B0220}" type="parTrans" cxnId="{DD6CDC05-9B6E-4497-A757-C03854F6272D}">
      <dgm:prSet/>
      <dgm:spPr/>
      <dgm:t>
        <a:bodyPr/>
        <a:lstStyle/>
        <a:p>
          <a:endParaRPr lang="en-US"/>
        </a:p>
      </dgm:t>
    </dgm:pt>
    <dgm:pt modelId="{B3A367DB-06B7-473B-8633-EAEFC4ED0FA9}" type="sibTrans" cxnId="{DD6CDC05-9B6E-4497-A757-C03854F6272D}">
      <dgm:prSet/>
      <dgm:spPr/>
      <dgm:t>
        <a:bodyPr/>
        <a:lstStyle/>
        <a:p>
          <a:endParaRPr lang="en-US"/>
        </a:p>
      </dgm:t>
    </dgm:pt>
    <dgm:pt modelId="{4EA566ED-4ED2-4B15-B5E1-1EBB864CE25C}">
      <dgm:prSet/>
      <dgm:spPr/>
      <dgm:t>
        <a:bodyPr/>
        <a:lstStyle/>
        <a:p>
          <a:r>
            <a:rPr lang="en-GB"/>
            <a:t>Divisional Court of the High Court (by way of case stated on a point of law/jurisdiction)</a:t>
          </a:r>
          <a:endParaRPr lang="en-US"/>
        </a:p>
      </dgm:t>
    </dgm:pt>
    <dgm:pt modelId="{F17E14DA-74AF-43F9-98B6-FD59CDD1DF8E}" type="parTrans" cxnId="{1EA02A93-05AC-4F64-8451-936DE0CA4511}">
      <dgm:prSet/>
      <dgm:spPr/>
      <dgm:t>
        <a:bodyPr/>
        <a:lstStyle/>
        <a:p>
          <a:endParaRPr lang="en-US"/>
        </a:p>
      </dgm:t>
    </dgm:pt>
    <dgm:pt modelId="{100D74E5-F7DB-4181-8C21-6161C0B29B7B}" type="sibTrans" cxnId="{1EA02A93-05AC-4F64-8451-936DE0CA4511}">
      <dgm:prSet/>
      <dgm:spPr/>
      <dgm:t>
        <a:bodyPr/>
        <a:lstStyle/>
        <a:p>
          <a:endParaRPr lang="en-US"/>
        </a:p>
      </dgm:t>
    </dgm:pt>
    <dgm:pt modelId="{94D06686-9A48-4244-A42B-904BB6F73DE8}">
      <dgm:prSet/>
      <dgm:spPr/>
      <dgm:t>
        <a:bodyPr/>
        <a:lstStyle/>
        <a:p>
          <a:r>
            <a:rPr lang="en-GB"/>
            <a:t>High Court (by way of judicial review)</a:t>
          </a:r>
          <a:endParaRPr lang="en-US"/>
        </a:p>
      </dgm:t>
    </dgm:pt>
    <dgm:pt modelId="{77EEEB65-9040-4BB5-AB84-36C7FFAB605E}" type="parTrans" cxnId="{01AB58ED-73F3-40C1-B96D-B9BF74EB3644}">
      <dgm:prSet/>
      <dgm:spPr/>
      <dgm:t>
        <a:bodyPr/>
        <a:lstStyle/>
        <a:p>
          <a:endParaRPr lang="en-US"/>
        </a:p>
      </dgm:t>
    </dgm:pt>
    <dgm:pt modelId="{6984C352-0D50-4CBE-9F9D-EA12FA90B6C9}" type="sibTrans" cxnId="{01AB58ED-73F3-40C1-B96D-B9BF74EB3644}">
      <dgm:prSet/>
      <dgm:spPr/>
      <dgm:t>
        <a:bodyPr/>
        <a:lstStyle/>
        <a:p>
          <a:endParaRPr lang="en-US"/>
        </a:p>
      </dgm:t>
    </dgm:pt>
    <dgm:pt modelId="{06509B66-D012-4614-95F7-60C7714DA8E0}" type="pres">
      <dgm:prSet presAssocID="{1C67F0DB-4BE9-46A7-B4A2-4DB436570D08}" presName="vert0" presStyleCnt="0">
        <dgm:presLayoutVars>
          <dgm:dir/>
          <dgm:animOne val="branch"/>
          <dgm:animLvl val="lvl"/>
        </dgm:presLayoutVars>
      </dgm:prSet>
      <dgm:spPr/>
    </dgm:pt>
    <dgm:pt modelId="{8D1AB7CC-41F7-49C7-B1D3-97DAA4C8B5FC}" type="pres">
      <dgm:prSet presAssocID="{12DB3DDE-AFA9-49E5-8031-991F1D9DF4A1}" presName="thickLine" presStyleLbl="alignNode1" presStyleIdx="0" presStyleCnt="7"/>
      <dgm:spPr/>
    </dgm:pt>
    <dgm:pt modelId="{0C9F7190-606E-45FE-8FC4-A0F2F6AB6A9E}" type="pres">
      <dgm:prSet presAssocID="{12DB3DDE-AFA9-49E5-8031-991F1D9DF4A1}" presName="horz1" presStyleCnt="0"/>
      <dgm:spPr/>
    </dgm:pt>
    <dgm:pt modelId="{0D1BE273-1292-4079-826F-F7138AD3D7E0}" type="pres">
      <dgm:prSet presAssocID="{12DB3DDE-AFA9-49E5-8031-991F1D9DF4A1}" presName="tx1" presStyleLbl="revTx" presStyleIdx="0" presStyleCnt="7"/>
      <dgm:spPr/>
    </dgm:pt>
    <dgm:pt modelId="{C83A5CB0-2CC5-451C-AB17-0ABB29D87F73}" type="pres">
      <dgm:prSet presAssocID="{12DB3DDE-AFA9-49E5-8031-991F1D9DF4A1}" presName="vert1" presStyleCnt="0"/>
      <dgm:spPr/>
    </dgm:pt>
    <dgm:pt modelId="{212CDC45-1C4A-419D-96F1-4A235E8D337D}" type="pres">
      <dgm:prSet presAssocID="{14B1D214-5BFE-4DD5-A8EF-1ACAB5E9CE48}" presName="thickLine" presStyleLbl="alignNode1" presStyleIdx="1" presStyleCnt="7"/>
      <dgm:spPr/>
    </dgm:pt>
    <dgm:pt modelId="{B560B2DF-B015-43E4-8401-1A50BCBC2331}" type="pres">
      <dgm:prSet presAssocID="{14B1D214-5BFE-4DD5-A8EF-1ACAB5E9CE48}" presName="horz1" presStyleCnt="0"/>
      <dgm:spPr/>
    </dgm:pt>
    <dgm:pt modelId="{BC92C555-75D5-4188-84F6-CC3F3BE48DB8}" type="pres">
      <dgm:prSet presAssocID="{14B1D214-5BFE-4DD5-A8EF-1ACAB5E9CE48}" presName="tx1" presStyleLbl="revTx" presStyleIdx="1" presStyleCnt="7"/>
      <dgm:spPr/>
    </dgm:pt>
    <dgm:pt modelId="{AEAFDD6D-5CBD-4CDE-9A61-055B541147CF}" type="pres">
      <dgm:prSet presAssocID="{14B1D214-5BFE-4DD5-A8EF-1ACAB5E9CE48}" presName="vert1" presStyleCnt="0"/>
      <dgm:spPr/>
    </dgm:pt>
    <dgm:pt modelId="{981F98C7-C8EC-4665-8837-55E417BF187C}" type="pres">
      <dgm:prSet presAssocID="{6F16A744-68ED-4E0E-ABD5-07E74BF554BF}" presName="thickLine" presStyleLbl="alignNode1" presStyleIdx="2" presStyleCnt="7"/>
      <dgm:spPr/>
    </dgm:pt>
    <dgm:pt modelId="{90105090-D052-4743-996F-AACFAA300F0F}" type="pres">
      <dgm:prSet presAssocID="{6F16A744-68ED-4E0E-ABD5-07E74BF554BF}" presName="horz1" presStyleCnt="0"/>
      <dgm:spPr/>
    </dgm:pt>
    <dgm:pt modelId="{1FBAAE9B-3F15-452E-AC2B-6323E3A1C147}" type="pres">
      <dgm:prSet presAssocID="{6F16A744-68ED-4E0E-ABD5-07E74BF554BF}" presName="tx1" presStyleLbl="revTx" presStyleIdx="2" presStyleCnt="7"/>
      <dgm:spPr/>
    </dgm:pt>
    <dgm:pt modelId="{FE6DFD99-DCF6-4F7D-83FE-4BA1C7F9F848}" type="pres">
      <dgm:prSet presAssocID="{6F16A744-68ED-4E0E-ABD5-07E74BF554BF}" presName="vert1" presStyleCnt="0"/>
      <dgm:spPr/>
    </dgm:pt>
    <dgm:pt modelId="{6C2C99EC-72F7-4AED-B191-AC334F23CD65}" type="pres">
      <dgm:prSet presAssocID="{F56F8C9B-0CD8-4FAF-ACEA-80118E6F2FDB}" presName="thickLine" presStyleLbl="alignNode1" presStyleIdx="3" presStyleCnt="7"/>
      <dgm:spPr/>
    </dgm:pt>
    <dgm:pt modelId="{25C669D4-30C5-460F-8323-65185823A19C}" type="pres">
      <dgm:prSet presAssocID="{F56F8C9B-0CD8-4FAF-ACEA-80118E6F2FDB}" presName="horz1" presStyleCnt="0"/>
      <dgm:spPr/>
    </dgm:pt>
    <dgm:pt modelId="{C959AAAF-02A7-439D-BC95-36FE9BCB2743}" type="pres">
      <dgm:prSet presAssocID="{F56F8C9B-0CD8-4FAF-ACEA-80118E6F2FDB}" presName="tx1" presStyleLbl="revTx" presStyleIdx="3" presStyleCnt="7"/>
      <dgm:spPr/>
    </dgm:pt>
    <dgm:pt modelId="{7FC0EFF2-D20A-4B6D-9674-BDE49DA1CA0E}" type="pres">
      <dgm:prSet presAssocID="{F56F8C9B-0CD8-4FAF-ACEA-80118E6F2FDB}" presName="vert1" presStyleCnt="0"/>
      <dgm:spPr/>
    </dgm:pt>
    <dgm:pt modelId="{E1734366-B929-4314-AF4D-9BE42FF71E89}" type="pres">
      <dgm:prSet presAssocID="{64A5267A-6946-4569-9E7A-B42FD4DCE3BC}" presName="thickLine" presStyleLbl="alignNode1" presStyleIdx="4" presStyleCnt="7"/>
      <dgm:spPr/>
    </dgm:pt>
    <dgm:pt modelId="{DF491BF6-0CF1-4018-9CD9-09E28941BED9}" type="pres">
      <dgm:prSet presAssocID="{64A5267A-6946-4569-9E7A-B42FD4DCE3BC}" presName="horz1" presStyleCnt="0"/>
      <dgm:spPr/>
    </dgm:pt>
    <dgm:pt modelId="{DEC9E8FA-6196-4773-9EB5-A47066CC20E8}" type="pres">
      <dgm:prSet presAssocID="{64A5267A-6946-4569-9E7A-B42FD4DCE3BC}" presName="tx1" presStyleLbl="revTx" presStyleIdx="4" presStyleCnt="7"/>
      <dgm:spPr/>
    </dgm:pt>
    <dgm:pt modelId="{5C428FBB-2F0B-4694-A84B-DC47285B4DCF}" type="pres">
      <dgm:prSet presAssocID="{64A5267A-6946-4569-9E7A-B42FD4DCE3BC}" presName="vert1" presStyleCnt="0"/>
      <dgm:spPr/>
    </dgm:pt>
    <dgm:pt modelId="{F58CB588-0A8B-4A70-98CC-E3D28F0BC7D0}" type="pres">
      <dgm:prSet presAssocID="{4EA566ED-4ED2-4B15-B5E1-1EBB864CE25C}" presName="thickLine" presStyleLbl="alignNode1" presStyleIdx="5" presStyleCnt="7"/>
      <dgm:spPr/>
    </dgm:pt>
    <dgm:pt modelId="{C277AF89-E5A0-4319-94EF-EF09DDAD5148}" type="pres">
      <dgm:prSet presAssocID="{4EA566ED-4ED2-4B15-B5E1-1EBB864CE25C}" presName="horz1" presStyleCnt="0"/>
      <dgm:spPr/>
    </dgm:pt>
    <dgm:pt modelId="{718963B3-C857-460F-ABC7-D5A2D7E7B3B5}" type="pres">
      <dgm:prSet presAssocID="{4EA566ED-4ED2-4B15-B5E1-1EBB864CE25C}" presName="tx1" presStyleLbl="revTx" presStyleIdx="5" presStyleCnt="7"/>
      <dgm:spPr/>
    </dgm:pt>
    <dgm:pt modelId="{86CF6E7A-659F-44FC-825F-FDB23238EA79}" type="pres">
      <dgm:prSet presAssocID="{4EA566ED-4ED2-4B15-B5E1-1EBB864CE25C}" presName="vert1" presStyleCnt="0"/>
      <dgm:spPr/>
    </dgm:pt>
    <dgm:pt modelId="{4F4BEEF0-C556-460C-AAD9-E0B95ADE5BE2}" type="pres">
      <dgm:prSet presAssocID="{94D06686-9A48-4244-A42B-904BB6F73DE8}" presName="thickLine" presStyleLbl="alignNode1" presStyleIdx="6" presStyleCnt="7"/>
      <dgm:spPr/>
    </dgm:pt>
    <dgm:pt modelId="{721A7A00-0843-4961-8358-E2C0B40329C9}" type="pres">
      <dgm:prSet presAssocID="{94D06686-9A48-4244-A42B-904BB6F73DE8}" presName="horz1" presStyleCnt="0"/>
      <dgm:spPr/>
    </dgm:pt>
    <dgm:pt modelId="{3546AF52-6EBE-430C-A738-A2A8946E7562}" type="pres">
      <dgm:prSet presAssocID="{94D06686-9A48-4244-A42B-904BB6F73DE8}" presName="tx1" presStyleLbl="revTx" presStyleIdx="6" presStyleCnt="7"/>
      <dgm:spPr/>
    </dgm:pt>
    <dgm:pt modelId="{23E72CD4-C496-423A-A820-C4E3DFC5F25E}" type="pres">
      <dgm:prSet presAssocID="{94D06686-9A48-4244-A42B-904BB6F73DE8}" presName="vert1" presStyleCnt="0"/>
      <dgm:spPr/>
    </dgm:pt>
  </dgm:ptLst>
  <dgm:cxnLst>
    <dgm:cxn modelId="{33CEA504-BE22-494C-B7D6-95182D72543D}" type="presOf" srcId="{1C67F0DB-4BE9-46A7-B4A2-4DB436570D08}" destId="{06509B66-D012-4614-95F7-60C7714DA8E0}" srcOrd="0" destOrd="0" presId="urn:microsoft.com/office/officeart/2008/layout/LinedList"/>
    <dgm:cxn modelId="{DD6CDC05-9B6E-4497-A757-C03854F6272D}" srcId="{1C67F0DB-4BE9-46A7-B4A2-4DB436570D08}" destId="{64A5267A-6946-4569-9E7A-B42FD4DCE3BC}" srcOrd="4" destOrd="0" parTransId="{9A90326E-7D3A-4E3D-A2CD-3066044B0220}" sibTransId="{B3A367DB-06B7-473B-8633-EAEFC4ED0FA9}"/>
    <dgm:cxn modelId="{B9C37A0E-36A1-4864-B3C3-DCFE5E398450}" type="presOf" srcId="{F56F8C9B-0CD8-4FAF-ACEA-80118E6F2FDB}" destId="{C959AAAF-02A7-439D-BC95-36FE9BCB2743}" srcOrd="0" destOrd="0" presId="urn:microsoft.com/office/officeart/2008/layout/LinedList"/>
    <dgm:cxn modelId="{D0F4FA2E-1BDA-49C7-8FB2-C3EC80565DDC}" srcId="{1C67F0DB-4BE9-46A7-B4A2-4DB436570D08}" destId="{14B1D214-5BFE-4DD5-A8EF-1ACAB5E9CE48}" srcOrd="1" destOrd="0" parTransId="{648160E0-D48C-4A2C-8959-446A2F80CCC6}" sibTransId="{0476FA97-C2C6-45BA-99EB-09C42358A2B3}"/>
    <dgm:cxn modelId="{D6089A31-0ADA-4FC6-A097-8139C0F061FE}" srcId="{1C67F0DB-4BE9-46A7-B4A2-4DB436570D08}" destId="{6F16A744-68ED-4E0E-ABD5-07E74BF554BF}" srcOrd="2" destOrd="0" parTransId="{DD79CC0D-0738-4478-931A-778DA92ECB3B}" sibTransId="{83CBD73C-3924-42AC-8497-0BDE7F3AF6DF}"/>
    <dgm:cxn modelId="{BCDC095D-7C5F-4820-AAC9-584FB0ABD0A1}" srcId="{1C67F0DB-4BE9-46A7-B4A2-4DB436570D08}" destId="{12DB3DDE-AFA9-49E5-8031-991F1D9DF4A1}" srcOrd="0" destOrd="0" parTransId="{38E65F49-F925-4529-B68E-F3E591C54240}" sibTransId="{66360151-1D5B-4675-A0AB-9410942B57BD}"/>
    <dgm:cxn modelId="{CD47AF45-6DAE-4F7A-8E41-E4B1AE1F64E5}" srcId="{1C67F0DB-4BE9-46A7-B4A2-4DB436570D08}" destId="{F56F8C9B-0CD8-4FAF-ACEA-80118E6F2FDB}" srcOrd="3" destOrd="0" parTransId="{EDA85EDD-6833-4E89-91CE-D55AAB7EDEA8}" sibTransId="{3D00B874-65EA-47E2-91C8-9F801EF8BD09}"/>
    <dgm:cxn modelId="{77C21450-8E1E-4F7E-A2A5-04BF7A3FB9FA}" type="presOf" srcId="{64A5267A-6946-4569-9E7A-B42FD4DCE3BC}" destId="{DEC9E8FA-6196-4773-9EB5-A47066CC20E8}" srcOrd="0" destOrd="0" presId="urn:microsoft.com/office/officeart/2008/layout/LinedList"/>
    <dgm:cxn modelId="{001D9E57-BA24-443B-9492-77292A36839A}" type="presOf" srcId="{94D06686-9A48-4244-A42B-904BB6F73DE8}" destId="{3546AF52-6EBE-430C-A738-A2A8946E7562}" srcOrd="0" destOrd="0" presId="urn:microsoft.com/office/officeart/2008/layout/LinedList"/>
    <dgm:cxn modelId="{07ED4780-CB67-4E3E-8D5D-F2257C9A2A3B}" type="presOf" srcId="{6F16A744-68ED-4E0E-ABD5-07E74BF554BF}" destId="{1FBAAE9B-3F15-452E-AC2B-6323E3A1C147}" srcOrd="0" destOrd="0" presId="urn:microsoft.com/office/officeart/2008/layout/LinedList"/>
    <dgm:cxn modelId="{1EA02A93-05AC-4F64-8451-936DE0CA4511}" srcId="{1C67F0DB-4BE9-46A7-B4A2-4DB436570D08}" destId="{4EA566ED-4ED2-4B15-B5E1-1EBB864CE25C}" srcOrd="5" destOrd="0" parTransId="{F17E14DA-74AF-43F9-98B6-FD59CDD1DF8E}" sibTransId="{100D74E5-F7DB-4181-8C21-6161C0B29B7B}"/>
    <dgm:cxn modelId="{D46E5699-13CD-4172-AE84-49B858CA446D}" type="presOf" srcId="{14B1D214-5BFE-4DD5-A8EF-1ACAB5E9CE48}" destId="{BC92C555-75D5-4188-84F6-CC3F3BE48DB8}" srcOrd="0" destOrd="0" presId="urn:microsoft.com/office/officeart/2008/layout/LinedList"/>
    <dgm:cxn modelId="{1BDD20A9-8339-43E0-B122-3FB92D549398}" type="presOf" srcId="{12DB3DDE-AFA9-49E5-8031-991F1D9DF4A1}" destId="{0D1BE273-1292-4079-826F-F7138AD3D7E0}" srcOrd="0" destOrd="0" presId="urn:microsoft.com/office/officeart/2008/layout/LinedList"/>
    <dgm:cxn modelId="{1DE097BE-3090-4EF3-94B5-8BED77D05B30}" type="presOf" srcId="{4EA566ED-4ED2-4B15-B5E1-1EBB864CE25C}" destId="{718963B3-C857-460F-ABC7-D5A2D7E7B3B5}" srcOrd="0" destOrd="0" presId="urn:microsoft.com/office/officeart/2008/layout/LinedList"/>
    <dgm:cxn modelId="{01AB58ED-73F3-40C1-B96D-B9BF74EB3644}" srcId="{1C67F0DB-4BE9-46A7-B4A2-4DB436570D08}" destId="{94D06686-9A48-4244-A42B-904BB6F73DE8}" srcOrd="6" destOrd="0" parTransId="{77EEEB65-9040-4BB5-AB84-36C7FFAB605E}" sibTransId="{6984C352-0D50-4CBE-9F9D-EA12FA90B6C9}"/>
    <dgm:cxn modelId="{D742E835-8F63-40C2-93E9-00A091EB494B}" type="presParOf" srcId="{06509B66-D012-4614-95F7-60C7714DA8E0}" destId="{8D1AB7CC-41F7-49C7-B1D3-97DAA4C8B5FC}" srcOrd="0" destOrd="0" presId="urn:microsoft.com/office/officeart/2008/layout/LinedList"/>
    <dgm:cxn modelId="{8D8F4176-AEDD-428D-A96E-F0E478CCAD9E}" type="presParOf" srcId="{06509B66-D012-4614-95F7-60C7714DA8E0}" destId="{0C9F7190-606E-45FE-8FC4-A0F2F6AB6A9E}" srcOrd="1" destOrd="0" presId="urn:microsoft.com/office/officeart/2008/layout/LinedList"/>
    <dgm:cxn modelId="{77B36E58-1158-459E-8667-9DDE479E2C10}" type="presParOf" srcId="{0C9F7190-606E-45FE-8FC4-A0F2F6AB6A9E}" destId="{0D1BE273-1292-4079-826F-F7138AD3D7E0}" srcOrd="0" destOrd="0" presId="urn:microsoft.com/office/officeart/2008/layout/LinedList"/>
    <dgm:cxn modelId="{C080EE8C-523C-4560-8863-616EF669A4D3}" type="presParOf" srcId="{0C9F7190-606E-45FE-8FC4-A0F2F6AB6A9E}" destId="{C83A5CB0-2CC5-451C-AB17-0ABB29D87F73}" srcOrd="1" destOrd="0" presId="urn:microsoft.com/office/officeart/2008/layout/LinedList"/>
    <dgm:cxn modelId="{06618D94-9F77-49F6-A265-910C05C286D8}" type="presParOf" srcId="{06509B66-D012-4614-95F7-60C7714DA8E0}" destId="{212CDC45-1C4A-419D-96F1-4A235E8D337D}" srcOrd="2" destOrd="0" presId="urn:microsoft.com/office/officeart/2008/layout/LinedList"/>
    <dgm:cxn modelId="{557C61C5-934B-4F73-8D0F-2353185901B1}" type="presParOf" srcId="{06509B66-D012-4614-95F7-60C7714DA8E0}" destId="{B560B2DF-B015-43E4-8401-1A50BCBC2331}" srcOrd="3" destOrd="0" presId="urn:microsoft.com/office/officeart/2008/layout/LinedList"/>
    <dgm:cxn modelId="{8FA699B2-EFA7-49FE-9319-82C38276A3D2}" type="presParOf" srcId="{B560B2DF-B015-43E4-8401-1A50BCBC2331}" destId="{BC92C555-75D5-4188-84F6-CC3F3BE48DB8}" srcOrd="0" destOrd="0" presId="urn:microsoft.com/office/officeart/2008/layout/LinedList"/>
    <dgm:cxn modelId="{39928D13-5A65-4F22-8B83-6FABBA7FF38F}" type="presParOf" srcId="{B560B2DF-B015-43E4-8401-1A50BCBC2331}" destId="{AEAFDD6D-5CBD-4CDE-9A61-055B541147CF}" srcOrd="1" destOrd="0" presId="urn:microsoft.com/office/officeart/2008/layout/LinedList"/>
    <dgm:cxn modelId="{86E1DEF8-7FBD-4AAC-BE52-1A9DC9ACD67F}" type="presParOf" srcId="{06509B66-D012-4614-95F7-60C7714DA8E0}" destId="{981F98C7-C8EC-4665-8837-55E417BF187C}" srcOrd="4" destOrd="0" presId="urn:microsoft.com/office/officeart/2008/layout/LinedList"/>
    <dgm:cxn modelId="{A49AF8F5-BCD4-4045-8E92-6EF2B2E39F3F}" type="presParOf" srcId="{06509B66-D012-4614-95F7-60C7714DA8E0}" destId="{90105090-D052-4743-996F-AACFAA300F0F}" srcOrd="5" destOrd="0" presId="urn:microsoft.com/office/officeart/2008/layout/LinedList"/>
    <dgm:cxn modelId="{B0398FA5-9DE5-467C-870B-235F0C6E3ADD}" type="presParOf" srcId="{90105090-D052-4743-996F-AACFAA300F0F}" destId="{1FBAAE9B-3F15-452E-AC2B-6323E3A1C147}" srcOrd="0" destOrd="0" presId="urn:microsoft.com/office/officeart/2008/layout/LinedList"/>
    <dgm:cxn modelId="{774D4A41-D039-493D-ABFF-32001430D94A}" type="presParOf" srcId="{90105090-D052-4743-996F-AACFAA300F0F}" destId="{FE6DFD99-DCF6-4F7D-83FE-4BA1C7F9F848}" srcOrd="1" destOrd="0" presId="urn:microsoft.com/office/officeart/2008/layout/LinedList"/>
    <dgm:cxn modelId="{C5F06D20-86F7-455B-8199-9734E0570991}" type="presParOf" srcId="{06509B66-D012-4614-95F7-60C7714DA8E0}" destId="{6C2C99EC-72F7-4AED-B191-AC334F23CD65}" srcOrd="6" destOrd="0" presId="urn:microsoft.com/office/officeart/2008/layout/LinedList"/>
    <dgm:cxn modelId="{C1480E1D-8D42-4B06-AAAB-959400E84C8A}" type="presParOf" srcId="{06509B66-D012-4614-95F7-60C7714DA8E0}" destId="{25C669D4-30C5-460F-8323-65185823A19C}" srcOrd="7" destOrd="0" presId="urn:microsoft.com/office/officeart/2008/layout/LinedList"/>
    <dgm:cxn modelId="{79E446B3-C4BC-4941-A82F-E5A51CF63F7D}" type="presParOf" srcId="{25C669D4-30C5-460F-8323-65185823A19C}" destId="{C959AAAF-02A7-439D-BC95-36FE9BCB2743}" srcOrd="0" destOrd="0" presId="urn:microsoft.com/office/officeart/2008/layout/LinedList"/>
    <dgm:cxn modelId="{CAD193C7-0BC3-49B9-B986-40B874C5CEA5}" type="presParOf" srcId="{25C669D4-30C5-460F-8323-65185823A19C}" destId="{7FC0EFF2-D20A-4B6D-9674-BDE49DA1CA0E}" srcOrd="1" destOrd="0" presId="urn:microsoft.com/office/officeart/2008/layout/LinedList"/>
    <dgm:cxn modelId="{568C733B-4380-4E06-9976-DCF8F8D5BA80}" type="presParOf" srcId="{06509B66-D012-4614-95F7-60C7714DA8E0}" destId="{E1734366-B929-4314-AF4D-9BE42FF71E89}" srcOrd="8" destOrd="0" presId="urn:microsoft.com/office/officeart/2008/layout/LinedList"/>
    <dgm:cxn modelId="{84D28FD0-2974-4182-897E-FF3F797982E5}" type="presParOf" srcId="{06509B66-D012-4614-95F7-60C7714DA8E0}" destId="{DF491BF6-0CF1-4018-9CD9-09E28941BED9}" srcOrd="9" destOrd="0" presId="urn:microsoft.com/office/officeart/2008/layout/LinedList"/>
    <dgm:cxn modelId="{6385AD74-4832-4526-A319-A6F7F17DBEDA}" type="presParOf" srcId="{DF491BF6-0CF1-4018-9CD9-09E28941BED9}" destId="{DEC9E8FA-6196-4773-9EB5-A47066CC20E8}" srcOrd="0" destOrd="0" presId="urn:microsoft.com/office/officeart/2008/layout/LinedList"/>
    <dgm:cxn modelId="{39AADEAD-372D-42D6-90B1-C62653774B85}" type="presParOf" srcId="{DF491BF6-0CF1-4018-9CD9-09E28941BED9}" destId="{5C428FBB-2F0B-4694-A84B-DC47285B4DCF}" srcOrd="1" destOrd="0" presId="urn:microsoft.com/office/officeart/2008/layout/LinedList"/>
    <dgm:cxn modelId="{AC2F024F-14AA-4458-8DCB-3398DCF209B6}" type="presParOf" srcId="{06509B66-D012-4614-95F7-60C7714DA8E0}" destId="{F58CB588-0A8B-4A70-98CC-E3D28F0BC7D0}" srcOrd="10" destOrd="0" presId="urn:microsoft.com/office/officeart/2008/layout/LinedList"/>
    <dgm:cxn modelId="{FD3CC68C-F399-4F9F-A25D-245F1CDC1006}" type="presParOf" srcId="{06509B66-D012-4614-95F7-60C7714DA8E0}" destId="{C277AF89-E5A0-4319-94EF-EF09DDAD5148}" srcOrd="11" destOrd="0" presId="urn:microsoft.com/office/officeart/2008/layout/LinedList"/>
    <dgm:cxn modelId="{98B3A1FA-87F1-4070-9FE9-22F99F6040BA}" type="presParOf" srcId="{C277AF89-E5A0-4319-94EF-EF09DDAD5148}" destId="{718963B3-C857-460F-ABC7-D5A2D7E7B3B5}" srcOrd="0" destOrd="0" presId="urn:microsoft.com/office/officeart/2008/layout/LinedList"/>
    <dgm:cxn modelId="{6CD986B6-B220-4483-A08F-2E8A7CBBBF03}" type="presParOf" srcId="{C277AF89-E5A0-4319-94EF-EF09DDAD5148}" destId="{86CF6E7A-659F-44FC-825F-FDB23238EA79}" srcOrd="1" destOrd="0" presId="urn:microsoft.com/office/officeart/2008/layout/LinedList"/>
    <dgm:cxn modelId="{E0A1953F-6637-4E9D-92C7-041EE74750E1}" type="presParOf" srcId="{06509B66-D012-4614-95F7-60C7714DA8E0}" destId="{4F4BEEF0-C556-460C-AAD9-E0B95ADE5BE2}" srcOrd="12" destOrd="0" presId="urn:microsoft.com/office/officeart/2008/layout/LinedList"/>
    <dgm:cxn modelId="{45F06766-1E47-4AA9-96DF-57CB26CC4141}" type="presParOf" srcId="{06509B66-D012-4614-95F7-60C7714DA8E0}" destId="{721A7A00-0843-4961-8358-E2C0B40329C9}" srcOrd="13" destOrd="0" presId="urn:microsoft.com/office/officeart/2008/layout/LinedList"/>
    <dgm:cxn modelId="{D05948D6-D938-483D-B5C6-E04596D6F945}" type="presParOf" srcId="{721A7A00-0843-4961-8358-E2C0B40329C9}" destId="{3546AF52-6EBE-430C-A738-A2A8946E7562}" srcOrd="0" destOrd="0" presId="urn:microsoft.com/office/officeart/2008/layout/LinedList"/>
    <dgm:cxn modelId="{B9524F17-434C-47A3-ADA0-39557A68EEC4}" type="presParOf" srcId="{721A7A00-0843-4961-8358-E2C0B40329C9}" destId="{23E72CD4-C496-423A-A820-C4E3DFC5F25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AEAC847-E5DC-45CE-97DC-BCC46F0CDA5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3D796D6-E385-400A-AB32-64EAE25E076F}">
      <dgm:prSet/>
      <dgm:spPr/>
      <dgm:t>
        <a:bodyPr/>
        <a:lstStyle/>
        <a:p>
          <a:r>
            <a:rPr lang="en-GB"/>
            <a:t>If convicted in MC the D has the right to appeal (s108 MCA1980) and Cr PR 34.</a:t>
          </a:r>
          <a:endParaRPr lang="en-US"/>
        </a:p>
      </dgm:t>
    </dgm:pt>
    <dgm:pt modelId="{EFA5AE35-32A4-4446-AAEB-20D5B87476DD}" type="parTrans" cxnId="{B4A79193-A5FA-4776-A66D-579F852FFAAE}">
      <dgm:prSet/>
      <dgm:spPr/>
      <dgm:t>
        <a:bodyPr/>
        <a:lstStyle/>
        <a:p>
          <a:endParaRPr lang="en-US"/>
        </a:p>
      </dgm:t>
    </dgm:pt>
    <dgm:pt modelId="{9590AF1B-296A-482F-84D5-C021A582727E}" type="sibTrans" cxnId="{B4A79193-A5FA-4776-A66D-579F852FFAAE}">
      <dgm:prSet/>
      <dgm:spPr/>
      <dgm:t>
        <a:bodyPr/>
        <a:lstStyle/>
        <a:p>
          <a:endParaRPr lang="en-US"/>
        </a:p>
      </dgm:t>
    </dgm:pt>
    <dgm:pt modelId="{F8B02A6E-C452-4241-B92B-8AF6FA1992E7}">
      <dgm:prSet/>
      <dgm:spPr/>
      <dgm:t>
        <a:bodyPr/>
        <a:lstStyle/>
        <a:p>
          <a:r>
            <a:rPr lang="en-GB"/>
            <a:t>Lawyer will lodge a notice of appeal – </a:t>
          </a:r>
          <a:r>
            <a:rPr lang="en-GB">
              <a:hlinkClick xmlns:r="http://schemas.openxmlformats.org/officeDocument/2006/relationships" r:id="rId1"/>
            </a:rPr>
            <a:t>www.justice.gov.uk/courts/procedure-rules/criminal/forms#Anchor9</a:t>
          </a:r>
          <a:endParaRPr lang="en-US"/>
        </a:p>
      </dgm:t>
    </dgm:pt>
    <dgm:pt modelId="{23DF251A-D692-448B-AB72-A6B6AB40A10C}" type="parTrans" cxnId="{38B4D937-4FC4-4BC6-AA57-B9C739A0A914}">
      <dgm:prSet/>
      <dgm:spPr/>
      <dgm:t>
        <a:bodyPr/>
        <a:lstStyle/>
        <a:p>
          <a:endParaRPr lang="en-US"/>
        </a:p>
      </dgm:t>
    </dgm:pt>
    <dgm:pt modelId="{85198CD3-B6FF-4300-A4DF-FBC4BECBCA2D}" type="sibTrans" cxnId="{38B4D937-4FC4-4BC6-AA57-B9C739A0A914}">
      <dgm:prSet/>
      <dgm:spPr/>
      <dgm:t>
        <a:bodyPr/>
        <a:lstStyle/>
        <a:p>
          <a:endParaRPr lang="en-US"/>
        </a:p>
      </dgm:t>
    </dgm:pt>
    <dgm:pt modelId="{94787292-C071-4CAD-B6DC-191152A156D0}">
      <dgm:prSet/>
      <dgm:spPr/>
      <dgm:t>
        <a:bodyPr/>
        <a:lstStyle/>
        <a:p>
          <a:r>
            <a:rPr lang="en-GB"/>
            <a:t>there are separate forms for appeals against conviction and appeals against sentence</a:t>
          </a:r>
          <a:endParaRPr lang="en-US"/>
        </a:p>
      </dgm:t>
    </dgm:pt>
    <dgm:pt modelId="{92E1539E-B888-4841-A195-FC9EC14F3F8E}" type="parTrans" cxnId="{71BF6743-8089-4050-A319-BFB83DA1C729}">
      <dgm:prSet/>
      <dgm:spPr/>
      <dgm:t>
        <a:bodyPr/>
        <a:lstStyle/>
        <a:p>
          <a:endParaRPr lang="en-US"/>
        </a:p>
      </dgm:t>
    </dgm:pt>
    <dgm:pt modelId="{AF807ABA-5504-42B2-AA65-9CB8BA3E56E0}" type="sibTrans" cxnId="{71BF6743-8089-4050-A319-BFB83DA1C729}">
      <dgm:prSet/>
      <dgm:spPr/>
      <dgm:t>
        <a:bodyPr/>
        <a:lstStyle/>
        <a:p>
          <a:endParaRPr lang="en-US"/>
        </a:p>
      </dgm:t>
    </dgm:pt>
    <dgm:pt modelId="{F16E9579-0855-4E6D-AA8F-530F0B3CFFA1}">
      <dgm:prSet/>
      <dgm:spPr/>
      <dgm:t>
        <a:bodyPr/>
        <a:lstStyle/>
        <a:p>
          <a:r>
            <a:rPr lang="en-GB"/>
            <a:t>Usually done immediately after sentence.</a:t>
          </a:r>
          <a:endParaRPr lang="en-US"/>
        </a:p>
      </dgm:t>
    </dgm:pt>
    <dgm:pt modelId="{3932FD0D-9E9B-4CAA-B7C2-82F7F5D252D5}" type="parTrans" cxnId="{3CC4F389-DD7F-40D2-8CE4-FAC7348FF67B}">
      <dgm:prSet/>
      <dgm:spPr/>
      <dgm:t>
        <a:bodyPr/>
        <a:lstStyle/>
        <a:p>
          <a:endParaRPr lang="en-US"/>
        </a:p>
      </dgm:t>
    </dgm:pt>
    <dgm:pt modelId="{AFB4129D-36D7-402C-804F-A3F2C84180A6}" type="sibTrans" cxnId="{3CC4F389-DD7F-40D2-8CE4-FAC7348FF67B}">
      <dgm:prSet/>
      <dgm:spPr/>
      <dgm:t>
        <a:bodyPr/>
        <a:lstStyle/>
        <a:p>
          <a:endParaRPr lang="en-US"/>
        </a:p>
      </dgm:t>
    </dgm:pt>
    <dgm:pt modelId="{DC4CD470-EACF-4AED-99B5-A69B968D0E86}">
      <dgm:prSet/>
      <dgm:spPr/>
      <dgm:t>
        <a:bodyPr/>
        <a:lstStyle/>
        <a:p>
          <a:r>
            <a:rPr lang="en-GB"/>
            <a:t>Notice will be sent to the Clerk and the CPS.</a:t>
          </a:r>
          <a:endParaRPr lang="en-US"/>
        </a:p>
      </dgm:t>
    </dgm:pt>
    <dgm:pt modelId="{BF934641-6F84-4652-85FE-402C66BD31AA}" type="parTrans" cxnId="{F537651C-D9EE-4090-B848-ECFD3CF9E226}">
      <dgm:prSet/>
      <dgm:spPr/>
      <dgm:t>
        <a:bodyPr/>
        <a:lstStyle/>
        <a:p>
          <a:endParaRPr lang="en-US"/>
        </a:p>
      </dgm:t>
    </dgm:pt>
    <dgm:pt modelId="{15ED70FF-DC1A-477A-8080-5A5D9D96C4EE}" type="sibTrans" cxnId="{F537651C-D9EE-4090-B848-ECFD3CF9E226}">
      <dgm:prSet/>
      <dgm:spPr/>
      <dgm:t>
        <a:bodyPr/>
        <a:lstStyle/>
        <a:p>
          <a:endParaRPr lang="en-US"/>
        </a:p>
      </dgm:t>
    </dgm:pt>
    <dgm:pt modelId="{E5E8F3D5-1E96-4F93-BEB9-55AA296F3B70}">
      <dgm:prSet/>
      <dgm:spPr/>
      <dgm:t>
        <a:bodyPr/>
        <a:lstStyle/>
        <a:p>
          <a:r>
            <a:rPr lang="en-GB"/>
            <a:t>Appeal against conviction will take the form of a complete re-hearing  before the CC with all the evidence and witnesses. </a:t>
          </a:r>
          <a:endParaRPr lang="en-US"/>
        </a:p>
      </dgm:t>
    </dgm:pt>
    <dgm:pt modelId="{045589D7-91C3-4763-B162-2092912D994A}" type="parTrans" cxnId="{CAA1DA47-AB51-48BE-9322-768A7ADD82C2}">
      <dgm:prSet/>
      <dgm:spPr/>
      <dgm:t>
        <a:bodyPr/>
        <a:lstStyle/>
        <a:p>
          <a:endParaRPr lang="en-US"/>
        </a:p>
      </dgm:t>
    </dgm:pt>
    <dgm:pt modelId="{A80884E1-5694-4D66-BD9A-89CB3BBBDFCF}" type="sibTrans" cxnId="{CAA1DA47-AB51-48BE-9322-768A7ADD82C2}">
      <dgm:prSet/>
      <dgm:spPr/>
      <dgm:t>
        <a:bodyPr/>
        <a:lstStyle/>
        <a:p>
          <a:endParaRPr lang="en-US"/>
        </a:p>
      </dgm:t>
    </dgm:pt>
    <dgm:pt modelId="{E1597E82-C86E-45A4-8A86-2EE1E3093200}">
      <dgm:prSet/>
      <dgm:spPr/>
      <dgm:t>
        <a:bodyPr/>
        <a:lstStyle/>
        <a:p>
          <a:r>
            <a:rPr lang="en-GB"/>
            <a:t>Appeal against sentence will not require evidence nor witnesses.</a:t>
          </a:r>
          <a:endParaRPr lang="en-US"/>
        </a:p>
      </dgm:t>
    </dgm:pt>
    <dgm:pt modelId="{CBB82511-592F-4EC0-A810-9D66B3AAF7D9}" type="parTrans" cxnId="{021DA1E8-8746-4CF3-9098-4ACA2E5B213D}">
      <dgm:prSet/>
      <dgm:spPr/>
      <dgm:t>
        <a:bodyPr/>
        <a:lstStyle/>
        <a:p>
          <a:endParaRPr lang="en-US"/>
        </a:p>
      </dgm:t>
    </dgm:pt>
    <dgm:pt modelId="{8471EA65-D8D2-4A79-BA98-7E7F80FE72D8}" type="sibTrans" cxnId="{021DA1E8-8746-4CF3-9098-4ACA2E5B213D}">
      <dgm:prSet/>
      <dgm:spPr/>
      <dgm:t>
        <a:bodyPr/>
        <a:lstStyle/>
        <a:p>
          <a:endParaRPr lang="en-US"/>
        </a:p>
      </dgm:t>
    </dgm:pt>
    <dgm:pt modelId="{1D50A0B9-4189-4C93-8079-C08D610B5459}">
      <dgm:prSet/>
      <dgm:spPr/>
      <dgm:t>
        <a:bodyPr/>
        <a:lstStyle/>
        <a:p>
          <a:r>
            <a:rPr lang="en-GB"/>
            <a:t>Hear before a Circuit Judge or Recorder with two lay magistrates</a:t>
          </a:r>
          <a:endParaRPr lang="en-US"/>
        </a:p>
      </dgm:t>
    </dgm:pt>
    <dgm:pt modelId="{85878924-2375-4E72-9D16-76C6877857A8}" type="parTrans" cxnId="{CA05D4B4-4F84-48C3-96CF-4B759E6A7EC0}">
      <dgm:prSet/>
      <dgm:spPr/>
      <dgm:t>
        <a:bodyPr/>
        <a:lstStyle/>
        <a:p>
          <a:endParaRPr lang="en-US"/>
        </a:p>
      </dgm:t>
    </dgm:pt>
    <dgm:pt modelId="{532265C0-5E64-410D-ACCD-C564FC1745BD}" type="sibTrans" cxnId="{CA05D4B4-4F84-48C3-96CF-4B759E6A7EC0}">
      <dgm:prSet/>
      <dgm:spPr/>
      <dgm:t>
        <a:bodyPr/>
        <a:lstStyle/>
        <a:p>
          <a:endParaRPr lang="en-US"/>
        </a:p>
      </dgm:t>
    </dgm:pt>
    <dgm:pt modelId="{F93BBA95-3E9A-4F4D-89DF-B6A3E0BF22F8}" type="pres">
      <dgm:prSet presAssocID="{4AEAC847-E5DC-45CE-97DC-BCC46F0CDA51}" presName="linear" presStyleCnt="0">
        <dgm:presLayoutVars>
          <dgm:animLvl val="lvl"/>
          <dgm:resizeHandles val="exact"/>
        </dgm:presLayoutVars>
      </dgm:prSet>
      <dgm:spPr/>
    </dgm:pt>
    <dgm:pt modelId="{7F1EBC52-8A44-412A-BBE8-EF5B1F1D9746}" type="pres">
      <dgm:prSet presAssocID="{33D796D6-E385-400A-AB32-64EAE25E076F}" presName="parentText" presStyleLbl="node1" presStyleIdx="0" presStyleCnt="8">
        <dgm:presLayoutVars>
          <dgm:chMax val="0"/>
          <dgm:bulletEnabled val="1"/>
        </dgm:presLayoutVars>
      </dgm:prSet>
      <dgm:spPr/>
    </dgm:pt>
    <dgm:pt modelId="{9C9C1097-5A45-4C3A-949B-5423C6888D31}" type="pres">
      <dgm:prSet presAssocID="{9590AF1B-296A-482F-84D5-C021A582727E}" presName="spacer" presStyleCnt="0"/>
      <dgm:spPr/>
    </dgm:pt>
    <dgm:pt modelId="{39696217-B738-4B85-B7F2-DB04D8F4E977}" type="pres">
      <dgm:prSet presAssocID="{F8B02A6E-C452-4241-B92B-8AF6FA1992E7}" presName="parentText" presStyleLbl="node1" presStyleIdx="1" presStyleCnt="8">
        <dgm:presLayoutVars>
          <dgm:chMax val="0"/>
          <dgm:bulletEnabled val="1"/>
        </dgm:presLayoutVars>
      </dgm:prSet>
      <dgm:spPr/>
    </dgm:pt>
    <dgm:pt modelId="{0341D37B-87D0-4AAB-A3E0-7B338E1CADF9}" type="pres">
      <dgm:prSet presAssocID="{85198CD3-B6FF-4300-A4DF-FBC4BECBCA2D}" presName="spacer" presStyleCnt="0"/>
      <dgm:spPr/>
    </dgm:pt>
    <dgm:pt modelId="{9ADFD14D-98A3-42B0-AED8-CB3D4B1B1BAC}" type="pres">
      <dgm:prSet presAssocID="{94787292-C071-4CAD-B6DC-191152A156D0}" presName="parentText" presStyleLbl="node1" presStyleIdx="2" presStyleCnt="8">
        <dgm:presLayoutVars>
          <dgm:chMax val="0"/>
          <dgm:bulletEnabled val="1"/>
        </dgm:presLayoutVars>
      </dgm:prSet>
      <dgm:spPr/>
    </dgm:pt>
    <dgm:pt modelId="{B11AA8FE-EA57-4C1C-98B7-A5FAC4A68C03}" type="pres">
      <dgm:prSet presAssocID="{AF807ABA-5504-42B2-AA65-9CB8BA3E56E0}" presName="spacer" presStyleCnt="0"/>
      <dgm:spPr/>
    </dgm:pt>
    <dgm:pt modelId="{8668E686-ED35-40BE-9C7E-DCA8D1295F03}" type="pres">
      <dgm:prSet presAssocID="{F16E9579-0855-4E6D-AA8F-530F0B3CFFA1}" presName="parentText" presStyleLbl="node1" presStyleIdx="3" presStyleCnt="8">
        <dgm:presLayoutVars>
          <dgm:chMax val="0"/>
          <dgm:bulletEnabled val="1"/>
        </dgm:presLayoutVars>
      </dgm:prSet>
      <dgm:spPr/>
    </dgm:pt>
    <dgm:pt modelId="{C5CE3C63-26E4-4934-86D4-15111E87309E}" type="pres">
      <dgm:prSet presAssocID="{AFB4129D-36D7-402C-804F-A3F2C84180A6}" presName="spacer" presStyleCnt="0"/>
      <dgm:spPr/>
    </dgm:pt>
    <dgm:pt modelId="{AFF98F45-108D-4424-A61B-98940443F9F7}" type="pres">
      <dgm:prSet presAssocID="{DC4CD470-EACF-4AED-99B5-A69B968D0E86}" presName="parentText" presStyleLbl="node1" presStyleIdx="4" presStyleCnt="8">
        <dgm:presLayoutVars>
          <dgm:chMax val="0"/>
          <dgm:bulletEnabled val="1"/>
        </dgm:presLayoutVars>
      </dgm:prSet>
      <dgm:spPr/>
    </dgm:pt>
    <dgm:pt modelId="{52789F73-EA3B-46AC-8741-AF6202E8C3D7}" type="pres">
      <dgm:prSet presAssocID="{15ED70FF-DC1A-477A-8080-5A5D9D96C4EE}" presName="spacer" presStyleCnt="0"/>
      <dgm:spPr/>
    </dgm:pt>
    <dgm:pt modelId="{2AC85760-4FCD-4C9E-883A-40123702AAC3}" type="pres">
      <dgm:prSet presAssocID="{E5E8F3D5-1E96-4F93-BEB9-55AA296F3B70}" presName="parentText" presStyleLbl="node1" presStyleIdx="5" presStyleCnt="8">
        <dgm:presLayoutVars>
          <dgm:chMax val="0"/>
          <dgm:bulletEnabled val="1"/>
        </dgm:presLayoutVars>
      </dgm:prSet>
      <dgm:spPr/>
    </dgm:pt>
    <dgm:pt modelId="{0C0B3035-0BD6-424F-89E6-80F741E635D7}" type="pres">
      <dgm:prSet presAssocID="{A80884E1-5694-4D66-BD9A-89CB3BBBDFCF}" presName="spacer" presStyleCnt="0"/>
      <dgm:spPr/>
    </dgm:pt>
    <dgm:pt modelId="{8E3C0657-9946-41AA-ACEB-F1A7427F994D}" type="pres">
      <dgm:prSet presAssocID="{E1597E82-C86E-45A4-8A86-2EE1E3093200}" presName="parentText" presStyleLbl="node1" presStyleIdx="6" presStyleCnt="8">
        <dgm:presLayoutVars>
          <dgm:chMax val="0"/>
          <dgm:bulletEnabled val="1"/>
        </dgm:presLayoutVars>
      </dgm:prSet>
      <dgm:spPr/>
    </dgm:pt>
    <dgm:pt modelId="{C44A776A-2F73-4DAF-9F34-FD852494F2F4}" type="pres">
      <dgm:prSet presAssocID="{8471EA65-D8D2-4A79-BA98-7E7F80FE72D8}" presName="spacer" presStyleCnt="0"/>
      <dgm:spPr/>
    </dgm:pt>
    <dgm:pt modelId="{56ACF8A7-569E-424B-A5F5-AF81576F96EB}" type="pres">
      <dgm:prSet presAssocID="{1D50A0B9-4189-4C93-8079-C08D610B5459}" presName="parentText" presStyleLbl="node1" presStyleIdx="7" presStyleCnt="8">
        <dgm:presLayoutVars>
          <dgm:chMax val="0"/>
          <dgm:bulletEnabled val="1"/>
        </dgm:presLayoutVars>
      </dgm:prSet>
      <dgm:spPr/>
    </dgm:pt>
  </dgm:ptLst>
  <dgm:cxnLst>
    <dgm:cxn modelId="{D1575218-B32D-43DE-9071-207A5C1DE35F}" type="presOf" srcId="{DC4CD470-EACF-4AED-99B5-A69B968D0E86}" destId="{AFF98F45-108D-4424-A61B-98940443F9F7}" srcOrd="0" destOrd="0" presId="urn:microsoft.com/office/officeart/2005/8/layout/vList2"/>
    <dgm:cxn modelId="{F537651C-D9EE-4090-B848-ECFD3CF9E226}" srcId="{4AEAC847-E5DC-45CE-97DC-BCC46F0CDA51}" destId="{DC4CD470-EACF-4AED-99B5-A69B968D0E86}" srcOrd="4" destOrd="0" parTransId="{BF934641-6F84-4652-85FE-402C66BD31AA}" sibTransId="{15ED70FF-DC1A-477A-8080-5A5D9D96C4EE}"/>
    <dgm:cxn modelId="{38B4D937-4FC4-4BC6-AA57-B9C739A0A914}" srcId="{4AEAC847-E5DC-45CE-97DC-BCC46F0CDA51}" destId="{F8B02A6E-C452-4241-B92B-8AF6FA1992E7}" srcOrd="1" destOrd="0" parTransId="{23DF251A-D692-448B-AB72-A6B6AB40A10C}" sibTransId="{85198CD3-B6FF-4300-A4DF-FBC4BECBCA2D}"/>
    <dgm:cxn modelId="{1C129639-711D-4458-8FFF-C20D433BDF19}" type="presOf" srcId="{F8B02A6E-C452-4241-B92B-8AF6FA1992E7}" destId="{39696217-B738-4B85-B7F2-DB04D8F4E977}" srcOrd="0" destOrd="0" presId="urn:microsoft.com/office/officeart/2005/8/layout/vList2"/>
    <dgm:cxn modelId="{71BF6743-8089-4050-A319-BFB83DA1C729}" srcId="{4AEAC847-E5DC-45CE-97DC-BCC46F0CDA51}" destId="{94787292-C071-4CAD-B6DC-191152A156D0}" srcOrd="2" destOrd="0" parTransId="{92E1539E-B888-4841-A195-FC9EC14F3F8E}" sibTransId="{AF807ABA-5504-42B2-AA65-9CB8BA3E56E0}"/>
    <dgm:cxn modelId="{CAA1DA47-AB51-48BE-9322-768A7ADD82C2}" srcId="{4AEAC847-E5DC-45CE-97DC-BCC46F0CDA51}" destId="{E5E8F3D5-1E96-4F93-BEB9-55AA296F3B70}" srcOrd="5" destOrd="0" parTransId="{045589D7-91C3-4763-B162-2092912D994A}" sibTransId="{A80884E1-5694-4D66-BD9A-89CB3BBBDFCF}"/>
    <dgm:cxn modelId="{25FF0A73-D1D7-44F7-901A-785A0C1747EB}" type="presOf" srcId="{F16E9579-0855-4E6D-AA8F-530F0B3CFFA1}" destId="{8668E686-ED35-40BE-9C7E-DCA8D1295F03}" srcOrd="0" destOrd="0" presId="urn:microsoft.com/office/officeart/2005/8/layout/vList2"/>
    <dgm:cxn modelId="{3CC4F389-DD7F-40D2-8CE4-FAC7348FF67B}" srcId="{4AEAC847-E5DC-45CE-97DC-BCC46F0CDA51}" destId="{F16E9579-0855-4E6D-AA8F-530F0B3CFFA1}" srcOrd="3" destOrd="0" parTransId="{3932FD0D-9E9B-4CAA-B7C2-82F7F5D252D5}" sibTransId="{AFB4129D-36D7-402C-804F-A3F2C84180A6}"/>
    <dgm:cxn modelId="{B4A79193-A5FA-4776-A66D-579F852FFAAE}" srcId="{4AEAC847-E5DC-45CE-97DC-BCC46F0CDA51}" destId="{33D796D6-E385-400A-AB32-64EAE25E076F}" srcOrd="0" destOrd="0" parTransId="{EFA5AE35-32A4-4446-AAEB-20D5B87476DD}" sibTransId="{9590AF1B-296A-482F-84D5-C021A582727E}"/>
    <dgm:cxn modelId="{F731E7A8-7E18-4AA4-AB3F-9C389F99C67B}" type="presOf" srcId="{94787292-C071-4CAD-B6DC-191152A156D0}" destId="{9ADFD14D-98A3-42B0-AED8-CB3D4B1B1BAC}" srcOrd="0" destOrd="0" presId="urn:microsoft.com/office/officeart/2005/8/layout/vList2"/>
    <dgm:cxn modelId="{5323A9AA-8295-4032-817E-D9A285B7EDAD}" type="presOf" srcId="{E5E8F3D5-1E96-4F93-BEB9-55AA296F3B70}" destId="{2AC85760-4FCD-4C9E-883A-40123702AAC3}" srcOrd="0" destOrd="0" presId="urn:microsoft.com/office/officeart/2005/8/layout/vList2"/>
    <dgm:cxn modelId="{181B00AF-92C6-4FC2-8DF3-F70569420349}" type="presOf" srcId="{33D796D6-E385-400A-AB32-64EAE25E076F}" destId="{7F1EBC52-8A44-412A-BBE8-EF5B1F1D9746}" srcOrd="0" destOrd="0" presId="urn:microsoft.com/office/officeart/2005/8/layout/vList2"/>
    <dgm:cxn modelId="{CA05D4B4-4F84-48C3-96CF-4B759E6A7EC0}" srcId="{4AEAC847-E5DC-45CE-97DC-BCC46F0CDA51}" destId="{1D50A0B9-4189-4C93-8079-C08D610B5459}" srcOrd="7" destOrd="0" parTransId="{85878924-2375-4E72-9D16-76C6877857A8}" sibTransId="{532265C0-5E64-410D-ACCD-C564FC1745BD}"/>
    <dgm:cxn modelId="{4F48F1C9-F305-42CE-A393-1A45BEABB327}" type="presOf" srcId="{1D50A0B9-4189-4C93-8079-C08D610B5459}" destId="{56ACF8A7-569E-424B-A5F5-AF81576F96EB}" srcOrd="0" destOrd="0" presId="urn:microsoft.com/office/officeart/2005/8/layout/vList2"/>
    <dgm:cxn modelId="{2B95F1E0-946E-49F5-A400-1B203A2F20E9}" type="presOf" srcId="{4AEAC847-E5DC-45CE-97DC-BCC46F0CDA51}" destId="{F93BBA95-3E9A-4F4D-89DF-B6A3E0BF22F8}" srcOrd="0" destOrd="0" presId="urn:microsoft.com/office/officeart/2005/8/layout/vList2"/>
    <dgm:cxn modelId="{021DA1E8-8746-4CF3-9098-4ACA2E5B213D}" srcId="{4AEAC847-E5DC-45CE-97DC-BCC46F0CDA51}" destId="{E1597E82-C86E-45A4-8A86-2EE1E3093200}" srcOrd="6" destOrd="0" parTransId="{CBB82511-592F-4EC0-A810-9D66B3AAF7D9}" sibTransId="{8471EA65-D8D2-4A79-BA98-7E7F80FE72D8}"/>
    <dgm:cxn modelId="{02C405EB-BFB9-4D69-BE6B-2C3CF9072146}" type="presOf" srcId="{E1597E82-C86E-45A4-8A86-2EE1E3093200}" destId="{8E3C0657-9946-41AA-ACEB-F1A7427F994D}" srcOrd="0" destOrd="0" presId="urn:microsoft.com/office/officeart/2005/8/layout/vList2"/>
    <dgm:cxn modelId="{8795D4DF-491E-41FA-B3D6-784BC7CDA6C4}" type="presParOf" srcId="{F93BBA95-3E9A-4F4D-89DF-B6A3E0BF22F8}" destId="{7F1EBC52-8A44-412A-BBE8-EF5B1F1D9746}" srcOrd="0" destOrd="0" presId="urn:microsoft.com/office/officeart/2005/8/layout/vList2"/>
    <dgm:cxn modelId="{7A4DB8A5-B5CF-41B4-82FF-9A75D493BDB9}" type="presParOf" srcId="{F93BBA95-3E9A-4F4D-89DF-B6A3E0BF22F8}" destId="{9C9C1097-5A45-4C3A-949B-5423C6888D31}" srcOrd="1" destOrd="0" presId="urn:microsoft.com/office/officeart/2005/8/layout/vList2"/>
    <dgm:cxn modelId="{D7741B92-F601-43F4-835E-3004E2CA8B1B}" type="presParOf" srcId="{F93BBA95-3E9A-4F4D-89DF-B6A3E0BF22F8}" destId="{39696217-B738-4B85-B7F2-DB04D8F4E977}" srcOrd="2" destOrd="0" presId="urn:microsoft.com/office/officeart/2005/8/layout/vList2"/>
    <dgm:cxn modelId="{4D084859-CF7A-48B2-BB98-B8A6489E9D92}" type="presParOf" srcId="{F93BBA95-3E9A-4F4D-89DF-B6A3E0BF22F8}" destId="{0341D37B-87D0-4AAB-A3E0-7B338E1CADF9}" srcOrd="3" destOrd="0" presId="urn:microsoft.com/office/officeart/2005/8/layout/vList2"/>
    <dgm:cxn modelId="{5B16955C-9F0B-4BEA-8570-4BDCB6B9FD8F}" type="presParOf" srcId="{F93BBA95-3E9A-4F4D-89DF-B6A3E0BF22F8}" destId="{9ADFD14D-98A3-42B0-AED8-CB3D4B1B1BAC}" srcOrd="4" destOrd="0" presId="urn:microsoft.com/office/officeart/2005/8/layout/vList2"/>
    <dgm:cxn modelId="{31E9ECCB-4078-452C-9502-71A471E9F235}" type="presParOf" srcId="{F93BBA95-3E9A-4F4D-89DF-B6A3E0BF22F8}" destId="{B11AA8FE-EA57-4C1C-98B7-A5FAC4A68C03}" srcOrd="5" destOrd="0" presId="urn:microsoft.com/office/officeart/2005/8/layout/vList2"/>
    <dgm:cxn modelId="{D6B795E0-C973-4ECF-89BC-60B0FADA8940}" type="presParOf" srcId="{F93BBA95-3E9A-4F4D-89DF-B6A3E0BF22F8}" destId="{8668E686-ED35-40BE-9C7E-DCA8D1295F03}" srcOrd="6" destOrd="0" presId="urn:microsoft.com/office/officeart/2005/8/layout/vList2"/>
    <dgm:cxn modelId="{F0070A51-3B18-4751-A8A6-200D05B6FAF4}" type="presParOf" srcId="{F93BBA95-3E9A-4F4D-89DF-B6A3E0BF22F8}" destId="{C5CE3C63-26E4-4934-86D4-15111E87309E}" srcOrd="7" destOrd="0" presId="urn:microsoft.com/office/officeart/2005/8/layout/vList2"/>
    <dgm:cxn modelId="{9ABC7B38-E3D8-4AFF-8E39-CE4267D7ABCC}" type="presParOf" srcId="{F93BBA95-3E9A-4F4D-89DF-B6A3E0BF22F8}" destId="{AFF98F45-108D-4424-A61B-98940443F9F7}" srcOrd="8" destOrd="0" presId="urn:microsoft.com/office/officeart/2005/8/layout/vList2"/>
    <dgm:cxn modelId="{86B6CD09-7256-47CF-B5CB-2CB52A2E9307}" type="presParOf" srcId="{F93BBA95-3E9A-4F4D-89DF-B6A3E0BF22F8}" destId="{52789F73-EA3B-46AC-8741-AF6202E8C3D7}" srcOrd="9" destOrd="0" presId="urn:microsoft.com/office/officeart/2005/8/layout/vList2"/>
    <dgm:cxn modelId="{E574D6DA-B730-4DD1-8274-BA58FCD27D5D}" type="presParOf" srcId="{F93BBA95-3E9A-4F4D-89DF-B6A3E0BF22F8}" destId="{2AC85760-4FCD-4C9E-883A-40123702AAC3}" srcOrd="10" destOrd="0" presId="urn:microsoft.com/office/officeart/2005/8/layout/vList2"/>
    <dgm:cxn modelId="{3EBFC8FA-3E6C-4425-BF8D-C864B8533D06}" type="presParOf" srcId="{F93BBA95-3E9A-4F4D-89DF-B6A3E0BF22F8}" destId="{0C0B3035-0BD6-424F-89E6-80F741E635D7}" srcOrd="11" destOrd="0" presId="urn:microsoft.com/office/officeart/2005/8/layout/vList2"/>
    <dgm:cxn modelId="{47E7408A-90E9-48CE-AA37-6B8C6E5FD491}" type="presParOf" srcId="{F93BBA95-3E9A-4F4D-89DF-B6A3E0BF22F8}" destId="{8E3C0657-9946-41AA-ACEB-F1A7427F994D}" srcOrd="12" destOrd="0" presId="urn:microsoft.com/office/officeart/2005/8/layout/vList2"/>
    <dgm:cxn modelId="{CA44E62C-0621-402C-8CFD-1B3D398239C8}" type="presParOf" srcId="{F93BBA95-3E9A-4F4D-89DF-B6A3E0BF22F8}" destId="{C44A776A-2F73-4DAF-9F34-FD852494F2F4}" srcOrd="13" destOrd="0" presId="urn:microsoft.com/office/officeart/2005/8/layout/vList2"/>
    <dgm:cxn modelId="{C7CC29A5-13E1-47EB-B15F-7895230EC256}" type="presParOf" srcId="{F93BBA95-3E9A-4F4D-89DF-B6A3E0BF22F8}" destId="{56ACF8A7-569E-424B-A5F5-AF81576F96EB}"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57218A1-37D7-4FB3-A8A7-560629097A38}"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2A0D52-B08C-4736-BDB3-A763908C811D}">
      <dgm:prSet/>
      <dgm:spPr/>
      <dgm:t>
        <a:bodyPr/>
        <a:lstStyle/>
        <a:p>
          <a:r>
            <a:rPr lang="en-GB"/>
            <a:t>If MC decision in a summary trial is seen as being outside of their jurisdictional power or that they made the wrong decision in law, appeal lies to the Divisional Court of the Queen’s Bench of the High Court</a:t>
          </a:r>
          <a:endParaRPr lang="en-US"/>
        </a:p>
      </dgm:t>
    </dgm:pt>
    <dgm:pt modelId="{1B731B89-F50A-49F2-AD71-3F39E2443F8E}" type="parTrans" cxnId="{4DFC0A13-427C-4081-8D38-BB7324E5CE64}">
      <dgm:prSet/>
      <dgm:spPr/>
      <dgm:t>
        <a:bodyPr/>
        <a:lstStyle/>
        <a:p>
          <a:endParaRPr lang="en-US"/>
        </a:p>
      </dgm:t>
    </dgm:pt>
    <dgm:pt modelId="{BCCD84EA-DDE3-46CC-8637-88DB32BD95F4}" type="sibTrans" cxnId="{4DFC0A13-427C-4081-8D38-BB7324E5CE64}">
      <dgm:prSet/>
      <dgm:spPr/>
      <dgm:t>
        <a:bodyPr/>
        <a:lstStyle/>
        <a:p>
          <a:endParaRPr lang="en-US"/>
        </a:p>
      </dgm:t>
    </dgm:pt>
    <dgm:pt modelId="{3F61DFD3-E576-4067-A091-5F3D9B59576A}">
      <dgm:prSet/>
      <dgm:spPr/>
      <dgm:t>
        <a:bodyPr/>
        <a:lstStyle/>
        <a:p>
          <a:r>
            <a:rPr lang="en-GB"/>
            <a:t>Charles v Crown Prosecution Service (2009) arises from a decision of the Divisional court by way of the case stated.</a:t>
          </a:r>
          <a:endParaRPr lang="en-US"/>
        </a:p>
      </dgm:t>
    </dgm:pt>
    <dgm:pt modelId="{CEDB1AE1-3595-46EE-B29A-74F8E4464D2E}" type="parTrans" cxnId="{324A9887-48E1-4D1F-B9AE-C40D51EA0317}">
      <dgm:prSet/>
      <dgm:spPr/>
      <dgm:t>
        <a:bodyPr/>
        <a:lstStyle/>
        <a:p>
          <a:endParaRPr lang="en-US"/>
        </a:p>
      </dgm:t>
    </dgm:pt>
    <dgm:pt modelId="{406CA740-268B-43F1-9D86-5350E38A196F}" type="sibTrans" cxnId="{324A9887-48E1-4D1F-B9AE-C40D51EA0317}">
      <dgm:prSet/>
      <dgm:spPr/>
      <dgm:t>
        <a:bodyPr/>
        <a:lstStyle/>
        <a:p>
          <a:endParaRPr lang="en-US"/>
        </a:p>
      </dgm:t>
    </dgm:pt>
    <dgm:pt modelId="{EED31F60-4926-4D32-B7E0-FED237C6BD9A}">
      <dgm:prSet/>
      <dgm:spPr/>
      <dgm:t>
        <a:bodyPr/>
        <a:lstStyle/>
        <a:p>
          <a:r>
            <a:rPr lang="en-GB"/>
            <a:t>Procedure is provided for under s111 MCA 1980. </a:t>
          </a:r>
          <a:endParaRPr lang="en-US"/>
        </a:p>
      </dgm:t>
    </dgm:pt>
    <dgm:pt modelId="{DF5E0F94-A996-4ED9-B2FA-BD77C69C3A16}" type="parTrans" cxnId="{1673E3D6-40AC-4B7C-A83E-7C84130EDDCF}">
      <dgm:prSet/>
      <dgm:spPr/>
      <dgm:t>
        <a:bodyPr/>
        <a:lstStyle/>
        <a:p>
          <a:endParaRPr lang="en-US"/>
        </a:p>
      </dgm:t>
    </dgm:pt>
    <dgm:pt modelId="{50317E78-2ED6-46D2-87BB-814149D3DFC3}" type="sibTrans" cxnId="{1673E3D6-40AC-4B7C-A83E-7C84130EDDCF}">
      <dgm:prSet/>
      <dgm:spPr/>
      <dgm:t>
        <a:bodyPr/>
        <a:lstStyle/>
        <a:p>
          <a:endParaRPr lang="en-US"/>
        </a:p>
      </dgm:t>
    </dgm:pt>
    <dgm:pt modelId="{964F0178-1C41-4A74-B9F9-A463CEB49F03}">
      <dgm:prSet/>
      <dgm:spPr/>
      <dgm:t>
        <a:bodyPr/>
        <a:lstStyle/>
        <a:p>
          <a:r>
            <a:rPr lang="en-GB"/>
            <a:t>Either CPS or Defence can appeal on points of law.</a:t>
          </a:r>
          <a:endParaRPr lang="en-US"/>
        </a:p>
      </dgm:t>
    </dgm:pt>
    <dgm:pt modelId="{7D4A3437-1C91-4713-947C-DC41634724B1}" type="parTrans" cxnId="{F2FD3E0B-1BC7-4EC3-BAC2-96231CFA7C93}">
      <dgm:prSet/>
      <dgm:spPr/>
      <dgm:t>
        <a:bodyPr/>
        <a:lstStyle/>
        <a:p>
          <a:endParaRPr lang="en-US"/>
        </a:p>
      </dgm:t>
    </dgm:pt>
    <dgm:pt modelId="{F8DF39D1-E195-43C4-A579-817EF5B625F7}" type="sibTrans" cxnId="{F2FD3E0B-1BC7-4EC3-BAC2-96231CFA7C93}">
      <dgm:prSet/>
      <dgm:spPr/>
      <dgm:t>
        <a:bodyPr/>
        <a:lstStyle/>
        <a:p>
          <a:endParaRPr lang="en-US"/>
        </a:p>
      </dgm:t>
    </dgm:pt>
    <dgm:pt modelId="{AC79537F-AECA-4C9C-9D95-6069E7E40A77}">
      <dgm:prSet/>
      <dgm:spPr/>
      <dgm:t>
        <a:bodyPr/>
        <a:lstStyle/>
        <a:p>
          <a:r>
            <a:rPr lang="en-GB"/>
            <a:t>Must be done within 21 days</a:t>
          </a:r>
          <a:endParaRPr lang="en-US"/>
        </a:p>
      </dgm:t>
    </dgm:pt>
    <dgm:pt modelId="{97C34EA7-0044-4F6C-9482-1DCFF9F9035E}" type="parTrans" cxnId="{E4D77AAD-8D8E-4521-8557-006C27482D18}">
      <dgm:prSet/>
      <dgm:spPr/>
      <dgm:t>
        <a:bodyPr/>
        <a:lstStyle/>
        <a:p>
          <a:endParaRPr lang="en-US"/>
        </a:p>
      </dgm:t>
    </dgm:pt>
    <dgm:pt modelId="{6B51CDC0-51D4-47C3-9633-E168E0232227}" type="sibTrans" cxnId="{E4D77AAD-8D8E-4521-8557-006C27482D18}">
      <dgm:prSet/>
      <dgm:spPr/>
      <dgm:t>
        <a:bodyPr/>
        <a:lstStyle/>
        <a:p>
          <a:endParaRPr lang="en-US"/>
        </a:p>
      </dgm:t>
    </dgm:pt>
    <dgm:pt modelId="{E674112B-A8BF-476E-9325-7FC07B25A75A}">
      <dgm:prSet/>
      <dgm:spPr/>
      <dgm:t>
        <a:bodyPr/>
        <a:lstStyle/>
        <a:p>
          <a:r>
            <a:rPr lang="en-GB"/>
            <a:t>Appeal lodged at the Crown Office in London.</a:t>
          </a:r>
          <a:endParaRPr lang="en-US"/>
        </a:p>
      </dgm:t>
    </dgm:pt>
    <dgm:pt modelId="{50117742-DBC4-4451-896E-F6385FA9E0F6}" type="parTrans" cxnId="{08E4278C-763F-4845-B89A-44F3292AB6A5}">
      <dgm:prSet/>
      <dgm:spPr/>
      <dgm:t>
        <a:bodyPr/>
        <a:lstStyle/>
        <a:p>
          <a:endParaRPr lang="en-US"/>
        </a:p>
      </dgm:t>
    </dgm:pt>
    <dgm:pt modelId="{E2BA9666-2836-4FFB-9712-93F193EA60F2}" type="sibTrans" cxnId="{08E4278C-763F-4845-B89A-44F3292AB6A5}">
      <dgm:prSet/>
      <dgm:spPr/>
      <dgm:t>
        <a:bodyPr/>
        <a:lstStyle/>
        <a:p>
          <a:endParaRPr lang="en-US"/>
        </a:p>
      </dgm:t>
    </dgm:pt>
    <dgm:pt modelId="{04717751-ADAE-442C-BA11-A461765940D3}">
      <dgm:prSet/>
      <dgm:spPr/>
      <dgm:t>
        <a:bodyPr/>
        <a:lstStyle/>
        <a:p>
          <a:r>
            <a:rPr lang="en-GB"/>
            <a:t>Public funding is available - IOJ test and income-based means test. </a:t>
          </a:r>
          <a:endParaRPr lang="en-US"/>
        </a:p>
      </dgm:t>
    </dgm:pt>
    <dgm:pt modelId="{593CE9A7-6F8E-4A6D-93D7-0C2FC5EE9902}" type="parTrans" cxnId="{FF62CFC1-7587-4780-B9D1-E27B530A2C85}">
      <dgm:prSet/>
      <dgm:spPr/>
      <dgm:t>
        <a:bodyPr/>
        <a:lstStyle/>
        <a:p>
          <a:endParaRPr lang="en-US"/>
        </a:p>
      </dgm:t>
    </dgm:pt>
    <dgm:pt modelId="{A386EEA0-170B-436D-9CFB-9DFB77D0CE35}" type="sibTrans" cxnId="{FF62CFC1-7587-4780-B9D1-E27B530A2C85}">
      <dgm:prSet/>
      <dgm:spPr/>
      <dgm:t>
        <a:bodyPr/>
        <a:lstStyle/>
        <a:p>
          <a:endParaRPr lang="en-US"/>
        </a:p>
      </dgm:t>
    </dgm:pt>
    <dgm:pt modelId="{633A8B25-1927-428F-8158-ABEC6FEA0B1C}">
      <dgm:prSet/>
      <dgm:spPr/>
      <dgm:t>
        <a:bodyPr/>
        <a:lstStyle/>
        <a:p>
          <a:r>
            <a:rPr lang="en-GB"/>
            <a:t>Two or three judges will hear the appeal.</a:t>
          </a:r>
          <a:endParaRPr lang="en-US"/>
        </a:p>
      </dgm:t>
    </dgm:pt>
    <dgm:pt modelId="{97301010-225F-4C98-A04C-3F7192A94E4A}" type="parTrans" cxnId="{71661E15-2E6D-466F-90C7-2AA252A63BA9}">
      <dgm:prSet/>
      <dgm:spPr/>
      <dgm:t>
        <a:bodyPr/>
        <a:lstStyle/>
        <a:p>
          <a:endParaRPr lang="en-US"/>
        </a:p>
      </dgm:t>
    </dgm:pt>
    <dgm:pt modelId="{4E66253F-E3E1-4704-BBEC-6CC8314E4AC7}" type="sibTrans" cxnId="{71661E15-2E6D-466F-90C7-2AA252A63BA9}">
      <dgm:prSet/>
      <dgm:spPr/>
      <dgm:t>
        <a:bodyPr/>
        <a:lstStyle/>
        <a:p>
          <a:endParaRPr lang="en-US"/>
        </a:p>
      </dgm:t>
    </dgm:pt>
    <dgm:pt modelId="{27E07FB1-F9B2-40B1-BF16-68871AE75130}" type="pres">
      <dgm:prSet presAssocID="{957218A1-37D7-4FB3-A8A7-560629097A38}" presName="linear" presStyleCnt="0">
        <dgm:presLayoutVars>
          <dgm:animLvl val="lvl"/>
          <dgm:resizeHandles val="exact"/>
        </dgm:presLayoutVars>
      </dgm:prSet>
      <dgm:spPr/>
    </dgm:pt>
    <dgm:pt modelId="{FC3E7E3E-8C67-4A4F-927E-DA7F8A98D182}" type="pres">
      <dgm:prSet presAssocID="{D02A0D52-B08C-4736-BDB3-A763908C811D}" presName="parentText" presStyleLbl="node1" presStyleIdx="0" presStyleCnt="8">
        <dgm:presLayoutVars>
          <dgm:chMax val="0"/>
          <dgm:bulletEnabled val="1"/>
        </dgm:presLayoutVars>
      </dgm:prSet>
      <dgm:spPr/>
    </dgm:pt>
    <dgm:pt modelId="{C6FFDC36-9CF4-4B96-A927-61022228E804}" type="pres">
      <dgm:prSet presAssocID="{BCCD84EA-DDE3-46CC-8637-88DB32BD95F4}" presName="spacer" presStyleCnt="0"/>
      <dgm:spPr/>
    </dgm:pt>
    <dgm:pt modelId="{72CCFDC8-F5F3-47D8-95FC-3C7B2FB8016B}" type="pres">
      <dgm:prSet presAssocID="{3F61DFD3-E576-4067-A091-5F3D9B59576A}" presName="parentText" presStyleLbl="node1" presStyleIdx="1" presStyleCnt="8">
        <dgm:presLayoutVars>
          <dgm:chMax val="0"/>
          <dgm:bulletEnabled val="1"/>
        </dgm:presLayoutVars>
      </dgm:prSet>
      <dgm:spPr/>
    </dgm:pt>
    <dgm:pt modelId="{4A01E97D-B580-47DE-A403-B7966A7D2B7A}" type="pres">
      <dgm:prSet presAssocID="{406CA740-268B-43F1-9D86-5350E38A196F}" presName="spacer" presStyleCnt="0"/>
      <dgm:spPr/>
    </dgm:pt>
    <dgm:pt modelId="{19867574-D933-41F8-83D2-5A100D405036}" type="pres">
      <dgm:prSet presAssocID="{EED31F60-4926-4D32-B7E0-FED237C6BD9A}" presName="parentText" presStyleLbl="node1" presStyleIdx="2" presStyleCnt="8">
        <dgm:presLayoutVars>
          <dgm:chMax val="0"/>
          <dgm:bulletEnabled val="1"/>
        </dgm:presLayoutVars>
      </dgm:prSet>
      <dgm:spPr/>
    </dgm:pt>
    <dgm:pt modelId="{3FE29CAD-CF40-4490-B0B0-BDDBA31A1EF9}" type="pres">
      <dgm:prSet presAssocID="{50317E78-2ED6-46D2-87BB-814149D3DFC3}" presName="spacer" presStyleCnt="0"/>
      <dgm:spPr/>
    </dgm:pt>
    <dgm:pt modelId="{8820A8DE-B77F-4DCB-8913-C8D1D7C75C21}" type="pres">
      <dgm:prSet presAssocID="{964F0178-1C41-4A74-B9F9-A463CEB49F03}" presName="parentText" presStyleLbl="node1" presStyleIdx="3" presStyleCnt="8">
        <dgm:presLayoutVars>
          <dgm:chMax val="0"/>
          <dgm:bulletEnabled val="1"/>
        </dgm:presLayoutVars>
      </dgm:prSet>
      <dgm:spPr/>
    </dgm:pt>
    <dgm:pt modelId="{3F053D98-637E-4672-A94C-571C7D24BB6C}" type="pres">
      <dgm:prSet presAssocID="{F8DF39D1-E195-43C4-A579-817EF5B625F7}" presName="spacer" presStyleCnt="0"/>
      <dgm:spPr/>
    </dgm:pt>
    <dgm:pt modelId="{CF7F94E9-D664-43E6-A1EF-A197DA50CD17}" type="pres">
      <dgm:prSet presAssocID="{AC79537F-AECA-4C9C-9D95-6069E7E40A77}" presName="parentText" presStyleLbl="node1" presStyleIdx="4" presStyleCnt="8">
        <dgm:presLayoutVars>
          <dgm:chMax val="0"/>
          <dgm:bulletEnabled val="1"/>
        </dgm:presLayoutVars>
      </dgm:prSet>
      <dgm:spPr/>
    </dgm:pt>
    <dgm:pt modelId="{D5CDB191-CB59-4924-93BF-52E15253FE7E}" type="pres">
      <dgm:prSet presAssocID="{6B51CDC0-51D4-47C3-9633-E168E0232227}" presName="spacer" presStyleCnt="0"/>
      <dgm:spPr/>
    </dgm:pt>
    <dgm:pt modelId="{58E2C8FC-E34C-4A5F-8060-827CC491AD4F}" type="pres">
      <dgm:prSet presAssocID="{E674112B-A8BF-476E-9325-7FC07B25A75A}" presName="parentText" presStyleLbl="node1" presStyleIdx="5" presStyleCnt="8">
        <dgm:presLayoutVars>
          <dgm:chMax val="0"/>
          <dgm:bulletEnabled val="1"/>
        </dgm:presLayoutVars>
      </dgm:prSet>
      <dgm:spPr/>
    </dgm:pt>
    <dgm:pt modelId="{4944C808-CC6C-42EE-B9EE-AD90C66C5FD7}" type="pres">
      <dgm:prSet presAssocID="{E2BA9666-2836-4FFB-9712-93F193EA60F2}" presName="spacer" presStyleCnt="0"/>
      <dgm:spPr/>
    </dgm:pt>
    <dgm:pt modelId="{DC89BC95-769A-4F13-AA12-767DEC4FD27E}" type="pres">
      <dgm:prSet presAssocID="{04717751-ADAE-442C-BA11-A461765940D3}" presName="parentText" presStyleLbl="node1" presStyleIdx="6" presStyleCnt="8">
        <dgm:presLayoutVars>
          <dgm:chMax val="0"/>
          <dgm:bulletEnabled val="1"/>
        </dgm:presLayoutVars>
      </dgm:prSet>
      <dgm:spPr/>
    </dgm:pt>
    <dgm:pt modelId="{61DB4790-78B0-45ED-90B8-61E5DDD6D031}" type="pres">
      <dgm:prSet presAssocID="{A386EEA0-170B-436D-9CFB-9DFB77D0CE35}" presName="spacer" presStyleCnt="0"/>
      <dgm:spPr/>
    </dgm:pt>
    <dgm:pt modelId="{B5D8A743-3EE8-46BA-A226-62A549A55BB4}" type="pres">
      <dgm:prSet presAssocID="{633A8B25-1927-428F-8158-ABEC6FEA0B1C}" presName="parentText" presStyleLbl="node1" presStyleIdx="7" presStyleCnt="8">
        <dgm:presLayoutVars>
          <dgm:chMax val="0"/>
          <dgm:bulletEnabled val="1"/>
        </dgm:presLayoutVars>
      </dgm:prSet>
      <dgm:spPr/>
    </dgm:pt>
  </dgm:ptLst>
  <dgm:cxnLst>
    <dgm:cxn modelId="{F2FD3E0B-1BC7-4EC3-BAC2-96231CFA7C93}" srcId="{957218A1-37D7-4FB3-A8A7-560629097A38}" destId="{964F0178-1C41-4A74-B9F9-A463CEB49F03}" srcOrd="3" destOrd="0" parTransId="{7D4A3437-1C91-4713-947C-DC41634724B1}" sibTransId="{F8DF39D1-E195-43C4-A579-817EF5B625F7}"/>
    <dgm:cxn modelId="{F456630E-CCF2-418D-B057-17C11F5C38B8}" type="presOf" srcId="{E674112B-A8BF-476E-9325-7FC07B25A75A}" destId="{58E2C8FC-E34C-4A5F-8060-827CC491AD4F}" srcOrd="0" destOrd="0" presId="urn:microsoft.com/office/officeart/2005/8/layout/vList2"/>
    <dgm:cxn modelId="{4DFC0A13-427C-4081-8D38-BB7324E5CE64}" srcId="{957218A1-37D7-4FB3-A8A7-560629097A38}" destId="{D02A0D52-B08C-4736-BDB3-A763908C811D}" srcOrd="0" destOrd="0" parTransId="{1B731B89-F50A-49F2-AD71-3F39E2443F8E}" sibTransId="{BCCD84EA-DDE3-46CC-8637-88DB32BD95F4}"/>
    <dgm:cxn modelId="{71661E15-2E6D-466F-90C7-2AA252A63BA9}" srcId="{957218A1-37D7-4FB3-A8A7-560629097A38}" destId="{633A8B25-1927-428F-8158-ABEC6FEA0B1C}" srcOrd="7" destOrd="0" parTransId="{97301010-225F-4C98-A04C-3F7192A94E4A}" sibTransId="{4E66253F-E3E1-4704-BBEC-6CC8314E4AC7}"/>
    <dgm:cxn modelId="{94B9CA66-02ED-4C10-B687-E51031415E7F}" type="presOf" srcId="{964F0178-1C41-4A74-B9F9-A463CEB49F03}" destId="{8820A8DE-B77F-4DCB-8913-C8D1D7C75C21}" srcOrd="0" destOrd="0" presId="urn:microsoft.com/office/officeart/2005/8/layout/vList2"/>
    <dgm:cxn modelId="{48A75549-861A-4BC9-86C2-9FD8A279C6F8}" type="presOf" srcId="{957218A1-37D7-4FB3-A8A7-560629097A38}" destId="{27E07FB1-F9B2-40B1-BF16-68871AE75130}" srcOrd="0" destOrd="0" presId="urn:microsoft.com/office/officeart/2005/8/layout/vList2"/>
    <dgm:cxn modelId="{693FC873-DB8B-4F14-B28B-87D5520C0BF1}" type="presOf" srcId="{3F61DFD3-E576-4067-A091-5F3D9B59576A}" destId="{72CCFDC8-F5F3-47D8-95FC-3C7B2FB8016B}" srcOrd="0" destOrd="0" presId="urn:microsoft.com/office/officeart/2005/8/layout/vList2"/>
    <dgm:cxn modelId="{27B22954-237C-4F80-9467-6167B737EF84}" type="presOf" srcId="{EED31F60-4926-4D32-B7E0-FED237C6BD9A}" destId="{19867574-D933-41F8-83D2-5A100D405036}" srcOrd="0" destOrd="0" presId="urn:microsoft.com/office/officeart/2005/8/layout/vList2"/>
    <dgm:cxn modelId="{324A9887-48E1-4D1F-B9AE-C40D51EA0317}" srcId="{957218A1-37D7-4FB3-A8A7-560629097A38}" destId="{3F61DFD3-E576-4067-A091-5F3D9B59576A}" srcOrd="1" destOrd="0" parTransId="{CEDB1AE1-3595-46EE-B29A-74F8E4464D2E}" sibTransId="{406CA740-268B-43F1-9D86-5350E38A196F}"/>
    <dgm:cxn modelId="{08E4278C-763F-4845-B89A-44F3292AB6A5}" srcId="{957218A1-37D7-4FB3-A8A7-560629097A38}" destId="{E674112B-A8BF-476E-9325-7FC07B25A75A}" srcOrd="5" destOrd="0" parTransId="{50117742-DBC4-4451-896E-F6385FA9E0F6}" sibTransId="{E2BA9666-2836-4FFB-9712-93F193EA60F2}"/>
    <dgm:cxn modelId="{FC7F4A8E-DA3E-457C-828B-3F25EF57C0F4}" type="presOf" srcId="{633A8B25-1927-428F-8158-ABEC6FEA0B1C}" destId="{B5D8A743-3EE8-46BA-A226-62A549A55BB4}" srcOrd="0" destOrd="0" presId="urn:microsoft.com/office/officeart/2005/8/layout/vList2"/>
    <dgm:cxn modelId="{E4D77AAD-8D8E-4521-8557-006C27482D18}" srcId="{957218A1-37D7-4FB3-A8A7-560629097A38}" destId="{AC79537F-AECA-4C9C-9D95-6069E7E40A77}" srcOrd="4" destOrd="0" parTransId="{97C34EA7-0044-4F6C-9482-1DCFF9F9035E}" sibTransId="{6B51CDC0-51D4-47C3-9633-E168E0232227}"/>
    <dgm:cxn modelId="{FF62CFC1-7587-4780-B9D1-E27B530A2C85}" srcId="{957218A1-37D7-4FB3-A8A7-560629097A38}" destId="{04717751-ADAE-442C-BA11-A461765940D3}" srcOrd="6" destOrd="0" parTransId="{593CE9A7-6F8E-4A6D-93D7-0C2FC5EE9902}" sibTransId="{A386EEA0-170B-436D-9CFB-9DFB77D0CE35}"/>
    <dgm:cxn modelId="{58EAB9D4-B9D9-4CB2-8D58-B7D5C55E0A62}" type="presOf" srcId="{AC79537F-AECA-4C9C-9D95-6069E7E40A77}" destId="{CF7F94E9-D664-43E6-A1EF-A197DA50CD17}" srcOrd="0" destOrd="0" presId="urn:microsoft.com/office/officeart/2005/8/layout/vList2"/>
    <dgm:cxn modelId="{1673E3D6-40AC-4B7C-A83E-7C84130EDDCF}" srcId="{957218A1-37D7-4FB3-A8A7-560629097A38}" destId="{EED31F60-4926-4D32-B7E0-FED237C6BD9A}" srcOrd="2" destOrd="0" parTransId="{DF5E0F94-A996-4ED9-B2FA-BD77C69C3A16}" sibTransId="{50317E78-2ED6-46D2-87BB-814149D3DFC3}"/>
    <dgm:cxn modelId="{FACB35EC-6FFD-4FF7-8FFB-0E1390B5BF22}" type="presOf" srcId="{04717751-ADAE-442C-BA11-A461765940D3}" destId="{DC89BC95-769A-4F13-AA12-767DEC4FD27E}" srcOrd="0" destOrd="0" presId="urn:microsoft.com/office/officeart/2005/8/layout/vList2"/>
    <dgm:cxn modelId="{FD05FBF2-FF53-431F-AE6B-DF75923B1F1E}" type="presOf" srcId="{D02A0D52-B08C-4736-BDB3-A763908C811D}" destId="{FC3E7E3E-8C67-4A4F-927E-DA7F8A98D182}" srcOrd="0" destOrd="0" presId="urn:microsoft.com/office/officeart/2005/8/layout/vList2"/>
    <dgm:cxn modelId="{E55C72FA-A912-4495-9325-990D4234E607}" type="presParOf" srcId="{27E07FB1-F9B2-40B1-BF16-68871AE75130}" destId="{FC3E7E3E-8C67-4A4F-927E-DA7F8A98D182}" srcOrd="0" destOrd="0" presId="urn:microsoft.com/office/officeart/2005/8/layout/vList2"/>
    <dgm:cxn modelId="{FF032BFD-C466-48F2-BD50-885710903E19}" type="presParOf" srcId="{27E07FB1-F9B2-40B1-BF16-68871AE75130}" destId="{C6FFDC36-9CF4-4B96-A927-61022228E804}" srcOrd="1" destOrd="0" presId="urn:microsoft.com/office/officeart/2005/8/layout/vList2"/>
    <dgm:cxn modelId="{F43321D3-A3AB-4E28-B2E9-53509A559CDB}" type="presParOf" srcId="{27E07FB1-F9B2-40B1-BF16-68871AE75130}" destId="{72CCFDC8-F5F3-47D8-95FC-3C7B2FB8016B}" srcOrd="2" destOrd="0" presId="urn:microsoft.com/office/officeart/2005/8/layout/vList2"/>
    <dgm:cxn modelId="{73BDC7B9-69BB-47D0-9E20-BE448804AAD9}" type="presParOf" srcId="{27E07FB1-F9B2-40B1-BF16-68871AE75130}" destId="{4A01E97D-B580-47DE-A403-B7966A7D2B7A}" srcOrd="3" destOrd="0" presId="urn:microsoft.com/office/officeart/2005/8/layout/vList2"/>
    <dgm:cxn modelId="{BC87767B-FF1B-4F74-9265-7570807F1AA7}" type="presParOf" srcId="{27E07FB1-F9B2-40B1-BF16-68871AE75130}" destId="{19867574-D933-41F8-83D2-5A100D405036}" srcOrd="4" destOrd="0" presId="urn:microsoft.com/office/officeart/2005/8/layout/vList2"/>
    <dgm:cxn modelId="{6D4F1127-4760-4317-998E-94F5EA34CD6A}" type="presParOf" srcId="{27E07FB1-F9B2-40B1-BF16-68871AE75130}" destId="{3FE29CAD-CF40-4490-B0B0-BDDBA31A1EF9}" srcOrd="5" destOrd="0" presId="urn:microsoft.com/office/officeart/2005/8/layout/vList2"/>
    <dgm:cxn modelId="{89B714AC-16DB-47CA-B217-8EBD97628707}" type="presParOf" srcId="{27E07FB1-F9B2-40B1-BF16-68871AE75130}" destId="{8820A8DE-B77F-4DCB-8913-C8D1D7C75C21}" srcOrd="6" destOrd="0" presId="urn:microsoft.com/office/officeart/2005/8/layout/vList2"/>
    <dgm:cxn modelId="{7CDEAED7-9F91-4F94-86D0-829A15B7F99C}" type="presParOf" srcId="{27E07FB1-F9B2-40B1-BF16-68871AE75130}" destId="{3F053D98-637E-4672-A94C-571C7D24BB6C}" srcOrd="7" destOrd="0" presId="urn:microsoft.com/office/officeart/2005/8/layout/vList2"/>
    <dgm:cxn modelId="{A93F3349-CEF4-44CE-9103-48A49049BBB2}" type="presParOf" srcId="{27E07FB1-F9B2-40B1-BF16-68871AE75130}" destId="{CF7F94E9-D664-43E6-A1EF-A197DA50CD17}" srcOrd="8" destOrd="0" presId="urn:microsoft.com/office/officeart/2005/8/layout/vList2"/>
    <dgm:cxn modelId="{F4459B84-FABB-438B-9E56-A05DDE364C7F}" type="presParOf" srcId="{27E07FB1-F9B2-40B1-BF16-68871AE75130}" destId="{D5CDB191-CB59-4924-93BF-52E15253FE7E}" srcOrd="9" destOrd="0" presId="urn:microsoft.com/office/officeart/2005/8/layout/vList2"/>
    <dgm:cxn modelId="{C86E942B-AFE1-4D1D-B8B3-39C02F7803C4}" type="presParOf" srcId="{27E07FB1-F9B2-40B1-BF16-68871AE75130}" destId="{58E2C8FC-E34C-4A5F-8060-827CC491AD4F}" srcOrd="10" destOrd="0" presId="urn:microsoft.com/office/officeart/2005/8/layout/vList2"/>
    <dgm:cxn modelId="{51F69120-0CAB-4C37-ADAE-324745B90F00}" type="presParOf" srcId="{27E07FB1-F9B2-40B1-BF16-68871AE75130}" destId="{4944C808-CC6C-42EE-B9EE-AD90C66C5FD7}" srcOrd="11" destOrd="0" presId="urn:microsoft.com/office/officeart/2005/8/layout/vList2"/>
    <dgm:cxn modelId="{0E293E8F-24EC-4660-9194-D69E38C15A97}" type="presParOf" srcId="{27E07FB1-F9B2-40B1-BF16-68871AE75130}" destId="{DC89BC95-769A-4F13-AA12-767DEC4FD27E}" srcOrd="12" destOrd="0" presId="urn:microsoft.com/office/officeart/2005/8/layout/vList2"/>
    <dgm:cxn modelId="{6D17F545-2B79-496A-90D3-443005E210A4}" type="presParOf" srcId="{27E07FB1-F9B2-40B1-BF16-68871AE75130}" destId="{61DB4790-78B0-45ED-90B8-61E5DDD6D031}" srcOrd="13" destOrd="0" presId="urn:microsoft.com/office/officeart/2005/8/layout/vList2"/>
    <dgm:cxn modelId="{2B5F8254-6A99-48A9-B716-3F2EAFAEAE92}" type="presParOf" srcId="{27E07FB1-F9B2-40B1-BF16-68871AE75130}" destId="{B5D8A743-3EE8-46BA-A226-62A549A55BB4}" srcOrd="1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623557-F5D9-4088-9D10-0D45152CE489}"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050722C6-6FAC-496C-80E3-AF80D2C3855F}">
      <dgm:prSet/>
      <dgm:spPr/>
      <dgm:t>
        <a:bodyPr/>
        <a:lstStyle/>
        <a:p>
          <a:r>
            <a:rPr lang="en-GB"/>
            <a:t>High Court has jurisdiction over inferior courts</a:t>
          </a:r>
          <a:endParaRPr lang="en-US"/>
        </a:p>
      </dgm:t>
    </dgm:pt>
    <dgm:pt modelId="{152EF630-5FE9-49CE-84B7-0AF3F2FAACA3}" type="parTrans" cxnId="{37F72710-D11C-449F-807E-ACC774730D8D}">
      <dgm:prSet/>
      <dgm:spPr/>
      <dgm:t>
        <a:bodyPr/>
        <a:lstStyle/>
        <a:p>
          <a:endParaRPr lang="en-US"/>
        </a:p>
      </dgm:t>
    </dgm:pt>
    <dgm:pt modelId="{F9453ED6-3F29-44FF-9E72-14CF3EAEB327}" type="sibTrans" cxnId="{37F72710-D11C-449F-807E-ACC774730D8D}">
      <dgm:prSet/>
      <dgm:spPr/>
      <dgm:t>
        <a:bodyPr/>
        <a:lstStyle/>
        <a:p>
          <a:endParaRPr lang="en-US"/>
        </a:p>
      </dgm:t>
    </dgm:pt>
    <dgm:pt modelId="{B87ED323-D292-4025-8054-DC62AC6BD0FC}">
      <dgm:prSet/>
      <dgm:spPr/>
      <dgm:t>
        <a:bodyPr/>
        <a:lstStyle/>
        <a:p>
          <a:r>
            <a:rPr lang="en-GB"/>
            <a:t>Control is needed to prevent breaches of natural justice or actions beyond their jurisdiction</a:t>
          </a:r>
          <a:endParaRPr lang="en-US"/>
        </a:p>
      </dgm:t>
    </dgm:pt>
    <dgm:pt modelId="{ACA1E871-C42C-44F2-A52F-1A8858D3D5E9}" type="parTrans" cxnId="{F4A25A66-5CF1-4301-87EB-FF430F175939}">
      <dgm:prSet/>
      <dgm:spPr/>
      <dgm:t>
        <a:bodyPr/>
        <a:lstStyle/>
        <a:p>
          <a:endParaRPr lang="en-US"/>
        </a:p>
      </dgm:t>
    </dgm:pt>
    <dgm:pt modelId="{BCBEEB75-D93C-437D-A085-B587559C5744}" type="sibTrans" cxnId="{F4A25A66-5CF1-4301-87EB-FF430F175939}">
      <dgm:prSet/>
      <dgm:spPr/>
      <dgm:t>
        <a:bodyPr/>
        <a:lstStyle/>
        <a:p>
          <a:endParaRPr lang="en-US"/>
        </a:p>
      </dgm:t>
    </dgm:pt>
    <dgm:pt modelId="{415D29D1-33B9-4487-BA27-59C1D4BCC8DB}">
      <dgm:prSet/>
      <dgm:spPr/>
      <dgm:t>
        <a:bodyPr/>
        <a:lstStyle/>
        <a:p>
          <a:r>
            <a:rPr lang="en-GB"/>
            <a:t>Not strictly an appeal but can give another avenue </a:t>
          </a:r>
          <a:endParaRPr lang="en-US"/>
        </a:p>
      </dgm:t>
    </dgm:pt>
    <dgm:pt modelId="{9C0766D7-1AB5-46DA-8D96-1C3822EB1337}" type="parTrans" cxnId="{D87D08CA-D467-4463-AAC6-C1470F20EAD1}">
      <dgm:prSet/>
      <dgm:spPr/>
      <dgm:t>
        <a:bodyPr/>
        <a:lstStyle/>
        <a:p>
          <a:endParaRPr lang="en-US"/>
        </a:p>
      </dgm:t>
    </dgm:pt>
    <dgm:pt modelId="{3765F69A-975E-45BB-A5CE-5B721593DF22}" type="sibTrans" cxnId="{D87D08CA-D467-4463-AAC6-C1470F20EAD1}">
      <dgm:prSet/>
      <dgm:spPr/>
      <dgm:t>
        <a:bodyPr/>
        <a:lstStyle/>
        <a:p>
          <a:endParaRPr lang="en-US"/>
        </a:p>
      </dgm:t>
    </dgm:pt>
    <dgm:pt modelId="{BE756165-53B2-43FC-88EB-B0B2614C764F}">
      <dgm:prSet/>
      <dgm:spPr/>
      <dgm:t>
        <a:bodyPr/>
        <a:lstStyle/>
        <a:p>
          <a:r>
            <a:rPr lang="en-GB"/>
            <a:t>Three orders can be applied: -</a:t>
          </a:r>
          <a:endParaRPr lang="en-US"/>
        </a:p>
      </dgm:t>
    </dgm:pt>
    <dgm:pt modelId="{797A8E81-58EA-4F5B-BE06-A481CE53BA6B}" type="parTrans" cxnId="{987DBCCD-D37F-4EAB-9D4E-6EC66E8D54E2}">
      <dgm:prSet/>
      <dgm:spPr/>
      <dgm:t>
        <a:bodyPr/>
        <a:lstStyle/>
        <a:p>
          <a:endParaRPr lang="en-US"/>
        </a:p>
      </dgm:t>
    </dgm:pt>
    <dgm:pt modelId="{7742A31E-C73F-4F08-B1BC-7FAD1D2777C2}" type="sibTrans" cxnId="{987DBCCD-D37F-4EAB-9D4E-6EC66E8D54E2}">
      <dgm:prSet/>
      <dgm:spPr/>
      <dgm:t>
        <a:bodyPr/>
        <a:lstStyle/>
        <a:p>
          <a:endParaRPr lang="en-US"/>
        </a:p>
      </dgm:t>
    </dgm:pt>
    <dgm:pt modelId="{0BE13647-D5F6-417C-9257-3B9CC03C8976}">
      <dgm:prSet/>
      <dgm:spPr/>
      <dgm:t>
        <a:bodyPr/>
        <a:lstStyle/>
        <a:p>
          <a:r>
            <a:rPr lang="en-GB"/>
            <a:t>PROHIBITING ORDER;</a:t>
          </a:r>
          <a:endParaRPr lang="en-US"/>
        </a:p>
      </dgm:t>
    </dgm:pt>
    <dgm:pt modelId="{343D2A77-4894-4E6B-A9A4-54963E9DA62C}" type="parTrans" cxnId="{333D9FAE-E135-4735-A6DC-3B9B319AD35D}">
      <dgm:prSet/>
      <dgm:spPr/>
      <dgm:t>
        <a:bodyPr/>
        <a:lstStyle/>
        <a:p>
          <a:endParaRPr lang="en-US"/>
        </a:p>
      </dgm:t>
    </dgm:pt>
    <dgm:pt modelId="{C1EDA0AF-B638-4E5C-8B71-B9374042EC7B}" type="sibTrans" cxnId="{333D9FAE-E135-4735-A6DC-3B9B319AD35D}">
      <dgm:prSet/>
      <dgm:spPr/>
      <dgm:t>
        <a:bodyPr/>
        <a:lstStyle/>
        <a:p>
          <a:endParaRPr lang="en-US"/>
        </a:p>
      </dgm:t>
    </dgm:pt>
    <dgm:pt modelId="{FB6BEEC7-F722-4A2E-9B00-3392163CB55F}">
      <dgm:prSet/>
      <dgm:spPr/>
      <dgm:t>
        <a:bodyPr/>
        <a:lstStyle/>
        <a:p>
          <a:r>
            <a:rPr lang="en-GB"/>
            <a:t>QUASHING ORDER;</a:t>
          </a:r>
          <a:endParaRPr lang="en-US"/>
        </a:p>
      </dgm:t>
    </dgm:pt>
    <dgm:pt modelId="{1C6FFCAB-8932-40C9-915A-EB9657A69758}" type="parTrans" cxnId="{A1D9C9DA-B671-479B-9AB6-4772DA2B1010}">
      <dgm:prSet/>
      <dgm:spPr/>
      <dgm:t>
        <a:bodyPr/>
        <a:lstStyle/>
        <a:p>
          <a:endParaRPr lang="en-US"/>
        </a:p>
      </dgm:t>
    </dgm:pt>
    <dgm:pt modelId="{E7769358-1F3C-4907-8ABF-8D65F9DE5474}" type="sibTrans" cxnId="{A1D9C9DA-B671-479B-9AB6-4772DA2B1010}">
      <dgm:prSet/>
      <dgm:spPr/>
      <dgm:t>
        <a:bodyPr/>
        <a:lstStyle/>
        <a:p>
          <a:endParaRPr lang="en-US"/>
        </a:p>
      </dgm:t>
    </dgm:pt>
    <dgm:pt modelId="{883BDA55-76BC-416D-B5BC-5D4DF7207B8B}">
      <dgm:prSet/>
      <dgm:spPr/>
      <dgm:t>
        <a:bodyPr/>
        <a:lstStyle/>
        <a:p>
          <a:r>
            <a:rPr lang="en-GB"/>
            <a:t>MANDATORY ORDER. </a:t>
          </a:r>
          <a:endParaRPr lang="en-US"/>
        </a:p>
      </dgm:t>
    </dgm:pt>
    <dgm:pt modelId="{4CAD4AC1-3862-4B31-AC17-D7B030337DC2}" type="parTrans" cxnId="{5BF39858-C0BA-475E-A516-BB8C83C2D7CF}">
      <dgm:prSet/>
      <dgm:spPr/>
      <dgm:t>
        <a:bodyPr/>
        <a:lstStyle/>
        <a:p>
          <a:endParaRPr lang="en-US"/>
        </a:p>
      </dgm:t>
    </dgm:pt>
    <dgm:pt modelId="{E78E1BAA-E6CF-4C2E-879B-1FF758178185}" type="sibTrans" cxnId="{5BF39858-C0BA-475E-A516-BB8C83C2D7CF}">
      <dgm:prSet/>
      <dgm:spPr/>
      <dgm:t>
        <a:bodyPr/>
        <a:lstStyle/>
        <a:p>
          <a:endParaRPr lang="en-US"/>
        </a:p>
      </dgm:t>
    </dgm:pt>
    <dgm:pt modelId="{90435AD6-CE46-4CE3-8DFB-A4735FAF7F9A}" type="pres">
      <dgm:prSet presAssocID="{B7623557-F5D9-4088-9D10-0D45152CE489}" presName="vert0" presStyleCnt="0">
        <dgm:presLayoutVars>
          <dgm:dir/>
          <dgm:animOne val="branch"/>
          <dgm:animLvl val="lvl"/>
        </dgm:presLayoutVars>
      </dgm:prSet>
      <dgm:spPr/>
    </dgm:pt>
    <dgm:pt modelId="{29CB1110-77C4-4EA0-8556-B804503AA4E9}" type="pres">
      <dgm:prSet presAssocID="{050722C6-6FAC-496C-80E3-AF80D2C3855F}" presName="thickLine" presStyleLbl="alignNode1" presStyleIdx="0" presStyleCnt="7"/>
      <dgm:spPr/>
    </dgm:pt>
    <dgm:pt modelId="{856166C3-C8EB-4574-91F4-D8B21A4B1112}" type="pres">
      <dgm:prSet presAssocID="{050722C6-6FAC-496C-80E3-AF80D2C3855F}" presName="horz1" presStyleCnt="0"/>
      <dgm:spPr/>
    </dgm:pt>
    <dgm:pt modelId="{A5329683-8BA4-49BA-8ADC-D0911BB246E7}" type="pres">
      <dgm:prSet presAssocID="{050722C6-6FAC-496C-80E3-AF80D2C3855F}" presName="tx1" presStyleLbl="revTx" presStyleIdx="0" presStyleCnt="7"/>
      <dgm:spPr/>
    </dgm:pt>
    <dgm:pt modelId="{034EF3B1-8CEA-4866-B68A-61D017B0F826}" type="pres">
      <dgm:prSet presAssocID="{050722C6-6FAC-496C-80E3-AF80D2C3855F}" presName="vert1" presStyleCnt="0"/>
      <dgm:spPr/>
    </dgm:pt>
    <dgm:pt modelId="{02361400-F368-4A98-8604-9C000D25CEE7}" type="pres">
      <dgm:prSet presAssocID="{B87ED323-D292-4025-8054-DC62AC6BD0FC}" presName="thickLine" presStyleLbl="alignNode1" presStyleIdx="1" presStyleCnt="7"/>
      <dgm:spPr/>
    </dgm:pt>
    <dgm:pt modelId="{E4943704-DF1D-40A5-A834-89ED7085BBFC}" type="pres">
      <dgm:prSet presAssocID="{B87ED323-D292-4025-8054-DC62AC6BD0FC}" presName="horz1" presStyleCnt="0"/>
      <dgm:spPr/>
    </dgm:pt>
    <dgm:pt modelId="{680E3ED7-7896-458C-889C-E58E8D8F5763}" type="pres">
      <dgm:prSet presAssocID="{B87ED323-D292-4025-8054-DC62AC6BD0FC}" presName="tx1" presStyleLbl="revTx" presStyleIdx="1" presStyleCnt="7"/>
      <dgm:spPr/>
    </dgm:pt>
    <dgm:pt modelId="{F84AB4D4-A64A-4A09-886B-D144F0FB9764}" type="pres">
      <dgm:prSet presAssocID="{B87ED323-D292-4025-8054-DC62AC6BD0FC}" presName="vert1" presStyleCnt="0"/>
      <dgm:spPr/>
    </dgm:pt>
    <dgm:pt modelId="{18D9523A-62D2-43A3-BC86-429A49CC469F}" type="pres">
      <dgm:prSet presAssocID="{415D29D1-33B9-4487-BA27-59C1D4BCC8DB}" presName="thickLine" presStyleLbl="alignNode1" presStyleIdx="2" presStyleCnt="7"/>
      <dgm:spPr/>
    </dgm:pt>
    <dgm:pt modelId="{467BD18F-6A2B-4FC5-9A28-487CB1D705B8}" type="pres">
      <dgm:prSet presAssocID="{415D29D1-33B9-4487-BA27-59C1D4BCC8DB}" presName="horz1" presStyleCnt="0"/>
      <dgm:spPr/>
    </dgm:pt>
    <dgm:pt modelId="{28DD4541-090C-4C16-882A-009CC538480D}" type="pres">
      <dgm:prSet presAssocID="{415D29D1-33B9-4487-BA27-59C1D4BCC8DB}" presName="tx1" presStyleLbl="revTx" presStyleIdx="2" presStyleCnt="7"/>
      <dgm:spPr/>
    </dgm:pt>
    <dgm:pt modelId="{9203EFCD-EA6E-40D7-ACC2-28D58EF19CB4}" type="pres">
      <dgm:prSet presAssocID="{415D29D1-33B9-4487-BA27-59C1D4BCC8DB}" presName="vert1" presStyleCnt="0"/>
      <dgm:spPr/>
    </dgm:pt>
    <dgm:pt modelId="{005B0945-E340-4E67-8ED7-F90EAB426866}" type="pres">
      <dgm:prSet presAssocID="{BE756165-53B2-43FC-88EB-B0B2614C764F}" presName="thickLine" presStyleLbl="alignNode1" presStyleIdx="3" presStyleCnt="7"/>
      <dgm:spPr/>
    </dgm:pt>
    <dgm:pt modelId="{CEE57CFC-C582-4944-8EAD-7DE951B71A7D}" type="pres">
      <dgm:prSet presAssocID="{BE756165-53B2-43FC-88EB-B0B2614C764F}" presName="horz1" presStyleCnt="0"/>
      <dgm:spPr/>
    </dgm:pt>
    <dgm:pt modelId="{9B88726A-4AE3-4D0B-A2BF-62B3556BAC8D}" type="pres">
      <dgm:prSet presAssocID="{BE756165-53B2-43FC-88EB-B0B2614C764F}" presName="tx1" presStyleLbl="revTx" presStyleIdx="3" presStyleCnt="7"/>
      <dgm:spPr/>
    </dgm:pt>
    <dgm:pt modelId="{0F4E68AF-B5BF-4922-AF00-B38B60FDC5F2}" type="pres">
      <dgm:prSet presAssocID="{BE756165-53B2-43FC-88EB-B0B2614C764F}" presName="vert1" presStyleCnt="0"/>
      <dgm:spPr/>
    </dgm:pt>
    <dgm:pt modelId="{E3CCC33A-62D6-4196-A159-91AD857233EE}" type="pres">
      <dgm:prSet presAssocID="{0BE13647-D5F6-417C-9257-3B9CC03C8976}" presName="thickLine" presStyleLbl="alignNode1" presStyleIdx="4" presStyleCnt="7"/>
      <dgm:spPr/>
    </dgm:pt>
    <dgm:pt modelId="{695C19D4-FD39-4094-8883-5EAF97B11C2A}" type="pres">
      <dgm:prSet presAssocID="{0BE13647-D5F6-417C-9257-3B9CC03C8976}" presName="horz1" presStyleCnt="0"/>
      <dgm:spPr/>
    </dgm:pt>
    <dgm:pt modelId="{DA222951-DAEC-4900-84E8-A924453CA899}" type="pres">
      <dgm:prSet presAssocID="{0BE13647-D5F6-417C-9257-3B9CC03C8976}" presName="tx1" presStyleLbl="revTx" presStyleIdx="4" presStyleCnt="7"/>
      <dgm:spPr/>
    </dgm:pt>
    <dgm:pt modelId="{1F383EDB-CF12-4EB3-9B62-050445334D5B}" type="pres">
      <dgm:prSet presAssocID="{0BE13647-D5F6-417C-9257-3B9CC03C8976}" presName="vert1" presStyleCnt="0"/>
      <dgm:spPr/>
    </dgm:pt>
    <dgm:pt modelId="{DC8170B8-4CF9-466B-9E0D-A49A2CD10D58}" type="pres">
      <dgm:prSet presAssocID="{FB6BEEC7-F722-4A2E-9B00-3392163CB55F}" presName="thickLine" presStyleLbl="alignNode1" presStyleIdx="5" presStyleCnt="7"/>
      <dgm:spPr/>
    </dgm:pt>
    <dgm:pt modelId="{567B33B6-8EE0-4F39-9483-C20F11373B81}" type="pres">
      <dgm:prSet presAssocID="{FB6BEEC7-F722-4A2E-9B00-3392163CB55F}" presName="horz1" presStyleCnt="0"/>
      <dgm:spPr/>
    </dgm:pt>
    <dgm:pt modelId="{D324387E-DBD0-4C0A-AE15-207997C8998F}" type="pres">
      <dgm:prSet presAssocID="{FB6BEEC7-F722-4A2E-9B00-3392163CB55F}" presName="tx1" presStyleLbl="revTx" presStyleIdx="5" presStyleCnt="7"/>
      <dgm:spPr/>
    </dgm:pt>
    <dgm:pt modelId="{E3682A5C-0BD3-44E3-A3AE-3D423B48FDF7}" type="pres">
      <dgm:prSet presAssocID="{FB6BEEC7-F722-4A2E-9B00-3392163CB55F}" presName="vert1" presStyleCnt="0"/>
      <dgm:spPr/>
    </dgm:pt>
    <dgm:pt modelId="{99B9CC64-F52F-4E29-BCDB-3DE1CEC40CC4}" type="pres">
      <dgm:prSet presAssocID="{883BDA55-76BC-416D-B5BC-5D4DF7207B8B}" presName="thickLine" presStyleLbl="alignNode1" presStyleIdx="6" presStyleCnt="7"/>
      <dgm:spPr/>
    </dgm:pt>
    <dgm:pt modelId="{A6BADD68-692D-4820-A820-85EC6829B981}" type="pres">
      <dgm:prSet presAssocID="{883BDA55-76BC-416D-B5BC-5D4DF7207B8B}" presName="horz1" presStyleCnt="0"/>
      <dgm:spPr/>
    </dgm:pt>
    <dgm:pt modelId="{4B6AE9F6-687A-4085-825A-7D4112FE003F}" type="pres">
      <dgm:prSet presAssocID="{883BDA55-76BC-416D-B5BC-5D4DF7207B8B}" presName="tx1" presStyleLbl="revTx" presStyleIdx="6" presStyleCnt="7"/>
      <dgm:spPr/>
    </dgm:pt>
    <dgm:pt modelId="{B33DCE1E-781D-4255-8332-AA84B4D7735E}" type="pres">
      <dgm:prSet presAssocID="{883BDA55-76BC-416D-B5BC-5D4DF7207B8B}" presName="vert1" presStyleCnt="0"/>
      <dgm:spPr/>
    </dgm:pt>
  </dgm:ptLst>
  <dgm:cxnLst>
    <dgm:cxn modelId="{37F72710-D11C-449F-807E-ACC774730D8D}" srcId="{B7623557-F5D9-4088-9D10-0D45152CE489}" destId="{050722C6-6FAC-496C-80E3-AF80D2C3855F}" srcOrd="0" destOrd="0" parTransId="{152EF630-5FE9-49CE-84B7-0AF3F2FAACA3}" sibTransId="{F9453ED6-3F29-44FF-9E72-14CF3EAEB327}"/>
    <dgm:cxn modelId="{84B12C15-73FE-4EBE-8C07-298412099216}" type="presOf" srcId="{FB6BEEC7-F722-4A2E-9B00-3392163CB55F}" destId="{D324387E-DBD0-4C0A-AE15-207997C8998F}" srcOrd="0" destOrd="0" presId="urn:microsoft.com/office/officeart/2008/layout/LinedList"/>
    <dgm:cxn modelId="{4E9A5A22-DC12-4162-9850-9E45AE6EDAC7}" type="presOf" srcId="{050722C6-6FAC-496C-80E3-AF80D2C3855F}" destId="{A5329683-8BA4-49BA-8ADC-D0911BB246E7}" srcOrd="0" destOrd="0" presId="urn:microsoft.com/office/officeart/2008/layout/LinedList"/>
    <dgm:cxn modelId="{F4A25A66-5CF1-4301-87EB-FF430F175939}" srcId="{B7623557-F5D9-4088-9D10-0D45152CE489}" destId="{B87ED323-D292-4025-8054-DC62AC6BD0FC}" srcOrd="1" destOrd="0" parTransId="{ACA1E871-C42C-44F2-A52F-1A8858D3D5E9}" sibTransId="{BCBEEB75-D93C-437D-A085-B587559C5744}"/>
    <dgm:cxn modelId="{5BF39858-C0BA-475E-A516-BB8C83C2D7CF}" srcId="{B7623557-F5D9-4088-9D10-0D45152CE489}" destId="{883BDA55-76BC-416D-B5BC-5D4DF7207B8B}" srcOrd="6" destOrd="0" parTransId="{4CAD4AC1-3862-4B31-AC17-D7B030337DC2}" sibTransId="{E78E1BAA-E6CF-4C2E-879B-1FF758178185}"/>
    <dgm:cxn modelId="{DA2A817B-C638-41A6-A343-29D138EADF66}" type="presOf" srcId="{883BDA55-76BC-416D-B5BC-5D4DF7207B8B}" destId="{4B6AE9F6-687A-4085-825A-7D4112FE003F}" srcOrd="0" destOrd="0" presId="urn:microsoft.com/office/officeart/2008/layout/LinedList"/>
    <dgm:cxn modelId="{50E1CB87-60BD-4AC2-8D9C-084C3CDACD4A}" type="presOf" srcId="{BE756165-53B2-43FC-88EB-B0B2614C764F}" destId="{9B88726A-4AE3-4D0B-A2BF-62B3556BAC8D}" srcOrd="0" destOrd="0" presId="urn:microsoft.com/office/officeart/2008/layout/LinedList"/>
    <dgm:cxn modelId="{333D9FAE-E135-4735-A6DC-3B9B319AD35D}" srcId="{B7623557-F5D9-4088-9D10-0D45152CE489}" destId="{0BE13647-D5F6-417C-9257-3B9CC03C8976}" srcOrd="4" destOrd="0" parTransId="{343D2A77-4894-4E6B-A9A4-54963E9DA62C}" sibTransId="{C1EDA0AF-B638-4E5C-8B71-B9374042EC7B}"/>
    <dgm:cxn modelId="{AE876EC3-260D-43BC-81A6-3A136EF455D8}" type="presOf" srcId="{B87ED323-D292-4025-8054-DC62AC6BD0FC}" destId="{680E3ED7-7896-458C-889C-E58E8D8F5763}" srcOrd="0" destOrd="0" presId="urn:microsoft.com/office/officeart/2008/layout/LinedList"/>
    <dgm:cxn modelId="{D87D08CA-D467-4463-AAC6-C1470F20EAD1}" srcId="{B7623557-F5D9-4088-9D10-0D45152CE489}" destId="{415D29D1-33B9-4487-BA27-59C1D4BCC8DB}" srcOrd="2" destOrd="0" parTransId="{9C0766D7-1AB5-46DA-8D96-1C3822EB1337}" sibTransId="{3765F69A-975E-45BB-A5CE-5B721593DF22}"/>
    <dgm:cxn modelId="{C66057CB-A442-4901-9A8A-04ADD8A86B3E}" type="presOf" srcId="{B7623557-F5D9-4088-9D10-0D45152CE489}" destId="{90435AD6-CE46-4CE3-8DFB-A4735FAF7F9A}" srcOrd="0" destOrd="0" presId="urn:microsoft.com/office/officeart/2008/layout/LinedList"/>
    <dgm:cxn modelId="{987DBCCD-D37F-4EAB-9D4E-6EC66E8D54E2}" srcId="{B7623557-F5D9-4088-9D10-0D45152CE489}" destId="{BE756165-53B2-43FC-88EB-B0B2614C764F}" srcOrd="3" destOrd="0" parTransId="{797A8E81-58EA-4F5B-BE06-A481CE53BA6B}" sibTransId="{7742A31E-C73F-4F08-B1BC-7FAD1D2777C2}"/>
    <dgm:cxn modelId="{A1D9C9DA-B671-479B-9AB6-4772DA2B1010}" srcId="{B7623557-F5D9-4088-9D10-0D45152CE489}" destId="{FB6BEEC7-F722-4A2E-9B00-3392163CB55F}" srcOrd="5" destOrd="0" parTransId="{1C6FFCAB-8932-40C9-915A-EB9657A69758}" sibTransId="{E7769358-1F3C-4907-8ABF-8D65F9DE5474}"/>
    <dgm:cxn modelId="{4D0118DF-6006-4A49-8EFB-F6A850F4ECDB}" type="presOf" srcId="{415D29D1-33B9-4487-BA27-59C1D4BCC8DB}" destId="{28DD4541-090C-4C16-882A-009CC538480D}" srcOrd="0" destOrd="0" presId="urn:microsoft.com/office/officeart/2008/layout/LinedList"/>
    <dgm:cxn modelId="{94B599FF-D6C9-489D-B5FA-4833E1F2CD59}" type="presOf" srcId="{0BE13647-D5F6-417C-9257-3B9CC03C8976}" destId="{DA222951-DAEC-4900-84E8-A924453CA899}" srcOrd="0" destOrd="0" presId="urn:microsoft.com/office/officeart/2008/layout/LinedList"/>
    <dgm:cxn modelId="{6629D37A-8FFB-4FB4-AFD0-E32A21D22DA4}" type="presParOf" srcId="{90435AD6-CE46-4CE3-8DFB-A4735FAF7F9A}" destId="{29CB1110-77C4-4EA0-8556-B804503AA4E9}" srcOrd="0" destOrd="0" presId="urn:microsoft.com/office/officeart/2008/layout/LinedList"/>
    <dgm:cxn modelId="{9214FBA5-33A5-41DD-AD3F-24C219B97BA2}" type="presParOf" srcId="{90435AD6-CE46-4CE3-8DFB-A4735FAF7F9A}" destId="{856166C3-C8EB-4574-91F4-D8B21A4B1112}" srcOrd="1" destOrd="0" presId="urn:microsoft.com/office/officeart/2008/layout/LinedList"/>
    <dgm:cxn modelId="{D2857D45-96FF-4FD3-B367-741CD7C6E61C}" type="presParOf" srcId="{856166C3-C8EB-4574-91F4-D8B21A4B1112}" destId="{A5329683-8BA4-49BA-8ADC-D0911BB246E7}" srcOrd="0" destOrd="0" presId="urn:microsoft.com/office/officeart/2008/layout/LinedList"/>
    <dgm:cxn modelId="{A25D0CF6-25A6-4385-9AB2-ACB82DE4517D}" type="presParOf" srcId="{856166C3-C8EB-4574-91F4-D8B21A4B1112}" destId="{034EF3B1-8CEA-4866-B68A-61D017B0F826}" srcOrd="1" destOrd="0" presId="urn:microsoft.com/office/officeart/2008/layout/LinedList"/>
    <dgm:cxn modelId="{3853CFD9-C1C4-4912-8A10-5348251AA234}" type="presParOf" srcId="{90435AD6-CE46-4CE3-8DFB-A4735FAF7F9A}" destId="{02361400-F368-4A98-8604-9C000D25CEE7}" srcOrd="2" destOrd="0" presId="urn:microsoft.com/office/officeart/2008/layout/LinedList"/>
    <dgm:cxn modelId="{16E86640-D951-40A9-9859-A7A9DF4B0559}" type="presParOf" srcId="{90435AD6-CE46-4CE3-8DFB-A4735FAF7F9A}" destId="{E4943704-DF1D-40A5-A834-89ED7085BBFC}" srcOrd="3" destOrd="0" presId="urn:microsoft.com/office/officeart/2008/layout/LinedList"/>
    <dgm:cxn modelId="{3C2CD846-5C7D-4559-BB42-C7D5B6CBD003}" type="presParOf" srcId="{E4943704-DF1D-40A5-A834-89ED7085BBFC}" destId="{680E3ED7-7896-458C-889C-E58E8D8F5763}" srcOrd="0" destOrd="0" presId="urn:microsoft.com/office/officeart/2008/layout/LinedList"/>
    <dgm:cxn modelId="{E4C332F2-644A-4F61-84AC-ABB1554543FF}" type="presParOf" srcId="{E4943704-DF1D-40A5-A834-89ED7085BBFC}" destId="{F84AB4D4-A64A-4A09-886B-D144F0FB9764}" srcOrd="1" destOrd="0" presId="urn:microsoft.com/office/officeart/2008/layout/LinedList"/>
    <dgm:cxn modelId="{9DDCB199-C7D5-467D-9FD5-9B3DBC8C5FDE}" type="presParOf" srcId="{90435AD6-CE46-4CE3-8DFB-A4735FAF7F9A}" destId="{18D9523A-62D2-43A3-BC86-429A49CC469F}" srcOrd="4" destOrd="0" presId="urn:microsoft.com/office/officeart/2008/layout/LinedList"/>
    <dgm:cxn modelId="{3C47AFBC-6754-49DE-8254-C003BA6DD81C}" type="presParOf" srcId="{90435AD6-CE46-4CE3-8DFB-A4735FAF7F9A}" destId="{467BD18F-6A2B-4FC5-9A28-487CB1D705B8}" srcOrd="5" destOrd="0" presId="urn:microsoft.com/office/officeart/2008/layout/LinedList"/>
    <dgm:cxn modelId="{16A63B3B-0B7C-474A-97AF-4DC9D347FD9B}" type="presParOf" srcId="{467BD18F-6A2B-4FC5-9A28-487CB1D705B8}" destId="{28DD4541-090C-4C16-882A-009CC538480D}" srcOrd="0" destOrd="0" presId="urn:microsoft.com/office/officeart/2008/layout/LinedList"/>
    <dgm:cxn modelId="{3656A07A-C61C-4F7E-BF53-CE79CE05F449}" type="presParOf" srcId="{467BD18F-6A2B-4FC5-9A28-487CB1D705B8}" destId="{9203EFCD-EA6E-40D7-ACC2-28D58EF19CB4}" srcOrd="1" destOrd="0" presId="urn:microsoft.com/office/officeart/2008/layout/LinedList"/>
    <dgm:cxn modelId="{3BD83256-7980-4810-912B-9E91AC444DC5}" type="presParOf" srcId="{90435AD6-CE46-4CE3-8DFB-A4735FAF7F9A}" destId="{005B0945-E340-4E67-8ED7-F90EAB426866}" srcOrd="6" destOrd="0" presId="urn:microsoft.com/office/officeart/2008/layout/LinedList"/>
    <dgm:cxn modelId="{978749C1-AA05-451E-A8DF-9FAD127509F5}" type="presParOf" srcId="{90435AD6-CE46-4CE3-8DFB-A4735FAF7F9A}" destId="{CEE57CFC-C582-4944-8EAD-7DE951B71A7D}" srcOrd="7" destOrd="0" presId="urn:microsoft.com/office/officeart/2008/layout/LinedList"/>
    <dgm:cxn modelId="{FB523559-2908-4138-8E06-B564FBDA236E}" type="presParOf" srcId="{CEE57CFC-C582-4944-8EAD-7DE951B71A7D}" destId="{9B88726A-4AE3-4D0B-A2BF-62B3556BAC8D}" srcOrd="0" destOrd="0" presId="urn:microsoft.com/office/officeart/2008/layout/LinedList"/>
    <dgm:cxn modelId="{116B868F-0323-4EB1-8492-3020475CA9E2}" type="presParOf" srcId="{CEE57CFC-C582-4944-8EAD-7DE951B71A7D}" destId="{0F4E68AF-B5BF-4922-AF00-B38B60FDC5F2}" srcOrd="1" destOrd="0" presId="urn:microsoft.com/office/officeart/2008/layout/LinedList"/>
    <dgm:cxn modelId="{53557B7E-0B2E-4EC8-8202-4CB0A2A4B74A}" type="presParOf" srcId="{90435AD6-CE46-4CE3-8DFB-A4735FAF7F9A}" destId="{E3CCC33A-62D6-4196-A159-91AD857233EE}" srcOrd="8" destOrd="0" presId="urn:microsoft.com/office/officeart/2008/layout/LinedList"/>
    <dgm:cxn modelId="{5FDEF4EF-5416-4D8C-B482-80B0D4D345D8}" type="presParOf" srcId="{90435AD6-CE46-4CE3-8DFB-A4735FAF7F9A}" destId="{695C19D4-FD39-4094-8883-5EAF97B11C2A}" srcOrd="9" destOrd="0" presId="urn:microsoft.com/office/officeart/2008/layout/LinedList"/>
    <dgm:cxn modelId="{2BBAAA5C-1E2C-4108-965D-CCF8D6421593}" type="presParOf" srcId="{695C19D4-FD39-4094-8883-5EAF97B11C2A}" destId="{DA222951-DAEC-4900-84E8-A924453CA899}" srcOrd="0" destOrd="0" presId="urn:microsoft.com/office/officeart/2008/layout/LinedList"/>
    <dgm:cxn modelId="{D69ABFAD-0C74-45AF-BAF0-770308BE3CB9}" type="presParOf" srcId="{695C19D4-FD39-4094-8883-5EAF97B11C2A}" destId="{1F383EDB-CF12-4EB3-9B62-050445334D5B}" srcOrd="1" destOrd="0" presId="urn:microsoft.com/office/officeart/2008/layout/LinedList"/>
    <dgm:cxn modelId="{DF2ADAFD-BDD1-45D2-8E43-58333173CD79}" type="presParOf" srcId="{90435AD6-CE46-4CE3-8DFB-A4735FAF7F9A}" destId="{DC8170B8-4CF9-466B-9E0D-A49A2CD10D58}" srcOrd="10" destOrd="0" presId="urn:microsoft.com/office/officeart/2008/layout/LinedList"/>
    <dgm:cxn modelId="{8134C1DB-33B2-42DD-B51C-B252ABECB5BB}" type="presParOf" srcId="{90435AD6-CE46-4CE3-8DFB-A4735FAF7F9A}" destId="{567B33B6-8EE0-4F39-9483-C20F11373B81}" srcOrd="11" destOrd="0" presId="urn:microsoft.com/office/officeart/2008/layout/LinedList"/>
    <dgm:cxn modelId="{0BB31D55-1792-4DA1-8BE7-FA333611EF80}" type="presParOf" srcId="{567B33B6-8EE0-4F39-9483-C20F11373B81}" destId="{D324387E-DBD0-4C0A-AE15-207997C8998F}" srcOrd="0" destOrd="0" presId="urn:microsoft.com/office/officeart/2008/layout/LinedList"/>
    <dgm:cxn modelId="{DE32C8E1-69D9-442E-9F60-BCEBAC25EDAF}" type="presParOf" srcId="{567B33B6-8EE0-4F39-9483-C20F11373B81}" destId="{E3682A5C-0BD3-44E3-A3AE-3D423B48FDF7}" srcOrd="1" destOrd="0" presId="urn:microsoft.com/office/officeart/2008/layout/LinedList"/>
    <dgm:cxn modelId="{FF911EE2-C135-4857-B5A5-A4B6678E3060}" type="presParOf" srcId="{90435AD6-CE46-4CE3-8DFB-A4735FAF7F9A}" destId="{99B9CC64-F52F-4E29-BCDB-3DE1CEC40CC4}" srcOrd="12" destOrd="0" presId="urn:microsoft.com/office/officeart/2008/layout/LinedList"/>
    <dgm:cxn modelId="{FAF76532-4CBE-4E43-AE93-E2301F2BD158}" type="presParOf" srcId="{90435AD6-CE46-4CE3-8DFB-A4735FAF7F9A}" destId="{A6BADD68-692D-4820-A820-85EC6829B981}" srcOrd="13" destOrd="0" presId="urn:microsoft.com/office/officeart/2008/layout/LinedList"/>
    <dgm:cxn modelId="{61F54946-4F02-417A-8E6F-9449807A13B6}" type="presParOf" srcId="{A6BADD68-692D-4820-A820-85EC6829B981}" destId="{4B6AE9F6-687A-4085-825A-7D4112FE003F}" srcOrd="0" destOrd="0" presId="urn:microsoft.com/office/officeart/2008/layout/LinedList"/>
    <dgm:cxn modelId="{3F6688C6-C26D-4508-AD93-A3907E35F4BE}" type="presParOf" srcId="{A6BADD68-692D-4820-A820-85EC6829B981}" destId="{B33DCE1E-781D-4255-8332-AA84B4D7735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624698-5490-4DBA-911A-92786979777F}"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E15A652C-251B-4455-95D2-3304B248D198}">
      <dgm:prSet/>
      <dgm:spPr/>
      <dgm:t>
        <a:bodyPr/>
        <a:lstStyle/>
        <a:p>
          <a:r>
            <a:rPr lang="en-GB"/>
            <a:t>Prohibition - This order ensures that an inferior court is ordered to refrain from doing something before its decision becomes final;</a:t>
          </a:r>
          <a:endParaRPr lang="en-US"/>
        </a:p>
      </dgm:t>
    </dgm:pt>
    <dgm:pt modelId="{0D158772-8512-4BA7-AFE9-C9A4C4EADEDE}" type="parTrans" cxnId="{017E7FF7-95B3-4F0B-A65A-8333BAFBF765}">
      <dgm:prSet/>
      <dgm:spPr/>
      <dgm:t>
        <a:bodyPr/>
        <a:lstStyle/>
        <a:p>
          <a:endParaRPr lang="en-US"/>
        </a:p>
      </dgm:t>
    </dgm:pt>
    <dgm:pt modelId="{2BDA17EA-5225-4338-86A8-54F3E38D5E09}" type="sibTrans" cxnId="{017E7FF7-95B3-4F0B-A65A-8333BAFBF765}">
      <dgm:prSet/>
      <dgm:spPr/>
      <dgm:t>
        <a:bodyPr/>
        <a:lstStyle/>
        <a:p>
          <a:endParaRPr lang="en-US"/>
        </a:p>
      </dgm:t>
    </dgm:pt>
    <dgm:pt modelId="{D6571283-CF97-458A-A065-8968C9E62C35}">
      <dgm:prSet/>
      <dgm:spPr/>
      <dgm:t>
        <a:bodyPr/>
        <a:lstStyle/>
        <a:p>
          <a:r>
            <a:rPr lang="en-GB"/>
            <a:t>Quashing – High Court quashes the decision of the inferior court and may order a re-trial;</a:t>
          </a:r>
          <a:endParaRPr lang="en-US"/>
        </a:p>
      </dgm:t>
    </dgm:pt>
    <dgm:pt modelId="{349F0BF5-25E1-4C62-A570-CD59E07C931C}" type="parTrans" cxnId="{4CE8EFCD-E62A-4FFF-824D-C8A0B139DC91}">
      <dgm:prSet/>
      <dgm:spPr/>
      <dgm:t>
        <a:bodyPr/>
        <a:lstStyle/>
        <a:p>
          <a:endParaRPr lang="en-US"/>
        </a:p>
      </dgm:t>
    </dgm:pt>
    <dgm:pt modelId="{8B818D70-3B32-4BF7-8B1E-8C6E8254C6F6}" type="sibTrans" cxnId="{4CE8EFCD-E62A-4FFF-824D-C8A0B139DC91}">
      <dgm:prSet/>
      <dgm:spPr/>
      <dgm:t>
        <a:bodyPr/>
        <a:lstStyle/>
        <a:p>
          <a:endParaRPr lang="en-US"/>
        </a:p>
      </dgm:t>
    </dgm:pt>
    <dgm:pt modelId="{66449CAE-8FE4-40BE-A835-3BB6FFB2B96E}">
      <dgm:prSet/>
      <dgm:spPr/>
      <dgm:t>
        <a:bodyPr/>
        <a:lstStyle/>
        <a:p>
          <a:r>
            <a:rPr lang="en-GB"/>
            <a:t>Mandatory – inferior court is compelled to do a particular act, try an information or state a case</a:t>
          </a:r>
          <a:endParaRPr lang="en-US"/>
        </a:p>
      </dgm:t>
    </dgm:pt>
    <dgm:pt modelId="{61E96E75-1130-4E90-B2B7-67D2D0813962}" type="parTrans" cxnId="{BE509121-9C46-42AB-8E00-0B379C2727BE}">
      <dgm:prSet/>
      <dgm:spPr/>
      <dgm:t>
        <a:bodyPr/>
        <a:lstStyle/>
        <a:p>
          <a:endParaRPr lang="en-US"/>
        </a:p>
      </dgm:t>
    </dgm:pt>
    <dgm:pt modelId="{698E76C7-AB57-4AEF-B8F7-AB5009F6DA1C}" type="sibTrans" cxnId="{BE509121-9C46-42AB-8E00-0B379C2727BE}">
      <dgm:prSet/>
      <dgm:spPr/>
      <dgm:t>
        <a:bodyPr/>
        <a:lstStyle/>
        <a:p>
          <a:endParaRPr lang="en-US"/>
        </a:p>
      </dgm:t>
    </dgm:pt>
    <dgm:pt modelId="{7DC163C5-1C35-42A2-9A39-2BA4791636F0}" type="pres">
      <dgm:prSet presAssocID="{1C624698-5490-4DBA-911A-92786979777F}" presName="vert0" presStyleCnt="0">
        <dgm:presLayoutVars>
          <dgm:dir/>
          <dgm:animOne val="branch"/>
          <dgm:animLvl val="lvl"/>
        </dgm:presLayoutVars>
      </dgm:prSet>
      <dgm:spPr/>
    </dgm:pt>
    <dgm:pt modelId="{F020C8B6-17CF-417F-8946-DE72181C08D3}" type="pres">
      <dgm:prSet presAssocID="{E15A652C-251B-4455-95D2-3304B248D198}" presName="thickLine" presStyleLbl="alignNode1" presStyleIdx="0" presStyleCnt="3"/>
      <dgm:spPr/>
    </dgm:pt>
    <dgm:pt modelId="{207DA69A-017E-4646-9B47-83BB37384871}" type="pres">
      <dgm:prSet presAssocID="{E15A652C-251B-4455-95D2-3304B248D198}" presName="horz1" presStyleCnt="0"/>
      <dgm:spPr/>
    </dgm:pt>
    <dgm:pt modelId="{85639B5C-4FED-4DBB-ABB2-7E9677175571}" type="pres">
      <dgm:prSet presAssocID="{E15A652C-251B-4455-95D2-3304B248D198}" presName="tx1" presStyleLbl="revTx" presStyleIdx="0" presStyleCnt="3"/>
      <dgm:spPr/>
    </dgm:pt>
    <dgm:pt modelId="{7E266C75-4066-4893-B50D-8FDC5E439897}" type="pres">
      <dgm:prSet presAssocID="{E15A652C-251B-4455-95D2-3304B248D198}" presName="vert1" presStyleCnt="0"/>
      <dgm:spPr/>
    </dgm:pt>
    <dgm:pt modelId="{771EE9C2-218A-4EEE-B415-4798F94356AB}" type="pres">
      <dgm:prSet presAssocID="{D6571283-CF97-458A-A065-8968C9E62C35}" presName="thickLine" presStyleLbl="alignNode1" presStyleIdx="1" presStyleCnt="3"/>
      <dgm:spPr/>
    </dgm:pt>
    <dgm:pt modelId="{8EF54DA1-00CC-4EFC-BE19-C2A743F410C0}" type="pres">
      <dgm:prSet presAssocID="{D6571283-CF97-458A-A065-8968C9E62C35}" presName="horz1" presStyleCnt="0"/>
      <dgm:spPr/>
    </dgm:pt>
    <dgm:pt modelId="{F570EA60-BDBC-4346-83C4-FE578EFCC4FF}" type="pres">
      <dgm:prSet presAssocID="{D6571283-CF97-458A-A065-8968C9E62C35}" presName="tx1" presStyleLbl="revTx" presStyleIdx="1" presStyleCnt="3"/>
      <dgm:spPr/>
    </dgm:pt>
    <dgm:pt modelId="{F2494193-7413-4DAE-8341-5917936525C3}" type="pres">
      <dgm:prSet presAssocID="{D6571283-CF97-458A-A065-8968C9E62C35}" presName="vert1" presStyleCnt="0"/>
      <dgm:spPr/>
    </dgm:pt>
    <dgm:pt modelId="{BC721CBF-CD3E-4AE4-AB65-6B6061585D00}" type="pres">
      <dgm:prSet presAssocID="{66449CAE-8FE4-40BE-A835-3BB6FFB2B96E}" presName="thickLine" presStyleLbl="alignNode1" presStyleIdx="2" presStyleCnt="3"/>
      <dgm:spPr/>
    </dgm:pt>
    <dgm:pt modelId="{B7575C08-E935-40B7-8B3D-A52E41691CC5}" type="pres">
      <dgm:prSet presAssocID="{66449CAE-8FE4-40BE-A835-3BB6FFB2B96E}" presName="horz1" presStyleCnt="0"/>
      <dgm:spPr/>
    </dgm:pt>
    <dgm:pt modelId="{780172DD-4D02-4699-8431-BB4D3E4757BE}" type="pres">
      <dgm:prSet presAssocID="{66449CAE-8FE4-40BE-A835-3BB6FFB2B96E}" presName="tx1" presStyleLbl="revTx" presStyleIdx="2" presStyleCnt="3"/>
      <dgm:spPr/>
    </dgm:pt>
    <dgm:pt modelId="{E3B193F2-101D-4D49-A45D-906C381CC110}" type="pres">
      <dgm:prSet presAssocID="{66449CAE-8FE4-40BE-A835-3BB6FFB2B96E}" presName="vert1" presStyleCnt="0"/>
      <dgm:spPr/>
    </dgm:pt>
  </dgm:ptLst>
  <dgm:cxnLst>
    <dgm:cxn modelId="{7F050406-4974-4B4F-9766-72D293CB4226}" type="presOf" srcId="{D6571283-CF97-458A-A065-8968C9E62C35}" destId="{F570EA60-BDBC-4346-83C4-FE578EFCC4FF}" srcOrd="0" destOrd="0" presId="urn:microsoft.com/office/officeart/2008/layout/LinedList"/>
    <dgm:cxn modelId="{BB589018-B543-435D-BFDF-DB13654DCDE4}" type="presOf" srcId="{66449CAE-8FE4-40BE-A835-3BB6FFB2B96E}" destId="{780172DD-4D02-4699-8431-BB4D3E4757BE}" srcOrd="0" destOrd="0" presId="urn:microsoft.com/office/officeart/2008/layout/LinedList"/>
    <dgm:cxn modelId="{BE509121-9C46-42AB-8E00-0B379C2727BE}" srcId="{1C624698-5490-4DBA-911A-92786979777F}" destId="{66449CAE-8FE4-40BE-A835-3BB6FFB2B96E}" srcOrd="2" destOrd="0" parTransId="{61E96E75-1130-4E90-B2B7-67D2D0813962}" sibTransId="{698E76C7-AB57-4AEF-B8F7-AB5009F6DA1C}"/>
    <dgm:cxn modelId="{4CE8EFCD-E62A-4FFF-824D-C8A0B139DC91}" srcId="{1C624698-5490-4DBA-911A-92786979777F}" destId="{D6571283-CF97-458A-A065-8968C9E62C35}" srcOrd="1" destOrd="0" parTransId="{349F0BF5-25E1-4C62-A570-CD59E07C931C}" sibTransId="{8B818D70-3B32-4BF7-8B1E-8C6E8254C6F6}"/>
    <dgm:cxn modelId="{666953DD-9B1D-449B-857D-26205023444A}" type="presOf" srcId="{1C624698-5490-4DBA-911A-92786979777F}" destId="{7DC163C5-1C35-42A2-9A39-2BA4791636F0}" srcOrd="0" destOrd="0" presId="urn:microsoft.com/office/officeart/2008/layout/LinedList"/>
    <dgm:cxn modelId="{A3DB35E9-7C0F-45AC-842F-F6AD0872AAD4}" type="presOf" srcId="{E15A652C-251B-4455-95D2-3304B248D198}" destId="{85639B5C-4FED-4DBB-ABB2-7E9677175571}" srcOrd="0" destOrd="0" presId="urn:microsoft.com/office/officeart/2008/layout/LinedList"/>
    <dgm:cxn modelId="{017E7FF7-95B3-4F0B-A65A-8333BAFBF765}" srcId="{1C624698-5490-4DBA-911A-92786979777F}" destId="{E15A652C-251B-4455-95D2-3304B248D198}" srcOrd="0" destOrd="0" parTransId="{0D158772-8512-4BA7-AFE9-C9A4C4EADEDE}" sibTransId="{2BDA17EA-5225-4338-86A8-54F3E38D5E09}"/>
    <dgm:cxn modelId="{D4E8BB7D-E616-4DFF-8F95-4F8EF7B25131}" type="presParOf" srcId="{7DC163C5-1C35-42A2-9A39-2BA4791636F0}" destId="{F020C8B6-17CF-417F-8946-DE72181C08D3}" srcOrd="0" destOrd="0" presId="urn:microsoft.com/office/officeart/2008/layout/LinedList"/>
    <dgm:cxn modelId="{E752523E-2AAD-42B3-849D-E2E8F643ED07}" type="presParOf" srcId="{7DC163C5-1C35-42A2-9A39-2BA4791636F0}" destId="{207DA69A-017E-4646-9B47-83BB37384871}" srcOrd="1" destOrd="0" presId="urn:microsoft.com/office/officeart/2008/layout/LinedList"/>
    <dgm:cxn modelId="{015A7F70-AFA3-4971-9221-0613507F8C3D}" type="presParOf" srcId="{207DA69A-017E-4646-9B47-83BB37384871}" destId="{85639B5C-4FED-4DBB-ABB2-7E9677175571}" srcOrd="0" destOrd="0" presId="urn:microsoft.com/office/officeart/2008/layout/LinedList"/>
    <dgm:cxn modelId="{E4491884-E548-482F-ADB8-F10FA2B37CAE}" type="presParOf" srcId="{207DA69A-017E-4646-9B47-83BB37384871}" destId="{7E266C75-4066-4893-B50D-8FDC5E439897}" srcOrd="1" destOrd="0" presId="urn:microsoft.com/office/officeart/2008/layout/LinedList"/>
    <dgm:cxn modelId="{D47F728C-9855-4B31-9B14-86F778CE8EB6}" type="presParOf" srcId="{7DC163C5-1C35-42A2-9A39-2BA4791636F0}" destId="{771EE9C2-218A-4EEE-B415-4798F94356AB}" srcOrd="2" destOrd="0" presId="urn:microsoft.com/office/officeart/2008/layout/LinedList"/>
    <dgm:cxn modelId="{CCF7832D-DE1D-41EC-920E-F5979801433F}" type="presParOf" srcId="{7DC163C5-1C35-42A2-9A39-2BA4791636F0}" destId="{8EF54DA1-00CC-4EFC-BE19-C2A743F410C0}" srcOrd="3" destOrd="0" presId="urn:microsoft.com/office/officeart/2008/layout/LinedList"/>
    <dgm:cxn modelId="{414CFD2A-5176-4486-8E38-C913DC43F178}" type="presParOf" srcId="{8EF54DA1-00CC-4EFC-BE19-C2A743F410C0}" destId="{F570EA60-BDBC-4346-83C4-FE578EFCC4FF}" srcOrd="0" destOrd="0" presId="urn:microsoft.com/office/officeart/2008/layout/LinedList"/>
    <dgm:cxn modelId="{935FB9D3-92DD-4FA5-B719-DAF6D17CAE8F}" type="presParOf" srcId="{8EF54DA1-00CC-4EFC-BE19-C2A743F410C0}" destId="{F2494193-7413-4DAE-8341-5917936525C3}" srcOrd="1" destOrd="0" presId="urn:microsoft.com/office/officeart/2008/layout/LinedList"/>
    <dgm:cxn modelId="{00C1A08F-F16C-489E-BB9C-93438B9613D3}" type="presParOf" srcId="{7DC163C5-1C35-42A2-9A39-2BA4791636F0}" destId="{BC721CBF-CD3E-4AE4-AB65-6B6061585D00}" srcOrd="4" destOrd="0" presId="urn:microsoft.com/office/officeart/2008/layout/LinedList"/>
    <dgm:cxn modelId="{E6786B95-FF8C-4B88-AB0A-2F7B1F4B65B1}" type="presParOf" srcId="{7DC163C5-1C35-42A2-9A39-2BA4791636F0}" destId="{B7575C08-E935-40B7-8B3D-A52E41691CC5}" srcOrd="5" destOrd="0" presId="urn:microsoft.com/office/officeart/2008/layout/LinedList"/>
    <dgm:cxn modelId="{7DADB50C-1E3F-41FF-94B5-1EF173A15529}" type="presParOf" srcId="{B7575C08-E935-40B7-8B3D-A52E41691CC5}" destId="{780172DD-4D02-4699-8431-BB4D3E4757BE}" srcOrd="0" destOrd="0" presId="urn:microsoft.com/office/officeart/2008/layout/LinedList"/>
    <dgm:cxn modelId="{50A507BA-A1BA-4AED-91DC-92E10C8BA9C9}" type="presParOf" srcId="{B7575C08-E935-40B7-8B3D-A52E41691CC5}" destId="{E3B193F2-101D-4D49-A45D-906C381CC11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CD88B9-CF56-4855-B69D-A5FC4D87D12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FA3E8317-3FE6-4395-8CA9-93A98457FEBC}">
      <dgm:prSet/>
      <dgm:spPr/>
      <dgm:t>
        <a:bodyPr/>
        <a:lstStyle/>
        <a:p>
          <a:r>
            <a:rPr lang="en-GB"/>
            <a:t>A-G may, with leave of the Court of Appeal, refer to that court any sentence imposed by Crown Court that the A-G considers lenient (ss35 and 36 Criminal Justice Act 1988)</a:t>
          </a:r>
          <a:endParaRPr lang="en-US"/>
        </a:p>
      </dgm:t>
    </dgm:pt>
    <dgm:pt modelId="{F6C45D08-91F8-4A7A-B7BE-29BAB31E53FB}" type="parTrans" cxnId="{521693A4-3773-41FC-A422-1B6630696709}">
      <dgm:prSet/>
      <dgm:spPr/>
      <dgm:t>
        <a:bodyPr/>
        <a:lstStyle/>
        <a:p>
          <a:endParaRPr lang="en-US"/>
        </a:p>
      </dgm:t>
    </dgm:pt>
    <dgm:pt modelId="{E7AFB8A2-4E99-45C2-86ED-357C2973E21E}" type="sibTrans" cxnId="{521693A4-3773-41FC-A422-1B6630696709}">
      <dgm:prSet/>
      <dgm:spPr/>
      <dgm:t>
        <a:bodyPr/>
        <a:lstStyle/>
        <a:p>
          <a:endParaRPr lang="en-US"/>
        </a:p>
      </dgm:t>
    </dgm:pt>
    <dgm:pt modelId="{B6DCE1CF-130E-4C1E-8FEC-F65096E65323}">
      <dgm:prSet/>
      <dgm:spPr/>
      <dgm:t>
        <a:bodyPr/>
        <a:lstStyle/>
        <a:p>
          <a:r>
            <a:rPr lang="en-GB"/>
            <a:t>Court of Appeal may then quash original sentence and substitute an alternative sentence (usually heavier)</a:t>
          </a:r>
          <a:endParaRPr lang="en-US"/>
        </a:p>
      </dgm:t>
    </dgm:pt>
    <dgm:pt modelId="{D148E8AE-3762-4BF3-8CDA-47964E721321}" type="parTrans" cxnId="{4380D9CB-180D-4C45-ABE7-B286322E1EE4}">
      <dgm:prSet/>
      <dgm:spPr/>
      <dgm:t>
        <a:bodyPr/>
        <a:lstStyle/>
        <a:p>
          <a:endParaRPr lang="en-US"/>
        </a:p>
      </dgm:t>
    </dgm:pt>
    <dgm:pt modelId="{F4908E91-0C0A-4E5C-9C61-816DD291B67F}" type="sibTrans" cxnId="{4380D9CB-180D-4C45-ABE7-B286322E1EE4}">
      <dgm:prSet/>
      <dgm:spPr/>
      <dgm:t>
        <a:bodyPr/>
        <a:lstStyle/>
        <a:p>
          <a:endParaRPr lang="en-US"/>
        </a:p>
      </dgm:t>
    </dgm:pt>
    <dgm:pt modelId="{17BCEA7C-8E34-4254-8361-D89173C0A334}" type="pres">
      <dgm:prSet presAssocID="{61CD88B9-CF56-4855-B69D-A5FC4D87D12C}" presName="linear" presStyleCnt="0">
        <dgm:presLayoutVars>
          <dgm:animLvl val="lvl"/>
          <dgm:resizeHandles val="exact"/>
        </dgm:presLayoutVars>
      </dgm:prSet>
      <dgm:spPr/>
    </dgm:pt>
    <dgm:pt modelId="{D085765E-D859-488B-95F7-4DEC127E7A60}" type="pres">
      <dgm:prSet presAssocID="{FA3E8317-3FE6-4395-8CA9-93A98457FEBC}" presName="parentText" presStyleLbl="node1" presStyleIdx="0" presStyleCnt="2">
        <dgm:presLayoutVars>
          <dgm:chMax val="0"/>
          <dgm:bulletEnabled val="1"/>
        </dgm:presLayoutVars>
      </dgm:prSet>
      <dgm:spPr/>
    </dgm:pt>
    <dgm:pt modelId="{B0A351DF-FE33-4680-B55D-5888D5397CCF}" type="pres">
      <dgm:prSet presAssocID="{E7AFB8A2-4E99-45C2-86ED-357C2973E21E}" presName="spacer" presStyleCnt="0"/>
      <dgm:spPr/>
    </dgm:pt>
    <dgm:pt modelId="{2D872D82-92DD-4F4C-BDAE-8A7CAA2B9AF1}" type="pres">
      <dgm:prSet presAssocID="{B6DCE1CF-130E-4C1E-8FEC-F65096E65323}" presName="parentText" presStyleLbl="node1" presStyleIdx="1" presStyleCnt="2">
        <dgm:presLayoutVars>
          <dgm:chMax val="0"/>
          <dgm:bulletEnabled val="1"/>
        </dgm:presLayoutVars>
      </dgm:prSet>
      <dgm:spPr/>
    </dgm:pt>
  </dgm:ptLst>
  <dgm:cxnLst>
    <dgm:cxn modelId="{F3499210-B714-46D6-97E7-E38B0F4B372B}" type="presOf" srcId="{B6DCE1CF-130E-4C1E-8FEC-F65096E65323}" destId="{2D872D82-92DD-4F4C-BDAE-8A7CAA2B9AF1}" srcOrd="0" destOrd="0" presId="urn:microsoft.com/office/officeart/2005/8/layout/vList2"/>
    <dgm:cxn modelId="{35A87014-DEA4-42F1-833C-96A903F9B97F}" type="presOf" srcId="{FA3E8317-3FE6-4395-8CA9-93A98457FEBC}" destId="{D085765E-D859-488B-95F7-4DEC127E7A60}" srcOrd="0" destOrd="0" presId="urn:microsoft.com/office/officeart/2005/8/layout/vList2"/>
    <dgm:cxn modelId="{521693A4-3773-41FC-A422-1B6630696709}" srcId="{61CD88B9-CF56-4855-B69D-A5FC4D87D12C}" destId="{FA3E8317-3FE6-4395-8CA9-93A98457FEBC}" srcOrd="0" destOrd="0" parTransId="{F6C45D08-91F8-4A7A-B7BE-29BAB31E53FB}" sibTransId="{E7AFB8A2-4E99-45C2-86ED-357C2973E21E}"/>
    <dgm:cxn modelId="{03C8F4C5-5195-44EF-AFA4-4B77202F47C7}" type="presOf" srcId="{61CD88B9-CF56-4855-B69D-A5FC4D87D12C}" destId="{17BCEA7C-8E34-4254-8361-D89173C0A334}" srcOrd="0" destOrd="0" presId="urn:microsoft.com/office/officeart/2005/8/layout/vList2"/>
    <dgm:cxn modelId="{4380D9CB-180D-4C45-ABE7-B286322E1EE4}" srcId="{61CD88B9-CF56-4855-B69D-A5FC4D87D12C}" destId="{B6DCE1CF-130E-4C1E-8FEC-F65096E65323}" srcOrd="1" destOrd="0" parTransId="{D148E8AE-3762-4BF3-8CDA-47964E721321}" sibTransId="{F4908E91-0C0A-4E5C-9C61-816DD291B67F}"/>
    <dgm:cxn modelId="{2B08B1A2-3E73-4572-9A53-127B40184D19}" type="presParOf" srcId="{17BCEA7C-8E34-4254-8361-D89173C0A334}" destId="{D085765E-D859-488B-95F7-4DEC127E7A60}" srcOrd="0" destOrd="0" presId="urn:microsoft.com/office/officeart/2005/8/layout/vList2"/>
    <dgm:cxn modelId="{C132EA84-39D6-4A53-989F-D97AFCD18EDC}" type="presParOf" srcId="{17BCEA7C-8E34-4254-8361-D89173C0A334}" destId="{B0A351DF-FE33-4680-B55D-5888D5397CCF}" srcOrd="1" destOrd="0" presId="urn:microsoft.com/office/officeart/2005/8/layout/vList2"/>
    <dgm:cxn modelId="{24C99792-F5B4-402A-AF2A-4A5E04FAD3DA}" type="presParOf" srcId="{17BCEA7C-8E34-4254-8361-D89173C0A334}" destId="{2D872D82-92DD-4F4C-BDAE-8A7CAA2B9AF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A4BA2-620C-4F56-81A9-269D8B368B2E}">
      <dsp:nvSpPr>
        <dsp:cNvPr id="0" name=""/>
        <dsp:cNvSpPr/>
      </dsp:nvSpPr>
      <dsp:spPr>
        <a:xfrm>
          <a:off x="0" y="1434109"/>
          <a:ext cx="6666833" cy="25857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defRPr cap="all"/>
          </a:pPr>
          <a:r>
            <a:rPr lang="en-GB" sz="6500" kern="1200" baseline="0"/>
            <a:t>Introduction to appeals</a:t>
          </a:r>
          <a:endParaRPr lang="en-US" sz="6500" kern="1200"/>
        </a:p>
      </dsp:txBody>
      <dsp:txXfrm>
        <a:off x="126223" y="1560332"/>
        <a:ext cx="6414387" cy="23332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1AB7CC-41F7-49C7-B1D3-97DAA4C8B5FC}">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D1BE273-1292-4079-826F-F7138AD3D7E0}">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Can be against the conviction or the sentence (or both)</a:t>
          </a:r>
          <a:endParaRPr lang="en-US" sz="2100" kern="1200"/>
        </a:p>
      </dsp:txBody>
      <dsp:txXfrm>
        <a:off x="0" y="665"/>
        <a:ext cx="6666833" cy="778941"/>
      </dsp:txXfrm>
    </dsp:sp>
    <dsp:sp modelId="{212CDC45-1C4A-419D-96F1-4A235E8D337D}">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C92C555-75D5-4188-84F6-CC3F3BE48DB8}">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Solicitor will consider the merit of any appeal</a:t>
          </a:r>
          <a:endParaRPr lang="en-US" sz="2100" kern="1200"/>
        </a:p>
      </dsp:txBody>
      <dsp:txXfrm>
        <a:off x="0" y="779606"/>
        <a:ext cx="6666833" cy="778941"/>
      </dsp:txXfrm>
    </dsp:sp>
    <dsp:sp modelId="{981F98C7-C8EC-4665-8837-55E417BF187C}">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FBAAE9B-3F15-452E-AC2B-6323E3A1C147}">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Look at the grounds for an appeal</a:t>
          </a:r>
          <a:endParaRPr lang="en-US" sz="2100" kern="1200"/>
        </a:p>
      </dsp:txBody>
      <dsp:txXfrm>
        <a:off x="0" y="1558548"/>
        <a:ext cx="6666833" cy="778941"/>
      </dsp:txXfrm>
    </dsp:sp>
    <dsp:sp modelId="{6C2C99EC-72F7-4AED-B191-AC334F23CD65}">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959AAAF-02A7-439D-BC95-36FE9BCB2743}">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Consider the procedure to be followed</a:t>
          </a:r>
          <a:endParaRPr lang="en-US" sz="2100" kern="1200"/>
        </a:p>
      </dsp:txBody>
      <dsp:txXfrm>
        <a:off x="0" y="2337489"/>
        <a:ext cx="6666833" cy="778941"/>
      </dsp:txXfrm>
    </dsp:sp>
    <dsp:sp modelId="{E1734366-B929-4314-AF4D-9BE42FF71E89}">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C9E8FA-6196-4773-9EB5-A47066CC20E8}">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Three avenues – Crown Court (against conviction/sentence)</a:t>
          </a:r>
          <a:endParaRPr lang="en-US" sz="2100" kern="1200"/>
        </a:p>
      </dsp:txBody>
      <dsp:txXfrm>
        <a:off x="0" y="3116430"/>
        <a:ext cx="6666833" cy="778941"/>
      </dsp:txXfrm>
    </dsp:sp>
    <dsp:sp modelId="{F58CB588-0A8B-4A70-98CC-E3D28F0BC7D0}">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18963B3-C857-460F-ABC7-D5A2D7E7B3B5}">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Divisional Court of the High Court (by way of case stated on a point of law/jurisdiction)</a:t>
          </a:r>
          <a:endParaRPr lang="en-US" sz="2100" kern="1200"/>
        </a:p>
      </dsp:txBody>
      <dsp:txXfrm>
        <a:off x="0" y="3895371"/>
        <a:ext cx="6666833" cy="778941"/>
      </dsp:txXfrm>
    </dsp:sp>
    <dsp:sp modelId="{4F4BEEF0-C556-460C-AAD9-E0B95ADE5BE2}">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546AF52-6EBE-430C-A738-A2A8946E7562}">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High Court (by way of judicial review)</a:t>
          </a:r>
          <a:endParaRPr lang="en-US" sz="2100" kern="1200"/>
        </a:p>
      </dsp:txBody>
      <dsp:txXfrm>
        <a:off x="0" y="4674313"/>
        <a:ext cx="6666833" cy="7789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1EBC52-8A44-412A-BBE8-EF5B1F1D9746}">
      <dsp:nvSpPr>
        <dsp:cNvPr id="0" name=""/>
        <dsp:cNvSpPr/>
      </dsp:nvSpPr>
      <dsp:spPr>
        <a:xfrm>
          <a:off x="0" y="23269"/>
          <a:ext cx="6666833" cy="63560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If convicted in MC the D has the right to appeal (s108 MCA1980) and Cr PR 34.</a:t>
          </a:r>
          <a:endParaRPr lang="en-US" sz="1600" kern="1200"/>
        </a:p>
      </dsp:txBody>
      <dsp:txXfrm>
        <a:off x="31028" y="54297"/>
        <a:ext cx="6604777" cy="573546"/>
      </dsp:txXfrm>
    </dsp:sp>
    <dsp:sp modelId="{39696217-B738-4B85-B7F2-DB04D8F4E977}">
      <dsp:nvSpPr>
        <dsp:cNvPr id="0" name=""/>
        <dsp:cNvSpPr/>
      </dsp:nvSpPr>
      <dsp:spPr>
        <a:xfrm>
          <a:off x="0" y="704952"/>
          <a:ext cx="6666833" cy="635602"/>
        </a:xfrm>
        <a:prstGeom prst="roundRect">
          <a:avLst/>
        </a:prstGeom>
        <a:gradFill rotWithShape="0">
          <a:gsLst>
            <a:gs pos="0">
              <a:schemeClr val="accent2">
                <a:hueOff val="-207909"/>
                <a:satOff val="-11990"/>
                <a:lumOff val="1233"/>
                <a:alphaOff val="0"/>
                <a:satMod val="103000"/>
                <a:lumMod val="102000"/>
                <a:tint val="94000"/>
              </a:schemeClr>
            </a:gs>
            <a:gs pos="50000">
              <a:schemeClr val="accent2">
                <a:hueOff val="-207909"/>
                <a:satOff val="-11990"/>
                <a:lumOff val="1233"/>
                <a:alphaOff val="0"/>
                <a:satMod val="110000"/>
                <a:lumMod val="100000"/>
                <a:shade val="100000"/>
              </a:schemeClr>
            </a:gs>
            <a:gs pos="100000">
              <a:schemeClr val="accent2">
                <a:hueOff val="-207909"/>
                <a:satOff val="-11990"/>
                <a:lumOff val="12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Lawyer will lodge a notice of appeal – </a:t>
          </a:r>
          <a:r>
            <a:rPr lang="en-GB" sz="1600" kern="1200">
              <a:hlinkClick xmlns:r="http://schemas.openxmlformats.org/officeDocument/2006/relationships" r:id="rId1"/>
            </a:rPr>
            <a:t>www.justice.gov.uk/courts/procedure-rules/criminal/forms#Anchor9</a:t>
          </a:r>
          <a:endParaRPr lang="en-US" sz="1600" kern="1200"/>
        </a:p>
      </dsp:txBody>
      <dsp:txXfrm>
        <a:off x="31028" y="735980"/>
        <a:ext cx="6604777" cy="573546"/>
      </dsp:txXfrm>
    </dsp:sp>
    <dsp:sp modelId="{9ADFD14D-98A3-42B0-AED8-CB3D4B1B1BAC}">
      <dsp:nvSpPr>
        <dsp:cNvPr id="0" name=""/>
        <dsp:cNvSpPr/>
      </dsp:nvSpPr>
      <dsp:spPr>
        <a:xfrm>
          <a:off x="0" y="1386634"/>
          <a:ext cx="6666833" cy="635602"/>
        </a:xfrm>
        <a:prstGeom prst="roundRect">
          <a:avLst/>
        </a:prstGeom>
        <a:gradFill rotWithShape="0">
          <a:gsLst>
            <a:gs pos="0">
              <a:schemeClr val="accent2">
                <a:hueOff val="-415818"/>
                <a:satOff val="-23979"/>
                <a:lumOff val="2465"/>
                <a:alphaOff val="0"/>
                <a:satMod val="103000"/>
                <a:lumMod val="102000"/>
                <a:tint val="94000"/>
              </a:schemeClr>
            </a:gs>
            <a:gs pos="50000">
              <a:schemeClr val="accent2">
                <a:hueOff val="-415818"/>
                <a:satOff val="-23979"/>
                <a:lumOff val="2465"/>
                <a:alphaOff val="0"/>
                <a:satMod val="110000"/>
                <a:lumMod val="100000"/>
                <a:shade val="100000"/>
              </a:schemeClr>
            </a:gs>
            <a:gs pos="100000">
              <a:schemeClr val="accent2">
                <a:hueOff val="-415818"/>
                <a:satOff val="-23979"/>
                <a:lumOff val="24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there are separate forms for appeals against conviction and appeals against sentence</a:t>
          </a:r>
          <a:endParaRPr lang="en-US" sz="1600" kern="1200"/>
        </a:p>
      </dsp:txBody>
      <dsp:txXfrm>
        <a:off x="31028" y="1417662"/>
        <a:ext cx="6604777" cy="573546"/>
      </dsp:txXfrm>
    </dsp:sp>
    <dsp:sp modelId="{8668E686-ED35-40BE-9C7E-DCA8D1295F03}">
      <dsp:nvSpPr>
        <dsp:cNvPr id="0" name=""/>
        <dsp:cNvSpPr/>
      </dsp:nvSpPr>
      <dsp:spPr>
        <a:xfrm>
          <a:off x="0" y="2068317"/>
          <a:ext cx="6666833" cy="635602"/>
        </a:xfrm>
        <a:prstGeom prst="roundRect">
          <a:avLst/>
        </a:prstGeom>
        <a:gradFill rotWithShape="0">
          <a:gsLst>
            <a:gs pos="0">
              <a:schemeClr val="accent2">
                <a:hueOff val="-623727"/>
                <a:satOff val="-35969"/>
                <a:lumOff val="3698"/>
                <a:alphaOff val="0"/>
                <a:satMod val="103000"/>
                <a:lumMod val="102000"/>
                <a:tint val="94000"/>
              </a:schemeClr>
            </a:gs>
            <a:gs pos="50000">
              <a:schemeClr val="accent2">
                <a:hueOff val="-623727"/>
                <a:satOff val="-35969"/>
                <a:lumOff val="3698"/>
                <a:alphaOff val="0"/>
                <a:satMod val="110000"/>
                <a:lumMod val="100000"/>
                <a:shade val="100000"/>
              </a:schemeClr>
            </a:gs>
            <a:gs pos="100000">
              <a:schemeClr val="accent2">
                <a:hueOff val="-623727"/>
                <a:satOff val="-35969"/>
                <a:lumOff val="36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Usually done immediately after sentence.</a:t>
          </a:r>
          <a:endParaRPr lang="en-US" sz="1600" kern="1200"/>
        </a:p>
      </dsp:txBody>
      <dsp:txXfrm>
        <a:off x="31028" y="2099345"/>
        <a:ext cx="6604777" cy="573546"/>
      </dsp:txXfrm>
    </dsp:sp>
    <dsp:sp modelId="{AFF98F45-108D-4424-A61B-98940443F9F7}">
      <dsp:nvSpPr>
        <dsp:cNvPr id="0" name=""/>
        <dsp:cNvSpPr/>
      </dsp:nvSpPr>
      <dsp:spPr>
        <a:xfrm>
          <a:off x="0" y="2750000"/>
          <a:ext cx="6666833" cy="635602"/>
        </a:xfrm>
        <a:prstGeom prst="roundRect">
          <a:avLst/>
        </a:prstGeom>
        <a:gradFill rotWithShape="0">
          <a:gsLst>
            <a:gs pos="0">
              <a:schemeClr val="accent2">
                <a:hueOff val="-831636"/>
                <a:satOff val="-47959"/>
                <a:lumOff val="4930"/>
                <a:alphaOff val="0"/>
                <a:satMod val="103000"/>
                <a:lumMod val="102000"/>
                <a:tint val="94000"/>
              </a:schemeClr>
            </a:gs>
            <a:gs pos="50000">
              <a:schemeClr val="accent2">
                <a:hueOff val="-831636"/>
                <a:satOff val="-47959"/>
                <a:lumOff val="4930"/>
                <a:alphaOff val="0"/>
                <a:satMod val="110000"/>
                <a:lumMod val="100000"/>
                <a:shade val="100000"/>
              </a:schemeClr>
            </a:gs>
            <a:gs pos="100000">
              <a:schemeClr val="accent2">
                <a:hueOff val="-831636"/>
                <a:satOff val="-47959"/>
                <a:lumOff val="49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Notice will be sent to the Clerk and the CPS.</a:t>
          </a:r>
          <a:endParaRPr lang="en-US" sz="1600" kern="1200"/>
        </a:p>
      </dsp:txBody>
      <dsp:txXfrm>
        <a:off x="31028" y="2781028"/>
        <a:ext cx="6604777" cy="573546"/>
      </dsp:txXfrm>
    </dsp:sp>
    <dsp:sp modelId="{2AC85760-4FCD-4C9E-883A-40123702AAC3}">
      <dsp:nvSpPr>
        <dsp:cNvPr id="0" name=""/>
        <dsp:cNvSpPr/>
      </dsp:nvSpPr>
      <dsp:spPr>
        <a:xfrm>
          <a:off x="0" y="3431682"/>
          <a:ext cx="6666833" cy="635602"/>
        </a:xfrm>
        <a:prstGeom prst="roundRect">
          <a:avLst/>
        </a:prstGeom>
        <a:gradFill rotWithShape="0">
          <a:gsLst>
            <a:gs pos="0">
              <a:schemeClr val="accent2">
                <a:hueOff val="-1039545"/>
                <a:satOff val="-59949"/>
                <a:lumOff val="6163"/>
                <a:alphaOff val="0"/>
                <a:satMod val="103000"/>
                <a:lumMod val="102000"/>
                <a:tint val="94000"/>
              </a:schemeClr>
            </a:gs>
            <a:gs pos="50000">
              <a:schemeClr val="accent2">
                <a:hueOff val="-1039545"/>
                <a:satOff val="-59949"/>
                <a:lumOff val="6163"/>
                <a:alphaOff val="0"/>
                <a:satMod val="110000"/>
                <a:lumMod val="100000"/>
                <a:shade val="100000"/>
              </a:schemeClr>
            </a:gs>
            <a:gs pos="100000">
              <a:schemeClr val="accent2">
                <a:hueOff val="-1039545"/>
                <a:satOff val="-59949"/>
                <a:lumOff val="61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Appeal against conviction will take the form of a complete re-hearing  before the CC with all the evidence and witnesses. </a:t>
          </a:r>
          <a:endParaRPr lang="en-US" sz="1600" kern="1200"/>
        </a:p>
      </dsp:txBody>
      <dsp:txXfrm>
        <a:off x="31028" y="3462710"/>
        <a:ext cx="6604777" cy="573546"/>
      </dsp:txXfrm>
    </dsp:sp>
    <dsp:sp modelId="{8E3C0657-9946-41AA-ACEB-F1A7427F994D}">
      <dsp:nvSpPr>
        <dsp:cNvPr id="0" name=""/>
        <dsp:cNvSpPr/>
      </dsp:nvSpPr>
      <dsp:spPr>
        <a:xfrm>
          <a:off x="0" y="4113365"/>
          <a:ext cx="6666833" cy="635602"/>
        </a:xfrm>
        <a:prstGeom prst="roundRect">
          <a:avLst/>
        </a:prstGeom>
        <a:gradFill rotWithShape="0">
          <a:gsLst>
            <a:gs pos="0">
              <a:schemeClr val="accent2">
                <a:hueOff val="-1247454"/>
                <a:satOff val="-71938"/>
                <a:lumOff val="7395"/>
                <a:alphaOff val="0"/>
                <a:satMod val="103000"/>
                <a:lumMod val="102000"/>
                <a:tint val="94000"/>
              </a:schemeClr>
            </a:gs>
            <a:gs pos="50000">
              <a:schemeClr val="accent2">
                <a:hueOff val="-1247454"/>
                <a:satOff val="-71938"/>
                <a:lumOff val="7395"/>
                <a:alphaOff val="0"/>
                <a:satMod val="110000"/>
                <a:lumMod val="100000"/>
                <a:shade val="100000"/>
              </a:schemeClr>
            </a:gs>
            <a:gs pos="100000">
              <a:schemeClr val="accent2">
                <a:hueOff val="-1247454"/>
                <a:satOff val="-71938"/>
                <a:lumOff val="73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Appeal against sentence will not require evidence nor witnesses.</a:t>
          </a:r>
          <a:endParaRPr lang="en-US" sz="1600" kern="1200"/>
        </a:p>
      </dsp:txBody>
      <dsp:txXfrm>
        <a:off x="31028" y="4144393"/>
        <a:ext cx="6604777" cy="573546"/>
      </dsp:txXfrm>
    </dsp:sp>
    <dsp:sp modelId="{56ACF8A7-569E-424B-A5F5-AF81576F96EB}">
      <dsp:nvSpPr>
        <dsp:cNvPr id="0" name=""/>
        <dsp:cNvSpPr/>
      </dsp:nvSpPr>
      <dsp:spPr>
        <a:xfrm>
          <a:off x="0" y="4795047"/>
          <a:ext cx="6666833" cy="635602"/>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Hear before a Circuit Judge or Recorder with two lay magistrates</a:t>
          </a:r>
          <a:endParaRPr lang="en-US" sz="1600" kern="1200"/>
        </a:p>
      </dsp:txBody>
      <dsp:txXfrm>
        <a:off x="31028" y="4826075"/>
        <a:ext cx="6604777" cy="573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E7E3E-8C67-4A4F-927E-DA7F8A98D182}">
      <dsp:nvSpPr>
        <dsp:cNvPr id="0" name=""/>
        <dsp:cNvSpPr/>
      </dsp:nvSpPr>
      <dsp:spPr>
        <a:xfrm>
          <a:off x="0" y="696560"/>
          <a:ext cx="6666833" cy="47735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If MC decision in a summary trial is seen as being outside of their jurisdictional power or that they made the wrong decision in law, appeal lies to the Divisional Court of the Queen’s Bench of the High Court</a:t>
          </a:r>
          <a:endParaRPr lang="en-US" sz="1200" kern="1200"/>
        </a:p>
      </dsp:txBody>
      <dsp:txXfrm>
        <a:off x="23303" y="719863"/>
        <a:ext cx="6620227" cy="430753"/>
      </dsp:txXfrm>
    </dsp:sp>
    <dsp:sp modelId="{72CCFDC8-F5F3-47D8-95FC-3C7B2FB8016B}">
      <dsp:nvSpPr>
        <dsp:cNvPr id="0" name=""/>
        <dsp:cNvSpPr/>
      </dsp:nvSpPr>
      <dsp:spPr>
        <a:xfrm>
          <a:off x="0" y="1208480"/>
          <a:ext cx="6666833" cy="477359"/>
        </a:xfrm>
        <a:prstGeom prst="roundRect">
          <a:avLst/>
        </a:prstGeom>
        <a:gradFill rotWithShape="0">
          <a:gsLst>
            <a:gs pos="0">
              <a:schemeClr val="accent2">
                <a:hueOff val="-207909"/>
                <a:satOff val="-11990"/>
                <a:lumOff val="1233"/>
                <a:alphaOff val="0"/>
                <a:satMod val="103000"/>
                <a:lumMod val="102000"/>
                <a:tint val="94000"/>
              </a:schemeClr>
            </a:gs>
            <a:gs pos="50000">
              <a:schemeClr val="accent2">
                <a:hueOff val="-207909"/>
                <a:satOff val="-11990"/>
                <a:lumOff val="1233"/>
                <a:alphaOff val="0"/>
                <a:satMod val="110000"/>
                <a:lumMod val="100000"/>
                <a:shade val="100000"/>
              </a:schemeClr>
            </a:gs>
            <a:gs pos="100000">
              <a:schemeClr val="accent2">
                <a:hueOff val="-207909"/>
                <a:satOff val="-11990"/>
                <a:lumOff val="123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Charles v Crown Prosecution Service (2009) arises from a decision of the Divisional court by way of the case stated.</a:t>
          </a:r>
          <a:endParaRPr lang="en-US" sz="1200" kern="1200"/>
        </a:p>
      </dsp:txBody>
      <dsp:txXfrm>
        <a:off x="23303" y="1231783"/>
        <a:ext cx="6620227" cy="430753"/>
      </dsp:txXfrm>
    </dsp:sp>
    <dsp:sp modelId="{19867574-D933-41F8-83D2-5A100D405036}">
      <dsp:nvSpPr>
        <dsp:cNvPr id="0" name=""/>
        <dsp:cNvSpPr/>
      </dsp:nvSpPr>
      <dsp:spPr>
        <a:xfrm>
          <a:off x="0" y="1720400"/>
          <a:ext cx="6666833" cy="477359"/>
        </a:xfrm>
        <a:prstGeom prst="roundRect">
          <a:avLst/>
        </a:prstGeom>
        <a:gradFill rotWithShape="0">
          <a:gsLst>
            <a:gs pos="0">
              <a:schemeClr val="accent2">
                <a:hueOff val="-415818"/>
                <a:satOff val="-23979"/>
                <a:lumOff val="2465"/>
                <a:alphaOff val="0"/>
                <a:satMod val="103000"/>
                <a:lumMod val="102000"/>
                <a:tint val="94000"/>
              </a:schemeClr>
            </a:gs>
            <a:gs pos="50000">
              <a:schemeClr val="accent2">
                <a:hueOff val="-415818"/>
                <a:satOff val="-23979"/>
                <a:lumOff val="2465"/>
                <a:alphaOff val="0"/>
                <a:satMod val="110000"/>
                <a:lumMod val="100000"/>
                <a:shade val="100000"/>
              </a:schemeClr>
            </a:gs>
            <a:gs pos="100000">
              <a:schemeClr val="accent2">
                <a:hueOff val="-415818"/>
                <a:satOff val="-23979"/>
                <a:lumOff val="24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Procedure is provided for under s111 MCA 1980. </a:t>
          </a:r>
          <a:endParaRPr lang="en-US" sz="1200" kern="1200"/>
        </a:p>
      </dsp:txBody>
      <dsp:txXfrm>
        <a:off x="23303" y="1743703"/>
        <a:ext cx="6620227" cy="430753"/>
      </dsp:txXfrm>
    </dsp:sp>
    <dsp:sp modelId="{8820A8DE-B77F-4DCB-8913-C8D1D7C75C21}">
      <dsp:nvSpPr>
        <dsp:cNvPr id="0" name=""/>
        <dsp:cNvSpPr/>
      </dsp:nvSpPr>
      <dsp:spPr>
        <a:xfrm>
          <a:off x="0" y="2232320"/>
          <a:ext cx="6666833" cy="477359"/>
        </a:xfrm>
        <a:prstGeom prst="roundRect">
          <a:avLst/>
        </a:prstGeom>
        <a:gradFill rotWithShape="0">
          <a:gsLst>
            <a:gs pos="0">
              <a:schemeClr val="accent2">
                <a:hueOff val="-623727"/>
                <a:satOff val="-35969"/>
                <a:lumOff val="3698"/>
                <a:alphaOff val="0"/>
                <a:satMod val="103000"/>
                <a:lumMod val="102000"/>
                <a:tint val="94000"/>
              </a:schemeClr>
            </a:gs>
            <a:gs pos="50000">
              <a:schemeClr val="accent2">
                <a:hueOff val="-623727"/>
                <a:satOff val="-35969"/>
                <a:lumOff val="3698"/>
                <a:alphaOff val="0"/>
                <a:satMod val="110000"/>
                <a:lumMod val="100000"/>
                <a:shade val="100000"/>
              </a:schemeClr>
            </a:gs>
            <a:gs pos="100000">
              <a:schemeClr val="accent2">
                <a:hueOff val="-623727"/>
                <a:satOff val="-35969"/>
                <a:lumOff val="36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Either CPS or Defence can appeal on points of law.</a:t>
          </a:r>
          <a:endParaRPr lang="en-US" sz="1200" kern="1200"/>
        </a:p>
      </dsp:txBody>
      <dsp:txXfrm>
        <a:off x="23303" y="2255623"/>
        <a:ext cx="6620227" cy="430753"/>
      </dsp:txXfrm>
    </dsp:sp>
    <dsp:sp modelId="{CF7F94E9-D664-43E6-A1EF-A197DA50CD17}">
      <dsp:nvSpPr>
        <dsp:cNvPr id="0" name=""/>
        <dsp:cNvSpPr/>
      </dsp:nvSpPr>
      <dsp:spPr>
        <a:xfrm>
          <a:off x="0" y="2744240"/>
          <a:ext cx="6666833" cy="477359"/>
        </a:xfrm>
        <a:prstGeom prst="roundRect">
          <a:avLst/>
        </a:prstGeom>
        <a:gradFill rotWithShape="0">
          <a:gsLst>
            <a:gs pos="0">
              <a:schemeClr val="accent2">
                <a:hueOff val="-831636"/>
                <a:satOff val="-47959"/>
                <a:lumOff val="4930"/>
                <a:alphaOff val="0"/>
                <a:satMod val="103000"/>
                <a:lumMod val="102000"/>
                <a:tint val="94000"/>
              </a:schemeClr>
            </a:gs>
            <a:gs pos="50000">
              <a:schemeClr val="accent2">
                <a:hueOff val="-831636"/>
                <a:satOff val="-47959"/>
                <a:lumOff val="4930"/>
                <a:alphaOff val="0"/>
                <a:satMod val="110000"/>
                <a:lumMod val="100000"/>
                <a:shade val="100000"/>
              </a:schemeClr>
            </a:gs>
            <a:gs pos="100000">
              <a:schemeClr val="accent2">
                <a:hueOff val="-831636"/>
                <a:satOff val="-47959"/>
                <a:lumOff val="493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Must be done within 21 days</a:t>
          </a:r>
          <a:endParaRPr lang="en-US" sz="1200" kern="1200"/>
        </a:p>
      </dsp:txBody>
      <dsp:txXfrm>
        <a:off x="23303" y="2767543"/>
        <a:ext cx="6620227" cy="430753"/>
      </dsp:txXfrm>
    </dsp:sp>
    <dsp:sp modelId="{58E2C8FC-E34C-4A5F-8060-827CC491AD4F}">
      <dsp:nvSpPr>
        <dsp:cNvPr id="0" name=""/>
        <dsp:cNvSpPr/>
      </dsp:nvSpPr>
      <dsp:spPr>
        <a:xfrm>
          <a:off x="0" y="3256159"/>
          <a:ext cx="6666833" cy="477359"/>
        </a:xfrm>
        <a:prstGeom prst="roundRect">
          <a:avLst/>
        </a:prstGeom>
        <a:gradFill rotWithShape="0">
          <a:gsLst>
            <a:gs pos="0">
              <a:schemeClr val="accent2">
                <a:hueOff val="-1039545"/>
                <a:satOff val="-59949"/>
                <a:lumOff val="6163"/>
                <a:alphaOff val="0"/>
                <a:satMod val="103000"/>
                <a:lumMod val="102000"/>
                <a:tint val="94000"/>
              </a:schemeClr>
            </a:gs>
            <a:gs pos="50000">
              <a:schemeClr val="accent2">
                <a:hueOff val="-1039545"/>
                <a:satOff val="-59949"/>
                <a:lumOff val="6163"/>
                <a:alphaOff val="0"/>
                <a:satMod val="110000"/>
                <a:lumMod val="100000"/>
                <a:shade val="100000"/>
              </a:schemeClr>
            </a:gs>
            <a:gs pos="100000">
              <a:schemeClr val="accent2">
                <a:hueOff val="-1039545"/>
                <a:satOff val="-59949"/>
                <a:lumOff val="61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Appeal lodged at the Crown Office in London.</a:t>
          </a:r>
          <a:endParaRPr lang="en-US" sz="1200" kern="1200"/>
        </a:p>
      </dsp:txBody>
      <dsp:txXfrm>
        <a:off x="23303" y="3279462"/>
        <a:ext cx="6620227" cy="430753"/>
      </dsp:txXfrm>
    </dsp:sp>
    <dsp:sp modelId="{DC89BC95-769A-4F13-AA12-767DEC4FD27E}">
      <dsp:nvSpPr>
        <dsp:cNvPr id="0" name=""/>
        <dsp:cNvSpPr/>
      </dsp:nvSpPr>
      <dsp:spPr>
        <a:xfrm>
          <a:off x="0" y="3768079"/>
          <a:ext cx="6666833" cy="477359"/>
        </a:xfrm>
        <a:prstGeom prst="roundRect">
          <a:avLst/>
        </a:prstGeom>
        <a:gradFill rotWithShape="0">
          <a:gsLst>
            <a:gs pos="0">
              <a:schemeClr val="accent2">
                <a:hueOff val="-1247454"/>
                <a:satOff val="-71938"/>
                <a:lumOff val="7395"/>
                <a:alphaOff val="0"/>
                <a:satMod val="103000"/>
                <a:lumMod val="102000"/>
                <a:tint val="94000"/>
              </a:schemeClr>
            </a:gs>
            <a:gs pos="50000">
              <a:schemeClr val="accent2">
                <a:hueOff val="-1247454"/>
                <a:satOff val="-71938"/>
                <a:lumOff val="7395"/>
                <a:alphaOff val="0"/>
                <a:satMod val="110000"/>
                <a:lumMod val="100000"/>
                <a:shade val="100000"/>
              </a:schemeClr>
            </a:gs>
            <a:gs pos="100000">
              <a:schemeClr val="accent2">
                <a:hueOff val="-1247454"/>
                <a:satOff val="-71938"/>
                <a:lumOff val="739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Public funding is available - IOJ test and income-based means test. </a:t>
          </a:r>
          <a:endParaRPr lang="en-US" sz="1200" kern="1200"/>
        </a:p>
      </dsp:txBody>
      <dsp:txXfrm>
        <a:off x="23303" y="3791382"/>
        <a:ext cx="6620227" cy="430753"/>
      </dsp:txXfrm>
    </dsp:sp>
    <dsp:sp modelId="{B5D8A743-3EE8-46BA-A226-62A549A55BB4}">
      <dsp:nvSpPr>
        <dsp:cNvPr id="0" name=""/>
        <dsp:cNvSpPr/>
      </dsp:nvSpPr>
      <dsp:spPr>
        <a:xfrm>
          <a:off x="0" y="4279999"/>
          <a:ext cx="6666833" cy="47735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Two or three judges will hear the appeal.</a:t>
          </a:r>
          <a:endParaRPr lang="en-US" sz="1200" kern="1200"/>
        </a:p>
      </dsp:txBody>
      <dsp:txXfrm>
        <a:off x="23303" y="4303302"/>
        <a:ext cx="6620227" cy="4307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B1110-77C4-4EA0-8556-B804503AA4E9}">
      <dsp:nvSpPr>
        <dsp:cNvPr id="0" name=""/>
        <dsp:cNvSpPr/>
      </dsp:nvSpPr>
      <dsp:spPr>
        <a:xfrm>
          <a:off x="0" y="665"/>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5329683-8BA4-49BA-8ADC-D0911BB246E7}">
      <dsp:nvSpPr>
        <dsp:cNvPr id="0" name=""/>
        <dsp:cNvSpPr/>
      </dsp:nvSpPr>
      <dsp:spPr>
        <a:xfrm>
          <a:off x="0" y="665"/>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High Court has jurisdiction over inferior courts</a:t>
          </a:r>
          <a:endParaRPr lang="en-US" sz="2100" kern="1200"/>
        </a:p>
      </dsp:txBody>
      <dsp:txXfrm>
        <a:off x="0" y="665"/>
        <a:ext cx="6666833" cy="778941"/>
      </dsp:txXfrm>
    </dsp:sp>
    <dsp:sp modelId="{02361400-F368-4A98-8604-9C000D25CEE7}">
      <dsp:nvSpPr>
        <dsp:cNvPr id="0" name=""/>
        <dsp:cNvSpPr/>
      </dsp:nvSpPr>
      <dsp:spPr>
        <a:xfrm>
          <a:off x="0" y="779606"/>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0E3ED7-7896-458C-889C-E58E8D8F5763}">
      <dsp:nvSpPr>
        <dsp:cNvPr id="0" name=""/>
        <dsp:cNvSpPr/>
      </dsp:nvSpPr>
      <dsp:spPr>
        <a:xfrm>
          <a:off x="0" y="779606"/>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Control is needed to prevent breaches of natural justice or actions beyond their jurisdiction</a:t>
          </a:r>
          <a:endParaRPr lang="en-US" sz="2100" kern="1200"/>
        </a:p>
      </dsp:txBody>
      <dsp:txXfrm>
        <a:off x="0" y="779606"/>
        <a:ext cx="6666833" cy="778941"/>
      </dsp:txXfrm>
    </dsp:sp>
    <dsp:sp modelId="{18D9523A-62D2-43A3-BC86-429A49CC469F}">
      <dsp:nvSpPr>
        <dsp:cNvPr id="0" name=""/>
        <dsp:cNvSpPr/>
      </dsp:nvSpPr>
      <dsp:spPr>
        <a:xfrm>
          <a:off x="0" y="155854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DD4541-090C-4C16-882A-009CC538480D}">
      <dsp:nvSpPr>
        <dsp:cNvPr id="0" name=""/>
        <dsp:cNvSpPr/>
      </dsp:nvSpPr>
      <dsp:spPr>
        <a:xfrm>
          <a:off x="0" y="1558548"/>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Not strictly an appeal but can give another avenue </a:t>
          </a:r>
          <a:endParaRPr lang="en-US" sz="2100" kern="1200"/>
        </a:p>
      </dsp:txBody>
      <dsp:txXfrm>
        <a:off x="0" y="1558548"/>
        <a:ext cx="6666833" cy="778941"/>
      </dsp:txXfrm>
    </dsp:sp>
    <dsp:sp modelId="{005B0945-E340-4E67-8ED7-F90EAB426866}">
      <dsp:nvSpPr>
        <dsp:cNvPr id="0" name=""/>
        <dsp:cNvSpPr/>
      </dsp:nvSpPr>
      <dsp:spPr>
        <a:xfrm>
          <a:off x="0" y="2337489"/>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B88726A-4AE3-4D0B-A2BF-62B3556BAC8D}">
      <dsp:nvSpPr>
        <dsp:cNvPr id="0" name=""/>
        <dsp:cNvSpPr/>
      </dsp:nvSpPr>
      <dsp:spPr>
        <a:xfrm>
          <a:off x="0" y="2337489"/>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Three orders can be applied: -</a:t>
          </a:r>
          <a:endParaRPr lang="en-US" sz="2100" kern="1200"/>
        </a:p>
      </dsp:txBody>
      <dsp:txXfrm>
        <a:off x="0" y="2337489"/>
        <a:ext cx="6666833" cy="778941"/>
      </dsp:txXfrm>
    </dsp:sp>
    <dsp:sp modelId="{E3CCC33A-62D6-4196-A159-91AD857233EE}">
      <dsp:nvSpPr>
        <dsp:cNvPr id="0" name=""/>
        <dsp:cNvSpPr/>
      </dsp:nvSpPr>
      <dsp:spPr>
        <a:xfrm>
          <a:off x="0" y="311643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A222951-DAEC-4900-84E8-A924453CA899}">
      <dsp:nvSpPr>
        <dsp:cNvPr id="0" name=""/>
        <dsp:cNvSpPr/>
      </dsp:nvSpPr>
      <dsp:spPr>
        <a:xfrm>
          <a:off x="0" y="3116430"/>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PROHIBITING ORDER;</a:t>
          </a:r>
          <a:endParaRPr lang="en-US" sz="2100" kern="1200"/>
        </a:p>
      </dsp:txBody>
      <dsp:txXfrm>
        <a:off x="0" y="3116430"/>
        <a:ext cx="6666833" cy="778941"/>
      </dsp:txXfrm>
    </dsp:sp>
    <dsp:sp modelId="{DC8170B8-4CF9-466B-9E0D-A49A2CD10D58}">
      <dsp:nvSpPr>
        <dsp:cNvPr id="0" name=""/>
        <dsp:cNvSpPr/>
      </dsp:nvSpPr>
      <dsp:spPr>
        <a:xfrm>
          <a:off x="0" y="389537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324387E-DBD0-4C0A-AE15-207997C8998F}">
      <dsp:nvSpPr>
        <dsp:cNvPr id="0" name=""/>
        <dsp:cNvSpPr/>
      </dsp:nvSpPr>
      <dsp:spPr>
        <a:xfrm>
          <a:off x="0" y="3895371"/>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QUASHING ORDER;</a:t>
          </a:r>
          <a:endParaRPr lang="en-US" sz="2100" kern="1200"/>
        </a:p>
      </dsp:txBody>
      <dsp:txXfrm>
        <a:off x="0" y="3895371"/>
        <a:ext cx="6666833" cy="778941"/>
      </dsp:txXfrm>
    </dsp:sp>
    <dsp:sp modelId="{99B9CC64-F52F-4E29-BCDB-3DE1CEC40CC4}">
      <dsp:nvSpPr>
        <dsp:cNvPr id="0" name=""/>
        <dsp:cNvSpPr/>
      </dsp:nvSpPr>
      <dsp:spPr>
        <a:xfrm>
          <a:off x="0" y="467431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B6AE9F6-687A-4085-825A-7D4112FE003F}">
      <dsp:nvSpPr>
        <dsp:cNvPr id="0" name=""/>
        <dsp:cNvSpPr/>
      </dsp:nvSpPr>
      <dsp:spPr>
        <a:xfrm>
          <a:off x="0" y="4674313"/>
          <a:ext cx="6666833" cy="778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MANDATORY ORDER. </a:t>
          </a:r>
          <a:endParaRPr lang="en-US" sz="2100" kern="1200"/>
        </a:p>
      </dsp:txBody>
      <dsp:txXfrm>
        <a:off x="0" y="4674313"/>
        <a:ext cx="6666833" cy="7789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0C8B6-17CF-417F-8946-DE72181C08D3}">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639B5C-4FED-4DBB-ABB2-7E9677175571}">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Prohibition - This order ensures that an inferior court is ordered to refrain from doing something before its decision becomes final;</a:t>
          </a:r>
          <a:endParaRPr lang="en-US" sz="2800" kern="1200"/>
        </a:p>
      </dsp:txBody>
      <dsp:txXfrm>
        <a:off x="0" y="2663"/>
        <a:ext cx="6666833" cy="1816197"/>
      </dsp:txXfrm>
    </dsp:sp>
    <dsp:sp modelId="{771EE9C2-218A-4EEE-B415-4798F94356AB}">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570EA60-BDBC-4346-83C4-FE578EFCC4FF}">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Quashing – High Court quashes the decision of the inferior court and may order a re-trial;</a:t>
          </a:r>
          <a:endParaRPr lang="en-US" sz="2800" kern="1200"/>
        </a:p>
      </dsp:txBody>
      <dsp:txXfrm>
        <a:off x="0" y="1818861"/>
        <a:ext cx="6666833" cy="1816197"/>
      </dsp:txXfrm>
    </dsp:sp>
    <dsp:sp modelId="{BC721CBF-CD3E-4AE4-AB65-6B6061585D00}">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80172DD-4D02-4699-8431-BB4D3E4757BE}">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Mandatory – inferior court is compelled to do a particular act, try an information or state a case</a:t>
          </a:r>
          <a:endParaRPr lang="en-US" sz="2800" kern="1200"/>
        </a:p>
      </dsp:txBody>
      <dsp:txXfrm>
        <a:off x="0" y="3635058"/>
        <a:ext cx="6666833" cy="181619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85765E-D859-488B-95F7-4DEC127E7A60}">
      <dsp:nvSpPr>
        <dsp:cNvPr id="0" name=""/>
        <dsp:cNvSpPr/>
      </dsp:nvSpPr>
      <dsp:spPr>
        <a:xfrm>
          <a:off x="0" y="86359"/>
          <a:ext cx="6666833" cy="2597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A-G may, with leave of the Court of Appeal, refer to that court any sentence imposed by Crown Court that the A-G considers lenient (ss35 and 36 Criminal Justice Act 1988)</a:t>
          </a:r>
          <a:endParaRPr lang="en-US" sz="3000" kern="1200"/>
        </a:p>
      </dsp:txBody>
      <dsp:txXfrm>
        <a:off x="126795" y="213154"/>
        <a:ext cx="6413243" cy="2343810"/>
      </dsp:txXfrm>
    </dsp:sp>
    <dsp:sp modelId="{2D872D82-92DD-4F4C-BDAE-8A7CAA2B9AF1}">
      <dsp:nvSpPr>
        <dsp:cNvPr id="0" name=""/>
        <dsp:cNvSpPr/>
      </dsp:nvSpPr>
      <dsp:spPr>
        <a:xfrm>
          <a:off x="0" y="2770160"/>
          <a:ext cx="6666833" cy="25974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Court of Appeal may then quash original sentence and substitute an alternative sentence (usually heavier)</a:t>
          </a:r>
          <a:endParaRPr lang="en-US" sz="3000" kern="1200"/>
        </a:p>
      </dsp:txBody>
      <dsp:txXfrm>
        <a:off x="126795" y="2896955"/>
        <a:ext cx="6413243" cy="234381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C20BB3-3CCB-4FE5-991B-82F6BCB48AF3}" type="datetimeFigureOut">
              <a:rPr lang="en-US" smtClean="0"/>
              <a:t>4/21/2024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746DE6-3336-457D-A091-FA20AC1C536E}" type="slidenum">
              <a:rPr lang="en-US" smtClean="0"/>
              <a:t>‹#›</a:t>
            </a:fld>
            <a:endParaRPr lang="en-US"/>
          </a:p>
        </p:txBody>
      </p:sp>
    </p:spTree>
    <p:extLst>
      <p:ext uri="{BB962C8B-B14F-4D97-AF65-F5344CB8AC3E}">
        <p14:creationId xmlns:p14="http://schemas.microsoft.com/office/powerpoint/2010/main" val="19192852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a:t>
            </a:fld>
            <a:endParaRPr lang="en-US"/>
          </a:p>
        </p:txBody>
      </p:sp>
    </p:spTree>
    <p:extLst>
      <p:ext uri="{BB962C8B-B14F-4D97-AF65-F5344CB8AC3E}">
        <p14:creationId xmlns:p14="http://schemas.microsoft.com/office/powerpoint/2010/main" val="1808452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2</a:t>
            </a:fld>
            <a:endParaRPr lang="en-US"/>
          </a:p>
        </p:txBody>
      </p:sp>
    </p:spTree>
    <p:extLst>
      <p:ext uri="{BB962C8B-B14F-4D97-AF65-F5344CB8AC3E}">
        <p14:creationId xmlns:p14="http://schemas.microsoft.com/office/powerpoint/2010/main" val="1166888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3</a:t>
            </a:fld>
            <a:endParaRPr lang="en-US"/>
          </a:p>
        </p:txBody>
      </p:sp>
    </p:spTree>
    <p:extLst>
      <p:ext uri="{BB962C8B-B14F-4D97-AF65-F5344CB8AC3E}">
        <p14:creationId xmlns:p14="http://schemas.microsoft.com/office/powerpoint/2010/main" val="3926143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4</a:t>
            </a:fld>
            <a:endParaRPr lang="en-US"/>
          </a:p>
        </p:txBody>
      </p:sp>
    </p:spTree>
    <p:extLst>
      <p:ext uri="{BB962C8B-B14F-4D97-AF65-F5344CB8AC3E}">
        <p14:creationId xmlns:p14="http://schemas.microsoft.com/office/powerpoint/2010/main" val="647222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5</a:t>
            </a:fld>
            <a:endParaRPr lang="en-US"/>
          </a:p>
        </p:txBody>
      </p:sp>
    </p:spTree>
    <p:extLst>
      <p:ext uri="{BB962C8B-B14F-4D97-AF65-F5344CB8AC3E}">
        <p14:creationId xmlns:p14="http://schemas.microsoft.com/office/powerpoint/2010/main" val="2762367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6</a:t>
            </a:fld>
            <a:endParaRPr lang="en-US"/>
          </a:p>
        </p:txBody>
      </p:sp>
    </p:spTree>
    <p:extLst>
      <p:ext uri="{BB962C8B-B14F-4D97-AF65-F5344CB8AC3E}">
        <p14:creationId xmlns:p14="http://schemas.microsoft.com/office/powerpoint/2010/main" val="3918464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7</a:t>
            </a:fld>
            <a:endParaRPr lang="en-US"/>
          </a:p>
        </p:txBody>
      </p:sp>
    </p:spTree>
    <p:extLst>
      <p:ext uri="{BB962C8B-B14F-4D97-AF65-F5344CB8AC3E}">
        <p14:creationId xmlns:p14="http://schemas.microsoft.com/office/powerpoint/2010/main" val="7266240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8</a:t>
            </a:fld>
            <a:endParaRPr lang="en-US"/>
          </a:p>
        </p:txBody>
      </p:sp>
    </p:spTree>
    <p:extLst>
      <p:ext uri="{BB962C8B-B14F-4D97-AF65-F5344CB8AC3E}">
        <p14:creationId xmlns:p14="http://schemas.microsoft.com/office/powerpoint/2010/main" val="2814558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9</a:t>
            </a:fld>
            <a:endParaRPr lang="en-US"/>
          </a:p>
        </p:txBody>
      </p:sp>
    </p:spTree>
    <p:extLst>
      <p:ext uri="{BB962C8B-B14F-4D97-AF65-F5344CB8AC3E}">
        <p14:creationId xmlns:p14="http://schemas.microsoft.com/office/powerpoint/2010/main" val="38101766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746DE6-3336-457D-A091-FA20AC1C536E}" type="slidenum">
              <a:rPr lang="en-US" smtClean="0"/>
              <a:t>10</a:t>
            </a:fld>
            <a:endParaRPr lang="en-US"/>
          </a:p>
        </p:txBody>
      </p:sp>
    </p:spTree>
    <p:extLst>
      <p:ext uri="{BB962C8B-B14F-4D97-AF65-F5344CB8AC3E}">
        <p14:creationId xmlns:p14="http://schemas.microsoft.com/office/powerpoint/2010/main" val="3668206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E653A-FDE1-7BA2-8E6B-1568B85D557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73A83C-62F8-A4E2-BA37-2727C7455A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05BEAB-F911-04D3-249C-F330DADE3A27}"/>
              </a:ext>
            </a:extLst>
          </p:cNvPr>
          <p:cNvSpPr>
            <a:spLocks noGrp="1"/>
          </p:cNvSpPr>
          <p:nvPr>
            <p:ph type="dt" sz="half" idx="10"/>
          </p:nvPr>
        </p:nvSpPr>
        <p:spPr/>
        <p:txBody>
          <a:bodyPr/>
          <a:lstStyle/>
          <a:p>
            <a:fld id="{9E016143-E03C-4CFD-AFDC-14E5BDEA754C}" type="datetimeFigureOut">
              <a:rPr lang="en-US" smtClean="0"/>
              <a:t>4/21/2024</a:t>
            </a:fld>
            <a:endParaRPr lang="en-US" dirty="0"/>
          </a:p>
        </p:txBody>
      </p:sp>
      <p:sp>
        <p:nvSpPr>
          <p:cNvPr id="5" name="Footer Placeholder 4">
            <a:extLst>
              <a:ext uri="{FF2B5EF4-FFF2-40B4-BE49-F238E27FC236}">
                <a16:creationId xmlns:a16="http://schemas.microsoft.com/office/drawing/2014/main" id="{8CB390FA-B040-DBF8-885B-7CE7CA2B21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DEFABE9-5004-E930-99AB-6AC149A3429F}"/>
              </a:ext>
            </a:extLst>
          </p:cNvPr>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032719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38F8F-903A-A9BC-7D59-D5659556D4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EF93C4-D8C3-1637-29E3-0C96EB428B5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F01DD1-D5E0-C63F-AB9C-F4DC1F7B5B14}"/>
              </a:ext>
            </a:extLst>
          </p:cNvPr>
          <p:cNvSpPr>
            <a:spLocks noGrp="1"/>
          </p:cNvSpPr>
          <p:nvPr>
            <p:ph type="dt" sz="half" idx="10"/>
          </p:nvPr>
        </p:nvSpPr>
        <p:spPr/>
        <p:txBody>
          <a:bodyPr/>
          <a:lstStyle/>
          <a:p>
            <a:fld id="{78C94063-DF36-4330-A365-08DA1FA5B7D6}" type="datetimeFigureOut">
              <a:rPr lang="en-US" smtClean="0"/>
              <a:t>4/21/2024</a:t>
            </a:fld>
            <a:endParaRPr lang="en-US" dirty="0"/>
          </a:p>
        </p:txBody>
      </p:sp>
      <p:sp>
        <p:nvSpPr>
          <p:cNvPr id="5" name="Footer Placeholder 4">
            <a:extLst>
              <a:ext uri="{FF2B5EF4-FFF2-40B4-BE49-F238E27FC236}">
                <a16:creationId xmlns:a16="http://schemas.microsoft.com/office/drawing/2014/main" id="{7C93EA12-8EAA-BC7C-FBF3-7B959FA4552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78025D2-5B32-D0E4-E4C9-55A2591A8BF4}"/>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191922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92BC7-D2E4-C27C-02E5-433CBD4E31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70C414-B6A9-60A4-3B28-0CD04079FB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E0F4B9-D8F2-E312-5AB6-3918499D7E0A}"/>
              </a:ext>
            </a:extLst>
          </p:cNvPr>
          <p:cNvSpPr>
            <a:spLocks noGrp="1"/>
          </p:cNvSpPr>
          <p:nvPr>
            <p:ph type="dt" sz="half" idx="10"/>
          </p:nvPr>
        </p:nvSpPr>
        <p:spPr/>
        <p:txBody>
          <a:bodyPr/>
          <a:lstStyle/>
          <a:p>
            <a:fld id="{908A7C6C-0F39-4D70-8E8D-FE5B9C95FA73}" type="datetimeFigureOut">
              <a:rPr lang="en-US" smtClean="0"/>
              <a:t>4/21/2024</a:t>
            </a:fld>
            <a:endParaRPr lang="en-US" dirty="0"/>
          </a:p>
        </p:txBody>
      </p:sp>
      <p:sp>
        <p:nvSpPr>
          <p:cNvPr id="5" name="Footer Placeholder 4">
            <a:extLst>
              <a:ext uri="{FF2B5EF4-FFF2-40B4-BE49-F238E27FC236}">
                <a16:creationId xmlns:a16="http://schemas.microsoft.com/office/drawing/2014/main" id="{A0EB3989-B531-EFDE-A887-DEB3F7ACA42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9DADC54-BAC2-49F7-E007-B1D5C833C3BC}"/>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803705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8B811-B6DA-54FA-8E45-D744A82C71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818811-1F52-5A08-1FD5-518E815DF0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3C4D139-1564-14EE-9D8B-A23377CE96D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AD0D9A-521E-00CD-A206-801BD2C18BD2}"/>
              </a:ext>
            </a:extLst>
          </p:cNvPr>
          <p:cNvSpPr>
            <a:spLocks noGrp="1"/>
          </p:cNvSpPr>
          <p:nvPr>
            <p:ph type="dt" sz="half" idx="10"/>
          </p:nvPr>
        </p:nvSpPr>
        <p:spPr/>
        <p:txBody>
          <a:bodyPr/>
          <a:lstStyle/>
          <a:p>
            <a:fld id="{DFCFA4AC-08CC-42CE-BD01-C191750A04EC}" type="datetimeFigureOut">
              <a:rPr lang="en-US" smtClean="0"/>
              <a:t>4/21/2024</a:t>
            </a:fld>
            <a:endParaRPr lang="en-US" dirty="0"/>
          </a:p>
        </p:txBody>
      </p:sp>
      <p:sp>
        <p:nvSpPr>
          <p:cNvPr id="6" name="Footer Placeholder 5">
            <a:extLst>
              <a:ext uri="{FF2B5EF4-FFF2-40B4-BE49-F238E27FC236}">
                <a16:creationId xmlns:a16="http://schemas.microsoft.com/office/drawing/2014/main" id="{C9BDD4B4-30BA-5DB0-8FB0-B24D2928567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76F3A-4242-DBE4-28FB-19C58F8A0CE4}"/>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911500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59023-3CAB-568B-F88A-49200B83139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24260C-C162-4A99-1BE5-BCFF79AB8F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8B92D67-4911-2C25-5D5A-FBFD0493C0E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7E026A-88B0-9D82-F625-B6FCC86FF1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2F012D-7971-D641-216A-E0A2E429E2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AEFB01B-C480-8556-86FF-16F5019083D7}"/>
              </a:ext>
            </a:extLst>
          </p:cNvPr>
          <p:cNvSpPr>
            <a:spLocks noGrp="1"/>
          </p:cNvSpPr>
          <p:nvPr>
            <p:ph type="dt" sz="half" idx="10"/>
          </p:nvPr>
        </p:nvSpPr>
        <p:spPr/>
        <p:txBody>
          <a:bodyPr/>
          <a:lstStyle/>
          <a:p>
            <a:fld id="{1BA7A723-92A7-435B-B681-F25B092FEFEB}" type="datetimeFigureOut">
              <a:rPr lang="en-US" smtClean="0"/>
              <a:t>4/21/2024</a:t>
            </a:fld>
            <a:endParaRPr lang="en-US" dirty="0"/>
          </a:p>
        </p:txBody>
      </p:sp>
      <p:sp>
        <p:nvSpPr>
          <p:cNvPr id="8" name="Footer Placeholder 7">
            <a:extLst>
              <a:ext uri="{FF2B5EF4-FFF2-40B4-BE49-F238E27FC236}">
                <a16:creationId xmlns:a16="http://schemas.microsoft.com/office/drawing/2014/main" id="{A6F88805-3A5E-C24A-2146-C842B67D560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95A01F8-F566-6F47-FB3C-26B63EF05799}"/>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52150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7756A-BE09-A1FC-522A-EF02750436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8D864C-CF84-7965-D03F-F19D27E9B237}"/>
              </a:ext>
            </a:extLst>
          </p:cNvPr>
          <p:cNvSpPr>
            <a:spLocks noGrp="1"/>
          </p:cNvSpPr>
          <p:nvPr>
            <p:ph type="dt" sz="half" idx="10"/>
          </p:nvPr>
        </p:nvSpPr>
        <p:spPr/>
        <p:txBody>
          <a:bodyPr/>
          <a:lstStyle/>
          <a:p>
            <a:fld id="{4F170639-886C-4FCF-9EAB-ABB5DA3F3F4A}" type="datetimeFigureOut">
              <a:rPr lang="en-US" smtClean="0"/>
              <a:t>4/21/2024</a:t>
            </a:fld>
            <a:endParaRPr lang="en-US" dirty="0"/>
          </a:p>
        </p:txBody>
      </p:sp>
      <p:sp>
        <p:nvSpPr>
          <p:cNvPr id="4" name="Footer Placeholder 3">
            <a:extLst>
              <a:ext uri="{FF2B5EF4-FFF2-40B4-BE49-F238E27FC236}">
                <a16:creationId xmlns:a16="http://schemas.microsoft.com/office/drawing/2014/main" id="{C7F04112-605B-4ECB-A816-4080EB5D343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E6BB768-C16C-57E4-0A72-E8003E884CF0}"/>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057937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14C9CC-CE69-512F-909D-36295DCA0095}"/>
              </a:ext>
            </a:extLst>
          </p:cNvPr>
          <p:cNvSpPr>
            <a:spLocks noGrp="1"/>
          </p:cNvSpPr>
          <p:nvPr>
            <p:ph type="dt" sz="half" idx="10"/>
          </p:nvPr>
        </p:nvSpPr>
        <p:spPr/>
        <p:txBody>
          <a:bodyPr/>
          <a:lstStyle/>
          <a:p>
            <a:fld id="{22230651-31F4-45D2-98AE-A2108F41BC07}" type="datetimeFigureOut">
              <a:rPr lang="en-US" smtClean="0"/>
              <a:t>4/21/2024</a:t>
            </a:fld>
            <a:endParaRPr lang="en-US" dirty="0"/>
          </a:p>
        </p:txBody>
      </p:sp>
      <p:sp>
        <p:nvSpPr>
          <p:cNvPr id="3" name="Footer Placeholder 2">
            <a:extLst>
              <a:ext uri="{FF2B5EF4-FFF2-40B4-BE49-F238E27FC236}">
                <a16:creationId xmlns:a16="http://schemas.microsoft.com/office/drawing/2014/main" id="{15EB38D5-CC6F-E230-8B8B-D2E47F11FE6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75FA932-D01B-2C07-FDCB-47A96D9AF1E7}"/>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48460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1D99C-DF06-AD28-AC04-393184669A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7E1CDF-42D4-D303-9199-E6D4886E59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EC4B1D-0FBC-C12C-AF94-C8DC524A41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BFE73C-C501-8F78-97FC-A7ADE69D80AB}"/>
              </a:ext>
            </a:extLst>
          </p:cNvPr>
          <p:cNvSpPr>
            <a:spLocks noGrp="1"/>
          </p:cNvSpPr>
          <p:nvPr>
            <p:ph type="dt" sz="half" idx="10"/>
          </p:nvPr>
        </p:nvSpPr>
        <p:spPr/>
        <p:txBody>
          <a:bodyPr/>
          <a:lstStyle/>
          <a:p>
            <a:fld id="{6F53789A-C914-4DB1-8815-80B5EC7335C5}" type="datetimeFigureOut">
              <a:rPr lang="en-US" smtClean="0"/>
              <a:t>4/21/2024</a:t>
            </a:fld>
            <a:endParaRPr lang="en-US" dirty="0"/>
          </a:p>
        </p:txBody>
      </p:sp>
      <p:sp>
        <p:nvSpPr>
          <p:cNvPr id="6" name="Footer Placeholder 5">
            <a:extLst>
              <a:ext uri="{FF2B5EF4-FFF2-40B4-BE49-F238E27FC236}">
                <a16:creationId xmlns:a16="http://schemas.microsoft.com/office/drawing/2014/main" id="{31BEA427-641B-03B5-71B5-0598CA85CB7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D48E229-185A-4CA0-2770-798FE5E4327F}"/>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04753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9DB12-C7BC-E9C2-4664-7EB13D2DDD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1EC1EFE-C5D6-7F1E-27DD-1863BC054C5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5370C1-5D33-760B-DB42-A5EDD5B930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C9FDBE-3515-0948-5F7A-049748BB92B7}"/>
              </a:ext>
            </a:extLst>
          </p:cNvPr>
          <p:cNvSpPr>
            <a:spLocks noGrp="1"/>
          </p:cNvSpPr>
          <p:nvPr>
            <p:ph type="dt" sz="half" idx="10"/>
          </p:nvPr>
        </p:nvSpPr>
        <p:spPr/>
        <p:txBody>
          <a:bodyPr/>
          <a:lstStyle/>
          <a:p>
            <a:fld id="{5E6440AA-91A0-436F-8FDB-C0F939DCAE21}" type="datetimeFigureOut">
              <a:rPr lang="en-US" smtClean="0"/>
              <a:t>4/21/2024</a:t>
            </a:fld>
            <a:endParaRPr lang="en-US" dirty="0"/>
          </a:p>
        </p:txBody>
      </p:sp>
      <p:sp>
        <p:nvSpPr>
          <p:cNvPr id="6" name="Footer Placeholder 5">
            <a:extLst>
              <a:ext uri="{FF2B5EF4-FFF2-40B4-BE49-F238E27FC236}">
                <a16:creationId xmlns:a16="http://schemas.microsoft.com/office/drawing/2014/main" id="{5648E04C-5837-AE26-EAAB-605E18E3E9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8213A0A-117E-98BA-C444-EF040B0AE1F0}"/>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5244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16DED-C235-EBC6-0376-AEC306C395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DBCAA2-73B7-8CE4-69DD-BBCE1D5F94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D102CF-9F15-B3F3-7492-5B1072961750}"/>
              </a:ext>
            </a:extLst>
          </p:cNvPr>
          <p:cNvSpPr>
            <a:spLocks noGrp="1"/>
          </p:cNvSpPr>
          <p:nvPr>
            <p:ph type="dt" sz="half" idx="10"/>
          </p:nvPr>
        </p:nvSpPr>
        <p:spPr/>
        <p:txBody>
          <a:bodyPr/>
          <a:lstStyle/>
          <a:p>
            <a:fld id="{C033E54A-A8CA-48C1-9504-691B58049D29}" type="datetimeFigureOut">
              <a:rPr lang="en-US" smtClean="0"/>
              <a:t>4/21/2024</a:t>
            </a:fld>
            <a:endParaRPr lang="en-US" dirty="0"/>
          </a:p>
        </p:txBody>
      </p:sp>
      <p:sp>
        <p:nvSpPr>
          <p:cNvPr id="5" name="Footer Placeholder 4">
            <a:extLst>
              <a:ext uri="{FF2B5EF4-FFF2-40B4-BE49-F238E27FC236}">
                <a16:creationId xmlns:a16="http://schemas.microsoft.com/office/drawing/2014/main" id="{31857406-532D-7074-016E-679621EFD58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C223081-9F8D-A4C3-6AC9-5EA05E82110C}"/>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3529124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A4C24F5-880C-1A14-C551-AED9AFA3A7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677EEC6-D43D-9C77-70BF-D9837239BA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7D1032-6782-155B-5E2A-1BC6066182A6}"/>
              </a:ext>
            </a:extLst>
          </p:cNvPr>
          <p:cNvSpPr>
            <a:spLocks noGrp="1"/>
          </p:cNvSpPr>
          <p:nvPr>
            <p:ph type="dt" sz="half" idx="10"/>
          </p:nvPr>
        </p:nvSpPr>
        <p:spPr/>
        <p:txBody>
          <a:bodyPr/>
          <a:lstStyle/>
          <a:p>
            <a:fld id="{B5F6C806-BBF7-471C-9527-881CE2266695}" type="datetimeFigureOut">
              <a:rPr lang="en-US" smtClean="0"/>
              <a:t>4/21/2024</a:t>
            </a:fld>
            <a:endParaRPr lang="en-US" dirty="0"/>
          </a:p>
        </p:txBody>
      </p:sp>
      <p:sp>
        <p:nvSpPr>
          <p:cNvPr id="5" name="Footer Placeholder 4">
            <a:extLst>
              <a:ext uri="{FF2B5EF4-FFF2-40B4-BE49-F238E27FC236}">
                <a16:creationId xmlns:a16="http://schemas.microsoft.com/office/drawing/2014/main" id="{68CC2CD3-04FC-8842-5244-9679337619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A63C5B-903F-36BF-20CF-6179D3692B72}"/>
              </a:ext>
            </a:extLst>
          </p:cNvPr>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34602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01CC3C-3903-ADD6-92EE-28FED2CA9A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AE023C-9489-C85C-3033-992A95B517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CAB9BF-5342-F30C-9288-5E499BF574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59FD0C-5451-4CA0-86AF-E70AE3279989}" type="datetimeFigureOut">
              <a:rPr lang="en-US" smtClean="0"/>
              <a:t>4/21/2024</a:t>
            </a:fld>
            <a:endParaRPr lang="en-US" dirty="0"/>
          </a:p>
        </p:txBody>
      </p:sp>
      <p:sp>
        <p:nvSpPr>
          <p:cNvPr id="5" name="Footer Placeholder 4">
            <a:extLst>
              <a:ext uri="{FF2B5EF4-FFF2-40B4-BE49-F238E27FC236}">
                <a16:creationId xmlns:a16="http://schemas.microsoft.com/office/drawing/2014/main" id="{833E2C33-6207-C8AF-7F93-01CF61EE4A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C5EE8DC-5049-3F9E-77F6-4200DD87DE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076264453"/>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314824" y="735106"/>
            <a:ext cx="10053763" cy="2928470"/>
          </a:xfrm>
        </p:spPr>
        <p:txBody>
          <a:bodyPr anchor="b">
            <a:normAutofit/>
          </a:bodyPr>
          <a:lstStyle/>
          <a:p>
            <a:pPr algn="l"/>
            <a:r>
              <a:rPr lang="en-US" sz="4800" dirty="0">
                <a:solidFill>
                  <a:srgbClr val="FFFFFF"/>
                </a:solidFill>
              </a:rPr>
              <a:t>Criminal Litigation - Appeals</a:t>
            </a:r>
          </a:p>
        </p:txBody>
      </p:sp>
      <p:sp>
        <p:nvSpPr>
          <p:cNvPr id="3" name="Content Placeholder 2"/>
          <p:cNvSpPr>
            <a:spLocks noGrp="1"/>
          </p:cNvSpPr>
          <p:nvPr>
            <p:ph type="subTitle" idx="1"/>
          </p:nvPr>
        </p:nvSpPr>
        <p:spPr>
          <a:xfrm>
            <a:off x="1350682" y="4870824"/>
            <a:ext cx="10005951" cy="1458258"/>
          </a:xfrm>
        </p:spPr>
        <p:txBody>
          <a:bodyPr anchor="ctr">
            <a:normAutofit/>
          </a:bodyPr>
          <a:lstStyle/>
          <a:p>
            <a:pPr algn="l"/>
            <a:r>
              <a:rPr lang="en-GB" dirty="0"/>
              <a:t>Criminal Litigation Week 11</a:t>
            </a:r>
            <a:endParaRPr lang="en-GB"/>
          </a:p>
        </p:txBody>
      </p:sp>
    </p:spTree>
    <p:extLst>
      <p:ext uri="{BB962C8B-B14F-4D97-AF65-F5344CB8AC3E}">
        <p14:creationId xmlns:p14="http://schemas.microsoft.com/office/powerpoint/2010/main" val="27106476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2C818F-C30E-4850-88B2-8C15C64952B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a:t>
            </a:r>
          </a:p>
        </p:txBody>
      </p:sp>
      <p:graphicFrame>
        <p:nvGraphicFramePr>
          <p:cNvPr id="5" name="Content Placeholder 2">
            <a:extLst>
              <a:ext uri="{FF2B5EF4-FFF2-40B4-BE49-F238E27FC236}">
                <a16:creationId xmlns:a16="http://schemas.microsoft.com/office/drawing/2014/main" id="{7DCEDB4B-3615-4456-8737-4EA20762596A}"/>
              </a:ext>
            </a:extLst>
          </p:cNvPr>
          <p:cNvGraphicFramePr>
            <a:graphicFrameLocks noGrp="1"/>
          </p:cNvGraphicFramePr>
          <p:nvPr>
            <p:ph idx="1"/>
            <p:extLst>
              <p:ext uri="{D42A27DB-BD31-4B8C-83A1-F6EECF244321}">
                <p14:modId xmlns:p14="http://schemas.microsoft.com/office/powerpoint/2010/main" val="272611461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1783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98A1DC-7921-45DC-BD64-92FA7CC6923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Appeals</a:t>
            </a:r>
          </a:p>
        </p:txBody>
      </p:sp>
      <p:graphicFrame>
        <p:nvGraphicFramePr>
          <p:cNvPr id="5" name="Content Placeholder 2">
            <a:extLst>
              <a:ext uri="{FF2B5EF4-FFF2-40B4-BE49-F238E27FC236}">
                <a16:creationId xmlns:a16="http://schemas.microsoft.com/office/drawing/2014/main" id="{B36D965F-2545-9A0A-E30D-71A89E471E6C}"/>
              </a:ext>
            </a:extLst>
          </p:cNvPr>
          <p:cNvGraphicFramePr>
            <a:graphicFrameLocks noGrp="1"/>
          </p:cNvGraphicFramePr>
          <p:nvPr>
            <p:ph idx="1"/>
            <p:extLst>
              <p:ext uri="{D42A27DB-BD31-4B8C-83A1-F6EECF244321}">
                <p14:modId xmlns:p14="http://schemas.microsoft.com/office/powerpoint/2010/main" val="2508232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584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D7463B-B44C-4705-A889-E31854500B9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Appeal to Crown Court</a:t>
            </a:r>
          </a:p>
        </p:txBody>
      </p:sp>
      <p:graphicFrame>
        <p:nvGraphicFramePr>
          <p:cNvPr id="5" name="Content Placeholder 2">
            <a:extLst>
              <a:ext uri="{FF2B5EF4-FFF2-40B4-BE49-F238E27FC236}">
                <a16:creationId xmlns:a16="http://schemas.microsoft.com/office/drawing/2014/main" id="{BE2D4250-B65A-298C-E3CD-190BDCC7C107}"/>
              </a:ext>
            </a:extLst>
          </p:cNvPr>
          <p:cNvGraphicFramePr>
            <a:graphicFrameLocks noGrp="1"/>
          </p:cNvGraphicFramePr>
          <p:nvPr>
            <p:ph idx="1"/>
            <p:extLst>
              <p:ext uri="{D42A27DB-BD31-4B8C-83A1-F6EECF244321}">
                <p14:modId xmlns:p14="http://schemas.microsoft.com/office/powerpoint/2010/main" val="7998688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5204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AE0093-1157-491F-867E-FAD57DDF694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Appeal to High Court</a:t>
            </a:r>
          </a:p>
        </p:txBody>
      </p:sp>
      <p:graphicFrame>
        <p:nvGraphicFramePr>
          <p:cNvPr id="5" name="Content Placeholder 2">
            <a:extLst>
              <a:ext uri="{FF2B5EF4-FFF2-40B4-BE49-F238E27FC236}">
                <a16:creationId xmlns:a16="http://schemas.microsoft.com/office/drawing/2014/main" id="{65AC524D-098E-0F0F-2EF9-F185CFB89328}"/>
              </a:ext>
            </a:extLst>
          </p:cNvPr>
          <p:cNvGraphicFramePr>
            <a:graphicFrameLocks noGrp="1"/>
          </p:cNvGraphicFramePr>
          <p:nvPr>
            <p:ph idx="1"/>
            <p:extLst>
              <p:ext uri="{D42A27DB-BD31-4B8C-83A1-F6EECF244321}">
                <p14:modId xmlns:p14="http://schemas.microsoft.com/office/powerpoint/2010/main" val="147805938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81642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953D4-5A2C-4B29-8DEC-18C2E58C493B}"/>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Judicial Review</a:t>
            </a:r>
          </a:p>
        </p:txBody>
      </p:sp>
      <p:graphicFrame>
        <p:nvGraphicFramePr>
          <p:cNvPr id="5" name="Content Placeholder 2">
            <a:extLst>
              <a:ext uri="{FF2B5EF4-FFF2-40B4-BE49-F238E27FC236}">
                <a16:creationId xmlns:a16="http://schemas.microsoft.com/office/drawing/2014/main" id="{E0689736-D1E0-D39F-8644-866EAC857417}"/>
              </a:ext>
            </a:extLst>
          </p:cNvPr>
          <p:cNvGraphicFramePr>
            <a:graphicFrameLocks noGrp="1"/>
          </p:cNvGraphicFramePr>
          <p:nvPr>
            <p:ph idx="1"/>
            <p:extLst>
              <p:ext uri="{D42A27DB-BD31-4B8C-83A1-F6EECF244321}">
                <p14:modId xmlns:p14="http://schemas.microsoft.com/office/powerpoint/2010/main" val="28214939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9441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965040-0741-4696-9475-B3158EA3C71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Orders</a:t>
            </a:r>
          </a:p>
        </p:txBody>
      </p:sp>
      <p:graphicFrame>
        <p:nvGraphicFramePr>
          <p:cNvPr id="5" name="Content Placeholder 2">
            <a:extLst>
              <a:ext uri="{FF2B5EF4-FFF2-40B4-BE49-F238E27FC236}">
                <a16:creationId xmlns:a16="http://schemas.microsoft.com/office/drawing/2014/main" id="{09054CEE-304A-FEBC-CBD9-2EE1DAF1FE09}"/>
              </a:ext>
            </a:extLst>
          </p:cNvPr>
          <p:cNvGraphicFramePr>
            <a:graphicFrameLocks noGrp="1"/>
          </p:cNvGraphicFramePr>
          <p:nvPr>
            <p:ph idx="1"/>
            <p:extLst>
              <p:ext uri="{D42A27DB-BD31-4B8C-83A1-F6EECF244321}">
                <p14:modId xmlns:p14="http://schemas.microsoft.com/office/powerpoint/2010/main" val="301500960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1968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E71F2-9DEE-426F-A97C-C207A3ADCBC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Appeal from Crown Court</a:t>
            </a:r>
          </a:p>
        </p:txBody>
      </p:sp>
      <p:sp>
        <p:nvSpPr>
          <p:cNvPr id="21" name="Content Placeholder 2">
            <a:extLst>
              <a:ext uri="{FF2B5EF4-FFF2-40B4-BE49-F238E27FC236}">
                <a16:creationId xmlns:a16="http://schemas.microsoft.com/office/drawing/2014/main" id="{76EF6418-5265-4FF9-9E1F-8CFCAFF88BBE}"/>
              </a:ext>
            </a:extLst>
          </p:cNvPr>
          <p:cNvSpPr>
            <a:spLocks noGrp="1"/>
          </p:cNvSpPr>
          <p:nvPr>
            <p:ph idx="1"/>
          </p:nvPr>
        </p:nvSpPr>
        <p:spPr>
          <a:xfrm>
            <a:off x="4810259" y="649480"/>
            <a:ext cx="6555347" cy="5546047"/>
          </a:xfrm>
        </p:spPr>
        <p:txBody>
          <a:bodyPr anchor="ctr">
            <a:normAutofit/>
          </a:bodyPr>
          <a:lstStyle/>
          <a:p>
            <a:r>
              <a:rPr lang="en-GB" sz="2000"/>
              <a:t>If convicted on indictment, D may appeal to the Court of Appeal against conviction and/or sentence where they pleaded not guilty or against sentence only where they pleaded guilty (s1 Criminal Appeal Act 1968)</a:t>
            </a:r>
          </a:p>
          <a:p>
            <a:r>
              <a:rPr lang="en-GB" sz="2000"/>
              <a:t>Leave to appeal to the Court of Appeal is always required.</a:t>
            </a:r>
          </a:p>
          <a:p>
            <a:r>
              <a:rPr lang="en-GB" sz="2000"/>
              <a:t>Leave may be given by the trial judge granting a certificate that the case is fit for appeal, or by the Court of Appeal</a:t>
            </a:r>
          </a:p>
          <a:p>
            <a:r>
              <a:rPr lang="en-GB" sz="2000"/>
              <a:t>Application lodged with the Court of Appeal (electronically)</a:t>
            </a:r>
          </a:p>
          <a:p>
            <a:r>
              <a:rPr lang="en-GB" sz="2000"/>
              <a:t>Within 28 days of conviction or sentence.</a:t>
            </a:r>
          </a:p>
          <a:p>
            <a:r>
              <a:rPr lang="en-GB" sz="2000"/>
              <a:t>Papers placed before a single judge.</a:t>
            </a:r>
          </a:p>
          <a:p>
            <a:r>
              <a:rPr lang="en-GB" sz="2000"/>
              <a:t>Court may quash and acquit; quash and order re-trial; find the appellant (D) guilty of an alternative offence; allow part of the appeal; or dismiss the appeal.</a:t>
            </a:r>
          </a:p>
        </p:txBody>
      </p:sp>
    </p:spTree>
    <p:extLst>
      <p:ext uri="{BB962C8B-B14F-4D97-AF65-F5344CB8AC3E}">
        <p14:creationId xmlns:p14="http://schemas.microsoft.com/office/powerpoint/2010/main" val="841781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870D8-75C2-41D7-B53B-12CA26057D6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Attorney-General’s Reference</a:t>
            </a:r>
          </a:p>
        </p:txBody>
      </p:sp>
      <p:graphicFrame>
        <p:nvGraphicFramePr>
          <p:cNvPr id="5" name="Content Placeholder 2">
            <a:extLst>
              <a:ext uri="{FF2B5EF4-FFF2-40B4-BE49-F238E27FC236}">
                <a16:creationId xmlns:a16="http://schemas.microsoft.com/office/drawing/2014/main" id="{1F0832C8-EA10-5014-1F9A-1A6DC40396AE}"/>
              </a:ext>
            </a:extLst>
          </p:cNvPr>
          <p:cNvGraphicFramePr>
            <a:graphicFrameLocks noGrp="1"/>
          </p:cNvGraphicFramePr>
          <p:nvPr>
            <p:ph idx="1"/>
            <p:extLst>
              <p:ext uri="{D42A27DB-BD31-4B8C-83A1-F6EECF244321}">
                <p14:modId xmlns:p14="http://schemas.microsoft.com/office/powerpoint/2010/main" val="17470714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1592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6D63398-EEE4-4E6A-BEF3-E92924A28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0"/>
            <a:ext cx="12226755" cy="6858000"/>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6804B24-17AC-406D-9636-1332F5DF9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903156" y="-2460574"/>
            <a:ext cx="6859919" cy="11777232"/>
          </a:xfrm>
          <a:prstGeom prst="rect">
            <a:avLst/>
          </a:prstGeom>
          <a:gradFill>
            <a:gsLst>
              <a:gs pos="0">
                <a:schemeClr val="accent1">
                  <a:lumMod val="50000"/>
                  <a:alpha val="0"/>
                </a:schemeClr>
              </a:gs>
              <a:gs pos="100000">
                <a:schemeClr val="accent1">
                  <a:lumMod val="50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3" y="-864"/>
            <a:ext cx="3608179" cy="6858864"/>
          </a:xfrm>
          <a:prstGeom prst="rect">
            <a:avLst/>
          </a:prstGeom>
          <a:gradFill>
            <a:gsLst>
              <a:gs pos="0">
                <a:schemeClr val="accent1">
                  <a:lumMod val="75000"/>
                  <a:alpha val="48000"/>
                </a:schemeClr>
              </a:gs>
              <a:gs pos="99000">
                <a:srgbClr val="000000">
                  <a:alpha val="46000"/>
                </a:srgb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26703">
            <a:off x="1164940" y="1025588"/>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570DF94D-F28F-435E-AD56-C40FC99AF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409782"/>
            <a:ext cx="12221732" cy="4443259"/>
          </a:xfrm>
          <a:prstGeom prst="rect">
            <a:avLst/>
          </a:prstGeom>
          <a:gradFill>
            <a:gsLst>
              <a:gs pos="0">
                <a:schemeClr val="accent1">
                  <a:lumMod val="75000"/>
                  <a:alpha val="50000"/>
                </a:schemeClr>
              </a:gs>
              <a:gs pos="99000">
                <a:srgbClr val="000000">
                  <a:alpha val="11000"/>
                </a:srgb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4F952EE-9AAE-4D81-BF98-35DF713340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942096" y="-2872097"/>
            <a:ext cx="6407535" cy="12151737"/>
          </a:xfrm>
          <a:prstGeom prst="rect">
            <a:avLst/>
          </a:prstGeom>
          <a:gradFill>
            <a:gsLst>
              <a:gs pos="1000">
                <a:srgbClr val="000000">
                  <a:alpha val="33000"/>
                </a:srgbClr>
              </a:gs>
              <a:gs pos="100000">
                <a:schemeClr val="accent1">
                  <a:lumMod val="5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47D47-1AD8-46B9-ADBF-10C7657B076B}"/>
              </a:ext>
            </a:extLst>
          </p:cNvPr>
          <p:cNvSpPr>
            <a:spLocks noGrp="1"/>
          </p:cNvSpPr>
          <p:nvPr>
            <p:ph type="title"/>
          </p:nvPr>
        </p:nvSpPr>
        <p:spPr>
          <a:xfrm>
            <a:off x="4244454" y="3006586"/>
            <a:ext cx="7284935" cy="2732297"/>
          </a:xfrm>
        </p:spPr>
        <p:txBody>
          <a:bodyPr vert="horz" lIns="91440" tIns="45720" rIns="91440" bIns="45720" rtlCol="0" anchor="t">
            <a:normAutofit/>
          </a:bodyPr>
          <a:lstStyle/>
          <a:p>
            <a:r>
              <a:rPr lang="en-US" sz="4800" kern="1200">
                <a:solidFill>
                  <a:srgbClr val="FFFFFF"/>
                </a:solidFill>
                <a:latin typeface="+mj-lt"/>
                <a:ea typeface="+mj-ea"/>
                <a:cs typeface="+mj-cs"/>
              </a:rPr>
              <a:t>Tutorial</a:t>
            </a:r>
          </a:p>
        </p:txBody>
      </p:sp>
      <p:sp>
        <p:nvSpPr>
          <p:cNvPr id="3" name="Content Placeholder 2">
            <a:extLst>
              <a:ext uri="{FF2B5EF4-FFF2-40B4-BE49-F238E27FC236}">
                <a16:creationId xmlns:a16="http://schemas.microsoft.com/office/drawing/2014/main" id="{7254FB9A-FCAE-4BDC-B570-9F09150BD214}"/>
              </a:ext>
            </a:extLst>
          </p:cNvPr>
          <p:cNvSpPr>
            <a:spLocks noGrp="1"/>
          </p:cNvSpPr>
          <p:nvPr>
            <p:ph idx="1"/>
          </p:nvPr>
        </p:nvSpPr>
        <p:spPr>
          <a:xfrm>
            <a:off x="2103135" y="4284742"/>
            <a:ext cx="6755642" cy="1296368"/>
          </a:xfrm>
        </p:spPr>
        <p:txBody>
          <a:bodyPr vert="horz" lIns="91440" tIns="45720" rIns="91440" bIns="45720" rtlCol="0" anchor="b">
            <a:normAutofit/>
          </a:bodyPr>
          <a:lstStyle/>
          <a:p>
            <a:pPr marL="0" indent="0">
              <a:buNone/>
            </a:pPr>
            <a:r>
              <a:rPr lang="en-US" sz="4400" kern="1200" dirty="0">
                <a:solidFill>
                  <a:srgbClr val="FFFFFF"/>
                </a:solidFill>
                <a:latin typeface="+mn-lt"/>
                <a:ea typeface="+mn-ea"/>
                <a:cs typeface="+mn-cs"/>
              </a:rPr>
              <a:t>See separate handout</a:t>
            </a:r>
          </a:p>
        </p:txBody>
      </p:sp>
    </p:spTree>
    <p:extLst>
      <p:ext uri="{BB962C8B-B14F-4D97-AF65-F5344CB8AC3E}">
        <p14:creationId xmlns:p14="http://schemas.microsoft.com/office/powerpoint/2010/main" val="7864623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643</Words>
  <Application>Microsoft Office PowerPoint</Application>
  <PresentationFormat>Widescreen</PresentationFormat>
  <Paragraphs>65</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Criminal Litigation - Appeals</vt:lpstr>
      <vt:lpstr>Aims</vt:lpstr>
      <vt:lpstr>Appeals</vt:lpstr>
      <vt:lpstr>Appeal to Crown Court</vt:lpstr>
      <vt:lpstr>Appeal to High Court</vt:lpstr>
      <vt:lpstr>Judicial Review</vt:lpstr>
      <vt:lpstr>Orders</vt:lpstr>
      <vt:lpstr>Appeal from Crown Court</vt:lpstr>
      <vt:lpstr>Attorney-General’s Reference</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Sentencing in England and Wales</dc:title>
  <dc:creator>Sian Turvey</dc:creator>
  <cp:lastModifiedBy>Cerys Davies</cp:lastModifiedBy>
  <cp:revision>4</cp:revision>
  <dcterms:created xsi:type="dcterms:W3CDTF">2021-02-22T15:18:53Z</dcterms:created>
  <dcterms:modified xsi:type="dcterms:W3CDTF">2024-04-21T11:51:07Z</dcterms:modified>
</cp:coreProperties>
</file>