
<file path=[Content_Types].xml><?xml version="1.0" encoding="utf-8"?>
<Types xmlns="http://schemas.openxmlformats.org/package/2006/content-types">
  <Default ContentType="application/x-fontdata" Extension="fntdata"/>
  <Default ContentType="application/xml" Extension="xml"/>
  <Default ContentType="image/png" Extension="png"/>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Lst>
  <p:sldSz cy="6858000" cx="9144000"/>
  <p:notesSz cx="6858000" cy="9144000"/>
  <p:embeddedFontLst>
    <p:embeddedFont>
      <p:font typeface="Century Gothic"/>
      <p:regular r:id="rId15"/>
      <p:bold r:id="rId16"/>
      <p:italic r:id="rId17"/>
      <p:boldItalic r:id="rId1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2160">
          <p15:clr>
            <a:srgbClr val="A4A3A4"/>
          </p15:clr>
        </p15:guide>
        <p15:guide id="2" pos="2880">
          <p15:clr>
            <a:srgbClr val="A4A3A4"/>
          </p15:clr>
        </p15:guide>
      </p15:sldGuideLst>
    </p:ext>
    <p:ext uri="GoogleSlidesCustomDataVersion2">
      <go:slidesCustomData xmlns:go="http://customooxmlschemas.google.com/" r:id="rId19" roundtripDataSignature="AMtx7mhSWdl7PHQJns4tVdrKFSjkto5Rf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2160" orient="horz"/>
        <p:guide pos="2880"/>
      </p:guideLst>
    </p:cSldViewPr>
  </p:slideViewPr>
</p:viewPr>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5" Type="http://schemas.openxmlformats.org/officeDocument/2006/relationships/font" Target="fonts/CenturyGothic-regular.fntdata"/><Relationship Id="rId14" Type="http://schemas.openxmlformats.org/officeDocument/2006/relationships/slide" Target="slides/slide9.xml"/><Relationship Id="rId17" Type="http://schemas.openxmlformats.org/officeDocument/2006/relationships/font" Target="fonts/CenturyGothic-italic.fntdata"/><Relationship Id="rId16" Type="http://schemas.openxmlformats.org/officeDocument/2006/relationships/font" Target="fonts/CenturyGothic-bold.fntdata"/><Relationship Id="rId5" Type="http://schemas.openxmlformats.org/officeDocument/2006/relationships/notesMaster" Target="notesMasters/notesMaster1.xml"/><Relationship Id="rId19" Type="http://customschemas.google.com/relationships/presentationmetadata" Target="metadata"/><Relationship Id="rId6" Type="http://schemas.openxmlformats.org/officeDocument/2006/relationships/slide" Target="slides/slide1.xml"/><Relationship Id="rId18" Type="http://schemas.openxmlformats.org/officeDocument/2006/relationships/font" Target="fonts/CenturyGothic-boldItalic.fntdata"/><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5" name="Google Shape;5;n"/>
          <p:cNvSpPr/>
          <p:nvPr>
            <p:ph idx="3"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indent="-228600" lvl="1" marL="914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2pPr>
            <a:lvl3pPr indent="-228600" lvl="2" marL="1371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3pPr>
            <a:lvl4pPr indent="-228600" lvl="3" marL="1828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4pPr>
            <a:lvl5pPr indent="-228600" lvl="4" marL="22860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5pPr>
            <a:lvl6pPr indent="-228600" lvl="5" marL="27432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6pPr>
            <a:lvl7pPr indent="-228600" lvl="6" marL="32004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7pPr>
            <a:lvl8pPr indent="-228600" lvl="7" marL="36576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8pPr>
            <a:lvl9pPr indent="-228600" lvl="8" marL="411480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Arial"/>
                <a:ea typeface="Arial"/>
                <a:cs typeface="Arial"/>
                <a:sym typeface="Arial"/>
              </a:defRPr>
            </a:lvl1pPr>
            <a:lvl2pPr lvl="1" marR="0" rtl="0" algn="l">
              <a:spcBef>
                <a:spcPts val="0"/>
              </a:spcBef>
              <a:spcAft>
                <a:spcPts val="0"/>
              </a:spcAft>
              <a:buSzPts val="1400"/>
              <a:buNone/>
              <a:defRPr b="0" i="0" sz="1800" u="none" cap="none" strike="noStrike">
                <a:solidFill>
                  <a:schemeClr val="dk1"/>
                </a:solidFill>
                <a:latin typeface="Arial"/>
                <a:ea typeface="Arial"/>
                <a:cs typeface="Arial"/>
                <a:sym typeface="Arial"/>
              </a:defRPr>
            </a:lvl2pPr>
            <a:lvl3pPr lvl="2" marR="0" rtl="0" algn="l">
              <a:spcBef>
                <a:spcPts val="0"/>
              </a:spcBef>
              <a:spcAft>
                <a:spcPts val="0"/>
              </a:spcAft>
              <a:buSzPts val="1400"/>
              <a:buNone/>
              <a:defRPr b="0" i="0" sz="1800" u="none" cap="none" strike="noStrike">
                <a:solidFill>
                  <a:schemeClr val="dk1"/>
                </a:solidFill>
                <a:latin typeface="Arial"/>
                <a:ea typeface="Arial"/>
                <a:cs typeface="Arial"/>
                <a:sym typeface="Arial"/>
              </a:defRPr>
            </a:lvl3pPr>
            <a:lvl4pPr lvl="3" marR="0" rtl="0" algn="l">
              <a:spcBef>
                <a:spcPts val="0"/>
              </a:spcBef>
              <a:spcAft>
                <a:spcPts val="0"/>
              </a:spcAft>
              <a:buSzPts val="1400"/>
              <a:buNone/>
              <a:defRPr b="0" i="0" sz="1800" u="none" cap="none" strike="noStrike">
                <a:solidFill>
                  <a:schemeClr val="dk1"/>
                </a:solidFill>
                <a:latin typeface="Arial"/>
                <a:ea typeface="Arial"/>
                <a:cs typeface="Arial"/>
                <a:sym typeface="Arial"/>
              </a:defRPr>
            </a:lvl4pPr>
            <a:lvl5pPr lvl="4" marR="0" rtl="0" algn="l">
              <a:spcBef>
                <a:spcPts val="0"/>
              </a:spcBef>
              <a:spcAft>
                <a:spcPts val="0"/>
              </a:spcAft>
              <a:buSzPts val="1400"/>
              <a:buNone/>
              <a:defRPr b="0" i="0" sz="1800" u="none" cap="none" strike="noStrike">
                <a:solidFill>
                  <a:schemeClr val="dk1"/>
                </a:solidFill>
                <a:latin typeface="Arial"/>
                <a:ea typeface="Arial"/>
                <a:cs typeface="Arial"/>
                <a:sym typeface="Arial"/>
              </a:defRPr>
            </a:lvl5pPr>
            <a:lvl6pPr lvl="5" marR="0" rtl="0" algn="l">
              <a:spcBef>
                <a:spcPts val="0"/>
              </a:spcBef>
              <a:spcAft>
                <a:spcPts val="0"/>
              </a:spcAft>
              <a:buSzPts val="1400"/>
              <a:buNone/>
              <a:defRPr b="0" i="0" sz="1800" u="none" cap="none" strike="noStrike">
                <a:solidFill>
                  <a:schemeClr val="dk1"/>
                </a:solidFill>
                <a:latin typeface="Arial"/>
                <a:ea typeface="Arial"/>
                <a:cs typeface="Arial"/>
                <a:sym typeface="Arial"/>
              </a:defRPr>
            </a:lvl6pPr>
            <a:lvl7pPr lvl="6" marR="0" rtl="0" algn="l">
              <a:spcBef>
                <a:spcPts val="0"/>
              </a:spcBef>
              <a:spcAft>
                <a:spcPts val="0"/>
              </a:spcAft>
              <a:buSzPts val="1400"/>
              <a:buNone/>
              <a:defRPr b="0" i="0" sz="1800" u="none" cap="none" strike="noStrike">
                <a:solidFill>
                  <a:schemeClr val="dk1"/>
                </a:solidFill>
                <a:latin typeface="Arial"/>
                <a:ea typeface="Arial"/>
                <a:cs typeface="Arial"/>
                <a:sym typeface="Arial"/>
              </a:defRPr>
            </a:lvl7pPr>
            <a:lvl8pPr lvl="7" marR="0" rtl="0" algn="l">
              <a:spcBef>
                <a:spcPts val="0"/>
              </a:spcBef>
              <a:spcAft>
                <a:spcPts val="0"/>
              </a:spcAft>
              <a:buSzPts val="1400"/>
              <a:buNone/>
              <a:defRPr b="0" i="0" sz="1800" u="none" cap="none" strike="noStrike">
                <a:solidFill>
                  <a:schemeClr val="dk1"/>
                </a:solidFill>
                <a:latin typeface="Arial"/>
                <a:ea typeface="Arial"/>
                <a:cs typeface="Arial"/>
                <a:sym typeface="Arial"/>
              </a:defRPr>
            </a:lvl8pPr>
            <a:lvl9pPr lvl="8" marR="0" rtl="0" algn="l">
              <a:spcBef>
                <a:spcPts val="0"/>
              </a:spcBef>
              <a:spcAft>
                <a:spcPts val="0"/>
              </a:spcAft>
              <a:buSzPts val="1400"/>
              <a:buNone/>
              <a:defRPr b="0" i="0" sz="1800" u="none" cap="none" strike="noStrike">
                <a:solidFill>
                  <a:schemeClr val="dk1"/>
                </a:solidFill>
                <a:latin typeface="Arial"/>
                <a:ea typeface="Arial"/>
                <a:cs typeface="Arial"/>
                <a:sym typeface="Arial"/>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Arial"/>
                <a:ea typeface="Arial"/>
                <a:cs typeface="Arial"/>
                <a:sym typeface="Arial"/>
              </a:rPr>
              <a:t>‹#›</a:t>
            </a:fld>
            <a:endParaRPr b="0" i="0" sz="1200" u="none" cap="none" strike="noStrike">
              <a:solidFill>
                <a:schemeClr val="dk1"/>
              </a:solidFill>
              <a:latin typeface="Arial"/>
              <a:ea typeface="Arial"/>
              <a:cs typeface="Arial"/>
              <a:sym typeface="Arial"/>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6" name="Shape 106"/>
        <p:cNvGrpSpPr/>
        <p:nvPr/>
      </p:nvGrpSpPr>
      <p:grpSpPr>
        <a:xfrm>
          <a:off x="0" y="0"/>
          <a:ext cx="0" cy="0"/>
          <a:chOff x="0" y="0"/>
          <a:chExt cx="0" cy="0"/>
        </a:xfrm>
      </p:grpSpPr>
      <p:sp>
        <p:nvSpPr>
          <p:cNvPr id="107" name="Google Shape;107;p1: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8" name="Google Shape;108;p1: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2" name="Shape 112"/>
        <p:cNvGrpSpPr/>
        <p:nvPr/>
      </p:nvGrpSpPr>
      <p:grpSpPr>
        <a:xfrm>
          <a:off x="0" y="0"/>
          <a:ext cx="0" cy="0"/>
          <a:chOff x="0" y="0"/>
          <a:chExt cx="0" cy="0"/>
        </a:xfrm>
      </p:grpSpPr>
      <p:sp>
        <p:nvSpPr>
          <p:cNvPr id="113" name="Google Shape;113;p2: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4" name="Google Shape;114;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Green Haven Floristas is a small independent shop in Norwich that specialises in flowers, opened in 2016 (Mehta, 2025). The personalised floral arrangements, eco-friendly packaging, and high level of interaction with the community were some of the ways in which the business established a solid reputation at the start. But over the last 12 months, the company has seen a drastic decline and a 30% reduction in in-store sales (TEORRA, 2023). This presentation will examine the major problems impacting the business and implement the pertinent problem-solving models to find practical solutions.</a:t>
            </a:r>
            <a:endParaRPr b="0"/>
          </a:p>
          <a:p>
            <a:pPr indent="0" lvl="0" marL="0" rtl="0" algn="l">
              <a:spcBef>
                <a:spcPts val="0"/>
              </a:spcBef>
              <a:spcAft>
                <a:spcPts val="0"/>
              </a:spcAft>
              <a:buNone/>
            </a:pPr>
            <a:br>
              <a:rPr lang="en-US"/>
            </a:br>
            <a:endParaRPr/>
          </a:p>
        </p:txBody>
      </p:sp>
      <p:sp>
        <p:nvSpPr>
          <p:cNvPr id="115" name="Google Shape;115;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0" name="Shape 120"/>
        <p:cNvGrpSpPr/>
        <p:nvPr/>
      </p:nvGrpSpPr>
      <p:grpSpPr>
        <a:xfrm>
          <a:off x="0" y="0"/>
          <a:ext cx="0" cy="0"/>
          <a:chOff x="0" y="0"/>
          <a:chExt cx="0" cy="0"/>
        </a:xfrm>
      </p:grpSpPr>
      <p:sp>
        <p:nvSpPr>
          <p:cNvPr id="121" name="Google Shape;121;p3: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2" name="Google Shape;122;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The 5W2H model gives an organised cognition of the issue that the Green Haven Florists were in. </a:t>
            </a:r>
            <a:endParaRPr b="0"/>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What: </a:t>
            </a:r>
            <a:r>
              <a:rPr b="0" i="0" lang="en-US" sz="1200" u="none" strike="noStrike">
                <a:solidFill>
                  <a:schemeClr val="dk1"/>
                </a:solidFill>
                <a:latin typeface="Arial"/>
                <a:ea typeface="Arial"/>
                <a:cs typeface="Arial"/>
                <a:sym typeface="Arial"/>
              </a:rPr>
              <a:t>This was caused by a large decrease in sales and profitability. </a:t>
            </a:r>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Why: </a:t>
            </a:r>
            <a:r>
              <a:rPr b="0" i="0" lang="en-US" sz="1200" u="none" strike="noStrike">
                <a:solidFill>
                  <a:schemeClr val="dk1"/>
                </a:solidFill>
                <a:latin typeface="Arial"/>
                <a:ea typeface="Arial"/>
                <a:cs typeface="Arial"/>
                <a:sym typeface="Arial"/>
              </a:rPr>
              <a:t>heightened competition, escalating costs and abandoning store shopping in favour of online shopping. </a:t>
            </a:r>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Where: </a:t>
            </a:r>
            <a:r>
              <a:rPr b="0" i="0" lang="en-US" sz="1200" u="none" strike="noStrike">
                <a:solidFill>
                  <a:schemeClr val="dk1"/>
                </a:solidFill>
                <a:latin typeface="Arial"/>
                <a:ea typeface="Arial"/>
                <a:cs typeface="Arial"/>
                <a:sym typeface="Arial"/>
              </a:rPr>
              <a:t>a brick-and-mortar store in Norwich. </a:t>
            </a:r>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When:</a:t>
            </a:r>
            <a:r>
              <a:rPr b="0" i="0" lang="en-US" sz="1200" u="none" strike="noStrike">
                <a:solidFill>
                  <a:schemeClr val="dk1"/>
                </a:solidFill>
                <a:latin typeface="Arial"/>
                <a:ea typeface="Arial"/>
                <a:cs typeface="Arial"/>
                <a:sym typeface="Arial"/>
              </a:rPr>
              <a:t> over the past 12 months. </a:t>
            </a:r>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Who:</a:t>
            </a:r>
            <a:r>
              <a:rPr b="0" i="0" lang="en-US" sz="1200" u="none" strike="noStrike">
                <a:solidFill>
                  <a:schemeClr val="dk1"/>
                </a:solidFill>
                <a:latin typeface="Arial"/>
                <a:ea typeface="Arial"/>
                <a:cs typeface="Arial"/>
                <a:sym typeface="Arial"/>
              </a:rPr>
              <a:t> customers, competitors and business owners. </a:t>
            </a:r>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How: </a:t>
            </a:r>
            <a:r>
              <a:rPr b="0" i="0" lang="en-US" sz="1200" u="none" strike="noStrike">
                <a:solidFill>
                  <a:schemeClr val="dk1"/>
                </a:solidFill>
                <a:latin typeface="Arial"/>
                <a:ea typeface="Arial"/>
                <a:cs typeface="Arial"/>
                <a:sym typeface="Arial"/>
              </a:rPr>
              <a:t>a poor level of foot traffic, poor web presence and poor marketing. </a:t>
            </a:r>
            <a:endParaRPr/>
          </a:p>
          <a:p>
            <a:pPr indent="0" lvl="0" marL="0" rtl="0" algn="l">
              <a:spcBef>
                <a:spcPts val="0"/>
              </a:spcBef>
              <a:spcAft>
                <a:spcPts val="0"/>
              </a:spcAft>
              <a:buNone/>
            </a:pPr>
            <a:r>
              <a:rPr b="1" i="0" lang="en-US" sz="1200" u="none" strike="noStrike">
                <a:solidFill>
                  <a:schemeClr val="dk1"/>
                </a:solidFill>
                <a:latin typeface="Arial"/>
                <a:ea typeface="Arial"/>
                <a:cs typeface="Arial"/>
                <a:sym typeface="Arial"/>
              </a:rPr>
              <a:t>How much: </a:t>
            </a:r>
            <a:r>
              <a:rPr b="0" i="0" lang="en-US" sz="1200" u="none" strike="noStrike">
                <a:solidFill>
                  <a:schemeClr val="dk1"/>
                </a:solidFill>
                <a:latin typeface="Arial"/>
                <a:ea typeface="Arial"/>
                <a:cs typeface="Arial"/>
                <a:sym typeface="Arial"/>
              </a:rPr>
              <a:t>a 30 per cent reduction in store sales. </a:t>
            </a:r>
            <a:endParaRPr/>
          </a:p>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This is not a one-dimensional problem since it can be examined by both internal weaknesses, ineffective digital strategy, and external forces, such as growing competition in the market and changing consumer behaviour (Editt </a:t>
            </a:r>
            <a:r>
              <a:rPr b="0" i="1" lang="en-US" sz="1200" u="none" strike="noStrike">
                <a:solidFill>
                  <a:schemeClr val="dk1"/>
                </a:solidFill>
                <a:latin typeface="Arial"/>
                <a:ea typeface="Arial"/>
                <a:cs typeface="Arial"/>
                <a:sym typeface="Arial"/>
              </a:rPr>
              <a:t>et al., </a:t>
            </a:r>
            <a:r>
              <a:rPr b="0" i="0" lang="en-US" sz="1200" u="none" strike="noStrike">
                <a:solidFill>
                  <a:schemeClr val="dk1"/>
                </a:solidFill>
                <a:latin typeface="Arial"/>
                <a:ea typeface="Arial"/>
                <a:cs typeface="Arial"/>
                <a:sym typeface="Arial"/>
              </a:rPr>
              <a:t>2024).</a:t>
            </a:r>
            <a:endParaRPr/>
          </a:p>
        </p:txBody>
      </p:sp>
      <p:sp>
        <p:nvSpPr>
          <p:cNvPr id="123" name="Google Shape;123;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8" name="Shape 128"/>
        <p:cNvGrpSpPr/>
        <p:nvPr/>
      </p:nvGrpSpPr>
      <p:grpSpPr>
        <a:xfrm>
          <a:off x="0" y="0"/>
          <a:ext cx="0" cy="0"/>
          <a:chOff x="0" y="0"/>
          <a:chExt cx="0" cy="0"/>
        </a:xfrm>
      </p:grpSpPr>
      <p:sp>
        <p:nvSpPr>
          <p:cNvPr id="129" name="Google Shape;129;p4: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0" name="Google Shape;13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PESTEL analysis is used to gauge the external conditions that have an impact on Green Heaven Florists. Regulations like concerns about imports can make the prices of flowers go up. Inflation has led to high prices of raw materials economically and decreased the purchasing power of customers (Mahmoud, 2025). Consumer behaviour has changed socially to convenience and online shopping. The business is not modern in its technology, with the lack of a modern webpage and decent online marketing making it less competitive (Shehata and Montash, 2020). Sustainable operation practices are environmentally friendly and in line with brand values, yet come with high costs of operation. Laws may also increase the costs by making it obligatory to act in accordance with environmental laws. Generally, the PESTEL framework provides a clear picture of the threats and opportunities in the external environment to the business (Siddiqui, 2021). But what limitations it possesses are that it is too general and lacks specific solutions without further analysis and implementation.</a:t>
            </a:r>
            <a:endParaRPr b="0"/>
          </a:p>
          <a:p>
            <a:pPr indent="0" lvl="0" marL="0" rtl="0" algn="l">
              <a:spcBef>
                <a:spcPts val="0"/>
              </a:spcBef>
              <a:spcAft>
                <a:spcPts val="0"/>
              </a:spcAft>
              <a:buNone/>
            </a:pPr>
            <a:br>
              <a:rPr lang="en-US"/>
            </a:br>
            <a:endParaRPr/>
          </a:p>
        </p:txBody>
      </p:sp>
      <p:sp>
        <p:nvSpPr>
          <p:cNvPr id="131" name="Google Shape;13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p5: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8" name="Google Shape;13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b="0" i="0" lang="en-US" sz="1200" u="none" strike="noStrike">
                <a:solidFill>
                  <a:schemeClr val="dk1"/>
                </a:solidFill>
                <a:latin typeface="Arial"/>
                <a:ea typeface="Arial"/>
                <a:cs typeface="Arial"/>
                <a:sym typeface="Arial"/>
              </a:rPr>
              <a:t>The cause-and-effect (fishbone) analysis pinpoints several interrelated issues leading to a decrease in Green Haven Florists. The weaknesses of marketing, such as dependence on word of mouth and minimal online presence, have made the company less reachable to other customers (Kakalejcik</a:t>
            </a:r>
            <a:r>
              <a:rPr b="0" i="1" lang="en-US" sz="1200" u="none" strike="noStrike">
                <a:solidFill>
                  <a:schemeClr val="dk1"/>
                </a:solidFill>
                <a:latin typeface="Arial"/>
                <a:ea typeface="Arial"/>
                <a:cs typeface="Arial"/>
                <a:sym typeface="Arial"/>
              </a:rPr>
              <a:t> et al.,</a:t>
            </a:r>
            <a:r>
              <a:rPr b="0" i="0" lang="en-US" sz="1200" u="none" strike="noStrike">
                <a:solidFill>
                  <a:schemeClr val="dk1"/>
                </a:solidFill>
                <a:latin typeface="Arial"/>
                <a:ea typeface="Arial"/>
                <a:cs typeface="Arial"/>
                <a:sym typeface="Arial"/>
              </a:rPr>
              <a:t> 2021). The lack of technology, such as the use of an outdated website, has further constrained interaction and online sales. Online retailers are more convenient and cheaper, in addition to new local and national competitors, who have increased competition in the retail sector (Barska and Wojciechowska-Solis, 2020). The increasing prices of imported flowers and other materials have augmented the production and price competitiveness in the market. Also, the high street foot traffic has gone down, affecting the walk-in customers. The transformation in consumer behaviour, especially by online shopping, and the need to find convenience have also contributed to fewer visits to the store, which has led to the decline of the business.</a:t>
            </a:r>
            <a:endParaRPr/>
          </a:p>
        </p:txBody>
      </p:sp>
      <p:sp>
        <p:nvSpPr>
          <p:cNvPr id="139" name="Google Shape;13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6: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6" name="Google Shape;146;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Lack of quick adaptability to consumer behaviour and trends in the market has been contributing significantly to the poor performance of Green Haven Florists. Online shopping has reduced the foot traffic of the physical store due to convenience, availability of more choices, and lower prices. The old-fashioned web design and absence of online marketing have been a burden to its skills in competing with online shops and other more digitally literate competitors (Ozbilge, Hassini and Parlar, 2022). In addition, the price of imported flowers and green materials has been high, hence decreasing the profit margins and rendering the prices less competitive. This has been enhanced by the emergence of the new local and national players. With the good brand values, the business is unable to stay up to date with the current market demand, and this has significantly influenced the sales and performance.</a:t>
            </a:r>
            <a:endParaRPr>
              <a:latin typeface="Times New Roman"/>
              <a:ea typeface="Times New Roman"/>
              <a:cs typeface="Times New Roman"/>
              <a:sym typeface="Times New Roman"/>
            </a:endParaRPr>
          </a:p>
          <a:p>
            <a:pPr indent="0" lvl="0" marL="0" rtl="0" algn="l">
              <a:spcBef>
                <a:spcPts val="0"/>
              </a:spcBef>
              <a:spcAft>
                <a:spcPts val="0"/>
              </a:spcAft>
              <a:buNone/>
            </a:pPr>
            <a:r>
              <a:t/>
            </a:r>
            <a:endParaRPr/>
          </a:p>
          <a:p>
            <a:pPr indent="0" lvl="0" marL="0" rtl="0" algn="l">
              <a:spcBef>
                <a:spcPts val="0"/>
              </a:spcBef>
              <a:spcAft>
                <a:spcPts val="0"/>
              </a:spcAft>
              <a:buNone/>
            </a:pPr>
            <a:br>
              <a:rPr lang="en-US"/>
            </a:br>
            <a:endParaRPr/>
          </a:p>
        </p:txBody>
      </p:sp>
      <p:sp>
        <p:nvSpPr>
          <p:cNvPr id="147" name="Google Shape;147;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2" name="Shape 152"/>
        <p:cNvGrpSpPr/>
        <p:nvPr/>
      </p:nvGrpSpPr>
      <p:grpSpPr>
        <a:xfrm>
          <a:off x="0" y="0"/>
          <a:ext cx="0" cy="0"/>
          <a:chOff x="0" y="0"/>
          <a:chExt cx="0" cy="0"/>
        </a:xfrm>
      </p:grpSpPr>
      <p:sp>
        <p:nvSpPr>
          <p:cNvPr id="153" name="Google Shape;153;p7: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4" name="Google Shape;154;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Green Haven Florists has to enhance the online facilities and create an organised and easily accessible site, which will assist it in making orders online. Increasing the level of social media marketing will augment the attraction and involvement of customers. To ensure revenue is a stable stream, greater convenience can be brought about through the introduction of subscription services and flexible delivery opportunities (Nair </a:t>
            </a:r>
            <a:r>
              <a:rPr i="1" lang="en-US">
                <a:latin typeface="Times New Roman"/>
                <a:ea typeface="Times New Roman"/>
                <a:cs typeface="Times New Roman"/>
                <a:sym typeface="Times New Roman"/>
              </a:rPr>
              <a:t>et al., </a:t>
            </a:r>
            <a:r>
              <a:rPr lang="en-US">
                <a:latin typeface="Times New Roman"/>
                <a:ea typeface="Times New Roman"/>
                <a:cs typeface="Times New Roman"/>
                <a:sym typeface="Times New Roman"/>
              </a:rPr>
              <a:t>2023). Also, sourcing of flowers will be local, and this will save money, besides ensuring that there is sustainability. The other factor that the business should use in order to make it more competitive in the market is by emphasising on its green practices and personalised products.</a:t>
            </a:r>
            <a:endParaRPr>
              <a:latin typeface="Times New Roman"/>
              <a:ea typeface="Times New Roman"/>
              <a:cs typeface="Times New Roman"/>
              <a:sym typeface="Times New Roman"/>
            </a:endParaRPr>
          </a:p>
          <a:p>
            <a:pPr indent="0" lvl="0" marL="0" rtl="0" algn="l">
              <a:spcBef>
                <a:spcPts val="0"/>
              </a:spcBef>
              <a:spcAft>
                <a:spcPts val="0"/>
              </a:spcAft>
              <a:buNone/>
            </a:pPr>
            <a:r>
              <a:t/>
            </a:r>
            <a:endParaRPr/>
          </a:p>
          <a:p>
            <a:pPr indent="0" lvl="0" marL="0" rtl="0" algn="l">
              <a:spcBef>
                <a:spcPts val="0"/>
              </a:spcBef>
              <a:spcAft>
                <a:spcPts val="0"/>
              </a:spcAft>
              <a:buNone/>
            </a:pPr>
            <a:br>
              <a:rPr lang="en-US"/>
            </a:br>
            <a:endParaRPr/>
          </a:p>
        </p:txBody>
      </p:sp>
      <p:sp>
        <p:nvSpPr>
          <p:cNvPr id="155" name="Google Shape;155;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0" name="Shape 160"/>
        <p:cNvGrpSpPr/>
        <p:nvPr/>
      </p:nvGrpSpPr>
      <p:grpSpPr>
        <a:xfrm>
          <a:off x="0" y="0"/>
          <a:ext cx="0" cy="0"/>
          <a:chOff x="0" y="0"/>
          <a:chExt cx="0" cy="0"/>
        </a:xfrm>
      </p:grpSpPr>
      <p:sp>
        <p:nvSpPr>
          <p:cNvPr id="161" name="Google Shape;161;p8: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2" name="Google Shape;162;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just">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In conclusion, Green Haven Florists is grappling with a changing consumer behaviour, increasing competition and escalating costs. Both internal and external forces are presented in the use of problem-solving analysis tools such as 5W2H, PESTEL and cause-and-effect analysis. The company will need to be flexible so as to adapt to the competition in the market, and that involves developing its online brand, increasing customer convenience and being cost-effective. Unlike the current market changes, such strategic changes will enable Green Haven to empower its market niche and make it long-term sustainable in the retail world.</a:t>
            </a:r>
            <a:endParaRPr>
              <a:latin typeface="Times New Roman"/>
              <a:ea typeface="Times New Roman"/>
              <a:cs typeface="Times New Roman"/>
              <a:sym typeface="Times New Roman"/>
            </a:endParaRPr>
          </a:p>
          <a:p>
            <a:pPr indent="0" lvl="0" marL="0" rtl="0" algn="l">
              <a:spcBef>
                <a:spcPts val="0"/>
              </a:spcBef>
              <a:spcAft>
                <a:spcPts val="0"/>
              </a:spcAft>
              <a:buNone/>
            </a:pPr>
            <a:r>
              <a:t/>
            </a:r>
            <a:endParaRPr/>
          </a:p>
          <a:p>
            <a:pPr indent="0" lvl="0" marL="0" rtl="0" algn="l">
              <a:spcBef>
                <a:spcPts val="0"/>
              </a:spcBef>
              <a:spcAft>
                <a:spcPts val="0"/>
              </a:spcAft>
              <a:buNone/>
            </a:pPr>
            <a:br>
              <a:rPr lang="en-US"/>
            </a:br>
            <a:endParaRPr/>
          </a:p>
        </p:txBody>
      </p:sp>
      <p:sp>
        <p:nvSpPr>
          <p:cNvPr id="163" name="Google Shape;163;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8" name="Shape 168"/>
        <p:cNvGrpSpPr/>
        <p:nvPr/>
      </p:nvGrpSpPr>
      <p:grpSpPr>
        <a:xfrm>
          <a:off x="0" y="0"/>
          <a:ext cx="0" cy="0"/>
          <a:chOff x="0" y="0"/>
          <a:chExt cx="0" cy="0"/>
        </a:xfrm>
      </p:grpSpPr>
      <p:sp>
        <p:nvSpPr>
          <p:cNvPr id="169" name="Google Shape;169;p9: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0" name="Google Shape;170;p9:notes"/>
          <p:cNvSpPr/>
          <p:nvPr>
            <p:ph idx="2" type="sldImg"/>
          </p:nvPr>
        </p:nvSpPr>
        <p:spPr>
          <a:xfrm>
            <a:off x="1371600" y="1143000"/>
            <a:ext cx="41148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bg>
      <p:bgPr>
        <a:gradFill>
          <a:gsLst>
            <a:gs pos="0">
              <a:srgbClr val="E1DBC9"/>
            </a:gs>
            <a:gs pos="77000">
              <a:srgbClr val="C8C1B0"/>
            </a:gs>
            <a:gs pos="100000">
              <a:srgbClr val="C0BAAA"/>
            </a:gs>
          </a:gsLst>
          <a:lin ang="5400000" scaled="0"/>
        </a:gradFill>
      </p:bgPr>
    </p:bg>
    <p:spTree>
      <p:nvGrpSpPr>
        <p:cNvPr id="16" name="Shape 16"/>
        <p:cNvGrpSpPr/>
        <p:nvPr/>
      </p:nvGrpSpPr>
      <p:grpSpPr>
        <a:xfrm>
          <a:off x="0" y="0"/>
          <a:ext cx="0" cy="0"/>
          <a:chOff x="0" y="0"/>
          <a:chExt cx="0" cy="0"/>
        </a:xfrm>
      </p:grpSpPr>
      <p:sp>
        <p:nvSpPr>
          <p:cNvPr id="17" name="Google Shape;17;p11"/>
          <p:cNvSpPr/>
          <p:nvPr/>
        </p:nvSpPr>
        <p:spPr>
          <a:xfrm>
            <a:off x="0" y="0"/>
            <a:ext cx="9144000" cy="6858000"/>
          </a:xfrm>
          <a:prstGeom prst="rect">
            <a:avLst/>
          </a:prstGeom>
          <a:blipFill rotWithShape="1">
            <a:blip r:embed="rId2">
              <a:alphaModFix amt="45000"/>
            </a:blip>
            <a:tile algn="tl" flip="none" tx="-44450" sx="85000" ty="38100" sy="85000"/>
          </a:blip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sp>
        <p:nvSpPr>
          <p:cNvPr id="18" name="Google Shape;18;p11"/>
          <p:cNvSpPr/>
          <p:nvPr/>
        </p:nvSpPr>
        <p:spPr>
          <a:xfrm>
            <a:off x="980902" y="1275025"/>
            <a:ext cx="7182197" cy="4307950"/>
          </a:xfrm>
          <a:prstGeom prst="rect">
            <a:avLst/>
          </a:prstGeom>
          <a:solidFill>
            <a:schemeClr val="lt1"/>
          </a:solidFill>
          <a:ln>
            <a:noFill/>
          </a:ln>
          <a:effectLst>
            <a:outerShdw blurRad="50800" rotWithShape="0" algn="ctr">
              <a:srgbClr val="000000">
                <a:alpha val="65882"/>
              </a:srgbClr>
            </a:outerShdw>
          </a:effectLst>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9" name="Google Shape;19;p11"/>
          <p:cNvSpPr/>
          <p:nvPr/>
        </p:nvSpPr>
        <p:spPr>
          <a:xfrm>
            <a:off x="1088136" y="1385316"/>
            <a:ext cx="6967728" cy="4087368"/>
          </a:xfrm>
          <a:prstGeom prst="rect">
            <a:avLst/>
          </a:prstGeom>
          <a:noFill/>
          <a:ln cap="sq" cmpd="sng" w="9525">
            <a:solidFill>
              <a:srgbClr val="3F3F3F"/>
            </a:solidFill>
            <a:prstDash val="solid"/>
            <a:miter lim="800000"/>
            <a:headEnd len="sm" w="sm" type="none"/>
            <a:tailEnd len="sm" w="sm" type="none"/>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20" name="Google Shape;20;p11"/>
          <p:cNvSpPr/>
          <p:nvPr/>
        </p:nvSpPr>
        <p:spPr>
          <a:xfrm>
            <a:off x="3794760" y="1267730"/>
            <a:ext cx="1554480" cy="640080"/>
          </a:xfrm>
          <a:prstGeom prst="rect">
            <a:avLst/>
          </a:prstGeom>
          <a:solidFill>
            <a:schemeClr val="l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lt1"/>
              </a:solidFill>
              <a:latin typeface="Century Gothic"/>
              <a:ea typeface="Century Gothic"/>
              <a:cs typeface="Century Gothic"/>
              <a:sym typeface="Century Gothic"/>
            </a:endParaRPr>
          </a:p>
        </p:txBody>
      </p:sp>
      <p:grpSp>
        <p:nvGrpSpPr>
          <p:cNvPr id="21" name="Google Shape;21;p11"/>
          <p:cNvGrpSpPr/>
          <p:nvPr/>
        </p:nvGrpSpPr>
        <p:grpSpPr>
          <a:xfrm>
            <a:off x="3886200" y="1267731"/>
            <a:ext cx="1371600" cy="548640"/>
            <a:chOff x="5318306" y="1386268"/>
            <a:chExt cx="1567331" cy="645295"/>
          </a:xfrm>
        </p:grpSpPr>
        <p:cxnSp>
          <p:nvCxnSpPr>
            <p:cNvPr id="22" name="Google Shape;22;p11"/>
            <p:cNvCxnSpPr/>
            <p:nvPr/>
          </p:nvCxnSpPr>
          <p:spPr>
            <a:xfrm>
              <a:off x="5318306"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23" name="Google Shape;23;p11"/>
            <p:cNvCxnSpPr/>
            <p:nvPr/>
          </p:nvCxnSpPr>
          <p:spPr>
            <a:xfrm>
              <a:off x="6885637"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24" name="Google Shape;24;p11"/>
            <p:cNvCxnSpPr/>
            <p:nvPr/>
          </p:nvCxnSpPr>
          <p:spPr>
            <a:xfrm>
              <a:off x="5318306" y="2031563"/>
              <a:ext cx="1567331" cy="0"/>
            </a:xfrm>
            <a:prstGeom prst="straightConnector1">
              <a:avLst/>
            </a:prstGeom>
            <a:solidFill>
              <a:srgbClr val="262626"/>
            </a:solidFill>
            <a:ln cap="flat" cmpd="sng" w="9525">
              <a:solidFill>
                <a:schemeClr val="dk1"/>
              </a:solidFill>
              <a:prstDash val="solid"/>
              <a:miter lim="800000"/>
              <a:headEnd len="sm" w="sm" type="none"/>
              <a:tailEnd len="sm" w="sm" type="none"/>
            </a:ln>
          </p:spPr>
        </p:cxnSp>
      </p:grpSp>
      <p:sp>
        <p:nvSpPr>
          <p:cNvPr id="25" name="Google Shape;25;p11"/>
          <p:cNvSpPr txBox="1"/>
          <p:nvPr>
            <p:ph type="ctrTitle"/>
          </p:nvPr>
        </p:nvSpPr>
        <p:spPr>
          <a:xfrm>
            <a:off x="1171281" y="2091263"/>
            <a:ext cx="6801440" cy="2590800"/>
          </a:xfrm>
          <a:prstGeom prst="rect">
            <a:avLst/>
          </a:prstGeom>
          <a:noFill/>
          <a:ln>
            <a:noFill/>
          </a:ln>
        </p:spPr>
        <p:txBody>
          <a:bodyPr anchorCtr="0" anchor="ctr" bIns="45700" lIns="91425" spcFirstLastPara="1" rIns="91425" wrap="square" tIns="45700">
            <a:noAutofit/>
          </a:bodyPr>
          <a:lstStyle>
            <a:lvl1pPr lvl="0" algn="ctr">
              <a:lnSpc>
                <a:spcPct val="83000"/>
              </a:lnSpc>
              <a:spcBef>
                <a:spcPts val="0"/>
              </a:spcBef>
              <a:spcAft>
                <a:spcPts val="0"/>
              </a:spcAft>
              <a:buClr>
                <a:srgbClr val="262626"/>
              </a:buClr>
              <a:buSzPts val="6200"/>
              <a:buFont typeface="Century Gothic"/>
              <a:buNone/>
              <a:defRPr b="0" sz="6200" cap="none">
                <a:solidFill>
                  <a:srgbClr val="262626"/>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6" name="Google Shape;26;p11"/>
          <p:cNvSpPr txBox="1"/>
          <p:nvPr>
            <p:ph idx="1" type="subTitle"/>
          </p:nvPr>
        </p:nvSpPr>
        <p:spPr>
          <a:xfrm>
            <a:off x="1171575" y="4682062"/>
            <a:ext cx="6803136" cy="502920"/>
          </a:xfrm>
          <a:prstGeom prst="rect">
            <a:avLst/>
          </a:prstGeom>
          <a:noFill/>
          <a:ln>
            <a:noFill/>
          </a:ln>
        </p:spPr>
        <p:txBody>
          <a:bodyPr anchorCtr="0" anchor="t" bIns="45700" lIns="91425" spcFirstLastPara="1" rIns="91425" wrap="square" tIns="45700">
            <a:normAutofit/>
          </a:bodyPr>
          <a:lstStyle>
            <a:lvl1pPr lvl="0" algn="ctr">
              <a:lnSpc>
                <a:spcPct val="100000"/>
              </a:lnSpc>
              <a:spcBef>
                <a:spcPts val="0"/>
              </a:spcBef>
              <a:spcAft>
                <a:spcPts val="0"/>
              </a:spcAft>
              <a:buSzPts val="1400"/>
              <a:buNone/>
              <a:defRPr sz="1400">
                <a:solidFill>
                  <a:schemeClr val="dk1"/>
                </a:solidFill>
              </a:defRPr>
            </a:lvl1pPr>
            <a:lvl2pPr lvl="1" algn="ctr">
              <a:lnSpc>
                <a:spcPct val="100000"/>
              </a:lnSpc>
              <a:spcBef>
                <a:spcPts val="500"/>
              </a:spcBef>
              <a:spcAft>
                <a:spcPts val="0"/>
              </a:spcAft>
              <a:buSzPts val="1400"/>
              <a:buNone/>
              <a:defRPr sz="1400"/>
            </a:lvl2pPr>
            <a:lvl3pPr lvl="2" algn="ctr">
              <a:lnSpc>
                <a:spcPct val="100000"/>
              </a:lnSpc>
              <a:spcBef>
                <a:spcPts val="500"/>
              </a:spcBef>
              <a:spcAft>
                <a:spcPts val="0"/>
              </a:spcAft>
              <a:buSzPts val="1400"/>
              <a:buNone/>
              <a:defRPr sz="1400"/>
            </a:lvl3pPr>
            <a:lvl4pPr lvl="3" algn="ctr">
              <a:lnSpc>
                <a:spcPct val="100000"/>
              </a:lnSpc>
              <a:spcBef>
                <a:spcPts val="500"/>
              </a:spcBef>
              <a:spcAft>
                <a:spcPts val="0"/>
              </a:spcAft>
              <a:buSzPts val="1400"/>
              <a:buNone/>
              <a:defRPr sz="1400"/>
            </a:lvl4pPr>
            <a:lvl5pPr lvl="4" algn="ctr">
              <a:lnSpc>
                <a:spcPct val="100000"/>
              </a:lnSpc>
              <a:spcBef>
                <a:spcPts val="500"/>
              </a:spcBef>
              <a:spcAft>
                <a:spcPts val="0"/>
              </a:spcAft>
              <a:buSzPts val="1400"/>
              <a:buNone/>
              <a:defRPr sz="1400"/>
            </a:lvl5pPr>
            <a:lvl6pPr lvl="5" algn="ctr">
              <a:lnSpc>
                <a:spcPct val="100000"/>
              </a:lnSpc>
              <a:spcBef>
                <a:spcPts val="500"/>
              </a:spcBef>
              <a:spcAft>
                <a:spcPts val="0"/>
              </a:spcAft>
              <a:buSzPts val="1400"/>
              <a:buNone/>
              <a:defRPr sz="1400"/>
            </a:lvl6pPr>
            <a:lvl7pPr lvl="6" algn="ctr">
              <a:lnSpc>
                <a:spcPct val="100000"/>
              </a:lnSpc>
              <a:spcBef>
                <a:spcPts val="500"/>
              </a:spcBef>
              <a:spcAft>
                <a:spcPts val="0"/>
              </a:spcAft>
              <a:buSzPts val="1400"/>
              <a:buNone/>
              <a:defRPr sz="1400"/>
            </a:lvl7pPr>
            <a:lvl8pPr lvl="7" algn="ctr">
              <a:lnSpc>
                <a:spcPct val="100000"/>
              </a:lnSpc>
              <a:spcBef>
                <a:spcPts val="500"/>
              </a:spcBef>
              <a:spcAft>
                <a:spcPts val="0"/>
              </a:spcAft>
              <a:buSzPts val="1400"/>
              <a:buNone/>
              <a:defRPr sz="1400"/>
            </a:lvl8pPr>
            <a:lvl9pPr lvl="8" algn="ctr">
              <a:lnSpc>
                <a:spcPct val="100000"/>
              </a:lnSpc>
              <a:spcBef>
                <a:spcPts val="500"/>
              </a:spcBef>
              <a:spcAft>
                <a:spcPts val="0"/>
              </a:spcAft>
              <a:buSzPts val="1400"/>
              <a:buNone/>
              <a:defRPr sz="1400"/>
            </a:lvl9pPr>
          </a:lstStyle>
          <a:p/>
        </p:txBody>
      </p:sp>
      <p:sp>
        <p:nvSpPr>
          <p:cNvPr id="27" name="Google Shape;27;p11"/>
          <p:cNvSpPr txBox="1"/>
          <p:nvPr>
            <p:ph idx="10" type="dt"/>
          </p:nvPr>
        </p:nvSpPr>
        <p:spPr>
          <a:xfrm>
            <a:off x="3931920" y="1327188"/>
            <a:ext cx="1280160" cy="45720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sz="1100">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8" name="Google Shape;28;p11"/>
          <p:cNvSpPr txBox="1"/>
          <p:nvPr>
            <p:ph idx="11" type="ftr"/>
          </p:nvPr>
        </p:nvSpPr>
        <p:spPr>
          <a:xfrm>
            <a:off x="1104936" y="5211060"/>
            <a:ext cx="4429125" cy="228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sz="900">
                <a:solidFill>
                  <a:srgbClr val="3F3F3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9" name="Google Shape;29;p11"/>
          <p:cNvSpPr txBox="1"/>
          <p:nvPr>
            <p:ph idx="12" type="sldNum"/>
          </p:nvPr>
        </p:nvSpPr>
        <p:spPr>
          <a:xfrm>
            <a:off x="6455190" y="5212080"/>
            <a:ext cx="1583911" cy="22860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sz="900">
                <a:solidFill>
                  <a:srgbClr val="3F3F3F"/>
                </a:solidFill>
                <a:latin typeface="Century Gothic"/>
                <a:ea typeface="Century Gothic"/>
                <a:cs typeface="Century Gothic"/>
                <a:sym typeface="Century Gothic"/>
              </a:defRPr>
            </a:lvl1pPr>
            <a:lvl2pPr indent="0" lvl="1" marL="0" algn="r">
              <a:spcBef>
                <a:spcPts val="0"/>
              </a:spcBef>
              <a:buNone/>
              <a:defRPr sz="900">
                <a:solidFill>
                  <a:srgbClr val="3F3F3F"/>
                </a:solidFill>
                <a:latin typeface="Century Gothic"/>
                <a:ea typeface="Century Gothic"/>
                <a:cs typeface="Century Gothic"/>
                <a:sym typeface="Century Gothic"/>
              </a:defRPr>
            </a:lvl2pPr>
            <a:lvl3pPr indent="0" lvl="2" marL="0" algn="r">
              <a:spcBef>
                <a:spcPts val="0"/>
              </a:spcBef>
              <a:buNone/>
              <a:defRPr sz="900">
                <a:solidFill>
                  <a:srgbClr val="3F3F3F"/>
                </a:solidFill>
                <a:latin typeface="Century Gothic"/>
                <a:ea typeface="Century Gothic"/>
                <a:cs typeface="Century Gothic"/>
                <a:sym typeface="Century Gothic"/>
              </a:defRPr>
            </a:lvl3pPr>
            <a:lvl4pPr indent="0" lvl="3" marL="0" algn="r">
              <a:spcBef>
                <a:spcPts val="0"/>
              </a:spcBef>
              <a:buNone/>
              <a:defRPr sz="900">
                <a:solidFill>
                  <a:srgbClr val="3F3F3F"/>
                </a:solidFill>
                <a:latin typeface="Century Gothic"/>
                <a:ea typeface="Century Gothic"/>
                <a:cs typeface="Century Gothic"/>
                <a:sym typeface="Century Gothic"/>
              </a:defRPr>
            </a:lvl4pPr>
            <a:lvl5pPr indent="0" lvl="4" marL="0" algn="r">
              <a:spcBef>
                <a:spcPts val="0"/>
              </a:spcBef>
              <a:buNone/>
              <a:defRPr sz="900">
                <a:solidFill>
                  <a:srgbClr val="3F3F3F"/>
                </a:solidFill>
                <a:latin typeface="Century Gothic"/>
                <a:ea typeface="Century Gothic"/>
                <a:cs typeface="Century Gothic"/>
                <a:sym typeface="Century Gothic"/>
              </a:defRPr>
            </a:lvl5pPr>
            <a:lvl6pPr indent="0" lvl="5" marL="0" algn="r">
              <a:spcBef>
                <a:spcPts val="0"/>
              </a:spcBef>
              <a:buNone/>
              <a:defRPr sz="900">
                <a:solidFill>
                  <a:srgbClr val="3F3F3F"/>
                </a:solidFill>
                <a:latin typeface="Century Gothic"/>
                <a:ea typeface="Century Gothic"/>
                <a:cs typeface="Century Gothic"/>
                <a:sym typeface="Century Gothic"/>
              </a:defRPr>
            </a:lvl6pPr>
            <a:lvl7pPr indent="0" lvl="6" marL="0" algn="r">
              <a:spcBef>
                <a:spcPts val="0"/>
              </a:spcBef>
              <a:buNone/>
              <a:defRPr sz="900">
                <a:solidFill>
                  <a:srgbClr val="3F3F3F"/>
                </a:solidFill>
                <a:latin typeface="Century Gothic"/>
                <a:ea typeface="Century Gothic"/>
                <a:cs typeface="Century Gothic"/>
                <a:sym typeface="Century Gothic"/>
              </a:defRPr>
            </a:lvl7pPr>
            <a:lvl8pPr indent="0" lvl="7" marL="0" algn="r">
              <a:spcBef>
                <a:spcPts val="0"/>
              </a:spcBef>
              <a:buNone/>
              <a:defRPr sz="900">
                <a:solidFill>
                  <a:srgbClr val="3F3F3F"/>
                </a:solidFill>
                <a:latin typeface="Century Gothic"/>
                <a:ea typeface="Century Gothic"/>
                <a:cs typeface="Century Gothic"/>
                <a:sym typeface="Century Gothic"/>
              </a:defRPr>
            </a:lvl8pPr>
            <a:lvl9pPr indent="0" lvl="8" marL="0" algn="r">
              <a:spcBef>
                <a:spcPts val="0"/>
              </a:spcBef>
              <a:buNone/>
              <a:defRPr sz="900">
                <a:solidFill>
                  <a:srgbClr val="3F3F3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30" name="Shape 30"/>
        <p:cNvGrpSpPr/>
        <p:nvPr/>
      </p:nvGrpSpPr>
      <p:grpSpPr>
        <a:xfrm>
          <a:off x="0" y="0"/>
          <a:ext cx="0" cy="0"/>
          <a:chOff x="0" y="0"/>
          <a:chExt cx="0" cy="0"/>
        </a:xfrm>
      </p:grpSpPr>
      <p:sp>
        <p:nvSpPr>
          <p:cNvPr id="31" name="Google Shape;31;p12"/>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2" name="Google Shape;32;p12"/>
          <p:cNvSpPr txBox="1"/>
          <p:nvPr>
            <p:ph idx="1" type="body"/>
          </p:nvPr>
        </p:nvSpPr>
        <p:spPr>
          <a:xfrm>
            <a:off x="731520" y="2103120"/>
            <a:ext cx="7680960" cy="393192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a:lvl1pPr>
            <a:lvl2pPr indent="-342900" lvl="1" marL="914400" algn="l">
              <a:lnSpc>
                <a:spcPct val="100000"/>
              </a:lnSpc>
              <a:spcBef>
                <a:spcPts val="500"/>
              </a:spcBef>
              <a:spcAft>
                <a:spcPts val="0"/>
              </a:spcAft>
              <a:buSzPts val="1800"/>
              <a:buChar char="◦"/>
              <a:defRPr/>
            </a:lvl2pPr>
            <a:lvl3pPr indent="-342900" lvl="2" marL="1371600" algn="l">
              <a:lnSpc>
                <a:spcPct val="100000"/>
              </a:lnSpc>
              <a:spcBef>
                <a:spcPts val="500"/>
              </a:spcBef>
              <a:spcAft>
                <a:spcPts val="0"/>
              </a:spcAft>
              <a:buSzPts val="1800"/>
              <a:buChar char="◦"/>
              <a:defRPr/>
            </a:lvl3pPr>
            <a:lvl4pPr indent="-342900" lvl="3" marL="1828800" algn="l">
              <a:lnSpc>
                <a:spcPct val="100000"/>
              </a:lnSpc>
              <a:spcBef>
                <a:spcPts val="500"/>
              </a:spcBef>
              <a:spcAft>
                <a:spcPts val="0"/>
              </a:spcAft>
              <a:buSzPts val="1800"/>
              <a:buChar char="◦"/>
              <a:defRPr/>
            </a:lvl4pPr>
            <a:lvl5pPr indent="-342900" lvl="4" marL="2286000" algn="l">
              <a:lnSpc>
                <a:spcPct val="100000"/>
              </a:lnSpc>
              <a:spcBef>
                <a:spcPts val="500"/>
              </a:spcBef>
              <a:spcAft>
                <a:spcPts val="0"/>
              </a:spcAft>
              <a:buSzPts val="1800"/>
              <a:buChar char="◦"/>
              <a:defRPr/>
            </a:lvl5pPr>
            <a:lvl6pPr indent="-342900" lvl="5" marL="2743200" algn="l">
              <a:lnSpc>
                <a:spcPct val="100000"/>
              </a:lnSpc>
              <a:spcBef>
                <a:spcPts val="500"/>
              </a:spcBef>
              <a:spcAft>
                <a:spcPts val="0"/>
              </a:spcAft>
              <a:buSzPts val="1800"/>
              <a:buChar char="◦"/>
              <a:defRPr/>
            </a:lvl6pPr>
            <a:lvl7pPr indent="-342900" lvl="6" marL="3200400" algn="l">
              <a:lnSpc>
                <a:spcPct val="100000"/>
              </a:lnSpc>
              <a:spcBef>
                <a:spcPts val="500"/>
              </a:spcBef>
              <a:spcAft>
                <a:spcPts val="0"/>
              </a:spcAft>
              <a:buSzPts val="1800"/>
              <a:buChar char="◦"/>
              <a:defRPr/>
            </a:lvl7pPr>
            <a:lvl8pPr indent="-342900" lvl="7" marL="3657600" algn="l">
              <a:lnSpc>
                <a:spcPct val="100000"/>
              </a:lnSpc>
              <a:spcBef>
                <a:spcPts val="500"/>
              </a:spcBef>
              <a:spcAft>
                <a:spcPts val="0"/>
              </a:spcAft>
              <a:buSzPts val="1800"/>
              <a:buChar char="◦"/>
              <a:defRPr/>
            </a:lvl8pPr>
            <a:lvl9pPr indent="-342900" lvl="8" marL="4114800" algn="l">
              <a:lnSpc>
                <a:spcPct val="100000"/>
              </a:lnSpc>
              <a:spcBef>
                <a:spcPts val="500"/>
              </a:spcBef>
              <a:spcAft>
                <a:spcPts val="0"/>
              </a:spcAft>
              <a:buSzPts val="1800"/>
              <a:buChar char="◦"/>
              <a:defRPr/>
            </a:lvl9pPr>
          </a:lstStyle>
          <a:p/>
        </p:txBody>
      </p:sp>
      <p:sp>
        <p:nvSpPr>
          <p:cNvPr id="33" name="Google Shape;33;p12"/>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4" name="Google Shape;34;p12"/>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5" name="Google Shape;35;p12"/>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bg>
      <p:bgPr>
        <a:gradFill>
          <a:gsLst>
            <a:gs pos="0">
              <a:srgbClr val="E1DBC9"/>
            </a:gs>
            <a:gs pos="77000">
              <a:srgbClr val="C8C1B0"/>
            </a:gs>
            <a:gs pos="100000">
              <a:srgbClr val="C0BAAA"/>
            </a:gs>
          </a:gsLst>
          <a:lin ang="5400000" scaled="0"/>
        </a:gradFill>
      </p:bgPr>
    </p:bg>
    <p:spTree>
      <p:nvGrpSpPr>
        <p:cNvPr id="36" name="Shape 36"/>
        <p:cNvGrpSpPr/>
        <p:nvPr/>
      </p:nvGrpSpPr>
      <p:grpSpPr>
        <a:xfrm>
          <a:off x="0" y="0"/>
          <a:ext cx="0" cy="0"/>
          <a:chOff x="0" y="0"/>
          <a:chExt cx="0" cy="0"/>
        </a:xfrm>
      </p:grpSpPr>
      <p:sp>
        <p:nvSpPr>
          <p:cNvPr id="37" name="Google Shape;37;p13"/>
          <p:cNvSpPr/>
          <p:nvPr/>
        </p:nvSpPr>
        <p:spPr>
          <a:xfrm>
            <a:off x="0" y="0"/>
            <a:ext cx="9144000" cy="6858000"/>
          </a:xfrm>
          <a:prstGeom prst="rect">
            <a:avLst/>
          </a:prstGeom>
          <a:blipFill rotWithShape="1">
            <a:blip r:embed="rId2">
              <a:alphaModFix amt="45000"/>
            </a:blip>
            <a:tile algn="tl" flip="none" tx="-44450" sx="85000" ty="38100" sy="85000"/>
          </a:blip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13"/>
          <p:cNvSpPr/>
          <p:nvPr/>
        </p:nvSpPr>
        <p:spPr>
          <a:xfrm>
            <a:off x="980902" y="1275025"/>
            <a:ext cx="7182197" cy="4307950"/>
          </a:xfrm>
          <a:prstGeom prst="rect">
            <a:avLst/>
          </a:prstGeom>
          <a:solidFill>
            <a:schemeClr val="lt1"/>
          </a:solidFill>
          <a:ln>
            <a:noFill/>
          </a:ln>
          <a:effectLst>
            <a:outerShdw blurRad="50800" rotWithShape="0" algn="ctr">
              <a:srgbClr val="000000">
                <a:alpha val="65882"/>
              </a:srgbClr>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9" name="Google Shape;39;p13"/>
          <p:cNvSpPr/>
          <p:nvPr/>
        </p:nvSpPr>
        <p:spPr>
          <a:xfrm>
            <a:off x="1088136" y="1385316"/>
            <a:ext cx="6967728" cy="4087368"/>
          </a:xfrm>
          <a:prstGeom prst="rect">
            <a:avLst/>
          </a:prstGeom>
          <a:noFill/>
          <a:ln cap="sq" cmpd="sng" w="9525">
            <a:solidFill>
              <a:srgbClr val="3F3F3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0" name="Google Shape;40;p13"/>
          <p:cNvSpPr/>
          <p:nvPr/>
        </p:nvSpPr>
        <p:spPr>
          <a:xfrm>
            <a:off x="3794760" y="1267730"/>
            <a:ext cx="1554480" cy="640080"/>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41" name="Google Shape;41;p13"/>
          <p:cNvGrpSpPr/>
          <p:nvPr/>
        </p:nvGrpSpPr>
        <p:grpSpPr>
          <a:xfrm>
            <a:off x="3886200" y="1267731"/>
            <a:ext cx="1371600" cy="548640"/>
            <a:chOff x="5318306" y="1386268"/>
            <a:chExt cx="1567331" cy="645295"/>
          </a:xfrm>
        </p:grpSpPr>
        <p:cxnSp>
          <p:nvCxnSpPr>
            <p:cNvPr id="42" name="Google Shape;42;p13"/>
            <p:cNvCxnSpPr/>
            <p:nvPr/>
          </p:nvCxnSpPr>
          <p:spPr>
            <a:xfrm>
              <a:off x="5318306"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43" name="Google Shape;43;p13"/>
            <p:cNvCxnSpPr/>
            <p:nvPr/>
          </p:nvCxnSpPr>
          <p:spPr>
            <a:xfrm>
              <a:off x="6885637" y="1386268"/>
              <a:ext cx="0" cy="640080"/>
            </a:xfrm>
            <a:prstGeom prst="straightConnector1">
              <a:avLst/>
            </a:prstGeom>
            <a:solidFill>
              <a:srgbClr val="262626"/>
            </a:solidFill>
            <a:ln cap="flat" cmpd="sng" w="9525">
              <a:solidFill>
                <a:schemeClr val="dk1"/>
              </a:solidFill>
              <a:prstDash val="solid"/>
              <a:miter lim="800000"/>
              <a:headEnd len="sm" w="sm" type="none"/>
              <a:tailEnd len="sm" w="sm" type="none"/>
            </a:ln>
          </p:spPr>
        </p:cxnSp>
        <p:cxnSp>
          <p:nvCxnSpPr>
            <p:cNvPr id="44" name="Google Shape;44;p13"/>
            <p:cNvCxnSpPr/>
            <p:nvPr/>
          </p:nvCxnSpPr>
          <p:spPr>
            <a:xfrm>
              <a:off x="5318306" y="2031563"/>
              <a:ext cx="1567331" cy="0"/>
            </a:xfrm>
            <a:prstGeom prst="straightConnector1">
              <a:avLst/>
            </a:prstGeom>
            <a:solidFill>
              <a:srgbClr val="262626"/>
            </a:solidFill>
            <a:ln cap="flat" cmpd="sng" w="9525">
              <a:solidFill>
                <a:schemeClr val="dk1"/>
              </a:solidFill>
              <a:prstDash val="solid"/>
              <a:miter lim="800000"/>
              <a:headEnd len="sm" w="sm" type="none"/>
              <a:tailEnd len="sm" w="sm" type="none"/>
            </a:ln>
          </p:spPr>
        </p:cxnSp>
      </p:grpSp>
      <p:sp>
        <p:nvSpPr>
          <p:cNvPr id="45" name="Google Shape;45;p13"/>
          <p:cNvSpPr txBox="1"/>
          <p:nvPr>
            <p:ph type="title"/>
          </p:nvPr>
        </p:nvSpPr>
        <p:spPr>
          <a:xfrm>
            <a:off x="1172717" y="2094309"/>
            <a:ext cx="6803136" cy="2587752"/>
          </a:xfrm>
          <a:prstGeom prst="rect">
            <a:avLst/>
          </a:prstGeom>
          <a:noFill/>
          <a:ln>
            <a:noFill/>
          </a:ln>
        </p:spPr>
        <p:txBody>
          <a:bodyPr anchorCtr="0" anchor="ctr" bIns="45700" lIns="91425" spcFirstLastPara="1" rIns="91425" wrap="square" tIns="45700">
            <a:noAutofit/>
          </a:bodyPr>
          <a:lstStyle>
            <a:lvl1pPr lvl="0" algn="ctr">
              <a:lnSpc>
                <a:spcPct val="83000"/>
              </a:lnSpc>
              <a:spcBef>
                <a:spcPts val="0"/>
              </a:spcBef>
              <a:spcAft>
                <a:spcPts val="0"/>
              </a:spcAft>
              <a:buClr>
                <a:srgbClr val="262626"/>
              </a:buClr>
              <a:buSzPts val="6200"/>
              <a:buFont typeface="Century Gothic"/>
              <a:buNone/>
              <a:defRPr sz="6200" cap="none">
                <a:solidFill>
                  <a:srgbClr val="262626"/>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6" name="Google Shape;46;p13"/>
          <p:cNvSpPr txBox="1"/>
          <p:nvPr>
            <p:ph idx="1" type="body"/>
          </p:nvPr>
        </p:nvSpPr>
        <p:spPr>
          <a:xfrm>
            <a:off x="1172718" y="4682062"/>
            <a:ext cx="6803136" cy="502920"/>
          </a:xfrm>
          <a:prstGeom prst="rect">
            <a:avLst/>
          </a:prstGeom>
          <a:noFill/>
          <a:ln>
            <a:noFill/>
          </a:ln>
        </p:spPr>
        <p:txBody>
          <a:bodyPr anchorCtr="0" anchor="t" bIns="45700" lIns="91425" spcFirstLastPara="1" rIns="91425" wrap="square" tIns="45700">
            <a:normAutofit/>
          </a:bodyPr>
          <a:lstStyle>
            <a:lvl1pPr indent="-228600" lvl="0" marL="457200" algn="ctr">
              <a:lnSpc>
                <a:spcPct val="100000"/>
              </a:lnSpc>
              <a:spcBef>
                <a:spcPts val="900"/>
              </a:spcBef>
              <a:spcAft>
                <a:spcPts val="0"/>
              </a:spcAft>
              <a:buSzPts val="1400"/>
              <a:buNone/>
              <a:defRPr sz="1400">
                <a:solidFill>
                  <a:schemeClr val="dk1"/>
                </a:solidFill>
              </a:defRPr>
            </a:lvl1pPr>
            <a:lvl2pPr indent="-228600" lvl="1" marL="914400" algn="l">
              <a:lnSpc>
                <a:spcPct val="100000"/>
              </a:lnSpc>
              <a:spcBef>
                <a:spcPts val="500"/>
              </a:spcBef>
              <a:spcAft>
                <a:spcPts val="0"/>
              </a:spcAft>
              <a:buSzPts val="1400"/>
              <a:buNone/>
              <a:defRPr sz="1400">
                <a:solidFill>
                  <a:srgbClr val="888888"/>
                </a:solidFill>
              </a:defRPr>
            </a:lvl2pPr>
            <a:lvl3pPr indent="-228600" lvl="2" marL="1371600" algn="l">
              <a:lnSpc>
                <a:spcPct val="100000"/>
              </a:lnSpc>
              <a:spcBef>
                <a:spcPts val="500"/>
              </a:spcBef>
              <a:spcAft>
                <a:spcPts val="0"/>
              </a:spcAft>
              <a:buSzPts val="1400"/>
              <a:buNone/>
              <a:defRPr sz="1400">
                <a:solidFill>
                  <a:srgbClr val="888888"/>
                </a:solidFill>
              </a:defRPr>
            </a:lvl3pPr>
            <a:lvl4pPr indent="-228600" lvl="3" marL="1828800" algn="l">
              <a:lnSpc>
                <a:spcPct val="100000"/>
              </a:lnSpc>
              <a:spcBef>
                <a:spcPts val="500"/>
              </a:spcBef>
              <a:spcAft>
                <a:spcPts val="0"/>
              </a:spcAft>
              <a:buSzPts val="1400"/>
              <a:buNone/>
              <a:defRPr sz="1400">
                <a:solidFill>
                  <a:srgbClr val="888888"/>
                </a:solidFill>
              </a:defRPr>
            </a:lvl4pPr>
            <a:lvl5pPr indent="-228600" lvl="4" marL="2286000" algn="l">
              <a:lnSpc>
                <a:spcPct val="100000"/>
              </a:lnSpc>
              <a:spcBef>
                <a:spcPts val="500"/>
              </a:spcBef>
              <a:spcAft>
                <a:spcPts val="0"/>
              </a:spcAft>
              <a:buSzPts val="1400"/>
              <a:buNone/>
              <a:defRPr sz="1400">
                <a:solidFill>
                  <a:srgbClr val="888888"/>
                </a:solidFill>
              </a:defRPr>
            </a:lvl5pPr>
            <a:lvl6pPr indent="-228600" lvl="5" marL="2743200" algn="l">
              <a:lnSpc>
                <a:spcPct val="100000"/>
              </a:lnSpc>
              <a:spcBef>
                <a:spcPts val="500"/>
              </a:spcBef>
              <a:spcAft>
                <a:spcPts val="0"/>
              </a:spcAft>
              <a:buSzPts val="1400"/>
              <a:buNone/>
              <a:defRPr sz="1400">
                <a:solidFill>
                  <a:srgbClr val="888888"/>
                </a:solidFill>
              </a:defRPr>
            </a:lvl6pPr>
            <a:lvl7pPr indent="-228600" lvl="6" marL="3200400" algn="l">
              <a:lnSpc>
                <a:spcPct val="100000"/>
              </a:lnSpc>
              <a:spcBef>
                <a:spcPts val="500"/>
              </a:spcBef>
              <a:spcAft>
                <a:spcPts val="0"/>
              </a:spcAft>
              <a:buSzPts val="1400"/>
              <a:buNone/>
              <a:defRPr sz="1400">
                <a:solidFill>
                  <a:srgbClr val="888888"/>
                </a:solidFill>
              </a:defRPr>
            </a:lvl7pPr>
            <a:lvl8pPr indent="-228600" lvl="7" marL="3657600" algn="l">
              <a:lnSpc>
                <a:spcPct val="100000"/>
              </a:lnSpc>
              <a:spcBef>
                <a:spcPts val="500"/>
              </a:spcBef>
              <a:spcAft>
                <a:spcPts val="0"/>
              </a:spcAft>
              <a:buSzPts val="1400"/>
              <a:buNone/>
              <a:defRPr sz="1400">
                <a:solidFill>
                  <a:srgbClr val="888888"/>
                </a:solidFill>
              </a:defRPr>
            </a:lvl8pPr>
            <a:lvl9pPr indent="-228600" lvl="8" marL="4114800" algn="l">
              <a:lnSpc>
                <a:spcPct val="100000"/>
              </a:lnSpc>
              <a:spcBef>
                <a:spcPts val="500"/>
              </a:spcBef>
              <a:spcAft>
                <a:spcPts val="0"/>
              </a:spcAft>
              <a:buSzPts val="1400"/>
              <a:buNone/>
              <a:defRPr sz="1400">
                <a:solidFill>
                  <a:srgbClr val="888888"/>
                </a:solidFill>
              </a:defRPr>
            </a:lvl9pPr>
          </a:lstStyle>
          <a:p/>
        </p:txBody>
      </p:sp>
      <p:sp>
        <p:nvSpPr>
          <p:cNvPr id="47" name="Google Shape;47;p13"/>
          <p:cNvSpPr txBox="1"/>
          <p:nvPr>
            <p:ph idx="10" type="dt"/>
          </p:nvPr>
        </p:nvSpPr>
        <p:spPr>
          <a:xfrm>
            <a:off x="3931920" y="1325880"/>
            <a:ext cx="1280160" cy="45720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sz="1100">
                <a:solidFill>
                  <a:schemeClr val="dk1"/>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8" name="Google Shape;48;p13"/>
          <p:cNvSpPr txBox="1"/>
          <p:nvPr>
            <p:ph idx="11" type="ftr"/>
          </p:nvPr>
        </p:nvSpPr>
        <p:spPr>
          <a:xfrm>
            <a:off x="1104679" y="5211060"/>
            <a:ext cx="4430268" cy="22860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9" name="Google Shape;49;p13"/>
          <p:cNvSpPr txBox="1"/>
          <p:nvPr>
            <p:ph idx="12" type="sldNum"/>
          </p:nvPr>
        </p:nvSpPr>
        <p:spPr>
          <a:xfrm>
            <a:off x="6453378" y="5211060"/>
            <a:ext cx="1584198" cy="22860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0" name="Shape 50"/>
        <p:cNvGrpSpPr/>
        <p:nvPr/>
      </p:nvGrpSpPr>
      <p:grpSpPr>
        <a:xfrm>
          <a:off x="0" y="0"/>
          <a:ext cx="0" cy="0"/>
          <a:chOff x="0" y="0"/>
          <a:chExt cx="0" cy="0"/>
        </a:xfrm>
      </p:grpSpPr>
      <p:sp>
        <p:nvSpPr>
          <p:cNvPr id="51" name="Google Shape;51;p14"/>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2" name="Google Shape;52;p14"/>
          <p:cNvSpPr txBox="1"/>
          <p:nvPr>
            <p:ph idx="1" type="body"/>
          </p:nvPr>
        </p:nvSpPr>
        <p:spPr>
          <a:xfrm>
            <a:off x="731520" y="2103120"/>
            <a:ext cx="3657600" cy="393192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53" name="Google Shape;53;p14"/>
          <p:cNvSpPr txBox="1"/>
          <p:nvPr>
            <p:ph idx="2" type="body"/>
          </p:nvPr>
        </p:nvSpPr>
        <p:spPr>
          <a:xfrm>
            <a:off x="4754880" y="2103120"/>
            <a:ext cx="3657600" cy="393192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54" name="Google Shape;54;p14"/>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4"/>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6" name="Google Shape;56;p14"/>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57" name="Shape 57"/>
        <p:cNvGrpSpPr/>
        <p:nvPr/>
      </p:nvGrpSpPr>
      <p:grpSpPr>
        <a:xfrm>
          <a:off x="0" y="0"/>
          <a:ext cx="0" cy="0"/>
          <a:chOff x="0" y="0"/>
          <a:chExt cx="0" cy="0"/>
        </a:xfrm>
      </p:grpSpPr>
      <p:sp>
        <p:nvSpPr>
          <p:cNvPr id="58" name="Google Shape;58;p15"/>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9" name="Google Shape;59;p15"/>
          <p:cNvSpPr txBox="1"/>
          <p:nvPr>
            <p:ph idx="1" type="body"/>
          </p:nvPr>
        </p:nvSpPr>
        <p:spPr>
          <a:xfrm>
            <a:off x="731520" y="2074334"/>
            <a:ext cx="3657600" cy="640080"/>
          </a:xfrm>
          <a:prstGeom prst="rect">
            <a:avLst/>
          </a:prstGeom>
          <a:noFill/>
          <a:ln>
            <a:noFill/>
          </a:ln>
        </p:spPr>
        <p:txBody>
          <a:bodyPr anchorCtr="0" anchor="ctr" bIns="45700" lIns="91425" spcFirstLastPara="1" rIns="91425" wrap="square" tIns="45700">
            <a:normAutofit/>
          </a:bodyPr>
          <a:lstStyle>
            <a:lvl1pPr indent="-228600" lvl="0" marL="457200" algn="ctr">
              <a:lnSpc>
                <a:spcPct val="100000"/>
              </a:lnSpc>
              <a:spcBef>
                <a:spcPts val="0"/>
              </a:spcBef>
              <a:spcAft>
                <a:spcPts val="0"/>
              </a:spcAft>
              <a:buSzPts val="1900"/>
              <a:buNone/>
              <a:defRPr b="0" sz="1900">
                <a:solidFill>
                  <a:schemeClr val="dk2"/>
                </a:solidFill>
                <a:latin typeface="Century Gothic"/>
                <a:ea typeface="Century Gothic"/>
                <a:cs typeface="Century Gothic"/>
                <a:sym typeface="Century Gothic"/>
              </a:defRPr>
            </a:lvl1pPr>
            <a:lvl2pPr indent="-228600" lvl="1" marL="914400" algn="l">
              <a:lnSpc>
                <a:spcPct val="100000"/>
              </a:lnSpc>
              <a:spcBef>
                <a:spcPts val="500"/>
              </a:spcBef>
              <a:spcAft>
                <a:spcPts val="0"/>
              </a:spcAft>
              <a:buSzPts val="1900"/>
              <a:buNone/>
              <a:defRPr b="1" sz="1900"/>
            </a:lvl2pPr>
            <a:lvl3pPr indent="-228600" lvl="2" marL="1371600" algn="l">
              <a:lnSpc>
                <a:spcPct val="100000"/>
              </a:lnSpc>
              <a:spcBef>
                <a:spcPts val="500"/>
              </a:spcBef>
              <a:spcAft>
                <a:spcPts val="0"/>
              </a:spcAft>
              <a:buSzPts val="1800"/>
              <a:buNone/>
              <a:defRPr b="1" sz="1800"/>
            </a:lvl3pPr>
            <a:lvl4pPr indent="-228600" lvl="3" marL="1828800" algn="l">
              <a:lnSpc>
                <a:spcPct val="100000"/>
              </a:lnSpc>
              <a:spcBef>
                <a:spcPts val="500"/>
              </a:spcBef>
              <a:spcAft>
                <a:spcPts val="0"/>
              </a:spcAft>
              <a:buSzPts val="1600"/>
              <a:buNone/>
              <a:defRPr b="1" sz="1600"/>
            </a:lvl4pPr>
            <a:lvl5pPr indent="-228600" lvl="4" marL="2286000" algn="l">
              <a:lnSpc>
                <a:spcPct val="100000"/>
              </a:lnSpc>
              <a:spcBef>
                <a:spcPts val="500"/>
              </a:spcBef>
              <a:spcAft>
                <a:spcPts val="0"/>
              </a:spcAft>
              <a:buSzPts val="1600"/>
              <a:buNone/>
              <a:defRPr b="1" sz="1600"/>
            </a:lvl5pPr>
            <a:lvl6pPr indent="-228600" lvl="5" marL="2743200" algn="l">
              <a:lnSpc>
                <a:spcPct val="100000"/>
              </a:lnSpc>
              <a:spcBef>
                <a:spcPts val="500"/>
              </a:spcBef>
              <a:spcAft>
                <a:spcPts val="0"/>
              </a:spcAft>
              <a:buSzPts val="1600"/>
              <a:buNone/>
              <a:defRPr b="1" sz="1600"/>
            </a:lvl6pPr>
            <a:lvl7pPr indent="-228600" lvl="6" marL="3200400" algn="l">
              <a:lnSpc>
                <a:spcPct val="100000"/>
              </a:lnSpc>
              <a:spcBef>
                <a:spcPts val="500"/>
              </a:spcBef>
              <a:spcAft>
                <a:spcPts val="0"/>
              </a:spcAft>
              <a:buSzPts val="1600"/>
              <a:buNone/>
              <a:defRPr b="1" sz="1600"/>
            </a:lvl7pPr>
            <a:lvl8pPr indent="-228600" lvl="7" marL="3657600" algn="l">
              <a:lnSpc>
                <a:spcPct val="100000"/>
              </a:lnSpc>
              <a:spcBef>
                <a:spcPts val="500"/>
              </a:spcBef>
              <a:spcAft>
                <a:spcPts val="0"/>
              </a:spcAft>
              <a:buSzPts val="1600"/>
              <a:buNone/>
              <a:defRPr b="1" sz="1600"/>
            </a:lvl8pPr>
            <a:lvl9pPr indent="-228600" lvl="8" marL="4114800" algn="l">
              <a:lnSpc>
                <a:spcPct val="100000"/>
              </a:lnSpc>
              <a:spcBef>
                <a:spcPts val="500"/>
              </a:spcBef>
              <a:spcAft>
                <a:spcPts val="0"/>
              </a:spcAft>
              <a:buSzPts val="1600"/>
              <a:buNone/>
              <a:defRPr b="1" sz="1600"/>
            </a:lvl9pPr>
          </a:lstStyle>
          <a:p/>
        </p:txBody>
      </p:sp>
      <p:sp>
        <p:nvSpPr>
          <p:cNvPr id="60" name="Google Shape;60;p15"/>
          <p:cNvSpPr txBox="1"/>
          <p:nvPr>
            <p:ph idx="2" type="body"/>
          </p:nvPr>
        </p:nvSpPr>
        <p:spPr>
          <a:xfrm>
            <a:off x="731520" y="2755898"/>
            <a:ext cx="3657600" cy="32004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61" name="Google Shape;61;p15"/>
          <p:cNvSpPr txBox="1"/>
          <p:nvPr>
            <p:ph idx="3" type="body"/>
          </p:nvPr>
        </p:nvSpPr>
        <p:spPr>
          <a:xfrm>
            <a:off x="4754880" y="2074334"/>
            <a:ext cx="3657600" cy="640080"/>
          </a:xfrm>
          <a:prstGeom prst="rect">
            <a:avLst/>
          </a:prstGeom>
          <a:noFill/>
          <a:ln>
            <a:noFill/>
          </a:ln>
        </p:spPr>
        <p:txBody>
          <a:bodyPr anchorCtr="0" anchor="ctr" bIns="45700" lIns="91425" spcFirstLastPara="1" rIns="91425" wrap="square" tIns="45700">
            <a:normAutofit/>
          </a:bodyPr>
          <a:lstStyle>
            <a:lvl1pPr indent="-228600" lvl="0" marL="457200" algn="ctr">
              <a:lnSpc>
                <a:spcPct val="100000"/>
              </a:lnSpc>
              <a:spcBef>
                <a:spcPts val="0"/>
              </a:spcBef>
              <a:spcAft>
                <a:spcPts val="0"/>
              </a:spcAft>
              <a:buSzPts val="1900"/>
              <a:buNone/>
              <a:defRPr b="0" sz="1900">
                <a:solidFill>
                  <a:schemeClr val="dk2"/>
                </a:solidFill>
              </a:defRPr>
            </a:lvl1pPr>
            <a:lvl2pPr indent="-228600" lvl="1" marL="914400" algn="l">
              <a:lnSpc>
                <a:spcPct val="100000"/>
              </a:lnSpc>
              <a:spcBef>
                <a:spcPts val="500"/>
              </a:spcBef>
              <a:spcAft>
                <a:spcPts val="0"/>
              </a:spcAft>
              <a:buSzPts val="1900"/>
              <a:buNone/>
              <a:defRPr b="1" sz="1900"/>
            </a:lvl2pPr>
            <a:lvl3pPr indent="-228600" lvl="2" marL="1371600" algn="l">
              <a:lnSpc>
                <a:spcPct val="100000"/>
              </a:lnSpc>
              <a:spcBef>
                <a:spcPts val="500"/>
              </a:spcBef>
              <a:spcAft>
                <a:spcPts val="0"/>
              </a:spcAft>
              <a:buSzPts val="1800"/>
              <a:buNone/>
              <a:defRPr b="1" sz="1800"/>
            </a:lvl3pPr>
            <a:lvl4pPr indent="-228600" lvl="3" marL="1828800" algn="l">
              <a:lnSpc>
                <a:spcPct val="100000"/>
              </a:lnSpc>
              <a:spcBef>
                <a:spcPts val="500"/>
              </a:spcBef>
              <a:spcAft>
                <a:spcPts val="0"/>
              </a:spcAft>
              <a:buSzPts val="1600"/>
              <a:buNone/>
              <a:defRPr b="1" sz="1600"/>
            </a:lvl4pPr>
            <a:lvl5pPr indent="-228600" lvl="4" marL="2286000" algn="l">
              <a:lnSpc>
                <a:spcPct val="100000"/>
              </a:lnSpc>
              <a:spcBef>
                <a:spcPts val="500"/>
              </a:spcBef>
              <a:spcAft>
                <a:spcPts val="0"/>
              </a:spcAft>
              <a:buSzPts val="1600"/>
              <a:buNone/>
              <a:defRPr b="1" sz="1600"/>
            </a:lvl5pPr>
            <a:lvl6pPr indent="-228600" lvl="5" marL="2743200" algn="l">
              <a:lnSpc>
                <a:spcPct val="100000"/>
              </a:lnSpc>
              <a:spcBef>
                <a:spcPts val="500"/>
              </a:spcBef>
              <a:spcAft>
                <a:spcPts val="0"/>
              </a:spcAft>
              <a:buSzPts val="1600"/>
              <a:buNone/>
              <a:defRPr b="1" sz="1600"/>
            </a:lvl6pPr>
            <a:lvl7pPr indent="-228600" lvl="6" marL="3200400" algn="l">
              <a:lnSpc>
                <a:spcPct val="100000"/>
              </a:lnSpc>
              <a:spcBef>
                <a:spcPts val="500"/>
              </a:spcBef>
              <a:spcAft>
                <a:spcPts val="0"/>
              </a:spcAft>
              <a:buSzPts val="1600"/>
              <a:buNone/>
              <a:defRPr b="1" sz="1600"/>
            </a:lvl7pPr>
            <a:lvl8pPr indent="-228600" lvl="7" marL="3657600" algn="l">
              <a:lnSpc>
                <a:spcPct val="100000"/>
              </a:lnSpc>
              <a:spcBef>
                <a:spcPts val="500"/>
              </a:spcBef>
              <a:spcAft>
                <a:spcPts val="0"/>
              </a:spcAft>
              <a:buSzPts val="1600"/>
              <a:buNone/>
              <a:defRPr b="1" sz="1600"/>
            </a:lvl8pPr>
            <a:lvl9pPr indent="-228600" lvl="8" marL="4114800" algn="l">
              <a:lnSpc>
                <a:spcPct val="100000"/>
              </a:lnSpc>
              <a:spcBef>
                <a:spcPts val="500"/>
              </a:spcBef>
              <a:spcAft>
                <a:spcPts val="0"/>
              </a:spcAft>
              <a:buSzPts val="1600"/>
              <a:buNone/>
              <a:defRPr b="1" sz="1600"/>
            </a:lvl9pPr>
          </a:lstStyle>
          <a:p/>
        </p:txBody>
      </p:sp>
      <p:sp>
        <p:nvSpPr>
          <p:cNvPr id="62" name="Google Shape;62;p15"/>
          <p:cNvSpPr txBox="1"/>
          <p:nvPr>
            <p:ph idx="4" type="body"/>
          </p:nvPr>
        </p:nvSpPr>
        <p:spPr>
          <a:xfrm>
            <a:off x="4754880" y="2756581"/>
            <a:ext cx="3657600" cy="32004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63" name="Google Shape;63;p15"/>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5"/>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5" name="Google Shape;65;p15"/>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66" name="Shape 66"/>
        <p:cNvGrpSpPr/>
        <p:nvPr/>
      </p:nvGrpSpPr>
      <p:grpSpPr>
        <a:xfrm>
          <a:off x="0" y="0"/>
          <a:ext cx="0" cy="0"/>
          <a:chOff x="0" y="0"/>
          <a:chExt cx="0" cy="0"/>
        </a:xfrm>
      </p:grpSpPr>
      <p:sp>
        <p:nvSpPr>
          <p:cNvPr id="67" name="Google Shape;67;p16"/>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8" name="Google Shape;68;p16"/>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9" name="Google Shape;69;p16"/>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6"/>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1" name="Shape 71"/>
        <p:cNvGrpSpPr/>
        <p:nvPr/>
      </p:nvGrpSpPr>
      <p:grpSpPr>
        <a:xfrm>
          <a:off x="0" y="0"/>
          <a:ext cx="0" cy="0"/>
          <a:chOff x="0" y="0"/>
          <a:chExt cx="0" cy="0"/>
        </a:xfrm>
      </p:grpSpPr>
      <p:sp>
        <p:nvSpPr>
          <p:cNvPr id="72" name="Google Shape;72;p17"/>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3" name="Google Shape;73;p17"/>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4" name="Google Shape;74;p17"/>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showMasterSp="0" type="objTx">
  <p:cSld name="OBJECT_WITH_CAPTION_TEXT">
    <p:spTree>
      <p:nvGrpSpPr>
        <p:cNvPr id="75" name="Shape 75"/>
        <p:cNvGrpSpPr/>
        <p:nvPr/>
      </p:nvGrpSpPr>
      <p:grpSpPr>
        <a:xfrm>
          <a:off x="0" y="0"/>
          <a:ext cx="0" cy="0"/>
          <a:chOff x="0" y="0"/>
          <a:chExt cx="0" cy="0"/>
        </a:xfrm>
      </p:grpSpPr>
      <p:sp>
        <p:nvSpPr>
          <p:cNvPr id="76" name="Google Shape;76;p18"/>
          <p:cNvSpPr/>
          <p:nvPr/>
        </p:nvSpPr>
        <p:spPr>
          <a:xfrm>
            <a:off x="184147" y="173736"/>
            <a:ext cx="6398514" cy="6510528"/>
          </a:xfrm>
          <a:prstGeom prst="rect">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18"/>
          <p:cNvSpPr/>
          <p:nvPr/>
        </p:nvSpPr>
        <p:spPr>
          <a:xfrm>
            <a:off x="6765290" y="173736"/>
            <a:ext cx="2194560" cy="651052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18"/>
          <p:cNvSpPr txBox="1"/>
          <p:nvPr>
            <p:ph type="title"/>
          </p:nvPr>
        </p:nvSpPr>
        <p:spPr>
          <a:xfrm>
            <a:off x="6972300" y="607392"/>
            <a:ext cx="1823085" cy="1645920"/>
          </a:xfrm>
          <a:prstGeom prst="rect">
            <a:avLst/>
          </a:prstGeom>
          <a:noFill/>
          <a:ln>
            <a:noFill/>
          </a:ln>
        </p:spPr>
        <p:txBody>
          <a:bodyPr anchorCtr="0" anchor="b" bIns="45700" lIns="91425" spcFirstLastPara="1" rIns="91425" wrap="square" tIns="45700">
            <a:normAutofit/>
          </a:bodyPr>
          <a:lstStyle>
            <a:lvl1pPr lvl="0" algn="l">
              <a:lnSpc>
                <a:spcPct val="90000"/>
              </a:lnSpc>
              <a:spcBef>
                <a:spcPts val="0"/>
              </a:spcBef>
              <a:spcAft>
                <a:spcPts val="0"/>
              </a:spcAft>
              <a:buClr>
                <a:srgbClr val="FFFFFF"/>
              </a:buClr>
              <a:buSzPts val="2400"/>
              <a:buFont typeface="Century Gothic"/>
              <a:buNone/>
              <a:defRPr b="0" sz="2400" cap="none">
                <a:solidFill>
                  <a:srgbClr val="FFFFFF"/>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9" name="Google Shape;79;p18"/>
          <p:cNvSpPr txBox="1"/>
          <p:nvPr>
            <p:ph idx="1" type="body"/>
          </p:nvPr>
        </p:nvSpPr>
        <p:spPr>
          <a:xfrm>
            <a:off x="668976" y="907143"/>
            <a:ext cx="5428856" cy="5043714"/>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sz="1800"/>
            </a:lvl1pPr>
            <a:lvl2pPr indent="-330200" lvl="1" marL="914400" algn="l">
              <a:lnSpc>
                <a:spcPct val="100000"/>
              </a:lnSpc>
              <a:spcBef>
                <a:spcPts val="500"/>
              </a:spcBef>
              <a:spcAft>
                <a:spcPts val="0"/>
              </a:spcAft>
              <a:buSzPts val="1600"/>
              <a:buChar char="◦"/>
              <a:defRPr sz="1600"/>
            </a:lvl2pPr>
            <a:lvl3pPr indent="-317500" lvl="2" marL="1371600" algn="l">
              <a:lnSpc>
                <a:spcPct val="100000"/>
              </a:lnSpc>
              <a:spcBef>
                <a:spcPts val="500"/>
              </a:spcBef>
              <a:spcAft>
                <a:spcPts val="0"/>
              </a:spcAft>
              <a:buSzPts val="1400"/>
              <a:buChar char="◦"/>
              <a:defRPr sz="1400"/>
            </a:lvl3pPr>
            <a:lvl4pPr indent="-317500" lvl="3" marL="1828800" algn="l">
              <a:lnSpc>
                <a:spcPct val="100000"/>
              </a:lnSpc>
              <a:spcBef>
                <a:spcPts val="500"/>
              </a:spcBef>
              <a:spcAft>
                <a:spcPts val="0"/>
              </a:spcAft>
              <a:buSzPts val="1400"/>
              <a:buChar char="◦"/>
              <a:defRPr sz="1400"/>
            </a:lvl4pPr>
            <a:lvl5pPr indent="-317500" lvl="4" marL="2286000" algn="l">
              <a:lnSpc>
                <a:spcPct val="100000"/>
              </a:lnSpc>
              <a:spcBef>
                <a:spcPts val="500"/>
              </a:spcBef>
              <a:spcAft>
                <a:spcPts val="0"/>
              </a:spcAft>
              <a:buSzPts val="1400"/>
              <a:buChar char="◦"/>
              <a:defRPr sz="1400"/>
            </a:lvl5pPr>
            <a:lvl6pPr indent="-317500" lvl="5" marL="2743200" algn="l">
              <a:lnSpc>
                <a:spcPct val="100000"/>
              </a:lnSpc>
              <a:spcBef>
                <a:spcPts val="500"/>
              </a:spcBef>
              <a:spcAft>
                <a:spcPts val="0"/>
              </a:spcAft>
              <a:buSzPts val="1400"/>
              <a:buChar char="◦"/>
              <a:defRPr sz="1400"/>
            </a:lvl6pPr>
            <a:lvl7pPr indent="-317500" lvl="6" marL="3200400" algn="l">
              <a:lnSpc>
                <a:spcPct val="100000"/>
              </a:lnSpc>
              <a:spcBef>
                <a:spcPts val="500"/>
              </a:spcBef>
              <a:spcAft>
                <a:spcPts val="0"/>
              </a:spcAft>
              <a:buSzPts val="1400"/>
              <a:buChar char="◦"/>
              <a:defRPr sz="1400"/>
            </a:lvl7pPr>
            <a:lvl8pPr indent="-317500" lvl="7" marL="3657600" algn="l">
              <a:lnSpc>
                <a:spcPct val="100000"/>
              </a:lnSpc>
              <a:spcBef>
                <a:spcPts val="500"/>
              </a:spcBef>
              <a:spcAft>
                <a:spcPts val="0"/>
              </a:spcAft>
              <a:buSzPts val="1400"/>
              <a:buChar char="◦"/>
              <a:defRPr sz="1400"/>
            </a:lvl8pPr>
            <a:lvl9pPr indent="-317500" lvl="8" marL="4114800" algn="l">
              <a:lnSpc>
                <a:spcPct val="100000"/>
              </a:lnSpc>
              <a:spcBef>
                <a:spcPts val="500"/>
              </a:spcBef>
              <a:spcAft>
                <a:spcPts val="0"/>
              </a:spcAft>
              <a:buSzPts val="1400"/>
              <a:buChar char="◦"/>
              <a:defRPr sz="1400"/>
            </a:lvl9pPr>
          </a:lstStyle>
          <a:p/>
        </p:txBody>
      </p:sp>
      <p:sp>
        <p:nvSpPr>
          <p:cNvPr id="80" name="Google Shape;80;p18"/>
          <p:cNvSpPr txBox="1"/>
          <p:nvPr>
            <p:ph idx="2" type="body"/>
          </p:nvPr>
        </p:nvSpPr>
        <p:spPr>
          <a:xfrm>
            <a:off x="6972300" y="2286000"/>
            <a:ext cx="1823085" cy="3505200"/>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800"/>
              </a:spcBef>
              <a:spcAft>
                <a:spcPts val="0"/>
              </a:spcAft>
              <a:buSzPts val="1300"/>
              <a:buNone/>
              <a:defRPr sz="1300">
                <a:solidFill>
                  <a:srgbClr val="FFFFFF"/>
                </a:solidFill>
              </a:defRPr>
            </a:lvl1pPr>
            <a:lvl2pPr indent="-228600" lvl="1" marL="914400" algn="l">
              <a:lnSpc>
                <a:spcPct val="100000"/>
              </a:lnSpc>
              <a:spcBef>
                <a:spcPts val="500"/>
              </a:spcBef>
              <a:spcAft>
                <a:spcPts val="0"/>
              </a:spcAft>
              <a:buSzPts val="1200"/>
              <a:buNone/>
              <a:defRPr sz="1200"/>
            </a:lvl2pPr>
            <a:lvl3pPr indent="-228600" lvl="2" marL="1371600" algn="l">
              <a:lnSpc>
                <a:spcPct val="100000"/>
              </a:lnSpc>
              <a:spcBef>
                <a:spcPts val="500"/>
              </a:spcBef>
              <a:spcAft>
                <a:spcPts val="0"/>
              </a:spcAft>
              <a:buSzPts val="1000"/>
              <a:buNone/>
              <a:defRPr sz="1000"/>
            </a:lvl3pPr>
            <a:lvl4pPr indent="-228600" lvl="3" marL="1828800" algn="l">
              <a:lnSpc>
                <a:spcPct val="100000"/>
              </a:lnSpc>
              <a:spcBef>
                <a:spcPts val="500"/>
              </a:spcBef>
              <a:spcAft>
                <a:spcPts val="0"/>
              </a:spcAft>
              <a:buSzPts val="900"/>
              <a:buNone/>
              <a:defRPr sz="900"/>
            </a:lvl4pPr>
            <a:lvl5pPr indent="-228600" lvl="4" marL="2286000" algn="l">
              <a:lnSpc>
                <a:spcPct val="100000"/>
              </a:lnSpc>
              <a:spcBef>
                <a:spcPts val="500"/>
              </a:spcBef>
              <a:spcAft>
                <a:spcPts val="0"/>
              </a:spcAft>
              <a:buSzPts val="900"/>
              <a:buNone/>
              <a:defRPr sz="900"/>
            </a:lvl5pPr>
            <a:lvl6pPr indent="-228600" lvl="5" marL="2743200" algn="l">
              <a:lnSpc>
                <a:spcPct val="100000"/>
              </a:lnSpc>
              <a:spcBef>
                <a:spcPts val="500"/>
              </a:spcBef>
              <a:spcAft>
                <a:spcPts val="0"/>
              </a:spcAft>
              <a:buSzPts val="900"/>
              <a:buNone/>
              <a:defRPr sz="900"/>
            </a:lvl6pPr>
            <a:lvl7pPr indent="-228600" lvl="6" marL="3200400" algn="l">
              <a:lnSpc>
                <a:spcPct val="100000"/>
              </a:lnSpc>
              <a:spcBef>
                <a:spcPts val="500"/>
              </a:spcBef>
              <a:spcAft>
                <a:spcPts val="0"/>
              </a:spcAft>
              <a:buSzPts val="900"/>
              <a:buNone/>
              <a:defRPr sz="900"/>
            </a:lvl7pPr>
            <a:lvl8pPr indent="-228600" lvl="7" marL="3657600" algn="l">
              <a:lnSpc>
                <a:spcPct val="100000"/>
              </a:lnSpc>
              <a:spcBef>
                <a:spcPts val="500"/>
              </a:spcBef>
              <a:spcAft>
                <a:spcPts val="0"/>
              </a:spcAft>
              <a:buSzPts val="900"/>
              <a:buNone/>
              <a:defRPr sz="900"/>
            </a:lvl8pPr>
            <a:lvl9pPr indent="-228600" lvl="8" marL="4114800" algn="l">
              <a:lnSpc>
                <a:spcPct val="100000"/>
              </a:lnSpc>
              <a:spcBef>
                <a:spcPts val="500"/>
              </a:spcBef>
              <a:spcAft>
                <a:spcPts val="0"/>
              </a:spcAft>
              <a:buSzPts val="900"/>
              <a:buNone/>
              <a:defRPr sz="900"/>
            </a:lvl9pPr>
          </a:lstStyle>
          <a:p/>
        </p:txBody>
      </p:sp>
      <p:sp>
        <p:nvSpPr>
          <p:cNvPr id="81" name="Google Shape;81;p18"/>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2" name="Google Shape;82;p18"/>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8"/>
          <p:cNvSpPr txBox="1"/>
          <p:nvPr>
            <p:ph idx="12" type="sldNum"/>
          </p:nvPr>
        </p:nvSpPr>
        <p:spPr>
          <a:xfrm>
            <a:off x="7795258" y="6310086"/>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sz="900">
                <a:solidFill>
                  <a:srgbClr val="FFFFFF"/>
                </a:solidFill>
                <a:latin typeface="Century Gothic"/>
                <a:ea typeface="Century Gothic"/>
                <a:cs typeface="Century Gothic"/>
                <a:sym typeface="Century Gothic"/>
              </a:defRPr>
            </a:lvl1pPr>
            <a:lvl2pPr indent="0" lvl="1" marL="0" algn="r">
              <a:spcBef>
                <a:spcPts val="0"/>
              </a:spcBef>
              <a:buNone/>
              <a:defRPr sz="900">
                <a:solidFill>
                  <a:srgbClr val="FFFFFF"/>
                </a:solidFill>
                <a:latin typeface="Century Gothic"/>
                <a:ea typeface="Century Gothic"/>
                <a:cs typeface="Century Gothic"/>
                <a:sym typeface="Century Gothic"/>
              </a:defRPr>
            </a:lvl2pPr>
            <a:lvl3pPr indent="0" lvl="2" marL="0" algn="r">
              <a:spcBef>
                <a:spcPts val="0"/>
              </a:spcBef>
              <a:buNone/>
              <a:defRPr sz="900">
                <a:solidFill>
                  <a:srgbClr val="FFFFFF"/>
                </a:solidFill>
                <a:latin typeface="Century Gothic"/>
                <a:ea typeface="Century Gothic"/>
                <a:cs typeface="Century Gothic"/>
                <a:sym typeface="Century Gothic"/>
              </a:defRPr>
            </a:lvl3pPr>
            <a:lvl4pPr indent="0" lvl="3" marL="0" algn="r">
              <a:spcBef>
                <a:spcPts val="0"/>
              </a:spcBef>
              <a:buNone/>
              <a:defRPr sz="900">
                <a:solidFill>
                  <a:srgbClr val="FFFFFF"/>
                </a:solidFill>
                <a:latin typeface="Century Gothic"/>
                <a:ea typeface="Century Gothic"/>
                <a:cs typeface="Century Gothic"/>
                <a:sym typeface="Century Gothic"/>
              </a:defRPr>
            </a:lvl4pPr>
            <a:lvl5pPr indent="0" lvl="4" marL="0" algn="r">
              <a:spcBef>
                <a:spcPts val="0"/>
              </a:spcBef>
              <a:buNone/>
              <a:defRPr sz="900">
                <a:solidFill>
                  <a:srgbClr val="FFFFFF"/>
                </a:solidFill>
                <a:latin typeface="Century Gothic"/>
                <a:ea typeface="Century Gothic"/>
                <a:cs typeface="Century Gothic"/>
                <a:sym typeface="Century Gothic"/>
              </a:defRPr>
            </a:lvl5pPr>
            <a:lvl6pPr indent="0" lvl="5" marL="0" algn="r">
              <a:spcBef>
                <a:spcPts val="0"/>
              </a:spcBef>
              <a:buNone/>
              <a:defRPr sz="900">
                <a:solidFill>
                  <a:srgbClr val="FFFFFF"/>
                </a:solidFill>
                <a:latin typeface="Century Gothic"/>
                <a:ea typeface="Century Gothic"/>
                <a:cs typeface="Century Gothic"/>
                <a:sym typeface="Century Gothic"/>
              </a:defRPr>
            </a:lvl6pPr>
            <a:lvl7pPr indent="0" lvl="6" marL="0" algn="r">
              <a:spcBef>
                <a:spcPts val="0"/>
              </a:spcBef>
              <a:buNone/>
              <a:defRPr sz="900">
                <a:solidFill>
                  <a:srgbClr val="FFFFFF"/>
                </a:solidFill>
                <a:latin typeface="Century Gothic"/>
                <a:ea typeface="Century Gothic"/>
                <a:cs typeface="Century Gothic"/>
                <a:sym typeface="Century Gothic"/>
              </a:defRPr>
            </a:lvl7pPr>
            <a:lvl8pPr indent="0" lvl="7" marL="0" algn="r">
              <a:spcBef>
                <a:spcPts val="0"/>
              </a:spcBef>
              <a:buNone/>
              <a:defRPr sz="900">
                <a:solidFill>
                  <a:srgbClr val="FFFFFF"/>
                </a:solidFill>
                <a:latin typeface="Century Gothic"/>
                <a:ea typeface="Century Gothic"/>
                <a:cs typeface="Century Gothic"/>
                <a:sym typeface="Century Gothic"/>
              </a:defRPr>
            </a:lvl8pPr>
            <a:lvl9pPr indent="0" lvl="8" marL="0" algn="r">
              <a:spcBef>
                <a:spcPts val="0"/>
              </a:spcBef>
              <a:buNone/>
              <a:defRPr sz="900">
                <a:solidFill>
                  <a:srgbClr val="FF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
        <p:nvSpPr>
          <p:cNvPr id="84" name="Google Shape;84;p18"/>
          <p:cNvSpPr/>
          <p:nvPr/>
        </p:nvSpPr>
        <p:spPr>
          <a:xfrm>
            <a:off x="6868160" y="274320"/>
            <a:ext cx="1988820" cy="6309360"/>
          </a:xfrm>
          <a:prstGeom prst="rect">
            <a:avLst/>
          </a:prstGeom>
          <a:noFill/>
          <a:ln cap="sq" cmpd="sng" w="9525">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85" name="Shape 85"/>
        <p:cNvGrpSpPr/>
        <p:nvPr/>
      </p:nvGrpSpPr>
      <p:grpSpPr>
        <a:xfrm>
          <a:off x="0" y="0"/>
          <a:ext cx="0" cy="0"/>
          <a:chOff x="0" y="0"/>
          <a:chExt cx="0" cy="0"/>
        </a:xfrm>
      </p:grpSpPr>
      <p:sp>
        <p:nvSpPr>
          <p:cNvPr id="86" name="Google Shape;86;p19"/>
          <p:cNvSpPr/>
          <p:nvPr/>
        </p:nvSpPr>
        <p:spPr>
          <a:xfrm>
            <a:off x="6765290" y="173736"/>
            <a:ext cx="2194560" cy="6510528"/>
          </a:xfrm>
          <a:prstGeom prst="rect">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19"/>
          <p:cNvSpPr txBox="1"/>
          <p:nvPr>
            <p:ph type="title"/>
          </p:nvPr>
        </p:nvSpPr>
        <p:spPr>
          <a:xfrm>
            <a:off x="6972300" y="603504"/>
            <a:ext cx="1824228" cy="1645920"/>
          </a:xfrm>
          <a:prstGeom prst="rect">
            <a:avLst/>
          </a:prstGeom>
          <a:noFill/>
          <a:ln>
            <a:noFill/>
          </a:ln>
        </p:spPr>
        <p:txBody>
          <a:bodyPr anchorCtr="0" anchor="b" bIns="45700" lIns="91425" spcFirstLastPara="1" rIns="91425" wrap="square" tIns="45700">
            <a:noAutofit/>
          </a:bodyPr>
          <a:lstStyle>
            <a:lvl1pPr lvl="0" algn="l">
              <a:lnSpc>
                <a:spcPct val="90000"/>
              </a:lnSpc>
              <a:spcBef>
                <a:spcPts val="0"/>
              </a:spcBef>
              <a:spcAft>
                <a:spcPts val="0"/>
              </a:spcAft>
              <a:buClr>
                <a:srgbClr val="FFFFFF"/>
              </a:buClr>
              <a:buSzPts val="2400"/>
              <a:buFont typeface="Century Gothic"/>
              <a:buNone/>
              <a:defRPr b="0" sz="2400">
                <a:solidFill>
                  <a:srgbClr val="FFFFFF"/>
                </a:solidFill>
                <a:latin typeface="Century Gothic"/>
                <a:ea typeface="Century Gothic"/>
                <a:cs typeface="Century Gothic"/>
                <a:sym typeface="Century Gothic"/>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8" name="Google Shape;88;p19"/>
          <p:cNvSpPr/>
          <p:nvPr>
            <p:ph idx="2" type="pic"/>
          </p:nvPr>
        </p:nvSpPr>
        <p:spPr>
          <a:xfrm>
            <a:off x="171449" y="173736"/>
            <a:ext cx="6398514" cy="6510528"/>
          </a:xfrm>
          <a:prstGeom prst="rect">
            <a:avLst/>
          </a:prstGeom>
          <a:solidFill>
            <a:srgbClr val="76CEEF"/>
          </a:solidFill>
          <a:ln>
            <a:noFill/>
          </a:ln>
        </p:spPr>
      </p:sp>
      <p:sp>
        <p:nvSpPr>
          <p:cNvPr id="89" name="Google Shape;89;p19"/>
          <p:cNvSpPr txBox="1"/>
          <p:nvPr>
            <p:ph idx="1" type="body"/>
          </p:nvPr>
        </p:nvSpPr>
        <p:spPr>
          <a:xfrm>
            <a:off x="6972300" y="2286000"/>
            <a:ext cx="1824228" cy="3502152"/>
          </a:xfrm>
          <a:prstGeom prst="rect">
            <a:avLst/>
          </a:prstGeom>
          <a:noFill/>
          <a:ln>
            <a:noFill/>
          </a:ln>
        </p:spPr>
        <p:txBody>
          <a:bodyPr anchorCtr="0" anchor="t" bIns="45700" lIns="91425" spcFirstLastPara="1" rIns="91425" wrap="square" tIns="45700">
            <a:normAutofit/>
          </a:bodyPr>
          <a:lstStyle>
            <a:lvl1pPr indent="-228600" lvl="0" marL="457200" algn="l">
              <a:lnSpc>
                <a:spcPct val="110000"/>
              </a:lnSpc>
              <a:spcBef>
                <a:spcPts val="800"/>
              </a:spcBef>
              <a:spcAft>
                <a:spcPts val="0"/>
              </a:spcAft>
              <a:buSzPts val="1300"/>
              <a:buNone/>
              <a:defRPr sz="1300">
                <a:solidFill>
                  <a:srgbClr val="FFFFFF"/>
                </a:solidFill>
              </a:defRPr>
            </a:lvl1pPr>
            <a:lvl2pPr indent="-228600" lvl="1" marL="914400" algn="l">
              <a:lnSpc>
                <a:spcPct val="100000"/>
              </a:lnSpc>
              <a:spcBef>
                <a:spcPts val="500"/>
              </a:spcBef>
              <a:spcAft>
                <a:spcPts val="0"/>
              </a:spcAft>
              <a:buSzPts val="1200"/>
              <a:buNone/>
              <a:defRPr sz="1200"/>
            </a:lvl2pPr>
            <a:lvl3pPr indent="-228600" lvl="2" marL="1371600" algn="l">
              <a:lnSpc>
                <a:spcPct val="100000"/>
              </a:lnSpc>
              <a:spcBef>
                <a:spcPts val="500"/>
              </a:spcBef>
              <a:spcAft>
                <a:spcPts val="0"/>
              </a:spcAft>
              <a:buSzPts val="1000"/>
              <a:buNone/>
              <a:defRPr sz="1000"/>
            </a:lvl3pPr>
            <a:lvl4pPr indent="-228600" lvl="3" marL="1828800" algn="l">
              <a:lnSpc>
                <a:spcPct val="100000"/>
              </a:lnSpc>
              <a:spcBef>
                <a:spcPts val="500"/>
              </a:spcBef>
              <a:spcAft>
                <a:spcPts val="0"/>
              </a:spcAft>
              <a:buSzPts val="900"/>
              <a:buNone/>
              <a:defRPr sz="900"/>
            </a:lvl4pPr>
            <a:lvl5pPr indent="-228600" lvl="4" marL="2286000" algn="l">
              <a:lnSpc>
                <a:spcPct val="100000"/>
              </a:lnSpc>
              <a:spcBef>
                <a:spcPts val="500"/>
              </a:spcBef>
              <a:spcAft>
                <a:spcPts val="0"/>
              </a:spcAft>
              <a:buSzPts val="900"/>
              <a:buNone/>
              <a:defRPr sz="900"/>
            </a:lvl5pPr>
            <a:lvl6pPr indent="-228600" lvl="5" marL="2743200" algn="l">
              <a:lnSpc>
                <a:spcPct val="100000"/>
              </a:lnSpc>
              <a:spcBef>
                <a:spcPts val="500"/>
              </a:spcBef>
              <a:spcAft>
                <a:spcPts val="0"/>
              </a:spcAft>
              <a:buSzPts val="900"/>
              <a:buNone/>
              <a:defRPr sz="900"/>
            </a:lvl6pPr>
            <a:lvl7pPr indent="-228600" lvl="6" marL="3200400" algn="l">
              <a:lnSpc>
                <a:spcPct val="100000"/>
              </a:lnSpc>
              <a:spcBef>
                <a:spcPts val="500"/>
              </a:spcBef>
              <a:spcAft>
                <a:spcPts val="0"/>
              </a:spcAft>
              <a:buSzPts val="900"/>
              <a:buNone/>
              <a:defRPr sz="900"/>
            </a:lvl7pPr>
            <a:lvl8pPr indent="-228600" lvl="7" marL="3657600" algn="l">
              <a:lnSpc>
                <a:spcPct val="100000"/>
              </a:lnSpc>
              <a:spcBef>
                <a:spcPts val="500"/>
              </a:spcBef>
              <a:spcAft>
                <a:spcPts val="0"/>
              </a:spcAft>
              <a:buSzPts val="900"/>
              <a:buNone/>
              <a:defRPr sz="900"/>
            </a:lvl8pPr>
            <a:lvl9pPr indent="-228600" lvl="8" marL="4114800" algn="l">
              <a:lnSpc>
                <a:spcPct val="100000"/>
              </a:lnSpc>
              <a:spcBef>
                <a:spcPts val="500"/>
              </a:spcBef>
              <a:spcAft>
                <a:spcPts val="0"/>
              </a:spcAft>
              <a:buSzPts val="900"/>
              <a:buNone/>
              <a:defRPr sz="900"/>
            </a:lvl9pPr>
          </a:lstStyle>
          <a:p/>
        </p:txBody>
      </p:sp>
      <p:sp>
        <p:nvSpPr>
          <p:cNvPr id="90" name="Google Shape;90;p19"/>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1" name="Google Shape;91;p19"/>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r">
              <a:spcBef>
                <a:spcPts val="0"/>
              </a:spcBef>
              <a:spcAft>
                <a:spcPts val="0"/>
              </a:spcAft>
              <a:buSzPts val="1400"/>
              <a:buNone/>
              <a:defRPr sz="900">
                <a:solidFill>
                  <a:srgbClr val="FFFFFF"/>
                </a:solidFill>
                <a:latin typeface="Century Gothic"/>
                <a:ea typeface="Century Gothic"/>
                <a:cs typeface="Century Gothic"/>
                <a:sym typeface="Century Gothic"/>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19"/>
          <p:cNvSpPr txBox="1"/>
          <p:nvPr>
            <p:ph idx="12" type="sldNum"/>
          </p:nvPr>
        </p:nvSpPr>
        <p:spPr>
          <a:xfrm>
            <a:off x="7797546"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sz="900">
                <a:solidFill>
                  <a:srgbClr val="FFFFFF"/>
                </a:solidFill>
                <a:latin typeface="Century Gothic"/>
                <a:ea typeface="Century Gothic"/>
                <a:cs typeface="Century Gothic"/>
                <a:sym typeface="Century Gothic"/>
              </a:defRPr>
            </a:lvl1pPr>
            <a:lvl2pPr indent="0" lvl="1" marL="0" algn="r">
              <a:spcBef>
                <a:spcPts val="0"/>
              </a:spcBef>
              <a:buNone/>
              <a:defRPr sz="900">
                <a:solidFill>
                  <a:srgbClr val="FFFFFF"/>
                </a:solidFill>
                <a:latin typeface="Century Gothic"/>
                <a:ea typeface="Century Gothic"/>
                <a:cs typeface="Century Gothic"/>
                <a:sym typeface="Century Gothic"/>
              </a:defRPr>
            </a:lvl2pPr>
            <a:lvl3pPr indent="0" lvl="2" marL="0" algn="r">
              <a:spcBef>
                <a:spcPts val="0"/>
              </a:spcBef>
              <a:buNone/>
              <a:defRPr sz="900">
                <a:solidFill>
                  <a:srgbClr val="FFFFFF"/>
                </a:solidFill>
                <a:latin typeface="Century Gothic"/>
                <a:ea typeface="Century Gothic"/>
                <a:cs typeface="Century Gothic"/>
                <a:sym typeface="Century Gothic"/>
              </a:defRPr>
            </a:lvl3pPr>
            <a:lvl4pPr indent="0" lvl="3" marL="0" algn="r">
              <a:spcBef>
                <a:spcPts val="0"/>
              </a:spcBef>
              <a:buNone/>
              <a:defRPr sz="900">
                <a:solidFill>
                  <a:srgbClr val="FFFFFF"/>
                </a:solidFill>
                <a:latin typeface="Century Gothic"/>
                <a:ea typeface="Century Gothic"/>
                <a:cs typeface="Century Gothic"/>
                <a:sym typeface="Century Gothic"/>
              </a:defRPr>
            </a:lvl4pPr>
            <a:lvl5pPr indent="0" lvl="4" marL="0" algn="r">
              <a:spcBef>
                <a:spcPts val="0"/>
              </a:spcBef>
              <a:buNone/>
              <a:defRPr sz="900">
                <a:solidFill>
                  <a:srgbClr val="FFFFFF"/>
                </a:solidFill>
                <a:latin typeface="Century Gothic"/>
                <a:ea typeface="Century Gothic"/>
                <a:cs typeface="Century Gothic"/>
                <a:sym typeface="Century Gothic"/>
              </a:defRPr>
            </a:lvl5pPr>
            <a:lvl6pPr indent="0" lvl="5" marL="0" algn="r">
              <a:spcBef>
                <a:spcPts val="0"/>
              </a:spcBef>
              <a:buNone/>
              <a:defRPr sz="900">
                <a:solidFill>
                  <a:srgbClr val="FFFFFF"/>
                </a:solidFill>
                <a:latin typeface="Century Gothic"/>
                <a:ea typeface="Century Gothic"/>
                <a:cs typeface="Century Gothic"/>
                <a:sym typeface="Century Gothic"/>
              </a:defRPr>
            </a:lvl6pPr>
            <a:lvl7pPr indent="0" lvl="6" marL="0" algn="r">
              <a:spcBef>
                <a:spcPts val="0"/>
              </a:spcBef>
              <a:buNone/>
              <a:defRPr sz="900">
                <a:solidFill>
                  <a:srgbClr val="FFFFFF"/>
                </a:solidFill>
                <a:latin typeface="Century Gothic"/>
                <a:ea typeface="Century Gothic"/>
                <a:cs typeface="Century Gothic"/>
                <a:sym typeface="Century Gothic"/>
              </a:defRPr>
            </a:lvl7pPr>
            <a:lvl8pPr indent="0" lvl="7" marL="0" algn="r">
              <a:spcBef>
                <a:spcPts val="0"/>
              </a:spcBef>
              <a:buNone/>
              <a:defRPr sz="900">
                <a:solidFill>
                  <a:srgbClr val="FFFFFF"/>
                </a:solidFill>
                <a:latin typeface="Century Gothic"/>
                <a:ea typeface="Century Gothic"/>
                <a:cs typeface="Century Gothic"/>
                <a:sym typeface="Century Gothic"/>
              </a:defRPr>
            </a:lvl8pPr>
            <a:lvl9pPr indent="0" lvl="8" marL="0" algn="r">
              <a:spcBef>
                <a:spcPts val="0"/>
              </a:spcBef>
              <a:buNone/>
              <a:defRPr sz="900">
                <a:solidFill>
                  <a:srgbClr val="FFFFF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
        <p:nvSpPr>
          <p:cNvPr id="93" name="Google Shape;93;p19"/>
          <p:cNvSpPr/>
          <p:nvPr/>
        </p:nvSpPr>
        <p:spPr>
          <a:xfrm>
            <a:off x="6868160" y="274320"/>
            <a:ext cx="1988820" cy="6309360"/>
          </a:xfrm>
          <a:prstGeom prst="rect">
            <a:avLst/>
          </a:prstGeom>
          <a:noFill/>
          <a:ln cap="sq" cmpd="sng" w="9525">
            <a:solidFill>
              <a:srgbClr val="FFFFFF"/>
            </a:solidFill>
            <a:prstDash val="solid"/>
            <a:miter lim="800000"/>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4" name="Shape 94"/>
        <p:cNvGrpSpPr/>
        <p:nvPr/>
      </p:nvGrpSpPr>
      <p:grpSpPr>
        <a:xfrm>
          <a:off x="0" y="0"/>
          <a:ext cx="0" cy="0"/>
          <a:chOff x="0" y="0"/>
          <a:chExt cx="0" cy="0"/>
        </a:xfrm>
      </p:grpSpPr>
      <p:sp>
        <p:nvSpPr>
          <p:cNvPr id="95" name="Google Shape;95;p20"/>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6" name="Google Shape;96;p20"/>
          <p:cNvSpPr txBox="1"/>
          <p:nvPr>
            <p:ph idx="1" type="body"/>
          </p:nvPr>
        </p:nvSpPr>
        <p:spPr>
          <a:xfrm rot="5400000">
            <a:off x="2606040" y="228600"/>
            <a:ext cx="3931920" cy="768096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a:lvl1pPr>
            <a:lvl2pPr indent="-342900" lvl="1" marL="914400" algn="l">
              <a:lnSpc>
                <a:spcPct val="100000"/>
              </a:lnSpc>
              <a:spcBef>
                <a:spcPts val="500"/>
              </a:spcBef>
              <a:spcAft>
                <a:spcPts val="0"/>
              </a:spcAft>
              <a:buSzPts val="1800"/>
              <a:buChar char="◦"/>
              <a:defRPr/>
            </a:lvl2pPr>
            <a:lvl3pPr indent="-342900" lvl="2" marL="1371600" algn="l">
              <a:lnSpc>
                <a:spcPct val="100000"/>
              </a:lnSpc>
              <a:spcBef>
                <a:spcPts val="500"/>
              </a:spcBef>
              <a:spcAft>
                <a:spcPts val="0"/>
              </a:spcAft>
              <a:buSzPts val="1800"/>
              <a:buChar char="◦"/>
              <a:defRPr/>
            </a:lvl3pPr>
            <a:lvl4pPr indent="-342900" lvl="3" marL="1828800" algn="l">
              <a:lnSpc>
                <a:spcPct val="100000"/>
              </a:lnSpc>
              <a:spcBef>
                <a:spcPts val="500"/>
              </a:spcBef>
              <a:spcAft>
                <a:spcPts val="0"/>
              </a:spcAft>
              <a:buSzPts val="1800"/>
              <a:buChar char="◦"/>
              <a:defRPr/>
            </a:lvl4pPr>
            <a:lvl5pPr indent="-342900" lvl="4" marL="2286000" algn="l">
              <a:lnSpc>
                <a:spcPct val="100000"/>
              </a:lnSpc>
              <a:spcBef>
                <a:spcPts val="500"/>
              </a:spcBef>
              <a:spcAft>
                <a:spcPts val="0"/>
              </a:spcAft>
              <a:buSzPts val="1800"/>
              <a:buChar char="◦"/>
              <a:defRPr/>
            </a:lvl5pPr>
            <a:lvl6pPr indent="-342900" lvl="5" marL="2743200" algn="l">
              <a:lnSpc>
                <a:spcPct val="100000"/>
              </a:lnSpc>
              <a:spcBef>
                <a:spcPts val="500"/>
              </a:spcBef>
              <a:spcAft>
                <a:spcPts val="0"/>
              </a:spcAft>
              <a:buSzPts val="1800"/>
              <a:buChar char="◦"/>
              <a:defRPr/>
            </a:lvl6pPr>
            <a:lvl7pPr indent="-342900" lvl="6" marL="3200400" algn="l">
              <a:lnSpc>
                <a:spcPct val="100000"/>
              </a:lnSpc>
              <a:spcBef>
                <a:spcPts val="500"/>
              </a:spcBef>
              <a:spcAft>
                <a:spcPts val="0"/>
              </a:spcAft>
              <a:buSzPts val="1800"/>
              <a:buChar char="◦"/>
              <a:defRPr/>
            </a:lvl7pPr>
            <a:lvl8pPr indent="-342900" lvl="7" marL="3657600" algn="l">
              <a:lnSpc>
                <a:spcPct val="100000"/>
              </a:lnSpc>
              <a:spcBef>
                <a:spcPts val="500"/>
              </a:spcBef>
              <a:spcAft>
                <a:spcPts val="0"/>
              </a:spcAft>
              <a:buSzPts val="1800"/>
              <a:buChar char="◦"/>
              <a:defRPr/>
            </a:lvl8pPr>
            <a:lvl9pPr indent="-342900" lvl="8" marL="4114800" algn="l">
              <a:lnSpc>
                <a:spcPct val="100000"/>
              </a:lnSpc>
              <a:spcBef>
                <a:spcPts val="500"/>
              </a:spcBef>
              <a:spcAft>
                <a:spcPts val="0"/>
              </a:spcAft>
              <a:buSzPts val="1800"/>
              <a:buChar char="◦"/>
              <a:defRPr/>
            </a:lvl9pPr>
          </a:lstStyle>
          <a:p/>
        </p:txBody>
      </p:sp>
      <p:sp>
        <p:nvSpPr>
          <p:cNvPr id="97" name="Google Shape;97;p20"/>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8" name="Google Shape;98;p20"/>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9" name="Google Shape;99;p20"/>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0" name="Shape 100"/>
        <p:cNvGrpSpPr/>
        <p:nvPr/>
      </p:nvGrpSpPr>
      <p:grpSpPr>
        <a:xfrm>
          <a:off x="0" y="0"/>
          <a:ext cx="0" cy="0"/>
          <a:chOff x="0" y="0"/>
          <a:chExt cx="0" cy="0"/>
        </a:xfrm>
      </p:grpSpPr>
      <p:sp>
        <p:nvSpPr>
          <p:cNvPr id="101" name="Google Shape;101;p21"/>
          <p:cNvSpPr txBox="1"/>
          <p:nvPr>
            <p:ph type="title"/>
          </p:nvPr>
        </p:nvSpPr>
        <p:spPr>
          <a:xfrm rot="5400000">
            <a:off x="5000625" y="2505075"/>
            <a:ext cx="5257800" cy="1771650"/>
          </a:xfrm>
          <a:prstGeom prst="rect">
            <a:avLst/>
          </a:prstGeom>
          <a:noFill/>
          <a:ln>
            <a:noFill/>
          </a:ln>
        </p:spPr>
        <p:txBody>
          <a:bodyPr anchorCtr="0" anchor="ctr" bIns="45700" lIns="91425" spcFirstLastPara="1" rIns="91425" wrap="square" tIns="45700">
            <a:normAutofit/>
          </a:bodyPr>
          <a:lstStyle>
            <a:lvl1pPr lvl="0" algn="l">
              <a:lnSpc>
                <a:spcPct val="90000"/>
              </a:lnSpc>
              <a:spcBef>
                <a:spcPts val="0"/>
              </a:spcBef>
              <a:spcAft>
                <a:spcPts val="0"/>
              </a:spcAft>
              <a:buClr>
                <a:srgbClr val="262626"/>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2" name="Google Shape;102;p21"/>
          <p:cNvSpPr txBox="1"/>
          <p:nvPr>
            <p:ph idx="1" type="body"/>
          </p:nvPr>
        </p:nvSpPr>
        <p:spPr>
          <a:xfrm rot="5400000">
            <a:off x="1028700" y="361950"/>
            <a:ext cx="5257800" cy="6057900"/>
          </a:xfrm>
          <a:prstGeom prst="rect">
            <a:avLst/>
          </a:prstGeom>
          <a:noFill/>
          <a:ln>
            <a:noFill/>
          </a:ln>
        </p:spPr>
        <p:txBody>
          <a:bodyPr anchorCtr="0" anchor="t" bIns="45700" lIns="91425" spcFirstLastPara="1" rIns="91425" wrap="square" tIns="45700">
            <a:normAutofit/>
          </a:bodyPr>
          <a:lstStyle>
            <a:lvl1pPr indent="-342900" lvl="0" marL="457200" algn="l">
              <a:lnSpc>
                <a:spcPct val="100000"/>
              </a:lnSpc>
              <a:spcBef>
                <a:spcPts val="900"/>
              </a:spcBef>
              <a:spcAft>
                <a:spcPts val="0"/>
              </a:spcAft>
              <a:buSzPts val="1800"/>
              <a:buChar char="◦"/>
              <a:defRPr/>
            </a:lvl1pPr>
            <a:lvl2pPr indent="-342900" lvl="1" marL="914400" algn="l">
              <a:lnSpc>
                <a:spcPct val="100000"/>
              </a:lnSpc>
              <a:spcBef>
                <a:spcPts val="500"/>
              </a:spcBef>
              <a:spcAft>
                <a:spcPts val="0"/>
              </a:spcAft>
              <a:buSzPts val="1800"/>
              <a:buChar char="◦"/>
              <a:defRPr/>
            </a:lvl2pPr>
            <a:lvl3pPr indent="-342900" lvl="2" marL="1371600" algn="l">
              <a:lnSpc>
                <a:spcPct val="100000"/>
              </a:lnSpc>
              <a:spcBef>
                <a:spcPts val="500"/>
              </a:spcBef>
              <a:spcAft>
                <a:spcPts val="0"/>
              </a:spcAft>
              <a:buSzPts val="1800"/>
              <a:buChar char="◦"/>
              <a:defRPr/>
            </a:lvl3pPr>
            <a:lvl4pPr indent="-342900" lvl="3" marL="1828800" algn="l">
              <a:lnSpc>
                <a:spcPct val="100000"/>
              </a:lnSpc>
              <a:spcBef>
                <a:spcPts val="500"/>
              </a:spcBef>
              <a:spcAft>
                <a:spcPts val="0"/>
              </a:spcAft>
              <a:buSzPts val="1800"/>
              <a:buChar char="◦"/>
              <a:defRPr/>
            </a:lvl4pPr>
            <a:lvl5pPr indent="-342900" lvl="4" marL="2286000" algn="l">
              <a:lnSpc>
                <a:spcPct val="100000"/>
              </a:lnSpc>
              <a:spcBef>
                <a:spcPts val="500"/>
              </a:spcBef>
              <a:spcAft>
                <a:spcPts val="0"/>
              </a:spcAft>
              <a:buSzPts val="1800"/>
              <a:buChar char="◦"/>
              <a:defRPr/>
            </a:lvl5pPr>
            <a:lvl6pPr indent="-342900" lvl="5" marL="2743200" algn="l">
              <a:lnSpc>
                <a:spcPct val="100000"/>
              </a:lnSpc>
              <a:spcBef>
                <a:spcPts val="500"/>
              </a:spcBef>
              <a:spcAft>
                <a:spcPts val="0"/>
              </a:spcAft>
              <a:buSzPts val="1800"/>
              <a:buChar char="◦"/>
              <a:defRPr/>
            </a:lvl6pPr>
            <a:lvl7pPr indent="-342900" lvl="6" marL="3200400" algn="l">
              <a:lnSpc>
                <a:spcPct val="100000"/>
              </a:lnSpc>
              <a:spcBef>
                <a:spcPts val="500"/>
              </a:spcBef>
              <a:spcAft>
                <a:spcPts val="0"/>
              </a:spcAft>
              <a:buSzPts val="1800"/>
              <a:buChar char="◦"/>
              <a:defRPr/>
            </a:lvl7pPr>
            <a:lvl8pPr indent="-342900" lvl="7" marL="3657600" algn="l">
              <a:lnSpc>
                <a:spcPct val="100000"/>
              </a:lnSpc>
              <a:spcBef>
                <a:spcPts val="500"/>
              </a:spcBef>
              <a:spcAft>
                <a:spcPts val="0"/>
              </a:spcAft>
              <a:buSzPts val="1800"/>
              <a:buChar char="◦"/>
              <a:defRPr/>
            </a:lvl8pPr>
            <a:lvl9pPr indent="-342900" lvl="8" marL="4114800" algn="l">
              <a:lnSpc>
                <a:spcPct val="100000"/>
              </a:lnSpc>
              <a:spcBef>
                <a:spcPts val="500"/>
              </a:spcBef>
              <a:spcAft>
                <a:spcPts val="0"/>
              </a:spcAft>
              <a:buSzPts val="1800"/>
              <a:buChar char="◦"/>
              <a:defRPr/>
            </a:lvl9pPr>
          </a:lstStyle>
          <a:p/>
        </p:txBody>
      </p:sp>
      <p:sp>
        <p:nvSpPr>
          <p:cNvPr id="103" name="Google Shape;103;p21"/>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4" name="Google Shape;104;p21"/>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algn="ct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105" name="Google Shape;105;p21"/>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10"/>
          <p:cNvSpPr/>
          <p:nvPr/>
        </p:nvSpPr>
        <p:spPr>
          <a:xfrm>
            <a:off x="176022" y="173736"/>
            <a:ext cx="8791956" cy="6510528"/>
          </a:xfrm>
          <a:prstGeom prst="rect">
            <a:avLst/>
          </a:prstGeom>
          <a:solidFill>
            <a:schemeClr val="lt2"/>
          </a:solidFill>
          <a:ln>
            <a:noFill/>
          </a:ln>
        </p:spPr>
        <p:txBody>
          <a:bodyPr anchorCtr="0" anchor="t" bIns="45700" lIns="91425" spcFirstLastPara="1" rIns="91425" wrap="square" tIns="45700">
            <a:noAutofit/>
          </a:bodyPr>
          <a:lstStyle/>
          <a:p>
            <a:pPr indent="0" lvl="0" marL="0" marR="0" rtl="0" algn="l">
              <a:spcBef>
                <a:spcPts val="0"/>
              </a:spcBef>
              <a:spcAft>
                <a:spcPts val="0"/>
              </a:spcAft>
              <a:buNone/>
            </a:pPr>
            <a:r>
              <a:t/>
            </a:r>
            <a:endParaRPr sz="1800">
              <a:solidFill>
                <a:schemeClr val="dk1"/>
              </a:solidFill>
              <a:latin typeface="Century Gothic"/>
              <a:ea typeface="Century Gothic"/>
              <a:cs typeface="Century Gothic"/>
              <a:sym typeface="Century Gothic"/>
            </a:endParaRPr>
          </a:p>
        </p:txBody>
      </p:sp>
      <p:sp>
        <p:nvSpPr>
          <p:cNvPr id="11" name="Google Shape;11;p10"/>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lvl1pPr lvl="0" marR="0" rtl="0" algn="l">
              <a:lnSpc>
                <a:spcPct val="90000"/>
              </a:lnSpc>
              <a:spcBef>
                <a:spcPts val="0"/>
              </a:spcBef>
              <a:spcAft>
                <a:spcPts val="0"/>
              </a:spcAft>
              <a:buClr>
                <a:srgbClr val="262626"/>
              </a:buClr>
              <a:buSzPts val="4000"/>
              <a:buFont typeface="Century Gothic"/>
              <a:buNone/>
              <a:defRPr b="0" i="0" sz="4000" u="none" cap="none" strike="noStrike">
                <a:solidFill>
                  <a:srgbClr val="262626"/>
                </a:solidFill>
                <a:latin typeface="Century Gothic"/>
                <a:ea typeface="Century Gothic"/>
                <a:cs typeface="Century Gothic"/>
                <a:sym typeface="Century Gothic"/>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2" name="Google Shape;12;p10"/>
          <p:cNvSpPr txBox="1"/>
          <p:nvPr>
            <p:ph idx="1" type="body"/>
          </p:nvPr>
        </p:nvSpPr>
        <p:spPr>
          <a:xfrm>
            <a:off x="731520" y="2103120"/>
            <a:ext cx="7680960" cy="3931920"/>
          </a:xfrm>
          <a:prstGeom prst="rect">
            <a:avLst/>
          </a:prstGeom>
          <a:noFill/>
          <a:ln>
            <a:noFill/>
          </a:ln>
        </p:spPr>
        <p:txBody>
          <a:bodyPr anchorCtr="0" anchor="t" bIns="45700" lIns="91425" spcFirstLastPara="1" rIns="91425" wrap="square" tIns="45700">
            <a:normAutofit/>
          </a:bodyPr>
          <a:lstStyle>
            <a:lvl1pPr indent="-342900" lvl="0" marL="457200" marR="0" rtl="0" algn="l">
              <a:lnSpc>
                <a:spcPct val="100000"/>
              </a:lnSpc>
              <a:spcBef>
                <a:spcPts val="900"/>
              </a:spcBef>
              <a:spcAft>
                <a:spcPts val="0"/>
              </a:spcAft>
              <a:buClr>
                <a:srgbClr val="262626"/>
              </a:buClr>
              <a:buSzPts val="1800"/>
              <a:buFont typeface="Garamond"/>
              <a:buChar char="◦"/>
              <a:defRPr b="0" i="0" sz="1800" u="none" cap="none" strike="noStrike">
                <a:solidFill>
                  <a:schemeClr val="dk1"/>
                </a:solidFill>
                <a:latin typeface="Century Gothic"/>
                <a:ea typeface="Century Gothic"/>
                <a:cs typeface="Century Gothic"/>
                <a:sym typeface="Century Gothic"/>
              </a:defRPr>
            </a:lvl1pPr>
            <a:lvl2pPr indent="-330200" lvl="1" marL="914400" marR="0" rtl="0" algn="l">
              <a:lnSpc>
                <a:spcPct val="100000"/>
              </a:lnSpc>
              <a:spcBef>
                <a:spcPts val="500"/>
              </a:spcBef>
              <a:spcAft>
                <a:spcPts val="0"/>
              </a:spcAft>
              <a:buClr>
                <a:srgbClr val="262626"/>
              </a:buClr>
              <a:buSzPts val="1600"/>
              <a:buFont typeface="Garamond"/>
              <a:buChar char="◦"/>
              <a:defRPr b="0" i="0" sz="1600" u="none" cap="none" strike="noStrike">
                <a:solidFill>
                  <a:schemeClr val="dk1"/>
                </a:solidFill>
                <a:latin typeface="Century Gothic"/>
                <a:ea typeface="Century Gothic"/>
                <a:cs typeface="Century Gothic"/>
                <a:sym typeface="Century Gothic"/>
              </a:defRPr>
            </a:lvl2pPr>
            <a:lvl3pPr indent="-317500" lvl="2" marL="13716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3pPr>
            <a:lvl4pPr indent="-317500" lvl="3" marL="18288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4pPr>
            <a:lvl5pPr indent="-317500" lvl="4" marL="22860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5pPr>
            <a:lvl6pPr indent="-317500" lvl="5" marL="27432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6pPr>
            <a:lvl7pPr indent="-317500" lvl="6" marL="32004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7pPr>
            <a:lvl8pPr indent="-317500" lvl="7" marL="36576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8pPr>
            <a:lvl9pPr indent="-317500" lvl="8" marL="4114800" marR="0" rtl="0" algn="l">
              <a:lnSpc>
                <a:spcPct val="100000"/>
              </a:lnSpc>
              <a:spcBef>
                <a:spcPts val="500"/>
              </a:spcBef>
              <a:spcAft>
                <a:spcPts val="0"/>
              </a:spcAft>
              <a:buClr>
                <a:srgbClr val="262626"/>
              </a:buClr>
              <a:buSzPts val="1400"/>
              <a:buFont typeface="Garamond"/>
              <a:buChar char="◦"/>
              <a:defRPr b="0" i="0" sz="1400" u="none" cap="none" strike="noStrike">
                <a:solidFill>
                  <a:schemeClr val="dk1"/>
                </a:solidFill>
                <a:latin typeface="Century Gothic"/>
                <a:ea typeface="Century Gothic"/>
                <a:cs typeface="Century Gothic"/>
                <a:sym typeface="Century Gothic"/>
              </a:defRPr>
            </a:lvl9pPr>
          </a:lstStyle>
          <a:p/>
        </p:txBody>
      </p:sp>
      <p:sp>
        <p:nvSpPr>
          <p:cNvPr id="13" name="Google Shape;13;p10"/>
          <p:cNvSpPr txBox="1"/>
          <p:nvPr>
            <p:ph idx="10" type="dt"/>
          </p:nvPr>
        </p:nvSpPr>
        <p:spPr>
          <a:xfrm>
            <a:off x="234768" y="6309360"/>
            <a:ext cx="2057400" cy="274320"/>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sz="900">
                <a:solidFill>
                  <a:srgbClr val="3F3F3F"/>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14" name="Google Shape;14;p10"/>
          <p:cNvSpPr txBox="1"/>
          <p:nvPr>
            <p:ph idx="11" type="ftr"/>
          </p:nvPr>
        </p:nvSpPr>
        <p:spPr>
          <a:xfrm>
            <a:off x="2596896" y="6309360"/>
            <a:ext cx="3950208" cy="274320"/>
          </a:xfrm>
          <a:prstGeom prst="rect">
            <a:avLst/>
          </a:prstGeom>
          <a:noFill/>
          <a:ln>
            <a:noFill/>
          </a:ln>
        </p:spPr>
        <p:txBody>
          <a:bodyPr anchorCtr="0" anchor="b" bIns="45700" lIns="91425" spcFirstLastPara="1" rIns="91425" wrap="square" tIns="45700">
            <a:noAutofit/>
          </a:bodyPr>
          <a:lstStyle>
            <a:lvl1pPr lvl="0" marR="0" rtl="0" algn="ctr">
              <a:spcBef>
                <a:spcPts val="0"/>
              </a:spcBef>
              <a:spcAft>
                <a:spcPts val="0"/>
              </a:spcAft>
              <a:buSzPts val="1400"/>
              <a:buNone/>
              <a:defRPr sz="900">
                <a:solidFill>
                  <a:srgbClr val="3F3F3F"/>
                </a:solidFill>
                <a:latin typeface="Century Gothic"/>
                <a:ea typeface="Century Gothic"/>
                <a:cs typeface="Century Gothic"/>
                <a:sym typeface="Century Gothic"/>
              </a:defRPr>
            </a:lvl1pPr>
            <a:lvl2pPr lvl="1"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2pPr>
            <a:lvl3pPr lvl="2"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3pPr>
            <a:lvl4pPr lvl="3"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4pPr>
            <a:lvl5pPr lvl="4"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5pPr>
            <a:lvl6pPr lvl="5"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6pPr>
            <a:lvl7pPr lvl="6"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7pPr>
            <a:lvl8pPr lvl="7"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8pPr>
            <a:lvl9pPr lvl="8" marR="0" rtl="0" algn="l">
              <a:spcBef>
                <a:spcPts val="0"/>
              </a:spcBef>
              <a:spcAft>
                <a:spcPts val="0"/>
              </a:spcAft>
              <a:buSzPts val="1400"/>
              <a:buNone/>
              <a:defRPr b="0" i="0" sz="1800" u="none" cap="none" strike="noStrike">
                <a:solidFill>
                  <a:schemeClr val="dk1"/>
                </a:solidFill>
                <a:latin typeface="Century Gothic"/>
                <a:ea typeface="Century Gothic"/>
                <a:cs typeface="Century Gothic"/>
                <a:sym typeface="Century Gothic"/>
              </a:defRPr>
            </a:lvl9pPr>
          </a:lstStyle>
          <a:p/>
        </p:txBody>
      </p:sp>
      <p:sp>
        <p:nvSpPr>
          <p:cNvPr id="15" name="Google Shape;15;p10"/>
          <p:cNvSpPr txBox="1"/>
          <p:nvPr>
            <p:ph idx="12" type="sldNum"/>
          </p:nvPr>
        </p:nvSpPr>
        <p:spPr>
          <a:xfrm>
            <a:off x="7823382" y="6309360"/>
            <a:ext cx="1097280" cy="274320"/>
          </a:xfrm>
          <a:prstGeom prst="rect">
            <a:avLst/>
          </a:prstGeom>
          <a:noFill/>
          <a:ln>
            <a:noFill/>
          </a:ln>
        </p:spPr>
        <p:txBody>
          <a:bodyPr anchorCtr="0" anchor="b" bIns="45700" lIns="91425" spcFirstLastPara="1" rIns="91425" wrap="square" tIns="45700">
            <a:noAutofit/>
          </a:bodyPr>
          <a:lstStyle>
            <a:lvl1pPr indent="0" lvl="0" marL="0" marR="0" rtl="0" algn="r">
              <a:spcBef>
                <a:spcPts val="0"/>
              </a:spcBef>
              <a:buNone/>
              <a:defRPr b="0" sz="900" u="none">
                <a:solidFill>
                  <a:srgbClr val="3F3F3F"/>
                </a:solidFill>
                <a:latin typeface="Century Gothic"/>
                <a:ea typeface="Century Gothic"/>
                <a:cs typeface="Century Gothic"/>
                <a:sym typeface="Century Gothic"/>
              </a:defRPr>
            </a:lvl1pPr>
            <a:lvl2pPr indent="0" lvl="1" marL="0" marR="0" rtl="0" algn="r">
              <a:spcBef>
                <a:spcPts val="0"/>
              </a:spcBef>
              <a:buNone/>
              <a:defRPr b="0" sz="900" u="none">
                <a:solidFill>
                  <a:srgbClr val="3F3F3F"/>
                </a:solidFill>
                <a:latin typeface="Century Gothic"/>
                <a:ea typeface="Century Gothic"/>
                <a:cs typeface="Century Gothic"/>
                <a:sym typeface="Century Gothic"/>
              </a:defRPr>
            </a:lvl2pPr>
            <a:lvl3pPr indent="0" lvl="2" marL="0" marR="0" rtl="0" algn="r">
              <a:spcBef>
                <a:spcPts val="0"/>
              </a:spcBef>
              <a:buNone/>
              <a:defRPr b="0" sz="900" u="none">
                <a:solidFill>
                  <a:srgbClr val="3F3F3F"/>
                </a:solidFill>
                <a:latin typeface="Century Gothic"/>
                <a:ea typeface="Century Gothic"/>
                <a:cs typeface="Century Gothic"/>
                <a:sym typeface="Century Gothic"/>
              </a:defRPr>
            </a:lvl3pPr>
            <a:lvl4pPr indent="0" lvl="3" marL="0" marR="0" rtl="0" algn="r">
              <a:spcBef>
                <a:spcPts val="0"/>
              </a:spcBef>
              <a:buNone/>
              <a:defRPr b="0" sz="900" u="none">
                <a:solidFill>
                  <a:srgbClr val="3F3F3F"/>
                </a:solidFill>
                <a:latin typeface="Century Gothic"/>
                <a:ea typeface="Century Gothic"/>
                <a:cs typeface="Century Gothic"/>
                <a:sym typeface="Century Gothic"/>
              </a:defRPr>
            </a:lvl4pPr>
            <a:lvl5pPr indent="0" lvl="4" marL="0" marR="0" rtl="0" algn="r">
              <a:spcBef>
                <a:spcPts val="0"/>
              </a:spcBef>
              <a:buNone/>
              <a:defRPr b="0" sz="900" u="none">
                <a:solidFill>
                  <a:srgbClr val="3F3F3F"/>
                </a:solidFill>
                <a:latin typeface="Century Gothic"/>
                <a:ea typeface="Century Gothic"/>
                <a:cs typeface="Century Gothic"/>
                <a:sym typeface="Century Gothic"/>
              </a:defRPr>
            </a:lvl5pPr>
            <a:lvl6pPr indent="0" lvl="5" marL="0" marR="0" rtl="0" algn="r">
              <a:spcBef>
                <a:spcPts val="0"/>
              </a:spcBef>
              <a:buNone/>
              <a:defRPr b="0" sz="900" u="none">
                <a:solidFill>
                  <a:srgbClr val="3F3F3F"/>
                </a:solidFill>
                <a:latin typeface="Century Gothic"/>
                <a:ea typeface="Century Gothic"/>
                <a:cs typeface="Century Gothic"/>
                <a:sym typeface="Century Gothic"/>
              </a:defRPr>
            </a:lvl6pPr>
            <a:lvl7pPr indent="0" lvl="6" marL="0" marR="0" rtl="0" algn="r">
              <a:spcBef>
                <a:spcPts val="0"/>
              </a:spcBef>
              <a:buNone/>
              <a:defRPr b="0" sz="900" u="none">
                <a:solidFill>
                  <a:srgbClr val="3F3F3F"/>
                </a:solidFill>
                <a:latin typeface="Century Gothic"/>
                <a:ea typeface="Century Gothic"/>
                <a:cs typeface="Century Gothic"/>
                <a:sym typeface="Century Gothic"/>
              </a:defRPr>
            </a:lvl7pPr>
            <a:lvl8pPr indent="0" lvl="7" marL="0" marR="0" rtl="0" algn="r">
              <a:spcBef>
                <a:spcPts val="0"/>
              </a:spcBef>
              <a:buNone/>
              <a:defRPr b="0" sz="900" u="none">
                <a:solidFill>
                  <a:srgbClr val="3F3F3F"/>
                </a:solidFill>
                <a:latin typeface="Century Gothic"/>
                <a:ea typeface="Century Gothic"/>
                <a:cs typeface="Century Gothic"/>
                <a:sym typeface="Century Gothic"/>
              </a:defRPr>
            </a:lvl8pPr>
            <a:lvl9pPr indent="0" lvl="8" marL="0" marR="0" rtl="0" algn="r">
              <a:spcBef>
                <a:spcPts val="0"/>
              </a:spcBef>
              <a:buNone/>
              <a:defRPr b="0" sz="900" u="none">
                <a:solidFill>
                  <a:srgbClr val="3F3F3F"/>
                </a:solidFill>
                <a:latin typeface="Century Gothic"/>
                <a:ea typeface="Century Gothic"/>
                <a:cs typeface="Century Gothic"/>
                <a:sym typeface="Century Gothic"/>
              </a:defRPr>
            </a:lvl9pPr>
          </a:lstStyle>
          <a:p>
            <a:pPr indent="0" lvl="0" marL="0" rtl="0" algn="r">
              <a:spcBef>
                <a:spcPts val="0"/>
              </a:spcBef>
              <a:spcAft>
                <a:spcPts val="0"/>
              </a:spcAft>
              <a:buNone/>
            </a:pPr>
            <a:fld id="{00000000-1234-1234-1234-123412341234}" type="slidenum">
              <a:rPr lang="en-US"/>
              <a:t>‹#›</a:t>
            </a:fld>
            <a:endParaRPr/>
          </a:p>
        </p:txBody>
      </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4.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7.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9" name="Shape 109"/>
        <p:cNvGrpSpPr/>
        <p:nvPr/>
      </p:nvGrpSpPr>
      <p:grpSpPr>
        <a:xfrm>
          <a:off x="0" y="0"/>
          <a:ext cx="0" cy="0"/>
          <a:chOff x="0" y="0"/>
          <a:chExt cx="0" cy="0"/>
        </a:xfrm>
      </p:grpSpPr>
      <p:sp>
        <p:nvSpPr>
          <p:cNvPr id="110" name="Google Shape;110;p1"/>
          <p:cNvSpPr txBox="1"/>
          <p:nvPr>
            <p:ph type="ctrTitle"/>
          </p:nvPr>
        </p:nvSpPr>
        <p:spPr>
          <a:xfrm>
            <a:off x="693174" y="2378276"/>
            <a:ext cx="7757652" cy="1497511"/>
          </a:xfrm>
          <a:prstGeom prst="rect">
            <a:avLst/>
          </a:prstGeom>
          <a:noFill/>
          <a:ln>
            <a:noFill/>
          </a:ln>
        </p:spPr>
        <p:txBody>
          <a:bodyPr anchorCtr="0" anchor="ctr" bIns="45700" lIns="91425" spcFirstLastPara="1" rIns="91425" wrap="square" tIns="45700">
            <a:noAutofit/>
          </a:bodyPr>
          <a:lstStyle/>
          <a:p>
            <a:pPr indent="0" lvl="0" marL="0" rtl="0" algn="ctr">
              <a:lnSpc>
                <a:spcPct val="83000"/>
              </a:lnSpc>
              <a:spcBef>
                <a:spcPts val="0"/>
              </a:spcBef>
              <a:spcAft>
                <a:spcPts val="0"/>
              </a:spcAft>
              <a:buClr>
                <a:srgbClr val="262626"/>
              </a:buClr>
              <a:buSzPts val="5400"/>
              <a:buFont typeface="Century Gothic"/>
              <a:buNone/>
            </a:pPr>
            <a:r>
              <a:rPr b="1" lang="en-US" sz="5400"/>
              <a:t>PROBLEM SOLVING AND DECISION MAKING</a:t>
            </a:r>
            <a:endParaRPr/>
          </a:p>
        </p:txBody>
      </p:sp>
      <p:sp>
        <p:nvSpPr>
          <p:cNvPr id="111" name="Google Shape;111;p1"/>
          <p:cNvSpPr txBox="1"/>
          <p:nvPr>
            <p:ph idx="1" type="subTitle"/>
          </p:nvPr>
        </p:nvSpPr>
        <p:spPr>
          <a:xfrm>
            <a:off x="1170432" y="4365523"/>
            <a:ext cx="6803136" cy="1035769"/>
          </a:xfrm>
          <a:prstGeom prst="rect">
            <a:avLst/>
          </a:prstGeom>
          <a:noFill/>
          <a:ln>
            <a:noFill/>
          </a:ln>
        </p:spPr>
        <p:txBody>
          <a:bodyPr anchorCtr="0" anchor="t" bIns="45700" lIns="91425" spcFirstLastPara="1" rIns="91425" wrap="square" tIns="45700">
            <a:normAutofit lnSpcReduction="10000"/>
          </a:bodyPr>
          <a:lstStyle/>
          <a:p>
            <a:pPr indent="0" lvl="0" marL="0" rtl="0" algn="ctr">
              <a:lnSpc>
                <a:spcPct val="100000"/>
              </a:lnSpc>
              <a:spcBef>
                <a:spcPts val="0"/>
              </a:spcBef>
              <a:spcAft>
                <a:spcPts val="0"/>
              </a:spcAft>
              <a:buSzPts val="1600"/>
              <a:buNone/>
            </a:pPr>
            <a:r>
              <a:rPr lang="en-US" sz="1600" u="sng"/>
              <a:t>Module Code: LCLM4004</a:t>
            </a:r>
            <a:endParaRPr/>
          </a:p>
          <a:p>
            <a:pPr indent="0" lvl="0" marL="0" rtl="0" algn="ctr">
              <a:lnSpc>
                <a:spcPct val="100000"/>
              </a:lnSpc>
              <a:spcBef>
                <a:spcPts val="0"/>
              </a:spcBef>
              <a:spcAft>
                <a:spcPts val="0"/>
              </a:spcAft>
              <a:buSzPts val="1600"/>
              <a:buNone/>
            </a:pPr>
            <a:r>
              <a:rPr lang="en-US" sz="1600" u="sng"/>
              <a:t>Case Study: Green Haven Florists</a:t>
            </a:r>
            <a:endParaRPr/>
          </a:p>
          <a:p>
            <a:pPr indent="0" lvl="0" marL="0" rtl="0" algn="ctr">
              <a:lnSpc>
                <a:spcPct val="100000"/>
              </a:lnSpc>
              <a:spcBef>
                <a:spcPts val="0"/>
              </a:spcBef>
              <a:spcAft>
                <a:spcPts val="0"/>
              </a:spcAft>
              <a:buSzPts val="1600"/>
              <a:buNone/>
            </a:pPr>
            <a:r>
              <a:rPr lang="en-US" sz="1600" u="sng"/>
              <a:t>Name: Gratian Dumitru Blaga</a:t>
            </a:r>
            <a:endParaRPr/>
          </a:p>
          <a:p>
            <a:pPr indent="0" lvl="0" marL="0" rtl="0" algn="ctr">
              <a:lnSpc>
                <a:spcPct val="100000"/>
              </a:lnSpc>
              <a:spcBef>
                <a:spcPts val="0"/>
              </a:spcBef>
              <a:spcAft>
                <a:spcPts val="0"/>
              </a:spcAft>
              <a:buSzPts val="1600"/>
              <a:buNone/>
            </a:pPr>
            <a:r>
              <a:rPr lang="en-US" sz="1600" u="sng"/>
              <a:t>Assessment: A1 Presentation</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6" name="Shape 116"/>
        <p:cNvGrpSpPr/>
        <p:nvPr/>
      </p:nvGrpSpPr>
      <p:grpSpPr>
        <a:xfrm>
          <a:off x="0" y="0"/>
          <a:ext cx="0" cy="0"/>
          <a:chOff x="0" y="0"/>
          <a:chExt cx="0" cy="0"/>
        </a:xfrm>
      </p:grpSpPr>
      <p:sp>
        <p:nvSpPr>
          <p:cNvPr id="117" name="Google Shape;117;p2"/>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Introduction</a:t>
            </a:r>
            <a:endParaRPr/>
          </a:p>
        </p:txBody>
      </p:sp>
      <p:sp>
        <p:nvSpPr>
          <p:cNvPr id="118" name="Google Shape;118;p2"/>
          <p:cNvSpPr txBox="1"/>
          <p:nvPr>
            <p:ph idx="1" type="body"/>
          </p:nvPr>
        </p:nvSpPr>
        <p:spPr>
          <a:xfrm>
            <a:off x="731520" y="2103120"/>
            <a:ext cx="3742157" cy="4366506"/>
          </a:xfrm>
          <a:prstGeom prst="rect">
            <a:avLst/>
          </a:prstGeom>
          <a:noFill/>
          <a:ln>
            <a:noFill/>
          </a:ln>
        </p:spPr>
        <p:txBody>
          <a:bodyPr anchorCtr="0" anchor="t" bIns="45700" lIns="91425" spcFirstLastPara="1" rIns="91425" wrap="square" tIns="45700">
            <a:normAutofit/>
          </a:bodyPr>
          <a:lstStyle/>
          <a:p>
            <a:pPr indent="-182880" lvl="0" marL="182880" rtl="0" algn="l">
              <a:lnSpc>
                <a:spcPct val="100000"/>
              </a:lnSpc>
              <a:spcBef>
                <a:spcPts val="0"/>
              </a:spcBef>
              <a:spcAft>
                <a:spcPts val="0"/>
              </a:spcAft>
              <a:buSzPts val="1800"/>
              <a:buChar char="◦"/>
            </a:pPr>
            <a:r>
              <a:rPr lang="en-US"/>
              <a:t>Small independent florist in Norwich (est. 2016) (Mehta, 2025)</a:t>
            </a:r>
            <a:endParaRPr/>
          </a:p>
          <a:p>
            <a:pPr indent="-182880" lvl="0" marL="182880" rtl="0" algn="l">
              <a:lnSpc>
                <a:spcPct val="100000"/>
              </a:lnSpc>
              <a:spcBef>
                <a:spcPts val="900"/>
              </a:spcBef>
              <a:spcAft>
                <a:spcPts val="0"/>
              </a:spcAft>
              <a:buSzPts val="1800"/>
              <a:buChar char="◦"/>
            </a:pPr>
            <a:r>
              <a:rPr lang="en-US"/>
              <a:t>Known for eco-friendly packaging and personalised services</a:t>
            </a:r>
            <a:endParaRPr/>
          </a:p>
          <a:p>
            <a:pPr indent="-182880" lvl="0" marL="182880" rtl="0" algn="l">
              <a:lnSpc>
                <a:spcPct val="100000"/>
              </a:lnSpc>
              <a:spcBef>
                <a:spcPts val="900"/>
              </a:spcBef>
              <a:spcAft>
                <a:spcPts val="0"/>
              </a:spcAft>
              <a:buSzPts val="1800"/>
              <a:buChar char="◦"/>
            </a:pPr>
            <a:r>
              <a:rPr lang="en-US"/>
              <a:t>Strong community engagement</a:t>
            </a:r>
            <a:endParaRPr/>
          </a:p>
          <a:p>
            <a:pPr indent="-182880" lvl="0" marL="182880" rtl="0" algn="l">
              <a:lnSpc>
                <a:spcPct val="100000"/>
              </a:lnSpc>
              <a:spcBef>
                <a:spcPts val="900"/>
              </a:spcBef>
              <a:spcAft>
                <a:spcPts val="0"/>
              </a:spcAft>
              <a:buSzPts val="1800"/>
              <a:buChar char="◦"/>
            </a:pPr>
            <a:r>
              <a:rPr lang="en-US"/>
              <a:t>Problem: 30% decline in in-store sales (TEORRA, 2023)</a:t>
            </a:r>
            <a:endParaRPr/>
          </a:p>
          <a:p>
            <a:pPr indent="-182880" lvl="0" marL="182880" rtl="0" algn="l">
              <a:lnSpc>
                <a:spcPct val="100000"/>
              </a:lnSpc>
              <a:spcBef>
                <a:spcPts val="900"/>
              </a:spcBef>
              <a:spcAft>
                <a:spcPts val="0"/>
              </a:spcAft>
              <a:buSzPts val="1800"/>
              <a:buChar char="◦"/>
            </a:pPr>
            <a:r>
              <a:rPr lang="en-US"/>
              <a:t>Aim: Analyse issues using problem-solving models</a:t>
            </a:r>
            <a:endParaRPr/>
          </a:p>
        </p:txBody>
      </p:sp>
      <p:pic>
        <p:nvPicPr>
          <p:cNvPr id="119" name="Google Shape;119;p2"/>
          <p:cNvPicPr preferRelativeResize="0"/>
          <p:nvPr/>
        </p:nvPicPr>
        <p:blipFill rotWithShape="1">
          <a:blip r:embed="rId3">
            <a:alphaModFix/>
          </a:blip>
          <a:srcRect b="0" l="0" r="0" t="0"/>
          <a:stretch/>
        </p:blipFill>
        <p:spPr>
          <a:xfrm>
            <a:off x="4473677" y="2654709"/>
            <a:ext cx="4095627" cy="2726191"/>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4" name="Shape 124"/>
        <p:cNvGrpSpPr/>
        <p:nvPr/>
      </p:nvGrpSpPr>
      <p:grpSpPr>
        <a:xfrm>
          <a:off x="0" y="0"/>
          <a:ext cx="0" cy="0"/>
          <a:chOff x="0" y="0"/>
          <a:chExt cx="0" cy="0"/>
        </a:xfrm>
      </p:grpSpPr>
      <p:sp>
        <p:nvSpPr>
          <p:cNvPr id="125" name="Google Shape;125;p3"/>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5W2H Problem Identification</a:t>
            </a:r>
            <a:endParaRPr/>
          </a:p>
        </p:txBody>
      </p:sp>
      <p:sp>
        <p:nvSpPr>
          <p:cNvPr id="126" name="Google Shape;126;p3"/>
          <p:cNvSpPr txBox="1"/>
          <p:nvPr>
            <p:ph idx="1" type="body"/>
          </p:nvPr>
        </p:nvSpPr>
        <p:spPr>
          <a:xfrm>
            <a:off x="731520" y="2103120"/>
            <a:ext cx="3761822" cy="4376338"/>
          </a:xfrm>
          <a:prstGeom prst="rect">
            <a:avLst/>
          </a:prstGeom>
          <a:noFill/>
          <a:ln>
            <a:noFill/>
          </a:ln>
        </p:spPr>
        <p:txBody>
          <a:bodyPr anchorCtr="0" anchor="t" bIns="45700" lIns="91425" spcFirstLastPara="1" rIns="91425" wrap="square" tIns="45700">
            <a:normAutofit fontScale="92500" lnSpcReduction="10000"/>
          </a:bodyPr>
          <a:lstStyle/>
          <a:p>
            <a:pPr indent="-182880" lvl="0" marL="182880" rtl="0" algn="l">
              <a:lnSpc>
                <a:spcPct val="100000"/>
              </a:lnSpc>
              <a:spcBef>
                <a:spcPts val="0"/>
              </a:spcBef>
              <a:spcAft>
                <a:spcPts val="0"/>
              </a:spcAft>
              <a:buSzPct val="100000"/>
              <a:buChar char="◦"/>
            </a:pPr>
            <a:r>
              <a:rPr lang="en-US"/>
              <a:t>What: Decline in sales and profitability</a:t>
            </a:r>
            <a:endParaRPr/>
          </a:p>
          <a:p>
            <a:pPr indent="-182880" lvl="0" marL="182880" rtl="0" algn="l">
              <a:lnSpc>
                <a:spcPct val="100000"/>
              </a:lnSpc>
              <a:spcBef>
                <a:spcPts val="900"/>
              </a:spcBef>
              <a:spcAft>
                <a:spcPts val="0"/>
              </a:spcAft>
              <a:buSzPct val="100000"/>
              <a:buChar char="◦"/>
            </a:pPr>
            <a:r>
              <a:rPr lang="en-US"/>
              <a:t>Why: Competition, rising costs, shift to online shopping</a:t>
            </a:r>
            <a:endParaRPr/>
          </a:p>
          <a:p>
            <a:pPr indent="-182880" lvl="0" marL="182880" rtl="0" algn="l">
              <a:lnSpc>
                <a:spcPct val="100000"/>
              </a:lnSpc>
              <a:spcBef>
                <a:spcPts val="900"/>
              </a:spcBef>
              <a:spcAft>
                <a:spcPts val="0"/>
              </a:spcAft>
              <a:buSzPct val="100000"/>
              <a:buChar char="◦"/>
            </a:pPr>
            <a:r>
              <a:rPr lang="en-US"/>
              <a:t>Where: Physical store in Norwich</a:t>
            </a:r>
            <a:endParaRPr/>
          </a:p>
          <a:p>
            <a:pPr indent="-182880" lvl="0" marL="182880" rtl="0" algn="l">
              <a:lnSpc>
                <a:spcPct val="100000"/>
              </a:lnSpc>
              <a:spcBef>
                <a:spcPts val="900"/>
              </a:spcBef>
              <a:spcAft>
                <a:spcPts val="0"/>
              </a:spcAft>
              <a:buSzPct val="100000"/>
              <a:buChar char="◦"/>
            </a:pPr>
            <a:r>
              <a:rPr lang="en-US"/>
              <a:t>When: Last 12 months</a:t>
            </a:r>
            <a:endParaRPr/>
          </a:p>
          <a:p>
            <a:pPr indent="-182880" lvl="0" marL="182880" rtl="0" algn="l">
              <a:lnSpc>
                <a:spcPct val="100000"/>
              </a:lnSpc>
              <a:spcBef>
                <a:spcPts val="900"/>
              </a:spcBef>
              <a:spcAft>
                <a:spcPts val="0"/>
              </a:spcAft>
              <a:buSzPct val="100000"/>
              <a:buChar char="◦"/>
            </a:pPr>
            <a:r>
              <a:rPr lang="en-US"/>
              <a:t>Who: Customers, competitors, owners</a:t>
            </a:r>
            <a:endParaRPr/>
          </a:p>
          <a:p>
            <a:pPr indent="-182880" lvl="0" marL="182880" rtl="0" algn="l">
              <a:lnSpc>
                <a:spcPct val="100000"/>
              </a:lnSpc>
              <a:spcBef>
                <a:spcPts val="900"/>
              </a:spcBef>
              <a:spcAft>
                <a:spcPts val="0"/>
              </a:spcAft>
              <a:buSzPct val="100000"/>
              <a:buChar char="◦"/>
            </a:pPr>
            <a:r>
              <a:rPr lang="en-US"/>
              <a:t>How: Low foot traffic, weak digital presence</a:t>
            </a:r>
            <a:endParaRPr/>
          </a:p>
          <a:p>
            <a:pPr indent="-182880" lvl="0" marL="182880" rtl="0" algn="l">
              <a:lnSpc>
                <a:spcPct val="100000"/>
              </a:lnSpc>
              <a:spcBef>
                <a:spcPts val="900"/>
              </a:spcBef>
              <a:spcAft>
                <a:spcPts val="0"/>
              </a:spcAft>
              <a:buSzPct val="100000"/>
              <a:buChar char="◦"/>
            </a:pPr>
            <a:r>
              <a:rPr lang="en-US"/>
              <a:t>How much: 30% sales decline</a:t>
            </a:r>
            <a:endParaRPr/>
          </a:p>
          <a:p>
            <a:pPr indent="-182880" lvl="0" marL="182880" rtl="0" algn="l">
              <a:lnSpc>
                <a:spcPct val="100000"/>
              </a:lnSpc>
              <a:spcBef>
                <a:spcPts val="900"/>
              </a:spcBef>
              <a:spcAft>
                <a:spcPts val="0"/>
              </a:spcAft>
              <a:buSzPct val="100000"/>
              <a:buChar char="◦"/>
            </a:pPr>
            <a:r>
              <a:rPr lang="en-US"/>
              <a:t>Multi-dimensional issue: internal + external factors (Editt et al., 2024)</a:t>
            </a:r>
            <a:endParaRPr/>
          </a:p>
        </p:txBody>
      </p:sp>
      <p:pic>
        <p:nvPicPr>
          <p:cNvPr id="127" name="Google Shape;127;p3"/>
          <p:cNvPicPr preferRelativeResize="0"/>
          <p:nvPr/>
        </p:nvPicPr>
        <p:blipFill rotWithShape="1">
          <a:blip r:embed="rId3">
            <a:alphaModFix/>
          </a:blip>
          <a:srcRect b="0" l="13333" r="13333" t="0"/>
          <a:stretch/>
        </p:blipFill>
        <p:spPr>
          <a:xfrm>
            <a:off x="4650659" y="2445774"/>
            <a:ext cx="3972647" cy="329626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4"/>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PESTEL Analysis</a:t>
            </a:r>
            <a:endParaRPr/>
          </a:p>
        </p:txBody>
      </p:sp>
      <p:sp>
        <p:nvSpPr>
          <p:cNvPr id="134" name="Google Shape;134;p4"/>
          <p:cNvSpPr txBox="1"/>
          <p:nvPr>
            <p:ph idx="1" type="body"/>
          </p:nvPr>
        </p:nvSpPr>
        <p:spPr>
          <a:xfrm>
            <a:off x="731520" y="2103119"/>
            <a:ext cx="3604506" cy="4396003"/>
          </a:xfrm>
          <a:prstGeom prst="rect">
            <a:avLst/>
          </a:prstGeom>
          <a:noFill/>
          <a:ln>
            <a:noFill/>
          </a:ln>
        </p:spPr>
        <p:txBody>
          <a:bodyPr anchorCtr="0" anchor="t" bIns="45700" lIns="91425" spcFirstLastPara="1" rIns="91425" wrap="square" tIns="45700">
            <a:normAutofit fontScale="85000" lnSpcReduction="10000"/>
          </a:bodyPr>
          <a:lstStyle/>
          <a:p>
            <a:pPr indent="-182880" lvl="0" marL="182880" rtl="0" algn="l">
              <a:lnSpc>
                <a:spcPct val="100000"/>
              </a:lnSpc>
              <a:spcBef>
                <a:spcPts val="0"/>
              </a:spcBef>
              <a:spcAft>
                <a:spcPts val="0"/>
              </a:spcAft>
              <a:buSzPct val="100000"/>
              <a:buChar char="◦"/>
            </a:pPr>
            <a:r>
              <a:rPr b="1" lang="en-US"/>
              <a:t>Political: </a:t>
            </a:r>
            <a:r>
              <a:rPr lang="en-US"/>
              <a:t>Import regulations increase costs</a:t>
            </a:r>
            <a:endParaRPr/>
          </a:p>
          <a:p>
            <a:pPr indent="-182880" lvl="0" marL="182880" rtl="0" algn="l">
              <a:lnSpc>
                <a:spcPct val="100000"/>
              </a:lnSpc>
              <a:spcBef>
                <a:spcPts val="900"/>
              </a:spcBef>
              <a:spcAft>
                <a:spcPts val="0"/>
              </a:spcAft>
              <a:buSzPct val="100000"/>
              <a:buChar char="◦"/>
            </a:pPr>
            <a:r>
              <a:rPr b="1" lang="en-US"/>
              <a:t>Economic:</a:t>
            </a:r>
            <a:r>
              <a:rPr lang="en-US"/>
              <a:t> Inflation reduces purchasing power (Mahmoud, 2025)</a:t>
            </a:r>
            <a:endParaRPr/>
          </a:p>
          <a:p>
            <a:pPr indent="-182880" lvl="0" marL="182880" rtl="0" algn="l">
              <a:lnSpc>
                <a:spcPct val="100000"/>
              </a:lnSpc>
              <a:spcBef>
                <a:spcPts val="900"/>
              </a:spcBef>
              <a:spcAft>
                <a:spcPts val="0"/>
              </a:spcAft>
              <a:buSzPct val="100000"/>
              <a:buChar char="◦"/>
            </a:pPr>
            <a:r>
              <a:rPr b="1" lang="en-US"/>
              <a:t>Social:</a:t>
            </a:r>
            <a:r>
              <a:rPr lang="en-US"/>
              <a:t> Shift to online shopping</a:t>
            </a:r>
            <a:endParaRPr/>
          </a:p>
          <a:p>
            <a:pPr indent="-182880" lvl="0" marL="182880" rtl="0" algn="l">
              <a:lnSpc>
                <a:spcPct val="100000"/>
              </a:lnSpc>
              <a:spcBef>
                <a:spcPts val="900"/>
              </a:spcBef>
              <a:spcAft>
                <a:spcPts val="0"/>
              </a:spcAft>
              <a:buSzPct val="100000"/>
              <a:buChar char="◦"/>
            </a:pPr>
            <a:r>
              <a:rPr b="1" lang="en-US"/>
              <a:t>Technological:</a:t>
            </a:r>
            <a:r>
              <a:rPr lang="en-US"/>
              <a:t> Weak website and marketing (Shehata &amp; Montash, 2020)</a:t>
            </a:r>
            <a:endParaRPr/>
          </a:p>
          <a:p>
            <a:pPr indent="-182880" lvl="0" marL="182880" rtl="0" algn="l">
              <a:lnSpc>
                <a:spcPct val="100000"/>
              </a:lnSpc>
              <a:spcBef>
                <a:spcPts val="900"/>
              </a:spcBef>
              <a:spcAft>
                <a:spcPts val="0"/>
              </a:spcAft>
              <a:buSzPct val="100000"/>
              <a:buChar char="◦"/>
            </a:pPr>
            <a:r>
              <a:rPr b="1" lang="en-US"/>
              <a:t>Environmental:</a:t>
            </a:r>
            <a:r>
              <a:rPr lang="en-US"/>
              <a:t> Sustainability increases costs</a:t>
            </a:r>
            <a:endParaRPr/>
          </a:p>
          <a:p>
            <a:pPr indent="-182880" lvl="0" marL="182880" rtl="0" algn="l">
              <a:lnSpc>
                <a:spcPct val="100000"/>
              </a:lnSpc>
              <a:spcBef>
                <a:spcPts val="900"/>
              </a:spcBef>
              <a:spcAft>
                <a:spcPts val="0"/>
              </a:spcAft>
              <a:buSzPct val="100000"/>
              <a:buChar char="◦"/>
            </a:pPr>
            <a:r>
              <a:rPr b="1" lang="en-US"/>
              <a:t>Legal: </a:t>
            </a:r>
            <a:r>
              <a:rPr lang="en-US"/>
              <a:t>Compliance raises expenses</a:t>
            </a:r>
            <a:endParaRPr/>
          </a:p>
          <a:p>
            <a:pPr indent="-182880" lvl="0" marL="182880" rtl="0" algn="l">
              <a:lnSpc>
                <a:spcPct val="100000"/>
              </a:lnSpc>
              <a:spcBef>
                <a:spcPts val="900"/>
              </a:spcBef>
              <a:spcAft>
                <a:spcPts val="0"/>
              </a:spcAft>
              <a:buSzPct val="100000"/>
              <a:buChar char="◦"/>
            </a:pPr>
            <a:r>
              <a:rPr lang="en-US"/>
              <a:t>Identifies external threats/opportunities (Siddiqui, 2021)</a:t>
            </a:r>
            <a:endParaRPr/>
          </a:p>
          <a:p>
            <a:pPr indent="-182880" lvl="0" marL="182880" rtl="0" algn="l">
              <a:lnSpc>
                <a:spcPct val="100000"/>
              </a:lnSpc>
              <a:spcBef>
                <a:spcPts val="900"/>
              </a:spcBef>
              <a:spcAft>
                <a:spcPts val="0"/>
              </a:spcAft>
              <a:buSzPct val="100000"/>
              <a:buChar char="◦"/>
            </a:pPr>
            <a:r>
              <a:rPr lang="en-US"/>
              <a:t>Limitation: Too broad, lacks direct solutions</a:t>
            </a:r>
            <a:endParaRPr/>
          </a:p>
        </p:txBody>
      </p:sp>
      <p:pic>
        <p:nvPicPr>
          <p:cNvPr id="135" name="Google Shape;135;p4"/>
          <p:cNvPicPr preferRelativeResize="0"/>
          <p:nvPr/>
        </p:nvPicPr>
        <p:blipFill rotWithShape="1">
          <a:blip r:embed="rId3">
            <a:alphaModFix/>
          </a:blip>
          <a:srcRect b="0" l="0" r="0" t="0"/>
          <a:stretch/>
        </p:blipFill>
        <p:spPr>
          <a:xfrm>
            <a:off x="4336026" y="2471369"/>
            <a:ext cx="4463845" cy="325100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5"/>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Cause-and-Effect Analysis (Fishbone)</a:t>
            </a:r>
            <a:endParaRPr/>
          </a:p>
        </p:txBody>
      </p:sp>
      <p:sp>
        <p:nvSpPr>
          <p:cNvPr id="142" name="Google Shape;142;p5"/>
          <p:cNvSpPr txBox="1"/>
          <p:nvPr>
            <p:ph idx="1" type="body"/>
          </p:nvPr>
        </p:nvSpPr>
        <p:spPr>
          <a:xfrm>
            <a:off x="731520" y="2103120"/>
            <a:ext cx="3525848" cy="4435332"/>
          </a:xfrm>
          <a:prstGeom prst="rect">
            <a:avLst/>
          </a:prstGeom>
          <a:noFill/>
          <a:ln>
            <a:noFill/>
          </a:ln>
        </p:spPr>
        <p:txBody>
          <a:bodyPr anchorCtr="0" anchor="t" bIns="45700" lIns="91425" spcFirstLastPara="1" rIns="91425" wrap="square" tIns="45700">
            <a:normAutofit fontScale="92500" lnSpcReduction="20000"/>
          </a:bodyPr>
          <a:lstStyle/>
          <a:p>
            <a:pPr indent="-182880" lvl="0" marL="182880" rtl="0" algn="l">
              <a:lnSpc>
                <a:spcPct val="100000"/>
              </a:lnSpc>
              <a:spcBef>
                <a:spcPts val="0"/>
              </a:spcBef>
              <a:spcAft>
                <a:spcPts val="0"/>
              </a:spcAft>
              <a:buSzPct val="100000"/>
              <a:buChar char="◦"/>
            </a:pPr>
            <a:r>
              <a:rPr lang="en-US"/>
              <a:t>Marketing: Weak online presence (Kakalejcik et al., 2021)</a:t>
            </a:r>
            <a:endParaRPr/>
          </a:p>
          <a:p>
            <a:pPr indent="-182880" lvl="0" marL="182880" rtl="0" algn="l">
              <a:lnSpc>
                <a:spcPct val="100000"/>
              </a:lnSpc>
              <a:spcBef>
                <a:spcPts val="900"/>
              </a:spcBef>
              <a:spcAft>
                <a:spcPts val="0"/>
              </a:spcAft>
              <a:buSzPct val="100000"/>
              <a:buChar char="◦"/>
            </a:pPr>
            <a:r>
              <a:rPr lang="en-US"/>
              <a:t>Technology: Outdated website</a:t>
            </a:r>
            <a:endParaRPr/>
          </a:p>
          <a:p>
            <a:pPr indent="-182880" lvl="0" marL="182880" rtl="0" algn="l">
              <a:lnSpc>
                <a:spcPct val="100000"/>
              </a:lnSpc>
              <a:spcBef>
                <a:spcPts val="900"/>
              </a:spcBef>
              <a:spcAft>
                <a:spcPts val="0"/>
              </a:spcAft>
              <a:buSzPct val="100000"/>
              <a:buChar char="◦"/>
            </a:pPr>
            <a:r>
              <a:rPr lang="en-US"/>
              <a:t>Competition: Online &amp; local competitors (Barska &amp; Wojciechowska-Solis, 2020)</a:t>
            </a:r>
            <a:endParaRPr/>
          </a:p>
          <a:p>
            <a:pPr indent="-182880" lvl="0" marL="182880" rtl="0" algn="l">
              <a:lnSpc>
                <a:spcPct val="100000"/>
              </a:lnSpc>
              <a:spcBef>
                <a:spcPts val="900"/>
              </a:spcBef>
              <a:spcAft>
                <a:spcPts val="0"/>
              </a:spcAft>
              <a:buSzPct val="100000"/>
              <a:buChar char="◦"/>
            </a:pPr>
            <a:r>
              <a:rPr lang="en-US"/>
              <a:t>Cost: Expensive materials and imports</a:t>
            </a:r>
            <a:endParaRPr/>
          </a:p>
          <a:p>
            <a:pPr indent="-182880" lvl="0" marL="182880" rtl="0" algn="l">
              <a:lnSpc>
                <a:spcPct val="100000"/>
              </a:lnSpc>
              <a:spcBef>
                <a:spcPts val="900"/>
              </a:spcBef>
              <a:spcAft>
                <a:spcPts val="0"/>
              </a:spcAft>
              <a:buSzPct val="100000"/>
              <a:buChar char="◦"/>
            </a:pPr>
            <a:r>
              <a:rPr lang="en-US"/>
              <a:t>Location: Reduced foot traffic</a:t>
            </a:r>
            <a:endParaRPr/>
          </a:p>
          <a:p>
            <a:pPr indent="-182880" lvl="0" marL="182880" rtl="0" algn="l">
              <a:lnSpc>
                <a:spcPct val="100000"/>
              </a:lnSpc>
              <a:spcBef>
                <a:spcPts val="900"/>
              </a:spcBef>
              <a:spcAft>
                <a:spcPts val="0"/>
              </a:spcAft>
              <a:buSzPct val="100000"/>
              <a:buChar char="◦"/>
            </a:pPr>
            <a:r>
              <a:rPr lang="en-US"/>
              <a:t>Customer behaviour: Shift to online shopping</a:t>
            </a:r>
            <a:endParaRPr/>
          </a:p>
          <a:p>
            <a:pPr indent="-182880" lvl="0" marL="182880" rtl="0" algn="l">
              <a:lnSpc>
                <a:spcPct val="100000"/>
              </a:lnSpc>
              <a:spcBef>
                <a:spcPts val="900"/>
              </a:spcBef>
              <a:spcAft>
                <a:spcPts val="0"/>
              </a:spcAft>
              <a:buSzPct val="100000"/>
              <a:buChar char="◦"/>
            </a:pPr>
            <a:r>
              <a:rPr lang="en-US"/>
              <a:t>All factors contribute to declining performance</a:t>
            </a:r>
            <a:endParaRPr/>
          </a:p>
        </p:txBody>
      </p:sp>
      <p:pic>
        <p:nvPicPr>
          <p:cNvPr id="143" name="Google Shape;143;p5"/>
          <p:cNvPicPr preferRelativeResize="0"/>
          <p:nvPr/>
        </p:nvPicPr>
        <p:blipFill rotWithShape="1">
          <a:blip r:embed="rId3">
            <a:alphaModFix/>
          </a:blip>
          <a:srcRect b="0" l="0" r="0" t="0"/>
          <a:stretch/>
        </p:blipFill>
        <p:spPr>
          <a:xfrm>
            <a:off x="4257368" y="2644071"/>
            <a:ext cx="4478911" cy="3274948"/>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8" name="Shape 148"/>
        <p:cNvGrpSpPr/>
        <p:nvPr/>
      </p:nvGrpSpPr>
      <p:grpSpPr>
        <a:xfrm>
          <a:off x="0" y="0"/>
          <a:ext cx="0" cy="0"/>
          <a:chOff x="0" y="0"/>
          <a:chExt cx="0" cy="0"/>
        </a:xfrm>
      </p:grpSpPr>
      <p:sp>
        <p:nvSpPr>
          <p:cNvPr id="149" name="Google Shape;149;p6"/>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Analysis and Interpretation</a:t>
            </a:r>
            <a:endParaRPr/>
          </a:p>
        </p:txBody>
      </p:sp>
      <p:sp>
        <p:nvSpPr>
          <p:cNvPr id="150" name="Google Shape;150;p6"/>
          <p:cNvSpPr txBox="1"/>
          <p:nvPr>
            <p:ph idx="1" type="body"/>
          </p:nvPr>
        </p:nvSpPr>
        <p:spPr>
          <a:xfrm>
            <a:off x="731520" y="2103120"/>
            <a:ext cx="3329203" cy="4435332"/>
          </a:xfrm>
          <a:prstGeom prst="rect">
            <a:avLst/>
          </a:prstGeom>
          <a:noFill/>
          <a:ln>
            <a:noFill/>
          </a:ln>
        </p:spPr>
        <p:txBody>
          <a:bodyPr anchorCtr="0" anchor="t" bIns="45700" lIns="91425" spcFirstLastPara="1" rIns="91425" wrap="square" tIns="45700">
            <a:normAutofit fontScale="92500" lnSpcReduction="10000"/>
          </a:bodyPr>
          <a:lstStyle/>
          <a:p>
            <a:pPr indent="-182880" lvl="0" marL="182880" rtl="0" algn="l">
              <a:lnSpc>
                <a:spcPct val="100000"/>
              </a:lnSpc>
              <a:spcBef>
                <a:spcPts val="0"/>
              </a:spcBef>
              <a:spcAft>
                <a:spcPts val="0"/>
              </a:spcAft>
              <a:buSzPct val="100000"/>
              <a:buChar char="◦"/>
            </a:pPr>
            <a:r>
              <a:rPr lang="en-US"/>
              <a:t>Slow adaptation to market trends</a:t>
            </a:r>
            <a:endParaRPr/>
          </a:p>
          <a:p>
            <a:pPr indent="-182880" lvl="0" marL="182880" rtl="0" algn="l">
              <a:lnSpc>
                <a:spcPct val="100000"/>
              </a:lnSpc>
              <a:spcBef>
                <a:spcPts val="900"/>
              </a:spcBef>
              <a:spcAft>
                <a:spcPts val="0"/>
              </a:spcAft>
              <a:buSzPct val="100000"/>
              <a:buChar char="◦"/>
            </a:pPr>
            <a:r>
              <a:rPr lang="en-US"/>
              <a:t>Customers prefer online convenience</a:t>
            </a:r>
            <a:endParaRPr/>
          </a:p>
          <a:p>
            <a:pPr indent="-182880" lvl="0" marL="182880" rtl="0" algn="l">
              <a:lnSpc>
                <a:spcPct val="100000"/>
              </a:lnSpc>
              <a:spcBef>
                <a:spcPts val="900"/>
              </a:spcBef>
              <a:spcAft>
                <a:spcPts val="0"/>
              </a:spcAft>
              <a:buSzPct val="100000"/>
              <a:buChar char="◦"/>
            </a:pPr>
            <a:r>
              <a:rPr lang="en-US"/>
              <a:t>Weak digital presence reduces competitiveness</a:t>
            </a:r>
            <a:endParaRPr/>
          </a:p>
          <a:p>
            <a:pPr indent="-182880" lvl="0" marL="182880" rtl="0" algn="l">
              <a:lnSpc>
                <a:spcPct val="100000"/>
              </a:lnSpc>
              <a:spcBef>
                <a:spcPts val="900"/>
              </a:spcBef>
              <a:spcAft>
                <a:spcPts val="0"/>
              </a:spcAft>
              <a:buSzPct val="100000"/>
              <a:buChar char="◦"/>
            </a:pPr>
            <a:r>
              <a:rPr lang="en-US"/>
              <a:t>Rising costs reduce profit margins</a:t>
            </a:r>
            <a:endParaRPr/>
          </a:p>
          <a:p>
            <a:pPr indent="-182880" lvl="0" marL="182880" rtl="0" algn="l">
              <a:lnSpc>
                <a:spcPct val="100000"/>
              </a:lnSpc>
              <a:spcBef>
                <a:spcPts val="900"/>
              </a:spcBef>
              <a:spcAft>
                <a:spcPts val="0"/>
              </a:spcAft>
              <a:buSzPct val="100000"/>
              <a:buChar char="◦"/>
            </a:pPr>
            <a:r>
              <a:rPr lang="en-US"/>
              <a:t>Increased competition intensifies pressure</a:t>
            </a:r>
            <a:endParaRPr/>
          </a:p>
          <a:p>
            <a:pPr indent="-182880" lvl="0" marL="182880" rtl="0" algn="l">
              <a:lnSpc>
                <a:spcPct val="100000"/>
              </a:lnSpc>
              <a:spcBef>
                <a:spcPts val="900"/>
              </a:spcBef>
              <a:spcAft>
                <a:spcPts val="0"/>
              </a:spcAft>
              <a:buSzPct val="100000"/>
              <a:buChar char="◦"/>
            </a:pPr>
            <a:r>
              <a:rPr lang="en-US"/>
              <a:t>Misalignment with market demand (Ozbilge et al., 2022)</a:t>
            </a:r>
            <a:endParaRPr/>
          </a:p>
          <a:p>
            <a:pPr indent="-182880" lvl="0" marL="182880" rtl="0" algn="l">
              <a:lnSpc>
                <a:spcPct val="100000"/>
              </a:lnSpc>
              <a:spcBef>
                <a:spcPts val="900"/>
              </a:spcBef>
              <a:spcAft>
                <a:spcPts val="0"/>
              </a:spcAft>
              <a:buSzPct val="100000"/>
              <a:buChar char="◦"/>
            </a:pPr>
            <a:r>
              <a:rPr lang="en-US"/>
              <a:t>Overall impact: declining sales and performance</a:t>
            </a:r>
            <a:endParaRPr/>
          </a:p>
        </p:txBody>
      </p:sp>
      <p:pic>
        <p:nvPicPr>
          <p:cNvPr id="151" name="Google Shape;151;p6"/>
          <p:cNvPicPr preferRelativeResize="0"/>
          <p:nvPr/>
        </p:nvPicPr>
        <p:blipFill rotWithShape="1">
          <a:blip r:embed="rId3">
            <a:alphaModFix/>
          </a:blip>
          <a:srcRect b="0" l="0" r="0" t="0"/>
          <a:stretch/>
        </p:blipFill>
        <p:spPr>
          <a:xfrm>
            <a:off x="4178710" y="2578516"/>
            <a:ext cx="4358905" cy="3268229"/>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6" name="Shape 156"/>
        <p:cNvGrpSpPr/>
        <p:nvPr/>
      </p:nvGrpSpPr>
      <p:grpSpPr>
        <a:xfrm>
          <a:off x="0" y="0"/>
          <a:ext cx="0" cy="0"/>
          <a:chOff x="0" y="0"/>
          <a:chExt cx="0" cy="0"/>
        </a:xfrm>
      </p:grpSpPr>
      <p:sp>
        <p:nvSpPr>
          <p:cNvPr id="157" name="Google Shape;157;p7"/>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Recommendations</a:t>
            </a:r>
            <a:endParaRPr/>
          </a:p>
        </p:txBody>
      </p:sp>
      <p:sp>
        <p:nvSpPr>
          <p:cNvPr id="158" name="Google Shape;158;p7"/>
          <p:cNvSpPr txBox="1"/>
          <p:nvPr>
            <p:ph idx="1" type="body"/>
          </p:nvPr>
        </p:nvSpPr>
        <p:spPr>
          <a:xfrm>
            <a:off x="731520" y="2103119"/>
            <a:ext cx="3398028" cy="4415667"/>
          </a:xfrm>
          <a:prstGeom prst="rect">
            <a:avLst/>
          </a:prstGeom>
          <a:noFill/>
          <a:ln>
            <a:noFill/>
          </a:ln>
        </p:spPr>
        <p:txBody>
          <a:bodyPr anchorCtr="0" anchor="t" bIns="45700" lIns="91425" spcFirstLastPara="1" rIns="91425" wrap="square" tIns="45700">
            <a:normAutofit/>
          </a:bodyPr>
          <a:lstStyle/>
          <a:p>
            <a:pPr indent="-182880" lvl="0" marL="182880" rtl="0" algn="l">
              <a:lnSpc>
                <a:spcPct val="100000"/>
              </a:lnSpc>
              <a:spcBef>
                <a:spcPts val="0"/>
              </a:spcBef>
              <a:spcAft>
                <a:spcPts val="0"/>
              </a:spcAft>
              <a:buSzPts val="1800"/>
              <a:buChar char="◦"/>
            </a:pPr>
            <a:r>
              <a:rPr lang="en-US"/>
              <a:t>Develop user-friendly website for online orders</a:t>
            </a:r>
            <a:endParaRPr/>
          </a:p>
          <a:p>
            <a:pPr indent="-182880" lvl="0" marL="182880" rtl="0" algn="l">
              <a:lnSpc>
                <a:spcPct val="100000"/>
              </a:lnSpc>
              <a:spcBef>
                <a:spcPts val="900"/>
              </a:spcBef>
              <a:spcAft>
                <a:spcPts val="0"/>
              </a:spcAft>
              <a:buSzPts val="1800"/>
              <a:buChar char="◦"/>
            </a:pPr>
            <a:r>
              <a:rPr lang="en-US"/>
              <a:t>Strengthen social media marketing</a:t>
            </a:r>
            <a:endParaRPr/>
          </a:p>
          <a:p>
            <a:pPr indent="-182880" lvl="0" marL="182880" rtl="0" algn="l">
              <a:lnSpc>
                <a:spcPct val="100000"/>
              </a:lnSpc>
              <a:spcBef>
                <a:spcPts val="900"/>
              </a:spcBef>
              <a:spcAft>
                <a:spcPts val="0"/>
              </a:spcAft>
              <a:buSzPts val="1800"/>
              <a:buChar char="◦"/>
            </a:pPr>
            <a:r>
              <a:rPr lang="en-US"/>
              <a:t>Introduce subscription services (Nair et al., 2023)</a:t>
            </a:r>
            <a:endParaRPr/>
          </a:p>
          <a:p>
            <a:pPr indent="-182880" lvl="0" marL="182880" rtl="0" algn="l">
              <a:lnSpc>
                <a:spcPct val="100000"/>
              </a:lnSpc>
              <a:spcBef>
                <a:spcPts val="900"/>
              </a:spcBef>
              <a:spcAft>
                <a:spcPts val="0"/>
              </a:spcAft>
              <a:buSzPts val="1800"/>
              <a:buChar char="◦"/>
            </a:pPr>
            <a:r>
              <a:rPr lang="en-US"/>
              <a:t>Offer flexible delivery options</a:t>
            </a:r>
            <a:endParaRPr/>
          </a:p>
          <a:p>
            <a:pPr indent="-182880" lvl="0" marL="182880" rtl="0" algn="l">
              <a:lnSpc>
                <a:spcPct val="100000"/>
              </a:lnSpc>
              <a:spcBef>
                <a:spcPts val="900"/>
              </a:spcBef>
              <a:spcAft>
                <a:spcPts val="0"/>
              </a:spcAft>
              <a:buSzPts val="1800"/>
              <a:buChar char="◦"/>
            </a:pPr>
            <a:r>
              <a:rPr lang="en-US"/>
              <a:t>Source locally to reduce costs</a:t>
            </a:r>
            <a:endParaRPr/>
          </a:p>
          <a:p>
            <a:pPr indent="-182880" lvl="0" marL="182880" rtl="0" algn="l">
              <a:lnSpc>
                <a:spcPct val="100000"/>
              </a:lnSpc>
              <a:spcBef>
                <a:spcPts val="900"/>
              </a:spcBef>
              <a:spcAft>
                <a:spcPts val="0"/>
              </a:spcAft>
              <a:buSzPts val="1800"/>
              <a:buChar char="◦"/>
            </a:pPr>
            <a:r>
              <a:rPr lang="en-US"/>
              <a:t>Highlight eco-friendly and customised products</a:t>
            </a:r>
            <a:endParaRPr/>
          </a:p>
        </p:txBody>
      </p:sp>
      <p:pic>
        <p:nvPicPr>
          <p:cNvPr id="159" name="Google Shape;159;p7"/>
          <p:cNvPicPr preferRelativeResize="0"/>
          <p:nvPr/>
        </p:nvPicPr>
        <p:blipFill rotWithShape="1">
          <a:blip r:embed="rId3">
            <a:alphaModFix/>
          </a:blip>
          <a:srcRect b="0" l="0" r="0" t="0"/>
          <a:stretch/>
        </p:blipFill>
        <p:spPr>
          <a:xfrm>
            <a:off x="4010334" y="2448232"/>
            <a:ext cx="4760040" cy="3173360"/>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4" name="Shape 164"/>
        <p:cNvGrpSpPr/>
        <p:nvPr/>
      </p:nvGrpSpPr>
      <p:grpSpPr>
        <a:xfrm>
          <a:off x="0" y="0"/>
          <a:ext cx="0" cy="0"/>
          <a:chOff x="0" y="0"/>
          <a:chExt cx="0" cy="0"/>
        </a:xfrm>
      </p:grpSpPr>
      <p:sp>
        <p:nvSpPr>
          <p:cNvPr id="165" name="Google Shape;165;p8"/>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Conclusion</a:t>
            </a:r>
            <a:endParaRPr/>
          </a:p>
        </p:txBody>
      </p:sp>
      <p:sp>
        <p:nvSpPr>
          <p:cNvPr id="166" name="Google Shape;166;p8"/>
          <p:cNvSpPr txBox="1"/>
          <p:nvPr>
            <p:ph idx="1" type="body"/>
          </p:nvPr>
        </p:nvSpPr>
        <p:spPr>
          <a:xfrm>
            <a:off x="731520" y="2103119"/>
            <a:ext cx="3840480" cy="4396003"/>
          </a:xfrm>
          <a:prstGeom prst="rect">
            <a:avLst/>
          </a:prstGeom>
          <a:noFill/>
          <a:ln>
            <a:noFill/>
          </a:ln>
        </p:spPr>
        <p:txBody>
          <a:bodyPr anchorCtr="0" anchor="t" bIns="45700" lIns="91425" spcFirstLastPara="1" rIns="91425" wrap="square" tIns="45700">
            <a:normAutofit/>
          </a:bodyPr>
          <a:lstStyle/>
          <a:p>
            <a:pPr indent="-182880" lvl="0" marL="182880" rtl="0" algn="l">
              <a:lnSpc>
                <a:spcPct val="100000"/>
              </a:lnSpc>
              <a:spcBef>
                <a:spcPts val="0"/>
              </a:spcBef>
              <a:spcAft>
                <a:spcPts val="0"/>
              </a:spcAft>
              <a:buSzPts val="2000"/>
              <a:buChar char="◦"/>
            </a:pPr>
            <a:r>
              <a:rPr lang="en-US" sz="2000"/>
              <a:t>Challenges: competition, costs, changing behaviour</a:t>
            </a:r>
            <a:endParaRPr sz="2000"/>
          </a:p>
          <a:p>
            <a:pPr indent="-182880" lvl="0" marL="182880" rtl="0" algn="l">
              <a:lnSpc>
                <a:spcPct val="100000"/>
              </a:lnSpc>
              <a:spcBef>
                <a:spcPts val="900"/>
              </a:spcBef>
              <a:spcAft>
                <a:spcPts val="0"/>
              </a:spcAft>
              <a:buSzPts val="2000"/>
              <a:buChar char="◦"/>
            </a:pPr>
            <a:r>
              <a:rPr lang="en-US" sz="2000"/>
              <a:t>Models highlight internal + external issues</a:t>
            </a:r>
            <a:endParaRPr/>
          </a:p>
          <a:p>
            <a:pPr indent="-182880" lvl="0" marL="182880" rtl="0" algn="l">
              <a:lnSpc>
                <a:spcPct val="100000"/>
              </a:lnSpc>
              <a:spcBef>
                <a:spcPts val="900"/>
              </a:spcBef>
              <a:spcAft>
                <a:spcPts val="0"/>
              </a:spcAft>
              <a:buSzPts val="2000"/>
              <a:buChar char="◦"/>
            </a:pPr>
            <a:r>
              <a:rPr lang="en-US" sz="2000"/>
              <a:t>Need for digital transformation</a:t>
            </a:r>
            <a:endParaRPr/>
          </a:p>
          <a:p>
            <a:pPr indent="-182880" lvl="0" marL="182880" rtl="0" algn="l">
              <a:lnSpc>
                <a:spcPct val="100000"/>
              </a:lnSpc>
              <a:spcBef>
                <a:spcPts val="900"/>
              </a:spcBef>
              <a:spcAft>
                <a:spcPts val="0"/>
              </a:spcAft>
              <a:buSzPts val="2000"/>
              <a:buChar char="◦"/>
            </a:pPr>
            <a:r>
              <a:rPr lang="en-US" sz="2000"/>
              <a:t>Improve customer convenience &amp; cost efficiency</a:t>
            </a:r>
            <a:endParaRPr/>
          </a:p>
          <a:p>
            <a:pPr indent="-182880" lvl="0" marL="182880" rtl="0" algn="l">
              <a:lnSpc>
                <a:spcPct val="100000"/>
              </a:lnSpc>
              <a:spcBef>
                <a:spcPts val="900"/>
              </a:spcBef>
              <a:spcAft>
                <a:spcPts val="0"/>
              </a:spcAft>
              <a:buSzPts val="2000"/>
              <a:buChar char="◦"/>
            </a:pPr>
            <a:r>
              <a:rPr lang="en-US" sz="2000"/>
              <a:t>Strategic changes ensure long-term sustainability</a:t>
            </a:r>
            <a:endParaRPr/>
          </a:p>
        </p:txBody>
      </p:sp>
      <p:pic>
        <p:nvPicPr>
          <p:cNvPr id="167" name="Google Shape;167;p8"/>
          <p:cNvPicPr preferRelativeResize="0"/>
          <p:nvPr/>
        </p:nvPicPr>
        <p:blipFill rotWithShape="1">
          <a:blip r:embed="rId3">
            <a:alphaModFix/>
          </a:blip>
          <a:srcRect b="0" l="0" r="0" t="0"/>
          <a:stretch/>
        </p:blipFill>
        <p:spPr>
          <a:xfrm>
            <a:off x="4584912" y="2556387"/>
            <a:ext cx="4199784" cy="2801223"/>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1" name="Shape 171"/>
        <p:cNvGrpSpPr/>
        <p:nvPr/>
      </p:nvGrpSpPr>
      <p:grpSpPr>
        <a:xfrm>
          <a:off x="0" y="0"/>
          <a:ext cx="0" cy="0"/>
          <a:chOff x="0" y="0"/>
          <a:chExt cx="0" cy="0"/>
        </a:xfrm>
      </p:grpSpPr>
      <p:sp>
        <p:nvSpPr>
          <p:cNvPr id="172" name="Google Shape;172;p9"/>
          <p:cNvSpPr txBox="1"/>
          <p:nvPr>
            <p:ph type="title"/>
          </p:nvPr>
        </p:nvSpPr>
        <p:spPr>
          <a:xfrm>
            <a:off x="731520" y="642594"/>
            <a:ext cx="7680960" cy="1371600"/>
          </a:xfrm>
          <a:prstGeom prst="rect">
            <a:avLst/>
          </a:prstGeom>
          <a:noFill/>
          <a:ln>
            <a:noFill/>
          </a:ln>
        </p:spPr>
        <p:txBody>
          <a:bodyPr anchorCtr="0" anchor="ctr" bIns="45700" lIns="91425" spcFirstLastPara="1" rIns="91425" wrap="square" tIns="45700">
            <a:normAutofit/>
          </a:bodyPr>
          <a:lstStyle/>
          <a:p>
            <a:pPr indent="0" lvl="0" marL="0" rtl="0" algn="ctr">
              <a:lnSpc>
                <a:spcPct val="90000"/>
              </a:lnSpc>
              <a:spcBef>
                <a:spcPts val="0"/>
              </a:spcBef>
              <a:spcAft>
                <a:spcPts val="0"/>
              </a:spcAft>
              <a:buClr>
                <a:srgbClr val="262626"/>
              </a:buClr>
              <a:buSzPts val="4000"/>
              <a:buFont typeface="Century Gothic"/>
              <a:buNone/>
            </a:pPr>
            <a:r>
              <a:rPr b="1" lang="en-US"/>
              <a:t>References</a:t>
            </a:r>
            <a:endParaRPr/>
          </a:p>
        </p:txBody>
      </p:sp>
      <p:sp>
        <p:nvSpPr>
          <p:cNvPr id="173" name="Google Shape;173;p9"/>
          <p:cNvSpPr txBox="1"/>
          <p:nvPr>
            <p:ph idx="1" type="body"/>
          </p:nvPr>
        </p:nvSpPr>
        <p:spPr>
          <a:xfrm>
            <a:off x="731519" y="1760756"/>
            <a:ext cx="7901203" cy="4616648"/>
          </a:xfrm>
          <a:prstGeom prst="rect">
            <a:avLst/>
          </a:prstGeom>
          <a:noFill/>
          <a:ln>
            <a:noFill/>
          </a:ln>
        </p:spPr>
        <p:txBody>
          <a:bodyPr anchorCtr="0" anchor="ctr" bIns="0" lIns="91425" spcFirstLastPara="1" rIns="91425" wrap="square" tIns="0">
            <a:spAutoFit/>
          </a:bodyPr>
          <a:lstStyle/>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Barska, A. and Wojciechowska-Solis, J. (2020). E-Consumers and Local Food Products: A Perspective for Developing Online Shopping for Local Goods in Poland. </a:t>
            </a:r>
            <a:r>
              <a:rPr b="0" i="1" lang="en-US" sz="1200" u="none" cap="none" strike="noStrike">
                <a:solidFill>
                  <a:schemeClr val="dk1"/>
                </a:solidFill>
                <a:latin typeface="Times New Roman"/>
                <a:ea typeface="Times New Roman"/>
                <a:cs typeface="Times New Roman"/>
                <a:sym typeface="Times New Roman"/>
              </a:rPr>
              <a:t>Sustainability</a:t>
            </a:r>
            <a:r>
              <a:rPr b="0" i="0" lang="en-US" sz="1200" u="none" cap="none" strike="noStrike">
                <a:solidFill>
                  <a:schemeClr val="dk1"/>
                </a:solidFill>
                <a:latin typeface="Times New Roman"/>
                <a:ea typeface="Times New Roman"/>
                <a:cs typeface="Times New Roman"/>
                <a:sym typeface="Times New Roman"/>
              </a:rPr>
              <a:t>, 12(12), p.4958. doi:https://doi.org/10.3390/su12124958.</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Editt, C., Fagner, Larissa, Philippi, A., Amaral, A., Ambrósio, L., Souto, R. and Dumke, D. (2024). A Holistic Quality Improvement Model for Food Services: Integrating Fuzzy Kano and PROMETHEE II. </a:t>
            </a:r>
            <a:r>
              <a:rPr b="0" i="1" lang="en-US" sz="1200" u="none" cap="none" strike="noStrike">
                <a:solidFill>
                  <a:schemeClr val="dk1"/>
                </a:solidFill>
                <a:latin typeface="Times New Roman"/>
                <a:ea typeface="Times New Roman"/>
                <a:cs typeface="Times New Roman"/>
                <a:sym typeface="Times New Roman"/>
              </a:rPr>
              <a:t>Systems</a:t>
            </a:r>
            <a:r>
              <a:rPr b="0" i="0" lang="en-US" sz="1200" u="none" cap="none" strike="noStrike">
                <a:solidFill>
                  <a:schemeClr val="dk1"/>
                </a:solidFill>
                <a:latin typeface="Times New Roman"/>
                <a:ea typeface="Times New Roman"/>
                <a:cs typeface="Times New Roman"/>
                <a:sym typeface="Times New Roman"/>
              </a:rPr>
              <a:t>, [online] 12(10), pp.422–422. doi:https://doi.org/10.3390/systems12100422.</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Kakalejcik, L., Fedorko, R., Gavurova, B. and Bacik, R. (2021). Can negative word-of-mouth have any impact on brand sustainability? </a:t>
            </a:r>
            <a:r>
              <a:rPr b="0" i="1" lang="en-US" sz="1200" u="none" cap="none" strike="noStrike">
                <a:solidFill>
                  <a:schemeClr val="dk1"/>
                </a:solidFill>
                <a:latin typeface="Times New Roman"/>
                <a:ea typeface="Times New Roman"/>
                <a:cs typeface="Times New Roman"/>
                <a:sym typeface="Times New Roman"/>
              </a:rPr>
              <a:t>Marketing and Management of Innovations</a:t>
            </a:r>
            <a:r>
              <a:rPr b="0" i="0" lang="en-US" sz="1200" u="none" cap="none" strike="noStrike">
                <a:solidFill>
                  <a:schemeClr val="dk1"/>
                </a:solidFill>
                <a:latin typeface="Times New Roman"/>
                <a:ea typeface="Times New Roman"/>
                <a:cs typeface="Times New Roman"/>
                <a:sym typeface="Times New Roman"/>
              </a:rPr>
              <a:t>, (1), pp.212–224. doi:https://doi.org/10.21272/mmi.2021.1-16.</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Mahmoud, A.R. (2025). The Impact of Inflation on Purchasing Power and Living Standards. </a:t>
            </a:r>
            <a:r>
              <a:rPr b="0" i="1" lang="en-US" sz="1200" u="none" cap="none" strike="noStrike">
                <a:solidFill>
                  <a:schemeClr val="dk1"/>
                </a:solidFill>
                <a:latin typeface="Times New Roman"/>
                <a:ea typeface="Times New Roman"/>
                <a:cs typeface="Times New Roman"/>
                <a:sym typeface="Times New Roman"/>
              </a:rPr>
              <a:t>ResearchGate</a:t>
            </a:r>
            <a:r>
              <a:rPr b="0" i="0" lang="en-US" sz="1200" u="none" cap="none" strike="noStrike">
                <a:solidFill>
                  <a:schemeClr val="dk1"/>
                </a:solidFill>
                <a:latin typeface="Times New Roman"/>
                <a:ea typeface="Times New Roman"/>
                <a:cs typeface="Times New Roman"/>
                <a:sym typeface="Times New Roman"/>
              </a:rPr>
              <a:t>. [online] doi:https://doi.org/10.13140/rg.2.2.32616.74241.</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Mehta, T. (2025). </a:t>
            </a:r>
            <a:r>
              <a:rPr b="0" i="1" lang="en-US" sz="1200" u="none" cap="none" strike="noStrike">
                <a:solidFill>
                  <a:schemeClr val="dk1"/>
                </a:solidFill>
                <a:latin typeface="Times New Roman"/>
                <a:ea typeface="Times New Roman"/>
                <a:cs typeface="Times New Roman"/>
                <a:sym typeface="Times New Roman"/>
              </a:rPr>
              <a:t>Revitalizing Green Haven Florists: Strategies for Survival and Growth</a:t>
            </a:r>
            <a:r>
              <a:rPr b="0" i="0" lang="en-US" sz="1200" u="none" cap="none" strike="noStrike">
                <a:solidFill>
                  <a:schemeClr val="dk1"/>
                </a:solidFill>
                <a:latin typeface="Times New Roman"/>
                <a:ea typeface="Times New Roman"/>
                <a:cs typeface="Times New Roman"/>
                <a:sym typeface="Times New Roman"/>
              </a:rPr>
              <a:t>. [online] prezi.com. Available at: https://prezi.com/p/cid94g7ccp8b/revitalizing-green-haven-florists-strategies-for-survival-and-growth/ [Accessed 11 Apr. 2026].</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Nair, R., Gandhi, N., Bhagwat, N., Avinash, N. and Sinha, K. (2023). </a:t>
            </a:r>
            <a:r>
              <a:rPr b="0" i="1" lang="en-US" sz="1200" u="none" cap="none" strike="noStrike">
                <a:solidFill>
                  <a:schemeClr val="dk1"/>
                </a:solidFill>
                <a:latin typeface="Times New Roman"/>
                <a:ea typeface="Times New Roman"/>
                <a:cs typeface="Times New Roman"/>
                <a:sym typeface="Times New Roman"/>
              </a:rPr>
              <a:t>Growth of Subscription-Based Services</a:t>
            </a:r>
            <a:r>
              <a:rPr b="0" i="0" lang="en-US" sz="1200" u="none" cap="none" strike="noStrike">
                <a:solidFill>
                  <a:schemeClr val="dk1"/>
                </a:solidFill>
                <a:latin typeface="Times New Roman"/>
                <a:ea typeface="Times New Roman"/>
                <a:cs typeface="Times New Roman"/>
                <a:sym typeface="Times New Roman"/>
              </a:rPr>
              <a:t>. [online] ResearchGate. doi:https://doi.org/10.13140/RG.2.2.25469.33761.</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Ozbilge, A., Hassini, E. and Parlar, M. (2022). A review of bricks-and-clicks dual-channels literature: trends and opportunities. </a:t>
            </a:r>
            <a:r>
              <a:rPr b="0" i="1" lang="en-US" sz="1200" u="none" cap="none" strike="noStrike">
                <a:solidFill>
                  <a:schemeClr val="dk1"/>
                </a:solidFill>
                <a:latin typeface="Times New Roman"/>
                <a:ea typeface="Times New Roman"/>
                <a:cs typeface="Times New Roman"/>
                <a:sym typeface="Times New Roman"/>
              </a:rPr>
              <a:t>INFOR: Information Systems and Operational Research</a:t>
            </a:r>
            <a:r>
              <a:rPr b="0" i="0" lang="en-US" sz="1200" u="none" cap="none" strike="noStrike">
                <a:solidFill>
                  <a:schemeClr val="dk1"/>
                </a:solidFill>
                <a:latin typeface="Times New Roman"/>
                <a:ea typeface="Times New Roman"/>
                <a:cs typeface="Times New Roman"/>
                <a:sym typeface="Times New Roman"/>
              </a:rPr>
              <a:t>, 60(4), pp.1–37. doi:https://doi.org/10.1080/03155986.2022.2066404.</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Shehata, G.M. and Montash, M.A. (2020). Driving the internet and e-business technologies to generate a competitive advantage in emerging markets. </a:t>
            </a:r>
            <a:r>
              <a:rPr b="0" i="1" lang="en-US" sz="1200" u="none" cap="none" strike="noStrike">
                <a:solidFill>
                  <a:schemeClr val="dk1"/>
                </a:solidFill>
                <a:latin typeface="Times New Roman"/>
                <a:ea typeface="Times New Roman"/>
                <a:cs typeface="Times New Roman"/>
                <a:sym typeface="Times New Roman"/>
              </a:rPr>
              <a:t>Information Technology &amp; People</a:t>
            </a:r>
            <a:r>
              <a:rPr b="0" i="0" lang="en-US" sz="1200" u="none" cap="none" strike="noStrike">
                <a:solidFill>
                  <a:schemeClr val="dk1"/>
                </a:solidFill>
                <a:latin typeface="Times New Roman"/>
                <a:ea typeface="Times New Roman"/>
                <a:cs typeface="Times New Roman"/>
                <a:sym typeface="Times New Roman"/>
              </a:rPr>
              <a:t>, 33(2), pp.389–423. doi:https://doi.org/10.1108/itp-10-2017-0360.</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Siddiqui, A.A. (2021). The Use of Pestel Analysis Tool of Quality Management in the Health Care Business and its Advantages. </a:t>
            </a:r>
            <a:r>
              <a:rPr b="0" i="1" lang="en-US" sz="1200" u="none" cap="none" strike="noStrike">
                <a:solidFill>
                  <a:schemeClr val="dk1"/>
                </a:solidFill>
                <a:latin typeface="Times New Roman"/>
                <a:ea typeface="Times New Roman"/>
                <a:cs typeface="Times New Roman"/>
                <a:sym typeface="Times New Roman"/>
              </a:rPr>
              <a:t>American Journal of Biomedical Science &amp; Research</a:t>
            </a:r>
            <a:r>
              <a:rPr b="0" i="0" lang="en-US" sz="1200" u="none" cap="none" strike="noStrike">
                <a:solidFill>
                  <a:schemeClr val="dk1"/>
                </a:solidFill>
                <a:latin typeface="Times New Roman"/>
                <a:ea typeface="Times New Roman"/>
                <a:cs typeface="Times New Roman"/>
                <a:sym typeface="Times New Roman"/>
              </a:rPr>
              <a:t>, [online] 14(6), pp.507–512. Available at: https://biomedgrid.com/pdf/AJBSR.MS.ID.002046.pdf.</a:t>
            </a:r>
            <a:endParaRPr b="0" i="0" sz="600" u="none" cap="none" strike="noStrike">
              <a:solidFill>
                <a:schemeClr val="dk1"/>
              </a:solidFill>
            </a:endParaRPr>
          </a:p>
          <a:p>
            <a:pPr indent="-182880" lvl="0" marL="182880" rtl="0" algn="l">
              <a:lnSpc>
                <a:spcPct val="100000"/>
              </a:lnSpc>
              <a:spcBef>
                <a:spcPts val="0"/>
              </a:spcBef>
              <a:spcAft>
                <a:spcPts val="0"/>
              </a:spcAft>
              <a:buClr>
                <a:schemeClr val="dk1"/>
              </a:buClr>
              <a:buSzPts val="1200"/>
              <a:buChar char="◦"/>
            </a:pPr>
            <a:r>
              <a:rPr b="0" i="0" lang="en-US" sz="1200" u="none" cap="none" strike="noStrike">
                <a:solidFill>
                  <a:schemeClr val="dk1"/>
                </a:solidFill>
                <a:latin typeface="Times New Roman"/>
                <a:ea typeface="Times New Roman"/>
                <a:cs typeface="Times New Roman"/>
                <a:sym typeface="Times New Roman"/>
              </a:rPr>
              <a:t>TEORRA (2023). </a:t>
            </a:r>
            <a:r>
              <a:rPr b="0" i="1" lang="en-US" sz="1200" u="none" cap="none" strike="noStrike">
                <a:solidFill>
                  <a:schemeClr val="dk1"/>
                </a:solidFill>
                <a:latin typeface="Times New Roman"/>
                <a:ea typeface="Times New Roman"/>
                <a:cs typeface="Times New Roman"/>
                <a:sym typeface="Times New Roman"/>
              </a:rPr>
              <a:t>How Sustainable Packaging Can Help Boost Sales</a:t>
            </a:r>
            <a:r>
              <a:rPr b="0" i="0" lang="en-US" sz="1200" u="none" cap="none" strike="noStrike">
                <a:solidFill>
                  <a:schemeClr val="dk1"/>
                </a:solidFill>
                <a:latin typeface="Times New Roman"/>
                <a:ea typeface="Times New Roman"/>
                <a:cs typeface="Times New Roman"/>
                <a:sym typeface="Times New Roman"/>
              </a:rPr>
              <a:t>. [online] Webflow.io. Available at: https://teorra.webflow.io/blog/how-sustainable-packaging-can-increase-sales [Accessed 11 Apr. 2026].</a:t>
            </a:r>
            <a:endParaRPr b="0" i="0" sz="1800" u="none" cap="none" strike="noStrike">
              <a:solidFill>
                <a:schemeClr val="dk1"/>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xmlns:r="http://schemas.openxmlformats.org/officeDocument/2006/relationships" name="Savon">
  <a:themeElements>
    <a:clrScheme name="Savon">
      <a:dk1>
        <a:srgbClr val="000000"/>
      </a:dk1>
      <a:lt1>
        <a:srgbClr val="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2013-01-27T09:14:16Z</dcterms:created>
</cp:coreProperties>
</file>