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sldIdLst>
    <p:sldId id="854" r:id="rId5"/>
    <p:sldId id="977" r:id="rId6"/>
    <p:sldId id="986" r:id="rId7"/>
    <p:sldId id="1013" r:id="rId8"/>
    <p:sldId id="1001" r:id="rId9"/>
    <p:sldId id="1014" r:id="rId10"/>
    <p:sldId id="1002" r:id="rId11"/>
    <p:sldId id="1015" r:id="rId12"/>
    <p:sldId id="1011" r:id="rId13"/>
    <p:sldId id="1003" r:id="rId14"/>
    <p:sldId id="982" r:id="rId15"/>
    <p:sldId id="1010" r:id="rId16"/>
    <p:sldId id="1012"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B6E93"/>
    <a:srgbClr val="6DB310"/>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30" autoAdjust="0"/>
    <p:restoredTop sz="86179" autoAdjust="0"/>
  </p:normalViewPr>
  <p:slideViewPr>
    <p:cSldViewPr snapToObjects="1">
      <p:cViewPr>
        <p:scale>
          <a:sx n="75" d="100"/>
          <a:sy n="75" d="100"/>
        </p:scale>
        <p:origin x="-4496" y="-1360"/>
      </p:cViewPr>
      <p:guideLst>
        <p:guide orient="horz" pos="2160"/>
        <p:guide pos="2880"/>
      </p:guideLst>
    </p:cSldViewPr>
  </p:slideViewPr>
  <p:notesTextViewPr>
    <p:cViewPr>
      <p:scale>
        <a:sx n="100" d="100"/>
        <a:sy n="100" d="100"/>
      </p:scale>
      <p:origin x="0" y="0"/>
    </p:cViewPr>
  </p:notesTextViewPr>
  <p:sorterViewPr>
    <p:cViewPr>
      <p:scale>
        <a:sx n="111" d="100"/>
        <a:sy n="111"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notesMaster" Target="notesMasters/notesMaster1.xml"/><Relationship Id="rId19" Type="http://schemas.openxmlformats.org/officeDocument/2006/relationships/printerSettings" Target="printerSettings/printerSettings1.bin"/><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SG"/>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93DFF92-72DB-42A5-867D-CA38B180E14E}" type="datetimeFigureOut">
              <a:rPr lang="en-SG" smtClean="0"/>
              <a:pPr/>
              <a:t>08/12/15</a:t>
            </a:fld>
            <a:endParaRPr lang="en-SG"/>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SG"/>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SG"/>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SG"/>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33DF133-D112-426A-9A0A-2C7B39517807}" type="slidenum">
              <a:rPr lang="en-SG" smtClean="0"/>
              <a:pPr/>
              <a:t>‹#›</a:t>
            </a:fld>
            <a:endParaRPr lang="en-SG"/>
          </a:p>
        </p:txBody>
      </p:sp>
    </p:spTree>
    <p:extLst>
      <p:ext uri="{BB962C8B-B14F-4D97-AF65-F5344CB8AC3E}">
        <p14:creationId xmlns:p14="http://schemas.microsoft.com/office/powerpoint/2010/main" val="3214292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 Id="rId3" Type="http://schemas.openxmlformats.org/officeDocument/2006/relationships/hyperlink" Target="http://www.wwf.org.uk/what_we_do/about_us/living_planet_report_2012/" TargetMode="Externa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
        <p:nvSpPr>
          <p:cNvPr id="4" name="Slide Number Placeholder 3"/>
          <p:cNvSpPr>
            <a:spLocks noGrp="1"/>
          </p:cNvSpPr>
          <p:nvPr>
            <p:ph type="sldNum" sz="quarter" idx="10"/>
          </p:nvPr>
        </p:nvSpPr>
        <p:spPr/>
        <p:txBody>
          <a:bodyPr/>
          <a:lstStyle/>
          <a:p>
            <a:fld id="{F33DF133-D112-426A-9A0A-2C7B39517807}" type="slidenum">
              <a:rPr lang="en-SG" smtClean="0"/>
              <a:pPr/>
              <a:t>1</a:t>
            </a:fld>
            <a:endParaRPr lang="en-SG"/>
          </a:p>
        </p:txBody>
      </p:sp>
    </p:spTree>
    <p:extLst>
      <p:ext uri="{BB962C8B-B14F-4D97-AF65-F5344CB8AC3E}">
        <p14:creationId xmlns:p14="http://schemas.microsoft.com/office/powerpoint/2010/main" val="2582400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49C2D5E-9335-804B-8F3D-74016B6A6583}" type="slidenum">
              <a:rPr lang="en-US"/>
              <a:pPr/>
              <a:t>2</a:t>
            </a:fld>
            <a:endParaRPr lang="en-US"/>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r>
              <a:rPr lang="en-US" dirty="0" smtClean="0"/>
              <a:t>Academia (reluctant), heart lies with practice and theory</a:t>
            </a:r>
            <a:r>
              <a:rPr lang="en-US" baseline="0" dirty="0" smtClean="0"/>
              <a:t> only any good inasmuch as it relates to the point of delivery. </a:t>
            </a:r>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moral significance of nature. Rediscovery our dependence</a:t>
            </a:r>
            <a:r>
              <a:rPr lang="en-US" baseline="0" dirty="0" smtClean="0"/>
              <a:t> on nature.</a:t>
            </a:r>
            <a:endParaRPr lang="en-US" dirty="0" smtClean="0"/>
          </a:p>
          <a:p>
            <a:endParaRPr lang="en-US" dirty="0"/>
          </a:p>
        </p:txBody>
      </p:sp>
      <p:sp>
        <p:nvSpPr>
          <p:cNvPr id="4" name="Slide Number Placeholder 3"/>
          <p:cNvSpPr>
            <a:spLocks noGrp="1"/>
          </p:cNvSpPr>
          <p:nvPr>
            <p:ph type="sldNum" sz="quarter" idx="10"/>
          </p:nvPr>
        </p:nvSpPr>
        <p:spPr/>
        <p:txBody>
          <a:bodyPr/>
          <a:lstStyle/>
          <a:p>
            <a:fld id="{F33DF133-D112-426A-9A0A-2C7B39517807}" type="slidenum">
              <a:rPr lang="en-SG" smtClean="0"/>
              <a:pPr/>
              <a:t>3</a:t>
            </a:fld>
            <a:endParaRPr lang="en-SG"/>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Sunlight and vitamin D necessary for absorbing calcium essential for bone health</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SLE</a:t>
            </a:r>
          </a:p>
          <a:p>
            <a:endParaRPr lang="en-US" dirty="0"/>
          </a:p>
        </p:txBody>
      </p:sp>
      <p:sp>
        <p:nvSpPr>
          <p:cNvPr id="4" name="Slide Number Placeholder 3"/>
          <p:cNvSpPr>
            <a:spLocks noGrp="1"/>
          </p:cNvSpPr>
          <p:nvPr>
            <p:ph type="sldNum" sz="quarter" idx="10"/>
          </p:nvPr>
        </p:nvSpPr>
        <p:spPr/>
        <p:txBody>
          <a:bodyPr/>
          <a:lstStyle/>
          <a:p>
            <a:fld id="{F33DF133-D112-426A-9A0A-2C7B39517807}" type="slidenum">
              <a:rPr lang="en-SG" smtClean="0"/>
              <a:pPr/>
              <a:t>5</a:t>
            </a:fld>
            <a:endParaRPr lang="en-SG"/>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Cortisol</a:t>
            </a:r>
            <a:r>
              <a:rPr lang="en-US" dirty="0" smtClean="0"/>
              <a:t> is a steroid hormone released in response to stress.</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Working with medical researchers. </a:t>
            </a:r>
          </a:p>
          <a:p>
            <a:r>
              <a:rPr lang="en-US" dirty="0" smtClean="0"/>
              <a:t>Takes account of circadian rhythms</a:t>
            </a:r>
            <a:r>
              <a:rPr lang="en-US" baseline="0" dirty="0" smtClean="0"/>
              <a:t> i.e. changes throughout the day</a:t>
            </a:r>
            <a:endParaRPr lang="en-US" dirty="0"/>
          </a:p>
        </p:txBody>
      </p:sp>
      <p:sp>
        <p:nvSpPr>
          <p:cNvPr id="4" name="Slide Number Placeholder 3"/>
          <p:cNvSpPr>
            <a:spLocks noGrp="1"/>
          </p:cNvSpPr>
          <p:nvPr>
            <p:ph type="sldNum" sz="quarter" idx="10"/>
          </p:nvPr>
        </p:nvSpPr>
        <p:spPr/>
        <p:txBody>
          <a:bodyPr/>
          <a:lstStyle/>
          <a:p>
            <a:fld id="{F33DF133-D112-426A-9A0A-2C7B39517807}" type="slidenum">
              <a:rPr lang="en-SG" smtClean="0"/>
              <a:pPr/>
              <a:t>7</a:t>
            </a:fld>
            <a:endParaRPr lang="en-SG"/>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Theoretical claims supported by</a:t>
            </a:r>
            <a:r>
              <a:rPr lang="en-US" baseline="0" dirty="0" smtClean="0"/>
              <a:t> empirical investigation </a:t>
            </a:r>
          </a:p>
          <a:p>
            <a:r>
              <a:rPr lang="en-US" dirty="0" smtClean="0"/>
              <a:t>A selection of good news stories</a:t>
            </a:r>
            <a:r>
              <a:rPr lang="en-US" baseline="0" dirty="0" smtClean="0"/>
              <a:t> and there are more</a:t>
            </a:r>
            <a:endParaRPr lang="en-US" dirty="0"/>
          </a:p>
        </p:txBody>
      </p:sp>
      <p:sp>
        <p:nvSpPr>
          <p:cNvPr id="4" name="Slide Number Placeholder 3"/>
          <p:cNvSpPr>
            <a:spLocks noGrp="1"/>
          </p:cNvSpPr>
          <p:nvPr>
            <p:ph type="sldNum" sz="quarter" idx="10"/>
          </p:nvPr>
        </p:nvSpPr>
        <p:spPr/>
        <p:txBody>
          <a:bodyPr/>
          <a:lstStyle/>
          <a:p>
            <a:fld id="{F33DF133-D112-426A-9A0A-2C7B39517807}" type="slidenum">
              <a:rPr lang="en-SG" smtClean="0"/>
              <a:pPr/>
              <a:t>9</a:t>
            </a:fld>
            <a:endParaRPr lang="en-SG"/>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33DF133-D112-426A-9A0A-2C7B39517807}" type="slidenum">
              <a:rPr lang="en-SG" smtClean="0"/>
              <a:pPr/>
              <a:t>10</a:t>
            </a:fld>
            <a:endParaRPr lang="en-SG"/>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WWF’s 2012 </a:t>
            </a:r>
            <a:r>
              <a:rPr lang="en-GB" sz="1200" i="1" kern="1200" dirty="0" smtClean="0">
                <a:solidFill>
                  <a:schemeClr val="tx1"/>
                </a:solidFill>
                <a:latin typeface="+mn-lt"/>
                <a:ea typeface="+mn-ea"/>
                <a:cs typeface="+mn-cs"/>
              </a:rPr>
              <a:t>Living Planet Report </a:t>
            </a:r>
            <a:r>
              <a:rPr lang="en-GB" sz="1200" kern="1200" dirty="0" smtClean="0">
                <a:solidFill>
                  <a:schemeClr val="tx1"/>
                </a:solidFill>
                <a:latin typeface="+mn-lt"/>
                <a:ea typeface="+mn-ea"/>
                <a:cs typeface="+mn-cs"/>
              </a:rPr>
              <a:t>shows that globally, humanity is currently using 50% more resources than the planet can sustain. </a:t>
            </a:r>
            <a:r>
              <a:rPr lang="en-US" sz="1200" u="sng" kern="1200" dirty="0" smtClean="0">
                <a:solidFill>
                  <a:schemeClr val="tx1"/>
                </a:solidFill>
                <a:latin typeface="+mn-lt"/>
                <a:ea typeface="+mn-ea"/>
                <a:cs typeface="+mn-cs"/>
                <a:hlinkClick r:id="rId3"/>
              </a:rPr>
              <a:t>http://www.wwf.org.uk/what_we_do/about_us/living_planet_report_2012/</a:t>
            </a:r>
            <a:endParaRPr lang="en-GB"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33DF133-D112-426A-9A0A-2C7B39517807}" type="slidenum">
              <a:rPr lang="en-SG" smtClean="0"/>
              <a:pPr/>
              <a:t>11</a:t>
            </a:fld>
            <a:endParaRPr lang="en-SG"/>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CCEBEC21-649E-5943-925F-021B4106DAEF}"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Pag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5851" y="1"/>
            <a:ext cx="9169851" cy="6877388"/>
          </a:xfrm>
          <a:prstGeom prst="rect">
            <a:avLst/>
          </a:prstGeom>
        </p:spPr>
      </p:pic>
      <p:sp>
        <p:nvSpPr>
          <p:cNvPr id="2" name="Title 1"/>
          <p:cNvSpPr>
            <a:spLocks noGrp="1"/>
          </p:cNvSpPr>
          <p:nvPr>
            <p:ph type="ctrTitle" hasCustomPrompt="1"/>
          </p:nvPr>
        </p:nvSpPr>
        <p:spPr>
          <a:xfrm>
            <a:off x="1044004" y="1935042"/>
            <a:ext cx="5104098" cy="1360445"/>
          </a:xfrm>
          <a:prstGeom prst="rect">
            <a:avLst/>
          </a:prstGeom>
        </p:spPr>
        <p:txBody>
          <a:bodyPr anchor="t" anchorCtr="0">
            <a:normAutofit/>
          </a:bodyPr>
          <a:lstStyle>
            <a:lvl1pPr marL="0" algn="l">
              <a:lnSpc>
                <a:spcPts val="5000"/>
              </a:lnSpc>
              <a:spcBef>
                <a:spcPts val="0"/>
              </a:spcBef>
              <a:defRPr sz="5500" baseline="0">
                <a:solidFill>
                  <a:srgbClr val="6DB310"/>
                </a:solidFill>
                <a:latin typeface="Arial"/>
                <a:cs typeface="Arial"/>
              </a:defRPr>
            </a:lvl1pPr>
          </a:lstStyle>
          <a:p>
            <a:r>
              <a:rPr lang="en-US" dirty="0" smtClean="0"/>
              <a:t>COVER PAGE</a:t>
            </a:r>
            <a:br>
              <a:rPr lang="en-US" dirty="0" smtClean="0"/>
            </a:br>
            <a:r>
              <a:rPr lang="en-US" dirty="0" smtClean="0"/>
              <a:t>TEMPLATE</a:t>
            </a:r>
            <a:endParaRPr lang="en-US" dirty="0"/>
          </a:p>
        </p:txBody>
      </p:sp>
      <p:pic>
        <p:nvPicPr>
          <p:cNvPr id="3" name="Picture 2" descr="logo.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67411" y="462074"/>
            <a:ext cx="1248980" cy="404131"/>
          </a:xfrm>
          <a:prstGeom prst="rect">
            <a:avLst/>
          </a:prstGeom>
        </p:spPr>
      </p:pic>
      <p:sp>
        <p:nvSpPr>
          <p:cNvPr id="6" name="Text Placeholder 5"/>
          <p:cNvSpPr>
            <a:spLocks noGrp="1"/>
          </p:cNvSpPr>
          <p:nvPr>
            <p:ph type="body" sz="quarter" idx="10" hasCustomPrompt="1"/>
          </p:nvPr>
        </p:nvSpPr>
        <p:spPr>
          <a:xfrm>
            <a:off x="1044004" y="3295487"/>
            <a:ext cx="5104098" cy="498475"/>
          </a:xfrm>
          <a:prstGeom prst="rect">
            <a:avLst/>
          </a:prstGeom>
        </p:spPr>
        <p:txBody>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smtClean="0"/>
              <a:t>Sub header</a:t>
            </a:r>
          </a:p>
        </p:txBody>
      </p:sp>
      <p:sp>
        <p:nvSpPr>
          <p:cNvPr id="9" name="Text Placeholder 8"/>
          <p:cNvSpPr>
            <a:spLocks noGrp="1"/>
          </p:cNvSpPr>
          <p:nvPr>
            <p:ph type="body" sz="quarter" idx="11" hasCustomPrompt="1"/>
          </p:nvPr>
        </p:nvSpPr>
        <p:spPr>
          <a:xfrm>
            <a:off x="6858000" y="4648200"/>
            <a:ext cx="2159000" cy="914400"/>
          </a:xfrm>
          <a:prstGeom prst="rect">
            <a:avLst/>
          </a:prstGeom>
        </p:spPr>
        <p:txBody>
          <a:bodyPr/>
          <a:lstStyle>
            <a:lvl1pPr marL="0" indent="0">
              <a:buNone/>
              <a:defRPr sz="2000" baseline="0">
                <a:solidFill>
                  <a:schemeClr val="bg1"/>
                </a:solidFill>
              </a:defRPr>
            </a:lvl1pPr>
          </a:lstStyle>
          <a:p>
            <a:pPr lvl="0"/>
            <a:r>
              <a:rPr lang="en-GB" dirty="0" smtClean="0"/>
              <a:t>Your department</a:t>
            </a:r>
            <a:endParaRPr lang="en-GB" dirty="0"/>
          </a:p>
        </p:txBody>
      </p:sp>
      <p:pic>
        <p:nvPicPr>
          <p:cNvPr id="10242" name="Picture 2" descr="C:\Documents and Settings\xinjie\Desktop\RPSG Stuffs\Letterheads_hires\letterhead_logos.png"/>
          <p:cNvPicPr>
            <a:picLocks noChangeAspect="1" noChangeArrowheads="1"/>
          </p:cNvPicPr>
          <p:nvPr userDrawn="1"/>
        </p:nvPicPr>
        <p:blipFill>
          <a:blip r:embed="rId4"/>
          <a:srcRect/>
          <a:stretch>
            <a:fillRect/>
          </a:stretch>
        </p:blipFill>
        <p:spPr bwMode="auto">
          <a:xfrm>
            <a:off x="162560" y="6207760"/>
            <a:ext cx="4715969" cy="505426"/>
          </a:xfrm>
          <a:prstGeom prst="rect">
            <a:avLst/>
          </a:prstGeom>
          <a:noFill/>
        </p:spPr>
      </p:pic>
    </p:spTree>
    <p:extLst>
      <p:ext uri="{BB962C8B-B14F-4D97-AF65-F5344CB8AC3E}">
        <p14:creationId xmlns:p14="http://schemas.microsoft.com/office/powerpoint/2010/main" val="1975354342"/>
      </p:ext>
    </p:extLst>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p:spTree>
      <p:nvGrpSpPr>
        <p:cNvPr id="1" name=""/>
        <p:cNvGrpSpPr/>
        <p:nvPr/>
      </p:nvGrpSpPr>
      <p:grpSpPr>
        <a:xfrm>
          <a:off x="0" y="0"/>
          <a:ext cx="0" cy="0"/>
          <a:chOff x="0" y="0"/>
          <a:chExt cx="0" cy="0"/>
        </a:xfrm>
      </p:grpSpPr>
      <p:pic>
        <p:nvPicPr>
          <p:cNvPr id="7" name="Picture 6" descr="Untitled-1-01.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615" y="19845"/>
            <a:ext cx="9143391" cy="6857543"/>
          </a:xfrm>
          <a:prstGeom prst="rect">
            <a:avLst/>
          </a:prstGeom>
        </p:spPr>
      </p:pic>
      <p:sp>
        <p:nvSpPr>
          <p:cNvPr id="2" name="Title 1"/>
          <p:cNvSpPr>
            <a:spLocks noGrp="1"/>
          </p:cNvSpPr>
          <p:nvPr>
            <p:ph type="ctrTitle" hasCustomPrompt="1"/>
          </p:nvPr>
        </p:nvSpPr>
        <p:spPr>
          <a:xfrm>
            <a:off x="490415" y="2540256"/>
            <a:ext cx="5104098" cy="2018718"/>
          </a:xfrm>
          <a:prstGeom prst="rect">
            <a:avLst/>
          </a:prstGeom>
        </p:spPr>
        <p:txBody>
          <a:bodyPr anchor="t" anchorCtr="0">
            <a:normAutofit/>
          </a:bodyPr>
          <a:lstStyle>
            <a:lvl1pPr marL="0" algn="l">
              <a:lnSpc>
                <a:spcPts val="4200"/>
              </a:lnSpc>
              <a:spcBef>
                <a:spcPts val="0"/>
              </a:spcBef>
              <a:defRPr sz="4300" baseline="0">
                <a:solidFill>
                  <a:srgbClr val="6DB310"/>
                </a:solidFill>
                <a:latin typeface="Arial"/>
                <a:cs typeface="Arial"/>
              </a:defRPr>
            </a:lvl1pPr>
          </a:lstStyle>
          <a:p>
            <a:r>
              <a:rPr lang="en-US" dirty="0" smtClean="0"/>
              <a:t>CHAPTER DIVIDER</a:t>
            </a:r>
            <a:endParaRPr lang="en-US" dirty="0"/>
          </a:p>
        </p:txBody>
      </p:sp>
    </p:spTree>
    <p:extLst>
      <p:ext uri="{BB962C8B-B14F-4D97-AF65-F5344CB8AC3E}">
        <p14:creationId xmlns:p14="http://schemas.microsoft.com/office/powerpoint/2010/main" val="681507360"/>
      </p:ext>
    </p:extLst>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65610" y="893354"/>
            <a:ext cx="6211928" cy="604593"/>
          </a:xfrm>
          <a:prstGeom prst="rect">
            <a:avLst/>
          </a:prstGeom>
        </p:spPr>
        <p:txBody>
          <a:bodyPr>
            <a:normAutofit/>
          </a:bodyPr>
          <a:lstStyle>
            <a:lvl1pPr algn="l">
              <a:defRPr sz="3200" baseline="0">
                <a:latin typeface="Arial"/>
                <a:cs typeface="Arial"/>
              </a:defRPr>
            </a:lvl1pPr>
          </a:lstStyle>
          <a:p>
            <a:r>
              <a:rPr lang="en-US" dirty="0" smtClean="0"/>
              <a:t>Header Copy</a:t>
            </a:r>
            <a:endParaRPr lang="en-US" dirty="0"/>
          </a:p>
        </p:txBody>
      </p:sp>
      <p:sp>
        <p:nvSpPr>
          <p:cNvPr id="4" name="Footer Placeholder 3"/>
          <p:cNvSpPr>
            <a:spLocks noGrp="1"/>
          </p:cNvSpPr>
          <p:nvPr>
            <p:ph type="ftr" sz="quarter" idx="11"/>
          </p:nvPr>
        </p:nvSpPr>
        <p:spPr>
          <a:xfrm>
            <a:off x="2884528" y="6246038"/>
            <a:ext cx="2895600" cy="365125"/>
          </a:xfrm>
          <a:prstGeom prst="rect">
            <a:avLst/>
          </a:prstGeom>
        </p:spPr>
        <p:txBody>
          <a:bodyPr/>
          <a:lstStyle>
            <a:lvl1pPr>
              <a:defRPr sz="1200">
                <a:latin typeface="Arial" pitchFamily="34" charset="0"/>
                <a:cs typeface="Arial" pitchFamily="34" charset="0"/>
              </a:defRPr>
            </a:lvl1pPr>
          </a:lstStyle>
          <a:p>
            <a:endParaRPr lang="en-US" dirty="0"/>
          </a:p>
        </p:txBody>
      </p:sp>
      <p:sp>
        <p:nvSpPr>
          <p:cNvPr id="5" name="Slide Number Placeholder 4"/>
          <p:cNvSpPr>
            <a:spLocks noGrp="1"/>
          </p:cNvSpPr>
          <p:nvPr>
            <p:ph type="sldNum" sz="quarter" idx="12"/>
          </p:nvPr>
        </p:nvSpPr>
        <p:spPr>
          <a:xfrm>
            <a:off x="6313528" y="6246038"/>
            <a:ext cx="2133600" cy="365125"/>
          </a:xfrm>
          <a:prstGeom prst="rect">
            <a:avLst/>
          </a:prstGeom>
        </p:spPr>
        <p:txBody>
          <a:bodyPr/>
          <a:lstStyle>
            <a:lvl1pPr>
              <a:defRPr sz="1200">
                <a:latin typeface="Arial" pitchFamily="34" charset="0"/>
                <a:cs typeface="Arial" pitchFamily="34" charset="0"/>
              </a:defRPr>
            </a:lvl1pPr>
          </a:lstStyle>
          <a:p>
            <a:fld id="{6767FADE-2612-3649-B495-F644A23F288B}" type="slidenum">
              <a:rPr lang="en-US" smtClean="0"/>
              <a:pPr/>
              <a:t>‹#›</a:t>
            </a:fld>
            <a:endParaRPr lang="en-US"/>
          </a:p>
        </p:txBody>
      </p:sp>
      <p:cxnSp>
        <p:nvCxnSpPr>
          <p:cNvPr id="7" name="Straight Connector 6"/>
          <p:cNvCxnSpPr/>
          <p:nvPr userDrawn="1"/>
        </p:nvCxnSpPr>
        <p:spPr>
          <a:xfrm flipV="1">
            <a:off x="665610" y="1496850"/>
            <a:ext cx="7781518" cy="1097"/>
          </a:xfrm>
          <a:prstGeom prst="line">
            <a:avLst/>
          </a:prstGeom>
          <a:ln w="3175">
            <a:solidFill>
              <a:schemeClr val="tx1"/>
            </a:solidFill>
          </a:ln>
          <a:effectLst/>
        </p:spPr>
        <p:style>
          <a:lnRef idx="2">
            <a:schemeClr val="accent1"/>
          </a:lnRef>
          <a:fillRef idx="0">
            <a:schemeClr val="accent1"/>
          </a:fillRef>
          <a:effectRef idx="1">
            <a:schemeClr val="accent1"/>
          </a:effectRef>
          <a:fontRef idx="minor">
            <a:schemeClr val="tx1"/>
          </a:fontRef>
        </p:style>
      </p:cxnSp>
      <p:pic>
        <p:nvPicPr>
          <p:cNvPr id="9" name="Picture 8" descr="logo.png"/>
          <p:cNvPicPr>
            <a:picLocks noChangeAspect="1"/>
          </p:cNvPicPr>
          <p:nvPr userDrawn="1"/>
        </p:nvPicPr>
        <p:blipFill rotWithShape="1">
          <a:blip r:embed="rId2">
            <a:extLst>
              <a:ext uri="{28A0092B-C50C-407E-A947-70E740481C1C}">
                <a14:useLocalDpi xmlns:a14="http://schemas.microsoft.com/office/drawing/2010/main" val="0"/>
              </a:ext>
            </a:extLst>
          </a:blip>
          <a:srcRect r="72476"/>
          <a:stretch/>
        </p:blipFill>
        <p:spPr>
          <a:xfrm>
            <a:off x="8142438" y="462074"/>
            <a:ext cx="343768" cy="404131"/>
          </a:xfrm>
          <a:prstGeom prst="rect">
            <a:avLst/>
          </a:prstGeom>
        </p:spPr>
      </p:pic>
      <p:sp>
        <p:nvSpPr>
          <p:cNvPr id="6" name="Content Placeholder 5"/>
          <p:cNvSpPr>
            <a:spLocks noGrp="1"/>
          </p:cNvSpPr>
          <p:nvPr>
            <p:ph sz="quarter" idx="13"/>
          </p:nvPr>
        </p:nvSpPr>
        <p:spPr>
          <a:xfrm>
            <a:off x="665163" y="1651000"/>
            <a:ext cx="7477125" cy="3759200"/>
          </a:xfrm>
          <a:prstGeom prst="rect">
            <a:avLst/>
          </a:prstGeom>
        </p:spPr>
        <p:txBody>
          <a:bodyPr/>
          <a:lstStyle>
            <a:lvl1pPr>
              <a:defRPr sz="2400"/>
            </a:lvl1pPr>
            <a:lvl2pPr marL="742950" indent="-285750">
              <a:buFont typeface="Arial" pitchFamily="34" charset="0"/>
              <a:buChar char="•"/>
              <a:defRPr sz="2000"/>
            </a:lvl2pPr>
            <a:lvl3pPr>
              <a:defRPr sz="2000"/>
            </a:lvl3pPr>
            <a:lvl4pPr marL="1600200" indent="-228600">
              <a:buFont typeface="Arial" pitchFamily="34" charset="0"/>
              <a:buChar char="•"/>
              <a:defRPr sz="2000"/>
            </a:lvl4pPr>
            <a:lvl5pPr marL="2057400" indent="-228600">
              <a:buFont typeface="Arial" pitchFamily="34" charset="0"/>
              <a:buChar char="•"/>
              <a:defRPr sz="20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495844410"/>
      </p:ext>
    </p:extLst>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665610" y="893354"/>
            <a:ext cx="6211928" cy="604593"/>
          </a:xfrm>
          <a:prstGeom prst="rect">
            <a:avLst/>
          </a:prstGeom>
        </p:spPr>
        <p:txBody>
          <a:bodyPr>
            <a:normAutofit/>
          </a:bodyPr>
          <a:lstStyle>
            <a:lvl1pPr algn="l">
              <a:defRPr sz="3200" baseline="0">
                <a:latin typeface="Arial"/>
                <a:cs typeface="Arial"/>
              </a:defRPr>
            </a:lvl1pPr>
          </a:lstStyle>
          <a:p>
            <a:r>
              <a:rPr lang="en-US" dirty="0" smtClean="0"/>
              <a:t>Header Copy</a:t>
            </a:r>
            <a:endParaRPr lang="en-US" dirty="0"/>
          </a:p>
        </p:txBody>
      </p:sp>
      <p:sp>
        <p:nvSpPr>
          <p:cNvPr id="4" name="Footer Placeholder 3"/>
          <p:cNvSpPr>
            <a:spLocks noGrp="1"/>
          </p:cNvSpPr>
          <p:nvPr>
            <p:ph type="ftr" sz="quarter" idx="11"/>
          </p:nvPr>
        </p:nvSpPr>
        <p:spPr>
          <a:xfrm>
            <a:off x="2884528" y="6246038"/>
            <a:ext cx="2895600" cy="365125"/>
          </a:xfrm>
          <a:prstGeom prst="rect">
            <a:avLst/>
          </a:prstGeom>
        </p:spPr>
        <p:txBody>
          <a:bodyPr/>
          <a:lstStyle>
            <a:lvl1pPr>
              <a:defRPr sz="1200">
                <a:latin typeface="Arial" pitchFamily="34" charset="0"/>
                <a:cs typeface="Arial" pitchFamily="34" charset="0"/>
              </a:defRPr>
            </a:lvl1pPr>
          </a:lstStyle>
          <a:p>
            <a:endParaRPr lang="en-US" dirty="0"/>
          </a:p>
        </p:txBody>
      </p:sp>
      <p:sp>
        <p:nvSpPr>
          <p:cNvPr id="5" name="Slide Number Placeholder 4"/>
          <p:cNvSpPr>
            <a:spLocks noGrp="1"/>
          </p:cNvSpPr>
          <p:nvPr>
            <p:ph type="sldNum" sz="quarter" idx="12"/>
          </p:nvPr>
        </p:nvSpPr>
        <p:spPr>
          <a:xfrm>
            <a:off x="6313528" y="6246038"/>
            <a:ext cx="2133600" cy="365125"/>
          </a:xfrm>
          <a:prstGeom prst="rect">
            <a:avLst/>
          </a:prstGeom>
        </p:spPr>
        <p:txBody>
          <a:bodyPr/>
          <a:lstStyle>
            <a:lvl1pPr>
              <a:defRPr sz="1200">
                <a:latin typeface="Arial" pitchFamily="34" charset="0"/>
                <a:cs typeface="Arial" pitchFamily="34" charset="0"/>
              </a:defRPr>
            </a:lvl1pPr>
          </a:lstStyle>
          <a:p>
            <a:fld id="{6767FADE-2612-3649-B495-F644A23F288B}" type="slidenum">
              <a:rPr lang="en-US" smtClean="0"/>
              <a:pPr/>
              <a:t>‹#›</a:t>
            </a:fld>
            <a:endParaRPr lang="en-US"/>
          </a:p>
        </p:txBody>
      </p:sp>
      <p:cxnSp>
        <p:nvCxnSpPr>
          <p:cNvPr id="6" name="Straight Connector 5"/>
          <p:cNvCxnSpPr/>
          <p:nvPr userDrawn="1"/>
        </p:nvCxnSpPr>
        <p:spPr>
          <a:xfrm flipV="1">
            <a:off x="665610" y="1496850"/>
            <a:ext cx="7781518" cy="1097"/>
          </a:xfrm>
          <a:prstGeom prst="line">
            <a:avLst/>
          </a:prstGeom>
          <a:ln w="3175">
            <a:solidFill>
              <a:schemeClr val="tx1"/>
            </a:solidFill>
          </a:ln>
          <a:effectLst/>
        </p:spPr>
        <p:style>
          <a:lnRef idx="2">
            <a:schemeClr val="accent1"/>
          </a:lnRef>
          <a:fillRef idx="0">
            <a:schemeClr val="accent1"/>
          </a:fillRef>
          <a:effectRef idx="1">
            <a:schemeClr val="accent1"/>
          </a:effectRef>
          <a:fontRef idx="minor">
            <a:schemeClr val="tx1"/>
          </a:fontRef>
        </p:style>
      </p:cxnSp>
      <p:pic>
        <p:nvPicPr>
          <p:cNvPr id="7" name="Picture 6" descr="logo.png"/>
          <p:cNvPicPr>
            <a:picLocks noChangeAspect="1"/>
          </p:cNvPicPr>
          <p:nvPr userDrawn="1"/>
        </p:nvPicPr>
        <p:blipFill rotWithShape="1">
          <a:blip r:embed="rId2">
            <a:extLst>
              <a:ext uri="{28A0092B-C50C-407E-A947-70E740481C1C}">
                <a14:useLocalDpi xmlns:a14="http://schemas.microsoft.com/office/drawing/2010/main" val="0"/>
              </a:ext>
            </a:extLst>
          </a:blip>
          <a:srcRect r="72476"/>
          <a:stretch/>
        </p:blipFill>
        <p:spPr>
          <a:xfrm>
            <a:off x="8142438" y="462074"/>
            <a:ext cx="343768" cy="404131"/>
          </a:xfrm>
          <a:prstGeom prst="rect">
            <a:avLst/>
          </a:prstGeom>
        </p:spPr>
      </p:pic>
      <p:sp>
        <p:nvSpPr>
          <p:cNvPr id="8" name="Content Placeholder 5"/>
          <p:cNvSpPr>
            <a:spLocks noGrp="1"/>
          </p:cNvSpPr>
          <p:nvPr>
            <p:ph sz="quarter" idx="13"/>
          </p:nvPr>
        </p:nvSpPr>
        <p:spPr>
          <a:xfrm>
            <a:off x="665163" y="1651000"/>
            <a:ext cx="4071937" cy="3759200"/>
          </a:xfrm>
          <a:prstGeom prst="rect">
            <a:avLst/>
          </a:prstGeom>
        </p:spPr>
        <p:txBody>
          <a:bodyPr/>
          <a:lstStyle>
            <a:lvl1pPr>
              <a:defRPr sz="2400"/>
            </a:lvl1pPr>
            <a:lvl2pPr marL="742950" indent="-285750">
              <a:buFont typeface="Arial" pitchFamily="34" charset="0"/>
              <a:buChar char="•"/>
              <a:defRPr sz="2000"/>
            </a:lvl2pPr>
            <a:lvl3pPr>
              <a:defRPr sz="2000"/>
            </a:lvl3pPr>
            <a:lvl4pPr marL="1600200" indent="-228600">
              <a:buFont typeface="Arial" pitchFamily="34" charset="0"/>
              <a:buChar char="•"/>
              <a:defRPr sz="2000"/>
            </a:lvl4pPr>
            <a:lvl5pPr marL="2057400" indent="-228600">
              <a:buFont typeface="Arial" pitchFamily="34" charset="0"/>
              <a:buChar char="•"/>
              <a:defRPr sz="20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10" name="Chart Placeholder 9"/>
          <p:cNvSpPr>
            <a:spLocks noGrp="1"/>
          </p:cNvSpPr>
          <p:nvPr>
            <p:ph type="chart" sz="quarter" idx="14"/>
          </p:nvPr>
        </p:nvSpPr>
        <p:spPr>
          <a:xfrm>
            <a:off x="4927600" y="1651000"/>
            <a:ext cx="3558606" cy="3759200"/>
          </a:xfrm>
          <a:prstGeom prst="rect">
            <a:avLst/>
          </a:prstGeom>
        </p:spPr>
        <p:txBody>
          <a:bodyPr/>
          <a:lstStyle>
            <a:lvl1pPr>
              <a:defRPr sz="2400"/>
            </a:lvl1pPr>
          </a:lstStyle>
          <a:p>
            <a:endParaRPr lang="en-GB"/>
          </a:p>
        </p:txBody>
      </p:sp>
    </p:spTree>
    <p:extLst>
      <p:ext uri="{BB962C8B-B14F-4D97-AF65-F5344CB8AC3E}">
        <p14:creationId xmlns:p14="http://schemas.microsoft.com/office/powerpoint/2010/main" val="2742491053"/>
      </p:ext>
    </p:extLst>
  </p:cSld>
  <p:clrMapOvr>
    <a:masterClrMapping/>
  </p:clrMapOvr>
  <p:transition xmlns:p14="http://schemas.microsoft.com/office/powerpoint/2010/main">
    <p:wipe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665610" y="893354"/>
            <a:ext cx="6211928" cy="604593"/>
          </a:xfrm>
          <a:prstGeom prst="rect">
            <a:avLst/>
          </a:prstGeom>
        </p:spPr>
        <p:txBody>
          <a:bodyPr>
            <a:normAutofit/>
          </a:bodyPr>
          <a:lstStyle>
            <a:lvl1pPr algn="l">
              <a:defRPr sz="3200" baseline="0">
                <a:latin typeface="Arial"/>
                <a:cs typeface="Arial"/>
              </a:defRPr>
            </a:lvl1pPr>
          </a:lstStyle>
          <a:p>
            <a:r>
              <a:rPr lang="en-US" dirty="0" smtClean="0"/>
              <a:t>Header Copy</a:t>
            </a:r>
            <a:endParaRPr lang="en-US" dirty="0"/>
          </a:p>
        </p:txBody>
      </p:sp>
      <p:sp>
        <p:nvSpPr>
          <p:cNvPr id="4" name="Footer Placeholder 3"/>
          <p:cNvSpPr>
            <a:spLocks noGrp="1"/>
          </p:cNvSpPr>
          <p:nvPr>
            <p:ph type="ftr" sz="quarter" idx="11"/>
          </p:nvPr>
        </p:nvSpPr>
        <p:spPr>
          <a:xfrm>
            <a:off x="2884528" y="6246038"/>
            <a:ext cx="2895600" cy="365125"/>
          </a:xfrm>
          <a:prstGeom prst="rect">
            <a:avLst/>
          </a:prstGeom>
        </p:spPr>
        <p:txBody>
          <a:bodyPr/>
          <a:lstStyle>
            <a:lvl1pPr>
              <a:defRPr sz="1200">
                <a:latin typeface="Arial" pitchFamily="34" charset="0"/>
                <a:cs typeface="Arial" pitchFamily="34" charset="0"/>
              </a:defRPr>
            </a:lvl1pPr>
          </a:lstStyle>
          <a:p>
            <a:endParaRPr lang="en-US" dirty="0"/>
          </a:p>
        </p:txBody>
      </p:sp>
      <p:sp>
        <p:nvSpPr>
          <p:cNvPr id="5" name="Slide Number Placeholder 4"/>
          <p:cNvSpPr>
            <a:spLocks noGrp="1"/>
          </p:cNvSpPr>
          <p:nvPr>
            <p:ph type="sldNum" sz="quarter" idx="12"/>
          </p:nvPr>
        </p:nvSpPr>
        <p:spPr>
          <a:xfrm>
            <a:off x="6313528" y="6246038"/>
            <a:ext cx="2133600" cy="365125"/>
          </a:xfrm>
          <a:prstGeom prst="rect">
            <a:avLst/>
          </a:prstGeom>
        </p:spPr>
        <p:txBody>
          <a:bodyPr/>
          <a:lstStyle>
            <a:lvl1pPr>
              <a:defRPr sz="1200">
                <a:latin typeface="Arial" pitchFamily="34" charset="0"/>
                <a:cs typeface="Arial" pitchFamily="34" charset="0"/>
              </a:defRPr>
            </a:lvl1pPr>
          </a:lstStyle>
          <a:p>
            <a:fld id="{6767FADE-2612-3649-B495-F644A23F288B}" type="slidenum">
              <a:rPr lang="en-US" smtClean="0"/>
              <a:pPr/>
              <a:t>‹#›</a:t>
            </a:fld>
            <a:endParaRPr lang="en-US"/>
          </a:p>
        </p:txBody>
      </p:sp>
      <p:cxnSp>
        <p:nvCxnSpPr>
          <p:cNvPr id="6" name="Straight Connector 5"/>
          <p:cNvCxnSpPr/>
          <p:nvPr userDrawn="1"/>
        </p:nvCxnSpPr>
        <p:spPr>
          <a:xfrm flipV="1">
            <a:off x="665610" y="1496850"/>
            <a:ext cx="7781518" cy="1097"/>
          </a:xfrm>
          <a:prstGeom prst="line">
            <a:avLst/>
          </a:prstGeom>
          <a:ln w="3175">
            <a:solidFill>
              <a:schemeClr val="tx1"/>
            </a:solidFill>
          </a:ln>
          <a:effectLst/>
        </p:spPr>
        <p:style>
          <a:lnRef idx="2">
            <a:schemeClr val="accent1"/>
          </a:lnRef>
          <a:fillRef idx="0">
            <a:schemeClr val="accent1"/>
          </a:fillRef>
          <a:effectRef idx="1">
            <a:schemeClr val="accent1"/>
          </a:effectRef>
          <a:fontRef idx="minor">
            <a:schemeClr val="tx1"/>
          </a:fontRef>
        </p:style>
      </p:cxnSp>
      <p:pic>
        <p:nvPicPr>
          <p:cNvPr id="7" name="Picture 6" descr="logo.png"/>
          <p:cNvPicPr>
            <a:picLocks noChangeAspect="1"/>
          </p:cNvPicPr>
          <p:nvPr userDrawn="1"/>
        </p:nvPicPr>
        <p:blipFill rotWithShape="1">
          <a:blip r:embed="rId2">
            <a:extLst>
              <a:ext uri="{28A0092B-C50C-407E-A947-70E740481C1C}">
                <a14:useLocalDpi xmlns:a14="http://schemas.microsoft.com/office/drawing/2010/main" val="0"/>
              </a:ext>
            </a:extLst>
          </a:blip>
          <a:srcRect r="72476"/>
          <a:stretch/>
        </p:blipFill>
        <p:spPr>
          <a:xfrm>
            <a:off x="8142438" y="462074"/>
            <a:ext cx="343768" cy="404131"/>
          </a:xfrm>
          <a:prstGeom prst="rect">
            <a:avLst/>
          </a:prstGeom>
        </p:spPr>
      </p:pic>
      <p:sp>
        <p:nvSpPr>
          <p:cNvPr id="8" name="Content Placeholder 5"/>
          <p:cNvSpPr>
            <a:spLocks noGrp="1"/>
          </p:cNvSpPr>
          <p:nvPr>
            <p:ph sz="quarter" idx="13"/>
          </p:nvPr>
        </p:nvSpPr>
        <p:spPr>
          <a:xfrm>
            <a:off x="665163" y="1651000"/>
            <a:ext cx="4071937" cy="3759200"/>
          </a:xfrm>
          <a:prstGeom prst="rect">
            <a:avLst/>
          </a:prstGeom>
        </p:spPr>
        <p:txBody>
          <a:bodyPr/>
          <a:lstStyle>
            <a:lvl1pPr>
              <a:defRPr sz="2400"/>
            </a:lvl1pPr>
            <a:lvl2pPr marL="742950" indent="-285750">
              <a:buFont typeface="Arial" pitchFamily="34" charset="0"/>
              <a:buChar char="•"/>
              <a:defRPr sz="2000"/>
            </a:lvl2pPr>
            <a:lvl3pPr>
              <a:defRPr sz="2000"/>
            </a:lvl3pPr>
            <a:lvl4pPr marL="1600200" indent="-228600">
              <a:buFont typeface="Arial" pitchFamily="34" charset="0"/>
              <a:buChar char="•"/>
              <a:defRPr sz="2000"/>
            </a:lvl4pPr>
            <a:lvl5pPr marL="2057400" indent="-228600">
              <a:buFont typeface="Arial" pitchFamily="34" charset="0"/>
              <a:buChar char="•"/>
              <a:defRPr sz="20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11" name="Picture Placeholder 10"/>
          <p:cNvSpPr>
            <a:spLocks noGrp="1"/>
          </p:cNvSpPr>
          <p:nvPr>
            <p:ph type="pic" sz="quarter" idx="14"/>
          </p:nvPr>
        </p:nvSpPr>
        <p:spPr>
          <a:xfrm>
            <a:off x="4876800" y="1651000"/>
            <a:ext cx="3609975" cy="3759200"/>
          </a:xfrm>
          <a:prstGeom prst="rect">
            <a:avLst/>
          </a:prstGeom>
        </p:spPr>
        <p:txBody>
          <a:bodyPr/>
          <a:lstStyle>
            <a:lvl1pPr>
              <a:defRPr sz="2400"/>
            </a:lvl1pPr>
          </a:lstStyle>
          <a:p>
            <a:endParaRPr lang="en-GB"/>
          </a:p>
        </p:txBody>
      </p:sp>
    </p:spTree>
    <p:extLst>
      <p:ext uri="{BB962C8B-B14F-4D97-AF65-F5344CB8AC3E}">
        <p14:creationId xmlns:p14="http://schemas.microsoft.com/office/powerpoint/2010/main" val="3681066393"/>
      </p:ext>
    </p:extLst>
  </p:cSld>
  <p:clrMapOvr>
    <a:masterClrMapping/>
  </p:clrMapOvr>
  <p:transition xmlns:p14="http://schemas.microsoft.com/office/powerpoint/2010/main">
    <p:wipe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665610" y="893354"/>
            <a:ext cx="6211928" cy="604593"/>
          </a:xfrm>
          <a:prstGeom prst="rect">
            <a:avLst/>
          </a:prstGeom>
        </p:spPr>
        <p:txBody>
          <a:bodyPr>
            <a:normAutofit/>
          </a:bodyPr>
          <a:lstStyle>
            <a:lvl1pPr algn="l">
              <a:defRPr sz="3200" baseline="0">
                <a:latin typeface="Arial"/>
                <a:cs typeface="Arial"/>
              </a:defRPr>
            </a:lvl1pPr>
          </a:lstStyle>
          <a:p>
            <a:r>
              <a:rPr lang="en-US" dirty="0" smtClean="0"/>
              <a:t>Header Copy</a:t>
            </a:r>
            <a:endParaRPr lang="en-US" dirty="0"/>
          </a:p>
        </p:txBody>
      </p:sp>
      <p:sp>
        <p:nvSpPr>
          <p:cNvPr id="4" name="Footer Placeholder 3"/>
          <p:cNvSpPr>
            <a:spLocks noGrp="1"/>
          </p:cNvSpPr>
          <p:nvPr>
            <p:ph type="ftr" sz="quarter" idx="11"/>
          </p:nvPr>
        </p:nvSpPr>
        <p:spPr>
          <a:xfrm>
            <a:off x="2884528" y="6246038"/>
            <a:ext cx="2895600" cy="365125"/>
          </a:xfrm>
          <a:prstGeom prst="rect">
            <a:avLst/>
          </a:prstGeom>
        </p:spPr>
        <p:txBody>
          <a:bodyPr/>
          <a:lstStyle>
            <a:lvl1pPr>
              <a:defRPr sz="1200">
                <a:latin typeface="Arial" pitchFamily="34" charset="0"/>
                <a:cs typeface="Arial" pitchFamily="34" charset="0"/>
              </a:defRPr>
            </a:lvl1pPr>
          </a:lstStyle>
          <a:p>
            <a:endParaRPr lang="en-US" dirty="0"/>
          </a:p>
        </p:txBody>
      </p:sp>
      <p:sp>
        <p:nvSpPr>
          <p:cNvPr id="5" name="Slide Number Placeholder 4"/>
          <p:cNvSpPr>
            <a:spLocks noGrp="1"/>
          </p:cNvSpPr>
          <p:nvPr>
            <p:ph type="sldNum" sz="quarter" idx="12"/>
          </p:nvPr>
        </p:nvSpPr>
        <p:spPr>
          <a:xfrm>
            <a:off x="6313528" y="6246038"/>
            <a:ext cx="2133600" cy="365125"/>
          </a:xfrm>
          <a:prstGeom prst="rect">
            <a:avLst/>
          </a:prstGeom>
        </p:spPr>
        <p:txBody>
          <a:bodyPr/>
          <a:lstStyle>
            <a:lvl1pPr>
              <a:defRPr sz="1200">
                <a:latin typeface="Arial" pitchFamily="34" charset="0"/>
                <a:cs typeface="Arial" pitchFamily="34" charset="0"/>
              </a:defRPr>
            </a:lvl1pPr>
          </a:lstStyle>
          <a:p>
            <a:fld id="{6767FADE-2612-3649-B495-F644A23F288B}" type="slidenum">
              <a:rPr lang="en-US" smtClean="0"/>
              <a:pPr/>
              <a:t>‹#›</a:t>
            </a:fld>
            <a:endParaRPr lang="en-US"/>
          </a:p>
        </p:txBody>
      </p:sp>
      <p:cxnSp>
        <p:nvCxnSpPr>
          <p:cNvPr id="6" name="Straight Connector 5"/>
          <p:cNvCxnSpPr/>
          <p:nvPr userDrawn="1"/>
        </p:nvCxnSpPr>
        <p:spPr>
          <a:xfrm flipV="1">
            <a:off x="665610" y="1496850"/>
            <a:ext cx="7781518" cy="1097"/>
          </a:xfrm>
          <a:prstGeom prst="line">
            <a:avLst/>
          </a:prstGeom>
          <a:ln w="3175">
            <a:solidFill>
              <a:schemeClr val="tx1"/>
            </a:solidFill>
          </a:ln>
          <a:effectLst/>
        </p:spPr>
        <p:style>
          <a:lnRef idx="2">
            <a:schemeClr val="accent1"/>
          </a:lnRef>
          <a:fillRef idx="0">
            <a:schemeClr val="accent1"/>
          </a:fillRef>
          <a:effectRef idx="1">
            <a:schemeClr val="accent1"/>
          </a:effectRef>
          <a:fontRef idx="minor">
            <a:schemeClr val="tx1"/>
          </a:fontRef>
        </p:style>
      </p:cxnSp>
      <p:pic>
        <p:nvPicPr>
          <p:cNvPr id="7" name="Picture 6" descr="logo.png"/>
          <p:cNvPicPr>
            <a:picLocks noChangeAspect="1"/>
          </p:cNvPicPr>
          <p:nvPr userDrawn="1"/>
        </p:nvPicPr>
        <p:blipFill rotWithShape="1">
          <a:blip r:embed="rId2">
            <a:extLst>
              <a:ext uri="{28A0092B-C50C-407E-A947-70E740481C1C}">
                <a14:useLocalDpi xmlns:a14="http://schemas.microsoft.com/office/drawing/2010/main" val="0"/>
              </a:ext>
            </a:extLst>
          </a:blip>
          <a:srcRect r="72476"/>
          <a:stretch/>
        </p:blipFill>
        <p:spPr>
          <a:xfrm>
            <a:off x="8142438" y="462074"/>
            <a:ext cx="343768" cy="404131"/>
          </a:xfrm>
          <a:prstGeom prst="rect">
            <a:avLst/>
          </a:prstGeom>
        </p:spPr>
      </p:pic>
      <p:sp>
        <p:nvSpPr>
          <p:cNvPr id="8" name="Content Placeholder 5"/>
          <p:cNvSpPr>
            <a:spLocks noGrp="1"/>
          </p:cNvSpPr>
          <p:nvPr>
            <p:ph sz="quarter" idx="13"/>
          </p:nvPr>
        </p:nvSpPr>
        <p:spPr>
          <a:xfrm>
            <a:off x="665163" y="1651000"/>
            <a:ext cx="4071937" cy="3759200"/>
          </a:xfrm>
          <a:prstGeom prst="rect">
            <a:avLst/>
          </a:prstGeom>
        </p:spPr>
        <p:txBody>
          <a:bodyPr/>
          <a:lstStyle>
            <a:lvl1pPr>
              <a:defRPr sz="2400"/>
            </a:lvl1pPr>
            <a:lvl2pPr marL="742950" indent="-285750">
              <a:buFont typeface="Arial" pitchFamily="34" charset="0"/>
              <a:buChar char="•"/>
              <a:defRPr sz="2000"/>
            </a:lvl2pPr>
            <a:lvl3pPr>
              <a:defRPr sz="2000"/>
            </a:lvl3pPr>
            <a:lvl4pPr marL="1600200" indent="-228600">
              <a:buFont typeface="Arial" pitchFamily="34" charset="0"/>
              <a:buChar char="•"/>
              <a:defRPr sz="2000"/>
            </a:lvl4pPr>
            <a:lvl5pPr marL="2057400" indent="-228600">
              <a:buFont typeface="Arial" pitchFamily="34" charset="0"/>
              <a:buChar char="•"/>
              <a:defRPr sz="20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9" name="Table Placeholder 8"/>
          <p:cNvSpPr>
            <a:spLocks noGrp="1"/>
          </p:cNvSpPr>
          <p:nvPr>
            <p:ph type="tbl" sz="quarter" idx="14"/>
          </p:nvPr>
        </p:nvSpPr>
        <p:spPr>
          <a:xfrm>
            <a:off x="4851400" y="1651000"/>
            <a:ext cx="3635375" cy="3759200"/>
          </a:xfrm>
          <a:prstGeom prst="rect">
            <a:avLst/>
          </a:prstGeom>
        </p:spPr>
        <p:txBody>
          <a:bodyPr/>
          <a:lstStyle>
            <a:lvl1pPr>
              <a:defRPr sz="2400"/>
            </a:lvl1pPr>
          </a:lstStyle>
          <a:p>
            <a:endParaRPr lang="en-GB"/>
          </a:p>
        </p:txBody>
      </p:sp>
    </p:spTree>
    <p:extLst>
      <p:ext uri="{BB962C8B-B14F-4D97-AF65-F5344CB8AC3E}">
        <p14:creationId xmlns:p14="http://schemas.microsoft.com/office/powerpoint/2010/main" val="3982130891"/>
      </p:ext>
    </p:extLst>
  </p:cSld>
  <p:clrMapOvr>
    <a:masterClrMapping/>
  </p:clrMapOvr>
  <p:transition xmlns:p14="http://schemas.microsoft.com/office/powerpoint/2010/main">
    <p:wipe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665610" y="893354"/>
            <a:ext cx="6211928" cy="604593"/>
          </a:xfrm>
          <a:prstGeom prst="rect">
            <a:avLst/>
          </a:prstGeom>
        </p:spPr>
        <p:txBody>
          <a:bodyPr>
            <a:normAutofit/>
          </a:bodyPr>
          <a:lstStyle>
            <a:lvl1pPr algn="l">
              <a:defRPr sz="3200" baseline="0">
                <a:latin typeface="Arial"/>
                <a:cs typeface="Arial"/>
              </a:defRPr>
            </a:lvl1pPr>
          </a:lstStyle>
          <a:p>
            <a:r>
              <a:rPr lang="en-US" dirty="0" smtClean="0"/>
              <a:t>Header Copy</a:t>
            </a:r>
            <a:endParaRPr lang="en-US" dirty="0"/>
          </a:p>
        </p:txBody>
      </p:sp>
      <p:sp>
        <p:nvSpPr>
          <p:cNvPr id="4" name="Footer Placeholder 3"/>
          <p:cNvSpPr>
            <a:spLocks noGrp="1"/>
          </p:cNvSpPr>
          <p:nvPr>
            <p:ph type="ftr" sz="quarter" idx="11"/>
          </p:nvPr>
        </p:nvSpPr>
        <p:spPr>
          <a:xfrm>
            <a:off x="2884528" y="6246038"/>
            <a:ext cx="2895600" cy="365125"/>
          </a:xfrm>
          <a:prstGeom prst="rect">
            <a:avLst/>
          </a:prstGeom>
        </p:spPr>
        <p:txBody>
          <a:bodyPr/>
          <a:lstStyle>
            <a:lvl1pPr>
              <a:defRPr sz="1200">
                <a:latin typeface="Arial" pitchFamily="34" charset="0"/>
                <a:cs typeface="Arial" pitchFamily="34" charset="0"/>
              </a:defRPr>
            </a:lvl1pPr>
          </a:lstStyle>
          <a:p>
            <a:endParaRPr lang="en-US" dirty="0"/>
          </a:p>
        </p:txBody>
      </p:sp>
      <p:sp>
        <p:nvSpPr>
          <p:cNvPr id="5" name="Slide Number Placeholder 4"/>
          <p:cNvSpPr>
            <a:spLocks noGrp="1"/>
          </p:cNvSpPr>
          <p:nvPr>
            <p:ph type="sldNum" sz="quarter" idx="12"/>
          </p:nvPr>
        </p:nvSpPr>
        <p:spPr>
          <a:xfrm>
            <a:off x="6313528" y="6246038"/>
            <a:ext cx="2133600" cy="365125"/>
          </a:xfrm>
          <a:prstGeom prst="rect">
            <a:avLst/>
          </a:prstGeom>
        </p:spPr>
        <p:txBody>
          <a:bodyPr/>
          <a:lstStyle>
            <a:lvl1pPr>
              <a:defRPr sz="1200">
                <a:latin typeface="Arial" pitchFamily="34" charset="0"/>
                <a:cs typeface="Arial" pitchFamily="34" charset="0"/>
              </a:defRPr>
            </a:lvl1pPr>
          </a:lstStyle>
          <a:p>
            <a:fld id="{6767FADE-2612-3649-B495-F644A23F288B}" type="slidenum">
              <a:rPr lang="en-US" smtClean="0"/>
              <a:pPr/>
              <a:t>‹#›</a:t>
            </a:fld>
            <a:endParaRPr lang="en-US"/>
          </a:p>
        </p:txBody>
      </p:sp>
      <p:cxnSp>
        <p:nvCxnSpPr>
          <p:cNvPr id="6" name="Straight Connector 5"/>
          <p:cNvCxnSpPr/>
          <p:nvPr userDrawn="1"/>
        </p:nvCxnSpPr>
        <p:spPr>
          <a:xfrm flipV="1">
            <a:off x="665610" y="1496850"/>
            <a:ext cx="7781518" cy="1097"/>
          </a:xfrm>
          <a:prstGeom prst="line">
            <a:avLst/>
          </a:prstGeom>
          <a:ln w="3175">
            <a:solidFill>
              <a:schemeClr val="tx1"/>
            </a:solidFill>
          </a:ln>
          <a:effectLst/>
        </p:spPr>
        <p:style>
          <a:lnRef idx="2">
            <a:schemeClr val="accent1"/>
          </a:lnRef>
          <a:fillRef idx="0">
            <a:schemeClr val="accent1"/>
          </a:fillRef>
          <a:effectRef idx="1">
            <a:schemeClr val="accent1"/>
          </a:effectRef>
          <a:fontRef idx="minor">
            <a:schemeClr val="tx1"/>
          </a:fontRef>
        </p:style>
      </p:cxnSp>
      <p:pic>
        <p:nvPicPr>
          <p:cNvPr id="7" name="Picture 6" descr="logo.png"/>
          <p:cNvPicPr>
            <a:picLocks noChangeAspect="1"/>
          </p:cNvPicPr>
          <p:nvPr userDrawn="1"/>
        </p:nvPicPr>
        <p:blipFill rotWithShape="1">
          <a:blip r:embed="rId2">
            <a:extLst>
              <a:ext uri="{28A0092B-C50C-407E-A947-70E740481C1C}">
                <a14:useLocalDpi xmlns:a14="http://schemas.microsoft.com/office/drawing/2010/main" val="0"/>
              </a:ext>
            </a:extLst>
          </a:blip>
          <a:srcRect r="72476"/>
          <a:stretch/>
        </p:blipFill>
        <p:spPr>
          <a:xfrm>
            <a:off x="8142438" y="462074"/>
            <a:ext cx="343768" cy="404131"/>
          </a:xfrm>
          <a:prstGeom prst="rect">
            <a:avLst/>
          </a:prstGeom>
        </p:spPr>
      </p:pic>
      <p:sp>
        <p:nvSpPr>
          <p:cNvPr id="10" name="Text Placeholder 9"/>
          <p:cNvSpPr>
            <a:spLocks noGrp="1"/>
          </p:cNvSpPr>
          <p:nvPr>
            <p:ph type="body" sz="quarter" idx="13"/>
          </p:nvPr>
        </p:nvSpPr>
        <p:spPr>
          <a:xfrm>
            <a:off x="914400" y="1884363"/>
            <a:ext cx="7571806" cy="3025262"/>
          </a:xfrm>
          <a:prstGeom prst="rect">
            <a:avLst/>
          </a:prstGeo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349681014"/>
      </p:ext>
    </p:extLst>
  </p:cSld>
  <p:clrMapOvr>
    <a:masterClrMapping/>
  </p:clrMapOvr>
  <p:transition xmlns:p14="http://schemas.microsoft.com/office/powerpoint/2010/main">
    <p:wipe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1143000"/>
          </a:xfrm>
          <a:prstGeom prst="rect">
            <a:avLst/>
          </a:prstGeom>
        </p:spPr>
        <p:txBody>
          <a:bodyPr/>
          <a:lstStyle/>
          <a:p>
            <a:r>
              <a:rPr kumimoji="0" lang="en-US" smtClean="0"/>
              <a:t>Click to edit Master title style</a:t>
            </a:r>
            <a:endParaRPr kumimoji="0" lang="en-US"/>
          </a:p>
        </p:txBody>
      </p:sp>
      <p:sp>
        <p:nvSpPr>
          <p:cNvPr id="3" name="Content Placeholder 2"/>
          <p:cNvSpPr>
            <a:spLocks noGrp="1"/>
          </p:cNvSpPr>
          <p:nvPr>
            <p:ph idx="1"/>
          </p:nvPr>
        </p:nvSpPr>
        <p:spPr>
          <a:xfrm>
            <a:off x="1435608" y="1447800"/>
            <a:ext cx="7498080" cy="4800600"/>
          </a:xfrm>
          <a:prstGeom prst="rect">
            <a:avLst/>
          </a:prstGeo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3581400" y="6305550"/>
            <a:ext cx="2133600" cy="476250"/>
          </a:xfrm>
          <a:prstGeom prst="rect">
            <a:avLst/>
          </a:prstGeom>
        </p:spPr>
        <p:txBody>
          <a:bodyPr/>
          <a:lstStyle/>
          <a:p>
            <a:fld id="{6A1FF4B1-E037-45D1-A4D9-B1B5315CDA22}" type="datetimeFigureOut">
              <a:rPr lang="en-US" smtClean="0"/>
              <a:pPr/>
              <a:t>08/12/15</a:t>
            </a:fld>
            <a:endParaRPr lang="en-US"/>
          </a:p>
        </p:txBody>
      </p:sp>
      <p:sp>
        <p:nvSpPr>
          <p:cNvPr id="5" name="Footer Placeholder 4"/>
          <p:cNvSpPr>
            <a:spLocks noGrp="1"/>
          </p:cNvSpPr>
          <p:nvPr>
            <p:ph type="ftr" sz="quarter" idx="11"/>
          </p:nvPr>
        </p:nvSpPr>
        <p:spPr>
          <a:xfrm>
            <a:off x="5715000" y="6305550"/>
            <a:ext cx="2895600" cy="476250"/>
          </a:xfrm>
          <a:prstGeom prst="rect">
            <a:avLst/>
          </a:prstGeom>
        </p:spPr>
        <p:txBody>
          <a:bodyPr/>
          <a:lstStyle/>
          <a:p>
            <a:endParaRPr lang="en-US"/>
          </a:p>
        </p:txBody>
      </p:sp>
      <p:sp>
        <p:nvSpPr>
          <p:cNvPr id="6" name="Slide Number Placeholder 5"/>
          <p:cNvSpPr>
            <a:spLocks noGrp="1"/>
          </p:cNvSpPr>
          <p:nvPr>
            <p:ph type="sldNum" sz="quarter" idx="12"/>
          </p:nvPr>
        </p:nvSpPr>
        <p:spPr>
          <a:xfrm>
            <a:off x="8613648" y="6305550"/>
            <a:ext cx="457200" cy="476250"/>
          </a:xfrm>
          <a:prstGeom prst="rect">
            <a:avLst/>
          </a:prstGeom>
        </p:spPr>
        <p:txBody>
          <a:bodyPr/>
          <a:lstStyle/>
          <a:p>
            <a:fld id="{98F34884-94E5-4D7F-BBC1-C7BB2A811F7E}" type="slidenum">
              <a:rPr lang="en-US" smtClean="0"/>
              <a:pPr/>
              <a:t>‹#›</a:t>
            </a:fld>
            <a:endParaRPr lang="en-US"/>
          </a:p>
        </p:txBody>
      </p:sp>
    </p:spTree>
    <p:extLst>
      <p:ext uri="{BB962C8B-B14F-4D97-AF65-F5344CB8AC3E}">
        <p14:creationId xmlns:p14="http://schemas.microsoft.com/office/powerpoint/2010/main" val="2609936905"/>
      </p:ext>
    </p:extLst>
  </p:cSld>
  <p:clrMapOvr>
    <a:masterClrMapping/>
  </p:clrMapOvr>
  <p:transition xmlns:p14="http://schemas.microsoft.com/office/powerpoint/2010/main">
    <p:wipe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4008007"/>
      </p:ext>
    </p:extLst>
  </p:cSld>
  <p:clrMapOvr>
    <a:masterClrMapping/>
  </p:clrMapOvr>
  <p:transition xmlns:p14="http://schemas.microsoft.com/office/powerpoint/2010/main">
    <p:wipe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sz="quarter"/>
          </p:nvPr>
        </p:nvSpPr>
        <p:spPr>
          <a:xfrm>
            <a:off x="685800" y="2286000"/>
            <a:ext cx="7772400" cy="1143000"/>
          </a:xfrm>
          <a:prstGeom prst="rect">
            <a:avLst/>
          </a:prstGeom>
        </p:spPr>
        <p:txBody>
          <a:bodyPr/>
          <a:lstStyle>
            <a:lvl1pPr>
              <a:defRPr/>
            </a:lvl1pPr>
          </a:lstStyle>
          <a:p>
            <a:pPr lvl="0"/>
            <a:r>
              <a:rPr lang="en-GB" noProof="0" smtClean="0"/>
              <a:t>Click to edit Master title style</a:t>
            </a:r>
          </a:p>
        </p:txBody>
      </p:sp>
      <p:sp>
        <p:nvSpPr>
          <p:cNvPr id="3075" name="Rectangle 3"/>
          <p:cNvSpPr>
            <a:spLocks noGrp="1" noChangeArrowheads="1"/>
          </p:cNvSpPr>
          <p:nvPr>
            <p:ph type="subTitle" sz="quarter" idx="1"/>
          </p:nvPr>
        </p:nvSpPr>
        <p:spPr>
          <a:xfrm>
            <a:off x="1371600" y="3886200"/>
            <a:ext cx="6400800" cy="1752600"/>
          </a:xfrm>
          <a:prstGeom prst="rect">
            <a:avLst/>
          </a:prstGeom>
        </p:spPr>
        <p:txBody>
          <a:bodyPr/>
          <a:lstStyle>
            <a:lvl1pPr marL="0" indent="0" algn="ctr">
              <a:buFontTx/>
              <a:buNone/>
              <a:defRPr/>
            </a:lvl1pPr>
          </a:lstStyle>
          <a:p>
            <a:pPr lvl="0"/>
            <a:r>
              <a:rPr lang="en-GB" noProof="0" smtClean="0"/>
              <a:t>Click to edit Master subtitle style</a:t>
            </a:r>
          </a:p>
        </p:txBody>
      </p:sp>
      <p:sp>
        <p:nvSpPr>
          <p:cNvPr id="4" name="Rectangle 4"/>
          <p:cNvSpPr>
            <a:spLocks noGrp="1" noChangeArrowheads="1"/>
          </p:cNvSpPr>
          <p:nvPr>
            <p:ph type="dt" sz="quarter" idx="10"/>
          </p:nvPr>
        </p:nvSpPr>
        <p:spPr>
          <a:xfrm>
            <a:off x="685800" y="6248400"/>
            <a:ext cx="1905000" cy="457200"/>
          </a:xfrm>
          <a:prstGeom prst="rect">
            <a:avLst/>
          </a:prstGeom>
        </p:spPr>
        <p:txBody>
          <a:bodyPr/>
          <a:lstStyle>
            <a:lvl1pPr>
              <a:defRPr smtClean="0">
                <a:effectLst>
                  <a:outerShdw blurRad="38100" dist="38100" dir="2700000" algn="tl">
                    <a:srgbClr val="FFFFFF"/>
                  </a:outerShdw>
                </a:effectLst>
              </a:defRPr>
            </a:lvl1pPr>
          </a:lstStyle>
          <a:p>
            <a:pPr>
              <a:defRPr/>
            </a:pPr>
            <a:endParaRPr lang="en-GB"/>
          </a:p>
        </p:txBody>
      </p:sp>
      <p:sp>
        <p:nvSpPr>
          <p:cNvPr id="5" name="Rectangle 5"/>
          <p:cNvSpPr>
            <a:spLocks noGrp="1" noChangeArrowheads="1"/>
          </p:cNvSpPr>
          <p:nvPr>
            <p:ph type="ftr" sz="quarter" idx="11"/>
          </p:nvPr>
        </p:nvSpPr>
        <p:spPr>
          <a:xfrm>
            <a:off x="3124200" y="6248400"/>
            <a:ext cx="2895600" cy="457200"/>
          </a:xfrm>
          <a:prstGeom prst="rect">
            <a:avLst/>
          </a:prstGeom>
        </p:spPr>
        <p:txBody>
          <a:bodyPr/>
          <a:lstStyle>
            <a:lvl1pPr>
              <a:defRPr smtClean="0">
                <a:effectLst>
                  <a:outerShdw blurRad="38100" dist="38100" dir="2700000" algn="tl">
                    <a:srgbClr val="FFFFFF"/>
                  </a:outerShdw>
                </a:effectLst>
              </a:defRPr>
            </a:lvl1pPr>
          </a:lstStyle>
          <a:p>
            <a:pPr>
              <a:defRPr/>
            </a:pPr>
            <a:endParaRPr lang="en-GB"/>
          </a:p>
        </p:txBody>
      </p:sp>
      <p:sp>
        <p:nvSpPr>
          <p:cNvPr id="6" name="Rectangle 6"/>
          <p:cNvSpPr>
            <a:spLocks noGrp="1" noChangeArrowheads="1"/>
          </p:cNvSpPr>
          <p:nvPr>
            <p:ph type="sldNum" sz="quarter" idx="12"/>
          </p:nvPr>
        </p:nvSpPr>
        <p:spPr>
          <a:xfrm>
            <a:off x="6553200" y="6248400"/>
            <a:ext cx="1905000" cy="457200"/>
          </a:xfrm>
          <a:prstGeom prst="rect">
            <a:avLst/>
          </a:prstGeom>
        </p:spPr>
        <p:txBody>
          <a:bodyPr/>
          <a:lstStyle>
            <a:lvl1pPr>
              <a:defRPr smtClean="0">
                <a:effectLst>
                  <a:outerShdw blurRad="38100" dist="38100" dir="2700000" algn="tl">
                    <a:srgbClr val="FFFFFF"/>
                  </a:outerShdw>
                </a:effectLst>
              </a:defRPr>
            </a:lvl1pPr>
          </a:lstStyle>
          <a:p>
            <a:pPr>
              <a:defRPr/>
            </a:pPr>
            <a:fld id="{C8FAE7C0-6006-F24A-AA9B-3DDD8B0BB859}" type="slidenum">
              <a:rPr lang="en-GB"/>
              <a:pPr>
                <a:defRPr/>
              </a:pPr>
              <a:t>‹#›</a:t>
            </a:fld>
            <a:endParaRPr lang="en-GB"/>
          </a:p>
        </p:txBody>
      </p:sp>
    </p:spTree>
    <p:extLst>
      <p:ext uri="{BB962C8B-B14F-4D97-AF65-F5344CB8AC3E}">
        <p14:creationId xmlns:p14="http://schemas.microsoft.com/office/powerpoint/2010/main" val="664976389"/>
      </p:ext>
    </p:extLst>
  </p:cSld>
  <p:clrMapOvr>
    <a:masterClrMapping/>
  </p:clrMapOvr>
  <p:transition xmlns:p14="http://schemas.microsoft.com/office/powerpoint/2010/main">
    <p:wipe dir="d"/>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85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19327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ransition xmlns:p14="http://schemas.microsoft.com/office/powerpoint/2010/main">
    <p:wipe dir="d"/>
  </p:transition>
  <p:timing>
    <p:tnLst>
      <p:par>
        <p:cTn xmlns:p14="http://schemas.microsoft.com/office/powerpoint/2010/main" id="1" dur="indefinite" restart="never" nodeType="tmRoot"/>
      </p:par>
    </p:tnLst>
  </p:timing>
  <p:txStyles>
    <p:titleStyle>
      <a:lvl1pPr algn="l" defTabSz="457200" rtl="0" eaLnBrk="1" latinLnBrk="0" hangingPunct="1">
        <a:spcBef>
          <a:spcPct val="0"/>
        </a:spcBef>
        <a:buNone/>
        <a:defRPr sz="4400" kern="1200">
          <a:solidFill>
            <a:schemeClr val="tx1"/>
          </a:solidFill>
          <a:latin typeface="Arial"/>
          <a:ea typeface="+mj-ea"/>
          <a:cs typeface="Arial"/>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Arial"/>
          <a:ea typeface="+mn-ea"/>
          <a:cs typeface="Arial"/>
        </a:defRPr>
      </a:lvl1pPr>
      <a:lvl2pPr marL="742950" indent="-285750" algn="l" defTabSz="457200" rtl="0" eaLnBrk="1" latinLnBrk="0" hangingPunct="1">
        <a:spcBef>
          <a:spcPct val="20000"/>
        </a:spcBef>
        <a:buFont typeface="Arial"/>
        <a:buChar char="–"/>
        <a:defRPr sz="2800" kern="1200">
          <a:solidFill>
            <a:schemeClr val="tx1"/>
          </a:solidFill>
          <a:latin typeface="Arial"/>
          <a:ea typeface="+mn-ea"/>
          <a:cs typeface="Arial"/>
        </a:defRPr>
      </a:lvl2pPr>
      <a:lvl3pPr marL="1143000" indent="-228600" algn="l" defTabSz="457200" rtl="0" eaLnBrk="1" latinLnBrk="0" hangingPunct="1">
        <a:spcBef>
          <a:spcPct val="20000"/>
        </a:spcBef>
        <a:buFont typeface="Arial"/>
        <a:buChar char="•"/>
        <a:defRPr sz="2400" kern="1200">
          <a:solidFill>
            <a:schemeClr val="tx1"/>
          </a:solidFill>
          <a:latin typeface="Arial"/>
          <a:ea typeface="+mn-ea"/>
          <a:cs typeface="Arial"/>
        </a:defRPr>
      </a:lvl3pPr>
      <a:lvl4pPr marL="1600200" indent="-228600" algn="l" defTabSz="457200" rtl="0" eaLnBrk="1" latinLnBrk="0" hangingPunct="1">
        <a:spcBef>
          <a:spcPct val="20000"/>
        </a:spcBef>
        <a:buFont typeface="Arial"/>
        <a:buChar char="–"/>
        <a:defRPr sz="2000" kern="1200">
          <a:solidFill>
            <a:schemeClr val="tx1"/>
          </a:solidFill>
          <a:latin typeface="Arial"/>
          <a:ea typeface="+mn-ea"/>
          <a:cs typeface="Arial"/>
        </a:defRPr>
      </a:lvl4pPr>
      <a:lvl5pPr marL="2057400" indent="-228600" algn="l" defTabSz="457200" rtl="0" eaLnBrk="1" latinLnBrk="0" hangingPunct="1">
        <a:spcBef>
          <a:spcPct val="20000"/>
        </a:spcBef>
        <a:buFont typeface="Arial"/>
        <a:buChar char="»"/>
        <a:defRPr sz="2000" kern="1200">
          <a:solidFill>
            <a:schemeClr val="tx1"/>
          </a:solidFill>
          <a:latin typeface="Arial"/>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xml"/><Relationship Id="rId3"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hyperlink" Target="https://youtu.be/QDIWANkNHD4"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8.xml"/><Relationship Id="rId3" Type="http://schemas.openxmlformats.org/officeDocument/2006/relationships/image" Target="../media/image6.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hyperlink" Target="https://youtu.be/t7BfGnI8NJ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0" y="1058863"/>
            <a:ext cx="9144000" cy="1443037"/>
          </a:xfrm>
          <a:prstGeom prst="rect">
            <a:avLst/>
          </a:prstGeom>
        </p:spPr>
        <p:txBody>
          <a:bodyPr/>
          <a:lstStyle>
            <a:lvl1pPr algn="l" defTabSz="457200" rtl="0" eaLnBrk="1" latinLnBrk="0" hangingPunct="1">
              <a:spcBef>
                <a:spcPct val="0"/>
              </a:spcBef>
              <a:buNone/>
              <a:defRPr sz="4400" kern="1200">
                <a:solidFill>
                  <a:schemeClr val="tx1"/>
                </a:solidFill>
                <a:latin typeface="Arial"/>
                <a:ea typeface="+mj-ea"/>
                <a:cs typeface="Arial"/>
              </a:defRPr>
            </a:lvl1pPr>
          </a:lstStyle>
          <a:p>
            <a:r>
              <a:rPr lang="en-US" sz="3600" dirty="0" smtClean="0"/>
              <a:t>Outdoor Learning –Why?</a:t>
            </a:r>
            <a:endParaRPr lang="en-GB" sz="3500" b="1" dirty="0" smtClean="0">
              <a:latin typeface="Arial" charset="0"/>
              <a:ea typeface="ＭＳ Ｐゴシック" charset="0"/>
              <a:cs typeface="ＭＳ Ｐゴシック" charset="0"/>
            </a:endParaRPr>
          </a:p>
        </p:txBody>
      </p:sp>
      <p:sp>
        <p:nvSpPr>
          <p:cNvPr id="3" name="Rectangle 3"/>
          <p:cNvSpPr txBox="1">
            <a:spLocks noChangeArrowheads="1"/>
          </p:cNvSpPr>
          <p:nvPr/>
        </p:nvSpPr>
        <p:spPr>
          <a:xfrm>
            <a:off x="998538" y="3792538"/>
            <a:ext cx="6977062" cy="1617662"/>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Arial"/>
                <a:ea typeface="+mn-ea"/>
                <a:cs typeface="Arial"/>
              </a:defRPr>
            </a:lvl1pPr>
            <a:lvl2pPr marL="742950" indent="-285750" algn="l" defTabSz="457200" rtl="0" eaLnBrk="1" latinLnBrk="0" hangingPunct="1">
              <a:spcBef>
                <a:spcPct val="20000"/>
              </a:spcBef>
              <a:buFont typeface="Arial"/>
              <a:buChar char="–"/>
              <a:defRPr sz="2800" kern="1200">
                <a:solidFill>
                  <a:schemeClr val="tx1"/>
                </a:solidFill>
                <a:latin typeface="Arial"/>
                <a:ea typeface="+mn-ea"/>
                <a:cs typeface="Arial"/>
              </a:defRPr>
            </a:lvl2pPr>
            <a:lvl3pPr marL="1143000" indent="-228600" algn="l" defTabSz="457200" rtl="0" eaLnBrk="1" latinLnBrk="0" hangingPunct="1">
              <a:spcBef>
                <a:spcPct val="20000"/>
              </a:spcBef>
              <a:buFont typeface="Arial"/>
              <a:buChar char="•"/>
              <a:defRPr sz="2400" kern="1200">
                <a:solidFill>
                  <a:schemeClr val="tx1"/>
                </a:solidFill>
                <a:latin typeface="Arial"/>
                <a:ea typeface="+mn-ea"/>
                <a:cs typeface="Arial"/>
              </a:defRPr>
            </a:lvl3pPr>
            <a:lvl4pPr marL="1600200" indent="-228600" algn="l" defTabSz="457200" rtl="0" eaLnBrk="1" latinLnBrk="0" hangingPunct="1">
              <a:spcBef>
                <a:spcPct val="20000"/>
              </a:spcBef>
              <a:buFont typeface="Arial"/>
              <a:buChar char="–"/>
              <a:defRPr sz="2000" kern="1200">
                <a:solidFill>
                  <a:schemeClr val="tx1"/>
                </a:solidFill>
                <a:latin typeface="Arial"/>
                <a:ea typeface="+mn-ea"/>
                <a:cs typeface="Arial"/>
              </a:defRPr>
            </a:lvl4pPr>
            <a:lvl5pPr marL="2057400" indent="-228600" algn="l" defTabSz="457200" rtl="0" eaLnBrk="1" latinLnBrk="0" hangingPunct="1">
              <a:spcBef>
                <a:spcPct val="20000"/>
              </a:spcBef>
              <a:buFont typeface="Arial"/>
              <a:buChar char="»"/>
              <a:defRPr sz="2000" kern="1200">
                <a:solidFill>
                  <a:schemeClr val="tx1"/>
                </a:solidFill>
                <a:latin typeface="Arial"/>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defTabSz="914400">
              <a:buNone/>
              <a:defRPr/>
            </a:pPr>
            <a:endParaRPr lang="en-GB" sz="1800" dirty="0" smtClean="0">
              <a:cs typeface="+mn-cs"/>
            </a:endParaRPr>
          </a:p>
          <a:p>
            <a:pPr marL="0" indent="0" defTabSz="914400">
              <a:buNone/>
              <a:defRPr/>
            </a:pPr>
            <a:endParaRPr lang="en-GB" sz="800" dirty="0" smtClean="0">
              <a:cs typeface="+mn-cs"/>
            </a:endParaRPr>
          </a:p>
          <a:p>
            <a:pPr defTabSz="914400">
              <a:defRPr/>
            </a:pPr>
            <a:endParaRPr lang="en-GB" sz="900" dirty="0" smtClean="0">
              <a:cs typeface="+mn-cs"/>
            </a:endParaRPr>
          </a:p>
        </p:txBody>
      </p:sp>
    </p:spTree>
    <p:extLst>
      <p:ext uri="{BB962C8B-B14F-4D97-AF65-F5344CB8AC3E}">
        <p14:creationId xmlns:p14="http://schemas.microsoft.com/office/powerpoint/2010/main" val="1635790245"/>
      </p:ext>
    </p:extLst>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026"/>
          <p:cNvSpPr>
            <a:spLocks noGrp="1" noChangeArrowheads="1"/>
          </p:cNvSpPr>
          <p:nvPr>
            <p:ph type="title"/>
          </p:nvPr>
        </p:nvSpPr>
        <p:spPr/>
        <p:txBody>
          <a:bodyPr/>
          <a:lstStyle/>
          <a:p>
            <a:endParaRPr lang="en-US"/>
          </a:p>
        </p:txBody>
      </p:sp>
      <p:sp>
        <p:nvSpPr>
          <p:cNvPr id="34819" name="Rectangle 1027"/>
          <p:cNvSpPr>
            <a:spLocks noGrp="1" noChangeArrowheads="1"/>
          </p:cNvSpPr>
          <p:nvPr>
            <p:ph type="body" idx="1"/>
          </p:nvPr>
        </p:nvSpPr>
        <p:spPr/>
        <p:txBody>
          <a:bodyPr/>
          <a:lstStyle/>
          <a:p>
            <a:endParaRPr lang="en-US"/>
          </a:p>
        </p:txBody>
      </p:sp>
      <p:pic>
        <p:nvPicPr>
          <p:cNvPr id="34820" name="Picture 1028" descr="IMGP0232"/>
          <p:cNvPicPr>
            <a:picLocks noChangeAspect="1" noChangeArrowheads="1"/>
          </p:cNvPicPr>
          <p:nvPr/>
        </p:nvPicPr>
        <p:blipFill>
          <a:blip r:embed="rId3"/>
          <a:srcRect/>
          <a:stretch>
            <a:fillRect/>
          </a:stretch>
        </p:blipFill>
        <p:spPr bwMode="auto">
          <a:xfrm>
            <a:off x="685800" y="473075"/>
            <a:ext cx="7772400" cy="5829300"/>
          </a:xfrm>
          <a:prstGeom prst="rect">
            <a:avLst/>
          </a:prstGeom>
          <a:noFill/>
          <a:ln w="9525">
            <a:noFill/>
            <a:miter lim="800000"/>
            <a:headEnd/>
            <a:tailEnd/>
          </a:ln>
        </p:spPr>
      </p:pic>
    </p:spTree>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685800" y="533400"/>
            <a:ext cx="7772400" cy="2895600"/>
          </a:xfrm>
        </p:spPr>
        <p:txBody>
          <a:bodyPr/>
          <a:lstStyle/>
          <a:p>
            <a:r>
              <a:rPr lang="en-US" dirty="0" smtClean="0"/>
              <a:t>Just Being There!</a:t>
            </a:r>
            <a:endParaRPr lang="en-US" dirty="0"/>
          </a:p>
        </p:txBody>
      </p:sp>
      <p:sp>
        <p:nvSpPr>
          <p:cNvPr id="3" name="Subtitle 2"/>
          <p:cNvSpPr>
            <a:spLocks noGrp="1"/>
          </p:cNvSpPr>
          <p:nvPr>
            <p:ph type="subTitle" sz="quarter" idx="1"/>
          </p:nvPr>
        </p:nvSpPr>
        <p:spPr>
          <a:xfrm>
            <a:off x="1371600" y="1828800"/>
            <a:ext cx="6400800" cy="3810000"/>
          </a:xfrm>
        </p:spPr>
        <p:txBody>
          <a:bodyPr/>
          <a:lstStyle/>
          <a:p>
            <a:r>
              <a:rPr lang="en-US" dirty="0" smtClean="0"/>
              <a:t>The restorative environments – Kaplan and Kaplan.</a:t>
            </a:r>
          </a:p>
          <a:p>
            <a:r>
              <a:rPr lang="en-US" dirty="0" smtClean="0"/>
              <a:t>Heath and Well-Being Agenda informed by Psychological-evolutionary theory.</a:t>
            </a:r>
          </a:p>
          <a:p>
            <a:r>
              <a:rPr lang="en-US" dirty="0" smtClean="0"/>
              <a:t>The morale significance of presence.</a:t>
            </a:r>
          </a:p>
          <a:p>
            <a:endParaRPr lang="en-US" dirty="0" smtClean="0"/>
          </a:p>
        </p:txBody>
      </p:sp>
    </p:spTree>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1997839"/>
            <a:ext cx="8568952" cy="2677656"/>
          </a:xfrm>
          <a:prstGeom prst="rect">
            <a:avLst/>
          </a:prstGeom>
        </p:spPr>
        <p:txBody>
          <a:bodyPr wrap="square">
            <a:spAutoFit/>
          </a:bodyPr>
          <a:lstStyle/>
          <a:p>
            <a:r>
              <a:rPr lang="en-US" sz="2400" dirty="0">
                <a:latin typeface="Arial"/>
                <a:cs typeface="Arial"/>
              </a:rPr>
              <a:t>The </a:t>
            </a:r>
            <a:r>
              <a:rPr lang="en-US" sz="2400" dirty="0" err="1">
                <a:latin typeface="Arial"/>
                <a:cs typeface="Arial"/>
              </a:rPr>
              <a:t>Kaplans</a:t>
            </a:r>
            <a:r>
              <a:rPr lang="en-US" sz="2400" dirty="0">
                <a:latin typeface="Arial"/>
                <a:cs typeface="Arial"/>
              </a:rPr>
              <a:t> are at the forefront of research on what they call "restorative environments." They and other psychologists are exploring nature's impact on people's mental functioning, social relationships and even physical well-being. Others are putting that research into practice by working with interior designers, architects and city planners to create psychologically healthy buildings and cities.</a:t>
            </a:r>
            <a:endParaRPr lang="en-US" sz="2400" dirty="0">
              <a:latin typeface="Arial"/>
              <a:cs typeface="Arial"/>
            </a:endParaRPr>
          </a:p>
        </p:txBody>
      </p:sp>
    </p:spTree>
    <p:extLst>
      <p:ext uri="{BB962C8B-B14F-4D97-AF65-F5344CB8AC3E}">
        <p14:creationId xmlns:p14="http://schemas.microsoft.com/office/powerpoint/2010/main" val="3045574160"/>
      </p:ext>
    </p:extLst>
  </p:cSld>
  <p:clrMapOvr>
    <a:masterClrMapping/>
  </p:clrMapOvr>
  <p:transition xmlns:p14="http://schemas.microsoft.com/office/powerpoint/2010/main">
    <p:wipe di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sz="quarter"/>
          </p:nvPr>
        </p:nvSpPr>
        <p:spPr/>
        <p:txBody>
          <a:bodyPr/>
          <a:lstStyle/>
          <a:p>
            <a:r>
              <a:rPr lang="en-US" dirty="0" smtClean="0"/>
              <a:t>Is “Green” Good For You?</a:t>
            </a:r>
            <a:endParaRPr lang="en-US" dirty="0"/>
          </a:p>
        </p:txBody>
      </p:sp>
      <p:sp>
        <p:nvSpPr>
          <p:cNvPr id="3" name="Subtitle 2"/>
          <p:cNvSpPr>
            <a:spLocks noGrp="1"/>
          </p:cNvSpPr>
          <p:nvPr>
            <p:ph type="subTitle" sz="quarter" idx="1"/>
          </p:nvPr>
        </p:nvSpPr>
        <p:spPr>
          <a:xfrm>
            <a:off x="1371600" y="3124200"/>
            <a:ext cx="6400800" cy="2514600"/>
          </a:xfrm>
        </p:spPr>
        <p:txBody>
          <a:bodyPr/>
          <a:lstStyle/>
          <a:p>
            <a:r>
              <a:rPr lang="en-US" dirty="0" err="1" smtClean="0"/>
              <a:t>Biophilia</a:t>
            </a:r>
            <a:r>
              <a:rPr lang="en-US" dirty="0" smtClean="0"/>
              <a:t> (E.O. Wilson)</a:t>
            </a:r>
          </a:p>
          <a:p>
            <a:r>
              <a:rPr lang="en-US" dirty="0" smtClean="0"/>
              <a:t>Sunlight and vitamin D</a:t>
            </a:r>
          </a:p>
          <a:p>
            <a:r>
              <a:rPr lang="en-US" dirty="0" smtClean="0"/>
              <a:t>Recovery from stress</a:t>
            </a:r>
          </a:p>
          <a:p>
            <a:endParaRPr lang="en-US" dirty="0" smtClean="0"/>
          </a:p>
          <a:p>
            <a:endParaRPr lang="en-US" dirty="0"/>
          </a:p>
        </p:txBody>
      </p:sp>
    </p:spTree>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512" y="404664"/>
            <a:ext cx="8784976" cy="6247864"/>
          </a:xfrm>
          <a:prstGeom prst="rect">
            <a:avLst/>
          </a:prstGeom>
        </p:spPr>
        <p:txBody>
          <a:bodyPr wrap="square">
            <a:spAutoFit/>
          </a:bodyPr>
          <a:lstStyle/>
          <a:p>
            <a:r>
              <a:rPr lang="en-US" sz="2000" b="1" dirty="0">
                <a:latin typeface="Arial"/>
                <a:cs typeface="Arial"/>
              </a:rPr>
              <a:t>Fast Facts</a:t>
            </a:r>
          </a:p>
          <a:p>
            <a:pPr marL="342900" indent="-342900">
              <a:buFont typeface="Arial"/>
              <a:buChar char="•"/>
            </a:pPr>
            <a:r>
              <a:rPr lang="en-US" sz="2000" dirty="0">
                <a:latin typeface="Arial"/>
                <a:cs typeface="Arial"/>
              </a:rPr>
              <a:t>The experience of nature helps to restore the mind from the mental fatigue of work or studies, contributing to improved work performance and satisfaction</a:t>
            </a:r>
            <a:r>
              <a:rPr lang="en-US" sz="2000" dirty="0" smtClean="0">
                <a:latin typeface="Arial"/>
                <a:cs typeface="Arial"/>
              </a:rPr>
              <a:t>.</a:t>
            </a:r>
            <a:r>
              <a:rPr lang="en-US" sz="2000" baseline="30000" dirty="0" smtClean="0">
                <a:latin typeface="Arial"/>
                <a:cs typeface="Arial"/>
              </a:rPr>
              <a:t> </a:t>
            </a:r>
          </a:p>
          <a:p>
            <a:pPr marL="342900" indent="-342900">
              <a:buFont typeface="Arial"/>
              <a:buChar char="•"/>
            </a:pPr>
            <a:r>
              <a:rPr lang="en-US" sz="2000" dirty="0" smtClean="0">
                <a:latin typeface="Arial"/>
                <a:cs typeface="Arial"/>
              </a:rPr>
              <a:t>Urban </a:t>
            </a:r>
            <a:r>
              <a:rPr lang="en-US" sz="2000" dirty="0">
                <a:latin typeface="Arial"/>
                <a:cs typeface="Arial"/>
              </a:rPr>
              <a:t>nature, when provided as parks and walkways and incorporated into building design, provides calming and inspiring environments and encourages learning, inquisitiveness, and alertness</a:t>
            </a:r>
            <a:r>
              <a:rPr lang="en-US" sz="2000" dirty="0" smtClean="0">
                <a:latin typeface="Arial"/>
                <a:cs typeface="Arial"/>
              </a:rPr>
              <a:t>.</a:t>
            </a:r>
            <a:r>
              <a:rPr lang="en-US" sz="2000" baseline="30000" dirty="0" smtClean="0">
                <a:latin typeface="Arial"/>
                <a:cs typeface="Arial"/>
              </a:rPr>
              <a:t> </a:t>
            </a:r>
            <a:r>
              <a:rPr lang="en-US" sz="2000" dirty="0" smtClean="0">
                <a:latin typeface="Arial"/>
                <a:cs typeface="Arial"/>
              </a:rPr>
              <a:t>Green </a:t>
            </a:r>
            <a:r>
              <a:rPr lang="en-US" sz="2000" dirty="0">
                <a:latin typeface="Arial"/>
                <a:cs typeface="Arial"/>
              </a:rPr>
              <a:t>spaces provide necessary places and opportunities for physical activity</a:t>
            </a:r>
            <a:r>
              <a:rPr lang="en-US" sz="2000" dirty="0" smtClean="0">
                <a:latin typeface="Arial"/>
                <a:cs typeface="Arial"/>
              </a:rPr>
              <a:t>.</a:t>
            </a:r>
          </a:p>
          <a:p>
            <a:pPr marL="342900" indent="-342900">
              <a:buFont typeface="Arial"/>
              <a:buChar char="•"/>
            </a:pPr>
            <a:r>
              <a:rPr lang="en-US" sz="2000" dirty="0" smtClean="0">
                <a:latin typeface="Arial"/>
                <a:cs typeface="Arial"/>
              </a:rPr>
              <a:t> </a:t>
            </a:r>
            <a:r>
              <a:rPr lang="en-US" sz="2000" dirty="0">
                <a:latin typeface="Arial"/>
                <a:cs typeface="Arial"/>
              </a:rPr>
              <a:t>Exercise improves cognitive function, learning, and memory</a:t>
            </a:r>
            <a:r>
              <a:rPr lang="en-US" sz="2000" dirty="0" smtClean="0">
                <a:latin typeface="Arial"/>
                <a:cs typeface="Arial"/>
              </a:rPr>
              <a:t>.</a:t>
            </a:r>
            <a:r>
              <a:rPr lang="en-US" sz="2000" baseline="30000" dirty="0" smtClean="0">
                <a:latin typeface="Arial"/>
                <a:cs typeface="Arial"/>
              </a:rPr>
              <a:t> </a:t>
            </a:r>
          </a:p>
          <a:p>
            <a:pPr marL="342900" indent="-342900">
              <a:buFont typeface="Arial"/>
              <a:buChar char="•"/>
            </a:pPr>
            <a:r>
              <a:rPr lang="en-US" sz="2000" dirty="0" smtClean="0">
                <a:latin typeface="Arial"/>
                <a:cs typeface="Arial"/>
              </a:rPr>
              <a:t>Outdoor </a:t>
            </a:r>
            <a:r>
              <a:rPr lang="en-US" sz="2000" dirty="0">
                <a:latin typeface="Arial"/>
                <a:cs typeface="Arial"/>
              </a:rPr>
              <a:t>activities can help alleviate symptoms of </a:t>
            </a:r>
            <a:r>
              <a:rPr lang="en-US" sz="2000" dirty="0" err="1">
                <a:latin typeface="Arial"/>
                <a:cs typeface="Arial"/>
              </a:rPr>
              <a:t>Alzheimers</a:t>
            </a:r>
            <a:r>
              <a:rPr lang="en-US" sz="2000" dirty="0">
                <a:latin typeface="Arial"/>
                <a:cs typeface="Arial"/>
              </a:rPr>
              <a:t>, dementia, stress, and depression</a:t>
            </a:r>
            <a:r>
              <a:rPr lang="en-US" sz="2000" dirty="0" smtClean="0">
                <a:latin typeface="Arial"/>
                <a:cs typeface="Arial"/>
              </a:rPr>
              <a:t>, </a:t>
            </a:r>
            <a:r>
              <a:rPr lang="en-US" sz="2000" dirty="0">
                <a:latin typeface="Arial"/>
                <a:cs typeface="Arial"/>
              </a:rPr>
              <a:t>and improve cognitive function in those recently diagnosed with breast cancer</a:t>
            </a:r>
            <a:r>
              <a:rPr lang="en-US" sz="2000" dirty="0" smtClean="0">
                <a:latin typeface="Arial"/>
                <a:cs typeface="Arial"/>
              </a:rPr>
              <a:t>.</a:t>
            </a:r>
            <a:r>
              <a:rPr lang="en-US" sz="2000" baseline="30000" dirty="0" smtClean="0">
                <a:latin typeface="Arial"/>
                <a:cs typeface="Arial"/>
              </a:rPr>
              <a:t> </a:t>
            </a:r>
          </a:p>
          <a:p>
            <a:pPr marL="342900" indent="-342900">
              <a:buFont typeface="Arial"/>
              <a:buChar char="•"/>
            </a:pPr>
            <a:r>
              <a:rPr lang="en-US" sz="2000" dirty="0" smtClean="0">
                <a:latin typeface="Arial"/>
                <a:cs typeface="Arial"/>
              </a:rPr>
              <a:t>Contact </a:t>
            </a:r>
            <a:r>
              <a:rPr lang="en-US" sz="2000" dirty="0">
                <a:latin typeface="Arial"/>
                <a:cs typeface="Arial"/>
              </a:rPr>
              <a:t>with nature helps children to develop cognitive, emotional, and behavioral connections to their nearby social and biophysical environments. Nature experiences are important for encouraging imagination and creativity, cognitive and intellectual development, and social relationships</a:t>
            </a:r>
            <a:r>
              <a:rPr lang="en-US" sz="2000" dirty="0" smtClean="0">
                <a:latin typeface="Arial"/>
                <a:cs typeface="Arial"/>
              </a:rPr>
              <a:t>.</a:t>
            </a:r>
            <a:r>
              <a:rPr lang="en-US" sz="2000" baseline="30000" dirty="0" smtClean="0">
                <a:latin typeface="Arial"/>
                <a:cs typeface="Arial"/>
              </a:rPr>
              <a:t> </a:t>
            </a:r>
          </a:p>
          <a:p>
            <a:pPr marL="342900" indent="-342900">
              <a:buFont typeface="Arial"/>
              <a:buChar char="•"/>
            </a:pPr>
            <a:r>
              <a:rPr lang="en-US" sz="2000" dirty="0" smtClean="0">
                <a:latin typeface="Arial"/>
                <a:cs typeface="Arial"/>
              </a:rPr>
              <a:t>Symptoms </a:t>
            </a:r>
            <a:r>
              <a:rPr lang="en-US" sz="2000" dirty="0">
                <a:latin typeface="Arial"/>
                <a:cs typeface="Arial"/>
              </a:rPr>
              <a:t>of ADD in children can be reduced through activity in green settings, thus “green time” can act as an effective supplement to traditional medicinal and behavioral treatments</a:t>
            </a:r>
            <a:r>
              <a:rPr lang="en-US" sz="2000" dirty="0" smtClean="0">
                <a:latin typeface="Arial"/>
                <a:cs typeface="Arial"/>
              </a:rPr>
              <a:t>.</a:t>
            </a:r>
            <a:endParaRPr lang="en-US" sz="2000" dirty="0">
              <a:latin typeface="Arial"/>
              <a:cs typeface="Arial"/>
            </a:endParaRPr>
          </a:p>
        </p:txBody>
      </p:sp>
    </p:spTree>
    <p:extLst>
      <p:ext uri="{BB962C8B-B14F-4D97-AF65-F5344CB8AC3E}">
        <p14:creationId xmlns:p14="http://schemas.microsoft.com/office/powerpoint/2010/main" val="854857336"/>
      </p:ext>
    </p:extLst>
  </p:cSld>
  <p:clrMapOvr>
    <a:masterClrMapping/>
  </p:clrMapOvr>
  <p:transition xmlns:p14="http://schemas.microsoft.com/office/powerpoint/2010/main">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685800" y="914400"/>
            <a:ext cx="7772400" cy="1143000"/>
          </a:xfrm>
        </p:spPr>
        <p:txBody>
          <a:bodyPr/>
          <a:lstStyle/>
          <a:p>
            <a:r>
              <a:rPr lang="en-US" dirty="0" smtClean="0"/>
              <a:t>Catharine Ward Thompson </a:t>
            </a:r>
            <a:br>
              <a:rPr lang="en-US" dirty="0" smtClean="0"/>
            </a:br>
            <a:endParaRPr lang="en-US" dirty="0"/>
          </a:p>
        </p:txBody>
      </p:sp>
      <p:sp>
        <p:nvSpPr>
          <p:cNvPr id="3" name="Subtitle 2"/>
          <p:cNvSpPr>
            <a:spLocks noGrp="1"/>
          </p:cNvSpPr>
          <p:nvPr>
            <p:ph type="subTitle" sz="quarter" idx="1"/>
          </p:nvPr>
        </p:nvSpPr>
        <p:spPr>
          <a:xfrm>
            <a:off x="1371600" y="2286000"/>
            <a:ext cx="6400800" cy="3352800"/>
          </a:xfrm>
        </p:spPr>
        <p:txBody>
          <a:bodyPr/>
          <a:lstStyle/>
          <a:p>
            <a:r>
              <a:rPr lang="en-US" dirty="0" smtClean="0"/>
              <a:t>Objective measure of the relationship between green spaces and stress based on </a:t>
            </a:r>
            <a:r>
              <a:rPr lang="en-US" dirty="0" err="1" smtClean="0"/>
              <a:t>cortisol</a:t>
            </a:r>
            <a:r>
              <a:rPr lang="en-US" dirty="0" smtClean="0"/>
              <a:t> levels</a:t>
            </a:r>
          </a:p>
          <a:p>
            <a:r>
              <a:rPr lang="en-US" dirty="0" smtClean="0"/>
              <a:t>http://</a:t>
            </a:r>
            <a:r>
              <a:rPr lang="en-US" dirty="0" err="1" smtClean="0"/>
              <a:t>www.openspace.eca.ac.uk/researchteam_cthompson.php</a:t>
            </a:r>
            <a:endParaRPr lang="en-US" dirty="0"/>
          </a:p>
        </p:txBody>
      </p:sp>
    </p:spTree>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rot="10800000" flipV="1">
            <a:off x="2905092" y="3475167"/>
            <a:ext cx="3539116" cy="646331"/>
          </a:xfrm>
          <a:prstGeom prst="rect">
            <a:avLst/>
          </a:prstGeom>
        </p:spPr>
        <p:txBody>
          <a:bodyPr wrap="square">
            <a:spAutoFit/>
          </a:bodyPr>
          <a:lstStyle/>
          <a:p>
            <a:r>
              <a:rPr lang="en-US" dirty="0">
                <a:hlinkClick r:id="rId2"/>
              </a:rPr>
              <a:t>https://youtu.be/</a:t>
            </a:r>
            <a:r>
              <a:rPr lang="en-US" dirty="0" smtClean="0">
                <a:hlinkClick r:id="rId2"/>
              </a:rPr>
              <a:t>QDIWANkNHD4</a:t>
            </a:r>
            <a:endParaRPr lang="en-US" dirty="0" smtClean="0"/>
          </a:p>
          <a:p>
            <a:endParaRPr lang="en-US" dirty="0"/>
          </a:p>
        </p:txBody>
      </p:sp>
    </p:spTree>
    <p:extLst>
      <p:ext uri="{BB962C8B-B14F-4D97-AF65-F5344CB8AC3E}">
        <p14:creationId xmlns:p14="http://schemas.microsoft.com/office/powerpoint/2010/main" val="2260858667"/>
      </p:ext>
    </p:extLst>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sz="quarter"/>
          </p:nvPr>
        </p:nvSpPr>
        <p:spPr/>
        <p:txBody>
          <a:bodyPr/>
          <a:lstStyle/>
          <a:p>
            <a:r>
              <a:rPr lang="en-US" dirty="0" smtClean="0"/>
              <a:t>Being Outdoors is Good</a:t>
            </a:r>
            <a:endParaRPr lang="en-US" dirty="0"/>
          </a:p>
        </p:txBody>
      </p:sp>
      <p:sp>
        <p:nvSpPr>
          <p:cNvPr id="3" name="Subtitle 2"/>
          <p:cNvSpPr>
            <a:spLocks noGrp="1"/>
          </p:cNvSpPr>
          <p:nvPr>
            <p:ph type="subTitle" sz="quarter" idx="1"/>
          </p:nvPr>
        </p:nvSpPr>
        <p:spPr/>
        <p:txBody>
          <a:bodyPr/>
          <a:lstStyle/>
          <a:p>
            <a:endParaRPr lang="en-US" dirty="0"/>
          </a:p>
        </p:txBody>
      </p:sp>
    </p:spTree>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sz="quarter"/>
          </p:nvPr>
        </p:nvSpPr>
        <p:spPr/>
        <p:txBody>
          <a:bodyPr/>
          <a:lstStyle/>
          <a:p>
            <a:r>
              <a:rPr lang="en-US" dirty="0" smtClean="0"/>
              <a:t>Looking Ahead</a:t>
            </a:r>
            <a:endParaRPr lang="en-US" dirty="0"/>
          </a:p>
        </p:txBody>
      </p:sp>
      <p:sp>
        <p:nvSpPr>
          <p:cNvPr id="3" name="Subtitle 2"/>
          <p:cNvSpPr>
            <a:spLocks noGrp="1"/>
          </p:cNvSpPr>
          <p:nvPr>
            <p:ph type="subTitle" sz="quarter" idx="1"/>
          </p:nvPr>
        </p:nvSpPr>
        <p:spPr/>
        <p:txBody>
          <a:bodyPr/>
          <a:lstStyle/>
          <a:p>
            <a:r>
              <a:rPr lang="en-US" dirty="0" smtClean="0"/>
              <a:t>What future do we envision for our work?</a:t>
            </a:r>
            <a:endParaRPr lang="en-US" dirty="0"/>
          </a:p>
        </p:txBody>
      </p:sp>
    </p:spTree>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sz="quarter"/>
          </p:nvPr>
        </p:nvSpPr>
        <p:spPr/>
        <p:txBody>
          <a:bodyPr/>
          <a:lstStyle/>
          <a:p>
            <a:endParaRPr lang="en-US" dirty="0"/>
          </a:p>
        </p:txBody>
      </p:sp>
      <p:sp>
        <p:nvSpPr>
          <p:cNvPr id="3" name="Subtitle 2"/>
          <p:cNvSpPr>
            <a:spLocks noGrp="1"/>
          </p:cNvSpPr>
          <p:nvPr>
            <p:ph type="subTitle" sz="quarter" idx="1"/>
          </p:nvPr>
        </p:nvSpPr>
        <p:spPr/>
        <p:txBody>
          <a:bodyPr/>
          <a:lstStyle/>
          <a:p>
            <a:endParaRPr lang="en-US"/>
          </a:p>
        </p:txBody>
      </p:sp>
      <p:pic>
        <p:nvPicPr>
          <p:cNvPr id="4" name="Picture 3" descr="connected-graphics_1086623a.jpg"/>
          <p:cNvPicPr>
            <a:picLocks noChangeAspect="1"/>
          </p:cNvPicPr>
          <p:nvPr/>
        </p:nvPicPr>
        <p:blipFill>
          <a:blip r:embed="rId3"/>
          <a:stretch>
            <a:fillRect/>
          </a:stretch>
        </p:blipFill>
        <p:spPr>
          <a:xfrm>
            <a:off x="0" y="-276606"/>
            <a:ext cx="9144000" cy="7818120"/>
          </a:xfrm>
          <a:prstGeom prst="rect">
            <a:avLst/>
          </a:prstGeom>
        </p:spPr>
      </p:pic>
    </p:spTree>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Outdoor Experiences are Special BUT….</a:t>
            </a:r>
            <a:endParaRPr lang="en-US" dirty="0"/>
          </a:p>
        </p:txBody>
      </p:sp>
      <p:sp>
        <p:nvSpPr>
          <p:cNvPr id="3" name="Content Placeholder 2"/>
          <p:cNvSpPr>
            <a:spLocks noGrp="1"/>
          </p:cNvSpPr>
          <p:nvPr>
            <p:ph idx="1"/>
          </p:nvPr>
        </p:nvSpPr>
        <p:spPr>
          <a:xfrm>
            <a:off x="914400" y="1735138"/>
            <a:ext cx="7313613" cy="5122862"/>
          </a:xfrm>
        </p:spPr>
        <p:txBody>
          <a:bodyPr>
            <a:normAutofit/>
          </a:bodyPr>
          <a:lstStyle/>
          <a:p>
            <a:r>
              <a:rPr lang="en-US" sz="3100" dirty="0" smtClean="0"/>
              <a:t>Nature-based experiences may be good for us BUT</a:t>
            </a:r>
          </a:p>
          <a:p>
            <a:r>
              <a:rPr lang="en-US" sz="3100" dirty="0" smtClean="0"/>
              <a:t>In what ways are they good for the planet?</a:t>
            </a:r>
          </a:p>
          <a:p>
            <a:r>
              <a:rPr lang="en-US" sz="3100" dirty="0" smtClean="0"/>
              <a:t>The emerging concept of Environmental Sustainability</a:t>
            </a:r>
          </a:p>
          <a:p>
            <a:pPr marL="0" indent="0">
              <a:buNone/>
            </a:pPr>
            <a:endParaRPr lang="en-US" dirty="0"/>
          </a:p>
        </p:txBody>
      </p:sp>
    </p:spTree>
    <p:extLst>
      <p:ext uri="{BB962C8B-B14F-4D97-AF65-F5344CB8AC3E}">
        <p14:creationId xmlns:p14="http://schemas.microsoft.com/office/powerpoint/2010/main" val="1326234999"/>
      </p:ext>
    </p:extLst>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https://youtu.be/</a:t>
            </a:r>
            <a:r>
              <a:rPr lang="en-US" dirty="0" smtClean="0">
                <a:hlinkClick r:id="rId2"/>
              </a:rPr>
              <a:t>t7BfGnI8NJ4</a:t>
            </a:r>
            <a:endParaRPr lang="en-US" dirty="0" smtClean="0"/>
          </a:p>
          <a:p>
            <a:endParaRPr lang="en-US" dirty="0"/>
          </a:p>
        </p:txBody>
      </p:sp>
    </p:spTree>
    <p:extLst>
      <p:ext uri="{BB962C8B-B14F-4D97-AF65-F5344CB8AC3E}">
        <p14:creationId xmlns:p14="http://schemas.microsoft.com/office/powerpoint/2010/main" val="3018519112"/>
      </p:ext>
    </p:extLst>
  </p:cSld>
  <p:clrMapOvr>
    <a:masterClrMapping/>
  </p:clrMapOvr>
  <p:transition xmlns:p14="http://schemas.microsoft.com/office/powerpoint/2010/main">
    <p:wipe dir="d"/>
  </p:transition>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97250109ACE44DA4747AABF92FB72B" ma:contentTypeVersion="3" ma:contentTypeDescription="Create a new document." ma:contentTypeScope="" ma:versionID="c2dec449aaa138e63f5925b8d40c0af0">
  <xsd:schema xmlns:xsd="http://www.w3.org/2001/XMLSchema" xmlns:p="http://schemas.microsoft.com/office/2006/metadata/properties" targetNamespace="http://schemas.microsoft.com/office/2006/metadata/properties" ma:root="true" ma:fieldsID="757929e97d57b56a8845850ecdbe9a55">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ma:index="8" ma:displayName="Category"/>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p:properties>
</file>

<file path=customXml/itemProps1.xml><?xml version="1.0" encoding="utf-8"?>
<ds:datastoreItem xmlns:ds="http://schemas.openxmlformats.org/officeDocument/2006/customXml" ds:itemID="{C86043E8-D3F8-4F6F-8AE6-C22DFF41D8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F7BE4DCA-6D96-415D-BBCF-483ADC87D58F}">
  <ds:schemaRefs>
    <ds:schemaRef ds:uri="http://schemas.microsoft.com/sharepoint/v3/contenttype/forms"/>
  </ds:schemaRefs>
</ds:datastoreItem>
</file>

<file path=customXml/itemProps3.xml><?xml version="1.0" encoding="utf-8"?>
<ds:datastoreItem xmlns:ds="http://schemas.openxmlformats.org/officeDocument/2006/customXml" ds:itemID="{8FD52878-F9F4-4D11-B877-8EB37D395FA6}">
  <ds:schemaRefs>
    <ds:schemaRef ds:uri="http://purl.org/dc/terms/"/>
    <ds:schemaRef ds:uri="http://purl.org/dc/dcmitype/"/>
    <ds:schemaRef ds:uri="http://purl.org/dc/elements/1.1/"/>
    <ds:schemaRef ds:uri="http://schemas.microsoft.com/office/2006/metadata/properties"/>
    <ds:schemaRef ds:uri="http://schemas.openxmlformats.org/package/2006/metadata/core-properties"/>
    <ds:schemaRef ds:uri="http://www.w3.org/XML/1998/namespace"/>
    <ds:schemaRef ds:uri="http://schemas.microsoft.com/office/2006/documentManagement/types"/>
  </ds:schemaRefs>
</ds:datastoreItem>
</file>

<file path=docProps/app.xml><?xml version="1.0" encoding="utf-8"?>
<Properties xmlns="http://schemas.openxmlformats.org/officeDocument/2006/extended-properties" xmlns:vt="http://schemas.openxmlformats.org/officeDocument/2006/docPropsVTypes">
  <Template/>
  <TotalTime>6345</TotalTime>
  <Words>523</Words>
  <Application>Microsoft Macintosh PowerPoint</Application>
  <PresentationFormat>On-screen Show (4:3)</PresentationFormat>
  <Paragraphs>49</Paragraphs>
  <Slides>13</Slides>
  <Notes>9</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Just Being There!</vt:lpstr>
      <vt:lpstr>PowerPoint Presentation</vt:lpstr>
      <vt:lpstr>Is “Green” Good For You?</vt:lpstr>
      <vt:lpstr>PowerPoint Presentation</vt:lpstr>
      <vt:lpstr>Catharine Ward Thompson  </vt:lpstr>
      <vt:lpstr>PowerPoint Presentation</vt:lpstr>
      <vt:lpstr>Being Outdoors is Good</vt:lpstr>
      <vt:lpstr>Looking Ahead</vt:lpstr>
      <vt:lpstr>PowerPoint Presentation</vt:lpstr>
      <vt:lpstr>Outdoor Experiences are Special BUT….</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 Ong</dc:creator>
  <cp:lastModifiedBy>Conway Davies</cp:lastModifiedBy>
  <cp:revision>310</cp:revision>
  <dcterms:created xsi:type="dcterms:W3CDTF">2013-03-07T18:50:52Z</dcterms:created>
  <dcterms:modified xsi:type="dcterms:W3CDTF">2015-12-08T09:17:43Z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0x0101004B97250109ACE44DA4747AABF92FB72B</vt:lpwstr>
  </property>
</Properties>
</file>