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1" r:id="rId6"/>
    <p:sldId id="263" r:id="rId7"/>
    <p:sldId id="264" r:id="rId8"/>
    <p:sldId id="265" r:id="rId9"/>
    <p:sldId id="268" r:id="rId10"/>
    <p:sldId id="269" r:id="rId11"/>
    <p:sldId id="270"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alina Ivanova (2326076)" userId="0fee4f71-9488-473f-b575-04042e8864b2" providerId="ADAL" clId="{00910A32-1766-B84F-8FF9-FE4FB8DE7432}"/>
    <pc:docChg chg="undo redo custSel addSld delSld modSld">
      <pc:chgData name="Rosalina Ivanova (2326076)" userId="0fee4f71-9488-473f-b575-04042e8864b2" providerId="ADAL" clId="{00910A32-1766-B84F-8FF9-FE4FB8DE7432}" dt="2024-08-29T22:10:10.727" v="1609" actId="1076"/>
      <pc:docMkLst>
        <pc:docMk/>
      </pc:docMkLst>
      <pc:sldChg chg="addSp delSp modSp mod setBg setClrOvrMap">
        <pc:chgData name="Rosalina Ivanova (2326076)" userId="0fee4f71-9488-473f-b575-04042e8864b2" providerId="ADAL" clId="{00910A32-1766-B84F-8FF9-FE4FB8DE7432}" dt="2024-08-29T00:25:23.990" v="1586" actId="20577"/>
        <pc:sldMkLst>
          <pc:docMk/>
          <pc:sldMk cId="3578058166" sldId="256"/>
        </pc:sldMkLst>
        <pc:spChg chg="mod">
          <ac:chgData name="Rosalina Ivanova (2326076)" userId="0fee4f71-9488-473f-b575-04042e8864b2" providerId="ADAL" clId="{00910A32-1766-B84F-8FF9-FE4FB8DE7432}" dt="2024-08-29T00:25:23.990" v="1586" actId="20577"/>
          <ac:spMkLst>
            <pc:docMk/>
            <pc:sldMk cId="3578058166" sldId="256"/>
            <ac:spMk id="2" creationId="{E2475426-4F5B-66A7-EDDA-73D058849EA5}"/>
          </ac:spMkLst>
        </pc:spChg>
        <pc:spChg chg="add del">
          <ac:chgData name="Rosalina Ivanova (2326076)" userId="0fee4f71-9488-473f-b575-04042e8864b2" providerId="ADAL" clId="{00910A32-1766-B84F-8FF9-FE4FB8DE7432}" dt="2024-08-28T21:13:06.262" v="1395" actId="139"/>
          <ac:spMkLst>
            <pc:docMk/>
            <pc:sldMk cId="3578058166" sldId="256"/>
            <ac:spMk id="3" creationId="{FD42A803-048D-0F4C-6EC3-595601A95593}"/>
          </ac:spMkLst>
        </pc:spChg>
        <pc:spChg chg="add">
          <ac:chgData name="Rosalina Ivanova (2326076)" userId="0fee4f71-9488-473f-b575-04042e8864b2" providerId="ADAL" clId="{00910A32-1766-B84F-8FF9-FE4FB8DE7432}" dt="2024-08-28T20:57:09.593" v="1267" actId="26606"/>
          <ac:spMkLst>
            <pc:docMk/>
            <pc:sldMk cId="3578058166" sldId="256"/>
            <ac:spMk id="7" creationId="{9179DE42-5613-4B35-A1E6-6CCBAA13C743}"/>
          </ac:spMkLst>
        </pc:spChg>
        <pc:spChg chg="add">
          <ac:chgData name="Rosalina Ivanova (2326076)" userId="0fee4f71-9488-473f-b575-04042e8864b2" providerId="ADAL" clId="{00910A32-1766-B84F-8FF9-FE4FB8DE7432}" dt="2024-08-28T20:57:09.593" v="1267" actId="26606"/>
          <ac:spMkLst>
            <pc:docMk/>
            <pc:sldMk cId="3578058166" sldId="256"/>
            <ac:spMk id="13" creationId="{52FB45E9-914E-4471-AC87-E475CD51767D}"/>
          </ac:spMkLst>
        </pc:spChg>
        <pc:spChg chg="add">
          <ac:chgData name="Rosalina Ivanova (2326076)" userId="0fee4f71-9488-473f-b575-04042e8864b2" providerId="ADAL" clId="{00910A32-1766-B84F-8FF9-FE4FB8DE7432}" dt="2024-08-28T20:57:09.593" v="1267" actId="26606"/>
          <ac:spMkLst>
            <pc:docMk/>
            <pc:sldMk cId="3578058166" sldId="256"/>
            <ac:spMk id="15" creationId="{C310626D-5743-49D4-8F7D-88C4F8F05774}"/>
          </ac:spMkLst>
        </pc:spChg>
        <pc:spChg chg="add">
          <ac:chgData name="Rosalina Ivanova (2326076)" userId="0fee4f71-9488-473f-b575-04042e8864b2" providerId="ADAL" clId="{00910A32-1766-B84F-8FF9-FE4FB8DE7432}" dt="2024-08-28T20:57:09.593" v="1267" actId="26606"/>
          <ac:spMkLst>
            <pc:docMk/>
            <pc:sldMk cId="3578058166" sldId="256"/>
            <ac:spMk id="17" creationId="{3C195FC1-B568-4C72-9902-34CB35DDD7A1}"/>
          </ac:spMkLst>
        </pc:spChg>
        <pc:spChg chg="add">
          <ac:chgData name="Rosalina Ivanova (2326076)" userId="0fee4f71-9488-473f-b575-04042e8864b2" providerId="ADAL" clId="{00910A32-1766-B84F-8FF9-FE4FB8DE7432}" dt="2024-08-28T20:57:09.593" v="1267" actId="26606"/>
          <ac:spMkLst>
            <pc:docMk/>
            <pc:sldMk cId="3578058166" sldId="256"/>
            <ac:spMk id="19" creationId="{EF2BDF77-362C-43F0-8CBB-A969EC2AE0C4}"/>
          </ac:spMkLst>
        </pc:spChg>
        <pc:spChg chg="add">
          <ac:chgData name="Rosalina Ivanova (2326076)" userId="0fee4f71-9488-473f-b575-04042e8864b2" providerId="ADAL" clId="{00910A32-1766-B84F-8FF9-FE4FB8DE7432}" dt="2024-08-28T20:57:09.593" v="1267" actId="26606"/>
          <ac:spMkLst>
            <pc:docMk/>
            <pc:sldMk cId="3578058166" sldId="256"/>
            <ac:spMk id="21" creationId="{4BE96B01-3929-432D-B8C2-ADBCB74C2EF4}"/>
          </ac:spMkLst>
        </pc:spChg>
        <pc:spChg chg="add">
          <ac:chgData name="Rosalina Ivanova (2326076)" userId="0fee4f71-9488-473f-b575-04042e8864b2" providerId="ADAL" clId="{00910A32-1766-B84F-8FF9-FE4FB8DE7432}" dt="2024-08-28T20:57:09.593" v="1267" actId="26606"/>
          <ac:spMkLst>
            <pc:docMk/>
            <pc:sldMk cId="3578058166" sldId="256"/>
            <ac:spMk id="23" creationId="{2A6FCDE6-CDE2-4C51-B18E-A95CFB679714}"/>
          </ac:spMkLst>
        </pc:spChg>
        <pc:spChg chg="add">
          <ac:chgData name="Rosalina Ivanova (2326076)" userId="0fee4f71-9488-473f-b575-04042e8864b2" providerId="ADAL" clId="{00910A32-1766-B84F-8FF9-FE4FB8DE7432}" dt="2024-08-28T20:57:09.593" v="1267" actId="26606"/>
          <ac:spMkLst>
            <pc:docMk/>
            <pc:sldMk cId="3578058166" sldId="256"/>
            <ac:spMk id="25" creationId="{9D2E8756-2465-473A-BA2A-2DB1D6224745}"/>
          </ac:spMkLst>
        </pc:spChg>
        <pc:cxnChg chg="add">
          <ac:chgData name="Rosalina Ivanova (2326076)" userId="0fee4f71-9488-473f-b575-04042e8864b2" providerId="ADAL" clId="{00910A32-1766-B84F-8FF9-FE4FB8DE7432}" dt="2024-08-28T20:57:09.593" v="1267" actId="26606"/>
          <ac:cxnSpMkLst>
            <pc:docMk/>
            <pc:sldMk cId="3578058166" sldId="256"/>
            <ac:cxnSpMk id="9" creationId="{EB898B32-3891-4C3A-8F58-C5969D2E9033}"/>
          </ac:cxnSpMkLst>
        </pc:cxnChg>
        <pc:cxnChg chg="add">
          <ac:chgData name="Rosalina Ivanova (2326076)" userId="0fee4f71-9488-473f-b575-04042e8864b2" providerId="ADAL" clId="{00910A32-1766-B84F-8FF9-FE4FB8DE7432}" dt="2024-08-28T20:57:09.593" v="1267" actId="26606"/>
          <ac:cxnSpMkLst>
            <pc:docMk/>
            <pc:sldMk cId="3578058166" sldId="256"/>
            <ac:cxnSpMk id="11" creationId="{4AE4806D-B8F9-4679-A68A-9BD21C01A301}"/>
          </ac:cxnSpMkLst>
        </pc:cxnChg>
      </pc:sldChg>
      <pc:sldChg chg="addSp delSp modSp mod setBg setClrOvrMap">
        <pc:chgData name="Rosalina Ivanova (2326076)" userId="0fee4f71-9488-473f-b575-04042e8864b2" providerId="ADAL" clId="{00910A32-1766-B84F-8FF9-FE4FB8DE7432}" dt="2024-08-28T21:11:03.967" v="1381" actId="2710"/>
        <pc:sldMkLst>
          <pc:docMk/>
          <pc:sldMk cId="1951498412" sldId="257"/>
        </pc:sldMkLst>
        <pc:spChg chg="mod">
          <ac:chgData name="Rosalina Ivanova (2326076)" userId="0fee4f71-9488-473f-b575-04042e8864b2" providerId="ADAL" clId="{00910A32-1766-B84F-8FF9-FE4FB8DE7432}" dt="2024-08-28T20:57:18.882" v="1268" actId="26606"/>
          <ac:spMkLst>
            <pc:docMk/>
            <pc:sldMk cId="1951498412" sldId="257"/>
            <ac:spMk id="2" creationId="{99C6FF36-C9ED-49D7-674B-73BBFAA5C6D1}"/>
          </ac:spMkLst>
        </pc:spChg>
        <pc:spChg chg="mod">
          <ac:chgData name="Rosalina Ivanova (2326076)" userId="0fee4f71-9488-473f-b575-04042e8864b2" providerId="ADAL" clId="{00910A32-1766-B84F-8FF9-FE4FB8DE7432}" dt="2024-08-28T21:11:03.967" v="1381" actId="2710"/>
          <ac:spMkLst>
            <pc:docMk/>
            <pc:sldMk cId="1951498412" sldId="257"/>
            <ac:spMk id="3" creationId="{6A0AE003-4861-6EF3-57DF-CC9142640360}"/>
          </ac:spMkLst>
        </pc:spChg>
        <pc:spChg chg="add del">
          <ac:chgData name="Rosalina Ivanova (2326076)" userId="0fee4f71-9488-473f-b575-04042e8864b2" providerId="ADAL" clId="{00910A32-1766-B84F-8FF9-FE4FB8DE7432}" dt="2024-08-28T20:57:18.882" v="1268" actId="26606"/>
          <ac:spMkLst>
            <pc:docMk/>
            <pc:sldMk cId="1951498412" sldId="257"/>
            <ac:spMk id="8" creationId="{86C16C40-7C29-4ACC-B851-7E08E459B596}"/>
          </ac:spMkLst>
        </pc:spChg>
        <pc:spChg chg="add">
          <ac:chgData name="Rosalina Ivanova (2326076)" userId="0fee4f71-9488-473f-b575-04042e8864b2" providerId="ADAL" clId="{00910A32-1766-B84F-8FF9-FE4FB8DE7432}" dt="2024-08-28T20:57:18.882" v="1268" actId="26606"/>
          <ac:spMkLst>
            <pc:docMk/>
            <pc:sldMk cId="1951498412" sldId="257"/>
            <ac:spMk id="25" creationId="{A65AC7D1-EAA9-48F5-B509-60A7F50BF703}"/>
          </ac:spMkLst>
        </pc:spChg>
        <pc:spChg chg="add">
          <ac:chgData name="Rosalina Ivanova (2326076)" userId="0fee4f71-9488-473f-b575-04042e8864b2" providerId="ADAL" clId="{00910A32-1766-B84F-8FF9-FE4FB8DE7432}" dt="2024-08-28T20:57:18.882" v="1268" actId="26606"/>
          <ac:spMkLst>
            <pc:docMk/>
            <pc:sldMk cId="1951498412" sldId="257"/>
            <ac:spMk id="27" creationId="{D6320AF9-619A-4175-865B-5663E1AEF4C5}"/>
          </ac:spMkLst>
        </pc:spChg>
        <pc:spChg chg="add">
          <ac:chgData name="Rosalina Ivanova (2326076)" userId="0fee4f71-9488-473f-b575-04042e8864b2" providerId="ADAL" clId="{00910A32-1766-B84F-8FF9-FE4FB8DE7432}" dt="2024-08-28T20:57:18.882" v="1268" actId="26606"/>
          <ac:spMkLst>
            <pc:docMk/>
            <pc:sldMk cId="1951498412" sldId="257"/>
            <ac:spMk id="33" creationId="{7E018740-5C2B-4A41-AC1A-7E68D1EC1954}"/>
          </ac:spMkLst>
        </pc:spChg>
        <pc:spChg chg="add">
          <ac:chgData name="Rosalina Ivanova (2326076)" userId="0fee4f71-9488-473f-b575-04042e8864b2" providerId="ADAL" clId="{00910A32-1766-B84F-8FF9-FE4FB8DE7432}" dt="2024-08-28T20:57:18.882" v="1268" actId="26606"/>
          <ac:spMkLst>
            <pc:docMk/>
            <pc:sldMk cId="1951498412" sldId="257"/>
            <ac:spMk id="35" creationId="{166F75A4-C475-4941-8EE2-B80A06A2C1BB}"/>
          </ac:spMkLst>
        </pc:spChg>
        <pc:spChg chg="add">
          <ac:chgData name="Rosalina Ivanova (2326076)" userId="0fee4f71-9488-473f-b575-04042e8864b2" providerId="ADAL" clId="{00910A32-1766-B84F-8FF9-FE4FB8DE7432}" dt="2024-08-28T20:57:18.882" v="1268" actId="26606"/>
          <ac:spMkLst>
            <pc:docMk/>
            <pc:sldMk cId="1951498412" sldId="257"/>
            <ac:spMk id="37" creationId="{A032553A-72E8-4B0D-8405-FF9771C9AF05}"/>
          </ac:spMkLst>
        </pc:spChg>
        <pc:spChg chg="add">
          <ac:chgData name="Rosalina Ivanova (2326076)" userId="0fee4f71-9488-473f-b575-04042e8864b2" providerId="ADAL" clId="{00910A32-1766-B84F-8FF9-FE4FB8DE7432}" dt="2024-08-28T20:57:18.882" v="1268" actId="26606"/>
          <ac:spMkLst>
            <pc:docMk/>
            <pc:sldMk cId="1951498412" sldId="257"/>
            <ac:spMk id="39" creationId="{765800AC-C3B9-498E-87BC-29FAE4C76B21}"/>
          </ac:spMkLst>
        </pc:spChg>
        <pc:spChg chg="add">
          <ac:chgData name="Rosalina Ivanova (2326076)" userId="0fee4f71-9488-473f-b575-04042e8864b2" providerId="ADAL" clId="{00910A32-1766-B84F-8FF9-FE4FB8DE7432}" dt="2024-08-28T20:57:18.882" v="1268" actId="26606"/>
          <ac:spMkLst>
            <pc:docMk/>
            <pc:sldMk cId="1951498412" sldId="257"/>
            <ac:spMk id="41" creationId="{1F9D6ACB-2FF4-49F9-978A-E0D5327FC635}"/>
          </ac:spMkLst>
        </pc:spChg>
        <pc:spChg chg="add">
          <ac:chgData name="Rosalina Ivanova (2326076)" userId="0fee4f71-9488-473f-b575-04042e8864b2" providerId="ADAL" clId="{00910A32-1766-B84F-8FF9-FE4FB8DE7432}" dt="2024-08-28T20:57:18.882" v="1268" actId="26606"/>
          <ac:spMkLst>
            <pc:docMk/>
            <pc:sldMk cId="1951498412" sldId="257"/>
            <ac:spMk id="43" creationId="{142BFA2A-77A0-4F60-A32A-685681C84889}"/>
          </ac:spMkLst>
        </pc:spChg>
        <pc:grpChg chg="add del">
          <ac:chgData name="Rosalina Ivanova (2326076)" userId="0fee4f71-9488-473f-b575-04042e8864b2" providerId="ADAL" clId="{00910A32-1766-B84F-8FF9-FE4FB8DE7432}" dt="2024-08-28T20:57:18.882" v="1268" actId="26606"/>
          <ac:grpSpMkLst>
            <pc:docMk/>
            <pc:sldMk cId="1951498412" sldId="257"/>
            <ac:grpSpMk id="10" creationId="{CDD733AE-DD5E-4C77-8BCD-72BF12A06BB1}"/>
          </ac:grpSpMkLst>
        </pc:grpChg>
        <pc:cxnChg chg="add">
          <ac:chgData name="Rosalina Ivanova (2326076)" userId="0fee4f71-9488-473f-b575-04042e8864b2" providerId="ADAL" clId="{00910A32-1766-B84F-8FF9-FE4FB8DE7432}" dt="2024-08-28T20:57:18.882" v="1268" actId="26606"/>
          <ac:cxnSpMkLst>
            <pc:docMk/>
            <pc:sldMk cId="1951498412" sldId="257"/>
            <ac:cxnSpMk id="29" creationId="{063B6EC6-D752-4EE7-908B-F8F19E8C7FEA}"/>
          </ac:cxnSpMkLst>
        </pc:cxnChg>
        <pc:cxnChg chg="add">
          <ac:chgData name="Rosalina Ivanova (2326076)" userId="0fee4f71-9488-473f-b575-04042e8864b2" providerId="ADAL" clId="{00910A32-1766-B84F-8FF9-FE4FB8DE7432}" dt="2024-08-28T20:57:18.882" v="1268" actId="26606"/>
          <ac:cxnSpMkLst>
            <pc:docMk/>
            <pc:sldMk cId="1951498412" sldId="257"/>
            <ac:cxnSpMk id="31" creationId="{EFECD4E8-AD3E-4228-82A2-9461958EA94D}"/>
          </ac:cxnSpMkLst>
        </pc:cxnChg>
      </pc:sldChg>
      <pc:sldChg chg="addSp modSp mod setBg setClrOvrMap">
        <pc:chgData name="Rosalina Ivanova (2326076)" userId="0fee4f71-9488-473f-b575-04042e8864b2" providerId="ADAL" clId="{00910A32-1766-B84F-8FF9-FE4FB8DE7432}" dt="2024-08-29T00:26:11.346" v="1598" actId="20577"/>
        <pc:sldMkLst>
          <pc:docMk/>
          <pc:sldMk cId="188364048" sldId="258"/>
        </pc:sldMkLst>
        <pc:spChg chg="mod">
          <ac:chgData name="Rosalina Ivanova (2326076)" userId="0fee4f71-9488-473f-b575-04042e8864b2" providerId="ADAL" clId="{00910A32-1766-B84F-8FF9-FE4FB8DE7432}" dt="2024-08-28T20:57:27.140" v="1269" actId="26606"/>
          <ac:spMkLst>
            <pc:docMk/>
            <pc:sldMk cId="188364048" sldId="258"/>
            <ac:spMk id="2" creationId="{7DEFB616-9C63-3370-EEA7-C9A1C30636CB}"/>
          </ac:spMkLst>
        </pc:spChg>
        <pc:spChg chg="mod">
          <ac:chgData name="Rosalina Ivanova (2326076)" userId="0fee4f71-9488-473f-b575-04042e8864b2" providerId="ADAL" clId="{00910A32-1766-B84F-8FF9-FE4FB8DE7432}" dt="2024-08-29T00:26:11.346" v="1598" actId="20577"/>
          <ac:spMkLst>
            <pc:docMk/>
            <pc:sldMk cId="188364048" sldId="258"/>
            <ac:spMk id="3" creationId="{29879E93-8636-553A-6DF3-E56F4E85B3B2}"/>
          </ac:spMkLst>
        </pc:spChg>
        <pc:spChg chg="add">
          <ac:chgData name="Rosalina Ivanova (2326076)" userId="0fee4f71-9488-473f-b575-04042e8864b2" providerId="ADAL" clId="{00910A32-1766-B84F-8FF9-FE4FB8DE7432}" dt="2024-08-28T20:57:27.140" v="1269" actId="26606"/>
          <ac:spMkLst>
            <pc:docMk/>
            <pc:sldMk cId="188364048" sldId="258"/>
            <ac:spMk id="8" creationId="{A65AC7D1-EAA9-48F5-B509-60A7F50BF703}"/>
          </ac:spMkLst>
        </pc:spChg>
        <pc:spChg chg="add">
          <ac:chgData name="Rosalina Ivanova (2326076)" userId="0fee4f71-9488-473f-b575-04042e8864b2" providerId="ADAL" clId="{00910A32-1766-B84F-8FF9-FE4FB8DE7432}" dt="2024-08-28T20:57:27.140" v="1269" actId="26606"/>
          <ac:spMkLst>
            <pc:docMk/>
            <pc:sldMk cId="188364048" sldId="258"/>
            <ac:spMk id="10" creationId="{D6320AF9-619A-4175-865B-5663E1AEF4C5}"/>
          </ac:spMkLst>
        </pc:spChg>
        <pc:spChg chg="add">
          <ac:chgData name="Rosalina Ivanova (2326076)" userId="0fee4f71-9488-473f-b575-04042e8864b2" providerId="ADAL" clId="{00910A32-1766-B84F-8FF9-FE4FB8DE7432}" dt="2024-08-28T20:57:27.140" v="1269" actId="26606"/>
          <ac:spMkLst>
            <pc:docMk/>
            <pc:sldMk cId="188364048" sldId="258"/>
            <ac:spMk id="16" creationId="{7E018740-5C2B-4A41-AC1A-7E68D1EC1954}"/>
          </ac:spMkLst>
        </pc:spChg>
        <pc:spChg chg="add">
          <ac:chgData name="Rosalina Ivanova (2326076)" userId="0fee4f71-9488-473f-b575-04042e8864b2" providerId="ADAL" clId="{00910A32-1766-B84F-8FF9-FE4FB8DE7432}" dt="2024-08-28T20:57:27.140" v="1269" actId="26606"/>
          <ac:spMkLst>
            <pc:docMk/>
            <pc:sldMk cId="188364048" sldId="258"/>
            <ac:spMk id="18" creationId="{166F75A4-C475-4941-8EE2-B80A06A2C1BB}"/>
          </ac:spMkLst>
        </pc:spChg>
        <pc:spChg chg="add">
          <ac:chgData name="Rosalina Ivanova (2326076)" userId="0fee4f71-9488-473f-b575-04042e8864b2" providerId="ADAL" clId="{00910A32-1766-B84F-8FF9-FE4FB8DE7432}" dt="2024-08-28T20:57:27.140" v="1269" actId="26606"/>
          <ac:spMkLst>
            <pc:docMk/>
            <pc:sldMk cId="188364048" sldId="258"/>
            <ac:spMk id="20" creationId="{A032553A-72E8-4B0D-8405-FF9771C9AF05}"/>
          </ac:spMkLst>
        </pc:spChg>
        <pc:spChg chg="add">
          <ac:chgData name="Rosalina Ivanova (2326076)" userId="0fee4f71-9488-473f-b575-04042e8864b2" providerId="ADAL" clId="{00910A32-1766-B84F-8FF9-FE4FB8DE7432}" dt="2024-08-28T20:57:27.140" v="1269" actId="26606"/>
          <ac:spMkLst>
            <pc:docMk/>
            <pc:sldMk cId="188364048" sldId="258"/>
            <ac:spMk id="22" creationId="{765800AC-C3B9-498E-87BC-29FAE4C76B21}"/>
          </ac:spMkLst>
        </pc:spChg>
        <pc:spChg chg="add">
          <ac:chgData name="Rosalina Ivanova (2326076)" userId="0fee4f71-9488-473f-b575-04042e8864b2" providerId="ADAL" clId="{00910A32-1766-B84F-8FF9-FE4FB8DE7432}" dt="2024-08-28T20:57:27.140" v="1269" actId="26606"/>
          <ac:spMkLst>
            <pc:docMk/>
            <pc:sldMk cId="188364048" sldId="258"/>
            <ac:spMk id="24" creationId="{1F9D6ACB-2FF4-49F9-978A-E0D5327FC635}"/>
          </ac:spMkLst>
        </pc:spChg>
        <pc:spChg chg="add">
          <ac:chgData name="Rosalina Ivanova (2326076)" userId="0fee4f71-9488-473f-b575-04042e8864b2" providerId="ADAL" clId="{00910A32-1766-B84F-8FF9-FE4FB8DE7432}" dt="2024-08-28T20:57:27.140" v="1269" actId="26606"/>
          <ac:spMkLst>
            <pc:docMk/>
            <pc:sldMk cId="188364048" sldId="258"/>
            <ac:spMk id="26" creationId="{142BFA2A-77A0-4F60-A32A-685681C84889}"/>
          </ac:spMkLst>
        </pc:spChg>
        <pc:cxnChg chg="add">
          <ac:chgData name="Rosalina Ivanova (2326076)" userId="0fee4f71-9488-473f-b575-04042e8864b2" providerId="ADAL" clId="{00910A32-1766-B84F-8FF9-FE4FB8DE7432}" dt="2024-08-28T20:57:27.140" v="1269" actId="26606"/>
          <ac:cxnSpMkLst>
            <pc:docMk/>
            <pc:sldMk cId="188364048" sldId="258"/>
            <ac:cxnSpMk id="12" creationId="{063B6EC6-D752-4EE7-908B-F8F19E8C7FEA}"/>
          </ac:cxnSpMkLst>
        </pc:cxnChg>
        <pc:cxnChg chg="add">
          <ac:chgData name="Rosalina Ivanova (2326076)" userId="0fee4f71-9488-473f-b575-04042e8864b2" providerId="ADAL" clId="{00910A32-1766-B84F-8FF9-FE4FB8DE7432}" dt="2024-08-28T20:57:27.140" v="1269" actId="26606"/>
          <ac:cxnSpMkLst>
            <pc:docMk/>
            <pc:sldMk cId="188364048" sldId="258"/>
            <ac:cxnSpMk id="14" creationId="{EFECD4E8-AD3E-4228-82A2-9461958EA94D}"/>
          </ac:cxnSpMkLst>
        </pc:cxnChg>
      </pc:sldChg>
      <pc:sldChg chg="addSp delSp modSp mod setBg setClrOvrMap">
        <pc:chgData name="Rosalina Ivanova (2326076)" userId="0fee4f71-9488-473f-b575-04042e8864b2" providerId="ADAL" clId="{00910A32-1766-B84F-8FF9-FE4FB8DE7432}" dt="2024-08-28T21:13:21.928" v="1398" actId="2711"/>
        <pc:sldMkLst>
          <pc:docMk/>
          <pc:sldMk cId="718709171" sldId="259"/>
        </pc:sldMkLst>
        <pc:spChg chg="mod">
          <ac:chgData name="Rosalina Ivanova (2326076)" userId="0fee4f71-9488-473f-b575-04042e8864b2" providerId="ADAL" clId="{00910A32-1766-B84F-8FF9-FE4FB8DE7432}" dt="2024-08-28T21:13:21.928" v="1398" actId="2711"/>
          <ac:spMkLst>
            <pc:docMk/>
            <pc:sldMk cId="718709171" sldId="259"/>
            <ac:spMk id="2" creationId="{F31F4BAA-BC61-7CD9-2F69-35099D811150}"/>
          </ac:spMkLst>
        </pc:spChg>
        <pc:spChg chg="mod">
          <ac:chgData name="Rosalina Ivanova (2326076)" userId="0fee4f71-9488-473f-b575-04042e8864b2" providerId="ADAL" clId="{00910A32-1766-B84F-8FF9-FE4FB8DE7432}" dt="2024-08-28T21:11:44.231" v="1390" actId="27636"/>
          <ac:spMkLst>
            <pc:docMk/>
            <pc:sldMk cId="718709171" sldId="259"/>
            <ac:spMk id="3" creationId="{F485065C-C344-C3C2-C26C-FF63F859B09A}"/>
          </ac:spMkLst>
        </pc:spChg>
        <pc:spChg chg="add del">
          <ac:chgData name="Rosalina Ivanova (2326076)" userId="0fee4f71-9488-473f-b575-04042e8864b2" providerId="ADAL" clId="{00910A32-1766-B84F-8FF9-FE4FB8DE7432}" dt="2024-08-28T20:57:40.055" v="1270" actId="26606"/>
          <ac:spMkLst>
            <pc:docMk/>
            <pc:sldMk cId="718709171" sldId="259"/>
            <ac:spMk id="10" creationId="{D94A7024-D948-494D-8920-BBA2DA07D15B}"/>
          </ac:spMkLst>
        </pc:spChg>
        <pc:spChg chg="add">
          <ac:chgData name="Rosalina Ivanova (2326076)" userId="0fee4f71-9488-473f-b575-04042e8864b2" providerId="ADAL" clId="{00910A32-1766-B84F-8FF9-FE4FB8DE7432}" dt="2024-08-28T20:57:40.055" v="1270" actId="26606"/>
          <ac:spMkLst>
            <pc:docMk/>
            <pc:sldMk cId="718709171" sldId="259"/>
            <ac:spMk id="15" creationId="{3BCB5F6A-9EB0-40B0-9D13-3023E9A20508}"/>
          </ac:spMkLst>
        </pc:spChg>
        <pc:picChg chg="add del">
          <ac:chgData name="Rosalina Ivanova (2326076)" userId="0fee4f71-9488-473f-b575-04042e8864b2" providerId="ADAL" clId="{00910A32-1766-B84F-8FF9-FE4FB8DE7432}" dt="2024-08-28T20:56:17.768" v="1263" actId="478"/>
          <ac:picMkLst>
            <pc:docMk/>
            <pc:sldMk cId="718709171" sldId="259"/>
            <ac:picMk id="4" creationId="{90C544F1-6F96-9DB1-A550-1EA4F664EFE5}"/>
          </ac:picMkLst>
        </pc:picChg>
        <pc:picChg chg="add mod ord">
          <ac:chgData name="Rosalina Ivanova (2326076)" userId="0fee4f71-9488-473f-b575-04042e8864b2" providerId="ADAL" clId="{00910A32-1766-B84F-8FF9-FE4FB8DE7432}" dt="2024-08-28T20:57:40.055" v="1270" actId="26606"/>
          <ac:picMkLst>
            <pc:docMk/>
            <pc:sldMk cId="718709171" sldId="259"/>
            <ac:picMk id="5" creationId="{2119A91D-17D8-4D74-9E01-ACED771512B1}"/>
          </ac:picMkLst>
        </pc:picChg>
      </pc:sldChg>
      <pc:sldChg chg="addSp delSp modSp del mod setBg setClrOvrMap">
        <pc:chgData name="Rosalina Ivanova (2326076)" userId="0fee4f71-9488-473f-b575-04042e8864b2" providerId="ADAL" clId="{00910A32-1766-B84F-8FF9-FE4FB8DE7432}" dt="2024-08-29T00:26:55.389" v="1599" actId="2696"/>
        <pc:sldMkLst>
          <pc:docMk/>
          <pc:sldMk cId="18706060" sldId="260"/>
        </pc:sldMkLst>
        <pc:spChg chg="del mod">
          <ac:chgData name="Rosalina Ivanova (2326076)" userId="0fee4f71-9488-473f-b575-04042e8864b2" providerId="ADAL" clId="{00910A32-1766-B84F-8FF9-FE4FB8DE7432}" dt="2024-08-28T20:49:42.346" v="1251" actId="478"/>
          <ac:spMkLst>
            <pc:docMk/>
            <pc:sldMk cId="18706060" sldId="260"/>
            <ac:spMk id="2" creationId="{862B2415-54F9-405F-1DDA-4BB58FA8A9B6}"/>
          </ac:spMkLst>
        </pc:spChg>
        <pc:spChg chg="mod">
          <ac:chgData name="Rosalina Ivanova (2326076)" userId="0fee4f71-9488-473f-b575-04042e8864b2" providerId="ADAL" clId="{00910A32-1766-B84F-8FF9-FE4FB8DE7432}" dt="2024-08-28T20:55:05.146" v="1261" actId="26606"/>
          <ac:spMkLst>
            <pc:docMk/>
            <pc:sldMk cId="18706060" sldId="260"/>
            <ac:spMk id="3" creationId="{EC55822A-98EB-945B-F8DE-6034BC2A70A5}"/>
          </ac:spMkLst>
        </pc:spChg>
        <pc:spChg chg="add del mod">
          <ac:chgData name="Rosalina Ivanova (2326076)" userId="0fee4f71-9488-473f-b575-04042e8864b2" providerId="ADAL" clId="{00910A32-1766-B84F-8FF9-FE4FB8DE7432}" dt="2024-08-28T20:53:43.503" v="1259" actId="478"/>
          <ac:spMkLst>
            <pc:docMk/>
            <pc:sldMk cId="18706060" sldId="260"/>
            <ac:spMk id="4" creationId="{C521B9CB-9A9C-C180-45CD-53B95A2FE18A}"/>
          </ac:spMkLst>
        </pc:spChg>
        <pc:spChg chg="add">
          <ac:chgData name="Rosalina Ivanova (2326076)" userId="0fee4f71-9488-473f-b575-04042e8864b2" providerId="ADAL" clId="{00910A32-1766-B84F-8FF9-FE4FB8DE7432}" dt="2024-08-28T20:55:05.146" v="1261" actId="26606"/>
          <ac:spMkLst>
            <pc:docMk/>
            <pc:sldMk cId="18706060" sldId="260"/>
            <ac:spMk id="10" creationId="{3BCB5F6A-9EB0-40B0-9D13-3023E9A20508}"/>
          </ac:spMkLst>
        </pc:spChg>
        <pc:picChg chg="add mod">
          <ac:chgData name="Rosalina Ivanova (2326076)" userId="0fee4f71-9488-473f-b575-04042e8864b2" providerId="ADAL" clId="{00910A32-1766-B84F-8FF9-FE4FB8DE7432}" dt="2024-08-28T20:55:05.146" v="1261" actId="26606"/>
          <ac:picMkLst>
            <pc:docMk/>
            <pc:sldMk cId="18706060" sldId="260"/>
            <ac:picMk id="5" creationId="{11C273E7-5DF5-AA2C-14CC-82D3CC84BB6E}"/>
          </ac:picMkLst>
        </pc:picChg>
      </pc:sldChg>
      <pc:sldChg chg="addSp modSp mod setBg setClrOvrMap">
        <pc:chgData name="Rosalina Ivanova (2326076)" userId="0fee4f71-9488-473f-b575-04042e8864b2" providerId="ADAL" clId="{00910A32-1766-B84F-8FF9-FE4FB8DE7432}" dt="2024-08-28T21:18:10.206" v="1466" actId="2710"/>
        <pc:sldMkLst>
          <pc:docMk/>
          <pc:sldMk cId="3887500030" sldId="261"/>
        </pc:sldMkLst>
        <pc:spChg chg="mod">
          <ac:chgData name="Rosalina Ivanova (2326076)" userId="0fee4f71-9488-473f-b575-04042e8864b2" providerId="ADAL" clId="{00910A32-1766-B84F-8FF9-FE4FB8DE7432}" dt="2024-08-28T21:18:01.391" v="1465" actId="27636"/>
          <ac:spMkLst>
            <pc:docMk/>
            <pc:sldMk cId="3887500030" sldId="261"/>
            <ac:spMk id="2" creationId="{93BB7E7F-0002-978C-BDD6-08978E912D5D}"/>
          </ac:spMkLst>
        </pc:spChg>
        <pc:spChg chg="mod">
          <ac:chgData name="Rosalina Ivanova (2326076)" userId="0fee4f71-9488-473f-b575-04042e8864b2" providerId="ADAL" clId="{00910A32-1766-B84F-8FF9-FE4FB8DE7432}" dt="2024-08-28T21:18:10.206" v="1466" actId="2710"/>
          <ac:spMkLst>
            <pc:docMk/>
            <pc:sldMk cId="3887500030" sldId="261"/>
            <ac:spMk id="3" creationId="{FB7AB8EB-A454-C1F3-FAD6-C8A7E6D55F17}"/>
          </ac:spMkLst>
        </pc:spChg>
        <pc:spChg chg="add">
          <ac:chgData name="Rosalina Ivanova (2326076)" userId="0fee4f71-9488-473f-b575-04042e8864b2" providerId="ADAL" clId="{00910A32-1766-B84F-8FF9-FE4FB8DE7432}" dt="2024-08-28T20:58:10.296" v="1271" actId="26606"/>
          <ac:spMkLst>
            <pc:docMk/>
            <pc:sldMk cId="3887500030" sldId="261"/>
            <ac:spMk id="8" creationId="{A65AC7D1-EAA9-48F5-B509-60A7F50BF703}"/>
          </ac:spMkLst>
        </pc:spChg>
        <pc:spChg chg="add">
          <ac:chgData name="Rosalina Ivanova (2326076)" userId="0fee4f71-9488-473f-b575-04042e8864b2" providerId="ADAL" clId="{00910A32-1766-B84F-8FF9-FE4FB8DE7432}" dt="2024-08-28T20:58:10.296" v="1271" actId="26606"/>
          <ac:spMkLst>
            <pc:docMk/>
            <pc:sldMk cId="3887500030" sldId="261"/>
            <ac:spMk id="10" creationId="{D6320AF9-619A-4175-865B-5663E1AEF4C5}"/>
          </ac:spMkLst>
        </pc:spChg>
        <pc:spChg chg="add">
          <ac:chgData name="Rosalina Ivanova (2326076)" userId="0fee4f71-9488-473f-b575-04042e8864b2" providerId="ADAL" clId="{00910A32-1766-B84F-8FF9-FE4FB8DE7432}" dt="2024-08-28T20:58:10.296" v="1271" actId="26606"/>
          <ac:spMkLst>
            <pc:docMk/>
            <pc:sldMk cId="3887500030" sldId="261"/>
            <ac:spMk id="16" creationId="{7E018740-5C2B-4A41-AC1A-7E68D1EC1954}"/>
          </ac:spMkLst>
        </pc:spChg>
        <pc:spChg chg="add">
          <ac:chgData name="Rosalina Ivanova (2326076)" userId="0fee4f71-9488-473f-b575-04042e8864b2" providerId="ADAL" clId="{00910A32-1766-B84F-8FF9-FE4FB8DE7432}" dt="2024-08-28T20:58:10.296" v="1271" actId="26606"/>
          <ac:spMkLst>
            <pc:docMk/>
            <pc:sldMk cId="3887500030" sldId="261"/>
            <ac:spMk id="18" creationId="{166F75A4-C475-4941-8EE2-B80A06A2C1BB}"/>
          </ac:spMkLst>
        </pc:spChg>
        <pc:spChg chg="add">
          <ac:chgData name="Rosalina Ivanova (2326076)" userId="0fee4f71-9488-473f-b575-04042e8864b2" providerId="ADAL" clId="{00910A32-1766-B84F-8FF9-FE4FB8DE7432}" dt="2024-08-28T20:58:10.296" v="1271" actId="26606"/>
          <ac:spMkLst>
            <pc:docMk/>
            <pc:sldMk cId="3887500030" sldId="261"/>
            <ac:spMk id="20" creationId="{A032553A-72E8-4B0D-8405-FF9771C9AF05}"/>
          </ac:spMkLst>
        </pc:spChg>
        <pc:spChg chg="add">
          <ac:chgData name="Rosalina Ivanova (2326076)" userId="0fee4f71-9488-473f-b575-04042e8864b2" providerId="ADAL" clId="{00910A32-1766-B84F-8FF9-FE4FB8DE7432}" dt="2024-08-28T20:58:10.296" v="1271" actId="26606"/>
          <ac:spMkLst>
            <pc:docMk/>
            <pc:sldMk cId="3887500030" sldId="261"/>
            <ac:spMk id="22" creationId="{765800AC-C3B9-498E-87BC-29FAE4C76B21}"/>
          </ac:spMkLst>
        </pc:spChg>
        <pc:spChg chg="add">
          <ac:chgData name="Rosalina Ivanova (2326076)" userId="0fee4f71-9488-473f-b575-04042e8864b2" providerId="ADAL" clId="{00910A32-1766-B84F-8FF9-FE4FB8DE7432}" dt="2024-08-28T20:58:10.296" v="1271" actId="26606"/>
          <ac:spMkLst>
            <pc:docMk/>
            <pc:sldMk cId="3887500030" sldId="261"/>
            <ac:spMk id="24" creationId="{1F9D6ACB-2FF4-49F9-978A-E0D5327FC635}"/>
          </ac:spMkLst>
        </pc:spChg>
        <pc:spChg chg="add">
          <ac:chgData name="Rosalina Ivanova (2326076)" userId="0fee4f71-9488-473f-b575-04042e8864b2" providerId="ADAL" clId="{00910A32-1766-B84F-8FF9-FE4FB8DE7432}" dt="2024-08-28T20:58:10.296" v="1271" actId="26606"/>
          <ac:spMkLst>
            <pc:docMk/>
            <pc:sldMk cId="3887500030" sldId="261"/>
            <ac:spMk id="26" creationId="{142BFA2A-77A0-4F60-A32A-685681C84889}"/>
          </ac:spMkLst>
        </pc:spChg>
        <pc:cxnChg chg="add">
          <ac:chgData name="Rosalina Ivanova (2326076)" userId="0fee4f71-9488-473f-b575-04042e8864b2" providerId="ADAL" clId="{00910A32-1766-B84F-8FF9-FE4FB8DE7432}" dt="2024-08-28T20:58:10.296" v="1271" actId="26606"/>
          <ac:cxnSpMkLst>
            <pc:docMk/>
            <pc:sldMk cId="3887500030" sldId="261"/>
            <ac:cxnSpMk id="12" creationId="{063B6EC6-D752-4EE7-908B-F8F19E8C7FEA}"/>
          </ac:cxnSpMkLst>
        </pc:cxnChg>
        <pc:cxnChg chg="add">
          <ac:chgData name="Rosalina Ivanova (2326076)" userId="0fee4f71-9488-473f-b575-04042e8864b2" providerId="ADAL" clId="{00910A32-1766-B84F-8FF9-FE4FB8DE7432}" dt="2024-08-28T20:58:10.296" v="1271" actId="26606"/>
          <ac:cxnSpMkLst>
            <pc:docMk/>
            <pc:sldMk cId="3887500030" sldId="261"/>
            <ac:cxnSpMk id="14" creationId="{EFECD4E8-AD3E-4228-82A2-9461958EA94D}"/>
          </ac:cxnSpMkLst>
        </pc:cxnChg>
      </pc:sldChg>
      <pc:sldChg chg="addSp delSp modSp del mod setBg setClrOvrMap">
        <pc:chgData name="Rosalina Ivanova (2326076)" userId="0fee4f71-9488-473f-b575-04042e8864b2" providerId="ADAL" clId="{00910A32-1766-B84F-8FF9-FE4FB8DE7432}" dt="2024-08-29T00:27:25.314" v="1600" actId="2696"/>
        <pc:sldMkLst>
          <pc:docMk/>
          <pc:sldMk cId="2117660825" sldId="262"/>
        </pc:sldMkLst>
        <pc:spChg chg="mod">
          <ac:chgData name="Rosalina Ivanova (2326076)" userId="0fee4f71-9488-473f-b575-04042e8864b2" providerId="ADAL" clId="{00910A32-1766-B84F-8FF9-FE4FB8DE7432}" dt="2024-08-28T20:58:45.541" v="1276" actId="26606"/>
          <ac:spMkLst>
            <pc:docMk/>
            <pc:sldMk cId="2117660825" sldId="262"/>
            <ac:spMk id="2" creationId="{2FAE7D77-0045-110D-1D62-FFE9DA4509EA}"/>
          </ac:spMkLst>
        </pc:spChg>
        <pc:spChg chg="mod">
          <ac:chgData name="Rosalina Ivanova (2326076)" userId="0fee4f71-9488-473f-b575-04042e8864b2" providerId="ADAL" clId="{00910A32-1766-B84F-8FF9-FE4FB8DE7432}" dt="2024-08-28T21:21:18.062" v="1478" actId="2710"/>
          <ac:spMkLst>
            <pc:docMk/>
            <pc:sldMk cId="2117660825" sldId="262"/>
            <ac:spMk id="3" creationId="{6BBFA584-6E42-9E87-A5DE-848E3CA993BC}"/>
          </ac:spMkLst>
        </pc:spChg>
        <pc:spChg chg="add del">
          <ac:chgData name="Rosalina Ivanova (2326076)" userId="0fee4f71-9488-473f-b575-04042e8864b2" providerId="ADAL" clId="{00910A32-1766-B84F-8FF9-FE4FB8DE7432}" dt="2024-08-28T20:58:37.245" v="1273" actId="26606"/>
          <ac:spMkLst>
            <pc:docMk/>
            <pc:sldMk cId="2117660825" sldId="262"/>
            <ac:spMk id="9" creationId="{3BCB5F6A-9EB0-40B0-9D13-3023E9A20508}"/>
          </ac:spMkLst>
        </pc:spChg>
        <pc:spChg chg="add del">
          <ac:chgData name="Rosalina Ivanova (2326076)" userId="0fee4f71-9488-473f-b575-04042e8864b2" providerId="ADAL" clId="{00910A32-1766-B84F-8FF9-FE4FB8DE7432}" dt="2024-08-28T20:58:45.503" v="1275" actId="26606"/>
          <ac:spMkLst>
            <pc:docMk/>
            <pc:sldMk cId="2117660825" sldId="262"/>
            <ac:spMk id="13" creationId="{3F088236-D655-4F88-B238-E16762358025}"/>
          </ac:spMkLst>
        </pc:spChg>
        <pc:spChg chg="add del">
          <ac:chgData name="Rosalina Ivanova (2326076)" userId="0fee4f71-9488-473f-b575-04042e8864b2" providerId="ADAL" clId="{00910A32-1766-B84F-8FF9-FE4FB8DE7432}" dt="2024-08-28T20:58:45.503" v="1275" actId="26606"/>
          <ac:spMkLst>
            <pc:docMk/>
            <pc:sldMk cId="2117660825" sldId="262"/>
            <ac:spMk id="15" creationId="{3DAC0C92-199E-475C-9390-119A9B027276}"/>
          </ac:spMkLst>
        </pc:spChg>
        <pc:spChg chg="add del">
          <ac:chgData name="Rosalina Ivanova (2326076)" userId="0fee4f71-9488-473f-b575-04042e8864b2" providerId="ADAL" clId="{00910A32-1766-B84F-8FF9-FE4FB8DE7432}" dt="2024-08-28T20:58:45.503" v="1275" actId="26606"/>
          <ac:spMkLst>
            <pc:docMk/>
            <pc:sldMk cId="2117660825" sldId="262"/>
            <ac:spMk id="17" creationId="{C4CFB339-0ED8-4FE2-9EF1-6D1375B8499B}"/>
          </ac:spMkLst>
        </pc:spChg>
        <pc:spChg chg="add del">
          <ac:chgData name="Rosalina Ivanova (2326076)" userId="0fee4f71-9488-473f-b575-04042e8864b2" providerId="ADAL" clId="{00910A32-1766-B84F-8FF9-FE4FB8DE7432}" dt="2024-08-28T20:58:45.503" v="1275" actId="26606"/>
          <ac:spMkLst>
            <pc:docMk/>
            <pc:sldMk cId="2117660825" sldId="262"/>
            <ac:spMk id="19" creationId="{31896C80-2069-4431-9C19-83B913734490}"/>
          </ac:spMkLst>
        </pc:spChg>
        <pc:spChg chg="add del">
          <ac:chgData name="Rosalina Ivanova (2326076)" userId="0fee4f71-9488-473f-b575-04042e8864b2" providerId="ADAL" clId="{00910A32-1766-B84F-8FF9-FE4FB8DE7432}" dt="2024-08-28T20:58:45.503" v="1275" actId="26606"/>
          <ac:spMkLst>
            <pc:docMk/>
            <pc:sldMk cId="2117660825" sldId="262"/>
            <ac:spMk id="21" creationId="{BF120A21-0841-4823-B0C4-28AEBCEF9B78}"/>
          </ac:spMkLst>
        </pc:spChg>
        <pc:spChg chg="add del">
          <ac:chgData name="Rosalina Ivanova (2326076)" userId="0fee4f71-9488-473f-b575-04042e8864b2" providerId="ADAL" clId="{00910A32-1766-B84F-8FF9-FE4FB8DE7432}" dt="2024-08-28T20:58:45.503" v="1275" actId="26606"/>
          <ac:spMkLst>
            <pc:docMk/>
            <pc:sldMk cId="2117660825" sldId="262"/>
            <ac:spMk id="23" creationId="{DBB05BAE-BBD3-4289-899F-A6851503C6B0}"/>
          </ac:spMkLst>
        </pc:spChg>
        <pc:spChg chg="add del">
          <ac:chgData name="Rosalina Ivanova (2326076)" userId="0fee4f71-9488-473f-b575-04042e8864b2" providerId="ADAL" clId="{00910A32-1766-B84F-8FF9-FE4FB8DE7432}" dt="2024-08-28T20:58:45.503" v="1275" actId="26606"/>
          <ac:spMkLst>
            <pc:docMk/>
            <pc:sldMk cId="2117660825" sldId="262"/>
            <ac:spMk id="25" creationId="{9874D11C-36F5-4BBE-A490-019A54E953B0}"/>
          </ac:spMkLst>
        </pc:spChg>
        <pc:spChg chg="add">
          <ac:chgData name="Rosalina Ivanova (2326076)" userId="0fee4f71-9488-473f-b575-04042e8864b2" providerId="ADAL" clId="{00910A32-1766-B84F-8FF9-FE4FB8DE7432}" dt="2024-08-28T20:58:45.541" v="1276" actId="26606"/>
          <ac:spMkLst>
            <pc:docMk/>
            <pc:sldMk cId="2117660825" sldId="262"/>
            <ac:spMk id="28" creationId="{3BCB5F6A-9EB0-40B0-9D13-3023E9A20508}"/>
          </ac:spMkLst>
        </pc:spChg>
        <pc:picChg chg="add del">
          <ac:chgData name="Rosalina Ivanova (2326076)" userId="0fee4f71-9488-473f-b575-04042e8864b2" providerId="ADAL" clId="{00910A32-1766-B84F-8FF9-FE4FB8DE7432}" dt="2024-08-28T20:58:37.245" v="1273" actId="26606"/>
          <ac:picMkLst>
            <pc:docMk/>
            <pc:sldMk cId="2117660825" sldId="262"/>
            <ac:picMk id="5" creationId="{58CB2890-6939-D213-D4AB-97118D7A390B}"/>
          </ac:picMkLst>
        </pc:picChg>
        <pc:picChg chg="add del">
          <ac:chgData name="Rosalina Ivanova (2326076)" userId="0fee4f71-9488-473f-b575-04042e8864b2" providerId="ADAL" clId="{00910A32-1766-B84F-8FF9-FE4FB8DE7432}" dt="2024-08-28T20:58:45.503" v="1275" actId="26606"/>
          <ac:picMkLst>
            <pc:docMk/>
            <pc:sldMk cId="2117660825" sldId="262"/>
            <ac:picMk id="12" creationId="{2E0B3DD2-E5E7-CEE1-9410-7D060EF0F3AC}"/>
          </ac:picMkLst>
        </pc:picChg>
        <pc:picChg chg="add">
          <ac:chgData name="Rosalina Ivanova (2326076)" userId="0fee4f71-9488-473f-b575-04042e8864b2" providerId="ADAL" clId="{00910A32-1766-B84F-8FF9-FE4FB8DE7432}" dt="2024-08-28T20:58:45.541" v="1276" actId="26606"/>
          <ac:picMkLst>
            <pc:docMk/>
            <pc:sldMk cId="2117660825" sldId="262"/>
            <ac:picMk id="27" creationId="{58CB2890-6939-D213-D4AB-97118D7A390B}"/>
          </ac:picMkLst>
        </pc:picChg>
        <pc:cxnChg chg="add del">
          <ac:chgData name="Rosalina Ivanova (2326076)" userId="0fee4f71-9488-473f-b575-04042e8864b2" providerId="ADAL" clId="{00910A32-1766-B84F-8FF9-FE4FB8DE7432}" dt="2024-08-28T20:58:45.503" v="1275" actId="26606"/>
          <ac:cxnSpMkLst>
            <pc:docMk/>
            <pc:sldMk cId="2117660825" sldId="262"/>
            <ac:cxnSpMk id="11" creationId="{2AFD8CBA-54A3-4363-991B-B9C631BBFA74}"/>
          </ac:cxnSpMkLst>
        </pc:cxnChg>
        <pc:cxnChg chg="add del">
          <ac:chgData name="Rosalina Ivanova (2326076)" userId="0fee4f71-9488-473f-b575-04042e8864b2" providerId="ADAL" clId="{00910A32-1766-B84F-8FF9-FE4FB8DE7432}" dt="2024-08-28T20:58:45.503" v="1275" actId="26606"/>
          <ac:cxnSpMkLst>
            <pc:docMk/>
            <pc:sldMk cId="2117660825" sldId="262"/>
            <ac:cxnSpMk id="14" creationId="{64FA5DFF-7FE6-4855-84E6-DFA78EE978BD}"/>
          </ac:cxnSpMkLst>
        </pc:cxnChg>
      </pc:sldChg>
      <pc:sldChg chg="addSp modSp mod setBg setClrOvrMap">
        <pc:chgData name="Rosalina Ivanova (2326076)" userId="0fee4f71-9488-473f-b575-04042e8864b2" providerId="ADAL" clId="{00910A32-1766-B84F-8FF9-FE4FB8DE7432}" dt="2024-08-29T00:27:59.986" v="1608" actId="20577"/>
        <pc:sldMkLst>
          <pc:docMk/>
          <pc:sldMk cId="2792088723" sldId="263"/>
        </pc:sldMkLst>
        <pc:spChg chg="mod">
          <ac:chgData name="Rosalina Ivanova (2326076)" userId="0fee4f71-9488-473f-b575-04042e8864b2" providerId="ADAL" clId="{00910A32-1766-B84F-8FF9-FE4FB8DE7432}" dt="2024-08-28T20:58:56.055" v="1277" actId="26606"/>
          <ac:spMkLst>
            <pc:docMk/>
            <pc:sldMk cId="2792088723" sldId="263"/>
            <ac:spMk id="2" creationId="{36DE9B9A-49E1-FFC5-1E43-BAC056ACFF2E}"/>
          </ac:spMkLst>
        </pc:spChg>
        <pc:spChg chg="mod">
          <ac:chgData name="Rosalina Ivanova (2326076)" userId="0fee4f71-9488-473f-b575-04042e8864b2" providerId="ADAL" clId="{00910A32-1766-B84F-8FF9-FE4FB8DE7432}" dt="2024-08-29T00:27:59.986" v="1608" actId="20577"/>
          <ac:spMkLst>
            <pc:docMk/>
            <pc:sldMk cId="2792088723" sldId="263"/>
            <ac:spMk id="3" creationId="{6920DD75-7885-92A4-FBFC-D6E059AB0055}"/>
          </ac:spMkLst>
        </pc:spChg>
        <pc:spChg chg="add">
          <ac:chgData name="Rosalina Ivanova (2326076)" userId="0fee4f71-9488-473f-b575-04042e8864b2" providerId="ADAL" clId="{00910A32-1766-B84F-8FF9-FE4FB8DE7432}" dt="2024-08-28T20:58:56.055" v="1277" actId="26606"/>
          <ac:spMkLst>
            <pc:docMk/>
            <pc:sldMk cId="2792088723" sldId="263"/>
            <ac:spMk id="8" creationId="{A65AC7D1-EAA9-48F5-B509-60A7F50BF703}"/>
          </ac:spMkLst>
        </pc:spChg>
        <pc:spChg chg="add">
          <ac:chgData name="Rosalina Ivanova (2326076)" userId="0fee4f71-9488-473f-b575-04042e8864b2" providerId="ADAL" clId="{00910A32-1766-B84F-8FF9-FE4FB8DE7432}" dt="2024-08-28T20:58:56.055" v="1277" actId="26606"/>
          <ac:spMkLst>
            <pc:docMk/>
            <pc:sldMk cId="2792088723" sldId="263"/>
            <ac:spMk id="10" creationId="{D6320AF9-619A-4175-865B-5663E1AEF4C5}"/>
          </ac:spMkLst>
        </pc:spChg>
        <pc:spChg chg="add">
          <ac:chgData name="Rosalina Ivanova (2326076)" userId="0fee4f71-9488-473f-b575-04042e8864b2" providerId="ADAL" clId="{00910A32-1766-B84F-8FF9-FE4FB8DE7432}" dt="2024-08-28T20:58:56.055" v="1277" actId="26606"/>
          <ac:spMkLst>
            <pc:docMk/>
            <pc:sldMk cId="2792088723" sldId="263"/>
            <ac:spMk id="16" creationId="{7E018740-5C2B-4A41-AC1A-7E68D1EC1954}"/>
          </ac:spMkLst>
        </pc:spChg>
        <pc:spChg chg="add">
          <ac:chgData name="Rosalina Ivanova (2326076)" userId="0fee4f71-9488-473f-b575-04042e8864b2" providerId="ADAL" clId="{00910A32-1766-B84F-8FF9-FE4FB8DE7432}" dt="2024-08-28T20:58:56.055" v="1277" actId="26606"/>
          <ac:spMkLst>
            <pc:docMk/>
            <pc:sldMk cId="2792088723" sldId="263"/>
            <ac:spMk id="18" creationId="{166F75A4-C475-4941-8EE2-B80A06A2C1BB}"/>
          </ac:spMkLst>
        </pc:spChg>
        <pc:spChg chg="add">
          <ac:chgData name="Rosalina Ivanova (2326076)" userId="0fee4f71-9488-473f-b575-04042e8864b2" providerId="ADAL" clId="{00910A32-1766-B84F-8FF9-FE4FB8DE7432}" dt="2024-08-28T20:58:56.055" v="1277" actId="26606"/>
          <ac:spMkLst>
            <pc:docMk/>
            <pc:sldMk cId="2792088723" sldId="263"/>
            <ac:spMk id="20" creationId="{A032553A-72E8-4B0D-8405-FF9771C9AF05}"/>
          </ac:spMkLst>
        </pc:spChg>
        <pc:spChg chg="add">
          <ac:chgData name="Rosalina Ivanova (2326076)" userId="0fee4f71-9488-473f-b575-04042e8864b2" providerId="ADAL" clId="{00910A32-1766-B84F-8FF9-FE4FB8DE7432}" dt="2024-08-28T20:58:56.055" v="1277" actId="26606"/>
          <ac:spMkLst>
            <pc:docMk/>
            <pc:sldMk cId="2792088723" sldId="263"/>
            <ac:spMk id="22" creationId="{765800AC-C3B9-498E-87BC-29FAE4C76B21}"/>
          </ac:spMkLst>
        </pc:spChg>
        <pc:spChg chg="add">
          <ac:chgData name="Rosalina Ivanova (2326076)" userId="0fee4f71-9488-473f-b575-04042e8864b2" providerId="ADAL" clId="{00910A32-1766-B84F-8FF9-FE4FB8DE7432}" dt="2024-08-28T20:58:56.055" v="1277" actId="26606"/>
          <ac:spMkLst>
            <pc:docMk/>
            <pc:sldMk cId="2792088723" sldId="263"/>
            <ac:spMk id="24" creationId="{1F9D6ACB-2FF4-49F9-978A-E0D5327FC635}"/>
          </ac:spMkLst>
        </pc:spChg>
        <pc:spChg chg="add">
          <ac:chgData name="Rosalina Ivanova (2326076)" userId="0fee4f71-9488-473f-b575-04042e8864b2" providerId="ADAL" clId="{00910A32-1766-B84F-8FF9-FE4FB8DE7432}" dt="2024-08-28T20:58:56.055" v="1277" actId="26606"/>
          <ac:spMkLst>
            <pc:docMk/>
            <pc:sldMk cId="2792088723" sldId="263"/>
            <ac:spMk id="26" creationId="{142BFA2A-77A0-4F60-A32A-685681C84889}"/>
          </ac:spMkLst>
        </pc:spChg>
        <pc:cxnChg chg="add">
          <ac:chgData name="Rosalina Ivanova (2326076)" userId="0fee4f71-9488-473f-b575-04042e8864b2" providerId="ADAL" clId="{00910A32-1766-B84F-8FF9-FE4FB8DE7432}" dt="2024-08-28T20:58:56.055" v="1277" actId="26606"/>
          <ac:cxnSpMkLst>
            <pc:docMk/>
            <pc:sldMk cId="2792088723" sldId="263"/>
            <ac:cxnSpMk id="12" creationId="{063B6EC6-D752-4EE7-908B-F8F19E8C7FEA}"/>
          </ac:cxnSpMkLst>
        </pc:cxnChg>
        <pc:cxnChg chg="add">
          <ac:chgData name="Rosalina Ivanova (2326076)" userId="0fee4f71-9488-473f-b575-04042e8864b2" providerId="ADAL" clId="{00910A32-1766-B84F-8FF9-FE4FB8DE7432}" dt="2024-08-28T20:58:56.055" v="1277" actId="26606"/>
          <ac:cxnSpMkLst>
            <pc:docMk/>
            <pc:sldMk cId="2792088723" sldId="263"/>
            <ac:cxnSpMk id="14" creationId="{EFECD4E8-AD3E-4228-82A2-9461958EA94D}"/>
          </ac:cxnSpMkLst>
        </pc:cxnChg>
      </pc:sldChg>
      <pc:sldChg chg="addSp modSp new mod setBg setClrOvrMap">
        <pc:chgData name="Rosalina Ivanova (2326076)" userId="0fee4f71-9488-473f-b575-04042e8864b2" providerId="ADAL" clId="{00910A32-1766-B84F-8FF9-FE4FB8DE7432}" dt="2024-08-28T21:22:08.274" v="1480" actId="2710"/>
        <pc:sldMkLst>
          <pc:docMk/>
          <pc:sldMk cId="3811152343" sldId="264"/>
        </pc:sldMkLst>
        <pc:spChg chg="mod">
          <ac:chgData name="Rosalina Ivanova (2326076)" userId="0fee4f71-9488-473f-b575-04042e8864b2" providerId="ADAL" clId="{00910A32-1766-B84F-8FF9-FE4FB8DE7432}" dt="2024-08-28T20:59:12.716" v="1278" actId="26606"/>
          <ac:spMkLst>
            <pc:docMk/>
            <pc:sldMk cId="3811152343" sldId="264"/>
            <ac:spMk id="2" creationId="{8FB92646-4633-2D40-155C-7631341D0191}"/>
          </ac:spMkLst>
        </pc:spChg>
        <pc:spChg chg="mod">
          <ac:chgData name="Rosalina Ivanova (2326076)" userId="0fee4f71-9488-473f-b575-04042e8864b2" providerId="ADAL" clId="{00910A32-1766-B84F-8FF9-FE4FB8DE7432}" dt="2024-08-28T21:22:08.274" v="1480" actId="2710"/>
          <ac:spMkLst>
            <pc:docMk/>
            <pc:sldMk cId="3811152343" sldId="264"/>
            <ac:spMk id="3" creationId="{3F1A4F9B-34E3-8E2D-5029-590AB1BD6D67}"/>
          </ac:spMkLst>
        </pc:spChg>
        <pc:spChg chg="add">
          <ac:chgData name="Rosalina Ivanova (2326076)" userId="0fee4f71-9488-473f-b575-04042e8864b2" providerId="ADAL" clId="{00910A32-1766-B84F-8FF9-FE4FB8DE7432}" dt="2024-08-28T20:59:12.716" v="1278" actId="26606"/>
          <ac:spMkLst>
            <pc:docMk/>
            <pc:sldMk cId="3811152343" sldId="264"/>
            <ac:spMk id="9" creationId="{3BCB5F6A-9EB0-40B0-9D13-3023E9A20508}"/>
          </ac:spMkLst>
        </pc:spChg>
        <pc:picChg chg="add">
          <ac:chgData name="Rosalina Ivanova (2326076)" userId="0fee4f71-9488-473f-b575-04042e8864b2" providerId="ADAL" clId="{00910A32-1766-B84F-8FF9-FE4FB8DE7432}" dt="2024-08-28T20:59:12.716" v="1278" actId="26606"/>
          <ac:picMkLst>
            <pc:docMk/>
            <pc:sldMk cId="3811152343" sldId="264"/>
            <ac:picMk id="5" creationId="{5B8758CC-E13A-EF46-755E-A880A6C62EE1}"/>
          </ac:picMkLst>
        </pc:picChg>
      </pc:sldChg>
      <pc:sldChg chg="addSp delSp modSp new mod setBg setClrOvrMap">
        <pc:chgData name="Rosalina Ivanova (2326076)" userId="0fee4f71-9488-473f-b575-04042e8864b2" providerId="ADAL" clId="{00910A32-1766-B84F-8FF9-FE4FB8DE7432}" dt="2024-08-28T21:23:01.265" v="1504" actId="27636"/>
        <pc:sldMkLst>
          <pc:docMk/>
          <pc:sldMk cId="1191536767" sldId="265"/>
        </pc:sldMkLst>
        <pc:spChg chg="mod">
          <ac:chgData name="Rosalina Ivanova (2326076)" userId="0fee4f71-9488-473f-b575-04042e8864b2" providerId="ADAL" clId="{00910A32-1766-B84F-8FF9-FE4FB8DE7432}" dt="2024-08-28T20:59:24.372" v="1283" actId="26606"/>
          <ac:spMkLst>
            <pc:docMk/>
            <pc:sldMk cId="1191536767" sldId="265"/>
            <ac:spMk id="2" creationId="{BC09E8A7-F69E-AF3D-0619-7E28FE01493C}"/>
          </ac:spMkLst>
        </pc:spChg>
        <pc:spChg chg="mod">
          <ac:chgData name="Rosalina Ivanova (2326076)" userId="0fee4f71-9488-473f-b575-04042e8864b2" providerId="ADAL" clId="{00910A32-1766-B84F-8FF9-FE4FB8DE7432}" dt="2024-08-28T21:23:01.265" v="1504" actId="27636"/>
          <ac:spMkLst>
            <pc:docMk/>
            <pc:sldMk cId="1191536767" sldId="265"/>
            <ac:spMk id="3" creationId="{82A0D52D-311D-910C-D8E7-549BDD7342CA}"/>
          </ac:spMkLst>
        </pc:spChg>
        <pc:spChg chg="add del">
          <ac:chgData name="Rosalina Ivanova (2326076)" userId="0fee4f71-9488-473f-b575-04042e8864b2" providerId="ADAL" clId="{00910A32-1766-B84F-8FF9-FE4FB8DE7432}" dt="2024-08-28T20:59:24.325" v="1282" actId="26606"/>
          <ac:spMkLst>
            <pc:docMk/>
            <pc:sldMk cId="1191536767" sldId="265"/>
            <ac:spMk id="8" creationId="{86C16C40-7C29-4ACC-B851-7E08E459B596}"/>
          </ac:spMkLst>
        </pc:spChg>
        <pc:spChg chg="add del">
          <ac:chgData name="Rosalina Ivanova (2326076)" userId="0fee4f71-9488-473f-b575-04042e8864b2" providerId="ADAL" clId="{00910A32-1766-B84F-8FF9-FE4FB8DE7432}" dt="2024-08-28T20:59:23.140" v="1280" actId="26606"/>
          <ac:spMkLst>
            <pc:docMk/>
            <pc:sldMk cId="1191536767" sldId="265"/>
            <ac:spMk id="9" creationId="{3BCB5F6A-9EB0-40B0-9D13-3023E9A20508}"/>
          </ac:spMkLst>
        </pc:spChg>
        <pc:spChg chg="add">
          <ac:chgData name="Rosalina Ivanova (2326076)" userId="0fee4f71-9488-473f-b575-04042e8864b2" providerId="ADAL" clId="{00910A32-1766-B84F-8FF9-FE4FB8DE7432}" dt="2024-08-28T20:59:24.372" v="1283" actId="26606"/>
          <ac:spMkLst>
            <pc:docMk/>
            <pc:sldMk cId="1191536767" sldId="265"/>
            <ac:spMk id="23" creationId="{3BCB5F6A-9EB0-40B0-9D13-3023E9A20508}"/>
          </ac:spMkLst>
        </pc:spChg>
        <pc:grpChg chg="add del">
          <ac:chgData name="Rosalina Ivanova (2326076)" userId="0fee4f71-9488-473f-b575-04042e8864b2" providerId="ADAL" clId="{00910A32-1766-B84F-8FF9-FE4FB8DE7432}" dt="2024-08-28T20:59:24.325" v="1282" actId="26606"/>
          <ac:grpSpMkLst>
            <pc:docMk/>
            <pc:sldMk cId="1191536767" sldId="265"/>
            <ac:grpSpMk id="10" creationId="{CDD733AE-DD5E-4C77-8BCD-72BF12A06BB1}"/>
          </ac:grpSpMkLst>
        </pc:grpChg>
        <pc:picChg chg="add del">
          <ac:chgData name="Rosalina Ivanova (2326076)" userId="0fee4f71-9488-473f-b575-04042e8864b2" providerId="ADAL" clId="{00910A32-1766-B84F-8FF9-FE4FB8DE7432}" dt="2024-08-28T20:59:23.140" v="1280" actId="26606"/>
          <ac:picMkLst>
            <pc:docMk/>
            <pc:sldMk cId="1191536767" sldId="265"/>
            <ac:picMk id="5" creationId="{EA7C2DB6-612C-0FBA-D71B-A8CC4D0345DE}"/>
          </ac:picMkLst>
        </pc:picChg>
        <pc:picChg chg="add">
          <ac:chgData name="Rosalina Ivanova (2326076)" userId="0fee4f71-9488-473f-b575-04042e8864b2" providerId="ADAL" clId="{00910A32-1766-B84F-8FF9-FE4FB8DE7432}" dt="2024-08-28T20:59:24.372" v="1283" actId="26606"/>
          <ac:picMkLst>
            <pc:docMk/>
            <pc:sldMk cId="1191536767" sldId="265"/>
            <ac:picMk id="22" creationId="{EA7C2DB6-612C-0FBA-D71B-A8CC4D0345DE}"/>
          </ac:picMkLst>
        </pc:picChg>
      </pc:sldChg>
      <pc:sldChg chg="addSp delSp modSp new del mod setBg setClrOvrMap">
        <pc:chgData name="Rosalina Ivanova (2326076)" userId="0fee4f71-9488-473f-b575-04042e8864b2" providerId="ADAL" clId="{00910A32-1766-B84F-8FF9-FE4FB8DE7432}" dt="2024-08-28T21:24:13.658" v="1513" actId="21"/>
        <pc:sldMkLst>
          <pc:docMk/>
          <pc:sldMk cId="2457949265" sldId="266"/>
        </pc:sldMkLst>
        <pc:spChg chg="del mod">
          <ac:chgData name="Rosalina Ivanova (2326076)" userId="0fee4f71-9488-473f-b575-04042e8864b2" providerId="ADAL" clId="{00910A32-1766-B84F-8FF9-FE4FB8DE7432}" dt="2024-08-28T21:24:08.852" v="1512" actId="478"/>
          <ac:spMkLst>
            <pc:docMk/>
            <pc:sldMk cId="2457949265" sldId="266"/>
            <ac:spMk id="2" creationId="{CC2B9051-D45E-8CDD-BCA1-4890790A1A60}"/>
          </ac:spMkLst>
        </pc:spChg>
        <pc:spChg chg="del mod">
          <ac:chgData name="Rosalina Ivanova (2326076)" userId="0fee4f71-9488-473f-b575-04042e8864b2" providerId="ADAL" clId="{00910A32-1766-B84F-8FF9-FE4FB8DE7432}" dt="2024-08-28T21:24:08.852" v="1512" actId="478"/>
          <ac:spMkLst>
            <pc:docMk/>
            <pc:sldMk cId="2457949265" sldId="266"/>
            <ac:spMk id="3" creationId="{1432C6E5-4A97-9E6E-3F21-FDC3920BE792}"/>
          </ac:spMkLst>
        </pc:spChg>
        <pc:spChg chg="add mod">
          <ac:chgData name="Rosalina Ivanova (2326076)" userId="0fee4f71-9488-473f-b575-04042e8864b2" providerId="ADAL" clId="{00910A32-1766-B84F-8FF9-FE4FB8DE7432}" dt="2024-08-28T21:24:08.852" v="1512" actId="478"/>
          <ac:spMkLst>
            <pc:docMk/>
            <pc:sldMk cId="2457949265" sldId="266"/>
            <ac:spMk id="5" creationId="{63547909-E6E2-6917-0A99-86821CDC1DD8}"/>
          </ac:spMkLst>
        </pc:spChg>
        <pc:spChg chg="add mod">
          <ac:chgData name="Rosalina Ivanova (2326076)" userId="0fee4f71-9488-473f-b575-04042e8864b2" providerId="ADAL" clId="{00910A32-1766-B84F-8FF9-FE4FB8DE7432}" dt="2024-08-28T21:24:08.852" v="1512" actId="478"/>
          <ac:spMkLst>
            <pc:docMk/>
            <pc:sldMk cId="2457949265" sldId="266"/>
            <ac:spMk id="7" creationId="{D2C9F43A-2718-20A8-1125-A47439D91900}"/>
          </ac:spMkLst>
        </pc:spChg>
        <pc:spChg chg="add">
          <ac:chgData name="Rosalina Ivanova (2326076)" userId="0fee4f71-9488-473f-b575-04042e8864b2" providerId="ADAL" clId="{00910A32-1766-B84F-8FF9-FE4FB8DE7432}" dt="2024-08-28T20:59:32.373" v="1284" actId="26606"/>
          <ac:spMkLst>
            <pc:docMk/>
            <pc:sldMk cId="2457949265" sldId="266"/>
            <ac:spMk id="8" creationId="{A65AC7D1-EAA9-48F5-B509-60A7F50BF703}"/>
          </ac:spMkLst>
        </pc:spChg>
        <pc:spChg chg="add">
          <ac:chgData name="Rosalina Ivanova (2326076)" userId="0fee4f71-9488-473f-b575-04042e8864b2" providerId="ADAL" clId="{00910A32-1766-B84F-8FF9-FE4FB8DE7432}" dt="2024-08-28T20:59:32.373" v="1284" actId="26606"/>
          <ac:spMkLst>
            <pc:docMk/>
            <pc:sldMk cId="2457949265" sldId="266"/>
            <ac:spMk id="10" creationId="{D6320AF9-619A-4175-865B-5663E1AEF4C5}"/>
          </ac:spMkLst>
        </pc:spChg>
        <pc:spChg chg="add">
          <ac:chgData name="Rosalina Ivanova (2326076)" userId="0fee4f71-9488-473f-b575-04042e8864b2" providerId="ADAL" clId="{00910A32-1766-B84F-8FF9-FE4FB8DE7432}" dt="2024-08-28T20:59:32.373" v="1284" actId="26606"/>
          <ac:spMkLst>
            <pc:docMk/>
            <pc:sldMk cId="2457949265" sldId="266"/>
            <ac:spMk id="16" creationId="{7E018740-5C2B-4A41-AC1A-7E68D1EC1954}"/>
          </ac:spMkLst>
        </pc:spChg>
        <pc:spChg chg="add">
          <ac:chgData name="Rosalina Ivanova (2326076)" userId="0fee4f71-9488-473f-b575-04042e8864b2" providerId="ADAL" clId="{00910A32-1766-B84F-8FF9-FE4FB8DE7432}" dt="2024-08-28T20:59:32.373" v="1284" actId="26606"/>
          <ac:spMkLst>
            <pc:docMk/>
            <pc:sldMk cId="2457949265" sldId="266"/>
            <ac:spMk id="18" creationId="{166F75A4-C475-4941-8EE2-B80A06A2C1BB}"/>
          </ac:spMkLst>
        </pc:spChg>
        <pc:spChg chg="add">
          <ac:chgData name="Rosalina Ivanova (2326076)" userId="0fee4f71-9488-473f-b575-04042e8864b2" providerId="ADAL" clId="{00910A32-1766-B84F-8FF9-FE4FB8DE7432}" dt="2024-08-28T20:59:32.373" v="1284" actId="26606"/>
          <ac:spMkLst>
            <pc:docMk/>
            <pc:sldMk cId="2457949265" sldId="266"/>
            <ac:spMk id="20" creationId="{A032553A-72E8-4B0D-8405-FF9771C9AF05}"/>
          </ac:spMkLst>
        </pc:spChg>
        <pc:spChg chg="add">
          <ac:chgData name="Rosalina Ivanova (2326076)" userId="0fee4f71-9488-473f-b575-04042e8864b2" providerId="ADAL" clId="{00910A32-1766-B84F-8FF9-FE4FB8DE7432}" dt="2024-08-28T20:59:32.373" v="1284" actId="26606"/>
          <ac:spMkLst>
            <pc:docMk/>
            <pc:sldMk cId="2457949265" sldId="266"/>
            <ac:spMk id="22" creationId="{765800AC-C3B9-498E-87BC-29FAE4C76B21}"/>
          </ac:spMkLst>
        </pc:spChg>
        <pc:spChg chg="add">
          <ac:chgData name="Rosalina Ivanova (2326076)" userId="0fee4f71-9488-473f-b575-04042e8864b2" providerId="ADAL" clId="{00910A32-1766-B84F-8FF9-FE4FB8DE7432}" dt="2024-08-28T20:59:32.373" v="1284" actId="26606"/>
          <ac:spMkLst>
            <pc:docMk/>
            <pc:sldMk cId="2457949265" sldId="266"/>
            <ac:spMk id="24" creationId="{1F9D6ACB-2FF4-49F9-978A-E0D5327FC635}"/>
          </ac:spMkLst>
        </pc:spChg>
        <pc:spChg chg="add">
          <ac:chgData name="Rosalina Ivanova (2326076)" userId="0fee4f71-9488-473f-b575-04042e8864b2" providerId="ADAL" clId="{00910A32-1766-B84F-8FF9-FE4FB8DE7432}" dt="2024-08-28T20:59:32.373" v="1284" actId="26606"/>
          <ac:spMkLst>
            <pc:docMk/>
            <pc:sldMk cId="2457949265" sldId="266"/>
            <ac:spMk id="26" creationId="{142BFA2A-77A0-4F60-A32A-685681C84889}"/>
          </ac:spMkLst>
        </pc:spChg>
        <pc:cxnChg chg="add">
          <ac:chgData name="Rosalina Ivanova (2326076)" userId="0fee4f71-9488-473f-b575-04042e8864b2" providerId="ADAL" clId="{00910A32-1766-B84F-8FF9-FE4FB8DE7432}" dt="2024-08-28T20:59:32.373" v="1284" actId="26606"/>
          <ac:cxnSpMkLst>
            <pc:docMk/>
            <pc:sldMk cId="2457949265" sldId="266"/>
            <ac:cxnSpMk id="12" creationId="{063B6EC6-D752-4EE7-908B-F8F19E8C7FEA}"/>
          </ac:cxnSpMkLst>
        </pc:cxnChg>
        <pc:cxnChg chg="add">
          <ac:chgData name="Rosalina Ivanova (2326076)" userId="0fee4f71-9488-473f-b575-04042e8864b2" providerId="ADAL" clId="{00910A32-1766-B84F-8FF9-FE4FB8DE7432}" dt="2024-08-28T20:59:32.373" v="1284" actId="26606"/>
          <ac:cxnSpMkLst>
            <pc:docMk/>
            <pc:sldMk cId="2457949265" sldId="266"/>
            <ac:cxnSpMk id="14" creationId="{EFECD4E8-AD3E-4228-82A2-9461958EA94D}"/>
          </ac:cxnSpMkLst>
        </pc:cxnChg>
      </pc:sldChg>
      <pc:sldChg chg="addSp modSp new del mod setBg setClrOvrMap">
        <pc:chgData name="Rosalina Ivanova (2326076)" userId="0fee4f71-9488-473f-b575-04042e8864b2" providerId="ADAL" clId="{00910A32-1766-B84F-8FF9-FE4FB8DE7432}" dt="2024-08-28T21:24:30.112" v="1514" actId="21"/>
        <pc:sldMkLst>
          <pc:docMk/>
          <pc:sldMk cId="3306284099" sldId="267"/>
        </pc:sldMkLst>
        <pc:spChg chg="mod">
          <ac:chgData name="Rosalina Ivanova (2326076)" userId="0fee4f71-9488-473f-b575-04042e8864b2" providerId="ADAL" clId="{00910A32-1766-B84F-8FF9-FE4FB8DE7432}" dt="2024-08-28T20:59:42.654" v="1285" actId="26606"/>
          <ac:spMkLst>
            <pc:docMk/>
            <pc:sldMk cId="3306284099" sldId="267"/>
            <ac:spMk id="2" creationId="{7AB133A6-5239-8DC2-3D35-4F120DFB6CCC}"/>
          </ac:spMkLst>
        </pc:spChg>
        <pc:spChg chg="mod">
          <ac:chgData name="Rosalina Ivanova (2326076)" userId="0fee4f71-9488-473f-b575-04042e8864b2" providerId="ADAL" clId="{00910A32-1766-B84F-8FF9-FE4FB8DE7432}" dt="2024-08-28T20:59:42.654" v="1285" actId="26606"/>
          <ac:spMkLst>
            <pc:docMk/>
            <pc:sldMk cId="3306284099" sldId="267"/>
            <ac:spMk id="3" creationId="{159C9BA6-9F16-ECEF-8CF9-D99811781067}"/>
          </ac:spMkLst>
        </pc:spChg>
        <pc:spChg chg="add">
          <ac:chgData name="Rosalina Ivanova (2326076)" userId="0fee4f71-9488-473f-b575-04042e8864b2" providerId="ADAL" clId="{00910A32-1766-B84F-8FF9-FE4FB8DE7432}" dt="2024-08-28T20:59:42.654" v="1285" actId="26606"/>
          <ac:spMkLst>
            <pc:docMk/>
            <pc:sldMk cId="3306284099" sldId="267"/>
            <ac:spMk id="8" creationId="{A65AC7D1-EAA9-48F5-B509-60A7F50BF703}"/>
          </ac:spMkLst>
        </pc:spChg>
        <pc:spChg chg="add">
          <ac:chgData name="Rosalina Ivanova (2326076)" userId="0fee4f71-9488-473f-b575-04042e8864b2" providerId="ADAL" clId="{00910A32-1766-B84F-8FF9-FE4FB8DE7432}" dt="2024-08-28T20:59:42.654" v="1285" actId="26606"/>
          <ac:spMkLst>
            <pc:docMk/>
            <pc:sldMk cId="3306284099" sldId="267"/>
            <ac:spMk id="10" creationId="{D6320AF9-619A-4175-865B-5663E1AEF4C5}"/>
          </ac:spMkLst>
        </pc:spChg>
        <pc:spChg chg="add">
          <ac:chgData name="Rosalina Ivanova (2326076)" userId="0fee4f71-9488-473f-b575-04042e8864b2" providerId="ADAL" clId="{00910A32-1766-B84F-8FF9-FE4FB8DE7432}" dt="2024-08-28T20:59:42.654" v="1285" actId="26606"/>
          <ac:spMkLst>
            <pc:docMk/>
            <pc:sldMk cId="3306284099" sldId="267"/>
            <ac:spMk id="16" creationId="{7E018740-5C2B-4A41-AC1A-7E68D1EC1954}"/>
          </ac:spMkLst>
        </pc:spChg>
        <pc:spChg chg="add">
          <ac:chgData name="Rosalina Ivanova (2326076)" userId="0fee4f71-9488-473f-b575-04042e8864b2" providerId="ADAL" clId="{00910A32-1766-B84F-8FF9-FE4FB8DE7432}" dt="2024-08-28T20:59:42.654" v="1285" actId="26606"/>
          <ac:spMkLst>
            <pc:docMk/>
            <pc:sldMk cId="3306284099" sldId="267"/>
            <ac:spMk id="18" creationId="{166F75A4-C475-4941-8EE2-B80A06A2C1BB}"/>
          </ac:spMkLst>
        </pc:spChg>
        <pc:spChg chg="add">
          <ac:chgData name="Rosalina Ivanova (2326076)" userId="0fee4f71-9488-473f-b575-04042e8864b2" providerId="ADAL" clId="{00910A32-1766-B84F-8FF9-FE4FB8DE7432}" dt="2024-08-28T20:59:42.654" v="1285" actId="26606"/>
          <ac:spMkLst>
            <pc:docMk/>
            <pc:sldMk cId="3306284099" sldId="267"/>
            <ac:spMk id="20" creationId="{A032553A-72E8-4B0D-8405-FF9771C9AF05}"/>
          </ac:spMkLst>
        </pc:spChg>
        <pc:spChg chg="add">
          <ac:chgData name="Rosalina Ivanova (2326076)" userId="0fee4f71-9488-473f-b575-04042e8864b2" providerId="ADAL" clId="{00910A32-1766-B84F-8FF9-FE4FB8DE7432}" dt="2024-08-28T20:59:42.654" v="1285" actId="26606"/>
          <ac:spMkLst>
            <pc:docMk/>
            <pc:sldMk cId="3306284099" sldId="267"/>
            <ac:spMk id="22" creationId="{765800AC-C3B9-498E-87BC-29FAE4C76B21}"/>
          </ac:spMkLst>
        </pc:spChg>
        <pc:spChg chg="add">
          <ac:chgData name="Rosalina Ivanova (2326076)" userId="0fee4f71-9488-473f-b575-04042e8864b2" providerId="ADAL" clId="{00910A32-1766-B84F-8FF9-FE4FB8DE7432}" dt="2024-08-28T20:59:42.654" v="1285" actId="26606"/>
          <ac:spMkLst>
            <pc:docMk/>
            <pc:sldMk cId="3306284099" sldId="267"/>
            <ac:spMk id="24" creationId="{1F9D6ACB-2FF4-49F9-978A-E0D5327FC635}"/>
          </ac:spMkLst>
        </pc:spChg>
        <pc:spChg chg="add">
          <ac:chgData name="Rosalina Ivanova (2326076)" userId="0fee4f71-9488-473f-b575-04042e8864b2" providerId="ADAL" clId="{00910A32-1766-B84F-8FF9-FE4FB8DE7432}" dt="2024-08-28T20:59:42.654" v="1285" actId="26606"/>
          <ac:spMkLst>
            <pc:docMk/>
            <pc:sldMk cId="3306284099" sldId="267"/>
            <ac:spMk id="26" creationId="{142BFA2A-77A0-4F60-A32A-685681C84889}"/>
          </ac:spMkLst>
        </pc:spChg>
        <pc:cxnChg chg="add">
          <ac:chgData name="Rosalina Ivanova (2326076)" userId="0fee4f71-9488-473f-b575-04042e8864b2" providerId="ADAL" clId="{00910A32-1766-B84F-8FF9-FE4FB8DE7432}" dt="2024-08-28T20:59:42.654" v="1285" actId="26606"/>
          <ac:cxnSpMkLst>
            <pc:docMk/>
            <pc:sldMk cId="3306284099" sldId="267"/>
            <ac:cxnSpMk id="12" creationId="{063B6EC6-D752-4EE7-908B-F8F19E8C7FEA}"/>
          </ac:cxnSpMkLst>
        </pc:cxnChg>
        <pc:cxnChg chg="add">
          <ac:chgData name="Rosalina Ivanova (2326076)" userId="0fee4f71-9488-473f-b575-04042e8864b2" providerId="ADAL" clId="{00910A32-1766-B84F-8FF9-FE4FB8DE7432}" dt="2024-08-28T20:59:42.654" v="1285" actId="26606"/>
          <ac:cxnSpMkLst>
            <pc:docMk/>
            <pc:sldMk cId="3306284099" sldId="267"/>
            <ac:cxnSpMk id="14" creationId="{EFECD4E8-AD3E-4228-82A2-9461958EA94D}"/>
          </ac:cxnSpMkLst>
        </pc:cxnChg>
      </pc:sldChg>
      <pc:sldChg chg="addSp delSp modSp new add del mod setBg setClrOvrMap">
        <pc:chgData name="Rosalina Ivanova (2326076)" userId="0fee4f71-9488-473f-b575-04042e8864b2" providerId="ADAL" clId="{00910A32-1766-B84F-8FF9-FE4FB8DE7432}" dt="2024-08-28T21:27:35.898" v="1548" actId="27636"/>
        <pc:sldMkLst>
          <pc:docMk/>
          <pc:sldMk cId="3572894837" sldId="268"/>
        </pc:sldMkLst>
        <pc:spChg chg="del mod">
          <ac:chgData name="Rosalina Ivanova (2326076)" userId="0fee4f71-9488-473f-b575-04042e8864b2" providerId="ADAL" clId="{00910A32-1766-B84F-8FF9-FE4FB8DE7432}" dt="2024-08-21T14:28:46.960" v="486" actId="21"/>
          <ac:spMkLst>
            <pc:docMk/>
            <pc:sldMk cId="3572894837" sldId="268"/>
            <ac:spMk id="2" creationId="{E0AAA1C7-4028-940B-3ACF-227A0695689C}"/>
          </ac:spMkLst>
        </pc:spChg>
        <pc:spChg chg="del mod">
          <ac:chgData name="Rosalina Ivanova (2326076)" userId="0fee4f71-9488-473f-b575-04042e8864b2" providerId="ADAL" clId="{00910A32-1766-B84F-8FF9-FE4FB8DE7432}" dt="2024-08-28T21:01:33.294" v="1289" actId="478"/>
          <ac:spMkLst>
            <pc:docMk/>
            <pc:sldMk cId="3572894837" sldId="268"/>
            <ac:spMk id="3" creationId="{21797FEC-31F6-E7A5-BADC-9C04D0C02357}"/>
          </ac:spMkLst>
        </pc:spChg>
        <pc:spChg chg="add mod">
          <ac:chgData name="Rosalina Ivanova (2326076)" userId="0fee4f71-9488-473f-b575-04042e8864b2" providerId="ADAL" clId="{00910A32-1766-B84F-8FF9-FE4FB8DE7432}" dt="2024-08-28T21:27:35.898" v="1548" actId="27636"/>
          <ac:spMkLst>
            <pc:docMk/>
            <pc:sldMk cId="3572894837" sldId="268"/>
            <ac:spMk id="7" creationId="{F4F8DBED-09A4-D270-BCBB-48F321BE634D}"/>
          </ac:spMkLst>
        </pc:spChg>
        <pc:spChg chg="add mod ord">
          <ac:chgData name="Rosalina Ivanova (2326076)" userId="0fee4f71-9488-473f-b575-04042e8864b2" providerId="ADAL" clId="{00910A32-1766-B84F-8FF9-FE4FB8DE7432}" dt="2024-08-28T21:02:51.931" v="1295" actId="26606"/>
          <ac:spMkLst>
            <pc:docMk/>
            <pc:sldMk cId="3572894837" sldId="268"/>
            <ac:spMk id="9" creationId="{E7057B0D-0099-894C-020C-91F6970F21CA}"/>
          </ac:spMkLst>
        </pc:spChg>
        <pc:spChg chg="add">
          <ac:chgData name="Rosalina Ivanova (2326076)" userId="0fee4f71-9488-473f-b575-04042e8864b2" providerId="ADAL" clId="{00910A32-1766-B84F-8FF9-FE4FB8DE7432}" dt="2024-08-28T21:02:51.931" v="1295" actId="26606"/>
          <ac:spMkLst>
            <pc:docMk/>
            <pc:sldMk cId="3572894837" sldId="268"/>
            <ac:spMk id="14" creationId="{3BCB5F6A-9EB0-40B0-9D13-3023E9A20508}"/>
          </ac:spMkLst>
        </pc:spChg>
        <pc:picChg chg="add del">
          <ac:chgData name="Rosalina Ivanova (2326076)" userId="0fee4f71-9488-473f-b575-04042e8864b2" providerId="ADAL" clId="{00910A32-1766-B84F-8FF9-FE4FB8DE7432}" dt="2024-08-28T21:00:38.520" v="1287" actId="478"/>
          <ac:picMkLst>
            <pc:docMk/>
            <pc:sldMk cId="3572894837" sldId="268"/>
            <ac:picMk id="2" creationId="{B1BAFF48-D012-C346-6B09-9C8B2432DB41}"/>
          </ac:picMkLst>
        </pc:picChg>
        <pc:picChg chg="add mod">
          <ac:chgData name="Rosalina Ivanova (2326076)" userId="0fee4f71-9488-473f-b575-04042e8864b2" providerId="ADAL" clId="{00910A32-1766-B84F-8FF9-FE4FB8DE7432}" dt="2024-08-28T21:02:51.931" v="1295" actId="26606"/>
          <ac:picMkLst>
            <pc:docMk/>
            <pc:sldMk cId="3572894837" sldId="268"/>
            <ac:picMk id="4" creationId="{55683BA3-7452-5FE8-DFF3-059712708486}"/>
          </ac:picMkLst>
        </pc:picChg>
      </pc:sldChg>
      <pc:sldChg chg="addSp modSp new mod setBg setClrOvrMap">
        <pc:chgData name="Rosalina Ivanova (2326076)" userId="0fee4f71-9488-473f-b575-04042e8864b2" providerId="ADAL" clId="{00910A32-1766-B84F-8FF9-FE4FB8DE7432}" dt="2024-08-28T21:28:55.316" v="1572" actId="20577"/>
        <pc:sldMkLst>
          <pc:docMk/>
          <pc:sldMk cId="4091085490" sldId="269"/>
        </pc:sldMkLst>
        <pc:spChg chg="mod">
          <ac:chgData name="Rosalina Ivanova (2326076)" userId="0fee4f71-9488-473f-b575-04042e8864b2" providerId="ADAL" clId="{00910A32-1766-B84F-8FF9-FE4FB8DE7432}" dt="2024-08-28T21:03:09.983" v="1296" actId="26606"/>
          <ac:spMkLst>
            <pc:docMk/>
            <pc:sldMk cId="4091085490" sldId="269"/>
            <ac:spMk id="2" creationId="{ED3194C4-2AC1-6AB8-F990-2F5060C07A40}"/>
          </ac:spMkLst>
        </pc:spChg>
        <pc:spChg chg="mod">
          <ac:chgData name="Rosalina Ivanova (2326076)" userId="0fee4f71-9488-473f-b575-04042e8864b2" providerId="ADAL" clId="{00910A32-1766-B84F-8FF9-FE4FB8DE7432}" dt="2024-08-28T21:28:55.316" v="1572" actId="20577"/>
          <ac:spMkLst>
            <pc:docMk/>
            <pc:sldMk cId="4091085490" sldId="269"/>
            <ac:spMk id="3" creationId="{DF45C579-5378-0D39-CDBD-AA7FEE862513}"/>
          </ac:spMkLst>
        </pc:spChg>
        <pc:spChg chg="add">
          <ac:chgData name="Rosalina Ivanova (2326076)" userId="0fee4f71-9488-473f-b575-04042e8864b2" providerId="ADAL" clId="{00910A32-1766-B84F-8FF9-FE4FB8DE7432}" dt="2024-08-28T21:03:09.983" v="1296" actId="26606"/>
          <ac:spMkLst>
            <pc:docMk/>
            <pc:sldMk cId="4091085490" sldId="269"/>
            <ac:spMk id="8" creationId="{A65AC7D1-EAA9-48F5-B509-60A7F50BF703}"/>
          </ac:spMkLst>
        </pc:spChg>
        <pc:spChg chg="add">
          <ac:chgData name="Rosalina Ivanova (2326076)" userId="0fee4f71-9488-473f-b575-04042e8864b2" providerId="ADAL" clId="{00910A32-1766-B84F-8FF9-FE4FB8DE7432}" dt="2024-08-28T21:03:09.983" v="1296" actId="26606"/>
          <ac:spMkLst>
            <pc:docMk/>
            <pc:sldMk cId="4091085490" sldId="269"/>
            <ac:spMk id="10" creationId="{D6320AF9-619A-4175-865B-5663E1AEF4C5}"/>
          </ac:spMkLst>
        </pc:spChg>
        <pc:spChg chg="add">
          <ac:chgData name="Rosalina Ivanova (2326076)" userId="0fee4f71-9488-473f-b575-04042e8864b2" providerId="ADAL" clId="{00910A32-1766-B84F-8FF9-FE4FB8DE7432}" dt="2024-08-28T21:03:09.983" v="1296" actId="26606"/>
          <ac:spMkLst>
            <pc:docMk/>
            <pc:sldMk cId="4091085490" sldId="269"/>
            <ac:spMk id="16" creationId="{7E018740-5C2B-4A41-AC1A-7E68D1EC1954}"/>
          </ac:spMkLst>
        </pc:spChg>
        <pc:spChg chg="add">
          <ac:chgData name="Rosalina Ivanova (2326076)" userId="0fee4f71-9488-473f-b575-04042e8864b2" providerId="ADAL" clId="{00910A32-1766-B84F-8FF9-FE4FB8DE7432}" dt="2024-08-28T21:03:09.983" v="1296" actId="26606"/>
          <ac:spMkLst>
            <pc:docMk/>
            <pc:sldMk cId="4091085490" sldId="269"/>
            <ac:spMk id="18" creationId="{166F75A4-C475-4941-8EE2-B80A06A2C1BB}"/>
          </ac:spMkLst>
        </pc:spChg>
        <pc:spChg chg="add">
          <ac:chgData name="Rosalina Ivanova (2326076)" userId="0fee4f71-9488-473f-b575-04042e8864b2" providerId="ADAL" clId="{00910A32-1766-B84F-8FF9-FE4FB8DE7432}" dt="2024-08-28T21:03:09.983" v="1296" actId="26606"/>
          <ac:spMkLst>
            <pc:docMk/>
            <pc:sldMk cId="4091085490" sldId="269"/>
            <ac:spMk id="20" creationId="{A032553A-72E8-4B0D-8405-FF9771C9AF05}"/>
          </ac:spMkLst>
        </pc:spChg>
        <pc:spChg chg="add">
          <ac:chgData name="Rosalina Ivanova (2326076)" userId="0fee4f71-9488-473f-b575-04042e8864b2" providerId="ADAL" clId="{00910A32-1766-B84F-8FF9-FE4FB8DE7432}" dt="2024-08-28T21:03:09.983" v="1296" actId="26606"/>
          <ac:spMkLst>
            <pc:docMk/>
            <pc:sldMk cId="4091085490" sldId="269"/>
            <ac:spMk id="22" creationId="{765800AC-C3B9-498E-87BC-29FAE4C76B21}"/>
          </ac:spMkLst>
        </pc:spChg>
        <pc:spChg chg="add">
          <ac:chgData name="Rosalina Ivanova (2326076)" userId="0fee4f71-9488-473f-b575-04042e8864b2" providerId="ADAL" clId="{00910A32-1766-B84F-8FF9-FE4FB8DE7432}" dt="2024-08-28T21:03:09.983" v="1296" actId="26606"/>
          <ac:spMkLst>
            <pc:docMk/>
            <pc:sldMk cId="4091085490" sldId="269"/>
            <ac:spMk id="24" creationId="{1F9D6ACB-2FF4-49F9-978A-E0D5327FC635}"/>
          </ac:spMkLst>
        </pc:spChg>
        <pc:spChg chg="add">
          <ac:chgData name="Rosalina Ivanova (2326076)" userId="0fee4f71-9488-473f-b575-04042e8864b2" providerId="ADAL" clId="{00910A32-1766-B84F-8FF9-FE4FB8DE7432}" dt="2024-08-28T21:03:09.983" v="1296" actId="26606"/>
          <ac:spMkLst>
            <pc:docMk/>
            <pc:sldMk cId="4091085490" sldId="269"/>
            <ac:spMk id="26" creationId="{142BFA2A-77A0-4F60-A32A-685681C84889}"/>
          </ac:spMkLst>
        </pc:spChg>
        <pc:cxnChg chg="add">
          <ac:chgData name="Rosalina Ivanova (2326076)" userId="0fee4f71-9488-473f-b575-04042e8864b2" providerId="ADAL" clId="{00910A32-1766-B84F-8FF9-FE4FB8DE7432}" dt="2024-08-28T21:03:09.983" v="1296" actId="26606"/>
          <ac:cxnSpMkLst>
            <pc:docMk/>
            <pc:sldMk cId="4091085490" sldId="269"/>
            <ac:cxnSpMk id="12" creationId="{063B6EC6-D752-4EE7-908B-F8F19E8C7FEA}"/>
          </ac:cxnSpMkLst>
        </pc:cxnChg>
        <pc:cxnChg chg="add">
          <ac:chgData name="Rosalina Ivanova (2326076)" userId="0fee4f71-9488-473f-b575-04042e8864b2" providerId="ADAL" clId="{00910A32-1766-B84F-8FF9-FE4FB8DE7432}" dt="2024-08-28T21:03:09.983" v="1296" actId="26606"/>
          <ac:cxnSpMkLst>
            <pc:docMk/>
            <pc:sldMk cId="4091085490" sldId="269"/>
            <ac:cxnSpMk id="14" creationId="{EFECD4E8-AD3E-4228-82A2-9461958EA94D}"/>
          </ac:cxnSpMkLst>
        </pc:cxnChg>
      </pc:sldChg>
      <pc:sldChg chg="addSp delSp modSp new mod setBg setClrOvrMap">
        <pc:chgData name="Rosalina Ivanova (2326076)" userId="0fee4f71-9488-473f-b575-04042e8864b2" providerId="ADAL" clId="{00910A32-1766-B84F-8FF9-FE4FB8DE7432}" dt="2024-08-28T21:29:34.934" v="1575" actId="20577"/>
        <pc:sldMkLst>
          <pc:docMk/>
          <pc:sldMk cId="3678685342" sldId="270"/>
        </pc:sldMkLst>
        <pc:spChg chg="mod">
          <ac:chgData name="Rosalina Ivanova (2326076)" userId="0fee4f71-9488-473f-b575-04042e8864b2" providerId="ADAL" clId="{00910A32-1766-B84F-8FF9-FE4FB8DE7432}" dt="2024-08-28T21:03:20.260" v="1299" actId="26606"/>
          <ac:spMkLst>
            <pc:docMk/>
            <pc:sldMk cId="3678685342" sldId="270"/>
            <ac:spMk id="2" creationId="{7C72A4EF-4F32-3B71-5546-DA89DAEE4FF7}"/>
          </ac:spMkLst>
        </pc:spChg>
        <pc:spChg chg="mod">
          <ac:chgData name="Rosalina Ivanova (2326076)" userId="0fee4f71-9488-473f-b575-04042e8864b2" providerId="ADAL" clId="{00910A32-1766-B84F-8FF9-FE4FB8DE7432}" dt="2024-08-28T21:29:34.934" v="1575" actId="20577"/>
          <ac:spMkLst>
            <pc:docMk/>
            <pc:sldMk cId="3678685342" sldId="270"/>
            <ac:spMk id="3" creationId="{5D7C020A-F22E-42C5-6474-F65575D1622B}"/>
          </ac:spMkLst>
        </pc:spChg>
        <pc:spChg chg="add del">
          <ac:chgData name="Rosalina Ivanova (2326076)" userId="0fee4f71-9488-473f-b575-04042e8864b2" providerId="ADAL" clId="{00910A32-1766-B84F-8FF9-FE4FB8DE7432}" dt="2024-08-28T21:03:20.201" v="1298" actId="26606"/>
          <ac:spMkLst>
            <pc:docMk/>
            <pc:sldMk cId="3678685342" sldId="270"/>
            <ac:spMk id="9" creationId="{D94A7024-D948-494D-8920-BBA2DA07D15B}"/>
          </ac:spMkLst>
        </pc:spChg>
        <pc:spChg chg="add">
          <ac:chgData name="Rosalina Ivanova (2326076)" userId="0fee4f71-9488-473f-b575-04042e8864b2" providerId="ADAL" clId="{00910A32-1766-B84F-8FF9-FE4FB8DE7432}" dt="2024-08-28T21:03:20.260" v="1299" actId="26606"/>
          <ac:spMkLst>
            <pc:docMk/>
            <pc:sldMk cId="3678685342" sldId="270"/>
            <ac:spMk id="12" creationId="{3BCB5F6A-9EB0-40B0-9D13-3023E9A20508}"/>
          </ac:spMkLst>
        </pc:spChg>
        <pc:picChg chg="add del">
          <ac:chgData name="Rosalina Ivanova (2326076)" userId="0fee4f71-9488-473f-b575-04042e8864b2" providerId="ADAL" clId="{00910A32-1766-B84F-8FF9-FE4FB8DE7432}" dt="2024-08-28T21:03:20.201" v="1298" actId="26606"/>
          <ac:picMkLst>
            <pc:docMk/>
            <pc:sldMk cId="3678685342" sldId="270"/>
            <ac:picMk id="5" creationId="{A8BA6928-211C-A925-9ACF-85DE442C6269}"/>
          </ac:picMkLst>
        </pc:picChg>
        <pc:picChg chg="add">
          <ac:chgData name="Rosalina Ivanova (2326076)" userId="0fee4f71-9488-473f-b575-04042e8864b2" providerId="ADAL" clId="{00910A32-1766-B84F-8FF9-FE4FB8DE7432}" dt="2024-08-28T21:03:20.260" v="1299" actId="26606"/>
          <ac:picMkLst>
            <pc:docMk/>
            <pc:sldMk cId="3678685342" sldId="270"/>
            <ac:picMk id="11" creationId="{1C449F81-5321-D821-EF74-34312CC0429A}"/>
          </ac:picMkLst>
        </pc:picChg>
      </pc:sldChg>
      <pc:sldChg chg="addSp modSp new mod setBg setClrOvrMap">
        <pc:chgData name="Rosalina Ivanova (2326076)" userId="0fee4f71-9488-473f-b575-04042e8864b2" providerId="ADAL" clId="{00910A32-1766-B84F-8FF9-FE4FB8DE7432}" dt="2024-08-28T21:20:08.369" v="1476" actId="20577"/>
        <pc:sldMkLst>
          <pc:docMk/>
          <pc:sldMk cId="600132644" sldId="271"/>
        </pc:sldMkLst>
        <pc:spChg chg="mod">
          <ac:chgData name="Rosalina Ivanova (2326076)" userId="0fee4f71-9488-473f-b575-04042e8864b2" providerId="ADAL" clId="{00910A32-1766-B84F-8FF9-FE4FB8DE7432}" dt="2024-08-28T21:03:59.613" v="1301" actId="26606"/>
          <ac:spMkLst>
            <pc:docMk/>
            <pc:sldMk cId="600132644" sldId="271"/>
            <ac:spMk id="2" creationId="{4D513637-89FA-3010-E1E2-4F213FF204DB}"/>
          </ac:spMkLst>
        </pc:spChg>
        <pc:spChg chg="mod">
          <ac:chgData name="Rosalina Ivanova (2326076)" userId="0fee4f71-9488-473f-b575-04042e8864b2" providerId="ADAL" clId="{00910A32-1766-B84F-8FF9-FE4FB8DE7432}" dt="2024-08-28T21:20:08.369" v="1476" actId="20577"/>
          <ac:spMkLst>
            <pc:docMk/>
            <pc:sldMk cId="600132644" sldId="271"/>
            <ac:spMk id="3" creationId="{DB081612-07B4-1AA0-7F55-D90D77041BE4}"/>
          </ac:spMkLst>
        </pc:spChg>
        <pc:spChg chg="add">
          <ac:chgData name="Rosalina Ivanova (2326076)" userId="0fee4f71-9488-473f-b575-04042e8864b2" providerId="ADAL" clId="{00910A32-1766-B84F-8FF9-FE4FB8DE7432}" dt="2024-08-28T21:03:59.613" v="1301" actId="26606"/>
          <ac:spMkLst>
            <pc:docMk/>
            <pc:sldMk cId="600132644" sldId="271"/>
            <ac:spMk id="9" creationId="{D94A7024-D948-494D-8920-BBA2DA07D15B}"/>
          </ac:spMkLst>
        </pc:spChg>
        <pc:picChg chg="add mod ord">
          <ac:chgData name="Rosalina Ivanova (2326076)" userId="0fee4f71-9488-473f-b575-04042e8864b2" providerId="ADAL" clId="{00910A32-1766-B84F-8FF9-FE4FB8DE7432}" dt="2024-08-28T21:03:59.613" v="1301" actId="26606"/>
          <ac:picMkLst>
            <pc:docMk/>
            <pc:sldMk cId="600132644" sldId="271"/>
            <ac:picMk id="4" creationId="{0F5C7803-8BB4-FCBA-79ED-524663DF170E}"/>
          </ac:picMkLst>
        </pc:picChg>
      </pc:sldChg>
      <pc:sldChg chg="addSp delSp modSp new mod setBg setClrOvrMap">
        <pc:chgData name="Rosalina Ivanova (2326076)" userId="0fee4f71-9488-473f-b575-04042e8864b2" providerId="ADAL" clId="{00910A32-1766-B84F-8FF9-FE4FB8DE7432}" dt="2024-08-29T22:10:10.727" v="1609" actId="1076"/>
        <pc:sldMkLst>
          <pc:docMk/>
          <pc:sldMk cId="449455643" sldId="272"/>
        </pc:sldMkLst>
        <pc:spChg chg="mod">
          <ac:chgData name="Rosalina Ivanova (2326076)" userId="0fee4f71-9488-473f-b575-04042e8864b2" providerId="ADAL" clId="{00910A32-1766-B84F-8FF9-FE4FB8DE7432}" dt="2024-08-28T21:09:44.515" v="1375" actId="20577"/>
          <ac:spMkLst>
            <pc:docMk/>
            <pc:sldMk cId="449455643" sldId="272"/>
            <ac:spMk id="2" creationId="{23A51089-50BF-0108-1B36-19EBA1DC9B59}"/>
          </ac:spMkLst>
        </pc:spChg>
        <pc:spChg chg="mod">
          <ac:chgData name="Rosalina Ivanova (2326076)" userId="0fee4f71-9488-473f-b575-04042e8864b2" providerId="ADAL" clId="{00910A32-1766-B84F-8FF9-FE4FB8DE7432}" dt="2024-08-29T22:10:10.727" v="1609" actId="1076"/>
          <ac:spMkLst>
            <pc:docMk/>
            <pc:sldMk cId="449455643" sldId="272"/>
            <ac:spMk id="3" creationId="{3927F725-F0C2-F59A-E2A9-332DB32E4CDB}"/>
          </ac:spMkLst>
        </pc:spChg>
        <pc:spChg chg="add del">
          <ac:chgData name="Rosalina Ivanova (2326076)" userId="0fee4f71-9488-473f-b575-04042e8864b2" providerId="ADAL" clId="{00910A32-1766-B84F-8FF9-FE4FB8DE7432}" dt="2024-08-28T21:04:18.274" v="1303" actId="26606"/>
          <ac:spMkLst>
            <pc:docMk/>
            <pc:sldMk cId="449455643" sldId="272"/>
            <ac:spMk id="8" creationId="{86C16C40-7C29-4ACC-B851-7E08E459B596}"/>
          </ac:spMkLst>
        </pc:spChg>
        <pc:spChg chg="add del">
          <ac:chgData name="Rosalina Ivanova (2326076)" userId="0fee4f71-9488-473f-b575-04042e8864b2" providerId="ADAL" clId="{00910A32-1766-B84F-8FF9-FE4FB8DE7432}" dt="2024-08-28T21:04:20.336" v="1305" actId="26606"/>
          <ac:spMkLst>
            <pc:docMk/>
            <pc:sldMk cId="449455643" sldId="272"/>
            <ac:spMk id="14" creationId="{F10FD715-4DCE-4779-B634-EC78315EA213}"/>
          </ac:spMkLst>
        </pc:spChg>
        <pc:spChg chg="add del">
          <ac:chgData name="Rosalina Ivanova (2326076)" userId="0fee4f71-9488-473f-b575-04042e8864b2" providerId="ADAL" clId="{00910A32-1766-B84F-8FF9-FE4FB8DE7432}" dt="2024-08-28T21:04:25.053" v="1307" actId="26606"/>
          <ac:spMkLst>
            <pc:docMk/>
            <pc:sldMk cId="449455643" sldId="272"/>
            <ac:spMk id="16" creationId="{7E018740-5C2B-4A41-AC1A-7E68D1EC1954}"/>
          </ac:spMkLst>
        </pc:spChg>
        <pc:spChg chg="add del">
          <ac:chgData name="Rosalina Ivanova (2326076)" userId="0fee4f71-9488-473f-b575-04042e8864b2" providerId="ADAL" clId="{00910A32-1766-B84F-8FF9-FE4FB8DE7432}" dt="2024-08-28T21:04:25.053" v="1307" actId="26606"/>
          <ac:spMkLst>
            <pc:docMk/>
            <pc:sldMk cId="449455643" sldId="272"/>
            <ac:spMk id="18" creationId="{166F75A4-C475-4941-8EE2-B80A06A2C1BB}"/>
          </ac:spMkLst>
        </pc:spChg>
        <pc:spChg chg="add del">
          <ac:chgData name="Rosalina Ivanova (2326076)" userId="0fee4f71-9488-473f-b575-04042e8864b2" providerId="ADAL" clId="{00910A32-1766-B84F-8FF9-FE4FB8DE7432}" dt="2024-08-28T21:04:25.053" v="1307" actId="26606"/>
          <ac:spMkLst>
            <pc:docMk/>
            <pc:sldMk cId="449455643" sldId="272"/>
            <ac:spMk id="20" creationId="{A032553A-72E8-4B0D-8405-FF9771C9AF05}"/>
          </ac:spMkLst>
        </pc:spChg>
        <pc:spChg chg="add del">
          <ac:chgData name="Rosalina Ivanova (2326076)" userId="0fee4f71-9488-473f-b575-04042e8864b2" providerId="ADAL" clId="{00910A32-1766-B84F-8FF9-FE4FB8DE7432}" dt="2024-08-28T21:04:20.336" v="1305" actId="26606"/>
          <ac:spMkLst>
            <pc:docMk/>
            <pc:sldMk cId="449455643" sldId="272"/>
            <ac:spMk id="22" creationId="{603AE127-802C-459A-A612-DB85B67F0DC0}"/>
          </ac:spMkLst>
        </pc:spChg>
        <pc:spChg chg="add del">
          <ac:chgData name="Rosalina Ivanova (2326076)" userId="0fee4f71-9488-473f-b575-04042e8864b2" providerId="ADAL" clId="{00910A32-1766-B84F-8FF9-FE4FB8DE7432}" dt="2024-08-28T21:04:20.336" v="1305" actId="26606"/>
          <ac:spMkLst>
            <pc:docMk/>
            <pc:sldMk cId="449455643" sldId="272"/>
            <ac:spMk id="23" creationId="{9323D83D-50D6-4040-A58B-FCEA340F886A}"/>
          </ac:spMkLst>
        </pc:spChg>
        <pc:spChg chg="add del">
          <ac:chgData name="Rosalina Ivanova (2326076)" userId="0fee4f71-9488-473f-b575-04042e8864b2" providerId="ADAL" clId="{00910A32-1766-B84F-8FF9-FE4FB8DE7432}" dt="2024-08-28T21:04:25.053" v="1307" actId="26606"/>
          <ac:spMkLst>
            <pc:docMk/>
            <pc:sldMk cId="449455643" sldId="272"/>
            <ac:spMk id="24" creationId="{1F9D6ACB-2FF4-49F9-978A-E0D5327FC635}"/>
          </ac:spMkLst>
        </pc:spChg>
        <pc:spChg chg="add del">
          <ac:chgData name="Rosalina Ivanova (2326076)" userId="0fee4f71-9488-473f-b575-04042e8864b2" providerId="ADAL" clId="{00910A32-1766-B84F-8FF9-FE4FB8DE7432}" dt="2024-08-28T21:04:25.053" v="1307" actId="26606"/>
          <ac:spMkLst>
            <pc:docMk/>
            <pc:sldMk cId="449455643" sldId="272"/>
            <ac:spMk id="25" creationId="{A65AC7D1-EAA9-48F5-B509-60A7F50BF703}"/>
          </ac:spMkLst>
        </pc:spChg>
        <pc:spChg chg="add del">
          <ac:chgData name="Rosalina Ivanova (2326076)" userId="0fee4f71-9488-473f-b575-04042e8864b2" providerId="ADAL" clId="{00910A32-1766-B84F-8FF9-FE4FB8DE7432}" dt="2024-08-28T21:04:25.053" v="1307" actId="26606"/>
          <ac:spMkLst>
            <pc:docMk/>
            <pc:sldMk cId="449455643" sldId="272"/>
            <ac:spMk id="26" creationId="{142BFA2A-77A0-4F60-A32A-685681C84889}"/>
          </ac:spMkLst>
        </pc:spChg>
        <pc:spChg chg="add del">
          <ac:chgData name="Rosalina Ivanova (2326076)" userId="0fee4f71-9488-473f-b575-04042e8864b2" providerId="ADAL" clId="{00910A32-1766-B84F-8FF9-FE4FB8DE7432}" dt="2024-08-28T21:04:25.053" v="1307" actId="26606"/>
          <ac:spMkLst>
            <pc:docMk/>
            <pc:sldMk cId="449455643" sldId="272"/>
            <ac:spMk id="27" creationId="{D6320AF9-619A-4175-865B-5663E1AEF4C5}"/>
          </ac:spMkLst>
        </pc:spChg>
        <pc:spChg chg="add del">
          <ac:chgData name="Rosalina Ivanova (2326076)" userId="0fee4f71-9488-473f-b575-04042e8864b2" providerId="ADAL" clId="{00910A32-1766-B84F-8FF9-FE4FB8DE7432}" dt="2024-08-28T21:04:25.053" v="1307" actId="26606"/>
          <ac:spMkLst>
            <pc:docMk/>
            <pc:sldMk cId="449455643" sldId="272"/>
            <ac:spMk id="30" creationId="{765800AC-C3B9-498E-87BC-29FAE4C76B21}"/>
          </ac:spMkLst>
        </pc:spChg>
        <pc:spChg chg="add del">
          <ac:chgData name="Rosalina Ivanova (2326076)" userId="0fee4f71-9488-473f-b575-04042e8864b2" providerId="ADAL" clId="{00910A32-1766-B84F-8FF9-FE4FB8DE7432}" dt="2024-08-28T21:06:57.105" v="1340" actId="26606"/>
          <ac:spMkLst>
            <pc:docMk/>
            <pc:sldMk cId="449455643" sldId="272"/>
            <ac:spMk id="32" creationId="{603AE127-802C-459A-A612-DB85B67F0DC0}"/>
          </ac:spMkLst>
        </pc:spChg>
        <pc:spChg chg="add del">
          <ac:chgData name="Rosalina Ivanova (2326076)" userId="0fee4f71-9488-473f-b575-04042e8864b2" providerId="ADAL" clId="{00910A32-1766-B84F-8FF9-FE4FB8DE7432}" dt="2024-08-28T21:06:57.105" v="1340" actId="26606"/>
          <ac:spMkLst>
            <pc:docMk/>
            <pc:sldMk cId="449455643" sldId="272"/>
            <ac:spMk id="33" creationId="{9323D83D-50D6-4040-A58B-FCEA340F886A}"/>
          </ac:spMkLst>
        </pc:spChg>
        <pc:spChg chg="add del">
          <ac:chgData name="Rosalina Ivanova (2326076)" userId="0fee4f71-9488-473f-b575-04042e8864b2" providerId="ADAL" clId="{00910A32-1766-B84F-8FF9-FE4FB8DE7432}" dt="2024-08-28T21:06:57.105" v="1340" actId="26606"/>
          <ac:spMkLst>
            <pc:docMk/>
            <pc:sldMk cId="449455643" sldId="272"/>
            <ac:spMk id="35" creationId="{F10FD715-4DCE-4779-B634-EC78315EA213}"/>
          </ac:spMkLst>
        </pc:spChg>
        <pc:spChg chg="add del">
          <ac:chgData name="Rosalina Ivanova (2326076)" userId="0fee4f71-9488-473f-b575-04042e8864b2" providerId="ADAL" clId="{00910A32-1766-B84F-8FF9-FE4FB8DE7432}" dt="2024-08-28T21:06:52.660" v="1337" actId="26606"/>
          <ac:spMkLst>
            <pc:docMk/>
            <pc:sldMk cId="449455643" sldId="272"/>
            <ac:spMk id="40" creationId="{3BCB5F6A-9EB0-40B0-9D13-3023E9A20508}"/>
          </ac:spMkLst>
        </pc:spChg>
        <pc:spChg chg="add del">
          <ac:chgData name="Rosalina Ivanova (2326076)" userId="0fee4f71-9488-473f-b575-04042e8864b2" providerId="ADAL" clId="{00910A32-1766-B84F-8FF9-FE4FB8DE7432}" dt="2024-08-28T21:06:57.062" v="1339" actId="26606"/>
          <ac:spMkLst>
            <pc:docMk/>
            <pc:sldMk cId="449455643" sldId="272"/>
            <ac:spMk id="42" creationId="{D94A7024-D948-494D-8920-BBA2DA07D15B}"/>
          </ac:spMkLst>
        </pc:spChg>
        <pc:grpChg chg="add del">
          <ac:chgData name="Rosalina Ivanova (2326076)" userId="0fee4f71-9488-473f-b575-04042e8864b2" providerId="ADAL" clId="{00910A32-1766-B84F-8FF9-FE4FB8DE7432}" dt="2024-08-28T21:04:18.274" v="1303" actId="26606"/>
          <ac:grpSpMkLst>
            <pc:docMk/>
            <pc:sldMk cId="449455643" sldId="272"/>
            <ac:grpSpMk id="10" creationId="{CDD733AE-DD5E-4C77-8BCD-72BF12A06BB1}"/>
          </ac:grpSpMkLst>
        </pc:grpChg>
        <pc:picChg chg="add del">
          <ac:chgData name="Rosalina Ivanova (2326076)" userId="0fee4f71-9488-473f-b575-04042e8864b2" providerId="ADAL" clId="{00910A32-1766-B84F-8FF9-FE4FB8DE7432}" dt="2024-08-28T21:06:38.258" v="1334" actId="478"/>
          <ac:picMkLst>
            <pc:docMk/>
            <pc:sldMk cId="449455643" sldId="272"/>
            <ac:picMk id="4" creationId="{0616C23A-AA65-B6B4-E11D-F0681E872438}"/>
          </ac:picMkLst>
        </pc:picChg>
        <pc:picChg chg="add del mod ord">
          <ac:chgData name="Rosalina Ivanova (2326076)" userId="0fee4f71-9488-473f-b575-04042e8864b2" providerId="ADAL" clId="{00910A32-1766-B84F-8FF9-FE4FB8DE7432}" dt="2024-08-28T21:07:35.539" v="1342" actId="478"/>
          <ac:picMkLst>
            <pc:docMk/>
            <pc:sldMk cId="449455643" sldId="272"/>
            <ac:picMk id="5" creationId="{51EECA7B-6C36-EAB8-5A63-88B7B003D52E}"/>
          </ac:picMkLst>
        </pc:picChg>
        <pc:picChg chg="add del">
          <ac:chgData name="Rosalina Ivanova (2326076)" userId="0fee4f71-9488-473f-b575-04042e8864b2" providerId="ADAL" clId="{00910A32-1766-B84F-8FF9-FE4FB8DE7432}" dt="2024-08-28T21:07:38.922" v="1343" actId="478"/>
          <ac:picMkLst>
            <pc:docMk/>
            <pc:sldMk cId="449455643" sldId="272"/>
            <ac:picMk id="6" creationId="{CB9034F4-212E-EF6F-00BB-DC6743890750}"/>
          </ac:picMkLst>
        </pc:picChg>
        <pc:picChg chg="add del">
          <ac:chgData name="Rosalina Ivanova (2326076)" userId="0fee4f71-9488-473f-b575-04042e8864b2" providerId="ADAL" clId="{00910A32-1766-B84F-8FF9-FE4FB8DE7432}" dt="2024-08-28T21:08:42.863" v="1353" actId="478"/>
          <ac:picMkLst>
            <pc:docMk/>
            <pc:sldMk cId="449455643" sldId="272"/>
            <ac:picMk id="7" creationId="{4B16BA1D-E6C0-AF20-C71B-BBFA78EC2A7F}"/>
          </ac:picMkLst>
        </pc:picChg>
        <pc:picChg chg="add del">
          <ac:chgData name="Rosalina Ivanova (2326076)" userId="0fee4f71-9488-473f-b575-04042e8864b2" providerId="ADAL" clId="{00910A32-1766-B84F-8FF9-FE4FB8DE7432}" dt="2024-08-28T21:08:46.300" v="1355" actId="478"/>
          <ac:picMkLst>
            <pc:docMk/>
            <pc:sldMk cId="449455643" sldId="272"/>
            <ac:picMk id="9" creationId="{24B075B7-00FA-B58B-414E-E228BDEE5B18}"/>
          </ac:picMkLst>
        </pc:picChg>
        <pc:picChg chg="add del mod">
          <ac:chgData name="Rosalina Ivanova (2326076)" userId="0fee4f71-9488-473f-b575-04042e8864b2" providerId="ADAL" clId="{00910A32-1766-B84F-8FF9-FE4FB8DE7432}" dt="2024-08-28T21:10:23.797" v="1378" actId="478"/>
          <ac:picMkLst>
            <pc:docMk/>
            <pc:sldMk cId="449455643" sldId="272"/>
            <ac:picMk id="21" creationId="{98C8224A-354D-3D7E-63B7-0F7813AE7099}"/>
          </ac:picMkLst>
        </pc:picChg>
        <pc:cxnChg chg="add del">
          <ac:chgData name="Rosalina Ivanova (2326076)" userId="0fee4f71-9488-473f-b575-04042e8864b2" providerId="ADAL" clId="{00910A32-1766-B84F-8FF9-FE4FB8DE7432}" dt="2024-08-28T21:04:20.336" v="1305" actId="26606"/>
          <ac:cxnSpMkLst>
            <pc:docMk/>
            <pc:sldMk cId="449455643" sldId="272"/>
            <ac:cxnSpMk id="12" creationId="{1A1FE6BB-DFB2-4080-9B5E-076EF5DDE67B}"/>
          </ac:cxnSpMkLst>
        </pc:cxnChg>
        <pc:cxnChg chg="add del">
          <ac:chgData name="Rosalina Ivanova (2326076)" userId="0fee4f71-9488-473f-b575-04042e8864b2" providerId="ADAL" clId="{00910A32-1766-B84F-8FF9-FE4FB8DE7432}" dt="2024-08-28T21:04:25.053" v="1307" actId="26606"/>
          <ac:cxnSpMkLst>
            <pc:docMk/>
            <pc:sldMk cId="449455643" sldId="272"/>
            <ac:cxnSpMk id="28" creationId="{063B6EC6-D752-4EE7-908B-F8F19E8C7FEA}"/>
          </ac:cxnSpMkLst>
        </pc:cxnChg>
        <pc:cxnChg chg="add del">
          <ac:chgData name="Rosalina Ivanova (2326076)" userId="0fee4f71-9488-473f-b575-04042e8864b2" providerId="ADAL" clId="{00910A32-1766-B84F-8FF9-FE4FB8DE7432}" dt="2024-08-28T21:04:25.053" v="1307" actId="26606"/>
          <ac:cxnSpMkLst>
            <pc:docMk/>
            <pc:sldMk cId="449455643" sldId="272"/>
            <ac:cxnSpMk id="29" creationId="{EFECD4E8-AD3E-4228-82A2-9461958EA94D}"/>
          </ac:cxnSpMkLst>
        </pc:cxnChg>
        <pc:cxnChg chg="add del">
          <ac:chgData name="Rosalina Ivanova (2326076)" userId="0fee4f71-9488-473f-b575-04042e8864b2" providerId="ADAL" clId="{00910A32-1766-B84F-8FF9-FE4FB8DE7432}" dt="2024-08-28T21:06:57.105" v="1340" actId="26606"/>
          <ac:cxnSpMkLst>
            <pc:docMk/>
            <pc:sldMk cId="449455643" sldId="272"/>
            <ac:cxnSpMk id="34" creationId="{1A1FE6BB-DFB2-4080-9B5E-076EF5DDE67B}"/>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8/29/24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8/29/24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8/29/24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8/29/24</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179DE42-5613-4B35-A1E6-6CCBAA13C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9" name="Straight Connector 8">
            <a:extLst>
              <a:ext uri="{FF2B5EF4-FFF2-40B4-BE49-F238E27FC236}">
                <a16:creationId xmlns:a16="http://schemas.microsoft.com/office/drawing/2014/main" id="{EB898B32-3891-4C3A-8F58-C5969D2E903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AE4806D-B8F9-4679-A68A-9BD21C01A3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52FB45E9-914E-4471-AC87-E475CD517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C310626D-5743-49D4-8F7D-88C4F8F05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3C195FC1-B568-4C72-9902-34CB35DDD7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EF2BDF77-362C-43F0-8CBB-A969EC2AE0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4BE96B01-3929-432D-B8C2-ADBCB74C2E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Shape 22">
            <a:extLst>
              <a:ext uri="{FF2B5EF4-FFF2-40B4-BE49-F238E27FC236}">
                <a16:creationId xmlns:a16="http://schemas.microsoft.com/office/drawing/2014/main" id="{2A6FCDE6-CDE2-4C51-B18E-A95CFB6797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16287" y="-8467"/>
            <a:ext cx="9175713" cy="6866467"/>
          </a:xfrm>
          <a:custGeom>
            <a:avLst/>
            <a:gdLst>
              <a:gd name="connsiteX0" fmla="*/ 0 w 9175713"/>
              <a:gd name="connsiteY0" fmla="*/ 0 h 6866467"/>
              <a:gd name="connsiteX1" fmla="*/ 1249825 w 9175713"/>
              <a:gd name="connsiteY1" fmla="*/ 0 h 6866467"/>
              <a:gd name="connsiteX2" fmla="*/ 1249825 w 9175713"/>
              <a:gd name="connsiteY2" fmla="*/ 8467 h 6866467"/>
              <a:gd name="connsiteX3" fmla="*/ 9175713 w 9175713"/>
              <a:gd name="connsiteY3" fmla="*/ 8467 h 6866467"/>
              <a:gd name="connsiteX4" fmla="*/ 9175713 w 9175713"/>
              <a:gd name="connsiteY4" fmla="*/ 6866467 h 6866467"/>
              <a:gd name="connsiteX5" fmla="*/ 1249825 w 9175713"/>
              <a:gd name="connsiteY5" fmla="*/ 6866467 h 6866467"/>
              <a:gd name="connsiteX6" fmla="*/ 1109382 w 9175713"/>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75713" h="6866467">
                <a:moveTo>
                  <a:pt x="0" y="0"/>
                </a:moveTo>
                <a:lnTo>
                  <a:pt x="1249825" y="0"/>
                </a:lnTo>
                <a:lnTo>
                  <a:pt x="1249825" y="8467"/>
                </a:lnTo>
                <a:lnTo>
                  <a:pt x="9175713" y="8467"/>
                </a:lnTo>
                <a:lnTo>
                  <a:pt x="9175713"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75426-4F5B-66A7-EDDA-73D058849EA5}"/>
              </a:ext>
            </a:extLst>
          </p:cNvPr>
          <p:cNvSpPr>
            <a:spLocks noGrp="1"/>
          </p:cNvSpPr>
          <p:nvPr>
            <p:ph type="ctrTitle"/>
          </p:nvPr>
        </p:nvSpPr>
        <p:spPr>
          <a:xfrm>
            <a:off x="4302625" y="3048000"/>
            <a:ext cx="6960759" cy="2849671"/>
          </a:xfrm>
        </p:spPr>
        <p:txBody>
          <a:bodyPr>
            <a:normAutofit fontScale="90000"/>
          </a:bodyPr>
          <a:lstStyle/>
          <a:p>
            <a:pPr algn="l">
              <a:lnSpc>
                <a:spcPct val="150000"/>
              </a:lnSpc>
            </a:pPr>
            <a:br>
              <a:rPr lang="en-GB" sz="2000" kern="100" dirty="0">
                <a:solidFill>
                  <a:srgbClr val="FFFFFF"/>
                </a:solidFill>
                <a:effectLst/>
                <a:latin typeface="Aptos" panose="020F0502020204030204" pitchFamily="34" charset="0"/>
                <a:ea typeface="Times New Roman" panose="02020603050405020304" pitchFamily="18" charset="0"/>
                <a:cs typeface="Times New Roman" panose="02020603050405020304" pitchFamily="18" charset="0"/>
              </a:rPr>
            </a:br>
            <a:r>
              <a:rPr lang="en-US" sz="2000" b="1" kern="0"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 </a:t>
            </a:r>
            <a:br>
              <a:rPr lang="en-GB" sz="2000" kern="100" dirty="0">
                <a:solidFill>
                  <a:srgbClr val="FFFFFF"/>
                </a:solidFill>
                <a:effectLst/>
                <a:latin typeface="Aptos" panose="020F0502020204030204" pitchFamily="34" charset="0"/>
                <a:ea typeface="Times New Roman" panose="02020603050405020304" pitchFamily="18" charset="0"/>
                <a:cs typeface="Times New Roman" panose="02020603050405020304" pitchFamily="18" charset="0"/>
              </a:rPr>
            </a:br>
            <a:r>
              <a:rPr lang="en-US" sz="2000" b="1" kern="0" dirty="0">
                <a:solidFill>
                  <a:srgbClr val="FFFFFF"/>
                </a:solidFill>
                <a:effectLst/>
                <a:latin typeface="Arial" panose="020B0604020202020204" pitchFamily="34" charset="0"/>
                <a:ea typeface="Arial" panose="020B0604020202020204" pitchFamily="34" charset="0"/>
                <a:cs typeface="Times New Roman" panose="02020603050405020304" pitchFamily="18" charset="0"/>
              </a:rPr>
              <a:t> </a:t>
            </a:r>
            <a:br>
              <a:rPr lang="en-GB" sz="2000" kern="100" dirty="0">
                <a:solidFill>
                  <a:srgbClr val="FFFFFF"/>
                </a:solidFill>
                <a:effectLst/>
                <a:latin typeface="Aptos" panose="020F0502020204030204" pitchFamily="34" charset="0"/>
                <a:ea typeface="Times New Roman" panose="02020603050405020304" pitchFamily="18" charset="0"/>
                <a:cs typeface="Times New Roman" panose="02020603050405020304" pitchFamily="18" charset="0"/>
              </a:rPr>
            </a:br>
            <a:r>
              <a:rPr lang="en-US" sz="2200" b="1" kern="0" dirty="0">
                <a:solidFill>
                  <a:srgbClr val="FFFFFF"/>
                </a:solidFill>
                <a:effectLst/>
                <a:ea typeface="Arial" panose="020B0604020202020204" pitchFamily="34" charset="0"/>
                <a:cs typeface="Times New Roman" panose="02020603050405020304" pitchFamily="18" charset="0"/>
              </a:rPr>
              <a:t>Effective </a:t>
            </a:r>
            <a:r>
              <a:rPr lang="en-GB" sz="2200" b="1" kern="0" dirty="0">
                <a:solidFill>
                  <a:srgbClr val="FFFFFF"/>
                </a:solidFill>
                <a:effectLst/>
                <a:ea typeface="Arial" panose="020B0604020202020204" pitchFamily="34" charset="0"/>
                <a:cs typeface="Times New Roman" panose="02020603050405020304" pitchFamily="18" charset="0"/>
              </a:rPr>
              <a:t>communication skills in  the workplace</a:t>
            </a:r>
            <a:r>
              <a:rPr lang="en-US" sz="2200" b="1" kern="0" dirty="0">
                <a:solidFill>
                  <a:srgbClr val="FFFFFF"/>
                </a:solidFill>
                <a:effectLst/>
                <a:ea typeface="Arial" panose="020B0604020202020204" pitchFamily="34" charset="0"/>
                <a:cs typeface="Times New Roman" panose="02020603050405020304" pitchFamily="18" charset="0"/>
              </a:rPr>
              <a:t> </a:t>
            </a:r>
            <a:r>
              <a:rPr lang="en-US" sz="2200" b="1" kern="0" spc="-50" dirty="0">
                <a:solidFill>
                  <a:srgbClr val="FFFFFF"/>
                </a:solidFill>
                <a:effectLst/>
                <a:ea typeface="Arial" panose="020B0604020202020204" pitchFamily="34" charset="0"/>
                <a:cs typeface="Times New Roman" panose="02020603050405020304" pitchFamily="18" charset="0"/>
              </a:rPr>
              <a:t> </a:t>
            </a:r>
            <a:br>
              <a:rPr lang="en-GB" sz="2200" kern="100" dirty="0">
                <a:solidFill>
                  <a:srgbClr val="FFFFFF"/>
                </a:solidFill>
                <a:effectLst/>
                <a:ea typeface="Times New Roman" panose="02020603050405020304" pitchFamily="18" charset="0"/>
                <a:cs typeface="Times New Roman" panose="02020603050405020304" pitchFamily="18" charset="0"/>
              </a:rPr>
            </a:br>
            <a:br>
              <a:rPr lang="en-GB" sz="2200" kern="100" dirty="0">
                <a:solidFill>
                  <a:srgbClr val="FFFFFF"/>
                </a:solidFill>
                <a:effectLst/>
                <a:ea typeface="Times New Roman" panose="02020603050405020304" pitchFamily="18" charset="0"/>
                <a:cs typeface="Times New Roman" panose="02020603050405020304" pitchFamily="18" charset="0"/>
              </a:rPr>
            </a:br>
            <a:r>
              <a:rPr lang="en-US" sz="2200" b="1" kern="0" spc="-10" dirty="0">
                <a:solidFill>
                  <a:srgbClr val="FFFFFF"/>
                </a:solidFill>
                <a:effectLst/>
                <a:ea typeface="Arial" panose="020B0604020202020204" pitchFamily="34" charset="0"/>
                <a:cs typeface="Times New Roman" panose="02020603050405020304" pitchFamily="18" charset="0"/>
              </a:rPr>
              <a:t>(BMSW4009_CARD)</a:t>
            </a:r>
            <a:br>
              <a:rPr lang="en-GB" sz="2200" kern="100" dirty="0">
                <a:solidFill>
                  <a:srgbClr val="FFFFFF"/>
                </a:solidFill>
                <a:effectLst/>
                <a:ea typeface="Times New Roman" panose="02020603050405020304" pitchFamily="18" charset="0"/>
                <a:cs typeface="Times New Roman" panose="02020603050405020304" pitchFamily="18" charset="0"/>
              </a:rPr>
            </a:br>
            <a:r>
              <a:rPr lang="en-US" sz="2200" b="1" kern="0" spc="-10" dirty="0">
                <a:solidFill>
                  <a:srgbClr val="FFFFFF"/>
                </a:solidFill>
                <a:effectLst/>
                <a:ea typeface="Arial" panose="020B0604020202020204" pitchFamily="34" charset="0"/>
                <a:cs typeface="Times New Roman" panose="02020603050405020304" pitchFamily="18" charset="0"/>
              </a:rPr>
              <a:t> </a:t>
            </a:r>
            <a:br>
              <a:rPr lang="en-GB" sz="2200" kern="100" dirty="0">
                <a:solidFill>
                  <a:srgbClr val="FFFFFF"/>
                </a:solidFill>
                <a:effectLst/>
                <a:ea typeface="Times New Roman" panose="02020603050405020304" pitchFamily="18" charset="0"/>
                <a:cs typeface="Times New Roman" panose="02020603050405020304" pitchFamily="18" charset="0"/>
              </a:rPr>
            </a:br>
            <a:r>
              <a:rPr lang="en-US" sz="2200" b="1" kern="0" spc="-10" dirty="0">
                <a:solidFill>
                  <a:srgbClr val="FFFFFF"/>
                </a:solidFill>
                <a:effectLst/>
                <a:ea typeface="Arial" panose="020B0604020202020204" pitchFamily="34" charset="0"/>
                <a:cs typeface="Times New Roman" panose="02020603050405020304" pitchFamily="18" charset="0"/>
              </a:rPr>
              <a:t>Rosalina ivanova </a:t>
            </a:r>
            <a:br>
              <a:rPr lang="en-GB" sz="2200" kern="100" dirty="0">
                <a:solidFill>
                  <a:srgbClr val="FFFFFF"/>
                </a:solidFill>
                <a:effectLst/>
                <a:ea typeface="Times New Roman" panose="02020603050405020304" pitchFamily="18" charset="0"/>
                <a:cs typeface="Times New Roman" panose="02020603050405020304" pitchFamily="18" charset="0"/>
              </a:rPr>
            </a:br>
            <a:r>
              <a:rPr lang="en-US" sz="2200" b="1" kern="0" spc="-10" dirty="0">
                <a:solidFill>
                  <a:srgbClr val="FFFFFF"/>
                </a:solidFill>
                <a:effectLst/>
                <a:ea typeface="Arial" panose="020B0604020202020204" pitchFamily="34" charset="0"/>
                <a:cs typeface="Times New Roman" panose="02020603050405020304" pitchFamily="18" charset="0"/>
              </a:rPr>
              <a:t>(2326076)</a:t>
            </a:r>
            <a:r>
              <a:rPr lang="en-US" sz="2200" kern="0" spc="-10" dirty="0">
                <a:solidFill>
                  <a:srgbClr val="FFFFFF"/>
                </a:solidFill>
                <a:effectLst/>
                <a:ea typeface="Arial" panose="020B0604020202020204" pitchFamily="34" charset="0"/>
                <a:cs typeface="Times New Roman" panose="02020603050405020304" pitchFamily="18" charset="0"/>
              </a:rPr>
              <a:t> </a:t>
            </a:r>
            <a:endParaRPr lang="en-GB" sz="2200" kern="100" dirty="0">
              <a:solidFill>
                <a:srgbClr val="FFFFFF"/>
              </a:solidFill>
              <a:effectLst/>
              <a:ea typeface="Times New Roman" panose="02020603050405020304" pitchFamily="18" charset="0"/>
              <a:cs typeface="Times New Roman" panose="02020603050405020304" pitchFamily="18" charset="0"/>
            </a:endParaRPr>
          </a:p>
        </p:txBody>
      </p:sp>
      <p:sp>
        <p:nvSpPr>
          <p:cNvPr id="25" name="Isosceles Triangle 24">
            <a:extLst>
              <a:ext uri="{FF2B5EF4-FFF2-40B4-BE49-F238E27FC236}">
                <a16:creationId xmlns:a16="http://schemas.microsoft.com/office/drawing/2014/main" id="{9D2E8756-2465-473A-BA2A-2DB1D62247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2562" y="3271487"/>
            <a:ext cx="220660" cy="186439"/>
          </a:xfrm>
          <a:prstGeom prst="triangl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805816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7" name="Rectangle 2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Isosceles Triangle 3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Isosceles Triangle 4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9C6FF36-C9ED-49D7-674B-73BBFAA5C6D1}"/>
              </a:ext>
            </a:extLst>
          </p:cNvPr>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rPr>
              <a:t> Introduction</a:t>
            </a:r>
            <a:endParaRPr lang="en-US" b="1">
              <a:solidFill>
                <a:schemeClr val="tx1">
                  <a:lumMod val="85000"/>
                  <a:lumOff val="15000"/>
                </a:schemeClr>
              </a:solidFill>
            </a:endParaRPr>
          </a:p>
        </p:txBody>
      </p:sp>
      <p:sp>
        <p:nvSpPr>
          <p:cNvPr id="43" name="Freeform: Shape 42">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A0AE003-4861-6EF3-57DF-CC9142640360}"/>
              </a:ext>
            </a:extLst>
          </p:cNvPr>
          <p:cNvSpPr>
            <a:spLocks noGrp="1"/>
          </p:cNvSpPr>
          <p:nvPr>
            <p:ph idx="1"/>
          </p:nvPr>
        </p:nvSpPr>
        <p:spPr>
          <a:xfrm>
            <a:off x="6116084" y="609601"/>
            <a:ext cx="5511296" cy="5175624"/>
          </a:xfrm>
        </p:spPr>
        <p:txBody>
          <a:bodyPr anchor="ctr">
            <a:normAutofit/>
          </a:bodyPr>
          <a:lstStyle/>
          <a:p>
            <a:pPr marL="0" indent="0">
              <a:lnSpc>
                <a:spcPct val="150000"/>
              </a:lnSpc>
              <a:buNone/>
            </a:pPr>
            <a:r>
              <a:rPr lang="en-GB" b="0" i="0" u="none" strike="noStrike" dirty="0">
                <a:solidFill>
                  <a:srgbClr val="FFFFFF"/>
                </a:solidFill>
                <a:effectLst/>
              </a:rPr>
              <a:t>Effective communication skills are fundamental to success in the workplace. In any professional setting, the ability to convey information clearly, listen actively, and engage in meaningful dialogue can significantly influence organisational outcomes (</a:t>
            </a:r>
            <a:r>
              <a:rPr lang="en-GB" b="0" i="0" u="none" strike="noStrike" dirty="0" err="1">
                <a:solidFill>
                  <a:srgbClr val="FFFFFF"/>
                </a:solidFill>
                <a:effectLst/>
              </a:rPr>
              <a:t>Argenti</a:t>
            </a:r>
            <a:r>
              <a:rPr lang="en-GB" b="0" i="0" u="none" strike="noStrike" dirty="0">
                <a:solidFill>
                  <a:srgbClr val="FFFFFF"/>
                </a:solidFill>
                <a:effectLst/>
              </a:rPr>
              <a:t>, 2013). Whether it’s collaborating with colleagues, clients, or leading teams, communication is the thread that ties all business functions together. Without strong communication, even the most well-conceived strategies can fail to materialise (Adler and </a:t>
            </a:r>
            <a:r>
              <a:rPr lang="en-GB" b="0" i="0" u="none" strike="noStrike" dirty="0" err="1">
                <a:solidFill>
                  <a:srgbClr val="FFFFFF"/>
                </a:solidFill>
                <a:effectLst/>
              </a:rPr>
              <a:t>Elmhorst</a:t>
            </a:r>
            <a:r>
              <a:rPr lang="en-GB" b="0" i="0" u="none" strike="noStrike" dirty="0">
                <a:solidFill>
                  <a:srgbClr val="FFFFFF"/>
                </a:solidFill>
                <a:effectLst/>
              </a:rPr>
              <a:t>, 2012).</a:t>
            </a:r>
            <a:endParaRPr lang="en-US" dirty="0">
              <a:solidFill>
                <a:srgbClr val="FFFFFF"/>
              </a:solidFill>
            </a:endParaRPr>
          </a:p>
        </p:txBody>
      </p:sp>
    </p:spTree>
    <p:extLst>
      <p:ext uri="{BB962C8B-B14F-4D97-AF65-F5344CB8AC3E}">
        <p14:creationId xmlns:p14="http://schemas.microsoft.com/office/powerpoint/2010/main" val="195149841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7DEFB616-9C63-3370-EEA7-C9A1C30636CB}"/>
              </a:ext>
            </a:extLst>
          </p:cNvPr>
          <p:cNvSpPr>
            <a:spLocks noGrp="1"/>
          </p:cNvSpPr>
          <p:nvPr>
            <p:ph type="title"/>
          </p:nvPr>
        </p:nvSpPr>
        <p:spPr>
          <a:xfrm>
            <a:off x="677334" y="609600"/>
            <a:ext cx="3843375" cy="5175624"/>
          </a:xfrm>
        </p:spPr>
        <p:txBody>
          <a:bodyPr anchor="ctr">
            <a:normAutofit/>
          </a:bodyPr>
          <a:lstStyle/>
          <a:p>
            <a:r>
              <a:rPr lang="en-GB" b="1">
                <a:solidFill>
                  <a:schemeClr val="tx1">
                    <a:lumMod val="85000"/>
                    <a:lumOff val="15000"/>
                  </a:schemeClr>
                </a:solidFill>
              </a:rPr>
              <a:t>Aims</a:t>
            </a:r>
            <a:endParaRPr lang="en-US" b="1">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9879E93-8636-553A-6DF3-E56F4E85B3B2}"/>
              </a:ext>
            </a:extLst>
          </p:cNvPr>
          <p:cNvSpPr>
            <a:spLocks noGrp="1"/>
          </p:cNvSpPr>
          <p:nvPr>
            <p:ph idx="1"/>
          </p:nvPr>
        </p:nvSpPr>
        <p:spPr>
          <a:xfrm>
            <a:off x="6116084" y="609601"/>
            <a:ext cx="5511296" cy="5175624"/>
          </a:xfrm>
        </p:spPr>
        <p:txBody>
          <a:bodyPr anchor="ctr">
            <a:normAutofit lnSpcReduction="10000"/>
          </a:bodyPr>
          <a:lstStyle/>
          <a:p>
            <a:pPr marL="0" indent="0">
              <a:lnSpc>
                <a:spcPct val="150000"/>
              </a:lnSpc>
              <a:buNone/>
            </a:pPr>
            <a:r>
              <a:rPr lang="en-GB" b="0" i="0" u="none" strike="noStrike" dirty="0">
                <a:solidFill>
                  <a:srgbClr val="FFFFFF"/>
                </a:solidFill>
                <a:effectLst/>
              </a:rPr>
              <a:t>This presentation aims to explore the importance of communication skills in the workplace, emphasising how these skills contribute to organisational productivity, teamwork, and client satisfaction (McShane and Von </a:t>
            </a:r>
            <a:r>
              <a:rPr lang="en-GB" b="0" i="0" u="none" strike="noStrike" dirty="0" err="1">
                <a:solidFill>
                  <a:srgbClr val="FFFFFF"/>
                </a:solidFill>
                <a:effectLst/>
              </a:rPr>
              <a:t>Glinow</a:t>
            </a:r>
            <a:r>
              <a:rPr lang="en-GB" b="0" i="0" u="none" strike="noStrike" dirty="0">
                <a:solidFill>
                  <a:srgbClr val="FFFFFF"/>
                </a:solidFill>
                <a:effectLst/>
              </a:rPr>
              <a:t>, 2013). We will identify essential communication skills, analyse their importance in professional settings, and reflect on personal experiences where effective communication resolved teamwork issues (</a:t>
            </a:r>
            <a:r>
              <a:rPr lang="en-GB" b="0" i="0" u="none" strike="noStrike" dirty="0" err="1">
                <a:solidFill>
                  <a:srgbClr val="FFFFFF"/>
                </a:solidFill>
                <a:effectLst/>
              </a:rPr>
              <a:t>Keyton</a:t>
            </a:r>
            <a:r>
              <a:rPr lang="en-GB" b="0" i="0" u="none" strike="noStrike" dirty="0">
                <a:solidFill>
                  <a:srgbClr val="FFFFFF"/>
                </a:solidFill>
                <a:effectLst/>
              </a:rPr>
              <a:t>, 2017). Through research and real-world examples, this presentation will highlight the impact of communication on organisational success (Robbins and Judge, 2016).</a:t>
            </a:r>
            <a:endParaRPr lang="en-US" dirty="0">
              <a:solidFill>
                <a:srgbClr val="FFFFFF"/>
              </a:solidFill>
            </a:endParaRPr>
          </a:p>
        </p:txBody>
      </p:sp>
    </p:spTree>
    <p:extLst>
      <p:ext uri="{BB962C8B-B14F-4D97-AF65-F5344CB8AC3E}">
        <p14:creationId xmlns:p14="http://schemas.microsoft.com/office/powerpoint/2010/main" val="188364048"/>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4BAA-BC61-7CD9-2F69-35099D811150}"/>
              </a:ext>
            </a:extLst>
          </p:cNvPr>
          <p:cNvSpPr>
            <a:spLocks noGrp="1"/>
          </p:cNvSpPr>
          <p:nvPr>
            <p:ph type="title"/>
          </p:nvPr>
        </p:nvSpPr>
        <p:spPr>
          <a:xfrm>
            <a:off x="5536734" y="609600"/>
            <a:ext cx="3737268" cy="1320800"/>
          </a:xfrm>
        </p:spPr>
        <p:txBody>
          <a:bodyPr>
            <a:normAutofit fontScale="90000"/>
          </a:bodyPr>
          <a:lstStyle/>
          <a:p>
            <a:pPr>
              <a:lnSpc>
                <a:spcPct val="150000"/>
              </a:lnSpc>
            </a:pPr>
            <a:r>
              <a:rPr lang="en-GB" sz="1700" b="1" dirty="0"/>
              <a:t>Importance of communication skills </a:t>
            </a:r>
            <a:br>
              <a:rPr lang="en-GB" sz="1700" dirty="0"/>
            </a:br>
            <a:r>
              <a:rPr lang="en-GB" sz="1700" b="0" i="0" u="none" strike="noStrike" dirty="0">
                <a:effectLst/>
              </a:rPr>
              <a:t>Communication skills are crucial for workplace success for several reasons:</a:t>
            </a:r>
            <a:endParaRPr lang="en-US" sz="1700" dirty="0"/>
          </a:p>
        </p:txBody>
      </p:sp>
      <p:sp>
        <p:nvSpPr>
          <p:cNvPr id="3" name="Content Placeholder 2">
            <a:extLst>
              <a:ext uri="{FF2B5EF4-FFF2-40B4-BE49-F238E27FC236}">
                <a16:creationId xmlns:a16="http://schemas.microsoft.com/office/drawing/2014/main" id="{F485065C-C344-C3C2-C26C-FF63F859B09A}"/>
              </a:ext>
            </a:extLst>
          </p:cNvPr>
          <p:cNvSpPr>
            <a:spLocks noGrp="1"/>
          </p:cNvSpPr>
          <p:nvPr>
            <p:ph idx="1"/>
          </p:nvPr>
        </p:nvSpPr>
        <p:spPr>
          <a:xfrm>
            <a:off x="5209563" y="2160589"/>
            <a:ext cx="4472615" cy="4252282"/>
          </a:xfrm>
        </p:spPr>
        <p:txBody>
          <a:bodyPr>
            <a:normAutofit fontScale="92500" lnSpcReduction="10000"/>
          </a:bodyPr>
          <a:lstStyle/>
          <a:p>
            <a:pPr marL="457200" indent="-457200">
              <a:lnSpc>
                <a:spcPct val="150000"/>
              </a:lnSpc>
              <a:buFont typeface="+mj-lt"/>
              <a:buAutoNum type="arabicPeriod"/>
            </a:pPr>
            <a:r>
              <a:rPr lang="en-GB" sz="1500" b="1" i="0" u="none" strike="noStrike" dirty="0">
                <a:effectLst/>
              </a:rPr>
              <a:t>Enhanced Productivity</a:t>
            </a:r>
            <a:r>
              <a:rPr lang="en-GB" sz="1500" b="0" i="0" u="none" strike="noStrike" dirty="0">
                <a:effectLst/>
              </a:rPr>
              <a:t>: Clear communication ensures that tasks are understood and completed efficiently, reducing the chance of errors and misunderstandings (</a:t>
            </a:r>
            <a:r>
              <a:rPr lang="en-GB" sz="1500" b="0" i="0" u="none" strike="noStrike" dirty="0" err="1">
                <a:effectLst/>
              </a:rPr>
              <a:t>Bovee</a:t>
            </a:r>
            <a:r>
              <a:rPr lang="en-GB" sz="1500" b="0" i="0" u="none" strike="noStrike" dirty="0">
                <a:effectLst/>
              </a:rPr>
              <a:t> and Thill, 2013).</a:t>
            </a:r>
          </a:p>
          <a:p>
            <a:pPr marL="457200" indent="-457200">
              <a:lnSpc>
                <a:spcPct val="150000"/>
              </a:lnSpc>
              <a:buFont typeface="+mj-lt"/>
              <a:buAutoNum type="arabicPeriod"/>
            </a:pPr>
            <a:r>
              <a:rPr lang="en-GB" sz="1500" b="1" i="0" u="none" strike="noStrike" dirty="0">
                <a:effectLst/>
              </a:rPr>
              <a:t>Teamwork and Collaboration</a:t>
            </a:r>
            <a:r>
              <a:rPr lang="en-GB" sz="1500" b="0" i="0" u="none" strike="noStrike" dirty="0">
                <a:effectLst/>
              </a:rPr>
              <a:t>: </a:t>
            </a:r>
            <a:r>
              <a:rPr lang="en-GB" sz="1500" dirty="0"/>
              <a:t>teamwork between teams can be achieved by better communication allowing them to accomplish goals.</a:t>
            </a:r>
            <a:r>
              <a:rPr lang="en-GB" sz="1500" b="0" i="0" u="none" strike="noStrike" dirty="0">
                <a:effectLst/>
              </a:rPr>
              <a:t> (</a:t>
            </a:r>
            <a:r>
              <a:rPr lang="en-GB" sz="1500" b="0" i="0" u="none" strike="noStrike" dirty="0" err="1">
                <a:effectLst/>
              </a:rPr>
              <a:t>Keyton</a:t>
            </a:r>
            <a:r>
              <a:rPr lang="en-GB" sz="1500" b="0" i="0" u="none" strike="noStrike" dirty="0">
                <a:effectLst/>
              </a:rPr>
              <a:t>, 2017).</a:t>
            </a:r>
          </a:p>
          <a:p>
            <a:pPr marL="457200" indent="-457200">
              <a:lnSpc>
                <a:spcPct val="150000"/>
              </a:lnSpc>
              <a:buFont typeface="+mj-lt"/>
              <a:buAutoNum type="arabicPeriod"/>
            </a:pPr>
            <a:r>
              <a:rPr lang="en-GB" sz="1500" b="1" i="0" u="none" strike="noStrike" dirty="0">
                <a:effectLst/>
              </a:rPr>
              <a:t>Client Satisfaction</a:t>
            </a:r>
            <a:r>
              <a:rPr lang="en-GB" sz="1500" b="0" i="0" u="none" strike="noStrike" dirty="0">
                <a:effectLst/>
              </a:rPr>
              <a:t>: Strong communication skills help in managing client relationships, ensuring their needs are met and expectations are clearly defined (Robbins and Judge, 2016).</a:t>
            </a:r>
          </a:p>
          <a:p>
            <a:pPr marL="0" indent="0">
              <a:lnSpc>
                <a:spcPct val="90000"/>
              </a:lnSpc>
              <a:buNone/>
            </a:pPr>
            <a:endParaRPr lang="en-US" sz="1500" dirty="0"/>
          </a:p>
        </p:txBody>
      </p:sp>
      <p:pic>
        <p:nvPicPr>
          <p:cNvPr id="5" name="Picture 4" descr="Free Images : agreement, collaboration, cooperation, corporate, deal ...">
            <a:extLst>
              <a:ext uri="{FF2B5EF4-FFF2-40B4-BE49-F238E27FC236}">
                <a16:creationId xmlns:a16="http://schemas.microsoft.com/office/drawing/2014/main" id="{2119A91D-17D8-4D74-9E01-ACED771512B1}"/>
              </a:ext>
            </a:extLst>
          </p:cNvPr>
          <p:cNvPicPr>
            <a:picLocks noChangeAspect="1"/>
          </p:cNvPicPr>
          <p:nvPr/>
        </p:nvPicPr>
        <p:blipFill>
          <a:blip r:embed="rId2"/>
          <a:srcRect l="6968" r="40522" b="-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5" name="Isosceles Triangle 14">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18709171"/>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3BB7E7F-0002-978C-BDD6-08978E912D5D}"/>
              </a:ext>
            </a:extLst>
          </p:cNvPr>
          <p:cNvSpPr>
            <a:spLocks noGrp="1"/>
          </p:cNvSpPr>
          <p:nvPr>
            <p:ph type="title"/>
          </p:nvPr>
        </p:nvSpPr>
        <p:spPr>
          <a:xfrm>
            <a:off x="677334" y="609600"/>
            <a:ext cx="3843375" cy="5175624"/>
          </a:xfrm>
        </p:spPr>
        <p:txBody>
          <a:bodyPr anchor="ctr">
            <a:normAutofit fontScale="90000"/>
          </a:bodyPr>
          <a:lstStyle/>
          <a:p>
            <a:pPr>
              <a:lnSpc>
                <a:spcPct val="150000"/>
              </a:lnSpc>
            </a:pPr>
            <a:r>
              <a:rPr lang="en-GB" b="1" dirty="0">
                <a:solidFill>
                  <a:schemeClr val="tx1">
                    <a:lumMod val="85000"/>
                    <a:lumOff val="15000"/>
                  </a:schemeClr>
                </a:solidFill>
              </a:rPr>
              <a:t>Essential communication skills </a:t>
            </a:r>
            <a:br>
              <a:rPr lang="en-GB" b="1" dirty="0">
                <a:solidFill>
                  <a:schemeClr val="tx1">
                    <a:lumMod val="85000"/>
                    <a:lumOff val="15000"/>
                  </a:schemeClr>
                </a:solidFill>
              </a:rPr>
            </a:br>
            <a:r>
              <a:rPr lang="en-GB" sz="3200" b="0" i="0" u="none" strike="noStrike" dirty="0">
                <a:solidFill>
                  <a:schemeClr val="tx1">
                    <a:lumMod val="85000"/>
                    <a:lumOff val="15000"/>
                  </a:schemeClr>
                </a:solidFill>
                <a:effectLst/>
                <a:latin typeface="-webkit-standard"/>
              </a:rPr>
              <a:t>Several communication skills are vital for effective workplace communication:</a:t>
            </a:r>
            <a:endParaRPr lang="en-US" sz="3200" b="1" dirty="0">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7AB8EB-A454-C1F3-FAD6-C8A7E6D55F17}"/>
              </a:ext>
            </a:extLst>
          </p:cNvPr>
          <p:cNvSpPr>
            <a:spLocks noGrp="1"/>
          </p:cNvSpPr>
          <p:nvPr>
            <p:ph idx="1"/>
          </p:nvPr>
        </p:nvSpPr>
        <p:spPr>
          <a:xfrm>
            <a:off x="6116084" y="609601"/>
            <a:ext cx="5511296" cy="5175624"/>
          </a:xfrm>
        </p:spPr>
        <p:txBody>
          <a:bodyPr anchor="ctr">
            <a:normAutofit/>
          </a:bodyPr>
          <a:lstStyle/>
          <a:p>
            <a:pPr>
              <a:lnSpc>
                <a:spcPct val="150000"/>
              </a:lnSpc>
              <a:buFont typeface="Arial" panose="020B0604020202020204" pitchFamily="34" charset="0"/>
              <a:buChar char="•"/>
            </a:pPr>
            <a:r>
              <a:rPr lang="en-GB" b="1" dirty="0">
                <a:solidFill>
                  <a:srgbClr val="FFFFFF"/>
                </a:solidFill>
              </a:rPr>
              <a:t>Active Listening</a:t>
            </a:r>
            <a:r>
              <a:rPr lang="en-GB" dirty="0">
                <a:solidFill>
                  <a:srgbClr val="FFFFFF"/>
                </a:solidFill>
              </a:rPr>
              <a:t>: This involves fully concentrating on the speaker, understanding their message, and responding thoughtfully. Active listening is key to avoiding misunderstandings and building trust within teams (</a:t>
            </a:r>
            <a:r>
              <a:rPr lang="en-GB" dirty="0" err="1">
                <a:solidFill>
                  <a:srgbClr val="FFFFFF"/>
                </a:solidFill>
              </a:rPr>
              <a:t>Brownell</a:t>
            </a:r>
            <a:r>
              <a:rPr lang="en-GB" dirty="0">
                <a:solidFill>
                  <a:srgbClr val="FFFFFF"/>
                </a:solidFill>
              </a:rPr>
              <a:t>, 2012).</a:t>
            </a:r>
          </a:p>
          <a:p>
            <a:pPr marL="0" indent="0">
              <a:lnSpc>
                <a:spcPct val="150000"/>
              </a:lnSpc>
              <a:buNone/>
            </a:pPr>
            <a:endParaRPr lang="en-GB" b="1" i="1" strike="noStrike" dirty="0">
              <a:solidFill>
                <a:srgbClr val="FFFFFF"/>
              </a:solidFill>
              <a:effectLst/>
            </a:endParaRPr>
          </a:p>
          <a:p>
            <a:pPr marL="0" indent="0">
              <a:lnSpc>
                <a:spcPct val="150000"/>
              </a:lnSpc>
              <a:buNone/>
            </a:pPr>
            <a:r>
              <a:rPr lang="en-GB" b="1" i="1" strike="noStrike" dirty="0">
                <a:solidFill>
                  <a:srgbClr val="FFFFFF"/>
                </a:solidFill>
                <a:effectLst/>
              </a:rPr>
              <a:t>Example</a:t>
            </a:r>
            <a:r>
              <a:rPr lang="en-GB" b="1" i="0" strike="noStrike" dirty="0">
                <a:solidFill>
                  <a:srgbClr val="FFFFFF"/>
                </a:solidFill>
                <a:effectLst/>
              </a:rPr>
              <a:t>:</a:t>
            </a:r>
            <a:r>
              <a:rPr lang="en-GB" b="0" i="0" u="none" strike="noStrike" dirty="0">
                <a:solidFill>
                  <a:srgbClr val="FFFFFF"/>
                </a:solidFill>
                <a:effectLst/>
              </a:rPr>
              <a:t> During team meetings, active listening ensures that everyone’s ideas are heard and considered, leading to better decision-making (</a:t>
            </a:r>
            <a:r>
              <a:rPr lang="en-GB" b="0" i="0" u="none" strike="noStrike" dirty="0" err="1">
                <a:solidFill>
                  <a:srgbClr val="FFFFFF"/>
                </a:solidFill>
                <a:effectLst/>
              </a:rPr>
              <a:t>Hargie</a:t>
            </a:r>
            <a:r>
              <a:rPr lang="en-GB" b="0" i="0" u="none" strike="noStrike" dirty="0">
                <a:solidFill>
                  <a:srgbClr val="FFFFFF"/>
                </a:solidFill>
                <a:effectLst/>
              </a:rPr>
              <a:t>, 2016).</a:t>
            </a:r>
            <a:endParaRPr lang="en-GB" dirty="0">
              <a:solidFill>
                <a:srgbClr val="FFFFFF"/>
              </a:solidFill>
            </a:endParaRPr>
          </a:p>
        </p:txBody>
      </p:sp>
    </p:spTree>
    <p:extLst>
      <p:ext uri="{BB962C8B-B14F-4D97-AF65-F5344CB8AC3E}">
        <p14:creationId xmlns:p14="http://schemas.microsoft.com/office/powerpoint/2010/main" val="38875000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6DE9B9A-49E1-FFC5-1E43-BAC056ACFF2E}"/>
              </a:ext>
            </a:extLst>
          </p:cNvPr>
          <p:cNvSpPr>
            <a:spLocks noGrp="1"/>
          </p:cNvSpPr>
          <p:nvPr>
            <p:ph type="title"/>
          </p:nvPr>
        </p:nvSpPr>
        <p:spPr>
          <a:xfrm>
            <a:off x="677334" y="609600"/>
            <a:ext cx="3843375" cy="5175624"/>
          </a:xfrm>
        </p:spPr>
        <p:txBody>
          <a:bodyPr anchor="ctr">
            <a:normAutofit/>
          </a:bodyPr>
          <a:lstStyle/>
          <a:p>
            <a:r>
              <a:rPr lang="en-GB" b="1" i="0" u="none" strike="noStrike">
                <a:solidFill>
                  <a:schemeClr val="tx1">
                    <a:lumMod val="85000"/>
                    <a:lumOff val="15000"/>
                  </a:schemeClr>
                </a:solidFill>
                <a:effectLst/>
              </a:rPr>
              <a:t>Nonverbal Communication Cues</a:t>
            </a:r>
            <a:r>
              <a:rPr lang="en-GB" b="0" i="0" u="none" strike="noStrike">
                <a:solidFill>
                  <a:schemeClr val="tx1">
                    <a:lumMod val="85000"/>
                    <a:lumOff val="15000"/>
                  </a:schemeClr>
                </a:solidFill>
                <a:effectLst/>
                <a:latin typeface="-webkit-standard"/>
              </a:rPr>
              <a:t>:</a:t>
            </a:r>
            <a:endParaRPr lang="en-US">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920DD75-7885-92A4-FBFC-D6E059AB0055}"/>
              </a:ext>
            </a:extLst>
          </p:cNvPr>
          <p:cNvSpPr>
            <a:spLocks noGrp="1"/>
          </p:cNvSpPr>
          <p:nvPr>
            <p:ph idx="1"/>
          </p:nvPr>
        </p:nvSpPr>
        <p:spPr>
          <a:xfrm>
            <a:off x="6116084" y="609601"/>
            <a:ext cx="5511296" cy="5175624"/>
          </a:xfrm>
        </p:spPr>
        <p:txBody>
          <a:bodyPr anchor="ctr">
            <a:normAutofit/>
          </a:bodyPr>
          <a:lstStyle/>
          <a:p>
            <a:pPr>
              <a:buFont typeface="Arial" panose="020B0604020202020204" pitchFamily="34" charset="0"/>
              <a:buChar char="•"/>
            </a:pPr>
            <a:r>
              <a:rPr lang="en-GB" b="0" i="0" u="none" strike="noStrike" dirty="0">
                <a:solidFill>
                  <a:srgbClr val="FFFFFF"/>
                </a:solidFill>
                <a:effectLst/>
              </a:rPr>
              <a:t>Body language, eye contact, and facial expressions are essential of communication that can reinforce verbal messages (Knapp, Hall, and Horgan, 2014).</a:t>
            </a:r>
          </a:p>
          <a:p>
            <a:pPr marL="0" indent="0">
              <a:buNone/>
            </a:pPr>
            <a:endParaRPr lang="en-GB" b="1" i="1" u="none" strike="noStrike" dirty="0">
              <a:solidFill>
                <a:srgbClr val="FFFFFF"/>
              </a:solidFill>
              <a:effectLst/>
            </a:endParaRPr>
          </a:p>
          <a:p>
            <a:pPr marL="0" indent="0">
              <a:buNone/>
            </a:pPr>
            <a:r>
              <a:rPr lang="en-GB" b="1" i="1" u="none" strike="noStrike" dirty="0">
                <a:solidFill>
                  <a:srgbClr val="FFFFFF"/>
                </a:solidFill>
                <a:effectLst/>
              </a:rPr>
              <a:t>Example</a:t>
            </a:r>
            <a:r>
              <a:rPr lang="en-GB" b="1" i="0" u="none" strike="noStrike" dirty="0">
                <a:solidFill>
                  <a:srgbClr val="FFFFFF"/>
                </a:solidFill>
                <a:effectLst/>
              </a:rPr>
              <a:t>: </a:t>
            </a:r>
            <a:r>
              <a:rPr lang="en-GB" b="0" i="0" u="none" strike="noStrike" dirty="0">
                <a:solidFill>
                  <a:srgbClr val="FFFFFF"/>
                </a:solidFill>
                <a:effectLst/>
              </a:rPr>
              <a:t>Maintaining eye contact during a presentation can convey confidence and engage the audience (</a:t>
            </a:r>
            <a:r>
              <a:rPr lang="en-GB" b="0" i="0" u="none" strike="noStrike" dirty="0" err="1">
                <a:solidFill>
                  <a:srgbClr val="FFFFFF"/>
                </a:solidFill>
                <a:effectLst/>
              </a:rPr>
              <a:t>Tourish</a:t>
            </a:r>
            <a:r>
              <a:rPr lang="en-GB" b="0" i="0" u="none" strike="noStrike" dirty="0">
                <a:solidFill>
                  <a:srgbClr val="FFFFFF"/>
                </a:solidFill>
                <a:effectLst/>
              </a:rPr>
              <a:t>, 2013).</a:t>
            </a:r>
          </a:p>
          <a:p>
            <a:endParaRPr lang="en-US" dirty="0">
              <a:solidFill>
                <a:srgbClr val="FFFFFF"/>
              </a:solidFill>
            </a:endParaRPr>
          </a:p>
        </p:txBody>
      </p:sp>
    </p:spTree>
    <p:extLst>
      <p:ext uri="{BB962C8B-B14F-4D97-AF65-F5344CB8AC3E}">
        <p14:creationId xmlns:p14="http://schemas.microsoft.com/office/powerpoint/2010/main" val="279208872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92646-4633-2D40-155C-7631341D0191}"/>
              </a:ext>
            </a:extLst>
          </p:cNvPr>
          <p:cNvSpPr>
            <a:spLocks noGrp="1"/>
          </p:cNvSpPr>
          <p:nvPr>
            <p:ph type="title"/>
          </p:nvPr>
        </p:nvSpPr>
        <p:spPr>
          <a:xfrm>
            <a:off x="5536734" y="609600"/>
            <a:ext cx="3737268" cy="1320800"/>
          </a:xfrm>
        </p:spPr>
        <p:txBody>
          <a:bodyPr>
            <a:normAutofit/>
          </a:bodyPr>
          <a:lstStyle/>
          <a:p>
            <a:r>
              <a:rPr lang="en-GB" b="1" i="0" u="none" strike="noStrike">
                <a:effectLst/>
              </a:rPr>
              <a:t>Empathy</a:t>
            </a:r>
            <a:r>
              <a:rPr lang="en-GB" b="0" i="0" u="none" strike="noStrike">
                <a:effectLst/>
                <a:latin typeface="-webkit-standard"/>
              </a:rPr>
              <a:t>: </a:t>
            </a:r>
            <a:endParaRPr lang="en-US" dirty="0"/>
          </a:p>
        </p:txBody>
      </p:sp>
      <p:sp>
        <p:nvSpPr>
          <p:cNvPr id="3" name="Content Placeholder 2">
            <a:extLst>
              <a:ext uri="{FF2B5EF4-FFF2-40B4-BE49-F238E27FC236}">
                <a16:creationId xmlns:a16="http://schemas.microsoft.com/office/drawing/2014/main" id="{3F1A4F9B-34E3-8E2D-5029-590AB1BD6D67}"/>
              </a:ext>
            </a:extLst>
          </p:cNvPr>
          <p:cNvSpPr>
            <a:spLocks noGrp="1"/>
          </p:cNvSpPr>
          <p:nvPr>
            <p:ph idx="1"/>
          </p:nvPr>
        </p:nvSpPr>
        <p:spPr>
          <a:xfrm>
            <a:off x="5209563" y="2160589"/>
            <a:ext cx="4064439" cy="3880773"/>
          </a:xfrm>
        </p:spPr>
        <p:txBody>
          <a:bodyPr>
            <a:normAutofit/>
          </a:bodyPr>
          <a:lstStyle/>
          <a:p>
            <a:pPr>
              <a:lnSpc>
                <a:spcPct val="150000"/>
              </a:lnSpc>
              <a:buFont typeface="Arial" panose="020B0604020202020204" pitchFamily="34" charset="0"/>
              <a:buChar char="•"/>
            </a:pPr>
            <a:r>
              <a:rPr lang="en-GB" b="0" i="0" u="none" strike="noStrike" dirty="0">
                <a:effectLst/>
              </a:rPr>
              <a:t>Understanding and sharing the feelings of others can improve communication by making it more relatable and considerate of different perspectives (</a:t>
            </a:r>
            <a:r>
              <a:rPr lang="en-GB" b="0" i="0" u="none" strike="noStrike" dirty="0" err="1">
                <a:effectLst/>
              </a:rPr>
              <a:t>Whetten</a:t>
            </a:r>
            <a:r>
              <a:rPr lang="en-GB" b="0" i="0" u="none" strike="noStrike" dirty="0">
                <a:effectLst/>
              </a:rPr>
              <a:t> and Cameron, 2015).</a:t>
            </a:r>
          </a:p>
          <a:p>
            <a:pPr>
              <a:lnSpc>
                <a:spcPct val="90000"/>
              </a:lnSpc>
            </a:pPr>
            <a:endParaRPr lang="en-GB" dirty="0"/>
          </a:p>
          <a:p>
            <a:pPr marL="0" indent="0">
              <a:lnSpc>
                <a:spcPct val="90000"/>
              </a:lnSpc>
              <a:buNone/>
            </a:pPr>
            <a:endParaRPr lang="en-US" dirty="0"/>
          </a:p>
        </p:txBody>
      </p:sp>
      <p:pic>
        <p:nvPicPr>
          <p:cNvPr id="5" name="Picture 4">
            <a:extLst>
              <a:ext uri="{FF2B5EF4-FFF2-40B4-BE49-F238E27FC236}">
                <a16:creationId xmlns:a16="http://schemas.microsoft.com/office/drawing/2014/main" id="{5B8758CC-E13A-EF46-755E-A880A6C62EE1}"/>
              </a:ext>
            </a:extLst>
          </p:cNvPr>
          <p:cNvPicPr>
            <a:picLocks noChangeAspect="1"/>
          </p:cNvPicPr>
          <p:nvPr/>
        </p:nvPicPr>
        <p:blipFill>
          <a:blip r:embed="rId2"/>
          <a:srcRect l="16896" r="3885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9"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11152343"/>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09E8A7-F69E-AF3D-0619-7E28FE01493C}"/>
              </a:ext>
            </a:extLst>
          </p:cNvPr>
          <p:cNvSpPr>
            <a:spLocks noGrp="1"/>
          </p:cNvSpPr>
          <p:nvPr>
            <p:ph type="title"/>
          </p:nvPr>
        </p:nvSpPr>
        <p:spPr>
          <a:xfrm>
            <a:off x="5536734" y="609600"/>
            <a:ext cx="3737268" cy="1320800"/>
          </a:xfrm>
        </p:spPr>
        <p:txBody>
          <a:bodyPr>
            <a:normAutofit/>
          </a:bodyPr>
          <a:lstStyle/>
          <a:p>
            <a:r>
              <a:rPr lang="en-GB" b="1" i="0" u="none" strike="noStrike">
                <a:effectLst/>
              </a:rPr>
              <a:t>Adaptability</a:t>
            </a:r>
            <a:r>
              <a:rPr lang="en-GB" b="0" i="0" u="none" strike="noStrike">
                <a:effectLst/>
                <a:latin typeface="-webkit-standard"/>
              </a:rPr>
              <a:t>: </a:t>
            </a:r>
            <a:endParaRPr lang="en-US" dirty="0"/>
          </a:p>
        </p:txBody>
      </p:sp>
      <p:sp>
        <p:nvSpPr>
          <p:cNvPr id="3" name="Content Placeholder 2">
            <a:extLst>
              <a:ext uri="{FF2B5EF4-FFF2-40B4-BE49-F238E27FC236}">
                <a16:creationId xmlns:a16="http://schemas.microsoft.com/office/drawing/2014/main" id="{82A0D52D-311D-910C-D8E7-549BDD7342CA}"/>
              </a:ext>
            </a:extLst>
          </p:cNvPr>
          <p:cNvSpPr>
            <a:spLocks noGrp="1"/>
          </p:cNvSpPr>
          <p:nvPr>
            <p:ph idx="1"/>
          </p:nvPr>
        </p:nvSpPr>
        <p:spPr>
          <a:xfrm>
            <a:off x="5209563" y="2160589"/>
            <a:ext cx="4064439" cy="3880773"/>
          </a:xfrm>
        </p:spPr>
        <p:txBody>
          <a:bodyPr>
            <a:normAutofit/>
          </a:bodyPr>
          <a:lstStyle/>
          <a:p>
            <a:pPr>
              <a:lnSpc>
                <a:spcPct val="150000"/>
              </a:lnSpc>
              <a:buFont typeface="Arial" panose="020B0604020202020204" pitchFamily="34" charset="0"/>
              <a:buChar char="•"/>
            </a:pPr>
            <a:r>
              <a:rPr lang="en-GB" b="0" i="0" u="none" strike="noStrike" dirty="0">
                <a:effectLst/>
              </a:rPr>
              <a:t>The ability to adjust communication styles based on the audience and situation is crucial for effective interactions in diverse workplace settings (</a:t>
            </a:r>
            <a:r>
              <a:rPr lang="en-GB" b="0" i="0" u="none" strike="noStrike" dirty="0" err="1">
                <a:effectLst/>
              </a:rPr>
              <a:t>Schermerhorn</a:t>
            </a:r>
            <a:r>
              <a:rPr lang="en-GB" b="0" i="0" u="none" strike="noStrike" dirty="0">
                <a:effectLst/>
              </a:rPr>
              <a:t>, Hunt, and Osborn, 2013).</a:t>
            </a:r>
          </a:p>
          <a:p>
            <a:pPr marL="0" indent="0">
              <a:lnSpc>
                <a:spcPct val="90000"/>
              </a:lnSpc>
              <a:buNone/>
            </a:pPr>
            <a:endParaRPr lang="en-GB" b="1" i="1" u="none" strike="noStrike" dirty="0">
              <a:effectLst/>
            </a:endParaRPr>
          </a:p>
          <a:p>
            <a:pPr marL="0" indent="0">
              <a:lnSpc>
                <a:spcPct val="160000"/>
              </a:lnSpc>
              <a:buNone/>
            </a:pPr>
            <a:endParaRPr lang="en-US" dirty="0"/>
          </a:p>
        </p:txBody>
      </p:sp>
      <p:pic>
        <p:nvPicPr>
          <p:cNvPr id="22" name="Picture 21" descr="Rows of chairs in a dark auditorium">
            <a:extLst>
              <a:ext uri="{FF2B5EF4-FFF2-40B4-BE49-F238E27FC236}">
                <a16:creationId xmlns:a16="http://schemas.microsoft.com/office/drawing/2014/main" id="{EA7C2DB6-612C-0FBA-D71B-A8CC4D0345DE}"/>
              </a:ext>
            </a:extLst>
          </p:cNvPr>
          <p:cNvPicPr>
            <a:picLocks noChangeAspect="1"/>
          </p:cNvPicPr>
          <p:nvPr/>
        </p:nvPicPr>
        <p:blipFill>
          <a:blip r:embed="rId2"/>
          <a:srcRect l="38896" r="16854"/>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3"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9153676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4F8DBED-09A4-D270-BCBB-48F321BE634D}"/>
              </a:ext>
            </a:extLst>
          </p:cNvPr>
          <p:cNvSpPr txBox="1"/>
          <p:nvPr/>
        </p:nvSpPr>
        <p:spPr>
          <a:xfrm>
            <a:off x="5259861" y="1891694"/>
            <a:ext cx="4372021" cy="3774460"/>
          </a:xfrm>
          <a:prstGeom prst="rect">
            <a:avLst/>
          </a:prstGeom>
        </p:spPr>
        <p:txBody>
          <a:bodyPr vert="horz" lIns="91440" tIns="45720" rIns="91440" bIns="45720" rtlCol="0">
            <a:normAutofit fontScale="85000" lnSpcReduction="20000"/>
          </a:bodyPr>
          <a:lstStyle/>
          <a:p>
            <a:pPr>
              <a:lnSpc>
                <a:spcPct val="150000"/>
              </a:lnSpc>
              <a:spcBef>
                <a:spcPts val="1000"/>
              </a:spcBef>
              <a:buClr>
                <a:schemeClr val="accent1"/>
              </a:buClr>
              <a:buSzPct val="80000"/>
              <a:buFont typeface="Wingdings 3" charset="2"/>
              <a:buChar char=""/>
            </a:pPr>
            <a:r>
              <a:rPr lang="en-US" sz="1900" i="0" u="none" strike="noStrike" dirty="0">
                <a:solidFill>
                  <a:schemeClr val="tx1">
                    <a:lumMod val="75000"/>
                    <a:lumOff val="25000"/>
                  </a:schemeClr>
                </a:solidFill>
                <a:effectLst/>
              </a:rPr>
              <a:t>Effective communication skills can be applied in various ways to resolve conflicts, facilitate collaboration, and achieve common goals in the workplace</a:t>
            </a:r>
            <a:r>
              <a:rPr lang="en-GB" sz="1900" i="0" u="none" strike="noStrike" dirty="0">
                <a:solidFill>
                  <a:schemeClr val="tx1">
                    <a:lumMod val="75000"/>
                    <a:lumOff val="25000"/>
                  </a:schemeClr>
                </a:solidFill>
                <a:effectLst/>
              </a:rPr>
              <a:t>, by </a:t>
            </a:r>
            <a:r>
              <a:rPr lang="en-US" sz="1900" b="0" i="0" u="none" strike="noStrike" dirty="0">
                <a:solidFill>
                  <a:schemeClr val="tx1">
                    <a:lumMod val="75000"/>
                    <a:lumOff val="25000"/>
                  </a:schemeClr>
                </a:solidFill>
                <a:effectLst/>
              </a:rPr>
              <a:t>improving our communication, we were able to overcome the challenges, complete the project on time, and strengthen our collaboration skills (</a:t>
            </a:r>
            <a:r>
              <a:rPr lang="en-US" sz="1900" dirty="0" err="1">
                <a:solidFill>
                  <a:schemeClr val="tx1">
                    <a:lumMod val="75000"/>
                    <a:lumOff val="25000"/>
                  </a:schemeClr>
                </a:solidFill>
              </a:rPr>
              <a:t>K</a:t>
            </a:r>
            <a:r>
              <a:rPr lang="en-US" sz="1900" b="0" i="0" u="none" strike="noStrike" dirty="0" err="1">
                <a:solidFill>
                  <a:schemeClr val="tx1">
                    <a:lumMod val="75000"/>
                    <a:lumOff val="25000"/>
                  </a:schemeClr>
                </a:solidFill>
                <a:effectLst/>
              </a:rPr>
              <a:t>eyton</a:t>
            </a:r>
            <a:r>
              <a:rPr lang="en-US" sz="1900" dirty="0">
                <a:solidFill>
                  <a:schemeClr val="tx1">
                    <a:lumMod val="75000"/>
                    <a:lumOff val="25000"/>
                  </a:schemeClr>
                </a:solidFill>
              </a:rPr>
              <a:t>, 2017).</a:t>
            </a:r>
            <a:r>
              <a:rPr lang="en-US" sz="1900" b="0" i="0" u="none" strike="noStrike" dirty="0">
                <a:solidFill>
                  <a:schemeClr val="tx1">
                    <a:lumMod val="75000"/>
                    <a:lumOff val="25000"/>
                  </a:schemeClr>
                </a:solidFill>
                <a:effectLst/>
              </a:rPr>
              <a:t> This experience </a:t>
            </a:r>
            <a:r>
              <a:rPr lang="en-GB" sz="1900" b="0" i="0" u="none" strike="noStrike" dirty="0">
                <a:solidFill>
                  <a:schemeClr val="tx1">
                    <a:lumMod val="75000"/>
                    <a:lumOff val="25000"/>
                  </a:schemeClr>
                </a:solidFill>
                <a:effectLst/>
              </a:rPr>
              <a:t>teaches</a:t>
            </a:r>
            <a:r>
              <a:rPr lang="en-US" sz="1900" b="0" i="0" u="none" strike="noStrike" dirty="0">
                <a:solidFill>
                  <a:schemeClr val="tx1">
                    <a:lumMod val="75000"/>
                    <a:lumOff val="25000"/>
                  </a:schemeClr>
                </a:solidFill>
                <a:effectLst/>
              </a:rPr>
              <a:t> us the importance of proactive communication in preventing and resolving conflicts (West, 2012).</a:t>
            </a:r>
            <a:endParaRPr lang="en-US" sz="1900" dirty="0">
              <a:solidFill>
                <a:schemeClr val="tx1">
                  <a:lumMod val="75000"/>
                  <a:lumOff val="25000"/>
                </a:schemeClr>
              </a:solidFill>
            </a:endParaRPr>
          </a:p>
          <a:p>
            <a:pPr>
              <a:lnSpc>
                <a:spcPct val="90000"/>
              </a:lnSpc>
              <a:spcBef>
                <a:spcPts val="1000"/>
              </a:spcBef>
              <a:buClr>
                <a:schemeClr val="accent1"/>
              </a:buClr>
              <a:buSzPct val="80000"/>
              <a:buFont typeface="Wingdings 3" charset="2"/>
              <a:buChar char=""/>
            </a:pPr>
            <a:endParaRPr lang="en-US" b="1" i="0" u="none" strike="noStrike" dirty="0">
              <a:solidFill>
                <a:schemeClr val="tx1">
                  <a:lumMod val="75000"/>
                  <a:lumOff val="25000"/>
                </a:schemeClr>
              </a:solidFill>
              <a:effectLst/>
            </a:endParaRPr>
          </a:p>
          <a:p>
            <a:pPr>
              <a:lnSpc>
                <a:spcPct val="90000"/>
              </a:lnSpc>
              <a:spcBef>
                <a:spcPts val="1000"/>
              </a:spcBef>
              <a:buClr>
                <a:schemeClr val="accent1"/>
              </a:buClr>
              <a:buSzPct val="80000"/>
              <a:buFont typeface="Wingdings 3" charset="2"/>
              <a:buChar char=""/>
            </a:pPr>
            <a:endParaRPr lang="en-US" b="1" dirty="0">
              <a:solidFill>
                <a:schemeClr val="tx1">
                  <a:lumMod val="75000"/>
                  <a:lumOff val="25000"/>
                </a:schemeClr>
              </a:solidFill>
            </a:endParaRPr>
          </a:p>
        </p:txBody>
      </p:sp>
      <p:pic>
        <p:nvPicPr>
          <p:cNvPr id="4" name="Picture 3" descr="Why emails and meetings are good – Duncan Stephen">
            <a:extLst>
              <a:ext uri="{FF2B5EF4-FFF2-40B4-BE49-F238E27FC236}">
                <a16:creationId xmlns:a16="http://schemas.microsoft.com/office/drawing/2014/main" id="{55683BA3-7452-5FE8-DFF3-059712708486}"/>
              </a:ext>
            </a:extLst>
          </p:cNvPr>
          <p:cNvPicPr>
            <a:picLocks noChangeAspect="1"/>
          </p:cNvPicPr>
          <p:nvPr/>
        </p:nvPicPr>
        <p:blipFill>
          <a:blip r:embed="rId2"/>
          <a:srcRect l="27418" r="3128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4" name="Isosceles Triangle 1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8">
            <a:extLst>
              <a:ext uri="{FF2B5EF4-FFF2-40B4-BE49-F238E27FC236}">
                <a16:creationId xmlns:a16="http://schemas.microsoft.com/office/drawing/2014/main" id="{E7057B0D-0099-894C-020C-91F6970F21CA}"/>
              </a:ext>
            </a:extLst>
          </p:cNvPr>
          <p:cNvSpPr>
            <a:spLocks noGrp="1"/>
          </p:cNvSpPr>
          <p:nvPr>
            <p:ph type="title"/>
          </p:nvPr>
        </p:nvSpPr>
        <p:spPr>
          <a:xfrm>
            <a:off x="2309438" y="-1565747"/>
            <a:ext cx="8596668" cy="1320800"/>
          </a:xfrm>
        </p:spPr>
        <p:txBody>
          <a:bodyPr/>
          <a:lstStyle/>
          <a:p>
            <a:endParaRPr lang="en-US" dirty="0"/>
          </a:p>
        </p:txBody>
      </p:sp>
    </p:spTree>
    <p:extLst>
      <p:ext uri="{BB962C8B-B14F-4D97-AF65-F5344CB8AC3E}">
        <p14:creationId xmlns:p14="http://schemas.microsoft.com/office/powerpoint/2010/main" val="35728948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53376"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2133042"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24631"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46597"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75488"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655"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4821"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D3194C4-2AC1-6AB8-F990-2F5060C07A40}"/>
              </a:ext>
            </a:extLst>
          </p:cNvPr>
          <p:cNvSpPr>
            <a:spLocks noGrp="1"/>
          </p:cNvSpPr>
          <p:nvPr>
            <p:ph type="title"/>
          </p:nvPr>
        </p:nvSpPr>
        <p:spPr>
          <a:xfrm>
            <a:off x="677334" y="609600"/>
            <a:ext cx="3843375" cy="5175624"/>
          </a:xfrm>
        </p:spPr>
        <p:txBody>
          <a:bodyPr anchor="ctr">
            <a:normAutofit/>
          </a:bodyPr>
          <a:lstStyle/>
          <a:p>
            <a:r>
              <a:rPr lang="en-GB" b="1" i="0" u="none" strike="noStrike">
                <a:solidFill>
                  <a:schemeClr val="tx1">
                    <a:lumMod val="85000"/>
                    <a:lumOff val="15000"/>
                  </a:schemeClr>
                </a:solidFill>
                <a:effectLst/>
              </a:rPr>
              <a:t>Application</a:t>
            </a:r>
            <a:r>
              <a:rPr lang="en-GB" b="0" i="0" u="none" strike="noStrike">
                <a:solidFill>
                  <a:schemeClr val="tx1">
                    <a:lumMod val="85000"/>
                    <a:lumOff val="15000"/>
                  </a:schemeClr>
                </a:solidFill>
                <a:effectLst/>
              </a:rPr>
              <a:t> </a:t>
            </a:r>
            <a:r>
              <a:rPr lang="en-GB" b="1" i="0" u="none" strike="noStrike">
                <a:solidFill>
                  <a:schemeClr val="tx1">
                    <a:lumMod val="85000"/>
                    <a:lumOff val="15000"/>
                  </a:schemeClr>
                </a:solidFill>
                <a:effectLst/>
              </a:rPr>
              <a:t>of</a:t>
            </a:r>
            <a:r>
              <a:rPr lang="en-GB" b="0" i="0" u="none" strike="noStrike">
                <a:solidFill>
                  <a:schemeClr val="tx1">
                    <a:lumMod val="85000"/>
                    <a:lumOff val="15000"/>
                  </a:schemeClr>
                </a:solidFill>
                <a:effectLst/>
              </a:rPr>
              <a:t> </a:t>
            </a:r>
            <a:r>
              <a:rPr lang="en-GB" b="1" i="0" u="none" strike="noStrike">
                <a:solidFill>
                  <a:schemeClr val="tx1">
                    <a:lumMod val="85000"/>
                    <a:lumOff val="15000"/>
                  </a:schemeClr>
                </a:solidFill>
                <a:effectLst/>
              </a:rPr>
              <a:t>Communication</a:t>
            </a:r>
            <a:r>
              <a:rPr lang="en-GB" b="0" i="0" u="none" strike="noStrike">
                <a:solidFill>
                  <a:schemeClr val="tx1">
                    <a:lumMod val="85000"/>
                    <a:lumOff val="15000"/>
                  </a:schemeClr>
                </a:solidFill>
                <a:effectLst/>
              </a:rPr>
              <a:t> </a:t>
            </a:r>
            <a:r>
              <a:rPr lang="en-GB" b="1" i="0" u="none" strike="noStrike">
                <a:solidFill>
                  <a:schemeClr val="tx1">
                    <a:lumMod val="85000"/>
                    <a:lumOff val="15000"/>
                  </a:schemeClr>
                </a:solidFill>
                <a:effectLst/>
              </a:rPr>
              <a:t>Skills</a:t>
            </a:r>
            <a:r>
              <a:rPr lang="en-GB" b="0" i="0" u="none" strike="noStrike">
                <a:solidFill>
                  <a:schemeClr val="tx1">
                    <a:lumMod val="85000"/>
                    <a:lumOff val="15000"/>
                  </a:schemeClr>
                </a:solidFill>
                <a:effectLst/>
              </a:rPr>
              <a:t>:</a:t>
            </a:r>
            <a:endParaRPr lang="en-US">
              <a:solidFill>
                <a:schemeClr val="tx1">
                  <a:lumMod val="85000"/>
                  <a:lumOff val="15000"/>
                </a:schemeClr>
              </a:solidFill>
            </a:endParaRPr>
          </a:p>
        </p:txBody>
      </p:sp>
      <p:sp>
        <p:nvSpPr>
          <p:cNvPr id="26" name="Freeform: Shape 25">
            <a:extLst>
              <a:ext uri="{FF2B5EF4-FFF2-40B4-BE49-F238E27FC236}">
                <a16:creationId xmlns:a16="http://schemas.microsoft.com/office/drawing/2014/main" id="{142BFA2A-77A0-4F60-A32A-685681C84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2154" y="-8467"/>
            <a:ext cx="7109846" cy="6866467"/>
          </a:xfrm>
          <a:custGeom>
            <a:avLst/>
            <a:gdLst>
              <a:gd name="connsiteX0" fmla="*/ 0 w 7109846"/>
              <a:gd name="connsiteY0" fmla="*/ 0 h 6866467"/>
              <a:gd name="connsiteX1" fmla="*/ 1249825 w 7109846"/>
              <a:gd name="connsiteY1" fmla="*/ 0 h 6866467"/>
              <a:gd name="connsiteX2" fmla="*/ 1249825 w 7109846"/>
              <a:gd name="connsiteY2" fmla="*/ 8467 h 6866467"/>
              <a:gd name="connsiteX3" fmla="*/ 7109846 w 7109846"/>
              <a:gd name="connsiteY3" fmla="*/ 8467 h 6866467"/>
              <a:gd name="connsiteX4" fmla="*/ 7109846 w 7109846"/>
              <a:gd name="connsiteY4" fmla="*/ 6866467 h 6866467"/>
              <a:gd name="connsiteX5" fmla="*/ 1249825 w 7109846"/>
              <a:gd name="connsiteY5" fmla="*/ 6866467 h 6866467"/>
              <a:gd name="connsiteX6" fmla="*/ 1109382 w 7109846"/>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09846" h="6866467">
                <a:moveTo>
                  <a:pt x="0" y="0"/>
                </a:moveTo>
                <a:lnTo>
                  <a:pt x="1249825" y="0"/>
                </a:lnTo>
                <a:lnTo>
                  <a:pt x="1249825" y="8467"/>
                </a:lnTo>
                <a:lnTo>
                  <a:pt x="7109846" y="8467"/>
                </a:lnTo>
                <a:lnTo>
                  <a:pt x="7109846"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DF45C579-5378-0D39-CDBD-AA7FEE862513}"/>
              </a:ext>
            </a:extLst>
          </p:cNvPr>
          <p:cNvSpPr>
            <a:spLocks noGrp="1"/>
          </p:cNvSpPr>
          <p:nvPr>
            <p:ph idx="1"/>
          </p:nvPr>
        </p:nvSpPr>
        <p:spPr>
          <a:xfrm>
            <a:off x="6116084" y="609601"/>
            <a:ext cx="5511296" cy="5175624"/>
          </a:xfrm>
        </p:spPr>
        <p:txBody>
          <a:bodyPr anchor="ctr">
            <a:normAutofit fontScale="85000" lnSpcReduction="10000"/>
          </a:bodyPr>
          <a:lstStyle/>
          <a:p>
            <a:pPr>
              <a:lnSpc>
                <a:spcPct val="90000"/>
              </a:lnSpc>
            </a:pPr>
            <a:endParaRPr lang="en-GB" b="0" i="0" u="none" strike="noStrike" dirty="0">
              <a:solidFill>
                <a:srgbClr val="FFFFFF"/>
              </a:solidFill>
              <a:effectLst/>
            </a:endParaRPr>
          </a:p>
          <a:p>
            <a:pPr>
              <a:lnSpc>
                <a:spcPct val="150000"/>
              </a:lnSpc>
              <a:buFont typeface="Arial" panose="020B0604020202020204" pitchFamily="34" charset="0"/>
              <a:buChar char="•"/>
            </a:pPr>
            <a:r>
              <a:rPr lang="en-GB" b="1" dirty="0">
                <a:solidFill>
                  <a:srgbClr val="FFFFFF"/>
                </a:solidFill>
              </a:rPr>
              <a:t>Conflict Resolution</a:t>
            </a:r>
            <a:r>
              <a:rPr lang="en-GB" dirty="0">
                <a:solidFill>
                  <a:srgbClr val="FFFFFF"/>
                </a:solidFill>
              </a:rPr>
              <a:t>: In a situation where two team members disagreed on the direction of a project, active listening and empathetic communication will  help them understand each other’s perspectives and reach a compromise (</a:t>
            </a:r>
            <a:r>
              <a:rPr lang="en-GB" dirty="0" err="1">
                <a:solidFill>
                  <a:srgbClr val="FFFFFF"/>
                </a:solidFill>
              </a:rPr>
              <a:t>Hargie</a:t>
            </a:r>
            <a:r>
              <a:rPr lang="en-GB" dirty="0">
                <a:solidFill>
                  <a:srgbClr val="FFFFFF"/>
                </a:solidFill>
              </a:rPr>
              <a:t>, 2016).</a:t>
            </a:r>
          </a:p>
          <a:p>
            <a:pPr>
              <a:lnSpc>
                <a:spcPct val="150000"/>
              </a:lnSpc>
              <a:buFont typeface="Arial" panose="020B0604020202020204" pitchFamily="34" charset="0"/>
              <a:buChar char="•"/>
            </a:pPr>
            <a:r>
              <a:rPr lang="en-GB" b="1" dirty="0">
                <a:solidFill>
                  <a:srgbClr val="FFFFFF"/>
                </a:solidFill>
              </a:rPr>
              <a:t>Collaboration</a:t>
            </a:r>
            <a:r>
              <a:rPr lang="en-GB" dirty="0">
                <a:solidFill>
                  <a:srgbClr val="FFFFFF"/>
                </a:solidFill>
              </a:rPr>
              <a:t>: During a project, clear and consistent communication across departments ensured that all teams are aligned, leading to successful project outcome </a:t>
            </a:r>
            <a:r>
              <a:rPr lang="en-GB" b="0" i="0" u="none" strike="noStrike" dirty="0">
                <a:solidFill>
                  <a:srgbClr val="FFFFFF"/>
                </a:solidFill>
                <a:effectLst/>
              </a:rPr>
              <a:t>(</a:t>
            </a:r>
            <a:r>
              <a:rPr lang="en-GB" b="0" i="0" u="none" strike="noStrike" dirty="0" err="1">
                <a:solidFill>
                  <a:srgbClr val="FFFFFF"/>
                </a:solidFill>
                <a:effectLst/>
              </a:rPr>
              <a:t>Schermerhorn</a:t>
            </a:r>
            <a:r>
              <a:rPr lang="en-GB" b="0" i="0" u="none" strike="noStrike" dirty="0">
                <a:solidFill>
                  <a:srgbClr val="FFFFFF"/>
                </a:solidFill>
                <a:effectLst/>
              </a:rPr>
              <a:t>, Hunt, and Osborn, 2013).</a:t>
            </a:r>
            <a:endParaRPr lang="en-GB" dirty="0">
              <a:solidFill>
                <a:srgbClr val="FFFFFF"/>
              </a:solidFill>
            </a:endParaRPr>
          </a:p>
          <a:p>
            <a:pPr>
              <a:lnSpc>
                <a:spcPct val="150000"/>
              </a:lnSpc>
              <a:buFont typeface="Arial" panose="020B0604020202020204" pitchFamily="34" charset="0"/>
              <a:buChar char="•"/>
            </a:pPr>
            <a:r>
              <a:rPr lang="en-GB" b="1" dirty="0">
                <a:solidFill>
                  <a:srgbClr val="FFFFFF"/>
                </a:solidFill>
              </a:rPr>
              <a:t>Team Dynamics</a:t>
            </a:r>
            <a:r>
              <a:rPr lang="en-GB" dirty="0">
                <a:solidFill>
                  <a:srgbClr val="FFFFFF"/>
                </a:solidFill>
              </a:rPr>
              <a:t>: By regularly seeking feedback and practicing reflective communication, teams can continuously improve their communication processes, leading to stronger collaboration and better performance (</a:t>
            </a:r>
            <a:r>
              <a:rPr lang="en-GB" dirty="0" err="1">
                <a:solidFill>
                  <a:srgbClr val="FFFFFF"/>
                </a:solidFill>
              </a:rPr>
              <a:t>Keyton</a:t>
            </a:r>
            <a:r>
              <a:rPr lang="en-GB" dirty="0">
                <a:solidFill>
                  <a:srgbClr val="FFFFFF"/>
                </a:solidFill>
              </a:rPr>
              <a:t>, 2017).</a:t>
            </a:r>
          </a:p>
          <a:p>
            <a:pPr>
              <a:lnSpc>
                <a:spcPct val="90000"/>
              </a:lnSpc>
            </a:pPr>
            <a:endParaRPr lang="en-US" dirty="0">
              <a:solidFill>
                <a:srgbClr val="FFFFFF"/>
              </a:solidFill>
            </a:endParaRPr>
          </a:p>
        </p:txBody>
      </p:sp>
    </p:spTree>
    <p:extLst>
      <p:ext uri="{BB962C8B-B14F-4D97-AF65-F5344CB8AC3E}">
        <p14:creationId xmlns:p14="http://schemas.microsoft.com/office/powerpoint/2010/main" val="409108549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2A4EF-4F32-3B71-5546-DA89DAEE4FF7}"/>
              </a:ext>
            </a:extLst>
          </p:cNvPr>
          <p:cNvSpPr>
            <a:spLocks noGrp="1"/>
          </p:cNvSpPr>
          <p:nvPr>
            <p:ph type="title"/>
          </p:nvPr>
        </p:nvSpPr>
        <p:spPr>
          <a:xfrm>
            <a:off x="5536734" y="609600"/>
            <a:ext cx="3737268" cy="1320800"/>
          </a:xfrm>
        </p:spPr>
        <p:txBody>
          <a:bodyPr>
            <a:normAutofit/>
          </a:bodyPr>
          <a:lstStyle/>
          <a:p>
            <a:r>
              <a:rPr lang="en-GB" b="1"/>
              <a:t>Team dynamics and success </a:t>
            </a:r>
            <a:endParaRPr lang="en-US" b="1"/>
          </a:p>
        </p:txBody>
      </p:sp>
      <p:sp>
        <p:nvSpPr>
          <p:cNvPr id="3" name="Content Placeholder 2">
            <a:extLst>
              <a:ext uri="{FF2B5EF4-FFF2-40B4-BE49-F238E27FC236}">
                <a16:creationId xmlns:a16="http://schemas.microsoft.com/office/drawing/2014/main" id="{5D7C020A-F22E-42C5-6474-F65575D1622B}"/>
              </a:ext>
            </a:extLst>
          </p:cNvPr>
          <p:cNvSpPr>
            <a:spLocks noGrp="1"/>
          </p:cNvSpPr>
          <p:nvPr>
            <p:ph idx="1"/>
          </p:nvPr>
        </p:nvSpPr>
        <p:spPr>
          <a:xfrm>
            <a:off x="5209563" y="2160589"/>
            <a:ext cx="4064439" cy="3880773"/>
          </a:xfrm>
        </p:spPr>
        <p:txBody>
          <a:bodyPr>
            <a:normAutofit fontScale="92500" lnSpcReduction="10000"/>
          </a:bodyPr>
          <a:lstStyle/>
          <a:p>
            <a:pPr>
              <a:lnSpc>
                <a:spcPct val="150000"/>
              </a:lnSpc>
            </a:pPr>
            <a:r>
              <a:rPr lang="en-GB" b="0" i="0" u="none" strike="noStrike" dirty="0">
                <a:effectLst/>
              </a:rPr>
              <a:t>These examples demonstrate that clear and concise communication not only improves team dynamics but also contributes to the overall success of the organisation (</a:t>
            </a:r>
            <a:r>
              <a:rPr lang="en-GB" b="0" i="0" u="none" strike="noStrike" dirty="0" err="1">
                <a:effectLst/>
              </a:rPr>
              <a:t>Tourish</a:t>
            </a:r>
            <a:r>
              <a:rPr lang="en-GB" b="0" i="0" u="none" strike="noStrike" dirty="0">
                <a:effectLst/>
              </a:rPr>
              <a:t>, 2013). Continuous improvement in communication skills, through feedback and practice, is essential for sustaining success (</a:t>
            </a:r>
            <a:r>
              <a:rPr lang="en-GB" b="0" i="0" u="none" strike="noStrike" dirty="0" err="1">
                <a:effectLst/>
              </a:rPr>
              <a:t>Rogelberg</a:t>
            </a:r>
            <a:r>
              <a:rPr lang="en-GB" b="0" i="0" u="none" strike="noStrike" dirty="0">
                <a:effectLst/>
              </a:rPr>
              <a:t>, 2016).</a:t>
            </a:r>
          </a:p>
          <a:p>
            <a:endParaRPr lang="en-US" dirty="0"/>
          </a:p>
        </p:txBody>
      </p:sp>
      <p:pic>
        <p:nvPicPr>
          <p:cNvPr id="11" name="Picture 10" descr="Group of people holding strings">
            <a:extLst>
              <a:ext uri="{FF2B5EF4-FFF2-40B4-BE49-F238E27FC236}">
                <a16:creationId xmlns:a16="http://schemas.microsoft.com/office/drawing/2014/main" id="{1C449F81-5321-D821-EF74-34312CC0429A}"/>
              </a:ext>
            </a:extLst>
          </p:cNvPr>
          <p:cNvPicPr>
            <a:picLocks noChangeAspect="1"/>
          </p:cNvPicPr>
          <p:nvPr/>
        </p:nvPicPr>
        <p:blipFill>
          <a:blip r:embed="rId2"/>
          <a:srcRect l="40298" r="4045" b="-1"/>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12" name="Isosceles Triangle 8">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67868534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ree stock photo of advice, advise, advisor">
            <a:extLst>
              <a:ext uri="{FF2B5EF4-FFF2-40B4-BE49-F238E27FC236}">
                <a16:creationId xmlns:a16="http://schemas.microsoft.com/office/drawing/2014/main" id="{0F5C7803-8BB4-FCBA-79ED-524663DF170E}"/>
              </a:ext>
            </a:extLst>
          </p:cNvPr>
          <p:cNvPicPr>
            <a:picLocks noChangeAspect="1"/>
          </p:cNvPicPr>
          <p:nvPr/>
        </p:nvPicPr>
        <p:blipFill>
          <a:blip r:embed="rId2">
            <a:duotone>
              <a:prstClr val="black"/>
              <a:schemeClr val="tx2">
                <a:tint val="45000"/>
                <a:satMod val="400000"/>
              </a:schemeClr>
            </a:duotone>
            <a:alphaModFix amt="40000"/>
          </a:blip>
          <a:srcRect t="2181" b="13549"/>
          <a:stretch/>
        </p:blipFill>
        <p:spPr>
          <a:xfrm>
            <a:off x="20" y="10"/>
            <a:ext cx="12191980" cy="6857990"/>
          </a:xfrm>
          <a:prstGeom prst="rect">
            <a:avLst/>
          </a:prstGeom>
        </p:spPr>
      </p:pic>
      <p:sp>
        <p:nvSpPr>
          <p:cNvPr id="2" name="Title 1">
            <a:extLst>
              <a:ext uri="{FF2B5EF4-FFF2-40B4-BE49-F238E27FC236}">
                <a16:creationId xmlns:a16="http://schemas.microsoft.com/office/drawing/2014/main" id="{4D513637-89FA-3010-E1E2-4F213FF204DB}"/>
              </a:ext>
            </a:extLst>
          </p:cNvPr>
          <p:cNvSpPr>
            <a:spLocks noGrp="1"/>
          </p:cNvSpPr>
          <p:nvPr>
            <p:ph type="title"/>
          </p:nvPr>
        </p:nvSpPr>
        <p:spPr>
          <a:xfrm>
            <a:off x="677334" y="609600"/>
            <a:ext cx="8596668" cy="1320800"/>
          </a:xfrm>
        </p:spPr>
        <p:txBody>
          <a:bodyPr>
            <a:normAutofit/>
          </a:bodyPr>
          <a:lstStyle/>
          <a:p>
            <a:r>
              <a:rPr lang="en-GB" b="1"/>
              <a:t>Conclusion </a:t>
            </a:r>
            <a:endParaRPr lang="en-US" b="1"/>
          </a:p>
        </p:txBody>
      </p:sp>
      <p:sp>
        <p:nvSpPr>
          <p:cNvPr id="3" name="Content Placeholder 2">
            <a:extLst>
              <a:ext uri="{FF2B5EF4-FFF2-40B4-BE49-F238E27FC236}">
                <a16:creationId xmlns:a16="http://schemas.microsoft.com/office/drawing/2014/main" id="{DB081612-07B4-1AA0-7F55-D90D77041BE4}"/>
              </a:ext>
            </a:extLst>
          </p:cNvPr>
          <p:cNvSpPr>
            <a:spLocks noGrp="1"/>
          </p:cNvSpPr>
          <p:nvPr>
            <p:ph idx="1"/>
          </p:nvPr>
        </p:nvSpPr>
        <p:spPr>
          <a:xfrm>
            <a:off x="677334" y="2160589"/>
            <a:ext cx="8596668" cy="3880773"/>
          </a:xfrm>
        </p:spPr>
        <p:txBody>
          <a:bodyPr>
            <a:normAutofit/>
          </a:bodyPr>
          <a:lstStyle/>
          <a:p>
            <a:r>
              <a:rPr lang="en-GB" b="0" i="0" u="none" strike="noStrike" dirty="0">
                <a:solidFill>
                  <a:srgbClr val="FFFFFF"/>
                </a:solidFill>
                <a:effectLst/>
                <a:latin typeface="-webkit-standard"/>
              </a:rPr>
              <a:t>In conclusion, communication skills are </a:t>
            </a:r>
            <a:r>
              <a:rPr lang="en-GB" b="0" i="0" u="none" strike="noStrike" dirty="0" err="1">
                <a:solidFill>
                  <a:srgbClr val="FFFFFF"/>
                </a:solidFill>
                <a:effectLst/>
                <a:latin typeface="-webkit-standard"/>
              </a:rPr>
              <a:t>crutial</a:t>
            </a:r>
            <a:r>
              <a:rPr lang="en-GB" b="0" i="0" u="none" strike="noStrike" dirty="0">
                <a:solidFill>
                  <a:srgbClr val="FFFFFF"/>
                </a:solidFill>
                <a:effectLst/>
                <a:latin typeface="-webkit-standard"/>
              </a:rPr>
              <a:t> to both individual and organisational success (Adler and </a:t>
            </a:r>
            <a:r>
              <a:rPr lang="en-GB" b="0" i="0" u="none" strike="noStrike" dirty="0" err="1">
                <a:solidFill>
                  <a:srgbClr val="FFFFFF"/>
                </a:solidFill>
                <a:effectLst/>
                <a:latin typeface="-webkit-standard"/>
              </a:rPr>
              <a:t>Elmhorst</a:t>
            </a:r>
            <a:r>
              <a:rPr lang="en-GB" b="0" i="0" u="none" strike="noStrike" dirty="0">
                <a:solidFill>
                  <a:srgbClr val="FFFFFF"/>
                </a:solidFill>
                <a:effectLst/>
                <a:latin typeface="-webkit-standard"/>
              </a:rPr>
              <a:t>, 2012). This presentation has highlighted the importance of these skills in enhancing productivity, teamwork, and client satisfaction (Robbins and Judge, 2016). By understanding and applying essential communication skills—such as active listening, clarity, nonverbal cues, empathy, and adaptability—professionals can navigate workplace challenges more effectively (</a:t>
            </a:r>
            <a:r>
              <a:rPr lang="en-GB" b="0" i="0" u="none" strike="noStrike" dirty="0" err="1">
                <a:solidFill>
                  <a:srgbClr val="FFFFFF"/>
                </a:solidFill>
                <a:effectLst/>
                <a:latin typeface="-webkit-standard"/>
              </a:rPr>
              <a:t>Guffey</a:t>
            </a:r>
            <a:r>
              <a:rPr lang="en-GB" b="0" i="0" u="none" strike="noStrike" dirty="0">
                <a:solidFill>
                  <a:srgbClr val="FFFFFF"/>
                </a:solidFill>
                <a:effectLst/>
                <a:latin typeface="-webkit-standard"/>
              </a:rPr>
              <a:t> and Loewy, 2012). Organisations that prioritise effective communication are better positioned to achieve their goals and thrive in today’s competitive environment (</a:t>
            </a:r>
            <a:r>
              <a:rPr lang="en-GB" b="0" i="0" u="none" strike="noStrike" dirty="0" err="1">
                <a:solidFill>
                  <a:srgbClr val="FFFFFF"/>
                </a:solidFill>
                <a:effectLst/>
                <a:latin typeface="-webkit-standard"/>
              </a:rPr>
              <a:t>Argenti</a:t>
            </a:r>
            <a:r>
              <a:rPr lang="en-GB" b="0" i="0" u="none" strike="noStrike" dirty="0">
                <a:solidFill>
                  <a:srgbClr val="FFFFFF"/>
                </a:solidFill>
                <a:effectLst/>
                <a:latin typeface="-webkit-standard"/>
              </a:rPr>
              <a:t>, 2013).</a:t>
            </a:r>
            <a:endParaRPr lang="en-US" dirty="0">
              <a:solidFill>
                <a:srgbClr val="FFFFFF"/>
              </a:solidFill>
            </a:endParaRPr>
          </a:p>
        </p:txBody>
      </p:sp>
    </p:spTree>
    <p:extLst>
      <p:ext uri="{BB962C8B-B14F-4D97-AF65-F5344CB8AC3E}">
        <p14:creationId xmlns:p14="http://schemas.microsoft.com/office/powerpoint/2010/main" val="600132644"/>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51089-50BF-0108-1B36-19EBA1DC9B59}"/>
              </a:ext>
            </a:extLst>
          </p:cNvPr>
          <p:cNvSpPr>
            <a:spLocks noGrp="1"/>
          </p:cNvSpPr>
          <p:nvPr>
            <p:ph type="title"/>
          </p:nvPr>
        </p:nvSpPr>
        <p:spPr>
          <a:xfrm>
            <a:off x="677334" y="609600"/>
            <a:ext cx="8596668" cy="1320800"/>
          </a:xfrm>
        </p:spPr>
        <p:txBody>
          <a:bodyPr anchor="t">
            <a:normAutofit/>
          </a:bodyPr>
          <a:lstStyle/>
          <a:p>
            <a:r>
              <a:rPr lang="en-GB" b="1" dirty="0"/>
              <a:t>Reference list </a:t>
            </a:r>
            <a:endParaRPr lang="en-US" b="1" dirty="0"/>
          </a:p>
        </p:txBody>
      </p:sp>
      <p:sp>
        <p:nvSpPr>
          <p:cNvPr id="3" name="Content Placeholder 2">
            <a:extLst>
              <a:ext uri="{FF2B5EF4-FFF2-40B4-BE49-F238E27FC236}">
                <a16:creationId xmlns:a16="http://schemas.microsoft.com/office/drawing/2014/main" id="{3927F725-F0C2-F59A-E2A9-332DB32E4CDB}"/>
              </a:ext>
            </a:extLst>
          </p:cNvPr>
          <p:cNvSpPr>
            <a:spLocks noGrp="1"/>
          </p:cNvSpPr>
          <p:nvPr>
            <p:ph idx="1"/>
          </p:nvPr>
        </p:nvSpPr>
        <p:spPr>
          <a:xfrm>
            <a:off x="450997" y="1270000"/>
            <a:ext cx="11514666" cy="4101391"/>
          </a:xfrm>
        </p:spPr>
        <p:txBody>
          <a:bodyPr>
            <a:noAutofit/>
          </a:bodyPr>
          <a:lstStyle/>
          <a:p>
            <a:pPr>
              <a:lnSpc>
                <a:spcPct val="150000"/>
              </a:lnSpc>
            </a:pPr>
            <a:r>
              <a:rPr lang="en-GB" sz="1100" b="0" i="0" u="none" strike="noStrike" dirty="0">
                <a:effectLst/>
              </a:rPr>
              <a:t>Adler, R.B. and </a:t>
            </a:r>
            <a:r>
              <a:rPr lang="en-GB" sz="1100" b="0" i="0" u="none" strike="noStrike" dirty="0" err="1">
                <a:effectLst/>
              </a:rPr>
              <a:t>Elmhorst</a:t>
            </a:r>
            <a:r>
              <a:rPr lang="en-GB" sz="1100" b="0" i="0" u="none" strike="noStrike" dirty="0">
                <a:effectLst/>
              </a:rPr>
              <a:t>, J.M. (2012) </a:t>
            </a:r>
            <a:r>
              <a:rPr lang="en-GB" sz="1100" b="0" i="1" u="none" strike="noStrike" dirty="0">
                <a:effectLst/>
              </a:rPr>
              <a:t>Communicating at Work: Principles and Practices for Business and the Professions</a:t>
            </a:r>
            <a:r>
              <a:rPr lang="en-GB" sz="1100" b="0" i="0" u="none" strike="noStrike" dirty="0">
                <a:effectLst/>
              </a:rPr>
              <a:t>. 11th ed. New York: McGraw-Hill.</a:t>
            </a:r>
          </a:p>
          <a:p>
            <a:pPr>
              <a:lnSpc>
                <a:spcPct val="150000"/>
              </a:lnSpc>
            </a:pPr>
            <a:r>
              <a:rPr lang="en-GB" sz="1100" b="0" i="0" u="none" strike="noStrike" dirty="0" err="1">
                <a:effectLst/>
              </a:rPr>
              <a:t>Argenti</a:t>
            </a:r>
            <a:r>
              <a:rPr lang="en-GB" sz="1100" b="0" i="0" u="none" strike="noStrike" dirty="0">
                <a:effectLst/>
              </a:rPr>
              <a:t>, P.A. (2013) </a:t>
            </a:r>
            <a:r>
              <a:rPr lang="en-GB" sz="1100" b="0" i="1" u="none" strike="noStrike" dirty="0">
                <a:effectLst/>
              </a:rPr>
              <a:t>Corporate Communication</a:t>
            </a:r>
            <a:r>
              <a:rPr lang="en-GB" sz="1100" b="0" i="0" u="none" strike="noStrike" dirty="0">
                <a:effectLst/>
              </a:rPr>
              <a:t>. 7th ed. New York: McGraw-Hill/Irwin.</a:t>
            </a:r>
          </a:p>
          <a:p>
            <a:pPr>
              <a:lnSpc>
                <a:spcPct val="150000"/>
              </a:lnSpc>
            </a:pPr>
            <a:r>
              <a:rPr lang="en-GB" sz="1100" b="0" i="0" u="none" strike="noStrike" dirty="0" err="1">
                <a:effectLst/>
              </a:rPr>
              <a:t>Bovee</a:t>
            </a:r>
            <a:r>
              <a:rPr lang="en-GB" sz="1100" b="0" i="0" u="none" strike="noStrike" dirty="0">
                <a:effectLst/>
              </a:rPr>
              <a:t>, C.L. and Thill, J.V. (2013) </a:t>
            </a:r>
            <a:r>
              <a:rPr lang="en-GB" sz="1100" b="0" i="1" u="none" strike="noStrike" dirty="0">
                <a:effectLst/>
              </a:rPr>
              <a:t>Business Communication Today</a:t>
            </a:r>
            <a:r>
              <a:rPr lang="en-GB" sz="1100" b="0" i="0" u="none" strike="noStrike" dirty="0">
                <a:effectLst/>
              </a:rPr>
              <a:t>. 12th ed. Boston: Pearson.</a:t>
            </a:r>
          </a:p>
          <a:p>
            <a:pPr>
              <a:lnSpc>
                <a:spcPct val="150000"/>
              </a:lnSpc>
            </a:pPr>
            <a:r>
              <a:rPr lang="en-GB" sz="1100" b="0" i="0" u="none" strike="noStrike" dirty="0" err="1">
                <a:effectLst/>
              </a:rPr>
              <a:t>Brownell</a:t>
            </a:r>
            <a:r>
              <a:rPr lang="en-GB" sz="1100" b="0" i="0" u="none" strike="noStrike" dirty="0">
                <a:effectLst/>
              </a:rPr>
              <a:t>, J. (2012) </a:t>
            </a:r>
            <a:r>
              <a:rPr lang="en-GB" sz="1100" b="0" i="1" u="none" strike="noStrike" dirty="0">
                <a:effectLst/>
              </a:rPr>
              <a:t>Listening: Attitudes, Principles, and Skills</a:t>
            </a:r>
            <a:r>
              <a:rPr lang="en-GB" sz="1100" b="0" i="0" u="none" strike="noStrike" dirty="0">
                <a:effectLst/>
              </a:rPr>
              <a:t>. 5th ed. Boston: Pearson.</a:t>
            </a:r>
          </a:p>
          <a:p>
            <a:pPr>
              <a:lnSpc>
                <a:spcPct val="150000"/>
              </a:lnSpc>
            </a:pPr>
            <a:r>
              <a:rPr lang="en-GB" sz="1100" b="0" i="0" u="none" strike="noStrike" dirty="0" err="1">
                <a:effectLst/>
              </a:rPr>
              <a:t>Guffey</a:t>
            </a:r>
            <a:r>
              <a:rPr lang="en-GB" sz="1100" b="0" i="0" u="none" strike="noStrike" dirty="0">
                <a:effectLst/>
              </a:rPr>
              <a:t>, M.E. and Loewy, D. (2012) </a:t>
            </a:r>
            <a:r>
              <a:rPr lang="en-GB" sz="1100" b="0" i="1" u="none" strike="noStrike" dirty="0">
                <a:effectLst/>
              </a:rPr>
              <a:t>Essentials of Business Communication</a:t>
            </a:r>
            <a:r>
              <a:rPr lang="en-GB" sz="1100" b="0" i="0" u="none" strike="noStrike" dirty="0">
                <a:effectLst/>
              </a:rPr>
              <a:t>. 9th ed. Mason: South-Western </a:t>
            </a:r>
            <a:r>
              <a:rPr lang="en-GB" sz="1100" b="0" i="0" u="none" strike="noStrike" dirty="0" err="1">
                <a:effectLst/>
              </a:rPr>
              <a:t>Cengage</a:t>
            </a:r>
            <a:r>
              <a:rPr lang="en-GB" sz="1100" b="0" i="0" u="none" strike="noStrike" dirty="0">
                <a:effectLst/>
              </a:rPr>
              <a:t> Learning.</a:t>
            </a:r>
          </a:p>
          <a:p>
            <a:pPr>
              <a:lnSpc>
                <a:spcPct val="150000"/>
              </a:lnSpc>
            </a:pPr>
            <a:r>
              <a:rPr lang="en-GB" sz="1100" b="0" i="0" u="none" strike="noStrike" dirty="0" err="1">
                <a:effectLst/>
              </a:rPr>
              <a:t>Hargie</a:t>
            </a:r>
            <a:r>
              <a:rPr lang="en-GB" sz="1100" b="0" i="0" u="none" strike="noStrike" dirty="0">
                <a:effectLst/>
              </a:rPr>
              <a:t>, O. (2016) </a:t>
            </a:r>
            <a:r>
              <a:rPr lang="en-GB" sz="1100" b="0" i="1" u="none" strike="noStrike" dirty="0">
                <a:effectLst/>
              </a:rPr>
              <a:t>Skilled Interpersonal Communication: Research, Theory, and Practice</a:t>
            </a:r>
            <a:r>
              <a:rPr lang="en-GB" sz="1100" b="0" i="0" u="none" strike="noStrike" dirty="0">
                <a:effectLst/>
              </a:rPr>
              <a:t>. 6th ed. London: </a:t>
            </a:r>
            <a:r>
              <a:rPr lang="en-GB" sz="1100" b="0" i="0" u="none" strike="noStrike" dirty="0" err="1">
                <a:effectLst/>
              </a:rPr>
              <a:t>Routledge</a:t>
            </a:r>
            <a:r>
              <a:rPr lang="en-GB" sz="1100" b="0" i="0" u="none" strike="noStrike" dirty="0">
                <a:effectLst/>
              </a:rPr>
              <a:t>.</a:t>
            </a:r>
          </a:p>
          <a:p>
            <a:pPr>
              <a:lnSpc>
                <a:spcPct val="150000"/>
              </a:lnSpc>
            </a:pPr>
            <a:r>
              <a:rPr lang="en-GB" sz="1100" b="0" i="0" u="none" strike="noStrike" dirty="0" err="1">
                <a:effectLst/>
              </a:rPr>
              <a:t>Katzenbach</a:t>
            </a:r>
            <a:r>
              <a:rPr lang="en-GB" sz="1100" b="0" i="0" u="none" strike="noStrike" dirty="0">
                <a:effectLst/>
              </a:rPr>
              <a:t>, J.R. and Smith, D.K. (2005) </a:t>
            </a:r>
            <a:r>
              <a:rPr lang="en-GB" sz="1100" b="0" i="1" u="none" strike="noStrike" dirty="0">
                <a:effectLst/>
              </a:rPr>
              <a:t>The Wisdom of Teams: Creating the High-Performance Organisation</a:t>
            </a:r>
            <a:r>
              <a:rPr lang="en-GB" sz="1100" b="0" i="0" u="none" strike="noStrike" dirty="0">
                <a:effectLst/>
              </a:rPr>
              <a:t>. New York: HarperCollins.</a:t>
            </a:r>
          </a:p>
          <a:p>
            <a:pPr>
              <a:lnSpc>
                <a:spcPct val="150000"/>
              </a:lnSpc>
            </a:pPr>
            <a:r>
              <a:rPr lang="en-GB" sz="1100" b="0" i="0" u="none" strike="noStrike" dirty="0" err="1">
                <a:effectLst/>
              </a:rPr>
              <a:t>Keyton</a:t>
            </a:r>
            <a:r>
              <a:rPr lang="en-GB" sz="1100" b="0" i="0" u="none" strike="noStrike" dirty="0">
                <a:effectLst/>
              </a:rPr>
              <a:t>, J. (2017) </a:t>
            </a:r>
            <a:r>
              <a:rPr lang="en-GB" sz="1100" b="0" i="1" u="none" strike="noStrike" dirty="0">
                <a:effectLst/>
              </a:rPr>
              <a:t>Communication and Organisational Culture: A Key to Understanding Work Experiences</a:t>
            </a:r>
            <a:r>
              <a:rPr lang="en-GB" sz="1100" b="0" i="0" u="none" strike="noStrike" dirty="0">
                <a:effectLst/>
              </a:rPr>
              <a:t>. 2nd ed. Thousand Oaks: SAGE.</a:t>
            </a:r>
          </a:p>
          <a:p>
            <a:pPr>
              <a:lnSpc>
                <a:spcPct val="150000"/>
              </a:lnSpc>
            </a:pPr>
            <a:r>
              <a:rPr lang="en-GB" sz="1100" b="0" i="0" u="none" strike="noStrike" dirty="0">
                <a:effectLst/>
              </a:rPr>
              <a:t>Knapp, M.L., Hall, J.A. and Horgan, T.G. (2014) </a:t>
            </a:r>
            <a:r>
              <a:rPr lang="en-GB" sz="1100" b="0" i="1" u="none" strike="noStrike" dirty="0">
                <a:effectLst/>
              </a:rPr>
              <a:t>Nonverbal Communication in Human Interaction</a:t>
            </a:r>
            <a:r>
              <a:rPr lang="en-GB" sz="1100" b="0" i="0" u="none" strike="noStrike" dirty="0">
                <a:effectLst/>
              </a:rPr>
              <a:t>. 8th ed. Boston: </a:t>
            </a:r>
            <a:r>
              <a:rPr lang="en-GB" sz="1100" b="0" i="0" u="none" strike="noStrike" dirty="0" err="1">
                <a:effectLst/>
              </a:rPr>
              <a:t>Cengage</a:t>
            </a:r>
            <a:r>
              <a:rPr lang="en-GB" sz="1100" b="0" i="0" u="none" strike="noStrike" dirty="0">
                <a:effectLst/>
              </a:rPr>
              <a:t> Learning.</a:t>
            </a:r>
          </a:p>
          <a:p>
            <a:pPr>
              <a:lnSpc>
                <a:spcPct val="150000"/>
              </a:lnSpc>
            </a:pPr>
            <a:r>
              <a:rPr lang="en-GB" sz="1100" b="0" i="0" u="none" strike="noStrike" dirty="0">
                <a:effectLst/>
              </a:rPr>
              <a:t>McShane, S.L. and Von </a:t>
            </a:r>
            <a:r>
              <a:rPr lang="en-GB" sz="1100" b="0" i="0" u="none" strike="noStrike" dirty="0" err="1">
                <a:effectLst/>
              </a:rPr>
              <a:t>Glinow</a:t>
            </a:r>
            <a:r>
              <a:rPr lang="en-GB" sz="1100" b="0" i="0" u="none" strike="noStrike" dirty="0">
                <a:effectLst/>
              </a:rPr>
              <a:t>, M.A. (2013) </a:t>
            </a:r>
            <a:r>
              <a:rPr lang="en-GB" sz="1100" b="0" i="1" u="none" strike="noStrike" dirty="0">
                <a:effectLst/>
              </a:rPr>
              <a:t>Organisational Behaviour: Emerging Knowledge, Global Reality</a:t>
            </a:r>
            <a:r>
              <a:rPr lang="en-GB" sz="1100" b="0" i="0" u="none" strike="noStrike" dirty="0">
                <a:effectLst/>
              </a:rPr>
              <a:t>. 7th ed. New York: McGraw-Hill.</a:t>
            </a:r>
          </a:p>
          <a:p>
            <a:pPr>
              <a:lnSpc>
                <a:spcPct val="150000"/>
              </a:lnSpc>
            </a:pPr>
            <a:r>
              <a:rPr lang="en-GB" sz="1100" b="0" i="0" u="none" strike="noStrike" dirty="0">
                <a:effectLst/>
              </a:rPr>
              <a:t>Robbins, S.P. and Judge, T.A. (2016) </a:t>
            </a:r>
            <a:r>
              <a:rPr lang="en-GB" sz="1100" b="0" i="1" u="none" strike="noStrike" dirty="0">
                <a:effectLst/>
              </a:rPr>
              <a:t>Organisational Behaviour</a:t>
            </a:r>
            <a:r>
              <a:rPr lang="en-GB" sz="1100" b="0" i="0" u="none" strike="noStrike" dirty="0">
                <a:effectLst/>
              </a:rPr>
              <a:t>. 17th ed. Boston: Pearson.</a:t>
            </a:r>
          </a:p>
          <a:p>
            <a:pPr>
              <a:lnSpc>
                <a:spcPct val="150000"/>
              </a:lnSpc>
            </a:pPr>
            <a:r>
              <a:rPr lang="en-GB" sz="1100" b="0" i="0" u="none" strike="noStrike" dirty="0" err="1">
                <a:effectLst/>
              </a:rPr>
              <a:t>Rogelberg</a:t>
            </a:r>
            <a:r>
              <a:rPr lang="en-GB" sz="1100" b="0" i="0" u="none" strike="noStrike" dirty="0">
                <a:effectLst/>
              </a:rPr>
              <a:t>, S.G. (2016) </a:t>
            </a:r>
            <a:r>
              <a:rPr lang="en-GB" sz="1100" b="0" i="1" u="none" strike="noStrike" dirty="0">
                <a:effectLst/>
              </a:rPr>
              <a:t>The SAGE </a:t>
            </a:r>
            <a:r>
              <a:rPr lang="en-GB" sz="1100" b="0" i="1" u="none" strike="noStrike" dirty="0" err="1">
                <a:effectLst/>
              </a:rPr>
              <a:t>Encyclopedia</a:t>
            </a:r>
            <a:r>
              <a:rPr lang="en-GB" sz="1100" b="0" i="1" u="none" strike="noStrike" dirty="0">
                <a:effectLst/>
              </a:rPr>
              <a:t> of Industrial and Organisational Psychology</a:t>
            </a:r>
            <a:r>
              <a:rPr lang="en-GB" sz="1100" b="0" i="0" u="none" strike="noStrike" dirty="0">
                <a:effectLst/>
              </a:rPr>
              <a:t>. 2nd ed. Thousand Oaks: SAGE.</a:t>
            </a:r>
          </a:p>
          <a:p>
            <a:pPr>
              <a:lnSpc>
                <a:spcPct val="150000"/>
              </a:lnSpc>
            </a:pPr>
            <a:r>
              <a:rPr lang="en-GB" sz="1100" b="0" i="0" u="none" strike="noStrike" dirty="0" err="1">
                <a:effectLst/>
              </a:rPr>
              <a:t>Schermerhorn</a:t>
            </a:r>
            <a:r>
              <a:rPr lang="en-GB" sz="1100" b="0" i="0" u="none" strike="noStrike" dirty="0">
                <a:effectLst/>
              </a:rPr>
              <a:t>, J.R., Hunt, J.G. and Osborn, R.N. (2013) </a:t>
            </a:r>
            <a:r>
              <a:rPr lang="en-GB" sz="1100" b="0" i="1" u="none" strike="noStrike" dirty="0" err="1">
                <a:effectLst/>
              </a:rPr>
              <a:t>Organisataonal</a:t>
            </a:r>
            <a:r>
              <a:rPr lang="en-GB" sz="1100" b="0" i="1" u="none" strike="noStrike" dirty="0">
                <a:effectLst/>
              </a:rPr>
              <a:t> Behaviour</a:t>
            </a:r>
            <a:r>
              <a:rPr lang="en-GB" sz="1100" b="0" i="0" u="none" strike="noStrike" dirty="0">
                <a:effectLst/>
              </a:rPr>
              <a:t>. 12th ed. Hoboken: Wiley.</a:t>
            </a:r>
          </a:p>
          <a:p>
            <a:pPr>
              <a:lnSpc>
                <a:spcPct val="150000"/>
              </a:lnSpc>
            </a:pPr>
            <a:r>
              <a:rPr lang="en-GB" sz="1100" b="0" i="0" u="none" strike="noStrike" dirty="0" err="1">
                <a:effectLst/>
              </a:rPr>
              <a:t>Tourish</a:t>
            </a:r>
            <a:r>
              <a:rPr lang="en-GB" sz="1100" b="0" i="0" u="none" strike="noStrike" dirty="0">
                <a:effectLst/>
              </a:rPr>
              <a:t>, D. (2013) </a:t>
            </a:r>
            <a:r>
              <a:rPr lang="en-GB" sz="1100" b="0" i="1" u="none" strike="noStrike" dirty="0">
                <a:effectLst/>
              </a:rPr>
              <a:t>The Dark Side of Transformational Leadership: A Critical Perspective</a:t>
            </a:r>
            <a:r>
              <a:rPr lang="en-GB" sz="1100" b="0" i="0" u="none" strike="noStrike" dirty="0">
                <a:effectLst/>
              </a:rPr>
              <a:t>. London: </a:t>
            </a:r>
            <a:r>
              <a:rPr lang="en-GB" sz="1100" b="0" i="0" u="none" strike="noStrike" dirty="0" err="1">
                <a:effectLst/>
              </a:rPr>
              <a:t>Routledge</a:t>
            </a:r>
            <a:endParaRPr lang="en-GB" sz="1100" b="0" i="0" u="none" strike="noStrike" dirty="0">
              <a:effectLst/>
            </a:endParaRPr>
          </a:p>
        </p:txBody>
      </p:sp>
    </p:spTree>
    <p:extLst>
      <p:ext uri="{BB962C8B-B14F-4D97-AF65-F5344CB8AC3E}">
        <p14:creationId xmlns:p14="http://schemas.microsoft.com/office/powerpoint/2010/main" val="44945564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     Effective communication skills in  the workplace    (BMSW4009_CARD)   Rosalina ivanova  (2326076) </vt:lpstr>
      <vt:lpstr> Introduction</vt:lpstr>
      <vt:lpstr>Aims</vt:lpstr>
      <vt:lpstr>Importance of communication skills  Communication skills are crucial for workplace success for several reasons:</vt:lpstr>
      <vt:lpstr>Essential communication skills  Several communication skills are vital for effective workplace communication:</vt:lpstr>
      <vt:lpstr>Nonverbal Communication Cues:</vt:lpstr>
      <vt:lpstr>Empathy: </vt:lpstr>
      <vt:lpstr>Adaptability: </vt:lpstr>
      <vt:lpstr>PowerPoint Presentation</vt:lpstr>
      <vt:lpstr>Application of Communication Skills:</vt:lpstr>
      <vt:lpstr>Team dynamics and success </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 on Building Effective Teams in Organisations     Effective communication skills in workplace    (BMSW4009_CARD)   Rosalina ivanova  (2326076) </dc:title>
  <dc:creator>Rosalina Ivanova (2326076)</dc:creator>
  <cp:lastModifiedBy>Rosalina Ivanova (2326076)</cp:lastModifiedBy>
  <cp:revision>5</cp:revision>
  <dcterms:created xsi:type="dcterms:W3CDTF">2024-08-20T23:23:05Z</dcterms:created>
  <dcterms:modified xsi:type="dcterms:W3CDTF">2024-08-29T22:10:20Z</dcterms:modified>
</cp:coreProperties>
</file>