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99" r:id="rId6"/>
    <p:sldId id="300" r:id="rId7"/>
    <p:sldId id="301" r:id="rId8"/>
    <p:sldId id="289" r:id="rId9"/>
    <p:sldId id="292" r:id="rId10"/>
    <p:sldId id="294" r:id="rId11"/>
    <p:sldId id="295" r:id="rId12"/>
    <p:sldId id="291" r:id="rId13"/>
    <p:sldId id="293" r:id="rId14"/>
    <p:sldId id="286" r:id="rId15"/>
    <p:sldId id="281" r:id="rId16"/>
    <p:sldId id="305" r:id="rId17"/>
    <p:sldId id="306" r:id="rId18"/>
    <p:sldId id="287" r:id="rId19"/>
    <p:sldId id="288" r:id="rId20"/>
    <p:sldId id="296" r:id="rId21"/>
    <p:sldId id="297" r:id="rId22"/>
    <p:sldId id="302" r:id="rId23"/>
    <p:sldId id="298" r:id="rId24"/>
    <p:sldId id="303" r:id="rId25"/>
    <p:sldId id="304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41A9B4-C5EF-4F0B-A40C-D26DE7964230}" v="55" dt="2024-12-03T13:47:33.4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87" autoAdjust="0"/>
    <p:restoredTop sz="96283" autoAdjust="0"/>
  </p:normalViewPr>
  <p:slideViewPr>
    <p:cSldViewPr snapToGrid="0" showGuides="1">
      <p:cViewPr varScale="1">
        <p:scale>
          <a:sx n="107" d="100"/>
          <a:sy n="107" d="100"/>
        </p:scale>
        <p:origin x="522" y="11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58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30184F32-1474-40CE-84F8-6DF45C68E8B9}"/>
    <pc:docChg chg="addSld delSld modSld sldOrd">
      <pc:chgData name="Martin Locock" userId="e15b0232-237d-4436-a587-677fdd88485c" providerId="ADAL" clId="{30184F32-1474-40CE-84F8-6DF45C68E8B9}" dt="2024-10-24T14:32:37.060" v="33" actId="6549"/>
      <pc:docMkLst>
        <pc:docMk/>
      </pc:docMkLst>
      <pc:sldChg chg="modSp mod">
        <pc:chgData name="Martin Locock" userId="e15b0232-237d-4436-a587-677fdd88485c" providerId="ADAL" clId="{30184F32-1474-40CE-84F8-6DF45C68E8B9}" dt="2024-10-24T14:32:37.060" v="33" actId="6549"/>
        <pc:sldMkLst>
          <pc:docMk/>
          <pc:sldMk cId="3547899756" sldId="256"/>
        </pc:sldMkLst>
        <pc:spChg chg="mod">
          <ac:chgData name="Martin Locock" userId="e15b0232-237d-4436-a587-677fdd88485c" providerId="ADAL" clId="{30184F32-1474-40CE-84F8-6DF45C68E8B9}" dt="2024-10-24T14:32:37.060" v="33" actId="6549"/>
          <ac:spMkLst>
            <pc:docMk/>
            <pc:sldMk cId="3547899756" sldId="256"/>
            <ac:spMk id="2" creationId="{5723C5C4-F231-3C6F-1449-064ADEE3F0F3}"/>
          </ac:spMkLst>
        </pc:spChg>
      </pc:sldChg>
      <pc:sldChg chg="modSp new mod">
        <pc:chgData name="Martin Locock" userId="e15b0232-237d-4436-a587-677fdd88485c" providerId="ADAL" clId="{30184F32-1474-40CE-84F8-6DF45C68E8B9}" dt="2024-10-24T14:29:40.660" v="19" actId="20577"/>
        <pc:sldMkLst>
          <pc:docMk/>
          <pc:sldMk cId="2286843403" sldId="299"/>
        </pc:sldMkLst>
        <pc:spChg chg="mod">
          <ac:chgData name="Martin Locock" userId="e15b0232-237d-4436-a587-677fdd88485c" providerId="ADAL" clId="{30184F32-1474-40CE-84F8-6DF45C68E8B9}" dt="2024-10-24T14:29:40.660" v="19" actId="20577"/>
          <ac:spMkLst>
            <pc:docMk/>
            <pc:sldMk cId="2286843403" sldId="299"/>
            <ac:spMk id="2" creationId="{C82A3ADC-15CC-7A40-7F17-D0159EC7DDE6}"/>
          </ac:spMkLst>
        </pc:spChg>
      </pc:sldChg>
      <pc:sldChg chg="add ord">
        <pc:chgData name="Martin Locock" userId="e15b0232-237d-4436-a587-677fdd88485c" providerId="ADAL" clId="{30184F32-1474-40CE-84F8-6DF45C68E8B9}" dt="2024-10-24T14:30:59.693" v="25"/>
        <pc:sldMkLst>
          <pc:docMk/>
          <pc:sldMk cId="1003180349" sldId="300"/>
        </pc:sldMkLst>
      </pc:sldChg>
      <pc:sldChg chg="new del">
        <pc:chgData name="Martin Locock" userId="e15b0232-237d-4436-a587-677fdd88485c" providerId="ADAL" clId="{30184F32-1474-40CE-84F8-6DF45C68E8B9}" dt="2024-10-24T14:29:50.463" v="21" actId="2696"/>
        <pc:sldMkLst>
          <pc:docMk/>
          <pc:sldMk cId="2534737130" sldId="300"/>
        </pc:sldMkLst>
      </pc:sldChg>
    </pc:docChg>
  </pc:docChgLst>
  <pc:docChgLst>
    <pc:chgData name="Martin Locock" userId="e15b0232-237d-4436-a587-677fdd88485c" providerId="ADAL" clId="{1141A9B4-C5EF-4F0B-A40C-D26DE7964230}"/>
    <pc:docChg chg="custSel addSld delSld modSld sldOrd">
      <pc:chgData name="Martin Locock" userId="e15b0232-237d-4436-a587-677fdd88485c" providerId="ADAL" clId="{1141A9B4-C5EF-4F0B-A40C-D26DE7964230}" dt="2024-12-03T13:49:30.014" v="1232" actId="14100"/>
      <pc:docMkLst>
        <pc:docMk/>
      </pc:docMkLst>
      <pc:sldChg chg="modSp mod">
        <pc:chgData name="Martin Locock" userId="e15b0232-237d-4436-a587-677fdd88485c" providerId="ADAL" clId="{1141A9B4-C5EF-4F0B-A40C-D26DE7964230}" dt="2024-12-03T13:31:29.042" v="1177" actId="6549"/>
        <pc:sldMkLst>
          <pc:docMk/>
          <pc:sldMk cId="3547899756" sldId="256"/>
        </pc:sldMkLst>
        <pc:spChg chg="mod">
          <ac:chgData name="Martin Locock" userId="e15b0232-237d-4436-a587-677fdd88485c" providerId="ADAL" clId="{1141A9B4-C5EF-4F0B-A40C-D26DE7964230}" dt="2024-12-03T13:31:29.042" v="1177" actId="6549"/>
          <ac:spMkLst>
            <pc:docMk/>
            <pc:sldMk cId="3547899756" sldId="256"/>
            <ac:spMk id="2" creationId="{5723C5C4-F231-3C6F-1449-064ADEE3F0F3}"/>
          </ac:spMkLst>
        </pc:spChg>
      </pc:sldChg>
      <pc:sldChg chg="modSp">
        <pc:chgData name="Martin Locock" userId="e15b0232-237d-4436-a587-677fdd88485c" providerId="ADAL" clId="{1141A9B4-C5EF-4F0B-A40C-D26DE7964230}" dt="2024-12-03T12:22:10.237" v="1148" actId="6549"/>
        <pc:sldMkLst>
          <pc:docMk/>
          <pc:sldMk cId="3311625144" sldId="281"/>
        </pc:sldMkLst>
        <pc:spChg chg="mod">
          <ac:chgData name="Martin Locock" userId="e15b0232-237d-4436-a587-677fdd88485c" providerId="ADAL" clId="{1141A9B4-C5EF-4F0B-A40C-D26DE7964230}" dt="2024-12-03T12:22:10.237" v="1148" actId="6549"/>
          <ac:spMkLst>
            <pc:docMk/>
            <pc:sldMk cId="3311625144" sldId="281"/>
            <ac:spMk id="2" creationId="{5A17BF84-6A81-B0F6-8F95-AC1482448AE9}"/>
          </ac:spMkLst>
        </pc:spChg>
      </pc:sldChg>
      <pc:sldChg chg="modSp mod">
        <pc:chgData name="Martin Locock" userId="e15b0232-237d-4436-a587-677fdd88485c" providerId="ADAL" clId="{1141A9B4-C5EF-4F0B-A40C-D26DE7964230}" dt="2024-11-26T12:26:11.277" v="307" actId="27636"/>
        <pc:sldMkLst>
          <pc:docMk/>
          <pc:sldMk cId="1920381858" sldId="286"/>
        </pc:sldMkLst>
        <pc:spChg chg="mod">
          <ac:chgData name="Martin Locock" userId="e15b0232-237d-4436-a587-677fdd88485c" providerId="ADAL" clId="{1141A9B4-C5EF-4F0B-A40C-D26DE7964230}" dt="2024-11-26T12:26:11.277" v="307" actId="27636"/>
          <ac:spMkLst>
            <pc:docMk/>
            <pc:sldMk cId="1920381858" sldId="286"/>
            <ac:spMk id="3" creationId="{B19F171A-FCD0-B8D5-2307-7E9A91D9EC85}"/>
          </ac:spMkLst>
        </pc:spChg>
      </pc:sldChg>
      <pc:sldChg chg="modSp mod">
        <pc:chgData name="Martin Locock" userId="e15b0232-237d-4436-a587-677fdd88485c" providerId="ADAL" clId="{1141A9B4-C5EF-4F0B-A40C-D26DE7964230}" dt="2024-11-26T14:38:47.734" v="1005" actId="20577"/>
        <pc:sldMkLst>
          <pc:docMk/>
          <pc:sldMk cId="4210677748" sldId="287"/>
        </pc:sldMkLst>
        <pc:spChg chg="mod">
          <ac:chgData name="Martin Locock" userId="e15b0232-237d-4436-a587-677fdd88485c" providerId="ADAL" clId="{1141A9B4-C5EF-4F0B-A40C-D26DE7964230}" dt="2024-11-26T14:38:47.734" v="1005" actId="20577"/>
          <ac:spMkLst>
            <pc:docMk/>
            <pc:sldMk cId="4210677748" sldId="287"/>
            <ac:spMk id="3" creationId="{F4C7927A-CA00-1D5D-D3C8-3E5ECCC11B1F}"/>
          </ac:spMkLst>
        </pc:spChg>
      </pc:sldChg>
      <pc:sldChg chg="modSp">
        <pc:chgData name="Martin Locock" userId="e15b0232-237d-4436-a587-677fdd88485c" providerId="ADAL" clId="{1141A9B4-C5EF-4F0B-A40C-D26DE7964230}" dt="2024-12-03T12:21:46.458" v="1137" actId="20577"/>
        <pc:sldMkLst>
          <pc:docMk/>
          <pc:sldMk cId="1753055590" sldId="288"/>
        </pc:sldMkLst>
        <pc:spChg chg="mod">
          <ac:chgData name="Martin Locock" userId="e15b0232-237d-4436-a587-677fdd88485c" providerId="ADAL" clId="{1141A9B4-C5EF-4F0B-A40C-D26DE7964230}" dt="2024-12-03T12:21:46.458" v="1137" actId="20577"/>
          <ac:spMkLst>
            <pc:docMk/>
            <pc:sldMk cId="1753055590" sldId="288"/>
            <ac:spMk id="2" creationId="{2F30FFB3-D985-2E0C-88D6-C3A9BF224766}"/>
          </ac:spMkLst>
        </pc:spChg>
      </pc:sldChg>
      <pc:sldChg chg="delSp modSp mod">
        <pc:chgData name="Martin Locock" userId="e15b0232-237d-4436-a587-677fdd88485c" providerId="ADAL" clId="{1141A9B4-C5EF-4F0B-A40C-D26DE7964230}" dt="2024-12-03T13:49:30.014" v="1232" actId="14100"/>
        <pc:sldMkLst>
          <pc:docMk/>
          <pc:sldMk cId="3483384038" sldId="289"/>
        </pc:sldMkLst>
        <pc:spChg chg="del mod">
          <ac:chgData name="Martin Locock" userId="e15b0232-237d-4436-a587-677fdd88485c" providerId="ADAL" clId="{1141A9B4-C5EF-4F0B-A40C-D26DE7964230}" dt="2024-12-03T13:49:19.034" v="1228" actId="478"/>
          <ac:spMkLst>
            <pc:docMk/>
            <pc:sldMk cId="3483384038" sldId="289"/>
            <ac:spMk id="3" creationId="{84FF0A41-60F3-C6C2-0031-B6556D0C0F93}"/>
          </ac:spMkLst>
        </pc:spChg>
        <pc:spChg chg="mod">
          <ac:chgData name="Martin Locock" userId="e15b0232-237d-4436-a587-677fdd88485c" providerId="ADAL" clId="{1141A9B4-C5EF-4F0B-A40C-D26DE7964230}" dt="2024-12-03T13:49:25.934" v="1231" actId="1076"/>
          <ac:spMkLst>
            <pc:docMk/>
            <pc:sldMk cId="3483384038" sldId="289"/>
            <ac:spMk id="4" creationId="{CBA8F19C-307B-EA0F-7237-CFE2855AFC81}"/>
          </ac:spMkLst>
        </pc:spChg>
        <pc:spChg chg="mod">
          <ac:chgData name="Martin Locock" userId="e15b0232-237d-4436-a587-677fdd88485c" providerId="ADAL" clId="{1141A9B4-C5EF-4F0B-A40C-D26DE7964230}" dt="2024-12-03T13:48:23.215" v="1196" actId="14100"/>
          <ac:spMkLst>
            <pc:docMk/>
            <pc:sldMk cId="3483384038" sldId="289"/>
            <ac:spMk id="8" creationId="{D506FF2F-C482-D0EF-0E80-5F6C738557BA}"/>
          </ac:spMkLst>
        </pc:spChg>
        <pc:picChg chg="mod">
          <ac:chgData name="Martin Locock" userId="e15b0232-237d-4436-a587-677fdd88485c" providerId="ADAL" clId="{1141A9B4-C5EF-4F0B-A40C-D26DE7964230}" dt="2024-12-03T13:49:30.014" v="1232" actId="14100"/>
          <ac:picMkLst>
            <pc:docMk/>
            <pc:sldMk cId="3483384038" sldId="289"/>
            <ac:picMk id="6" creationId="{E714DE29-AA17-E959-208B-BD3DF242B45B}"/>
          </ac:picMkLst>
        </pc:picChg>
      </pc:sldChg>
      <pc:sldChg chg="del">
        <pc:chgData name="Martin Locock" userId="e15b0232-237d-4436-a587-677fdd88485c" providerId="ADAL" clId="{1141A9B4-C5EF-4F0B-A40C-D26DE7964230}" dt="2024-11-26T12:14:10.155" v="0" actId="2696"/>
        <pc:sldMkLst>
          <pc:docMk/>
          <pc:sldMk cId="3391174875" sldId="290"/>
        </pc:sldMkLst>
      </pc:sldChg>
      <pc:sldChg chg="modSp mod">
        <pc:chgData name="Martin Locock" userId="e15b0232-237d-4436-a587-677fdd88485c" providerId="ADAL" clId="{1141A9B4-C5EF-4F0B-A40C-D26DE7964230}" dt="2024-11-26T14:22:21.599" v="945" actId="6549"/>
        <pc:sldMkLst>
          <pc:docMk/>
          <pc:sldMk cId="1733908972" sldId="293"/>
        </pc:sldMkLst>
        <pc:spChg chg="mod">
          <ac:chgData name="Martin Locock" userId="e15b0232-237d-4436-a587-677fdd88485c" providerId="ADAL" clId="{1141A9B4-C5EF-4F0B-A40C-D26DE7964230}" dt="2024-11-26T14:22:21.599" v="945" actId="6549"/>
          <ac:spMkLst>
            <pc:docMk/>
            <pc:sldMk cId="1733908972" sldId="293"/>
            <ac:spMk id="4" creationId="{CBA8F19C-307B-EA0F-7237-CFE2855AFC81}"/>
          </ac:spMkLst>
        </pc:spChg>
      </pc:sldChg>
      <pc:sldChg chg="addSp delSp modSp mod">
        <pc:chgData name="Martin Locock" userId="e15b0232-237d-4436-a587-677fdd88485c" providerId="ADAL" clId="{1141A9B4-C5EF-4F0B-A40C-D26DE7964230}" dt="2024-12-03T12:25:37.774" v="1160"/>
        <pc:sldMkLst>
          <pc:docMk/>
          <pc:sldMk cId="732320680" sldId="295"/>
        </pc:sldMkLst>
        <pc:spChg chg="mod">
          <ac:chgData name="Martin Locock" userId="e15b0232-237d-4436-a587-677fdd88485c" providerId="ADAL" clId="{1141A9B4-C5EF-4F0B-A40C-D26DE7964230}" dt="2024-12-03T12:25:10.503" v="1149" actId="13244"/>
          <ac:spMkLst>
            <pc:docMk/>
            <pc:sldMk cId="732320680" sldId="295"/>
            <ac:spMk id="2" creationId="{F0EC32B6-1951-1EBE-B71B-EAC315EA7924}"/>
          </ac:spMkLst>
        </pc:spChg>
        <pc:spChg chg="mod">
          <ac:chgData name="Martin Locock" userId="e15b0232-237d-4436-a587-677fdd88485c" providerId="ADAL" clId="{1141A9B4-C5EF-4F0B-A40C-D26DE7964230}" dt="2024-12-03T12:25:22.854" v="1154"/>
          <ac:spMkLst>
            <pc:docMk/>
            <pc:sldMk cId="732320680" sldId="295"/>
            <ac:spMk id="3" creationId="{75AE42CD-9DBF-2A66-6720-0CEB7EF74993}"/>
          </ac:spMkLst>
        </pc:spChg>
        <pc:spChg chg="add mod">
          <ac:chgData name="Martin Locock" userId="e15b0232-237d-4436-a587-677fdd88485c" providerId="ADAL" clId="{1141A9B4-C5EF-4F0B-A40C-D26DE7964230}" dt="2024-11-26T12:22:57.665" v="262" actId="1076"/>
          <ac:spMkLst>
            <pc:docMk/>
            <pc:sldMk cId="732320680" sldId="295"/>
            <ac:spMk id="11" creationId="{D9B50B90-C473-374F-F5BC-113540880CAD}"/>
          </ac:spMkLst>
        </pc:spChg>
        <pc:spChg chg="add mod">
          <ac:chgData name="Martin Locock" userId="e15b0232-237d-4436-a587-677fdd88485c" providerId="ADAL" clId="{1141A9B4-C5EF-4F0B-A40C-D26DE7964230}" dt="2024-12-03T12:25:31.823" v="1157"/>
          <ac:spMkLst>
            <pc:docMk/>
            <pc:sldMk cId="732320680" sldId="295"/>
            <ac:spMk id="12" creationId="{AE87EA32-8EE2-6867-C666-91124CE9BB8C}"/>
          </ac:spMkLst>
        </pc:spChg>
        <pc:picChg chg="del">
          <ac:chgData name="Martin Locock" userId="e15b0232-237d-4436-a587-677fdd88485c" providerId="ADAL" clId="{1141A9B4-C5EF-4F0B-A40C-D26DE7964230}" dt="2024-11-26T12:20:54.094" v="221" actId="478"/>
          <ac:picMkLst>
            <pc:docMk/>
            <pc:sldMk cId="732320680" sldId="295"/>
            <ac:picMk id="5" creationId="{6AFA0423-B1C7-6310-9785-99F77E9817FF}"/>
          </ac:picMkLst>
        </pc:picChg>
        <pc:picChg chg="add mod">
          <ac:chgData name="Martin Locock" userId="e15b0232-237d-4436-a587-677fdd88485c" providerId="ADAL" clId="{1141A9B4-C5EF-4F0B-A40C-D26DE7964230}" dt="2024-12-03T12:25:37.774" v="1160"/>
          <ac:picMkLst>
            <pc:docMk/>
            <pc:sldMk cId="732320680" sldId="295"/>
            <ac:picMk id="5" creationId="{B8BF2261-4C11-78EF-8BF8-92F756E8020E}"/>
          </ac:picMkLst>
        </pc:picChg>
        <pc:picChg chg="add mod">
          <ac:chgData name="Martin Locock" userId="e15b0232-237d-4436-a587-677fdd88485c" providerId="ADAL" clId="{1141A9B4-C5EF-4F0B-A40C-D26DE7964230}" dt="2024-11-26T12:20:56.476" v="222" actId="1076"/>
          <ac:picMkLst>
            <pc:docMk/>
            <pc:sldMk cId="732320680" sldId="295"/>
            <ac:picMk id="6" creationId="{6C78B840-AF91-27B6-62BC-2B62BC11151F}"/>
          </ac:picMkLst>
        </pc:picChg>
        <pc:picChg chg="add mod">
          <ac:chgData name="Martin Locock" userId="e15b0232-237d-4436-a587-677fdd88485c" providerId="ADAL" clId="{1141A9B4-C5EF-4F0B-A40C-D26DE7964230}" dt="2024-11-26T12:21:55.825" v="228" actId="1076"/>
          <ac:picMkLst>
            <pc:docMk/>
            <pc:sldMk cId="732320680" sldId="295"/>
            <ac:picMk id="8" creationId="{26E086D8-2BF6-4B42-EC4B-418DC79EEF87}"/>
          </ac:picMkLst>
        </pc:picChg>
        <pc:picChg chg="del">
          <ac:chgData name="Martin Locock" userId="e15b0232-237d-4436-a587-677fdd88485c" providerId="ADAL" clId="{1141A9B4-C5EF-4F0B-A40C-D26DE7964230}" dt="2024-11-26T12:20:57.610" v="223" actId="478"/>
          <ac:picMkLst>
            <pc:docMk/>
            <pc:sldMk cId="732320680" sldId="295"/>
            <ac:picMk id="9" creationId="{5BB2C938-BCF1-1835-6F0F-18CFE7F81244}"/>
          </ac:picMkLst>
        </pc:picChg>
        <pc:picChg chg="del">
          <ac:chgData name="Martin Locock" userId="e15b0232-237d-4436-a587-677fdd88485c" providerId="ADAL" clId="{1141A9B4-C5EF-4F0B-A40C-D26DE7964230}" dt="2024-11-26T12:20:29.905" v="218" actId="478"/>
          <ac:picMkLst>
            <pc:docMk/>
            <pc:sldMk cId="732320680" sldId="295"/>
            <ac:picMk id="2050" creationId="{A9461222-2D7B-C0FA-7F46-45EB857FC7DC}"/>
          </ac:picMkLst>
        </pc:picChg>
      </pc:sldChg>
      <pc:sldChg chg="modSp">
        <pc:chgData name="Martin Locock" userId="e15b0232-237d-4436-a587-677fdd88485c" providerId="ADAL" clId="{1141A9B4-C5EF-4F0B-A40C-D26DE7964230}" dt="2024-12-03T12:21:41.513" v="1135" actId="20577"/>
        <pc:sldMkLst>
          <pc:docMk/>
          <pc:sldMk cId="1620455478" sldId="296"/>
        </pc:sldMkLst>
        <pc:spChg chg="mod">
          <ac:chgData name="Martin Locock" userId="e15b0232-237d-4436-a587-677fdd88485c" providerId="ADAL" clId="{1141A9B4-C5EF-4F0B-A40C-D26DE7964230}" dt="2024-12-03T12:21:41.513" v="1135" actId="20577"/>
          <ac:spMkLst>
            <pc:docMk/>
            <pc:sldMk cId="1620455478" sldId="296"/>
            <ac:spMk id="2" creationId="{2F30FFB3-D985-2E0C-88D6-C3A9BF224766}"/>
          </ac:spMkLst>
        </pc:spChg>
      </pc:sldChg>
      <pc:sldChg chg="delSp modSp">
        <pc:chgData name="Martin Locock" userId="e15b0232-237d-4436-a587-677fdd88485c" providerId="ADAL" clId="{1141A9B4-C5EF-4F0B-A40C-D26DE7964230}" dt="2024-12-03T13:24:37.444" v="1161"/>
        <pc:sldMkLst>
          <pc:docMk/>
          <pc:sldMk cId="3245660576" sldId="298"/>
        </pc:sldMkLst>
        <pc:spChg chg="mod">
          <ac:chgData name="Martin Locock" userId="e15b0232-237d-4436-a587-677fdd88485c" providerId="ADAL" clId="{1141A9B4-C5EF-4F0B-A40C-D26DE7964230}" dt="2024-12-03T13:24:37.444" v="1161"/>
          <ac:spMkLst>
            <pc:docMk/>
            <pc:sldMk cId="3245660576" sldId="298"/>
            <ac:spMk id="8" creationId="{D506FF2F-C482-D0EF-0E80-5F6C738557BA}"/>
          </ac:spMkLst>
        </pc:spChg>
        <pc:picChg chg="del">
          <ac:chgData name="Martin Locock" userId="e15b0232-237d-4436-a587-677fdd88485c" providerId="ADAL" clId="{1141A9B4-C5EF-4F0B-A40C-D26DE7964230}" dt="2024-11-26T12:36:31.846" v="491" actId="478"/>
          <ac:picMkLst>
            <pc:docMk/>
            <pc:sldMk cId="3245660576" sldId="298"/>
            <ac:picMk id="6146" creationId="{EF09E663-3E74-70B8-091F-28DBF537FB24}"/>
          </ac:picMkLst>
        </pc:picChg>
        <pc:picChg chg="mod">
          <ac:chgData name="Martin Locock" userId="e15b0232-237d-4436-a587-677fdd88485c" providerId="ADAL" clId="{1141A9B4-C5EF-4F0B-A40C-D26DE7964230}" dt="2024-11-26T13:11:54.484" v="729" actId="1076"/>
          <ac:picMkLst>
            <pc:docMk/>
            <pc:sldMk cId="3245660576" sldId="298"/>
            <ac:picMk id="6148" creationId="{FF3C0C02-B089-7352-2B96-F4F152FDD100}"/>
          </ac:picMkLst>
        </pc:picChg>
        <pc:picChg chg="mod">
          <ac:chgData name="Martin Locock" userId="e15b0232-237d-4436-a587-677fdd88485c" providerId="ADAL" clId="{1141A9B4-C5EF-4F0B-A40C-D26DE7964230}" dt="2024-11-26T13:11:56.893" v="730" actId="1076"/>
          <ac:picMkLst>
            <pc:docMk/>
            <pc:sldMk cId="3245660576" sldId="298"/>
            <ac:picMk id="6150" creationId="{5FDF4005-11C7-F0E9-18BE-A32E4A259C72}"/>
          </ac:picMkLst>
        </pc:picChg>
      </pc:sldChg>
      <pc:sldChg chg="modSp mod">
        <pc:chgData name="Martin Locock" userId="e15b0232-237d-4436-a587-677fdd88485c" providerId="ADAL" clId="{1141A9B4-C5EF-4F0B-A40C-D26DE7964230}" dt="2024-11-26T14:43:31.244" v="1099" actId="20577"/>
        <pc:sldMkLst>
          <pc:docMk/>
          <pc:sldMk cId="2286843403" sldId="299"/>
        </pc:sldMkLst>
        <pc:spChg chg="mod">
          <ac:chgData name="Martin Locock" userId="e15b0232-237d-4436-a587-677fdd88485c" providerId="ADAL" clId="{1141A9B4-C5EF-4F0B-A40C-D26DE7964230}" dt="2024-11-26T14:43:31.244" v="1099" actId="20577"/>
          <ac:spMkLst>
            <pc:docMk/>
            <pc:sldMk cId="2286843403" sldId="299"/>
            <ac:spMk id="3" creationId="{723CD90F-4459-15AE-A8CB-27C978D9966E}"/>
          </ac:spMkLst>
        </pc:spChg>
      </pc:sldChg>
      <pc:sldChg chg="addSp delSp modSp mod">
        <pc:chgData name="Martin Locock" userId="e15b0232-237d-4436-a587-677fdd88485c" providerId="ADAL" clId="{1141A9B4-C5EF-4F0B-A40C-D26DE7964230}" dt="2024-12-03T13:47:48.271" v="1192" actId="1076"/>
        <pc:sldMkLst>
          <pc:docMk/>
          <pc:sldMk cId="1003180349" sldId="300"/>
        </pc:sldMkLst>
        <pc:spChg chg="mod">
          <ac:chgData name="Martin Locock" userId="e15b0232-237d-4436-a587-677fdd88485c" providerId="ADAL" clId="{1141A9B4-C5EF-4F0B-A40C-D26DE7964230}" dt="2024-12-03T13:33:09.533" v="1183" actId="20577"/>
          <ac:spMkLst>
            <pc:docMk/>
            <pc:sldMk cId="1003180349" sldId="300"/>
            <ac:spMk id="2" creationId="{5A17BF84-6A81-B0F6-8F95-AC1482448AE9}"/>
          </ac:spMkLst>
        </pc:spChg>
        <pc:spChg chg="add del mod">
          <ac:chgData name="Martin Locock" userId="e15b0232-237d-4436-a587-677fdd88485c" providerId="ADAL" clId="{1141A9B4-C5EF-4F0B-A40C-D26DE7964230}" dt="2024-12-03T13:39:47.973" v="1186"/>
          <ac:spMkLst>
            <pc:docMk/>
            <pc:sldMk cId="1003180349" sldId="300"/>
            <ac:spMk id="3" creationId="{B49DDBA7-C673-424C-139A-F5DBD7D021A0}"/>
          </ac:spMkLst>
        </pc:spChg>
        <pc:graphicFrameChg chg="del mod modGraphic">
          <ac:chgData name="Martin Locock" userId="e15b0232-237d-4436-a587-677fdd88485c" providerId="ADAL" clId="{1141A9B4-C5EF-4F0B-A40C-D26DE7964230}" dt="2024-12-03T13:47:43.278" v="1191" actId="478"/>
          <ac:graphicFrameMkLst>
            <pc:docMk/>
            <pc:sldMk cId="1003180349" sldId="300"/>
            <ac:graphicFrameMk id="4" creationId="{957EE074-0F73-BDBF-A4A9-FB840931A1F4}"/>
          </ac:graphicFrameMkLst>
        </pc:graphicFrameChg>
        <pc:graphicFrameChg chg="add">
          <ac:chgData name="Martin Locock" userId="e15b0232-237d-4436-a587-677fdd88485c" providerId="ADAL" clId="{1141A9B4-C5EF-4F0B-A40C-D26DE7964230}" dt="2024-12-03T13:47:29.466" v="1188"/>
          <ac:graphicFrameMkLst>
            <pc:docMk/>
            <pc:sldMk cId="1003180349" sldId="300"/>
            <ac:graphicFrameMk id="5" creationId="{A4F0637D-4A1E-007B-6751-917D58C98F44}"/>
          </ac:graphicFrameMkLst>
        </pc:graphicFrameChg>
        <pc:graphicFrameChg chg="add mod">
          <ac:chgData name="Martin Locock" userId="e15b0232-237d-4436-a587-677fdd88485c" providerId="ADAL" clId="{1141A9B4-C5EF-4F0B-A40C-D26DE7964230}" dt="2024-12-03T13:47:48.271" v="1192" actId="1076"/>
          <ac:graphicFrameMkLst>
            <pc:docMk/>
            <pc:sldMk cId="1003180349" sldId="300"/>
            <ac:graphicFrameMk id="6" creationId="{AD1F4C6B-384D-4CFD-71E8-2672786E1C5D}"/>
          </ac:graphicFrameMkLst>
        </pc:graphicFrameChg>
      </pc:sldChg>
      <pc:sldChg chg="modSp new mod">
        <pc:chgData name="Martin Locock" userId="e15b0232-237d-4436-a587-677fdd88485c" providerId="ADAL" clId="{1141A9B4-C5EF-4F0B-A40C-D26DE7964230}" dt="2024-11-26T12:36:55.184" v="493" actId="20577"/>
        <pc:sldMkLst>
          <pc:docMk/>
          <pc:sldMk cId="3091232869" sldId="301"/>
        </pc:sldMkLst>
        <pc:spChg chg="mod">
          <ac:chgData name="Martin Locock" userId="e15b0232-237d-4436-a587-677fdd88485c" providerId="ADAL" clId="{1141A9B4-C5EF-4F0B-A40C-D26DE7964230}" dt="2024-11-26T12:15:02.082" v="27" actId="20577"/>
          <ac:spMkLst>
            <pc:docMk/>
            <pc:sldMk cId="3091232869" sldId="301"/>
            <ac:spMk id="2" creationId="{467BBBC1-5B82-C3F7-1D84-A1E44DD7AF86}"/>
          </ac:spMkLst>
        </pc:spChg>
        <pc:spChg chg="mod">
          <ac:chgData name="Martin Locock" userId="e15b0232-237d-4436-a587-677fdd88485c" providerId="ADAL" clId="{1141A9B4-C5EF-4F0B-A40C-D26DE7964230}" dt="2024-11-26T12:36:55.184" v="493" actId="20577"/>
          <ac:spMkLst>
            <pc:docMk/>
            <pc:sldMk cId="3091232869" sldId="301"/>
            <ac:spMk id="3" creationId="{9F761A18-C97A-1FA5-DC11-C1177CDCB3E6}"/>
          </ac:spMkLst>
        </pc:spChg>
      </pc:sldChg>
      <pc:sldChg chg="addSp delSp modSp new mod">
        <pc:chgData name="Martin Locock" userId="e15b0232-237d-4436-a587-677fdd88485c" providerId="ADAL" clId="{1141A9B4-C5EF-4F0B-A40C-D26DE7964230}" dt="2024-12-03T12:20:45.352" v="1133" actId="20577"/>
        <pc:sldMkLst>
          <pc:docMk/>
          <pc:sldMk cId="3751361599" sldId="302"/>
        </pc:sldMkLst>
        <pc:spChg chg="mod">
          <ac:chgData name="Martin Locock" userId="e15b0232-237d-4436-a587-677fdd88485c" providerId="ADAL" clId="{1141A9B4-C5EF-4F0B-A40C-D26DE7964230}" dt="2024-12-03T12:20:45.352" v="1133" actId="20577"/>
          <ac:spMkLst>
            <pc:docMk/>
            <pc:sldMk cId="3751361599" sldId="302"/>
            <ac:spMk id="2" creationId="{D688CC90-3788-B2E1-BB65-5EB78F1ADAA3}"/>
          </ac:spMkLst>
        </pc:spChg>
        <pc:spChg chg="del">
          <ac:chgData name="Martin Locock" userId="e15b0232-237d-4436-a587-677fdd88485c" providerId="ADAL" clId="{1141A9B4-C5EF-4F0B-A40C-D26DE7964230}" dt="2024-11-26T12:28:10.325" v="309" actId="22"/>
          <ac:spMkLst>
            <pc:docMk/>
            <pc:sldMk cId="3751361599" sldId="302"/>
            <ac:spMk id="3" creationId="{DF914ACE-6486-4B58-23D8-3413FBB987F1}"/>
          </ac:spMkLst>
        </pc:spChg>
        <pc:spChg chg="add mod">
          <ac:chgData name="Martin Locock" userId="e15b0232-237d-4436-a587-677fdd88485c" providerId="ADAL" clId="{1141A9B4-C5EF-4F0B-A40C-D26DE7964230}" dt="2024-11-26T12:35:22.137" v="469" actId="20577"/>
          <ac:spMkLst>
            <pc:docMk/>
            <pc:sldMk cId="3751361599" sldId="302"/>
            <ac:spMk id="6" creationId="{089AECE8-D5C8-F772-8412-55F122977AB9}"/>
          </ac:spMkLst>
        </pc:spChg>
        <pc:spChg chg="add mod">
          <ac:chgData name="Martin Locock" userId="e15b0232-237d-4436-a587-677fdd88485c" providerId="ADAL" clId="{1141A9B4-C5EF-4F0B-A40C-D26DE7964230}" dt="2024-11-26T12:29:07.299" v="366" actId="20577"/>
          <ac:spMkLst>
            <pc:docMk/>
            <pc:sldMk cId="3751361599" sldId="302"/>
            <ac:spMk id="7" creationId="{545DCC3E-530C-782B-4940-603967D4DDA2}"/>
          </ac:spMkLst>
        </pc:spChg>
        <pc:spChg chg="add mod">
          <ac:chgData name="Martin Locock" userId="e15b0232-237d-4436-a587-677fdd88485c" providerId="ADAL" clId="{1141A9B4-C5EF-4F0B-A40C-D26DE7964230}" dt="2024-11-26T12:34:26.064" v="450" actId="1076"/>
          <ac:spMkLst>
            <pc:docMk/>
            <pc:sldMk cId="3751361599" sldId="302"/>
            <ac:spMk id="9" creationId="{C1923273-4583-D2D3-CC1B-C7BA5BCE2EF9}"/>
          </ac:spMkLst>
        </pc:spChg>
        <pc:spChg chg="add mod">
          <ac:chgData name="Martin Locock" userId="e15b0232-237d-4436-a587-677fdd88485c" providerId="ADAL" clId="{1141A9B4-C5EF-4F0B-A40C-D26DE7964230}" dt="2024-11-26T12:35:52.578" v="490" actId="20577"/>
          <ac:spMkLst>
            <pc:docMk/>
            <pc:sldMk cId="3751361599" sldId="302"/>
            <ac:spMk id="12" creationId="{B126C3CE-4FDB-E607-B448-6A3A9294D11F}"/>
          </ac:spMkLst>
        </pc:spChg>
        <pc:picChg chg="add mod ord">
          <ac:chgData name="Martin Locock" userId="e15b0232-237d-4436-a587-677fdd88485c" providerId="ADAL" clId="{1141A9B4-C5EF-4F0B-A40C-D26DE7964230}" dt="2024-11-26T12:28:14.898" v="312" actId="1076"/>
          <ac:picMkLst>
            <pc:docMk/>
            <pc:sldMk cId="3751361599" sldId="302"/>
            <ac:picMk id="5" creationId="{9AB5C22D-73D9-E600-A748-217D0855F5D0}"/>
          </ac:picMkLst>
        </pc:picChg>
        <pc:picChg chg="add mod">
          <ac:chgData name="Martin Locock" userId="e15b0232-237d-4436-a587-677fdd88485c" providerId="ADAL" clId="{1141A9B4-C5EF-4F0B-A40C-D26DE7964230}" dt="2024-11-26T12:30:28.649" v="371" actId="14100"/>
          <ac:picMkLst>
            <pc:docMk/>
            <pc:sldMk cId="3751361599" sldId="302"/>
            <ac:picMk id="8" creationId="{9C105FCB-8F96-09D1-3A91-495F39A2A89F}"/>
          </ac:picMkLst>
        </pc:picChg>
        <pc:picChg chg="add mod">
          <ac:chgData name="Martin Locock" userId="e15b0232-237d-4436-a587-677fdd88485c" providerId="ADAL" clId="{1141A9B4-C5EF-4F0B-A40C-D26DE7964230}" dt="2024-11-26T12:35:41.775" v="472" actId="1076"/>
          <ac:picMkLst>
            <pc:docMk/>
            <pc:sldMk cId="3751361599" sldId="302"/>
            <ac:picMk id="11" creationId="{CF5C42BB-2DD2-CF29-8E67-5C5585FF7B7C}"/>
          </ac:picMkLst>
        </pc:picChg>
      </pc:sldChg>
      <pc:sldChg chg="modSp new mod">
        <pc:chgData name="Martin Locock" userId="e15b0232-237d-4436-a587-677fdd88485c" providerId="ADAL" clId="{1141A9B4-C5EF-4F0B-A40C-D26DE7964230}" dt="2024-11-28T10:49:44.740" v="1122" actId="20577"/>
        <pc:sldMkLst>
          <pc:docMk/>
          <pc:sldMk cId="1534251130" sldId="303"/>
        </pc:sldMkLst>
        <pc:spChg chg="mod">
          <ac:chgData name="Martin Locock" userId="e15b0232-237d-4436-a587-677fdd88485c" providerId="ADAL" clId="{1141A9B4-C5EF-4F0B-A40C-D26DE7964230}" dt="2024-11-26T12:37:17.940" v="531" actId="6549"/>
          <ac:spMkLst>
            <pc:docMk/>
            <pc:sldMk cId="1534251130" sldId="303"/>
            <ac:spMk id="2" creationId="{F47CF39E-0D5A-8D20-B336-75164741C698}"/>
          </ac:spMkLst>
        </pc:spChg>
        <pc:spChg chg="mod">
          <ac:chgData name="Martin Locock" userId="e15b0232-237d-4436-a587-677fdd88485c" providerId="ADAL" clId="{1141A9B4-C5EF-4F0B-A40C-D26DE7964230}" dt="2024-11-28T10:49:44.740" v="1122" actId="20577"/>
          <ac:spMkLst>
            <pc:docMk/>
            <pc:sldMk cId="1534251130" sldId="303"/>
            <ac:spMk id="3" creationId="{364F348A-0559-3FC4-E3CC-148EBBC7D6A0}"/>
          </ac:spMkLst>
        </pc:spChg>
      </pc:sldChg>
      <pc:sldChg chg="add ord">
        <pc:chgData name="Martin Locock" userId="e15b0232-237d-4436-a587-677fdd88485c" providerId="ADAL" clId="{1141A9B4-C5EF-4F0B-A40C-D26DE7964230}" dt="2024-11-26T13:55:53.668" v="733"/>
        <pc:sldMkLst>
          <pc:docMk/>
          <pc:sldMk cId="18644075" sldId="304"/>
        </pc:sldMkLst>
      </pc:sldChg>
      <pc:sldChg chg="addSp modSp new mod">
        <pc:chgData name="Martin Locock" userId="e15b0232-237d-4436-a587-677fdd88485c" providerId="ADAL" clId="{1141A9B4-C5EF-4F0B-A40C-D26DE7964230}" dt="2024-11-26T14:37:44.628" v="1002" actId="1076"/>
        <pc:sldMkLst>
          <pc:docMk/>
          <pc:sldMk cId="2003077385" sldId="305"/>
        </pc:sldMkLst>
        <pc:spChg chg="mod">
          <ac:chgData name="Martin Locock" userId="e15b0232-237d-4436-a587-677fdd88485c" providerId="ADAL" clId="{1141A9B4-C5EF-4F0B-A40C-D26DE7964230}" dt="2024-11-26T14:00:43.031" v="846" actId="6549"/>
          <ac:spMkLst>
            <pc:docMk/>
            <pc:sldMk cId="2003077385" sldId="305"/>
            <ac:spMk id="2" creationId="{B3DDCC57-35A6-535F-7967-CBE599F95331}"/>
          </ac:spMkLst>
        </pc:spChg>
        <pc:spChg chg="mod">
          <ac:chgData name="Martin Locock" userId="e15b0232-237d-4436-a587-677fdd88485c" providerId="ADAL" clId="{1141A9B4-C5EF-4F0B-A40C-D26DE7964230}" dt="2024-11-26T14:21:57.091" v="944" actId="20577"/>
          <ac:spMkLst>
            <pc:docMk/>
            <pc:sldMk cId="2003077385" sldId="305"/>
            <ac:spMk id="3" creationId="{9D6D0659-37B2-23F5-7A2E-F712FE4AF6BD}"/>
          </ac:spMkLst>
        </pc:spChg>
        <pc:picChg chg="add mod">
          <ac:chgData name="Martin Locock" userId="e15b0232-237d-4436-a587-677fdd88485c" providerId="ADAL" clId="{1141A9B4-C5EF-4F0B-A40C-D26DE7964230}" dt="2024-11-26T14:35:55.716" v="998" actId="14100"/>
          <ac:picMkLst>
            <pc:docMk/>
            <pc:sldMk cId="2003077385" sldId="305"/>
            <ac:picMk id="5" creationId="{4A0E9A9E-6A2C-FAE3-4DCA-C88B2A4A5BD3}"/>
          </ac:picMkLst>
        </pc:picChg>
        <pc:picChg chg="add mod">
          <ac:chgData name="Martin Locock" userId="e15b0232-237d-4436-a587-677fdd88485c" providerId="ADAL" clId="{1141A9B4-C5EF-4F0B-A40C-D26DE7964230}" dt="2024-11-26T14:37:44.628" v="1002" actId="1076"/>
          <ac:picMkLst>
            <pc:docMk/>
            <pc:sldMk cId="2003077385" sldId="305"/>
            <ac:picMk id="7" creationId="{065B90FC-7860-7A80-CC7A-1380033DD399}"/>
          </ac:picMkLst>
        </pc:picChg>
      </pc:sldChg>
      <pc:sldChg chg="addSp delSp modSp new mod">
        <pc:chgData name="Martin Locock" userId="e15b0232-237d-4436-a587-677fdd88485c" providerId="ADAL" clId="{1141A9B4-C5EF-4F0B-A40C-D26DE7964230}" dt="2024-11-28T10:48:15.854" v="1106" actId="114"/>
        <pc:sldMkLst>
          <pc:docMk/>
          <pc:sldMk cId="2602609059" sldId="306"/>
        </pc:sldMkLst>
        <pc:spChg chg="mod">
          <ac:chgData name="Martin Locock" userId="e15b0232-237d-4436-a587-677fdd88485c" providerId="ADAL" clId="{1141A9B4-C5EF-4F0B-A40C-D26DE7964230}" dt="2024-11-26T14:33:46.533" v="992" actId="1076"/>
          <ac:spMkLst>
            <pc:docMk/>
            <pc:sldMk cId="2602609059" sldId="306"/>
            <ac:spMk id="2" creationId="{B42441CC-B873-5394-CF6E-26629DC6EEFB}"/>
          </ac:spMkLst>
        </pc:spChg>
        <pc:spChg chg="del">
          <ac:chgData name="Martin Locock" userId="e15b0232-237d-4436-a587-677fdd88485c" providerId="ADAL" clId="{1141A9B4-C5EF-4F0B-A40C-D26DE7964230}" dt="2024-11-26T14:29:34.483" v="954" actId="22"/>
          <ac:spMkLst>
            <pc:docMk/>
            <pc:sldMk cId="2602609059" sldId="306"/>
            <ac:spMk id="3" creationId="{6371A79A-76A2-A08A-E059-A4E7EF691A66}"/>
          </ac:spMkLst>
        </pc:spChg>
        <pc:spChg chg="add mod">
          <ac:chgData name="Martin Locock" userId="e15b0232-237d-4436-a587-677fdd88485c" providerId="ADAL" clId="{1141A9B4-C5EF-4F0B-A40C-D26DE7964230}" dt="2024-11-28T10:48:15.854" v="1106" actId="114"/>
          <ac:spMkLst>
            <pc:docMk/>
            <pc:sldMk cId="2602609059" sldId="306"/>
            <ac:spMk id="7" creationId="{2B4B20F6-6521-56F6-6BB1-0F41DD1BCF0F}"/>
          </ac:spMkLst>
        </pc:spChg>
        <pc:picChg chg="add mod ord">
          <ac:chgData name="Martin Locock" userId="e15b0232-237d-4436-a587-677fdd88485c" providerId="ADAL" clId="{1141A9B4-C5EF-4F0B-A40C-D26DE7964230}" dt="2024-11-26T14:34:31.028" v="995" actId="1076"/>
          <ac:picMkLst>
            <pc:docMk/>
            <pc:sldMk cId="2602609059" sldId="306"/>
            <ac:picMk id="5" creationId="{7F158E70-19BB-49A8-5F5D-F1F66E76A6ED}"/>
          </ac:picMkLst>
        </pc:picChg>
        <pc:picChg chg="add mod modCrop">
          <ac:chgData name="Martin Locock" userId="e15b0232-237d-4436-a587-677fdd88485c" providerId="ADAL" clId="{1141A9B4-C5EF-4F0B-A40C-D26DE7964230}" dt="2024-11-26T14:33:53.884" v="993" actId="14100"/>
          <ac:picMkLst>
            <pc:docMk/>
            <pc:sldMk cId="2602609059" sldId="306"/>
            <ac:picMk id="9" creationId="{37544606-85A0-AD16-FCBB-2660FDC61D2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33826-6D5B-1A72-4B75-4BDC6FCB7B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5547EF-CF0F-6231-5BA1-68C8A5B915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522CF-F80F-2BA7-2BBD-F5373C4AE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D6ECE-827B-9E4B-AAF3-A70531426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A22D88-ADB2-5B48-474B-BED1B633A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42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539B6-B077-5522-072F-16D4ACDC8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6A953-9451-58D3-2AE8-4DEF8C43B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5A788-3C4A-289F-D8E9-AC87446FD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FABCF-D0C5-C442-3555-25F1F9EA8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E31FA-5541-266E-586C-448D582A6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007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17395-9715-3522-A02F-CFCD29749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63F793-210F-B0DA-CDD3-CF4ED39D7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CD11F6-57BE-6D99-7329-34F9E0F35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F91D5-9594-7E65-4840-0B757B1C1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A6B247-A0B4-6968-CC5B-59DA94EE7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872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D5AFA-1D6A-AD0F-98E8-FBD83B821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62889-4ECF-D02E-6CFF-DF0EF5E02F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26EB6-A3D3-1B40-C15F-B98954A6C6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CB9524-0C09-54AA-FE97-595357979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5D8F28-9F0D-EC17-CD3D-0F07993A2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31C46-5A5B-9504-4DC8-C33315937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145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A0B09-9058-F8DF-2F43-2C564CFD2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697F58-80F9-68D3-6D22-8415126B8C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247A94-4CDA-3021-899B-E0D248B104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A869D5-7ACB-B40C-4C8D-610D3062A5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DCBF4E-B7B3-4B3A-92C1-5A6D93260C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5A3138-9D97-6692-16A0-A0A01AC9B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AD342F-BE67-1A76-7C15-EB39E5668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4AF18B-A670-CF31-AEFD-3F1113D2F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243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A244A-3597-5D2F-8C76-F96FE9212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A89A76-71E5-C666-1998-7B6AE9FCD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4C150F-2D35-0295-893B-EF5868F76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735806-F664-9898-0837-C340F8A86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208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3BC3D1-D6A3-BEEC-9732-5A93A0100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ADF94A-1000-64A3-47BD-B9C3B199D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8CEE34-D55D-C0DA-29F5-63A9F3E24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622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EA73E-615D-85A2-73CF-7C32DC1BF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30DB8-45E2-217B-02F7-D12247246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F1D361-3712-E292-E551-47D13FB7FF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09AF2B-679C-2365-5B0C-B84A7E776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72075E-6AB5-0BAB-3837-06EB95248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4D7C6B-C4D3-E8AB-0E24-23818DF4B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92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4C0CB-3E68-BB17-F63E-1072277CC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5A5169-E5EE-5E7A-D600-C3E1EDBE23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F12188-3499-BF8A-B727-D41391FDED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2ABFA9-78A4-8E03-D243-A14651302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877CF1-8516-0ED5-36D8-C36E68A5A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212144-5450-9E48-4405-B4AB8363A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114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9180B-61BA-5130-E28A-5F8B7C5FC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D0488D-9C12-2B74-2F8A-A06F21F75B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C2178B-8CC8-F710-1D14-DD97DAFC3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460CE-C5BA-0C56-B4FA-A736F9C94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8595B-01F9-3B8D-4C06-62EEF9614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36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272E38-C66B-EDCA-9CEB-AE41B717DE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280CD8-5FF2-17DD-0999-BE3023E724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BC4AA-3259-1AE6-2CAC-659BD3230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4653BF-FC02-417A-7E4C-61B02611C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4D0E1-FACE-2A70-0683-22C96D6D0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888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64B8FD-F773-A3EB-16B8-CF2891B2A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A6BA7-3A2C-955F-327C-AA5DB70D74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A821F-8C39-92C9-6B47-0617BF7188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79B856-CF9A-4AF0-B43A-AB85F930E83E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EC961-5FC4-87BC-1DF1-548200DFCE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676C2-D3A6-AC68-CF2B-C2F4D58D5D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611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istoricengland.org.uk/images-books/publications/historic-england-research-6/he-research-6/" TargetMode="External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historicengland.org.uk/content/docs/research/historic-england-archaeological-recording-manual-2018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historicengland.org.uk/content/docs/research/historic-england-archaeological-recording-manual-2018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archaeologists.net/groups/graphic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hyperlink" Target="https://historicengland.org.uk/research/methods/visualising-heritage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ketchfab.com/3d-models/tintern-abbey-3d-model-dfbd555addce4c8f8edf0baef9198e9f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s://www.english-heritage.org.uk/visit/places/stonehenge/history-and-stories/history/research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3C5C4-F231-3C6F-1449-064ADEE3F0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8651" y="1122363"/>
            <a:ext cx="10754590" cy="4083482"/>
          </a:xfrm>
        </p:spPr>
        <p:txBody>
          <a:bodyPr>
            <a:normAutofit fontScale="90000"/>
          </a:bodyPr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HPAR7006: Archaeological Project Reporting</a:t>
            </a: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Session 11</a:t>
            </a:r>
            <a:r>
              <a:rPr lang="en-GB" i="1">
                <a:solidFill>
                  <a:srgbClr val="373A3C"/>
                </a:solidFill>
                <a:latin typeface="-apple-system"/>
              </a:rPr>
              <a:t>/</a:t>
            </a:r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12/24</a:t>
            </a: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Illustration / Reconstruction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8997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A3ADC-15CC-7A40-7F17-D0159EC7D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CD90F-4459-15AE-A8CB-27C978D996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Approaches to illustration</a:t>
            </a:r>
          </a:p>
          <a:p>
            <a:r>
              <a:rPr lang="en-GB" dirty="0"/>
              <a:t>Survey </a:t>
            </a:r>
          </a:p>
          <a:p>
            <a:r>
              <a:rPr lang="en-GB" dirty="0"/>
              <a:t>Remote sensing</a:t>
            </a:r>
          </a:p>
          <a:p>
            <a:r>
              <a:rPr lang="en-GB" dirty="0"/>
              <a:t>Buildings survey</a:t>
            </a:r>
          </a:p>
          <a:p>
            <a:r>
              <a:rPr lang="en-GB" dirty="0"/>
              <a:t>Excavation</a:t>
            </a:r>
          </a:p>
          <a:p>
            <a:r>
              <a:rPr lang="en-GB" dirty="0"/>
              <a:t>Finds and environmental</a:t>
            </a:r>
          </a:p>
          <a:p>
            <a:r>
              <a:rPr lang="en-GB"/>
              <a:t>Visualisation and reconstruction </a:t>
            </a:r>
          </a:p>
          <a:p>
            <a:r>
              <a:rPr lang="en-GB"/>
              <a:t>Commissioning illustrations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843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7BF84-6A81-B0F6-8F95-AC1482448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HPAR7006: Archaeological Project Reporting: Module Description </a:t>
            </a:r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and KSBs</a:t>
            </a:r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D1F4C6B-384D-4CFD-71E8-2672786E1C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0975474"/>
              </p:ext>
            </p:extLst>
          </p:nvPr>
        </p:nvGraphicFramePr>
        <p:xfrm>
          <a:off x="838200" y="2796006"/>
          <a:ext cx="10515599" cy="1692187"/>
        </p:xfrm>
        <a:graphic>
          <a:graphicData uri="http://schemas.openxmlformats.org/drawingml/2006/table">
            <a:tbl>
              <a:tblPr/>
              <a:tblGrid>
                <a:gridCol w="734122">
                  <a:extLst>
                    <a:ext uri="{9D8B030D-6E8A-4147-A177-3AD203B41FA5}">
                      <a16:colId xmlns:a16="http://schemas.microsoft.com/office/drawing/2014/main" val="1625597242"/>
                    </a:ext>
                  </a:extLst>
                </a:gridCol>
                <a:gridCol w="9781477">
                  <a:extLst>
                    <a:ext uri="{9D8B030D-6E8A-4147-A177-3AD203B41FA5}">
                      <a16:colId xmlns:a16="http://schemas.microsoft.com/office/drawing/2014/main" val="272088043"/>
                    </a:ext>
                  </a:extLst>
                </a:gridCol>
              </a:tblGrid>
              <a:tr h="725223"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K3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relevant primary and secondary data and sources relating to archaeology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172796"/>
                  </a:ext>
                </a:extLst>
              </a:tr>
              <a:tr h="966964"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K6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requirements of formal publication, including standards for writing, editing and style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33925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3180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BBBC1-5B82-C3F7-1D84-A1E44DD7A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Approaches to illustration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61A18-C97A-1FA5-DC11-C1177CDCB3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Presentation of primary data </a:t>
            </a:r>
          </a:p>
          <a:p>
            <a:r>
              <a:rPr lang="en-GB" dirty="0"/>
              <a:t>Interpretation</a:t>
            </a:r>
          </a:p>
          <a:p>
            <a:r>
              <a:rPr lang="en-GB" dirty="0"/>
              <a:t>Selection – depending on audience </a:t>
            </a:r>
          </a:p>
          <a:p>
            <a:r>
              <a:rPr lang="en-GB" dirty="0"/>
              <a:t>Efficient mode of communication</a:t>
            </a:r>
          </a:p>
          <a:p>
            <a:r>
              <a:rPr lang="en-GB" dirty="0"/>
              <a:t>Supports/replaces text</a:t>
            </a:r>
          </a:p>
          <a:p>
            <a:r>
              <a:rPr lang="en-GB" dirty="0"/>
              <a:t>Time/cost</a:t>
            </a:r>
          </a:p>
          <a:p>
            <a:r>
              <a:rPr lang="en-GB" dirty="0"/>
              <a:t>What the viewer understands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232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BA8F19C-307B-EA0F-7237-CFE2855AF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63" y="837873"/>
            <a:ext cx="3169024" cy="1460500"/>
          </a:xfrm>
        </p:spPr>
        <p:txBody>
          <a:bodyPr>
            <a:normAutofit fontScale="90000"/>
          </a:bodyPr>
          <a:lstStyle/>
          <a:p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Survey and excavation</a:t>
            </a: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14DE29-AA17-E959-208B-BD3DF242B4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2188" y="393742"/>
            <a:ext cx="9645049" cy="59907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506FF2F-C482-D0EF-0E80-5F6C738557BA}"/>
              </a:ext>
            </a:extLst>
          </p:cNvPr>
          <p:cNvSpPr txBox="1"/>
          <p:nvPr/>
        </p:nvSpPr>
        <p:spPr>
          <a:xfrm>
            <a:off x="54763" y="5245241"/>
            <a:ext cx="271182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https://historicengland.org.uk/images-books/publications/historic-england-research-6/he-research-6/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384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C32B6-1951-1EBE-B71B-EAC315EA7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436" y="754785"/>
            <a:ext cx="2221923" cy="1325563"/>
          </a:xfrm>
        </p:spPr>
        <p:txBody>
          <a:bodyPr>
            <a:normAutofit fontScale="90000"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Source Sans Pro" panose="020B0503030403020204" pitchFamily="34" charset="0"/>
              </a:rPr>
              <a:t>Airborne Remote Sensing</a:t>
            </a:r>
            <a:br>
              <a:rPr lang="en-GB" b="0" i="0" dirty="0">
                <a:solidFill>
                  <a:srgbClr val="555555"/>
                </a:solidFill>
                <a:effectLst/>
                <a:latin typeface="Source Sans Pro" panose="020B0503030403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E42CD-9DBF-2A66-6720-0CEB7EF74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507" y="3278332"/>
            <a:ext cx="2410691" cy="31533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https://historicengland.org.uk/research/methods/airborne-remote-sensing/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5CBF92-7589-C0E9-D9FB-44C039FF26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7037" y="0"/>
            <a:ext cx="95408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084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E42CD-9DBF-2A66-6720-0CEB7EF74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507" y="3278332"/>
            <a:ext cx="2410691" cy="31533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https://historicengland.org.uk/research/methods/terrestrial-remote-sensing/geophysical-survey/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9C9EE1-7DBC-FDCC-7F04-870AC3BE17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2235" y="-25977"/>
            <a:ext cx="5267491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F2D7B1F-9BD5-C3D5-3883-95AA9271EC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7762" y="0"/>
            <a:ext cx="4461175" cy="36212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EC32B6-1951-1EBE-B71B-EAC315EA7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436" y="754785"/>
            <a:ext cx="2580409" cy="1325563"/>
          </a:xfrm>
        </p:spPr>
        <p:txBody>
          <a:bodyPr>
            <a:normAutofit fontScale="90000"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Source Sans Pro" panose="020B0503030403020204" pitchFamily="34" charset="0"/>
              </a:rPr>
              <a:t>Remote Sensing:</a:t>
            </a:r>
            <a:br>
              <a:rPr lang="en-GB" b="0" i="0" dirty="0">
                <a:solidFill>
                  <a:srgbClr val="555555"/>
                </a:solidFill>
                <a:effectLst/>
                <a:latin typeface="Source Sans Pro" panose="020B0503030403020204" pitchFamily="34" charset="0"/>
              </a:rPr>
            </a:br>
            <a:r>
              <a:rPr lang="en-GB" b="0" i="0" dirty="0" err="1">
                <a:solidFill>
                  <a:srgbClr val="555555"/>
                </a:solidFill>
                <a:effectLst/>
                <a:latin typeface="Source Sans Pro" panose="020B0503030403020204" pitchFamily="34" charset="0"/>
              </a:rPr>
              <a:t>Geophyical</a:t>
            </a:r>
            <a:r>
              <a:rPr lang="en-GB" b="0" i="0" dirty="0">
                <a:solidFill>
                  <a:srgbClr val="555555"/>
                </a:solidFill>
                <a:effectLst/>
                <a:latin typeface="Source Sans Pro" panose="020B0503030403020204" pitchFamily="34" charset="0"/>
              </a:rPr>
              <a:t> Survey</a:t>
            </a:r>
            <a:br>
              <a:rPr lang="en-GB" b="0" i="0" dirty="0">
                <a:solidFill>
                  <a:srgbClr val="555555"/>
                </a:solidFill>
                <a:effectLst/>
                <a:latin typeface="Source Sans Pro" panose="020B0503030403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524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C32B6-1951-1EBE-B71B-EAC315EA7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436" y="151535"/>
            <a:ext cx="4270664" cy="1325563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Source Sans Pro" panose="020B0503030403020204" pitchFamily="34" charset="0"/>
              </a:rPr>
              <a:t>Buildings Survey</a:t>
            </a:r>
            <a:br>
              <a:rPr lang="en-GB" b="0" i="0" dirty="0">
                <a:solidFill>
                  <a:srgbClr val="555555"/>
                </a:solidFill>
                <a:effectLst/>
                <a:latin typeface="Source Sans Pro" panose="020B0503030403020204" pitchFamily="34" charset="0"/>
              </a:rPr>
            </a:b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E87EA32-8EE2-6867-C666-91124CE9BB8C}"/>
              </a:ext>
            </a:extLst>
          </p:cNvPr>
          <p:cNvSpPr txBox="1"/>
          <p:nvPr/>
        </p:nvSpPr>
        <p:spPr>
          <a:xfrm>
            <a:off x="3538517" y="4242055"/>
            <a:ext cx="3888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Bunksland, East Ansey, Devon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BF2261-4C11-78EF-8BF8-92F756E802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11029"/>
            <a:ext cx="3129882" cy="318305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C78B840-AF91-27B6-62BC-2B62BC1115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4769" y="342900"/>
            <a:ext cx="4819650" cy="6515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6E086D8-2BF6-4B42-EC4B-418DC79EEF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9882" y="920194"/>
            <a:ext cx="4754887" cy="32571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9B50B90-C473-374F-F5BC-113540880CAD}"/>
              </a:ext>
            </a:extLst>
          </p:cNvPr>
          <p:cNvSpPr txBox="1"/>
          <p:nvPr/>
        </p:nvSpPr>
        <p:spPr>
          <a:xfrm>
            <a:off x="3274109" y="6543934"/>
            <a:ext cx="63526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https://historicengland.org.uk/research/results/reports/13-2022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E42CD-9DBF-2A66-6720-0CEB7EF74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507" y="4635500"/>
            <a:ext cx="2410691" cy="17961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https://historicengland.org.uk/research/methods/architectural-investigation/</a:t>
            </a:r>
          </a:p>
        </p:txBody>
      </p:sp>
    </p:spTree>
    <p:extLst>
      <p:ext uri="{BB962C8B-B14F-4D97-AF65-F5344CB8AC3E}">
        <p14:creationId xmlns:p14="http://schemas.microsoft.com/office/powerpoint/2010/main" val="7323206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F0A41-60F3-C6C2-0031-B6556D0C0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1473"/>
            <a:ext cx="10515600" cy="3745489"/>
          </a:xfrm>
        </p:spPr>
        <p:txBody>
          <a:bodyPr>
            <a:normAutofit/>
          </a:bodyPr>
          <a:lstStyle/>
          <a:p>
            <a:r>
              <a:rPr lang="en-GB" dirty="0"/>
              <a:t>Scale Drawings (1:10 – 1:100?):</a:t>
            </a:r>
          </a:p>
          <a:p>
            <a:pPr lvl="1"/>
            <a:r>
              <a:rPr lang="en-GB" dirty="0"/>
              <a:t>Plans</a:t>
            </a:r>
          </a:p>
          <a:p>
            <a:pPr lvl="1"/>
            <a:r>
              <a:rPr lang="en-GB" dirty="0"/>
              <a:t>Sections / Elevations</a:t>
            </a:r>
          </a:p>
          <a:p>
            <a:r>
              <a:rPr lang="en-GB" dirty="0"/>
              <a:t>Sketches?</a:t>
            </a:r>
          </a:p>
          <a:p>
            <a:r>
              <a:rPr lang="en-GB" dirty="0"/>
              <a:t>Photography</a:t>
            </a:r>
          </a:p>
          <a:p>
            <a:r>
              <a:rPr lang="en-GB" dirty="0"/>
              <a:t>Photogrammetry</a:t>
            </a:r>
          </a:p>
          <a:p>
            <a:pPr marL="0" indent="0">
              <a:buNone/>
            </a:pPr>
            <a:r>
              <a:rPr lang="en-GB" sz="1400" dirty="0">
                <a:hlinkClick r:id="rId2"/>
              </a:rPr>
              <a:t>Historic England Excavation Manual 2018</a:t>
            </a:r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BA8F19C-307B-EA0F-7237-CFE2855AF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671492"/>
          </a:xfrm>
        </p:spPr>
        <p:txBody>
          <a:bodyPr>
            <a:normAutofit fontScale="90000"/>
          </a:bodyPr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HPAR7006: Archaeological Project Reporting: Illustration Reconstruction</a:t>
            </a: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r>
              <a:rPr lang="en-GB" dirty="0"/>
              <a:t>Archaeological Excavation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3C217B-422B-47B0-3065-22D037FDA2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799" y="4165312"/>
            <a:ext cx="3144971" cy="21962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B71BA7-B7C0-4965-25E7-1BE1E786D1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7601" y="1000125"/>
            <a:ext cx="4724400" cy="552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70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F0A41-60F3-C6C2-0031-B6556D0C0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1473"/>
            <a:ext cx="10515600" cy="3745489"/>
          </a:xfrm>
        </p:spPr>
        <p:txBody>
          <a:bodyPr>
            <a:normAutofit/>
          </a:bodyPr>
          <a:lstStyle/>
          <a:p>
            <a:r>
              <a:rPr lang="en-GB" dirty="0"/>
              <a:t>Scale Drawings (1:10 – 1:100?):</a:t>
            </a:r>
          </a:p>
          <a:p>
            <a:pPr lvl="1"/>
            <a:r>
              <a:rPr lang="en-GB" dirty="0"/>
              <a:t>Plans</a:t>
            </a:r>
          </a:p>
          <a:p>
            <a:pPr lvl="1"/>
            <a:r>
              <a:rPr lang="en-GB" dirty="0"/>
              <a:t>Sections / Elevations</a:t>
            </a:r>
          </a:p>
          <a:p>
            <a:r>
              <a:rPr lang="en-GB" dirty="0"/>
              <a:t>Sketches?</a:t>
            </a:r>
          </a:p>
          <a:p>
            <a:r>
              <a:rPr lang="en-GB" dirty="0"/>
              <a:t>Photography</a:t>
            </a:r>
          </a:p>
          <a:p>
            <a:r>
              <a:rPr lang="en-GB" dirty="0"/>
              <a:t>Photogrammetry</a:t>
            </a:r>
          </a:p>
          <a:p>
            <a:pPr marL="0" indent="0">
              <a:buNone/>
            </a:pPr>
            <a:r>
              <a:rPr lang="en-GB" sz="1400" dirty="0">
                <a:hlinkClick r:id="rId2"/>
              </a:rPr>
              <a:t>Historic England Excavation Manual 2018</a:t>
            </a:r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BA8F19C-307B-EA0F-7237-CFE2855AF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671492"/>
          </a:xfrm>
        </p:spPr>
        <p:txBody>
          <a:bodyPr>
            <a:normAutofit fontScale="90000"/>
          </a:bodyPr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HPAR7006: Archaeological Project Reporting: Illustration Reconstruction</a:t>
            </a:r>
            <a:br>
              <a:rPr lang="en-GB" b="0" i="1">
                <a:solidFill>
                  <a:srgbClr val="373A3C"/>
                </a:solidFill>
                <a:effectLst/>
                <a:latin typeface="-apple-system"/>
              </a:rPr>
            </a:b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78BAA334-83C0-335D-304F-06E554BB88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313" y="931863"/>
            <a:ext cx="5057775" cy="540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3908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7BF84-6A81-B0F6-8F95-AC1482448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HPAR7006: Archaeological Project Reporting: Illustration Reconstruction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F171A-FCD0-B8D5-2307-7E9A91D9E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</a:p>
          <a:p>
            <a:pPr marL="0" indent="0">
              <a:buNone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hlinkClick r:id="rId2"/>
            </a:endParaRPr>
          </a:p>
          <a:p>
            <a:pPr marL="0" indent="0">
              <a:buNone/>
            </a:pP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2"/>
              </a:rPr>
              <a:t>CIfA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2"/>
              </a:rPr>
              <a:t> Graphics Archaeology Group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 Association of Archaeological Illustrators &amp; Surveyors (AAI&amp;S) was merged with the Chartered Institute for Archaeologists (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CIfA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) on 31st October 2011. AAI&amp;S is now known as Graphic Archaeology Group, (</a:t>
            </a: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GAG).</a:t>
            </a:r>
            <a:endParaRPr lang="en-GB" dirty="0">
              <a:effectLst/>
              <a:ea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33FC30-300C-D5A0-D5EA-1D014BC921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5963" y="1500613"/>
            <a:ext cx="5381664" cy="1885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3818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7BF84-6A81-B0F6-8F95-AC1482448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HPAR7006: Archaeological Project </a:t>
            </a:r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Reporting:guidance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F171A-FCD0-B8D5-2307-7E9A91D9E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0850" y="1825625"/>
            <a:ext cx="41021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Professional Practice Papers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</a:rPr>
              <a:t> - Introduction to Drawing Archaeological Pottery paper no 10 Lesley Collett, revised edition 2017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</a:rPr>
              <a:t> -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Archaeological reconstruction: illustrating the past - paper no 5 John Hodgson 2001</a:t>
            </a:r>
          </a:p>
          <a:p>
            <a:pPr marL="0" indent="0">
              <a:buNone/>
            </a:pPr>
            <a:endParaRPr lang="en-GB" dirty="0">
              <a:effectLst/>
              <a:ea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A3E3B8-AFBD-C39F-D468-8265623876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442"/>
            <a:ext cx="4038906" cy="51845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2E9ADD0-091D-7CE4-4ABC-616C5AFD18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9022" y="1765156"/>
            <a:ext cx="3752978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625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DCC57-35A6-535F-7967-CBE599F95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Finds illustration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D0659-37B2-23F5-7A2E-F712FE4AF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Details of form</a:t>
            </a:r>
          </a:p>
          <a:p>
            <a:r>
              <a:rPr lang="en-GB"/>
              <a:t>Evidence of manufacture/use </a:t>
            </a:r>
          </a:p>
          <a:p>
            <a:r>
              <a:rPr lang="en-GB"/>
              <a:t>Diagramatic</a:t>
            </a:r>
          </a:p>
          <a:p>
            <a:r>
              <a:rPr lang="en-GB"/>
              <a:t>Use as example/corpus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0E9A9E-6A2C-FAE3-4DCA-C88B2A4A5B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744" y="2662729"/>
            <a:ext cx="6836857" cy="37492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65B90FC-7860-7A80-CC7A-1380033DD3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1354" y="234769"/>
            <a:ext cx="3895636" cy="2360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0773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441CC-B873-5394-CF6E-26629DC6E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2768" y="101585"/>
            <a:ext cx="10515600" cy="1325563"/>
          </a:xfrm>
        </p:spPr>
        <p:txBody>
          <a:bodyPr/>
          <a:lstStyle/>
          <a:p>
            <a:r>
              <a:rPr lang="en-GB"/>
              <a:t>Environmental data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F158E70-19BB-49A8-5F5D-F1F66E76A6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5400000">
            <a:off x="5799698" y="332989"/>
            <a:ext cx="5530775" cy="751924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B4B20F6-6521-56F6-6BB1-0F41DD1BCF0F}"/>
              </a:ext>
            </a:extLst>
          </p:cNvPr>
          <p:cNvSpPr txBox="1"/>
          <p:nvPr/>
        </p:nvSpPr>
        <p:spPr>
          <a:xfrm>
            <a:off x="5178943" y="5877561"/>
            <a:ext cx="70130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Bell, M. (2013). </a:t>
            </a:r>
            <a:r>
              <a:rPr lang="en-GB" i="1"/>
              <a:t>The Bronze Age in the Severn Estuary</a:t>
            </a:r>
            <a:r>
              <a:rPr lang="en-GB"/>
              <a:t>. York: Council for British Archaeology. https://doi.org/10.5284/1081834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7544606-85A0-AD16-FCBB-2660FDC61D2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77" t="7455" r="6367" b="1811"/>
          <a:stretch/>
        </p:blipFill>
        <p:spPr>
          <a:xfrm>
            <a:off x="-4985" y="395654"/>
            <a:ext cx="4810447" cy="6267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609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E7938-2491-9A92-CB9A-5C6BD8E70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414" y="401494"/>
            <a:ext cx="3598718" cy="1325563"/>
          </a:xfrm>
        </p:spPr>
        <p:txBody>
          <a:bodyPr/>
          <a:lstStyle/>
          <a:p>
            <a:r>
              <a:rPr lang="en-GB" dirty="0"/>
              <a:t>Reconstruction /Visualisation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7927A-CA00-1D5D-D3C8-3E5ECCC11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846" y="2558184"/>
            <a:ext cx="382385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‘A Roman Work and Temple’, a plate from Inigo Jones’s ‘Stone-Heng Restored’ (1725</a:t>
            </a:r>
            <a:r>
              <a:rPr lang="en-GB" sz="2400"/>
              <a:t>). </a:t>
            </a:r>
          </a:p>
          <a:p>
            <a:pPr marL="0" indent="0">
              <a:buNone/>
            </a:pPr>
            <a:r>
              <a:rPr lang="en-GB" sz="1800"/>
              <a:t>https</a:t>
            </a:r>
            <a:r>
              <a:rPr lang="en-GB" sz="1800" dirty="0"/>
              <a:t>://www.english-heritage.org.uk/visit/places/stonehenge/history-and-stories/history/research/</a:t>
            </a:r>
          </a:p>
        </p:txBody>
      </p:sp>
      <p:pic>
        <p:nvPicPr>
          <p:cNvPr id="1026" name="Picture 2" descr="‘A Roman Work and Temple’, a plate from Inigo Jones’s ‘Stone-Heng Restored’ (1725). Jones was so convinced that Stonehenge was built by the Romans, because of its geometry and symmetry, that he added another central trilithon to his reconstruction ">
            <a:extLst>
              <a:ext uri="{FF2B5EF4-FFF2-40B4-BE49-F238E27FC236}">
                <a16:creationId xmlns:a16="http://schemas.microsoft.com/office/drawing/2014/main" id="{F23B70EC-EC22-1A3D-2A9A-5FD5C96EFB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700" y="0"/>
            <a:ext cx="8242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06777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0FFB3-D985-2E0C-88D6-C3A9BF224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Visualisation </a:t>
            </a:r>
            <a:r>
              <a:rPr lang="en-GB"/>
              <a:t>/ Reconstruction 1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E341D-3627-6EF7-D374-CF013EBDD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582" y="1556844"/>
            <a:ext cx="4242066" cy="4620119"/>
          </a:xfrm>
        </p:spPr>
        <p:txBody>
          <a:bodyPr>
            <a:normAutofit fontScale="85000" lnSpcReduction="20000"/>
          </a:bodyPr>
          <a:lstStyle/>
          <a:p>
            <a:pPr algn="l"/>
            <a:endParaRPr lang="en-GB" sz="1800" b="0" i="0" u="none" strike="noStrike" baseline="0" dirty="0">
              <a:solidFill>
                <a:srgbClr val="000000"/>
              </a:solidFill>
              <a:latin typeface="Adobe Garamond Pro"/>
            </a:endParaRPr>
          </a:p>
          <a:p>
            <a:pPr marL="0" indent="0">
              <a:buNone/>
            </a:pPr>
            <a:r>
              <a:rPr lang="en-GB" sz="1900" b="0" i="0" u="none" strike="noStrike" baseline="0" dirty="0">
                <a:solidFill>
                  <a:srgbClr val="211D1E"/>
                </a:solidFill>
                <a:latin typeface="Adobe Garamond Pro"/>
              </a:rPr>
              <a:t>Book Title: Alan Sorrell</a:t>
            </a:r>
          </a:p>
          <a:p>
            <a:pPr marL="0" indent="0">
              <a:buNone/>
            </a:pPr>
            <a:r>
              <a:rPr lang="en-GB" sz="1900" b="0" i="0" u="none" strike="noStrike" baseline="0" dirty="0">
                <a:solidFill>
                  <a:srgbClr val="211D1E"/>
                </a:solidFill>
                <a:latin typeface="Adobe Garamond Pro"/>
              </a:rPr>
              <a:t>Book Subtitle: The Man Who Created Roman Britain</a:t>
            </a:r>
          </a:p>
          <a:p>
            <a:pPr marL="0" indent="0">
              <a:buNone/>
            </a:pPr>
            <a:r>
              <a:rPr lang="en-GB" sz="1900" b="0" i="0" u="none" strike="noStrike" baseline="0" dirty="0">
                <a:solidFill>
                  <a:srgbClr val="211D1E"/>
                </a:solidFill>
                <a:latin typeface="Adobe Garamond Pro"/>
              </a:rPr>
              <a:t>Book Author(s): Julia Sorrell and Mark Sorrell</a:t>
            </a:r>
          </a:p>
          <a:p>
            <a:pPr marL="0" indent="0">
              <a:buNone/>
            </a:pPr>
            <a:r>
              <a:rPr lang="en-GB" sz="1900" b="0" i="0" u="none" strike="noStrike" baseline="0" dirty="0">
                <a:solidFill>
                  <a:srgbClr val="211D1E"/>
                </a:solidFill>
                <a:latin typeface="Adobe Garamond Pro"/>
              </a:rPr>
              <a:t>Published by: Oxbow Books. (2018)</a:t>
            </a:r>
          </a:p>
          <a:p>
            <a:pPr marL="0" indent="0">
              <a:buNone/>
            </a:pPr>
            <a:r>
              <a:rPr lang="en-GB" sz="1900" b="0" i="0" u="none" strike="noStrike" baseline="0" dirty="0">
                <a:solidFill>
                  <a:srgbClr val="211D1E"/>
                </a:solidFill>
                <a:latin typeface="Adobe Garamond Pro"/>
              </a:rPr>
              <a:t>Stable URL: https://www.jstor.org/stable/j.ctv13pk6rw.6</a:t>
            </a:r>
          </a:p>
          <a:p>
            <a:pPr marL="0" indent="0">
              <a:buNone/>
            </a:pPr>
            <a:endParaRPr lang="en-GB" sz="1800" dirty="0">
              <a:solidFill>
                <a:srgbClr val="211D1E"/>
              </a:solidFill>
              <a:latin typeface="Adobe Garamond Pro"/>
            </a:endParaRPr>
          </a:p>
          <a:p>
            <a:pPr marL="0" indent="0">
              <a:buNone/>
            </a:pPr>
            <a:endParaRPr lang="en-GB" sz="1800" b="0" i="0" u="none" strike="noStrike" baseline="0" dirty="0">
              <a:solidFill>
                <a:srgbClr val="211D1E"/>
              </a:solidFill>
              <a:latin typeface="Adobe Garamond Pro"/>
            </a:endParaRPr>
          </a:p>
          <a:p>
            <a:pPr marL="0" indent="0">
              <a:buNone/>
            </a:pPr>
            <a:endParaRPr lang="en-GB" sz="1800" dirty="0">
              <a:solidFill>
                <a:srgbClr val="211D1E"/>
              </a:solidFill>
              <a:latin typeface="Adobe Garamond Pro"/>
            </a:endParaRPr>
          </a:p>
          <a:p>
            <a:pPr marL="0" indent="0">
              <a:buNone/>
            </a:pPr>
            <a:endParaRPr lang="en-GB" sz="1800" b="0" i="0" u="none" strike="noStrike" baseline="0" dirty="0">
              <a:solidFill>
                <a:srgbClr val="211D1E"/>
              </a:solidFill>
              <a:latin typeface="Adobe Garamond Pro"/>
            </a:endParaRPr>
          </a:p>
          <a:p>
            <a:pPr marL="0" indent="0">
              <a:buNone/>
            </a:pPr>
            <a:endParaRPr lang="en-GB" sz="1800" dirty="0">
              <a:solidFill>
                <a:srgbClr val="211D1E"/>
              </a:solidFill>
              <a:latin typeface="Adobe Garamond Pro"/>
            </a:endParaRPr>
          </a:p>
          <a:p>
            <a:pPr marL="0" indent="0">
              <a:buNone/>
            </a:pPr>
            <a:endParaRPr lang="en-GB" sz="1800" b="0" i="0" u="none" strike="noStrike" baseline="0" dirty="0">
              <a:solidFill>
                <a:srgbClr val="211D1E"/>
              </a:solidFill>
              <a:latin typeface="Adobe Garamond Pro"/>
            </a:endParaRPr>
          </a:p>
          <a:p>
            <a:pPr marL="0" indent="0">
              <a:buNone/>
            </a:pPr>
            <a:r>
              <a:rPr lang="en-GB" sz="1800" b="0" i="0" u="none" strike="noStrike" baseline="0" dirty="0">
                <a:solidFill>
                  <a:srgbClr val="211D1E"/>
                </a:solidFill>
                <a:latin typeface="Adobe Garamond Pro"/>
              </a:rPr>
              <a:t>Fig. 10. Detail of </a:t>
            </a:r>
            <a:r>
              <a:rPr lang="en-GB" sz="1800" b="0" i="0" u="none" strike="noStrike" baseline="0" dirty="0" err="1">
                <a:solidFill>
                  <a:srgbClr val="211D1E"/>
                </a:solidFill>
                <a:latin typeface="Adobe Garamond Pro"/>
              </a:rPr>
              <a:t>Caerwent</a:t>
            </a:r>
            <a:r>
              <a:rPr lang="en-GB" sz="1800" b="0" i="0" u="none" strike="noStrike" baseline="0" dirty="0">
                <a:solidFill>
                  <a:srgbClr val="211D1E"/>
                </a:solidFill>
                <a:latin typeface="Adobe Garamond Pro"/>
              </a:rPr>
              <a:t> working drawing, early Christian church (1938). Pencil, pen &amp; ink, crayon &amp; gouache on tracing paper, 61.5 × 48 cm (SORRELL FAMILY COLLECTION)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CDC838-6558-585D-F3D2-1742C84DB4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648" y="1556844"/>
            <a:ext cx="6821170" cy="47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0555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0FFB3-D985-2E0C-88D6-C3A9BF224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0" y="0"/>
            <a:ext cx="10515600" cy="1325563"/>
          </a:xfrm>
        </p:spPr>
        <p:txBody>
          <a:bodyPr/>
          <a:lstStyle/>
          <a:p>
            <a:r>
              <a:rPr lang="en-GB" dirty="0"/>
              <a:t>Visualisation </a:t>
            </a:r>
            <a:r>
              <a:rPr lang="en-GB"/>
              <a:t>/ Reconstruction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E341D-3627-6EF7-D374-CF013EBDD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582" y="1556844"/>
            <a:ext cx="4140777" cy="4620119"/>
          </a:xfrm>
        </p:spPr>
        <p:txBody>
          <a:bodyPr>
            <a:normAutofit fontScale="70000" lnSpcReduction="20000"/>
          </a:bodyPr>
          <a:lstStyle/>
          <a:p>
            <a:pPr algn="l"/>
            <a:endParaRPr lang="en-GB" sz="1800" b="0" i="0" u="none" strike="noStrike" baseline="0" dirty="0">
              <a:solidFill>
                <a:srgbClr val="000000"/>
              </a:solidFill>
              <a:latin typeface="Adobe Garamond Pro"/>
            </a:endParaRPr>
          </a:p>
          <a:p>
            <a:pPr marL="0" indent="0">
              <a:buNone/>
            </a:pPr>
            <a:r>
              <a:rPr lang="en-GB" sz="1900" b="0" i="0" u="none" strike="noStrike" baseline="0" dirty="0">
                <a:solidFill>
                  <a:srgbClr val="211D1E"/>
                </a:solidFill>
                <a:latin typeface="Adobe Garamond Pro"/>
              </a:rPr>
              <a:t>Book Title: Alan Sorrell</a:t>
            </a:r>
          </a:p>
          <a:p>
            <a:pPr marL="0" indent="0">
              <a:buNone/>
            </a:pPr>
            <a:r>
              <a:rPr lang="en-GB" sz="1900" b="0" i="0" u="none" strike="noStrike" baseline="0" dirty="0">
                <a:solidFill>
                  <a:srgbClr val="211D1E"/>
                </a:solidFill>
                <a:latin typeface="Adobe Garamond Pro"/>
              </a:rPr>
              <a:t>Book Subtitle: The Man Who Created Roman Britain</a:t>
            </a:r>
          </a:p>
          <a:p>
            <a:pPr marL="0" indent="0">
              <a:buNone/>
            </a:pPr>
            <a:r>
              <a:rPr lang="en-GB" sz="1900" b="0" i="0" u="none" strike="noStrike" baseline="0" dirty="0">
                <a:solidFill>
                  <a:srgbClr val="211D1E"/>
                </a:solidFill>
                <a:latin typeface="Adobe Garamond Pro"/>
              </a:rPr>
              <a:t>Book Author(s): Julia Sorrell and Mark Sorrell</a:t>
            </a:r>
          </a:p>
          <a:p>
            <a:pPr marL="0" indent="0">
              <a:buNone/>
            </a:pPr>
            <a:r>
              <a:rPr lang="en-GB" sz="1900" b="0" i="0" u="none" strike="noStrike" baseline="0" dirty="0">
                <a:solidFill>
                  <a:srgbClr val="211D1E"/>
                </a:solidFill>
                <a:latin typeface="Adobe Garamond Pro"/>
              </a:rPr>
              <a:t>Published by: Oxbow Books. (2018)</a:t>
            </a:r>
          </a:p>
          <a:p>
            <a:pPr marL="0" indent="0">
              <a:buNone/>
            </a:pPr>
            <a:r>
              <a:rPr lang="en-GB" sz="1900" b="0" i="0" u="none" strike="noStrike" baseline="0" dirty="0">
                <a:solidFill>
                  <a:srgbClr val="211D1E"/>
                </a:solidFill>
                <a:latin typeface="Adobe Garamond Pro"/>
              </a:rPr>
              <a:t>Stable URL: https://www.jstor.org/stable/j.ctv13pk6rw.9</a:t>
            </a:r>
          </a:p>
          <a:p>
            <a:pPr marL="0" indent="0">
              <a:buNone/>
            </a:pPr>
            <a:endParaRPr lang="en-GB" sz="1800" dirty="0">
              <a:solidFill>
                <a:srgbClr val="211D1E"/>
              </a:solidFill>
              <a:latin typeface="Adobe Garamond Pro"/>
            </a:endParaRPr>
          </a:p>
          <a:p>
            <a:pPr marL="0" indent="0">
              <a:buNone/>
            </a:pPr>
            <a:endParaRPr lang="en-GB" sz="1800" b="0" i="0" u="none" strike="noStrike" baseline="0" dirty="0">
              <a:solidFill>
                <a:srgbClr val="211D1E"/>
              </a:solidFill>
              <a:latin typeface="Adobe Garamond Pro"/>
            </a:endParaRPr>
          </a:p>
          <a:p>
            <a:pPr marL="0" indent="0">
              <a:buNone/>
            </a:pPr>
            <a:endParaRPr lang="en-GB" sz="1800" dirty="0">
              <a:solidFill>
                <a:srgbClr val="211D1E"/>
              </a:solidFill>
              <a:latin typeface="Adobe Garamond Pro"/>
            </a:endParaRPr>
          </a:p>
          <a:p>
            <a:pPr marL="0" indent="0">
              <a:buNone/>
            </a:pPr>
            <a:endParaRPr lang="en-GB" sz="1800" b="0" i="0" u="none" strike="noStrike" baseline="0" dirty="0">
              <a:solidFill>
                <a:srgbClr val="211D1E"/>
              </a:solidFill>
              <a:latin typeface="Adobe Garamond Pro"/>
            </a:endParaRPr>
          </a:p>
          <a:p>
            <a:pPr marL="0" indent="0">
              <a:buNone/>
            </a:pPr>
            <a:endParaRPr lang="en-GB" sz="1800" dirty="0">
              <a:solidFill>
                <a:srgbClr val="211D1E"/>
              </a:solidFill>
              <a:latin typeface="Adobe Garamond Pro"/>
            </a:endParaRPr>
          </a:p>
          <a:p>
            <a:pPr marL="0" indent="0">
              <a:buNone/>
            </a:pPr>
            <a:endParaRPr lang="en-GB" sz="1800" b="0" i="0" u="none" strike="noStrike" baseline="0" dirty="0">
              <a:solidFill>
                <a:srgbClr val="211D1E"/>
              </a:solidFill>
              <a:latin typeface="Adobe Garamond Pro"/>
            </a:endParaRPr>
          </a:p>
          <a:p>
            <a:pPr algn="l"/>
            <a:endParaRPr lang="en-GB" sz="1800" b="0" i="0" u="none" strike="noStrike" baseline="0" dirty="0">
              <a:solidFill>
                <a:srgbClr val="000000"/>
              </a:solidFill>
              <a:latin typeface="Adobe Garamond Pro"/>
            </a:endParaRPr>
          </a:p>
          <a:p>
            <a:r>
              <a:rPr lang="en-GB" sz="1800" b="0" i="0" u="none" strike="noStrike" baseline="0" dirty="0">
                <a:solidFill>
                  <a:srgbClr val="211D1E"/>
                </a:solidFill>
                <a:latin typeface="Adobe Garamond Pro"/>
              </a:rPr>
              <a:t>Fig. 28. </a:t>
            </a:r>
            <a:r>
              <a:rPr lang="en-GB" sz="1800" b="0" i="1" u="none" strike="noStrike" baseline="0" dirty="0" err="1">
                <a:solidFill>
                  <a:srgbClr val="211D1E"/>
                </a:solidFill>
                <a:latin typeface="Adobe Garamond Pro"/>
              </a:rPr>
              <a:t>Caerwent</a:t>
            </a:r>
            <a:r>
              <a:rPr lang="en-GB" sz="1800" b="0" i="1" u="none" strike="noStrike" baseline="0" dirty="0">
                <a:solidFill>
                  <a:srgbClr val="211D1E"/>
                </a:solidFill>
                <a:latin typeface="Adobe Garamond Pro"/>
              </a:rPr>
              <a:t>, Gwent. A Bird’s Eye View of the Roman Town </a:t>
            </a:r>
            <a:r>
              <a:rPr lang="en-GB" sz="1800" b="0" i="0" u="none" strike="noStrike" baseline="0" dirty="0">
                <a:solidFill>
                  <a:srgbClr val="211D1E"/>
                </a:solidFill>
                <a:latin typeface="Adobe Garamond Pro"/>
              </a:rPr>
              <a:t>(1937). Gouache, chalks, pen &amp; ink &amp; watercolour, 70 × 93.5 cm (COLLECTION OF AMGUEDDFA CYMRU – NATIONAL MUSEUM WALES) 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0410C0-4147-D25F-79F7-81AEFE7BD6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9369" y="990230"/>
            <a:ext cx="7294628" cy="5394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4554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>
            <a:extLst>
              <a:ext uri="{FF2B5EF4-FFF2-40B4-BE49-F238E27FC236}">
                <a16:creationId xmlns:a16="http://schemas.microsoft.com/office/drawing/2014/main" id="{CCEE0E7D-0D8A-27A1-2F9D-34802A5CE9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165" y="472786"/>
            <a:ext cx="4223905" cy="4223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30FFB3-D985-2E0C-88D6-C3A9BF224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0" y="0"/>
            <a:ext cx="10515600" cy="681037"/>
          </a:xfrm>
        </p:spPr>
        <p:txBody>
          <a:bodyPr>
            <a:normAutofit fontScale="90000"/>
          </a:bodyPr>
          <a:lstStyle/>
          <a:p>
            <a:r>
              <a:rPr lang="en-GB" dirty="0"/>
              <a:t>Visualisation / Reconstruction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886D617A-1DE2-C2F8-44AA-DF7AE5E85C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3353" y="981940"/>
            <a:ext cx="4391892" cy="329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30956E-ABFA-515E-481D-0D979B3FC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373" y="4177145"/>
            <a:ext cx="3075709" cy="1999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hlinkClick r:id="rId4"/>
              </a:rPr>
              <a:t>Historic England visualising heritage page</a:t>
            </a:r>
            <a:endParaRPr lang="en-GB" sz="2400" dirty="0"/>
          </a:p>
        </p:txBody>
      </p:sp>
      <p:pic>
        <p:nvPicPr>
          <p:cNvPr id="5126" name="Picture 6">
            <a:extLst>
              <a:ext uri="{FF2B5EF4-FFF2-40B4-BE49-F238E27FC236}">
                <a16:creationId xmlns:a16="http://schemas.microsoft.com/office/drawing/2014/main" id="{C14E7BC9-DCA6-0DFC-D3B8-FCBF14787D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4075" y="4352652"/>
            <a:ext cx="3361170" cy="244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>
            <a:extLst>
              <a:ext uri="{FF2B5EF4-FFF2-40B4-BE49-F238E27FC236}">
                <a16:creationId xmlns:a16="http://schemas.microsoft.com/office/drawing/2014/main" id="{58AC9606-8647-E7A9-F35A-360A45495D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336" y="4309053"/>
            <a:ext cx="5141768" cy="2600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88028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8CC90-3788-B2E1-BB65-5EB78F1AD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194" y="-181665"/>
            <a:ext cx="10515600" cy="1325563"/>
          </a:xfrm>
        </p:spPr>
        <p:txBody>
          <a:bodyPr/>
          <a:lstStyle/>
          <a:p>
            <a:r>
              <a:rPr lang="en-GB"/>
              <a:t>3d images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B5C22D-73D9-E600-A748-217D0855F5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30981" y="894964"/>
            <a:ext cx="4296823" cy="267717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9AECE8-D5C8-F772-8412-55F122977AB9}"/>
              </a:ext>
            </a:extLst>
          </p:cNvPr>
          <p:cNvSpPr txBox="1"/>
          <p:nvPr/>
        </p:nvSpPr>
        <p:spPr>
          <a:xfrm>
            <a:off x="7568013" y="3778815"/>
            <a:ext cx="37857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Sketchfab- 3d model from drone photography       Tintern Abbey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5DCC3E-530C-782B-4940-603967D4DDA2}"/>
              </a:ext>
            </a:extLst>
          </p:cNvPr>
          <p:cNvSpPr txBox="1"/>
          <p:nvPr/>
        </p:nvSpPr>
        <p:spPr>
          <a:xfrm>
            <a:off x="7230981" y="4529270"/>
            <a:ext cx="49610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3"/>
              </a:rPr>
              <a:t>Sketchfab Tintern Abbey 3d model from drone survey</a:t>
            </a:r>
            <a:endParaRPr lang="en-GB"/>
          </a:p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C105FCB-8F96-09D1-3A91-495F39A2A8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1652" y="587027"/>
            <a:ext cx="5078568" cy="34807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923273-4583-D2D3-CC1B-C7BA5BCE2EF9}"/>
              </a:ext>
            </a:extLst>
          </p:cNvPr>
          <p:cNvSpPr txBox="1"/>
          <p:nvPr/>
        </p:nvSpPr>
        <p:spPr>
          <a:xfrm>
            <a:off x="197265" y="4221956"/>
            <a:ext cx="4228716" cy="36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Strata Florida Abbey -  B Marshall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F5C42BB-2DD2-CF29-8E67-5C5585FF7B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1623" y="4745158"/>
            <a:ext cx="4018838" cy="215246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126C3CE-4FDB-E607-B448-6A3A9294D11F}"/>
              </a:ext>
            </a:extLst>
          </p:cNvPr>
          <p:cNvSpPr txBox="1"/>
          <p:nvPr/>
        </p:nvSpPr>
        <p:spPr>
          <a:xfrm>
            <a:off x="6614445" y="6195701"/>
            <a:ext cx="3580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Caerphilly Castle</a:t>
            </a:r>
          </a:p>
        </p:txBody>
      </p:sp>
    </p:spTree>
    <p:extLst>
      <p:ext uri="{BB962C8B-B14F-4D97-AF65-F5344CB8AC3E}">
        <p14:creationId xmlns:p14="http://schemas.microsoft.com/office/powerpoint/2010/main" val="37513615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BA8F19C-307B-EA0F-7237-CFE2855AF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0091"/>
            <a:ext cx="10515600" cy="1460500"/>
          </a:xfrm>
        </p:spPr>
        <p:txBody>
          <a:bodyPr>
            <a:normAutofit/>
          </a:bodyPr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HPAR7006: Archaeological Project Reporting: Stonehenge Case Study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06FF2F-C482-D0EF-0E80-5F6C738557BA}"/>
              </a:ext>
            </a:extLst>
          </p:cNvPr>
          <p:cNvSpPr txBox="1"/>
          <p:nvPr/>
        </p:nvSpPr>
        <p:spPr>
          <a:xfrm>
            <a:off x="838200" y="5569545"/>
            <a:ext cx="57167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2"/>
              </a:rPr>
              <a:t>English Heritage Stonehenge research page</a:t>
            </a:r>
            <a:endParaRPr lang="en-GB" dirty="0"/>
          </a:p>
        </p:txBody>
      </p:sp>
      <p:pic>
        <p:nvPicPr>
          <p:cNvPr id="6148" name="Picture 4" descr="Reconstruction drawing showing the process of building Stonehenge">
            <a:extLst>
              <a:ext uri="{FF2B5EF4-FFF2-40B4-BE49-F238E27FC236}">
                <a16:creationId xmlns:a16="http://schemas.microsoft.com/office/drawing/2014/main" id="{FF3C0C02-B089-7352-2B96-F4F152FDD1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074" y="2112818"/>
            <a:ext cx="6193798" cy="2632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Diagram showing the joints used in the outer sarsen circle">
            <a:extLst>
              <a:ext uri="{FF2B5EF4-FFF2-40B4-BE49-F238E27FC236}">
                <a16:creationId xmlns:a16="http://schemas.microsoft.com/office/drawing/2014/main" id="{5FDF4005-11C7-F0E9-18BE-A32E4A259C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1047" y="3314067"/>
            <a:ext cx="3735455" cy="2108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56605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CF39E-0D5A-8D20-B336-75164741C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Commissioning illustrations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F348A-0559-3FC4-E3CC-148EBBC7D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Illustration requirement</a:t>
            </a:r>
          </a:p>
          <a:p>
            <a:r>
              <a:rPr lang="en-GB"/>
              <a:t>Cost/ format/brief / licensing</a:t>
            </a:r>
          </a:p>
          <a:p>
            <a:r>
              <a:rPr lang="en-GB"/>
              <a:t>Identify illustrator</a:t>
            </a:r>
          </a:p>
          <a:p>
            <a:r>
              <a:rPr lang="en-GB"/>
              <a:t>Preliminary meeting</a:t>
            </a:r>
          </a:p>
          <a:p>
            <a:r>
              <a:rPr lang="en-GB"/>
              <a:t>Draft for review</a:t>
            </a:r>
          </a:p>
          <a:p>
            <a:r>
              <a:rPr lang="en-GB"/>
              <a:t>Queries about what to show</a:t>
            </a:r>
          </a:p>
          <a:p>
            <a:r>
              <a:rPr lang="en-GB"/>
              <a:t>Final version</a:t>
            </a:r>
          </a:p>
          <a:p>
            <a:r>
              <a:rPr lang="en-GB"/>
              <a:t>Credit</a:t>
            </a:r>
          </a:p>
          <a:p>
            <a:endParaRPr lang="en-GB"/>
          </a:p>
          <a:p>
            <a:r>
              <a:rPr lang="en-GB"/>
              <a:t>Changes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2511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7BF84-6A81-B0F6-8F95-AC1482448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HPAR7006: Archaeological Project Reporting: Module Description and KSBs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57EE074-0F73-BDBF-A4A9-FB840931A1F4}"/>
              </a:ext>
            </a:extLst>
          </p:cNvPr>
          <p:cNvGraphicFramePr>
            <a:graphicFrameLocks noGrp="1"/>
          </p:cNvGraphicFramePr>
          <p:nvPr/>
        </p:nvGraphicFramePr>
        <p:xfrm>
          <a:off x="838200" y="2825043"/>
          <a:ext cx="10515599" cy="1692187"/>
        </p:xfrm>
        <a:graphic>
          <a:graphicData uri="http://schemas.openxmlformats.org/drawingml/2006/table">
            <a:tbl>
              <a:tblPr/>
              <a:tblGrid>
                <a:gridCol w="748739">
                  <a:extLst>
                    <a:ext uri="{9D8B030D-6E8A-4147-A177-3AD203B41FA5}">
                      <a16:colId xmlns:a16="http://schemas.microsoft.com/office/drawing/2014/main" val="3436187582"/>
                    </a:ext>
                  </a:extLst>
                </a:gridCol>
                <a:gridCol w="9766860">
                  <a:extLst>
                    <a:ext uri="{9D8B030D-6E8A-4147-A177-3AD203B41FA5}">
                      <a16:colId xmlns:a16="http://schemas.microsoft.com/office/drawing/2014/main" val="3829806473"/>
                    </a:ext>
                  </a:extLst>
                </a:gridCol>
              </a:tblGrid>
              <a:tr h="725223"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K3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relevant primary and secondary data and sources relating to archaeology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05920"/>
                  </a:ext>
                </a:extLst>
              </a:tr>
              <a:tr h="966964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K6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requirements of formal publication, including standards for writing, editing and style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66415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440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1023F49-84B6-4132-989D-116569F26A72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ECFAF135-7369-4491-A100-3E995BE168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4E6F2BA-6E83-4DBC-B788-02B7B8A4FD7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3510</TotalTime>
  <Words>744</Words>
  <Application>Microsoft Office PowerPoint</Application>
  <PresentationFormat>Widescreen</PresentationFormat>
  <Paragraphs>128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Adobe Garamond Pro</vt:lpstr>
      <vt:lpstr>-apple-system</vt:lpstr>
      <vt:lpstr>Arial</vt:lpstr>
      <vt:lpstr>Calibri</vt:lpstr>
      <vt:lpstr>Calibri Light</vt:lpstr>
      <vt:lpstr>Source Sans Pro</vt:lpstr>
      <vt:lpstr>Office Theme</vt:lpstr>
      <vt:lpstr>HPAR7006: Archaeological Project Reporting  Session 11/12/24  Illustration / Reconstruction</vt:lpstr>
      <vt:lpstr>Session outline</vt:lpstr>
      <vt:lpstr>HPAR7006: Archaeological Project Reporting: Module Description and KSBs</vt:lpstr>
      <vt:lpstr>Approaches to illustration</vt:lpstr>
      <vt:lpstr>Survey and excavation </vt:lpstr>
      <vt:lpstr>Airborne Remote Sensing </vt:lpstr>
      <vt:lpstr>Remote Sensing: Geophyical Survey </vt:lpstr>
      <vt:lpstr>Buildings Survey </vt:lpstr>
      <vt:lpstr>HPAR7006: Archaeological Project Reporting: Illustration Reconstruction Archaeological Excavation</vt:lpstr>
      <vt:lpstr>HPAR7006: Archaeological Project Reporting: Illustration Reconstruction </vt:lpstr>
      <vt:lpstr>HPAR7006: Archaeological Project Reporting: Illustration Reconstruction</vt:lpstr>
      <vt:lpstr>HPAR7006: Archaeological Project Reporting:guidance</vt:lpstr>
      <vt:lpstr>Finds illustration</vt:lpstr>
      <vt:lpstr>Environmental data</vt:lpstr>
      <vt:lpstr>Reconstruction /Visualisation</vt:lpstr>
      <vt:lpstr>Visualisation / Reconstruction 1</vt:lpstr>
      <vt:lpstr>Visualisation / Reconstruction 2</vt:lpstr>
      <vt:lpstr>Visualisation / Reconstruction</vt:lpstr>
      <vt:lpstr>3d images</vt:lpstr>
      <vt:lpstr>HPAR7006: Archaeological Project Reporting: Stonehenge Case Study</vt:lpstr>
      <vt:lpstr>Commissioning illustrations</vt:lpstr>
      <vt:lpstr>HPAR7006: Archaeological Project Reporting: Module Description and KSBs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Nigel Nayling</dc:creator>
  <cp:lastModifiedBy>Martin Locock</cp:lastModifiedBy>
  <cp:revision>36</cp:revision>
  <dcterms:created xsi:type="dcterms:W3CDTF">2022-09-28T07:04:25Z</dcterms:created>
  <dcterms:modified xsi:type="dcterms:W3CDTF">2024-12-03T13:49:30Z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