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75" autoAdjust="0"/>
    <p:restoredTop sz="94660"/>
  </p:normalViewPr>
  <p:slideViewPr>
    <p:cSldViewPr snapToGrid="0">
      <p:cViewPr>
        <p:scale>
          <a:sx n="131" d="100"/>
          <a:sy n="131" d="100"/>
        </p:scale>
        <p:origin x="1776" y="-1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177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4473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1226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91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6379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04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72775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37620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9841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8877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193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AD441-F91E-42A0-BBC1-EC64F55DBF67}" type="datetimeFigureOut">
              <a:rPr lang="en-IN" smtClean="0"/>
              <a:t>01/08/26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348F7-DCA8-4A6F-BD9D-9FA0FE93E31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946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publications/i/item/9789240115149" TargetMode="External"/><Relationship Id="rId2" Type="http://schemas.openxmlformats.org/officeDocument/2006/relationships/hyperlink" Target="https://www.unilever.com/files/esef-nl-2025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5EC33-B175-DD04-59B3-666585796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DF592-14E9-CCB9-3369-575FBE0D2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b="1" dirty="0"/>
              <a:t>Programme: Master of Business Administration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IN" b="1" dirty="0"/>
              <a:t>Module: </a:t>
            </a:r>
            <a:r>
              <a:rPr lang="en-GB" b="1" dirty="0"/>
              <a:t>Marketing Management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IN" b="1" dirty="0"/>
              <a:t>Module Code: </a:t>
            </a:r>
            <a:r>
              <a:rPr lang="en-GB" b="1" dirty="0"/>
              <a:t>LCMB7024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IN" b="1" dirty="0"/>
              <a:t>Assignment Title : </a:t>
            </a:r>
            <a:r>
              <a:rPr lang="en-GB" b="1" dirty="0"/>
              <a:t>Sustainable Brand Extension                                            Poster Presentation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IN" b="1" dirty="0"/>
              <a:t>Student Name: </a:t>
            </a:r>
            <a:r>
              <a:rPr lang="en-IN" b="1" dirty="0" err="1"/>
              <a:t>Amishaben</a:t>
            </a:r>
            <a:r>
              <a:rPr lang="en-IN" b="1" dirty="0"/>
              <a:t> </a:t>
            </a:r>
            <a:r>
              <a:rPr lang="en-IN" b="1" dirty="0" err="1"/>
              <a:t>Bhikhabhai</a:t>
            </a:r>
            <a:r>
              <a:rPr lang="en-IN" b="1" dirty="0"/>
              <a:t> Panchal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IN" b="1" dirty="0"/>
              <a:t>Student ID Number: 2537875</a:t>
            </a: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D7BF9DC2-4839-D417-677E-B09B04D00A8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330450" y="970406"/>
            <a:ext cx="2197100" cy="10287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31760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68580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Strategy Pitch – Unilever Sustainable Home Water Filtration Systems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6331"/>
            <a:ext cx="3429000" cy="34701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10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 Brand Development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Unilever is extending its FMCG portfolio by launching Unilever Sustainable Home Water Filtration Systems, a range of eco-friendly countertop and under-sink water purifiers with reusable filter cartridges. The global residential water purifier market is expected to reach US$40 billion by 2030, driven by increasing demand for clean and safe drinking water </a:t>
            </a:r>
            <a:r>
              <a:rPr lang="en-GB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(Unilever PLC, 2025)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GB" sz="10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is the New Brand Aligning with Customer Trends?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new brand aligns with rising consumer demand for health, sustainability, and plastic reduction. According to </a:t>
            </a:r>
            <a:r>
              <a:rPr lang="en-IN" sz="105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NielsenIQ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73% of global consumers are willing to change their consumption habits to reduce environmental impact. Additionally, more than 2 billion people worldwide lack access to safely managed drinking water </a:t>
            </a:r>
            <a:r>
              <a:rPr lang="en-GB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(WHO and UNICEF, 2025)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The reusable filtration system reduces dependence on single-use plastic bottles while supporting healthier lifestyles, making it highly relevant to environmentally conscious consumers.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787471"/>
            <a:ext cx="3429000" cy="2118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10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Segmentation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Geographic: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Urban and suburban households in developed and emerging markets.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Demographic: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Adults aged </a:t>
            </a: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25–55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middle- and upper-income families, homeowners, and professionals.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Psychographic: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Environmentally conscious, health-focused consumers who value sustainability and premium home products.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Behavioural:</a:t>
            </a: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Consumers seeking safe drinking water, long-term cost savings, and eco-friendly household solutions.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29000" y="2006402"/>
            <a:ext cx="3429000" cy="37035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10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Marketing Mix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 Strategy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Multi-stage filtration technology for superior water purification.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Reusable and recyclable filter cartridges.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 filter replacement indicator.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Modern, energy-efficient design with sustainable packaging.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05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Promotion Strategy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media campaigns highlighting health and sustainability benefits.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Partnerships with eco-conscious influencers and environmental organizations.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In-store demonstrations and free product trials.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10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Loyalty rewards and subscription plans for replacement filters. </a:t>
            </a:r>
            <a:endParaRPr lang="en-IN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29000" y="5709980"/>
            <a:ext cx="3429000" cy="4196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1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</a:t>
            </a:r>
            <a:endParaRPr lang="en-IN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Unilever Sustainable Home Water Filtration Systems brand extension strengthens Unilever's sustainability positioning while entering a high-growth market. By combining trusted brand equity with innovative, eco-friendly technology, the company can meet evolving consumer needs, reduce plastic waste, and create long-term competitive advantage.</a:t>
            </a:r>
            <a:endParaRPr lang="en-IN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IN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IN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Unilever PLC (2025) Annual Report and Accounts 2025. London: Unilever PLC. Available at: </a:t>
            </a:r>
            <a:r>
              <a:rPr lang="en-GB" sz="1200" b="0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https://www.unilever.com/files/esef-nl-2025.html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 and United Nations Children's Fund (UNICEF) (2025) Progress on Household Drinking-water, Sanitation and Hygiene 2000–2024: Special Focus on Inequalities. Geneva: World Health Organization. Available at: </a:t>
            </a:r>
            <a:r>
              <a:rPr lang="en-GB" sz="1200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https://www.who.int/publications/i/item/9789240115149</a:t>
            </a: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646331"/>
            <a:ext cx="3429000" cy="1360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r="71592"/>
          <a:stretch/>
        </p:blipFill>
        <p:spPr>
          <a:xfrm>
            <a:off x="0" y="4116512"/>
            <a:ext cx="3429000" cy="25986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715157"/>
            <a:ext cx="3429000" cy="107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25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469</Words>
  <Application>Microsoft Macintosh PowerPoint</Application>
  <PresentationFormat>A4 Paper (210x297 mm)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Amisha Panchal</cp:lastModifiedBy>
  <cp:revision>4</cp:revision>
  <dcterms:created xsi:type="dcterms:W3CDTF">2026-07-29T11:27:15Z</dcterms:created>
  <dcterms:modified xsi:type="dcterms:W3CDTF">2026-08-01T23:16:27Z</dcterms:modified>
</cp:coreProperties>
</file>