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64"/>
    <p:restoredTop sz="94643"/>
  </p:normalViewPr>
  <p:slideViewPr>
    <p:cSldViewPr snapToGrid="0">
      <p:cViewPr varScale="1">
        <p:scale>
          <a:sx n="55" d="100"/>
          <a:sy n="55" d="100"/>
        </p:scale>
        <p:origin x="224" y="1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6B76D-8EA2-531F-9E5E-6E0985BF19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875F0A-AD2C-6954-8AD9-CFC6DEC794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43976-5169-D72F-2B0D-5D46EA2A2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932CDA-D895-0923-62A4-3C1091C2E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9C92E-C3A3-2C65-D070-BD94BFC2C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92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354E1-7C91-A5D2-6AFE-A00FF194A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AD961-59A6-E45C-7227-60FE0988B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347B66-9DB7-5109-AF2C-9010B7BF7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E6FBC1-DC98-EB84-9F46-5A7B2BA0D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C51C8-7997-C006-8B88-F403EDB9D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554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31325-345C-5EB6-7B1B-06DCB90F0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F0ECB-E8B9-1204-C367-7E5E378138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1D06F-8989-FCF6-3A92-62966A7C8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B7ADC-3637-5EBF-5FF1-2E37D8000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C09360-E1D1-615A-4277-D3918E733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843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C8226-9808-4F89-DC50-B1D715C06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D3999C-DB3B-53E5-6DDF-BC2F4A76FB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4920DF-9453-C19E-9ED9-C447F32636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D806F5-661E-3AB7-DE8C-2CB5CA38C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6542FC-8373-B6AA-5B91-C1DBD92F4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887C06-62DA-65B6-C7FE-0F61305E6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956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FAF20-8CE4-439B-1D9F-90FB2CE3E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2DA9D1-58A0-EBD9-5F08-C00A59DC0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13804F-5767-3556-ECC7-47AAAA3DAE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FF2FD5-1F2D-08BC-42DB-34CD02CC78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BAD732-36C2-DEEC-EBA1-AC01FE9B7C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986E4C-72B8-2103-1BF2-16FE6245B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396021-7CC9-1BE5-321E-F33D21FA9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3A42FC-ACA0-1083-BCB6-D132FAA2A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04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C6A23-8E2B-6392-25EC-17E48CB44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39BD75-931C-2041-B726-26EECD182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27217C-6393-721C-A4D8-BF2495BA4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0DBF55-7FAB-EC98-9A29-8F4C6B9C3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96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2B3AB-1958-2AA7-E17A-D80B7114C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7BED96-6708-0278-E4D6-A82ADFE6F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AEFF4D-D3F6-70D0-BFBB-0AC4F1DBD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439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94755-12E5-D5D9-6575-DB228A45B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EA22E-D842-DB00-804E-475A4DBD9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129914-ADE0-BD67-CBDA-1248BC6B64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50DB66-2BEC-48E5-965E-91A9E399B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4260AE-6335-8002-34E4-6F8760160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A1D0DD-4F10-C9CD-1F63-842A3B2B9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93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4F12A-9A2B-2A44-3C59-360749E99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F87390-C3C4-02B3-3830-541746F9C9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CCE8F2-7301-D745-A2A8-1ECFDAE72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3D5930-B367-1463-BC79-104C857DA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557FAE-2F58-738F-3A82-929077A31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807C03-5121-6530-E161-579181525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183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D64C3-25B5-75D3-3130-81C0105D3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0D4C51-15E6-B69B-BBDF-A82F1735BD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FE6EC1-3939-1243-4EE8-EDFBBD3C6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187E67-68D1-651E-6AEA-EF9C47EC4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D5162-F88A-82AA-CD9D-E169175B7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384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49F1EE-6739-C327-C06C-E267EC5A6D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1AE6B8-3CCA-6D8A-EDE7-3268DDDCAB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87B4F5-A91C-7503-FE13-A637FC05A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44FFF8-86F5-5D3E-57C4-4A3A9D9D4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293F42-E063-2CAE-A3C9-128183CD2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936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E5BD13-9C29-23D1-94B3-FC2F24E1F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074280-FD4C-74C2-7E78-AC6E02C64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D2339E-4A1B-6CDA-AB5D-DA23EA6867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54D65C-7586-344F-9C45-EA8EC18FB55E}" type="datetimeFigureOut">
              <a:rPr lang="en-US" smtClean="0"/>
              <a:t>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28259-96A2-239A-C1EC-6417F89E09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117CD-B8DE-8F83-71C5-E3D22914C0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367961-5DE7-4746-830F-755A3D17B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676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mazon Business Approches Presentation">
            <a:hlinkClick r:id="" action="ppaction://media"/>
            <a:extLst>
              <a:ext uri="{FF2B5EF4-FFF2-40B4-BE49-F238E27FC236}">
                <a16:creationId xmlns:a16="http://schemas.microsoft.com/office/drawing/2014/main" id="{8B3B5ABB-5E99-CE06-EC9A-6D16DC18E3B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50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30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78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Gabriella Jones</dc:creator>
  <cp:lastModifiedBy>Gabriella Jones</cp:lastModifiedBy>
  <cp:revision>1</cp:revision>
  <dcterms:created xsi:type="dcterms:W3CDTF">2025-01-09T11:49:19Z</dcterms:created>
  <dcterms:modified xsi:type="dcterms:W3CDTF">2025-01-09T11:50:33Z</dcterms:modified>
</cp:coreProperties>
</file>