
<file path=[Content_Types].xml><?xml version="1.0" encoding="utf-8"?>
<Types xmlns="http://schemas.openxmlformats.org/package/2006/content-types">
  <Default Extension="png" ContentType="image/png"/>
  <Default Extension="svg" ContentType="image/svg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58" r:id="rId3"/>
    <p:sldId id="325" r:id="rId4"/>
    <p:sldId id="326" r:id="rId5"/>
    <p:sldId id="345" r:id="rId6"/>
    <p:sldId id="328" r:id="rId7"/>
    <p:sldId id="327" r:id="rId8"/>
    <p:sldId id="330" r:id="rId9"/>
    <p:sldId id="332" r:id="rId10"/>
    <p:sldId id="335" r:id="rId11"/>
    <p:sldId id="349" r:id="rId12"/>
    <p:sldId id="344" r:id="rId13"/>
    <p:sldId id="343" r:id="rId14"/>
    <p:sldId id="350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Tuten, Tracy" initials="TT" lastIdx="27" clrIdx="0">
    <p:extLst>
      <p:ext uri="{19B8F6BF-5375-455C-9EA6-DF929625EA0E}">
        <p15:presenceInfo xmlns:p15="http://schemas.microsoft.com/office/powerpoint/2012/main" userId="S-1-5-21-2725054978-549531088-3698461606-100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74378" autoAdjust="0"/>
  </p:normalViewPr>
  <p:slideViewPr>
    <p:cSldViewPr snapToGrid="0">
      <p:cViewPr varScale="1">
        <p:scale>
          <a:sx n="80" d="100"/>
          <a:sy n="80" d="100"/>
        </p:scale>
        <p:origin x="918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39970348@N04/4794243663" TargetMode="External"/><Relationship Id="rId2" Type="http://schemas.openxmlformats.org/officeDocument/2006/relationships/image" Target="../media/image4.jpeg"/><Relationship Id="rId1" Type="http://schemas.openxmlformats.org/officeDocument/2006/relationships/image" Target="../media/image3.jpeg"/><Relationship Id="rId5" Type="http://schemas.openxmlformats.org/officeDocument/2006/relationships/hyperlink" Target="http://www.comics.org/brand/4754/" TargetMode="External"/><Relationship Id="rId4" Type="http://schemas.openxmlformats.org/officeDocument/2006/relationships/image" Target="../media/image5.jpe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8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0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39970348@N04/4794243663" TargetMode="External"/><Relationship Id="rId2" Type="http://schemas.openxmlformats.org/officeDocument/2006/relationships/image" Target="../media/image4.jpeg"/><Relationship Id="rId1" Type="http://schemas.openxmlformats.org/officeDocument/2006/relationships/image" Target="../media/image3.jpeg"/><Relationship Id="rId5" Type="http://schemas.openxmlformats.org/officeDocument/2006/relationships/hyperlink" Target="http://www.comics.org/brand/4754/" TargetMode="External"/><Relationship Id="rId4" Type="http://schemas.openxmlformats.org/officeDocument/2006/relationships/image" Target="../media/image5.jpe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svg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8.png"/><Relationship Id="rId10" Type="http://schemas.openxmlformats.org/officeDocument/2006/relationships/image" Target="../media/image15.svg"/><Relationship Id="rId4" Type="http://schemas.openxmlformats.org/officeDocument/2006/relationships/image" Target="../media/image9.svg"/><Relationship Id="rId9" Type="http://schemas.openxmlformats.org/officeDocument/2006/relationships/image" Target="../media/image10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FA234C5-2571-4E0C-8DAC-6F225E2070DC}" type="doc">
      <dgm:prSet loTypeId="urn:microsoft.com/office/officeart/2005/8/layout/hList7#1" loCatId="relationship" qsTypeId="urn:microsoft.com/office/officeart/2005/8/quickstyle/simple3" qsCatId="simple" csTypeId="urn:microsoft.com/office/officeart/2005/8/colors/accent1_2" csCatId="accent1" phldr="1"/>
      <dgm:spPr/>
    </dgm:pt>
    <dgm:pt modelId="{DD9FC6E8-2AF7-48B2-BD06-B69C91B5734C}">
      <dgm:prSet phldrT="[Text]"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Advertising</a:t>
          </a:r>
        </a:p>
      </dgm:t>
    </dgm:pt>
    <dgm:pt modelId="{B5D4A848-A4C5-4F1E-8DC3-1E78791713C9}" type="parTrans" cxnId="{67F372F5-D1FF-4E6A-B173-E525E3BF6BAA}">
      <dgm:prSet/>
      <dgm:spPr/>
      <dgm:t>
        <a:bodyPr/>
        <a:lstStyle/>
        <a:p>
          <a:endParaRPr lang="en-US"/>
        </a:p>
      </dgm:t>
    </dgm:pt>
    <dgm:pt modelId="{FA9883DC-2AF3-44AC-972C-19BC20DAC003}" type="sibTrans" cxnId="{67F372F5-D1FF-4E6A-B173-E525E3BF6BAA}">
      <dgm:prSet/>
      <dgm:spPr/>
      <dgm:t>
        <a:bodyPr/>
        <a:lstStyle/>
        <a:p>
          <a:endParaRPr lang="en-US"/>
        </a:p>
      </dgm:t>
    </dgm:pt>
    <dgm:pt modelId="{6C9DDB2F-5B1B-4BCB-85B4-7437551842DB}">
      <dgm:prSet phldrT="[Text]"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Sponsorship</a:t>
          </a:r>
        </a:p>
      </dgm:t>
    </dgm:pt>
    <dgm:pt modelId="{085822E2-4D49-41DB-81E5-B25BD691F94D}" type="parTrans" cxnId="{2C09C4C2-3BF2-45C2-8B1E-71AF65904ADE}">
      <dgm:prSet/>
      <dgm:spPr/>
      <dgm:t>
        <a:bodyPr/>
        <a:lstStyle/>
        <a:p>
          <a:endParaRPr lang="en-US"/>
        </a:p>
      </dgm:t>
    </dgm:pt>
    <dgm:pt modelId="{A2EAD97E-5E04-4774-959C-7E7B57ACF91F}" type="sibTrans" cxnId="{2C09C4C2-3BF2-45C2-8B1E-71AF65904ADE}">
      <dgm:prSet/>
      <dgm:spPr/>
      <dgm:t>
        <a:bodyPr/>
        <a:lstStyle/>
        <a:p>
          <a:endParaRPr lang="en-US"/>
        </a:p>
      </dgm:t>
    </dgm:pt>
    <dgm:pt modelId="{B031CFAF-B142-4D95-B35D-E29B695BE731}">
      <dgm:prSet phldrT="[Text]"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Branded</a:t>
          </a:r>
        </a:p>
      </dgm:t>
    </dgm:pt>
    <dgm:pt modelId="{79CEAEF3-5372-42D8-956A-AF952CD6C39F}" type="parTrans" cxnId="{3E805E50-F410-4513-AFD0-D5CD5FC9719F}">
      <dgm:prSet/>
      <dgm:spPr/>
      <dgm:t>
        <a:bodyPr/>
        <a:lstStyle/>
        <a:p>
          <a:endParaRPr lang="en-US"/>
        </a:p>
      </dgm:t>
    </dgm:pt>
    <dgm:pt modelId="{0AB0D6E8-7A74-40D7-BBCA-B134333D2F10}" type="sibTrans" cxnId="{3E805E50-F410-4513-AFD0-D5CD5FC9719F}">
      <dgm:prSet/>
      <dgm:spPr/>
      <dgm:t>
        <a:bodyPr/>
        <a:lstStyle/>
        <a:p>
          <a:endParaRPr lang="en-US"/>
        </a:p>
      </dgm:t>
    </dgm:pt>
    <dgm:pt modelId="{E4906E38-87D6-47CB-AA5D-9EB8FF6B31A4}" type="pres">
      <dgm:prSet presAssocID="{CFA234C5-2571-4E0C-8DAC-6F225E2070DC}" presName="Name0" presStyleCnt="0">
        <dgm:presLayoutVars>
          <dgm:dir/>
          <dgm:resizeHandles val="exact"/>
        </dgm:presLayoutVars>
      </dgm:prSet>
      <dgm:spPr/>
    </dgm:pt>
    <dgm:pt modelId="{2FA79D89-3FBA-4F41-98F8-1CE0EC241619}" type="pres">
      <dgm:prSet presAssocID="{CFA234C5-2571-4E0C-8DAC-6F225E2070DC}" presName="fgShape" presStyleLbl="fgShp" presStyleIdx="0" presStyleCnt="1" custScaleY="126042"/>
      <dgm:spPr/>
    </dgm:pt>
    <dgm:pt modelId="{F981436A-AD0A-4D99-98AF-6B5DF14E4350}" type="pres">
      <dgm:prSet presAssocID="{CFA234C5-2571-4E0C-8DAC-6F225E2070DC}" presName="linComp" presStyleCnt="0"/>
      <dgm:spPr/>
    </dgm:pt>
    <dgm:pt modelId="{626D7B59-3948-4A89-9F95-2B7A830CACEC}" type="pres">
      <dgm:prSet presAssocID="{DD9FC6E8-2AF7-48B2-BD06-B69C91B5734C}" presName="compNode" presStyleCnt="0"/>
      <dgm:spPr/>
    </dgm:pt>
    <dgm:pt modelId="{CED0BC6C-815C-490D-B66E-70E76E68262F}" type="pres">
      <dgm:prSet presAssocID="{DD9FC6E8-2AF7-48B2-BD06-B69C91B5734C}" presName="bkgdShape" presStyleLbl="node1" presStyleIdx="0" presStyleCnt="3" custLinFactNeighborX="-6289" custLinFactNeighborY="692"/>
      <dgm:spPr/>
      <dgm:t>
        <a:bodyPr/>
        <a:lstStyle/>
        <a:p>
          <a:endParaRPr lang="en-US"/>
        </a:p>
      </dgm:t>
    </dgm:pt>
    <dgm:pt modelId="{923CC71C-02B4-4D69-96BB-753D16377CA3}" type="pres">
      <dgm:prSet presAssocID="{DD9FC6E8-2AF7-48B2-BD06-B69C91B5734C}" presName="nodeTx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A038BEE-5978-459D-9B33-1AB6C3E89514}" type="pres">
      <dgm:prSet presAssocID="{DD9FC6E8-2AF7-48B2-BD06-B69C91B5734C}" presName="invisiNode" presStyleLbl="node1" presStyleIdx="0" presStyleCnt="3"/>
      <dgm:spPr/>
    </dgm:pt>
    <dgm:pt modelId="{B5740C27-5F66-43F5-BD7B-CED9A8978A12}" type="pres">
      <dgm:prSet presAssocID="{DD9FC6E8-2AF7-48B2-BD06-B69C91B5734C}" presName="imagNode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72D246E3-91AE-4318-A1F8-A2A27CD1CCFE}" type="pres">
      <dgm:prSet presAssocID="{FA9883DC-2AF3-44AC-972C-19BC20DAC003}" presName="sibTrans" presStyleLbl="sibTrans2D1" presStyleIdx="0" presStyleCnt="0"/>
      <dgm:spPr/>
      <dgm:t>
        <a:bodyPr/>
        <a:lstStyle/>
        <a:p>
          <a:endParaRPr lang="en-US"/>
        </a:p>
      </dgm:t>
    </dgm:pt>
    <dgm:pt modelId="{D0675DD4-BFD8-41D2-A5C1-13235DA7FC45}" type="pres">
      <dgm:prSet presAssocID="{6C9DDB2F-5B1B-4BCB-85B4-7437551842DB}" presName="compNode" presStyleCnt="0"/>
      <dgm:spPr/>
    </dgm:pt>
    <dgm:pt modelId="{5B0A8F5C-11FC-4583-8118-3E0E1C7FD82B}" type="pres">
      <dgm:prSet presAssocID="{6C9DDB2F-5B1B-4BCB-85B4-7437551842DB}" presName="bkgdShape" presStyleLbl="node1" presStyleIdx="1" presStyleCnt="3"/>
      <dgm:spPr/>
      <dgm:t>
        <a:bodyPr/>
        <a:lstStyle/>
        <a:p>
          <a:endParaRPr lang="en-US"/>
        </a:p>
      </dgm:t>
    </dgm:pt>
    <dgm:pt modelId="{766D1823-A87E-402B-AAD8-DC4F76F62015}" type="pres">
      <dgm:prSet presAssocID="{6C9DDB2F-5B1B-4BCB-85B4-7437551842DB}" presName="nodeT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D940EB-4783-4B47-8139-32B2B21947E8}" type="pres">
      <dgm:prSet presAssocID="{6C9DDB2F-5B1B-4BCB-85B4-7437551842DB}" presName="invisiNode" presStyleLbl="node1" presStyleIdx="1" presStyleCnt="3"/>
      <dgm:spPr/>
    </dgm:pt>
    <dgm:pt modelId="{488B1D08-B0CA-4C40-AF21-DF2651F35342}" type="pres">
      <dgm:prSet presAssocID="{6C9DDB2F-5B1B-4BCB-85B4-7437551842DB}" presName="imagNode" presStyleLbl="fgImgPlace1" presStyleIdx="1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/>
          <a:stretch>
            <a:fillRect/>
          </a:stretch>
        </a:blipFill>
      </dgm:spPr>
    </dgm:pt>
    <dgm:pt modelId="{AF5A83E4-D3F1-4AD8-866D-1009CCE9CF28}" type="pres">
      <dgm:prSet presAssocID="{A2EAD97E-5E04-4774-959C-7E7B57ACF91F}" presName="sibTrans" presStyleLbl="sibTrans2D1" presStyleIdx="0" presStyleCnt="0"/>
      <dgm:spPr/>
      <dgm:t>
        <a:bodyPr/>
        <a:lstStyle/>
        <a:p>
          <a:endParaRPr lang="en-US"/>
        </a:p>
      </dgm:t>
    </dgm:pt>
    <dgm:pt modelId="{13BE6BC1-A708-43FF-A3AE-846805DFCE45}" type="pres">
      <dgm:prSet presAssocID="{B031CFAF-B142-4D95-B35D-E29B695BE731}" presName="compNode" presStyleCnt="0"/>
      <dgm:spPr/>
    </dgm:pt>
    <dgm:pt modelId="{9BD4A213-CB10-43D9-B725-69E084F9F0AB}" type="pres">
      <dgm:prSet presAssocID="{B031CFAF-B142-4D95-B35D-E29B695BE731}" presName="bkgdShape" presStyleLbl="node1" presStyleIdx="2" presStyleCnt="3" custLinFactNeighborX="2633" custLinFactNeighborY="692"/>
      <dgm:spPr/>
      <dgm:t>
        <a:bodyPr/>
        <a:lstStyle/>
        <a:p>
          <a:endParaRPr lang="en-US"/>
        </a:p>
      </dgm:t>
    </dgm:pt>
    <dgm:pt modelId="{4B664861-D7BC-4F7C-B8C6-F3E73878F3B9}" type="pres">
      <dgm:prSet presAssocID="{B031CFAF-B142-4D95-B35D-E29B695BE731}" presName="nodeT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901B1C9-DFAE-4064-A84F-21BF725F714D}" type="pres">
      <dgm:prSet presAssocID="{B031CFAF-B142-4D95-B35D-E29B695BE731}" presName="invisiNode" presStyleLbl="node1" presStyleIdx="2" presStyleCnt="3"/>
      <dgm:spPr/>
    </dgm:pt>
    <dgm:pt modelId="{67C2A165-7BF1-4938-862B-2043DAE97B84}" type="pres">
      <dgm:prSet presAssocID="{B031CFAF-B142-4D95-B35D-E29B695BE731}" presName="imagNode" presStyleLbl="fgImgPlace1" presStyleIdx="2" presStyleCnt="3"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5"/>
              </a:ext>
            </a:extLst>
          </a:blip>
          <a:srcRect/>
          <a:stretch>
            <a:fillRect l="-30000" r="-30000"/>
          </a:stretch>
        </a:blipFill>
      </dgm:spPr>
    </dgm:pt>
  </dgm:ptLst>
  <dgm:cxnLst>
    <dgm:cxn modelId="{2C09C4C2-3BF2-45C2-8B1E-71AF65904ADE}" srcId="{CFA234C5-2571-4E0C-8DAC-6F225E2070DC}" destId="{6C9DDB2F-5B1B-4BCB-85B4-7437551842DB}" srcOrd="1" destOrd="0" parTransId="{085822E2-4D49-41DB-81E5-B25BD691F94D}" sibTransId="{A2EAD97E-5E04-4774-959C-7E7B57ACF91F}"/>
    <dgm:cxn modelId="{F5C19722-E781-4D73-A6C1-4F75BBC82F2E}" type="presOf" srcId="{FA9883DC-2AF3-44AC-972C-19BC20DAC003}" destId="{72D246E3-91AE-4318-A1F8-A2A27CD1CCFE}" srcOrd="0" destOrd="0" presId="urn:microsoft.com/office/officeart/2005/8/layout/hList7#1"/>
    <dgm:cxn modelId="{E6D0F251-99AB-400F-9E92-70A7493669C6}" type="presOf" srcId="{B031CFAF-B142-4D95-B35D-E29B695BE731}" destId="{9BD4A213-CB10-43D9-B725-69E084F9F0AB}" srcOrd="0" destOrd="0" presId="urn:microsoft.com/office/officeart/2005/8/layout/hList7#1"/>
    <dgm:cxn modelId="{92398FCC-8919-493F-87B1-7AF5D5E35FFD}" type="presOf" srcId="{CFA234C5-2571-4E0C-8DAC-6F225E2070DC}" destId="{E4906E38-87D6-47CB-AA5D-9EB8FF6B31A4}" srcOrd="0" destOrd="0" presId="urn:microsoft.com/office/officeart/2005/8/layout/hList7#1"/>
    <dgm:cxn modelId="{97E66B07-1CEA-4473-BCED-73814DB0DDF6}" type="presOf" srcId="{6C9DDB2F-5B1B-4BCB-85B4-7437551842DB}" destId="{766D1823-A87E-402B-AAD8-DC4F76F62015}" srcOrd="1" destOrd="0" presId="urn:microsoft.com/office/officeart/2005/8/layout/hList7#1"/>
    <dgm:cxn modelId="{AB54A8E5-0DD1-4DAA-931D-7C7458204A69}" type="presOf" srcId="{B031CFAF-B142-4D95-B35D-E29B695BE731}" destId="{4B664861-D7BC-4F7C-B8C6-F3E73878F3B9}" srcOrd="1" destOrd="0" presId="urn:microsoft.com/office/officeart/2005/8/layout/hList7#1"/>
    <dgm:cxn modelId="{F8D0ABBA-A945-44CA-87AB-45F7FC5BB7F0}" type="presOf" srcId="{A2EAD97E-5E04-4774-959C-7E7B57ACF91F}" destId="{AF5A83E4-D3F1-4AD8-866D-1009CCE9CF28}" srcOrd="0" destOrd="0" presId="urn:microsoft.com/office/officeart/2005/8/layout/hList7#1"/>
    <dgm:cxn modelId="{67F372F5-D1FF-4E6A-B173-E525E3BF6BAA}" srcId="{CFA234C5-2571-4E0C-8DAC-6F225E2070DC}" destId="{DD9FC6E8-2AF7-48B2-BD06-B69C91B5734C}" srcOrd="0" destOrd="0" parTransId="{B5D4A848-A4C5-4F1E-8DC3-1E78791713C9}" sibTransId="{FA9883DC-2AF3-44AC-972C-19BC20DAC003}"/>
    <dgm:cxn modelId="{3E805E50-F410-4513-AFD0-D5CD5FC9719F}" srcId="{CFA234C5-2571-4E0C-8DAC-6F225E2070DC}" destId="{B031CFAF-B142-4D95-B35D-E29B695BE731}" srcOrd="2" destOrd="0" parTransId="{79CEAEF3-5372-42D8-956A-AF952CD6C39F}" sibTransId="{0AB0D6E8-7A74-40D7-BBCA-B134333D2F10}"/>
    <dgm:cxn modelId="{D5EC0AD8-B1CE-4549-9D43-BF118EAE5B10}" type="presOf" srcId="{6C9DDB2F-5B1B-4BCB-85B4-7437551842DB}" destId="{5B0A8F5C-11FC-4583-8118-3E0E1C7FD82B}" srcOrd="0" destOrd="0" presId="urn:microsoft.com/office/officeart/2005/8/layout/hList7#1"/>
    <dgm:cxn modelId="{1B2B2B7E-7E70-4143-9A5F-D5F3B4D7659D}" type="presOf" srcId="{DD9FC6E8-2AF7-48B2-BD06-B69C91B5734C}" destId="{CED0BC6C-815C-490D-B66E-70E76E68262F}" srcOrd="0" destOrd="0" presId="urn:microsoft.com/office/officeart/2005/8/layout/hList7#1"/>
    <dgm:cxn modelId="{33EDC1BC-2E57-4501-92DB-51631D6B9F38}" type="presOf" srcId="{DD9FC6E8-2AF7-48B2-BD06-B69C91B5734C}" destId="{923CC71C-02B4-4D69-96BB-753D16377CA3}" srcOrd="1" destOrd="0" presId="urn:microsoft.com/office/officeart/2005/8/layout/hList7#1"/>
    <dgm:cxn modelId="{B25BE631-30E1-48C6-A9D3-F4D3234E2847}" type="presParOf" srcId="{E4906E38-87D6-47CB-AA5D-9EB8FF6B31A4}" destId="{2FA79D89-3FBA-4F41-98F8-1CE0EC241619}" srcOrd="0" destOrd="0" presId="urn:microsoft.com/office/officeart/2005/8/layout/hList7#1"/>
    <dgm:cxn modelId="{1B75B30A-A2D5-40F6-9D74-28B58223726E}" type="presParOf" srcId="{E4906E38-87D6-47CB-AA5D-9EB8FF6B31A4}" destId="{F981436A-AD0A-4D99-98AF-6B5DF14E4350}" srcOrd="1" destOrd="0" presId="urn:microsoft.com/office/officeart/2005/8/layout/hList7#1"/>
    <dgm:cxn modelId="{CB0CDAF3-FE59-462B-95A2-281896587BFA}" type="presParOf" srcId="{F981436A-AD0A-4D99-98AF-6B5DF14E4350}" destId="{626D7B59-3948-4A89-9F95-2B7A830CACEC}" srcOrd="0" destOrd="0" presId="urn:microsoft.com/office/officeart/2005/8/layout/hList7#1"/>
    <dgm:cxn modelId="{D73FF31B-EB3F-4F83-AF53-43F06921DE6D}" type="presParOf" srcId="{626D7B59-3948-4A89-9F95-2B7A830CACEC}" destId="{CED0BC6C-815C-490D-B66E-70E76E68262F}" srcOrd="0" destOrd="0" presId="urn:microsoft.com/office/officeart/2005/8/layout/hList7#1"/>
    <dgm:cxn modelId="{E4EC46C5-F578-40E2-8A85-85A9C157C193}" type="presParOf" srcId="{626D7B59-3948-4A89-9F95-2B7A830CACEC}" destId="{923CC71C-02B4-4D69-96BB-753D16377CA3}" srcOrd="1" destOrd="0" presId="urn:microsoft.com/office/officeart/2005/8/layout/hList7#1"/>
    <dgm:cxn modelId="{4F64B308-4929-4464-8BA4-9C9697954EAF}" type="presParOf" srcId="{626D7B59-3948-4A89-9F95-2B7A830CACEC}" destId="{7A038BEE-5978-459D-9B33-1AB6C3E89514}" srcOrd="2" destOrd="0" presId="urn:microsoft.com/office/officeart/2005/8/layout/hList7#1"/>
    <dgm:cxn modelId="{728B0908-0B28-4D81-990F-D003F21DF8DE}" type="presParOf" srcId="{626D7B59-3948-4A89-9F95-2B7A830CACEC}" destId="{B5740C27-5F66-43F5-BD7B-CED9A8978A12}" srcOrd="3" destOrd="0" presId="urn:microsoft.com/office/officeart/2005/8/layout/hList7#1"/>
    <dgm:cxn modelId="{3CDEB7F9-5F5F-493C-8D59-C33B2DE77023}" type="presParOf" srcId="{F981436A-AD0A-4D99-98AF-6B5DF14E4350}" destId="{72D246E3-91AE-4318-A1F8-A2A27CD1CCFE}" srcOrd="1" destOrd="0" presId="urn:microsoft.com/office/officeart/2005/8/layout/hList7#1"/>
    <dgm:cxn modelId="{658E3C23-7D7D-4390-A1AC-DDB0EE8B9CCD}" type="presParOf" srcId="{F981436A-AD0A-4D99-98AF-6B5DF14E4350}" destId="{D0675DD4-BFD8-41D2-A5C1-13235DA7FC45}" srcOrd="2" destOrd="0" presId="urn:microsoft.com/office/officeart/2005/8/layout/hList7#1"/>
    <dgm:cxn modelId="{65F12378-B5DE-4F06-ACA8-3C3883916276}" type="presParOf" srcId="{D0675DD4-BFD8-41D2-A5C1-13235DA7FC45}" destId="{5B0A8F5C-11FC-4583-8118-3E0E1C7FD82B}" srcOrd="0" destOrd="0" presId="urn:microsoft.com/office/officeart/2005/8/layout/hList7#1"/>
    <dgm:cxn modelId="{F2098F8F-EE08-43B0-BCAA-A5796DCA6B3C}" type="presParOf" srcId="{D0675DD4-BFD8-41D2-A5C1-13235DA7FC45}" destId="{766D1823-A87E-402B-AAD8-DC4F76F62015}" srcOrd="1" destOrd="0" presId="urn:microsoft.com/office/officeart/2005/8/layout/hList7#1"/>
    <dgm:cxn modelId="{2117BA8A-DF75-431F-AD59-B2016DF7E277}" type="presParOf" srcId="{D0675DD4-BFD8-41D2-A5C1-13235DA7FC45}" destId="{B9D940EB-4783-4B47-8139-32B2B21947E8}" srcOrd="2" destOrd="0" presId="urn:microsoft.com/office/officeart/2005/8/layout/hList7#1"/>
    <dgm:cxn modelId="{7377D14C-60AF-44E4-AC7E-B4811E80ABEB}" type="presParOf" srcId="{D0675DD4-BFD8-41D2-A5C1-13235DA7FC45}" destId="{488B1D08-B0CA-4C40-AF21-DF2651F35342}" srcOrd="3" destOrd="0" presId="urn:microsoft.com/office/officeart/2005/8/layout/hList7#1"/>
    <dgm:cxn modelId="{3DC025F9-12EC-42C0-8CB8-E78A6C84C10B}" type="presParOf" srcId="{F981436A-AD0A-4D99-98AF-6B5DF14E4350}" destId="{AF5A83E4-D3F1-4AD8-866D-1009CCE9CF28}" srcOrd="3" destOrd="0" presId="urn:microsoft.com/office/officeart/2005/8/layout/hList7#1"/>
    <dgm:cxn modelId="{C72E2914-7AC6-48F7-BA47-DA6263865C9D}" type="presParOf" srcId="{F981436A-AD0A-4D99-98AF-6B5DF14E4350}" destId="{13BE6BC1-A708-43FF-A3AE-846805DFCE45}" srcOrd="4" destOrd="0" presId="urn:microsoft.com/office/officeart/2005/8/layout/hList7#1"/>
    <dgm:cxn modelId="{969FBF8B-F60A-499E-9DF5-DE2A4F98E397}" type="presParOf" srcId="{13BE6BC1-A708-43FF-A3AE-846805DFCE45}" destId="{9BD4A213-CB10-43D9-B725-69E084F9F0AB}" srcOrd="0" destOrd="0" presId="urn:microsoft.com/office/officeart/2005/8/layout/hList7#1"/>
    <dgm:cxn modelId="{658F0400-B74A-4201-9C17-188981D00F7E}" type="presParOf" srcId="{13BE6BC1-A708-43FF-A3AE-846805DFCE45}" destId="{4B664861-D7BC-4F7C-B8C6-F3E73878F3B9}" srcOrd="1" destOrd="0" presId="urn:microsoft.com/office/officeart/2005/8/layout/hList7#1"/>
    <dgm:cxn modelId="{9DA91EDF-A7DC-4C21-9187-5E408C777C2D}" type="presParOf" srcId="{13BE6BC1-A708-43FF-A3AE-846805DFCE45}" destId="{5901B1C9-DFAE-4064-A84F-21BF725F714D}" srcOrd="2" destOrd="0" presId="urn:microsoft.com/office/officeart/2005/8/layout/hList7#1"/>
    <dgm:cxn modelId="{B2C38E2C-A293-455F-81C9-FC53F2AC0B95}" type="presParOf" srcId="{13BE6BC1-A708-43FF-A3AE-846805DFCE45}" destId="{67C2A165-7BF1-4938-862B-2043DAE97B84}" srcOrd="3" destOrd="0" presId="urn:microsoft.com/office/officeart/2005/8/layout/hList7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8D6C6C-54E5-4164-88F3-0A755A64CCC0}" type="doc">
      <dgm:prSet loTypeId="urn:microsoft.com/office/officeart/2005/8/layout/vList3#1" loCatId="list" qsTypeId="urn:microsoft.com/office/officeart/2005/8/quickstyle/simple1" qsCatId="simple" csTypeId="urn:microsoft.com/office/officeart/2005/8/colors/accent1_2" csCatId="accent1" phldr="1"/>
      <dgm:spPr/>
    </dgm:pt>
    <dgm:pt modelId="{204DA65E-57D2-4A22-841F-348045A98947}">
      <dgm:prSet phldrT="[Text]"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Social </a:t>
          </a:r>
          <a:r>
            <a:rPr lang="en-US" sz="2200" dirty="0" smtClean="0">
              <a:latin typeface="Arial" panose="020B0604020202020204" pitchFamily="34" charset="0"/>
              <a:cs typeface="Arial" panose="020B0604020202020204" pitchFamily="34" charset="0"/>
            </a:rPr>
            <a:t>games</a:t>
          </a:r>
          <a:endParaRPr lang="en-US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8046E7A-2C17-4DBB-9F59-DE62165BCAB9}" type="parTrans" cxnId="{C9895756-D504-4763-8849-6CC56876E2C6}">
      <dgm:prSet/>
      <dgm:spPr/>
      <dgm:t>
        <a:bodyPr/>
        <a:lstStyle/>
        <a:p>
          <a:endParaRPr lang="en-US"/>
        </a:p>
      </dgm:t>
    </dgm:pt>
    <dgm:pt modelId="{B786C980-0101-4394-AF8D-36D63DBA7441}" type="sibTrans" cxnId="{C9895756-D504-4763-8849-6CC56876E2C6}">
      <dgm:prSet/>
      <dgm:spPr/>
      <dgm:t>
        <a:bodyPr/>
        <a:lstStyle/>
        <a:p>
          <a:endParaRPr lang="en-US"/>
        </a:p>
      </dgm:t>
    </dgm:pt>
    <dgm:pt modelId="{118A64CC-A146-46F2-B3E1-65B356334F92}">
      <dgm:prSet phldrT="[Text]"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Original </a:t>
          </a:r>
          <a:r>
            <a:rPr lang="en-US" sz="2200" dirty="0" smtClean="0">
              <a:latin typeface="Arial" panose="020B0604020202020204" pitchFamily="34" charset="0"/>
              <a:cs typeface="Arial" panose="020B0604020202020204" pitchFamily="34" charset="0"/>
            </a:rPr>
            <a:t>digital video</a:t>
          </a:r>
          <a:endParaRPr lang="en-US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2B07960-2CAA-4212-81DA-59427EC137AB}" type="parTrans" cxnId="{7C044782-5FF5-4C98-9879-81986A61D9EF}">
      <dgm:prSet/>
      <dgm:spPr/>
      <dgm:t>
        <a:bodyPr/>
        <a:lstStyle/>
        <a:p>
          <a:endParaRPr lang="en-US"/>
        </a:p>
      </dgm:t>
    </dgm:pt>
    <dgm:pt modelId="{EC678F06-146F-4FE3-A34C-BD68E3E32E9E}" type="sibTrans" cxnId="{7C044782-5FF5-4C98-9879-81986A61D9EF}">
      <dgm:prSet/>
      <dgm:spPr/>
      <dgm:t>
        <a:bodyPr/>
        <a:lstStyle/>
        <a:p>
          <a:endParaRPr lang="en-US"/>
        </a:p>
      </dgm:t>
    </dgm:pt>
    <dgm:pt modelId="{651ACDCC-77FD-43DC-8907-9B51727129CD}">
      <dgm:prSet phldrT="[Text]"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Branded </a:t>
          </a:r>
          <a:r>
            <a:rPr lang="en-US" sz="2200" dirty="0" smtClean="0">
              <a:latin typeface="Arial" panose="020B0604020202020204" pitchFamily="34" charset="0"/>
              <a:cs typeface="Arial" panose="020B0604020202020204" pitchFamily="34" charset="0"/>
            </a:rPr>
            <a:t>video</a:t>
          </a:r>
          <a:endParaRPr lang="en-US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2D3D779-E706-46E4-BB8E-960221FF6B64}" type="parTrans" cxnId="{57E2E895-006F-4BB3-80D4-04A2B4AFACD8}">
      <dgm:prSet/>
      <dgm:spPr/>
      <dgm:t>
        <a:bodyPr/>
        <a:lstStyle/>
        <a:p>
          <a:endParaRPr lang="en-US"/>
        </a:p>
      </dgm:t>
    </dgm:pt>
    <dgm:pt modelId="{9116F2D0-08F1-4F87-B75E-361BB91480C7}" type="sibTrans" cxnId="{57E2E895-006F-4BB3-80D4-04A2B4AFACD8}">
      <dgm:prSet/>
      <dgm:spPr/>
      <dgm:t>
        <a:bodyPr/>
        <a:lstStyle/>
        <a:p>
          <a:endParaRPr lang="en-US"/>
        </a:p>
      </dgm:t>
    </dgm:pt>
    <dgm:pt modelId="{3A03754C-5A95-4C21-A820-72603482458E}">
      <dgm:prSet phldrT="[Text]"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Social TV</a:t>
          </a:r>
        </a:p>
      </dgm:t>
    </dgm:pt>
    <dgm:pt modelId="{588C80F0-5E72-463B-AFE9-DB8C14B55E59}" type="parTrans" cxnId="{9E4DB3B3-8F82-4F1F-914D-7584427B8854}">
      <dgm:prSet/>
      <dgm:spPr/>
      <dgm:t>
        <a:bodyPr/>
        <a:lstStyle/>
        <a:p>
          <a:endParaRPr lang="en-US"/>
        </a:p>
      </dgm:t>
    </dgm:pt>
    <dgm:pt modelId="{16D285B7-26C5-40C7-9925-906787D99599}" type="sibTrans" cxnId="{9E4DB3B3-8F82-4F1F-914D-7584427B8854}">
      <dgm:prSet/>
      <dgm:spPr/>
      <dgm:t>
        <a:bodyPr/>
        <a:lstStyle/>
        <a:p>
          <a:endParaRPr lang="en-US"/>
        </a:p>
      </dgm:t>
    </dgm:pt>
    <dgm:pt modelId="{69B5BD5F-09F0-409D-BF92-3255D2059CBA}">
      <dgm:prSet phldrT="[Text]" custT="1"/>
      <dgm:spPr/>
      <dgm:t>
        <a:bodyPr/>
        <a:lstStyle/>
        <a:p>
          <a:r>
            <a:rPr lang="en-US" sz="2200" dirty="0">
              <a:latin typeface="Arial" panose="020B0604020202020204" pitchFamily="34" charset="0"/>
              <a:cs typeface="Arial" panose="020B0604020202020204" pitchFamily="34" charset="0"/>
            </a:rPr>
            <a:t>Social </a:t>
          </a:r>
          <a:r>
            <a:rPr lang="en-US" sz="2200" dirty="0" smtClean="0">
              <a:latin typeface="Arial" panose="020B0604020202020204" pitchFamily="34" charset="0"/>
              <a:cs typeface="Arial" panose="020B0604020202020204" pitchFamily="34" charset="0"/>
            </a:rPr>
            <a:t>music</a:t>
          </a:r>
          <a:endParaRPr lang="en-US" sz="2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817EFA8-CA6E-4858-AB61-38D95C04E71E}" type="parTrans" cxnId="{3A859C54-2EFE-4C4A-AE01-1417238F1A7C}">
      <dgm:prSet/>
      <dgm:spPr/>
      <dgm:t>
        <a:bodyPr/>
        <a:lstStyle/>
        <a:p>
          <a:endParaRPr lang="en-US"/>
        </a:p>
      </dgm:t>
    </dgm:pt>
    <dgm:pt modelId="{4F5CC571-AFFC-4085-B2D2-7B4567B22530}" type="sibTrans" cxnId="{3A859C54-2EFE-4C4A-AE01-1417238F1A7C}">
      <dgm:prSet/>
      <dgm:spPr/>
      <dgm:t>
        <a:bodyPr/>
        <a:lstStyle/>
        <a:p>
          <a:endParaRPr lang="en-US"/>
        </a:p>
      </dgm:t>
    </dgm:pt>
    <dgm:pt modelId="{6D505FAF-2447-4BC6-92E1-EF87FD9AD51A}" type="pres">
      <dgm:prSet presAssocID="{1F8D6C6C-54E5-4164-88F3-0A755A64CCC0}" presName="linearFlow" presStyleCnt="0">
        <dgm:presLayoutVars>
          <dgm:dir/>
          <dgm:resizeHandles val="exact"/>
        </dgm:presLayoutVars>
      </dgm:prSet>
      <dgm:spPr/>
    </dgm:pt>
    <dgm:pt modelId="{1D284F98-275E-4BEA-A48A-B8A45BD57477}" type="pres">
      <dgm:prSet presAssocID="{204DA65E-57D2-4A22-841F-348045A98947}" presName="composite" presStyleCnt="0"/>
      <dgm:spPr/>
    </dgm:pt>
    <dgm:pt modelId="{39D8021C-9CBE-43D6-9B5A-1D246089A1DA}" type="pres">
      <dgm:prSet presAssocID="{204DA65E-57D2-4A22-841F-348045A98947}" presName="imgShp" presStyleLbl="fgImgPlace1" presStyleIdx="0" presStyleCnt="5"/>
      <dgm:spPr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occer"/>
        </a:ext>
      </dgm:extLst>
    </dgm:pt>
    <dgm:pt modelId="{9CCDA27F-37E5-4182-84C4-374C4868C290}" type="pres">
      <dgm:prSet presAssocID="{204DA65E-57D2-4A22-841F-348045A98947}" presName="txShp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E88E8A4-8063-4A86-89D4-71FE7558EE50}" type="pres">
      <dgm:prSet presAssocID="{B786C980-0101-4394-AF8D-36D63DBA7441}" presName="spacing" presStyleCnt="0"/>
      <dgm:spPr/>
    </dgm:pt>
    <dgm:pt modelId="{F2C1CA6B-7B12-4324-831A-046F8AA9D5F6}" type="pres">
      <dgm:prSet presAssocID="{118A64CC-A146-46F2-B3E1-65B356334F92}" presName="composite" presStyleCnt="0"/>
      <dgm:spPr/>
    </dgm:pt>
    <dgm:pt modelId="{EF034483-FC01-4419-9AC0-A051ADBC0184}" type="pres">
      <dgm:prSet presAssocID="{118A64CC-A146-46F2-B3E1-65B356334F92}" presName="imgShp" presStyleLbl="fgImgPlace1" presStyleIdx="1" presStyleCnt="5"/>
      <dgm:spPr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CB3128C6-8AAC-4566-B575-9764AA9734CD}" type="pres">
      <dgm:prSet presAssocID="{118A64CC-A146-46F2-B3E1-65B356334F92}" presName="txShp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52E0DE9-AE04-40FD-9FDE-13526054BE24}" type="pres">
      <dgm:prSet presAssocID="{EC678F06-146F-4FE3-A34C-BD68E3E32E9E}" presName="spacing" presStyleCnt="0"/>
      <dgm:spPr/>
    </dgm:pt>
    <dgm:pt modelId="{F4074B43-6F8B-4B45-8045-E6565FA595A0}" type="pres">
      <dgm:prSet presAssocID="{651ACDCC-77FD-43DC-8907-9B51727129CD}" presName="composite" presStyleCnt="0"/>
      <dgm:spPr/>
    </dgm:pt>
    <dgm:pt modelId="{B4B7342A-28C1-4E1D-896B-A5CB755FA162}" type="pres">
      <dgm:prSet presAssocID="{651ACDCC-77FD-43DC-8907-9B51727129CD}" presName="imgShp" presStyleLbl="fgImgPlace1" presStyleIdx="2" presStyleCnt="5"/>
      <dgm:spPr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ilm reel"/>
        </a:ext>
      </dgm:extLst>
    </dgm:pt>
    <dgm:pt modelId="{15D8EDBA-BEB0-4383-BA1D-84D074E79BD6}" type="pres">
      <dgm:prSet presAssocID="{651ACDCC-77FD-43DC-8907-9B51727129CD}" presName="txShp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74CD9B9-06FE-4818-9ADD-E99FE27C42FC}" type="pres">
      <dgm:prSet presAssocID="{9116F2D0-08F1-4F87-B75E-361BB91480C7}" presName="spacing" presStyleCnt="0"/>
      <dgm:spPr/>
    </dgm:pt>
    <dgm:pt modelId="{8AD53F41-FD19-47A7-A891-4D1FC8FC4A42}" type="pres">
      <dgm:prSet presAssocID="{3A03754C-5A95-4C21-A820-72603482458E}" presName="composite" presStyleCnt="0"/>
      <dgm:spPr/>
    </dgm:pt>
    <dgm:pt modelId="{7F6599EB-5367-4934-9F5A-A7BDC1F3DA96}" type="pres">
      <dgm:prSet presAssocID="{3A03754C-5A95-4C21-A820-72603482458E}" presName="imgShp" presStyleLbl="fgImgPlace1" presStyleIdx="3" presStyleCnt="5"/>
      <dgm:spPr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levision"/>
        </a:ext>
      </dgm:extLst>
    </dgm:pt>
    <dgm:pt modelId="{54367E59-8ECB-4C5F-91E3-273D36095CFC}" type="pres">
      <dgm:prSet presAssocID="{3A03754C-5A95-4C21-A820-72603482458E}" presName="txShp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520A57EA-6F3B-479F-BA97-0B83A71FD100}" type="pres">
      <dgm:prSet presAssocID="{16D285B7-26C5-40C7-9925-906787D99599}" presName="spacing" presStyleCnt="0"/>
      <dgm:spPr/>
    </dgm:pt>
    <dgm:pt modelId="{6B7FC6BD-1119-4322-918B-96F158E1F4A6}" type="pres">
      <dgm:prSet presAssocID="{69B5BD5F-09F0-409D-BF92-3255D2059CBA}" presName="composite" presStyleCnt="0"/>
      <dgm:spPr/>
    </dgm:pt>
    <dgm:pt modelId="{1C8B3506-644C-4F82-8078-A55A526472A1}" type="pres">
      <dgm:prSet presAssocID="{69B5BD5F-09F0-409D-BF92-3255D2059CBA}" presName="imgShp" presStyleLbl="fgImgPlace1" presStyleIdx="4" presStyleCnt="5"/>
      <dgm:spPr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ano"/>
        </a:ext>
      </dgm:extLst>
    </dgm:pt>
    <dgm:pt modelId="{AE82C1E2-D172-403C-BEEA-5F8B98F42451}" type="pres">
      <dgm:prSet presAssocID="{69B5BD5F-09F0-409D-BF92-3255D2059CBA}" presName="txShp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C044782-5FF5-4C98-9879-81986A61D9EF}" srcId="{1F8D6C6C-54E5-4164-88F3-0A755A64CCC0}" destId="{118A64CC-A146-46F2-B3E1-65B356334F92}" srcOrd="1" destOrd="0" parTransId="{22B07960-2CAA-4212-81DA-59427EC137AB}" sibTransId="{EC678F06-146F-4FE3-A34C-BD68E3E32E9E}"/>
    <dgm:cxn modelId="{7C49D233-B02E-4982-9B5E-09D8379E31BC}" type="presOf" srcId="{118A64CC-A146-46F2-B3E1-65B356334F92}" destId="{CB3128C6-8AAC-4566-B575-9764AA9734CD}" srcOrd="0" destOrd="0" presId="urn:microsoft.com/office/officeart/2005/8/layout/vList3#1"/>
    <dgm:cxn modelId="{99B7F5B1-32F7-4ECE-81B3-458355819203}" type="presOf" srcId="{651ACDCC-77FD-43DC-8907-9B51727129CD}" destId="{15D8EDBA-BEB0-4383-BA1D-84D074E79BD6}" srcOrd="0" destOrd="0" presId="urn:microsoft.com/office/officeart/2005/8/layout/vList3#1"/>
    <dgm:cxn modelId="{3A859C54-2EFE-4C4A-AE01-1417238F1A7C}" srcId="{1F8D6C6C-54E5-4164-88F3-0A755A64CCC0}" destId="{69B5BD5F-09F0-409D-BF92-3255D2059CBA}" srcOrd="4" destOrd="0" parTransId="{A817EFA8-CA6E-4858-AB61-38D95C04E71E}" sibTransId="{4F5CC571-AFFC-4085-B2D2-7B4567B22530}"/>
    <dgm:cxn modelId="{C9895756-D504-4763-8849-6CC56876E2C6}" srcId="{1F8D6C6C-54E5-4164-88F3-0A755A64CCC0}" destId="{204DA65E-57D2-4A22-841F-348045A98947}" srcOrd="0" destOrd="0" parTransId="{88046E7A-2C17-4DBB-9F59-DE62165BCAB9}" sibTransId="{B786C980-0101-4394-AF8D-36D63DBA7441}"/>
    <dgm:cxn modelId="{6C56A765-484A-4927-B3C9-A3957BF954F6}" type="presOf" srcId="{1F8D6C6C-54E5-4164-88F3-0A755A64CCC0}" destId="{6D505FAF-2447-4BC6-92E1-EF87FD9AD51A}" srcOrd="0" destOrd="0" presId="urn:microsoft.com/office/officeart/2005/8/layout/vList3#1"/>
    <dgm:cxn modelId="{57E2E895-006F-4BB3-80D4-04A2B4AFACD8}" srcId="{1F8D6C6C-54E5-4164-88F3-0A755A64CCC0}" destId="{651ACDCC-77FD-43DC-8907-9B51727129CD}" srcOrd="2" destOrd="0" parTransId="{C2D3D779-E706-46E4-BB8E-960221FF6B64}" sibTransId="{9116F2D0-08F1-4F87-B75E-361BB91480C7}"/>
    <dgm:cxn modelId="{9E4DB3B3-8F82-4F1F-914D-7584427B8854}" srcId="{1F8D6C6C-54E5-4164-88F3-0A755A64CCC0}" destId="{3A03754C-5A95-4C21-A820-72603482458E}" srcOrd="3" destOrd="0" parTransId="{588C80F0-5E72-463B-AFE9-DB8C14B55E59}" sibTransId="{16D285B7-26C5-40C7-9925-906787D99599}"/>
    <dgm:cxn modelId="{BFC632B7-0859-48D8-B776-18638B469975}" type="presOf" srcId="{204DA65E-57D2-4A22-841F-348045A98947}" destId="{9CCDA27F-37E5-4182-84C4-374C4868C290}" srcOrd="0" destOrd="0" presId="urn:microsoft.com/office/officeart/2005/8/layout/vList3#1"/>
    <dgm:cxn modelId="{FF485BA7-0192-4274-9ACA-23B10F32D01D}" type="presOf" srcId="{69B5BD5F-09F0-409D-BF92-3255D2059CBA}" destId="{AE82C1E2-D172-403C-BEEA-5F8B98F42451}" srcOrd="0" destOrd="0" presId="urn:microsoft.com/office/officeart/2005/8/layout/vList3#1"/>
    <dgm:cxn modelId="{4A688E9D-4F39-45CA-9AB1-2725C832CE1A}" type="presOf" srcId="{3A03754C-5A95-4C21-A820-72603482458E}" destId="{54367E59-8ECB-4C5F-91E3-273D36095CFC}" srcOrd="0" destOrd="0" presId="urn:microsoft.com/office/officeart/2005/8/layout/vList3#1"/>
    <dgm:cxn modelId="{3D319B32-BD57-4D59-91F8-8A3EE9417825}" type="presParOf" srcId="{6D505FAF-2447-4BC6-92E1-EF87FD9AD51A}" destId="{1D284F98-275E-4BEA-A48A-B8A45BD57477}" srcOrd="0" destOrd="0" presId="urn:microsoft.com/office/officeart/2005/8/layout/vList3#1"/>
    <dgm:cxn modelId="{77E36814-AC22-4549-9891-E53D27A5E104}" type="presParOf" srcId="{1D284F98-275E-4BEA-A48A-B8A45BD57477}" destId="{39D8021C-9CBE-43D6-9B5A-1D246089A1DA}" srcOrd="0" destOrd="0" presId="urn:microsoft.com/office/officeart/2005/8/layout/vList3#1"/>
    <dgm:cxn modelId="{160C9F38-9115-4997-8E30-842E7CAD4C63}" type="presParOf" srcId="{1D284F98-275E-4BEA-A48A-B8A45BD57477}" destId="{9CCDA27F-37E5-4182-84C4-374C4868C290}" srcOrd="1" destOrd="0" presId="urn:microsoft.com/office/officeart/2005/8/layout/vList3#1"/>
    <dgm:cxn modelId="{7075A0B2-9F22-444C-9A2F-97EB3B1CC8A3}" type="presParOf" srcId="{6D505FAF-2447-4BC6-92E1-EF87FD9AD51A}" destId="{2E88E8A4-8063-4A86-89D4-71FE7558EE50}" srcOrd="1" destOrd="0" presId="urn:microsoft.com/office/officeart/2005/8/layout/vList3#1"/>
    <dgm:cxn modelId="{09BFB9B5-BBB1-4A2C-8BED-B8E8F24C8B50}" type="presParOf" srcId="{6D505FAF-2447-4BC6-92E1-EF87FD9AD51A}" destId="{F2C1CA6B-7B12-4324-831A-046F8AA9D5F6}" srcOrd="2" destOrd="0" presId="urn:microsoft.com/office/officeart/2005/8/layout/vList3#1"/>
    <dgm:cxn modelId="{DED0D24F-B968-4C03-AE47-687F311B20FF}" type="presParOf" srcId="{F2C1CA6B-7B12-4324-831A-046F8AA9D5F6}" destId="{EF034483-FC01-4419-9AC0-A051ADBC0184}" srcOrd="0" destOrd="0" presId="urn:microsoft.com/office/officeart/2005/8/layout/vList3#1"/>
    <dgm:cxn modelId="{85D55B4B-BA22-4CD2-9E72-5722D7FADB09}" type="presParOf" srcId="{F2C1CA6B-7B12-4324-831A-046F8AA9D5F6}" destId="{CB3128C6-8AAC-4566-B575-9764AA9734CD}" srcOrd="1" destOrd="0" presId="urn:microsoft.com/office/officeart/2005/8/layout/vList3#1"/>
    <dgm:cxn modelId="{2611BFAE-4A51-41A3-BCBD-06FAE0DCD286}" type="presParOf" srcId="{6D505FAF-2447-4BC6-92E1-EF87FD9AD51A}" destId="{252E0DE9-AE04-40FD-9FDE-13526054BE24}" srcOrd="3" destOrd="0" presId="urn:microsoft.com/office/officeart/2005/8/layout/vList3#1"/>
    <dgm:cxn modelId="{C3C8C1B5-5DBA-49B8-B59D-C21478A5412C}" type="presParOf" srcId="{6D505FAF-2447-4BC6-92E1-EF87FD9AD51A}" destId="{F4074B43-6F8B-4B45-8045-E6565FA595A0}" srcOrd="4" destOrd="0" presId="urn:microsoft.com/office/officeart/2005/8/layout/vList3#1"/>
    <dgm:cxn modelId="{0BA0E98E-BC43-4F37-8D86-D48F9CFA12E1}" type="presParOf" srcId="{F4074B43-6F8B-4B45-8045-E6565FA595A0}" destId="{B4B7342A-28C1-4E1D-896B-A5CB755FA162}" srcOrd="0" destOrd="0" presId="urn:microsoft.com/office/officeart/2005/8/layout/vList3#1"/>
    <dgm:cxn modelId="{3D7F939E-6E75-4E0A-9BE4-8DAFDE91B3FE}" type="presParOf" srcId="{F4074B43-6F8B-4B45-8045-E6565FA595A0}" destId="{15D8EDBA-BEB0-4383-BA1D-84D074E79BD6}" srcOrd="1" destOrd="0" presId="urn:microsoft.com/office/officeart/2005/8/layout/vList3#1"/>
    <dgm:cxn modelId="{3CED525F-C81F-4B83-B2E2-0BEF5F61910C}" type="presParOf" srcId="{6D505FAF-2447-4BC6-92E1-EF87FD9AD51A}" destId="{774CD9B9-06FE-4818-9ADD-E99FE27C42FC}" srcOrd="5" destOrd="0" presId="urn:microsoft.com/office/officeart/2005/8/layout/vList3#1"/>
    <dgm:cxn modelId="{1536C257-DE07-4102-9167-0F0B42AA4288}" type="presParOf" srcId="{6D505FAF-2447-4BC6-92E1-EF87FD9AD51A}" destId="{8AD53F41-FD19-47A7-A891-4D1FC8FC4A42}" srcOrd="6" destOrd="0" presId="urn:microsoft.com/office/officeart/2005/8/layout/vList3#1"/>
    <dgm:cxn modelId="{7C99154A-708E-45D3-A656-FA46EA465C69}" type="presParOf" srcId="{8AD53F41-FD19-47A7-A891-4D1FC8FC4A42}" destId="{7F6599EB-5367-4934-9F5A-A7BDC1F3DA96}" srcOrd="0" destOrd="0" presId="urn:microsoft.com/office/officeart/2005/8/layout/vList3#1"/>
    <dgm:cxn modelId="{EAA8B6A2-BAC9-4A05-A224-846280456542}" type="presParOf" srcId="{8AD53F41-FD19-47A7-A891-4D1FC8FC4A42}" destId="{54367E59-8ECB-4C5F-91E3-273D36095CFC}" srcOrd="1" destOrd="0" presId="urn:microsoft.com/office/officeart/2005/8/layout/vList3#1"/>
    <dgm:cxn modelId="{81D0BC46-B50B-411E-B10D-B17CB6848A88}" type="presParOf" srcId="{6D505FAF-2447-4BC6-92E1-EF87FD9AD51A}" destId="{520A57EA-6F3B-479F-BA97-0B83A71FD100}" srcOrd="7" destOrd="0" presId="urn:microsoft.com/office/officeart/2005/8/layout/vList3#1"/>
    <dgm:cxn modelId="{96DC24F5-044F-4743-AF82-E3416CDBEBD6}" type="presParOf" srcId="{6D505FAF-2447-4BC6-92E1-EF87FD9AD51A}" destId="{6B7FC6BD-1119-4322-918B-96F158E1F4A6}" srcOrd="8" destOrd="0" presId="urn:microsoft.com/office/officeart/2005/8/layout/vList3#1"/>
    <dgm:cxn modelId="{D6F65EBC-097E-4C43-8810-68BD5D7A4A7E}" type="presParOf" srcId="{6B7FC6BD-1119-4322-918B-96F158E1F4A6}" destId="{1C8B3506-644C-4F82-8078-A55A526472A1}" srcOrd="0" destOrd="0" presId="urn:microsoft.com/office/officeart/2005/8/layout/vList3#1"/>
    <dgm:cxn modelId="{860B935D-BB40-4161-8300-4F466D8B9F4E}" type="presParOf" srcId="{6B7FC6BD-1119-4322-918B-96F158E1F4A6}" destId="{AE82C1E2-D172-403C-BEEA-5F8B98F42451}" srcOrd="1" destOrd="0" presId="urn:microsoft.com/office/officeart/2005/8/layout/vList3#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D0BC6C-815C-490D-B66E-70E76E68262F}">
      <dsp:nvSpPr>
        <dsp:cNvPr id="0" name=""/>
        <dsp:cNvSpPr/>
      </dsp:nvSpPr>
      <dsp:spPr>
        <a:xfrm>
          <a:off x="0" y="0"/>
          <a:ext cx="1991320" cy="333573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Advertising</a:t>
          </a:r>
        </a:p>
      </dsp:txBody>
      <dsp:txXfrm>
        <a:off x="0" y="1334293"/>
        <a:ext cx="1991320" cy="1334293"/>
      </dsp:txXfrm>
    </dsp:sp>
    <dsp:sp modelId="{B5740C27-5F66-43F5-BD7B-CED9A8978A12}">
      <dsp:nvSpPr>
        <dsp:cNvPr id="0" name=""/>
        <dsp:cNvSpPr/>
      </dsp:nvSpPr>
      <dsp:spPr>
        <a:xfrm>
          <a:off x="441540" y="200144"/>
          <a:ext cx="1110799" cy="1110799"/>
        </a:xfrm>
        <a:prstGeom prst="ellipse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5B0A8F5C-11FC-4583-8118-3E0E1C7FD82B}">
      <dsp:nvSpPr>
        <dsp:cNvPr id="0" name=""/>
        <dsp:cNvSpPr/>
      </dsp:nvSpPr>
      <dsp:spPr>
        <a:xfrm>
          <a:off x="2052339" y="0"/>
          <a:ext cx="1991320" cy="333573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Sponsorship</a:t>
          </a:r>
        </a:p>
      </dsp:txBody>
      <dsp:txXfrm>
        <a:off x="2052339" y="1334293"/>
        <a:ext cx="1991320" cy="1334293"/>
      </dsp:txXfrm>
    </dsp:sp>
    <dsp:sp modelId="{488B1D08-B0CA-4C40-AF21-DF2651F35342}">
      <dsp:nvSpPr>
        <dsp:cNvPr id="0" name=""/>
        <dsp:cNvSpPr/>
      </dsp:nvSpPr>
      <dsp:spPr>
        <a:xfrm>
          <a:off x="2492600" y="200144"/>
          <a:ext cx="1110799" cy="1110799"/>
        </a:xfrm>
        <a:prstGeom prst="ellipse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3"/>
              </a:ext>
            </a:extLst>
          </a:blip>
          <a:srcRect/>
          <a:stretch>
            <a:fillRect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9BD4A213-CB10-43D9-B725-69E084F9F0AB}">
      <dsp:nvSpPr>
        <dsp:cNvPr id="0" name=""/>
        <dsp:cNvSpPr/>
      </dsp:nvSpPr>
      <dsp:spPr>
        <a:xfrm>
          <a:off x="4104679" y="0"/>
          <a:ext cx="1991320" cy="333573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6464" tIns="156464" rIns="156464" bIns="156464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Branded</a:t>
          </a:r>
        </a:p>
      </dsp:txBody>
      <dsp:txXfrm>
        <a:off x="4104679" y="1334293"/>
        <a:ext cx="1991320" cy="1334293"/>
      </dsp:txXfrm>
    </dsp:sp>
    <dsp:sp modelId="{67C2A165-7BF1-4938-862B-2043DAE97B84}">
      <dsp:nvSpPr>
        <dsp:cNvPr id="0" name=""/>
        <dsp:cNvSpPr/>
      </dsp:nvSpPr>
      <dsp:spPr>
        <a:xfrm>
          <a:off x="4543660" y="200144"/>
          <a:ext cx="1110799" cy="1110799"/>
        </a:xfrm>
        <a:prstGeom prst="ellipse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="" xmlns:a1611="http://schemas.microsoft.com/office/drawing/2016/11/main" r:id="rId5"/>
              </a:ext>
            </a:extLst>
          </a:blip>
          <a:srcRect/>
          <a:stretch>
            <a:fillRect l="-30000" r="-30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FA79D89-3FBA-4F41-98F8-1CE0EC241619}">
      <dsp:nvSpPr>
        <dsp:cNvPr id="0" name=""/>
        <dsp:cNvSpPr/>
      </dsp:nvSpPr>
      <dsp:spPr>
        <a:xfrm>
          <a:off x="243839" y="2603435"/>
          <a:ext cx="5608320" cy="630663"/>
        </a:xfrm>
        <a:prstGeom prst="leftRightArrow">
          <a:avLst/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CCDA27F-37E5-4182-84C4-374C4868C290}">
      <dsp:nvSpPr>
        <dsp:cNvPr id="0" name=""/>
        <dsp:cNvSpPr/>
      </dsp:nvSpPr>
      <dsp:spPr>
        <a:xfrm rot="10800000">
          <a:off x="1184861" y="3063"/>
          <a:ext cx="4053840" cy="65512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893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Social </a:t>
          </a:r>
          <a:r>
            <a:rPr lang="en-US" sz="2200" kern="1200" dirty="0" smtClean="0">
              <a:latin typeface="Arial" panose="020B0604020202020204" pitchFamily="34" charset="0"/>
              <a:cs typeface="Arial" panose="020B0604020202020204" pitchFamily="34" charset="0"/>
            </a:rPr>
            <a:t>games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348642" y="3063"/>
        <a:ext cx="3890059" cy="655126"/>
      </dsp:txXfrm>
    </dsp:sp>
    <dsp:sp modelId="{39D8021C-9CBE-43D6-9B5A-1D246089A1DA}">
      <dsp:nvSpPr>
        <dsp:cNvPr id="0" name=""/>
        <dsp:cNvSpPr/>
      </dsp:nvSpPr>
      <dsp:spPr>
        <a:xfrm>
          <a:off x="857298" y="3063"/>
          <a:ext cx="655126" cy="655126"/>
        </a:xfrm>
        <a:prstGeom prst="ellipse">
          <a:avLst/>
        </a:prstGeom>
        <a:blipFill>
          <a:blip xmlns:r="http://schemas.openxmlformats.org/officeDocument/2006/relationships" r:embed="rId1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B3128C6-8AAC-4566-B575-9764AA9734CD}">
      <dsp:nvSpPr>
        <dsp:cNvPr id="0" name=""/>
        <dsp:cNvSpPr/>
      </dsp:nvSpPr>
      <dsp:spPr>
        <a:xfrm rot="10800000">
          <a:off x="1184861" y="853750"/>
          <a:ext cx="4053840" cy="65512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893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Original </a:t>
          </a:r>
          <a:r>
            <a:rPr lang="en-US" sz="2200" kern="1200" dirty="0" smtClean="0">
              <a:latin typeface="Arial" panose="020B0604020202020204" pitchFamily="34" charset="0"/>
              <a:cs typeface="Arial" panose="020B0604020202020204" pitchFamily="34" charset="0"/>
            </a:rPr>
            <a:t>digital video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348642" y="853750"/>
        <a:ext cx="3890059" cy="655126"/>
      </dsp:txXfrm>
    </dsp:sp>
    <dsp:sp modelId="{EF034483-FC01-4419-9AC0-A051ADBC0184}">
      <dsp:nvSpPr>
        <dsp:cNvPr id="0" name=""/>
        <dsp:cNvSpPr/>
      </dsp:nvSpPr>
      <dsp:spPr>
        <a:xfrm>
          <a:off x="857298" y="853750"/>
          <a:ext cx="655126" cy="655126"/>
        </a:xfrm>
        <a:prstGeom prst="ellipse">
          <a:avLst/>
        </a:prstGeom>
        <a:blipFill>
          <a:blip xmlns:r="http://schemas.openxmlformats.org/officeDocument/2006/relationships" r:embed="rId3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D8EDBA-BEB0-4383-BA1D-84D074E79BD6}">
      <dsp:nvSpPr>
        <dsp:cNvPr id="0" name=""/>
        <dsp:cNvSpPr/>
      </dsp:nvSpPr>
      <dsp:spPr>
        <a:xfrm rot="10800000">
          <a:off x="1184861" y="1704436"/>
          <a:ext cx="4053840" cy="65512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893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Branded </a:t>
          </a:r>
          <a:r>
            <a:rPr lang="en-US" sz="2200" kern="1200" dirty="0" smtClean="0">
              <a:latin typeface="Arial" panose="020B0604020202020204" pitchFamily="34" charset="0"/>
              <a:cs typeface="Arial" panose="020B0604020202020204" pitchFamily="34" charset="0"/>
            </a:rPr>
            <a:t>video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348642" y="1704436"/>
        <a:ext cx="3890059" cy="655126"/>
      </dsp:txXfrm>
    </dsp:sp>
    <dsp:sp modelId="{B4B7342A-28C1-4E1D-896B-A5CB755FA162}">
      <dsp:nvSpPr>
        <dsp:cNvPr id="0" name=""/>
        <dsp:cNvSpPr/>
      </dsp:nvSpPr>
      <dsp:spPr>
        <a:xfrm>
          <a:off x="857298" y="1704436"/>
          <a:ext cx="655126" cy="655126"/>
        </a:xfrm>
        <a:prstGeom prst="ellipse">
          <a:avLst/>
        </a:prstGeom>
        <a:blipFill>
          <a:blip xmlns:r="http://schemas.openxmlformats.org/officeDocument/2006/relationships" r:embed="rId5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67E59-8ECB-4C5F-91E3-273D36095CFC}">
      <dsp:nvSpPr>
        <dsp:cNvPr id="0" name=""/>
        <dsp:cNvSpPr/>
      </dsp:nvSpPr>
      <dsp:spPr>
        <a:xfrm rot="10800000">
          <a:off x="1184861" y="2555123"/>
          <a:ext cx="4053840" cy="65512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893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Social TV</a:t>
          </a:r>
        </a:p>
      </dsp:txBody>
      <dsp:txXfrm rot="10800000">
        <a:off x="1348642" y="2555123"/>
        <a:ext cx="3890059" cy="655126"/>
      </dsp:txXfrm>
    </dsp:sp>
    <dsp:sp modelId="{7F6599EB-5367-4934-9F5A-A7BDC1F3DA96}">
      <dsp:nvSpPr>
        <dsp:cNvPr id="0" name=""/>
        <dsp:cNvSpPr/>
      </dsp:nvSpPr>
      <dsp:spPr>
        <a:xfrm>
          <a:off x="857298" y="2555123"/>
          <a:ext cx="655126" cy="655126"/>
        </a:xfrm>
        <a:prstGeom prst="ellipse">
          <a:avLst/>
        </a:prstGeom>
        <a:blipFill>
          <a:blip xmlns:r="http://schemas.openxmlformats.org/officeDocument/2006/relationships" r:embed="rId7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E82C1E2-D172-403C-BEEA-5F8B98F42451}">
      <dsp:nvSpPr>
        <dsp:cNvPr id="0" name=""/>
        <dsp:cNvSpPr/>
      </dsp:nvSpPr>
      <dsp:spPr>
        <a:xfrm rot="10800000">
          <a:off x="1184861" y="3405810"/>
          <a:ext cx="4053840" cy="655126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8893" tIns="83820" rIns="156464" bIns="8382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Social </a:t>
          </a:r>
          <a:r>
            <a:rPr lang="en-US" sz="2200" kern="1200" dirty="0" smtClean="0">
              <a:latin typeface="Arial" panose="020B0604020202020204" pitchFamily="34" charset="0"/>
              <a:cs typeface="Arial" panose="020B0604020202020204" pitchFamily="34" charset="0"/>
            </a:rPr>
            <a:t>music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10800000">
        <a:off x="1348642" y="3405810"/>
        <a:ext cx="3890059" cy="655126"/>
      </dsp:txXfrm>
    </dsp:sp>
    <dsp:sp modelId="{1C8B3506-644C-4F82-8078-A55A526472A1}">
      <dsp:nvSpPr>
        <dsp:cNvPr id="0" name=""/>
        <dsp:cNvSpPr/>
      </dsp:nvSpPr>
      <dsp:spPr>
        <a:xfrm>
          <a:off x="857298" y="3405810"/>
          <a:ext cx="655126" cy="655126"/>
        </a:xfrm>
        <a:prstGeom prst="ellipse">
          <a:avLst/>
        </a:prstGeom>
        <a:blipFill>
          <a:blip xmlns:r="http://schemas.openxmlformats.org/officeDocument/2006/relationships" r:embed="rId9" cstate="hq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10"/>
              </a:ext>
            </a:extLst>
          </a:blip>
          <a:srcRect/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7#1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3#1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E60161-5589-44FC-AEDF-61819F1A3642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6E1428-3662-4EB3-BF92-BCC833EF35E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0344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30C3B-5D1F-4D20-B348-06F993AC6E72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68633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04176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3972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90517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0799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502329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924601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19579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3951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6035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93394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6E1428-3662-4EB3-BF92-BCC833EF35E5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4651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30C3B-5D1F-4D20-B348-06F993AC6E72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91966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11/6/2019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9498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11/6/2019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8-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60817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69261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11/6/2019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8-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18900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728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11/6/2019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8-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6854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11/6/2019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6-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09061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pPr/>
              <a:t>11/6/2019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r>
              <a:rPr lang="en-US" smtClean="0"/>
              <a:t>2-</a:t>
            </a:r>
            <a:fld id="{B4486020-16CF-45AC-902B-BF46D291E33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92547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146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51404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D30475-CAC1-4A74-9E4C-111C23400E3F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36054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D30475-CAC1-4A74-9E4C-111C23400E3F}" type="datetimeFigureOut">
              <a:rPr lang="en-US" smtClean="0"/>
              <a:pPr/>
              <a:t>11/6/2019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486020-16CF-45AC-902B-BF46D291E3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755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D169D0-9D73-42B4-A637-C39CFDD89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99038" y="3327857"/>
            <a:ext cx="4504038" cy="709098"/>
          </a:xfrm>
        </p:spPr>
        <p:txBody>
          <a:bodyPr>
            <a:normAutofit fontScale="90000"/>
          </a:bodyPr>
          <a:lstStyle/>
          <a:p>
            <a:r>
              <a:rPr lang="en-US" sz="3600" b="1" dirty="0"/>
              <a:t>Social Entertainment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3966705-4ABD-4F0C-8700-C535495369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5820" y="2275152"/>
            <a:ext cx="5751095" cy="540947"/>
          </a:xfrm>
        </p:spPr>
        <p:txBody>
          <a:bodyPr>
            <a:noAutofit/>
          </a:bodyPr>
          <a:lstStyle/>
          <a:p>
            <a:r>
              <a:rPr lang="en-US" sz="4800" b="1" dirty="0" smtClean="0"/>
              <a:t>Week six part one</a:t>
            </a:r>
            <a:endParaRPr lang="en-US" sz="4800" b="1" dirty="0"/>
          </a:p>
        </p:txBody>
      </p:sp>
    </p:spTree>
    <p:extLst>
      <p:ext uri="{BB962C8B-B14F-4D97-AF65-F5344CB8AC3E}">
        <p14:creationId xmlns:p14="http://schemas.microsoft.com/office/powerpoint/2010/main" val="280548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740301"/>
            <a:ext cx="4314053" cy="670528"/>
          </a:xfrm>
        </p:spPr>
        <p:txBody>
          <a:bodyPr/>
          <a:lstStyle/>
          <a:p>
            <a:r>
              <a:rPr lang="en-US" dirty="0"/>
              <a:t>Learning </a:t>
            </a:r>
            <a:r>
              <a:rPr lang="en-US" dirty="0" smtClean="0"/>
              <a:t>objectives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595" y="2118657"/>
            <a:ext cx="7886700" cy="4019676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500"/>
              </a:spcBef>
            </a:pPr>
            <a:r>
              <a:rPr lang="en-GB" dirty="0"/>
              <a:t>What is social entertainment? What is branded entertainment? </a:t>
            </a:r>
            <a:endParaRPr lang="en-GB" dirty="0" smtClean="0"/>
          </a:p>
          <a:p>
            <a:pPr>
              <a:lnSpc>
                <a:spcPct val="120000"/>
              </a:lnSpc>
              <a:spcBef>
                <a:spcPts val="500"/>
              </a:spcBef>
            </a:pPr>
            <a:r>
              <a:rPr lang="en-GB" dirty="0" smtClean="0"/>
              <a:t>How </a:t>
            </a:r>
            <a:r>
              <a:rPr lang="en-GB" dirty="0"/>
              <a:t>can social media marketers use social entertainment to meet branding objectives? </a:t>
            </a:r>
            <a:endParaRPr lang="en-GB" dirty="0" smtClean="0"/>
          </a:p>
          <a:p>
            <a:pPr>
              <a:lnSpc>
                <a:spcPct val="120000"/>
              </a:lnSpc>
              <a:spcBef>
                <a:spcPts val="500"/>
              </a:spcBef>
            </a:pPr>
            <a:r>
              <a:rPr lang="en-GB" dirty="0" smtClean="0"/>
              <a:t>What </a:t>
            </a:r>
            <a:r>
              <a:rPr lang="en-GB" dirty="0"/>
              <a:t>are the characteristics of social games and gamer segments? </a:t>
            </a:r>
            <a:r>
              <a:rPr lang="en-GB" dirty="0" smtClean="0"/>
              <a:t>How </a:t>
            </a:r>
            <a:r>
              <a:rPr lang="en-GB" dirty="0"/>
              <a:t>are brands using original digital video as a social entertainment tactic?</a:t>
            </a:r>
          </a:p>
          <a:p>
            <a:pPr>
              <a:lnSpc>
                <a:spcPct val="120000"/>
              </a:lnSpc>
              <a:spcBef>
                <a:spcPts val="500"/>
              </a:spcBef>
            </a:pPr>
            <a:r>
              <a:rPr lang="en-GB" dirty="0"/>
              <a:t>In what ways are marketers using social music, social video and television, and social celebrity to share brand messaging?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30564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E387D5-9303-495D-86D9-996A9088F5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8866" y="654431"/>
            <a:ext cx="7658615" cy="1212849"/>
          </a:xfrm>
        </p:spPr>
        <p:txBody>
          <a:bodyPr/>
          <a:lstStyle/>
          <a:p>
            <a:r>
              <a:rPr lang="en-US" dirty="0" smtClean="0"/>
              <a:t>Figure 8.1 The social entertainment zone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8241" y="2275622"/>
            <a:ext cx="6591874" cy="35164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4831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66C548-A026-488D-B771-D27B0F3B2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733250"/>
            <a:ext cx="6074319" cy="743743"/>
          </a:xfrm>
        </p:spPr>
        <p:txBody>
          <a:bodyPr vert="horz" lIns="68580" tIns="34290" rIns="68580" bIns="34290" rtlCol="0" anchor="ctr">
            <a:normAutofit/>
          </a:bodyPr>
          <a:lstStyle/>
          <a:p>
            <a:r>
              <a:rPr lang="en-US" dirty="0"/>
              <a:t>Social </a:t>
            </a:r>
            <a:r>
              <a:rPr lang="en-US" dirty="0" smtClean="0"/>
              <a:t>entertainment </a:t>
            </a:r>
            <a:r>
              <a:rPr lang="en-US" dirty="0"/>
              <a:t>as </a:t>
            </a:r>
            <a:r>
              <a:rPr lang="en-US" dirty="0" smtClean="0"/>
              <a:t>play</a:t>
            </a:r>
            <a:endParaRPr lang="en-US" dirty="0"/>
          </a:p>
        </p:txBody>
      </p:sp>
      <p:pic>
        <p:nvPicPr>
          <p:cNvPr id="8" name="Picture Placeholder 7" descr="Dance">
            <a:extLst>
              <a:ext uri="{FF2B5EF4-FFF2-40B4-BE49-F238E27FC236}">
                <a16:creationId xmlns:a16="http://schemas.microsoft.com/office/drawing/2014/main" id="{5E03E7E2-F120-4906-B123-9604AB3C4558}"/>
              </a:ext>
            </a:extLst>
          </p:cNvPr>
          <p:cNvPicPr>
            <a:picLocks noGrp="1" noChangeAspect="1"/>
          </p:cNvPicPr>
          <p:nvPr>
            <p:ph type="pic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="" xmlns:asvg="http://schemas.microsoft.com/office/drawing/2016/SVG/main" r:embed="rId4"/>
              </a:ext>
            </a:extLst>
          </a:blip>
          <a:srcRect l="2508" r="2508"/>
          <a:stretch>
            <a:fillRect/>
          </a:stretch>
        </p:blipFill>
        <p:spPr>
          <a:xfrm>
            <a:off x="3831772" y="1573565"/>
            <a:ext cx="4107543" cy="4324471"/>
          </a:xfrm>
          <a:prstGeom prst="rect">
            <a:avLst/>
          </a:prstGeom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633C965E-542C-4A31-B8EF-400BB4C9EF9E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928823" y="2162793"/>
            <a:ext cx="2378075" cy="1703388"/>
          </a:xfrm>
        </p:spPr>
        <p:txBody>
          <a:bodyPr vert="horz" lIns="68580" tIns="34290" rIns="68580" bIns="34290" rtlCol="0">
            <a:normAutofit/>
          </a:bodyPr>
          <a:lstStyle/>
          <a:p>
            <a:pPr marL="342900" indent="-171450">
              <a:buFont typeface="Arial" panose="020B0604020202020204" pitchFamily="34" charset="0"/>
              <a:buChar char="•"/>
            </a:pPr>
            <a:r>
              <a:rPr lang="en-US" sz="2200" dirty="0"/>
              <a:t>Play as power</a:t>
            </a:r>
          </a:p>
          <a:p>
            <a:pPr marL="342900" indent="-171450">
              <a:buFont typeface="Arial" panose="020B0604020202020204" pitchFamily="34" charset="0"/>
              <a:buChar char="•"/>
            </a:pPr>
            <a:r>
              <a:rPr lang="en-US" sz="2200" dirty="0"/>
              <a:t>Play as identity</a:t>
            </a:r>
          </a:p>
          <a:p>
            <a:pPr marL="342900" indent="-171450">
              <a:buFont typeface="Arial" panose="020B0604020202020204" pitchFamily="34" charset="0"/>
              <a:buChar char="•"/>
            </a:pPr>
            <a:r>
              <a:rPr lang="en-US" sz="2200" dirty="0"/>
              <a:t>Play as fantasy</a:t>
            </a:r>
          </a:p>
          <a:p>
            <a:pPr marL="342900" indent="-171450">
              <a:buFont typeface="Arial" panose="020B0604020202020204" pitchFamily="34" charset="0"/>
              <a:buChar char="•"/>
            </a:pPr>
            <a:r>
              <a:rPr lang="en-US" sz="2200" dirty="0"/>
              <a:t>Play as frivolity</a:t>
            </a:r>
          </a:p>
        </p:txBody>
      </p:sp>
      <p:cxnSp>
        <p:nvCxnSpPr>
          <p:cNvPr id="21" name="Straight Connector 16"/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71500" y="1476993"/>
            <a:ext cx="0" cy="6858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391679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C625A3-6669-45FB-9B19-F007CC984A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595" y="802994"/>
            <a:ext cx="7567999" cy="751575"/>
          </a:xfrm>
        </p:spPr>
        <p:txBody>
          <a:bodyPr>
            <a:noAutofit/>
          </a:bodyPr>
          <a:lstStyle/>
          <a:p>
            <a:r>
              <a:rPr lang="en-US" dirty="0" smtClean="0"/>
              <a:t>Marketing with social entertainment</a:t>
            </a:r>
            <a:endParaRPr lang="en-US" dirty="0"/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C196A6C-5E8E-4527-AD2E-B82628C5AA8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76482792"/>
              </p:ext>
            </p:extLst>
          </p:nvPr>
        </p:nvGraphicFramePr>
        <p:xfrm>
          <a:off x="1470432" y="2226866"/>
          <a:ext cx="6096000" cy="33357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3CF1920-7605-407D-950E-4E9F9EA7C8AE}"/>
              </a:ext>
            </a:extLst>
          </p:cNvPr>
          <p:cNvSpPr txBox="1"/>
          <p:nvPr/>
        </p:nvSpPr>
        <p:spPr>
          <a:xfrm>
            <a:off x="2594223" y="4964710"/>
            <a:ext cx="40594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Degree of </a:t>
            </a:r>
            <a:r>
              <a:rPr lang="en-US" dirty="0" smtClean="0">
                <a:latin typeface="Arial" panose="020B0604020202020204" pitchFamily="34" charset="0"/>
                <a:cs typeface="Arial" panose="020B0604020202020204" pitchFamily="34" charset="0"/>
              </a:rPr>
              <a:t>brand integration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6A573D-008B-4EB1-A66F-EE899CCCD661}"/>
              </a:ext>
            </a:extLst>
          </p:cNvPr>
          <p:cNvSpPr txBox="1"/>
          <p:nvPr/>
        </p:nvSpPr>
        <p:spPr>
          <a:xfrm>
            <a:off x="929148" y="5184001"/>
            <a:ext cx="502061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Low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1BF54B2-A0E1-41B0-81DF-9757CA87F483}"/>
              </a:ext>
            </a:extLst>
          </p:cNvPr>
          <p:cNvSpPr txBox="1"/>
          <p:nvPr/>
        </p:nvSpPr>
        <p:spPr>
          <a:xfrm>
            <a:off x="7788486" y="5184001"/>
            <a:ext cx="540533" cy="30008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350" dirty="0">
                <a:latin typeface="Arial" panose="020B0604020202020204" pitchFamily="34" charset="0"/>
                <a:cs typeface="Arial" panose="020B0604020202020204" pitchFamily="34" charset="0"/>
              </a:rPr>
              <a:t>High</a:t>
            </a:r>
          </a:p>
        </p:txBody>
      </p:sp>
    </p:spTree>
    <p:extLst>
      <p:ext uri="{BB962C8B-B14F-4D97-AF65-F5344CB8AC3E}">
        <p14:creationId xmlns:p14="http://schemas.microsoft.com/office/powerpoint/2010/main" val="3229185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1074056"/>
            <a:ext cx="8087179" cy="761775"/>
          </a:xfrm>
        </p:spPr>
        <p:txBody>
          <a:bodyPr>
            <a:normAutofit/>
          </a:bodyPr>
          <a:lstStyle/>
          <a:p>
            <a:r>
              <a:rPr lang="en-US" dirty="0" smtClean="0"/>
              <a:t>What is social branded entertainment?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96595" y="2048932"/>
            <a:ext cx="7930938" cy="1964267"/>
          </a:xfrm>
        </p:spPr>
        <p:txBody>
          <a:bodyPr anchor="ctr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dirty="0"/>
              <a:t>When brands create owned vehicles of branded content, in the form of games, music, or film, which is participatory and shareable via digital connections, that is social branded entertainment.</a:t>
            </a:r>
          </a:p>
        </p:txBody>
      </p:sp>
    </p:spTree>
    <p:extLst>
      <p:ext uri="{BB962C8B-B14F-4D97-AF65-F5344CB8AC3E}">
        <p14:creationId xmlns:p14="http://schemas.microsoft.com/office/powerpoint/2010/main" val="1167913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D0C23D44-5855-430A-A3F8-997F74A32B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6007321"/>
              </p:ext>
            </p:extLst>
          </p:nvPr>
        </p:nvGraphicFramePr>
        <p:xfrm>
          <a:off x="1480458" y="167277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741880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37C4F2C7-8AF1-4591-A18D-463A2FD1D0A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/>
          <a:srcRect l="2078" r="2658" b="1"/>
          <a:stretch/>
        </p:blipFill>
        <p:spPr>
          <a:xfrm>
            <a:off x="4748274" y="2362395"/>
            <a:ext cx="3732352" cy="3756454"/>
          </a:xfrm>
          <a:prstGeom prst="rect">
            <a:avLst/>
          </a:prstGeom>
          <a:effectLst/>
        </p:spPr>
      </p:pic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96595" y="1059936"/>
            <a:ext cx="5197412" cy="684262"/>
          </a:xfrm>
        </p:spPr>
        <p:txBody>
          <a:bodyPr>
            <a:noAutofit/>
          </a:bodyPr>
          <a:lstStyle/>
          <a:p>
            <a:r>
              <a:rPr lang="en-US" dirty="0" smtClean="0"/>
              <a:t>What is a social game?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696595" y="2192179"/>
            <a:ext cx="3650434" cy="3023287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spcBef>
                <a:spcPts val="500"/>
              </a:spcBef>
              <a:buNone/>
            </a:pPr>
            <a:r>
              <a:rPr lang="en-US" dirty="0"/>
              <a:t>Social games are multiplayer, competitive, goal-oriented activities with defined rules of engagement and online connectivity among players.</a:t>
            </a:r>
          </a:p>
          <a:p>
            <a:endParaRPr lang="en-US" sz="1350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295350" y="4427621"/>
            <a:ext cx="3533838" cy="2097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8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1073077"/>
            <a:ext cx="3829050" cy="669197"/>
          </a:xfrm>
        </p:spPr>
        <p:txBody>
          <a:bodyPr/>
          <a:lstStyle/>
          <a:p>
            <a:r>
              <a:rPr lang="en-US" dirty="0"/>
              <a:t>Gamer </a:t>
            </a:r>
            <a:r>
              <a:rPr lang="en-US" dirty="0" smtClean="0"/>
              <a:t>segments</a:t>
            </a:r>
            <a:endParaRPr lang="en-US" dirty="0"/>
          </a:p>
        </p:txBody>
      </p:sp>
      <p:sp>
        <p:nvSpPr>
          <p:cNvPr id="6" name="Rounded Rectangle 5"/>
          <p:cNvSpPr/>
          <p:nvPr/>
        </p:nvSpPr>
        <p:spPr>
          <a:xfrm>
            <a:off x="1977128" y="2398094"/>
            <a:ext cx="2286000" cy="32468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Casual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5120378" y="2398094"/>
            <a:ext cx="2286000" cy="324683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Hardcore</a:t>
            </a:r>
          </a:p>
        </p:txBody>
      </p:sp>
    </p:spTree>
    <p:extLst>
      <p:ext uri="{BB962C8B-B14F-4D97-AF65-F5344CB8AC3E}">
        <p14:creationId xmlns:p14="http://schemas.microsoft.com/office/powerpoint/2010/main" val="27212699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1011292"/>
            <a:ext cx="7419718" cy="768051"/>
          </a:xfrm>
        </p:spPr>
        <p:txBody>
          <a:bodyPr/>
          <a:lstStyle/>
          <a:p>
            <a:r>
              <a:rPr lang="en-US" dirty="0" smtClean="0"/>
              <a:t>Options for game-based marketing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595" y="2211747"/>
            <a:ext cx="5261404" cy="1790786"/>
          </a:xfrm>
        </p:spPr>
        <p:txBody>
          <a:bodyPr/>
          <a:lstStyle/>
          <a:p>
            <a:r>
              <a:rPr lang="en-US" dirty="0"/>
              <a:t>Around-game and in-game advertising</a:t>
            </a:r>
          </a:p>
          <a:p>
            <a:r>
              <a:rPr lang="en-US" dirty="0"/>
              <a:t>Product placement</a:t>
            </a:r>
          </a:p>
          <a:p>
            <a:r>
              <a:rPr lang="en-US" dirty="0"/>
              <a:t>Brand integration</a:t>
            </a:r>
          </a:p>
          <a:p>
            <a:r>
              <a:rPr lang="en-US" dirty="0"/>
              <a:t>Advergames </a:t>
            </a:r>
          </a:p>
        </p:txBody>
      </p:sp>
    </p:spTree>
    <p:extLst>
      <p:ext uri="{BB962C8B-B14F-4D97-AF65-F5344CB8AC3E}">
        <p14:creationId xmlns:p14="http://schemas.microsoft.com/office/powerpoint/2010/main" val="1836986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C4A5A58-FAE8-4D00-B3A8-DBEFBA23BE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7920" y="2502288"/>
            <a:ext cx="6855279" cy="1104512"/>
          </a:xfrm>
        </p:spPr>
        <p:txBody>
          <a:bodyPr anchor="t">
            <a:noAutofit/>
          </a:bodyPr>
          <a:lstStyle/>
          <a:p>
            <a:r>
              <a:rPr lang="en-US" sz="3600" dirty="0" smtClean="0"/>
              <a:t>Original digital video and branded </a:t>
            </a:r>
            <a:r>
              <a:rPr lang="en-US" sz="3600" dirty="0" smtClean="0"/>
              <a:t>video</a:t>
            </a:r>
            <a:br>
              <a:rPr lang="en-US" sz="3600" dirty="0" smtClean="0"/>
            </a:br>
            <a:r>
              <a:rPr lang="en-US" sz="3600" dirty="0"/>
              <a:t/>
            </a:r>
            <a:br>
              <a:rPr lang="en-US" sz="3600" dirty="0"/>
            </a:br>
            <a:r>
              <a:rPr lang="en-GB" sz="2000" dirty="0"/>
              <a:t>Product placements enable brands to appeal to the audiences of popular influencers on video channels including YouTube, Instagram, Snapchat, and others. </a:t>
            </a: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961987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643468"/>
            <a:ext cx="7744672" cy="963892"/>
          </a:xfrm>
        </p:spPr>
        <p:txBody>
          <a:bodyPr/>
          <a:lstStyle/>
          <a:p>
            <a:r>
              <a:rPr lang="en-US" dirty="0"/>
              <a:t>Social TV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2277" y="2037391"/>
            <a:ext cx="4536474" cy="3391736"/>
          </a:xfrm>
        </p:spPr>
        <p:txBody>
          <a:bodyPr>
            <a:normAutofit/>
          </a:bodyPr>
          <a:lstStyle/>
          <a:p>
            <a:r>
              <a:rPr lang="en-US" dirty="0"/>
              <a:t>Social TV is technology that supports communication and social interaction in either the context of watching television or related to TV content. </a:t>
            </a:r>
          </a:p>
          <a:p>
            <a:r>
              <a:rPr lang="en-US" dirty="0"/>
              <a:t>The experience of watching TV is enhanced by social media.</a:t>
            </a:r>
          </a:p>
          <a:p>
            <a:r>
              <a:rPr lang="en-US" dirty="0"/>
              <a:t>The phenomenon relates to social celebrity and the rise of “</a:t>
            </a:r>
            <a:r>
              <a:rPr lang="en-US" dirty="0" err="1" smtClean="0"/>
              <a:t>microcelebrities</a:t>
            </a:r>
            <a:r>
              <a:rPr lang="en-US" dirty="0" smtClean="0"/>
              <a:t>.” 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682762" y="2037391"/>
            <a:ext cx="2818098" cy="40095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0342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1261" y="740863"/>
            <a:ext cx="7634605" cy="829360"/>
          </a:xfrm>
        </p:spPr>
        <p:txBody>
          <a:bodyPr/>
          <a:lstStyle/>
          <a:p>
            <a:r>
              <a:rPr lang="en-US" dirty="0"/>
              <a:t>Marketing with </a:t>
            </a:r>
            <a:r>
              <a:rPr lang="en-US" dirty="0" smtClean="0"/>
              <a:t>social music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595" y="2401685"/>
            <a:ext cx="3374939" cy="851672"/>
          </a:xfrm>
        </p:spPr>
        <p:txBody>
          <a:bodyPr/>
          <a:lstStyle/>
          <a:p>
            <a:r>
              <a:rPr lang="en-US" dirty="0" smtClean="0"/>
              <a:t>In-network advertising</a:t>
            </a:r>
            <a:endParaRPr lang="en-US" dirty="0"/>
          </a:p>
          <a:p>
            <a:r>
              <a:rPr lang="en-US" dirty="0"/>
              <a:t>Immersive </a:t>
            </a:r>
            <a:r>
              <a:rPr lang="en-US" dirty="0" smtClean="0"/>
              <a:t>branding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688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6595" y="740301"/>
            <a:ext cx="4314053" cy="670528"/>
          </a:xfrm>
        </p:spPr>
        <p:txBody>
          <a:bodyPr/>
          <a:lstStyle/>
          <a:p>
            <a:r>
              <a:rPr lang="en-US" dirty="0" smtClean="0"/>
              <a:t>Summary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6595" y="2118657"/>
            <a:ext cx="7886700" cy="4019676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500"/>
              </a:spcBef>
            </a:pPr>
            <a:r>
              <a:rPr lang="en-GB" dirty="0"/>
              <a:t>What is social entertainment? What is branded entertainment? </a:t>
            </a:r>
            <a:endParaRPr lang="en-GB" dirty="0" smtClean="0"/>
          </a:p>
          <a:p>
            <a:pPr>
              <a:lnSpc>
                <a:spcPct val="120000"/>
              </a:lnSpc>
              <a:spcBef>
                <a:spcPts val="500"/>
              </a:spcBef>
            </a:pPr>
            <a:r>
              <a:rPr lang="en-GB" dirty="0" smtClean="0"/>
              <a:t>How </a:t>
            </a:r>
            <a:r>
              <a:rPr lang="en-GB" dirty="0"/>
              <a:t>can social media marketers use social entertainment to meet branding objectives? </a:t>
            </a:r>
            <a:endParaRPr lang="en-GB" dirty="0" smtClean="0"/>
          </a:p>
          <a:p>
            <a:pPr>
              <a:lnSpc>
                <a:spcPct val="120000"/>
              </a:lnSpc>
              <a:spcBef>
                <a:spcPts val="500"/>
              </a:spcBef>
            </a:pPr>
            <a:r>
              <a:rPr lang="en-GB" dirty="0" smtClean="0"/>
              <a:t>What </a:t>
            </a:r>
            <a:r>
              <a:rPr lang="en-GB" dirty="0"/>
              <a:t>are the characteristics of social games and gamer segments? </a:t>
            </a:r>
            <a:r>
              <a:rPr lang="en-GB" dirty="0" smtClean="0"/>
              <a:t>How </a:t>
            </a:r>
            <a:r>
              <a:rPr lang="en-GB" dirty="0"/>
              <a:t>are brands using original digital video as a social entertainment tactic?</a:t>
            </a:r>
          </a:p>
          <a:p>
            <a:pPr>
              <a:lnSpc>
                <a:spcPct val="120000"/>
              </a:lnSpc>
              <a:spcBef>
                <a:spcPts val="500"/>
              </a:spcBef>
            </a:pPr>
            <a:r>
              <a:rPr lang="en-GB" dirty="0"/>
              <a:t>In what ways are marketers using social music, social video and television, and social celebrity to share brand messaging?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32732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982</TotalTime>
  <Words>353</Words>
  <Application>Microsoft Office PowerPoint</Application>
  <PresentationFormat>On-screen Show (4:3)</PresentationFormat>
  <Paragraphs>63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Social Entertainment</vt:lpstr>
      <vt:lpstr>Learning objectives</vt:lpstr>
      <vt:lpstr>Figure 8.1 The social entertainment zone</vt:lpstr>
      <vt:lpstr>Social entertainment as play</vt:lpstr>
      <vt:lpstr>Marketing with social entertainment</vt:lpstr>
      <vt:lpstr>What is social branded entertainment? </vt:lpstr>
      <vt:lpstr>PowerPoint Presentation</vt:lpstr>
      <vt:lpstr>What is a social game?</vt:lpstr>
      <vt:lpstr>Gamer segments</vt:lpstr>
      <vt:lpstr>Options for game-based marketing</vt:lpstr>
      <vt:lpstr>Original digital video and branded video  Product placements enable brands to appeal to the audiences of popular influencers on video channels including YouTube, Instagram, Snapchat, and others. </vt:lpstr>
      <vt:lpstr>Social TV</vt:lpstr>
      <vt:lpstr>Marketing with social music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Tuten, Tracy</dc:creator>
  <cp:lastModifiedBy>Anthony Burns</cp:lastModifiedBy>
  <cp:revision>139</cp:revision>
  <dcterms:created xsi:type="dcterms:W3CDTF">2017-07-28T19:18:43Z</dcterms:created>
  <dcterms:modified xsi:type="dcterms:W3CDTF">2019-11-06T12:49:46Z</dcterms:modified>
</cp:coreProperties>
</file>