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14.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2" r:id="rId4"/>
    <p:sldId id="258" r:id="rId5"/>
    <p:sldId id="260" r:id="rId6"/>
    <p:sldId id="261" r:id="rId7"/>
    <p:sldId id="266" r:id="rId8"/>
    <p:sldId id="263" r:id="rId9"/>
    <p:sldId id="264" r:id="rId10"/>
    <p:sldId id="265" r:id="rId11"/>
    <p:sldId id="267" r:id="rId12"/>
    <p:sldId id="269" r:id="rId13"/>
    <p:sldId id="270" r:id="rId14"/>
    <p:sldId id="271" r:id="rId15"/>
    <p:sldId id="259"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3C76BA-F3D5-B1C3-503B-D6EEE86CFD27}" v="4198" dt="2026-07-15T16:08:42.564"/>
    <p1510:client id="{53B03403-343D-DD1D-E932-0928E88C0BC5}" v="408" dt="2026-07-15T16:22:49.121"/>
    <p1510:client id="{638A92A8-100A-E0E6-7687-24A6CAA4D0BE}" v="6451" dt="2026-07-16T15:38:03.995"/>
    <p1510:client id="{E37D25B7-09F3-4EF2-F247-1BE75162A51B}" v="1" dt="2026-07-17T11:11:15.3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3.sv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svg"/><Relationship Id="rId7" Type="http://schemas.openxmlformats.org/officeDocument/2006/relationships/image" Target="../media/image21.svg"/><Relationship Id="rId2" Type="http://schemas.openxmlformats.org/officeDocument/2006/relationships/image" Target="../media/image2.svg"/><Relationship Id="rId1" Type="http://schemas.openxmlformats.org/officeDocument/2006/relationships/image" Target="../media/image16.svg"/><Relationship Id="rId6" Type="http://schemas.openxmlformats.org/officeDocument/2006/relationships/image" Target="../media/image20.svg"/><Relationship Id="rId5" Type="http://schemas.openxmlformats.org/officeDocument/2006/relationships/image" Target="../media/image19.sv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3.sv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svg"/><Relationship Id="rId7" Type="http://schemas.openxmlformats.org/officeDocument/2006/relationships/image" Target="../media/image21.svg"/><Relationship Id="rId2" Type="http://schemas.openxmlformats.org/officeDocument/2006/relationships/image" Target="../media/image2.svg"/><Relationship Id="rId1" Type="http://schemas.openxmlformats.org/officeDocument/2006/relationships/image" Target="../media/image16.svg"/><Relationship Id="rId6" Type="http://schemas.openxmlformats.org/officeDocument/2006/relationships/image" Target="../media/image20.svg"/><Relationship Id="rId5" Type="http://schemas.openxmlformats.org/officeDocument/2006/relationships/image" Target="../media/image19.sv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F52481-DDB9-49AE-A88B-3E2D21FCE6E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A1A025C-E378-432D-A0FF-760BB2850B03}">
      <dgm:prSet/>
      <dgm:spPr/>
      <dgm:t>
        <a:bodyPr/>
        <a:lstStyle/>
        <a:p>
          <a:pPr>
            <a:lnSpc>
              <a:spcPct val="100000"/>
            </a:lnSpc>
          </a:pPr>
          <a:r>
            <a:rPr lang="en-US"/>
            <a:t>A care plan to a Chronic Respiratory Condition</a:t>
          </a:r>
        </a:p>
      </dgm:t>
    </dgm:pt>
    <dgm:pt modelId="{9AFAE19C-CDB0-4F4C-8BBF-0C1D34558F3E}" type="parTrans" cxnId="{BB7050D1-26BA-4036-AE62-9442D0C966E8}">
      <dgm:prSet/>
      <dgm:spPr/>
      <dgm:t>
        <a:bodyPr/>
        <a:lstStyle/>
        <a:p>
          <a:endParaRPr lang="en-US"/>
        </a:p>
      </dgm:t>
    </dgm:pt>
    <dgm:pt modelId="{7A4A4B01-8D15-4C85-8B8C-8D4E27026B1F}" type="sibTrans" cxnId="{BB7050D1-26BA-4036-AE62-9442D0C966E8}">
      <dgm:prSet/>
      <dgm:spPr/>
      <dgm:t>
        <a:bodyPr/>
        <a:lstStyle/>
        <a:p>
          <a:endParaRPr lang="en-US"/>
        </a:p>
      </dgm:t>
    </dgm:pt>
    <dgm:pt modelId="{743D6A3C-8F98-4386-A1E1-B9A61FE30243}">
      <dgm:prSet/>
      <dgm:spPr/>
      <dgm:t>
        <a:bodyPr/>
        <a:lstStyle/>
        <a:p>
          <a:pPr>
            <a:lnSpc>
              <a:spcPct val="100000"/>
            </a:lnSpc>
          </a:pPr>
          <a:r>
            <a:rPr lang="en-US"/>
            <a:t>Aim – understand the condition and triggers based on anatomy of condition</a:t>
          </a:r>
        </a:p>
      </dgm:t>
    </dgm:pt>
    <dgm:pt modelId="{37EADD76-0CFD-418D-830E-9030B6B8E3AC}" type="parTrans" cxnId="{4C9F7055-D5BF-4E2A-8465-6559E7F1BCF5}">
      <dgm:prSet/>
      <dgm:spPr/>
      <dgm:t>
        <a:bodyPr/>
        <a:lstStyle/>
        <a:p>
          <a:endParaRPr lang="en-US"/>
        </a:p>
      </dgm:t>
    </dgm:pt>
    <dgm:pt modelId="{CD5718B9-1EB6-43CA-AF3B-41EC3C419032}" type="sibTrans" cxnId="{4C9F7055-D5BF-4E2A-8465-6559E7F1BCF5}">
      <dgm:prSet/>
      <dgm:spPr/>
      <dgm:t>
        <a:bodyPr/>
        <a:lstStyle/>
        <a:p>
          <a:endParaRPr lang="en-US"/>
        </a:p>
      </dgm:t>
    </dgm:pt>
    <dgm:pt modelId="{2EEE9B7A-5BC9-4737-8EAE-FFB5D4239A22}">
      <dgm:prSet/>
      <dgm:spPr/>
      <dgm:t>
        <a:bodyPr/>
        <a:lstStyle/>
        <a:p>
          <a:pPr>
            <a:lnSpc>
              <a:spcPct val="100000"/>
            </a:lnSpc>
          </a:pPr>
          <a:r>
            <a:rPr lang="en-US"/>
            <a:t>Anatomy of the condition</a:t>
          </a:r>
        </a:p>
      </dgm:t>
    </dgm:pt>
    <dgm:pt modelId="{F1C10BBA-87F5-43C3-80F1-87F513A8AEF3}" type="parTrans" cxnId="{BC140CA0-DF09-4147-AED4-4C4CF7E0FBF8}">
      <dgm:prSet/>
      <dgm:spPr/>
      <dgm:t>
        <a:bodyPr/>
        <a:lstStyle/>
        <a:p>
          <a:endParaRPr lang="en-US"/>
        </a:p>
      </dgm:t>
    </dgm:pt>
    <dgm:pt modelId="{E4359CE3-0E57-4FEB-A281-DCE15E631468}" type="sibTrans" cxnId="{BC140CA0-DF09-4147-AED4-4C4CF7E0FBF8}">
      <dgm:prSet/>
      <dgm:spPr/>
      <dgm:t>
        <a:bodyPr/>
        <a:lstStyle/>
        <a:p>
          <a:endParaRPr lang="en-US"/>
        </a:p>
      </dgm:t>
    </dgm:pt>
    <dgm:pt modelId="{81FA5166-8CA7-4E42-B95E-3A8E945B5965}">
      <dgm:prSet/>
      <dgm:spPr/>
      <dgm:t>
        <a:bodyPr/>
        <a:lstStyle/>
        <a:p>
          <a:pPr>
            <a:lnSpc>
              <a:spcPct val="100000"/>
            </a:lnSpc>
          </a:pPr>
          <a:r>
            <a:rPr lang="en-US"/>
            <a:t>Treatment needs and lifestyle changes</a:t>
          </a:r>
        </a:p>
      </dgm:t>
    </dgm:pt>
    <dgm:pt modelId="{D2358930-0D2E-4197-A53A-2C74B71FADEE}" type="parTrans" cxnId="{6E183D48-4BFB-4732-BB27-FFC427B81C1F}">
      <dgm:prSet/>
      <dgm:spPr/>
      <dgm:t>
        <a:bodyPr/>
        <a:lstStyle/>
        <a:p>
          <a:endParaRPr lang="en-US"/>
        </a:p>
      </dgm:t>
    </dgm:pt>
    <dgm:pt modelId="{08E4F012-EC1A-4455-A669-D21A706BB22E}" type="sibTrans" cxnId="{6E183D48-4BFB-4732-BB27-FFC427B81C1F}">
      <dgm:prSet/>
      <dgm:spPr/>
      <dgm:t>
        <a:bodyPr/>
        <a:lstStyle/>
        <a:p>
          <a:endParaRPr lang="en-US"/>
        </a:p>
      </dgm:t>
    </dgm:pt>
    <dgm:pt modelId="{4F4B2112-23FC-44A2-9EA9-58C619407FCF}" type="pres">
      <dgm:prSet presAssocID="{10F52481-DDB9-49AE-A88B-3E2D21FCE6E6}" presName="root" presStyleCnt="0">
        <dgm:presLayoutVars>
          <dgm:dir/>
          <dgm:resizeHandles val="exact"/>
        </dgm:presLayoutVars>
      </dgm:prSet>
      <dgm:spPr/>
    </dgm:pt>
    <dgm:pt modelId="{8A89E1E5-BE23-46C5-B189-CAAB955BF005}" type="pres">
      <dgm:prSet presAssocID="{1A1A025C-E378-432D-A0FF-760BB2850B03}" presName="compNode" presStyleCnt="0"/>
      <dgm:spPr/>
    </dgm:pt>
    <dgm:pt modelId="{FFD8D7C0-ADDD-4FAF-BBF8-7B6DDFECDB72}" type="pres">
      <dgm:prSet presAssocID="{1A1A025C-E378-432D-A0FF-760BB2850B03}" presName="bgRect" presStyleLbl="bgShp" presStyleIdx="0" presStyleCnt="4"/>
      <dgm:spPr/>
    </dgm:pt>
    <dgm:pt modelId="{8619E3B5-422C-4DDC-8901-7CDBF45D4A6A}" type="pres">
      <dgm:prSet presAssocID="{1A1A025C-E378-432D-A0FF-760BB2850B03}"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tethoscope"/>
        </a:ext>
      </dgm:extLst>
    </dgm:pt>
    <dgm:pt modelId="{519C2D59-D715-4A8F-A378-2348F18BD49D}" type="pres">
      <dgm:prSet presAssocID="{1A1A025C-E378-432D-A0FF-760BB2850B03}" presName="spaceRect" presStyleCnt="0"/>
      <dgm:spPr/>
    </dgm:pt>
    <dgm:pt modelId="{B70D875F-99D6-4AFC-B047-65C907FA401C}" type="pres">
      <dgm:prSet presAssocID="{1A1A025C-E378-432D-A0FF-760BB2850B03}" presName="parTx" presStyleLbl="revTx" presStyleIdx="0" presStyleCnt="4">
        <dgm:presLayoutVars>
          <dgm:chMax val="0"/>
          <dgm:chPref val="0"/>
        </dgm:presLayoutVars>
      </dgm:prSet>
      <dgm:spPr/>
    </dgm:pt>
    <dgm:pt modelId="{85FF1BF5-354B-44A4-AB72-7CA601C14FFA}" type="pres">
      <dgm:prSet presAssocID="{7A4A4B01-8D15-4C85-8B8C-8D4E27026B1F}" presName="sibTrans" presStyleCnt="0"/>
      <dgm:spPr/>
    </dgm:pt>
    <dgm:pt modelId="{7B261E0E-3A6B-4B28-89C0-67DD8AE9FE76}" type="pres">
      <dgm:prSet presAssocID="{743D6A3C-8F98-4386-A1E1-B9A61FE30243}" presName="compNode" presStyleCnt="0"/>
      <dgm:spPr/>
    </dgm:pt>
    <dgm:pt modelId="{5BA93747-D157-4115-9819-63FD6601B19C}" type="pres">
      <dgm:prSet presAssocID="{743D6A3C-8F98-4386-A1E1-B9A61FE30243}" presName="bgRect" presStyleLbl="bgShp" presStyleIdx="1" presStyleCnt="4"/>
      <dgm:spPr/>
    </dgm:pt>
    <dgm:pt modelId="{7E4BD20D-0454-4700-A716-134457554DB0}" type="pres">
      <dgm:prSet presAssocID="{743D6A3C-8F98-4386-A1E1-B9A61FE3024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48FB5FD0-583E-44E7-B9F5-C1643F3E0A64}" type="pres">
      <dgm:prSet presAssocID="{743D6A3C-8F98-4386-A1E1-B9A61FE30243}" presName="spaceRect" presStyleCnt="0"/>
      <dgm:spPr/>
    </dgm:pt>
    <dgm:pt modelId="{9118C72E-2A58-4D71-9A28-483F62E618E6}" type="pres">
      <dgm:prSet presAssocID="{743D6A3C-8F98-4386-A1E1-B9A61FE30243}" presName="parTx" presStyleLbl="revTx" presStyleIdx="1" presStyleCnt="4">
        <dgm:presLayoutVars>
          <dgm:chMax val="0"/>
          <dgm:chPref val="0"/>
        </dgm:presLayoutVars>
      </dgm:prSet>
      <dgm:spPr/>
    </dgm:pt>
    <dgm:pt modelId="{4FB4B569-2703-44D5-B12B-E6C078E0D923}" type="pres">
      <dgm:prSet presAssocID="{CD5718B9-1EB6-43CA-AF3B-41EC3C419032}" presName="sibTrans" presStyleCnt="0"/>
      <dgm:spPr/>
    </dgm:pt>
    <dgm:pt modelId="{47A80F91-0C95-440F-89FB-AB15074CE883}" type="pres">
      <dgm:prSet presAssocID="{2EEE9B7A-5BC9-4737-8EAE-FFB5D4239A22}" presName="compNode" presStyleCnt="0"/>
      <dgm:spPr/>
    </dgm:pt>
    <dgm:pt modelId="{B7C74197-92A2-4468-8D60-34374E4B16DE}" type="pres">
      <dgm:prSet presAssocID="{2EEE9B7A-5BC9-4737-8EAE-FFB5D4239A22}" presName="bgRect" presStyleLbl="bgShp" presStyleIdx="2" presStyleCnt="4"/>
      <dgm:spPr/>
    </dgm:pt>
    <dgm:pt modelId="{2C11B828-D407-43B1-9AA5-F246DEAD607C}" type="pres">
      <dgm:prSet presAssocID="{2EEE9B7A-5BC9-4737-8EAE-FFB5D4239A2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Kidney"/>
        </a:ext>
      </dgm:extLst>
    </dgm:pt>
    <dgm:pt modelId="{45A98E70-3A33-4F53-AE83-F6FE80B3DD69}" type="pres">
      <dgm:prSet presAssocID="{2EEE9B7A-5BC9-4737-8EAE-FFB5D4239A22}" presName="spaceRect" presStyleCnt="0"/>
      <dgm:spPr/>
    </dgm:pt>
    <dgm:pt modelId="{ED3B3CE3-10A4-47FD-96E4-CE74C18DD81B}" type="pres">
      <dgm:prSet presAssocID="{2EEE9B7A-5BC9-4737-8EAE-FFB5D4239A22}" presName="parTx" presStyleLbl="revTx" presStyleIdx="2" presStyleCnt="4">
        <dgm:presLayoutVars>
          <dgm:chMax val="0"/>
          <dgm:chPref val="0"/>
        </dgm:presLayoutVars>
      </dgm:prSet>
      <dgm:spPr/>
    </dgm:pt>
    <dgm:pt modelId="{B924C66F-6A85-4848-B6A2-46194D92B1AD}" type="pres">
      <dgm:prSet presAssocID="{E4359CE3-0E57-4FEB-A281-DCE15E631468}" presName="sibTrans" presStyleCnt="0"/>
      <dgm:spPr/>
    </dgm:pt>
    <dgm:pt modelId="{E7944E03-F99C-474B-93E1-0E8824104199}" type="pres">
      <dgm:prSet presAssocID="{81FA5166-8CA7-4E42-B95E-3A8E945B5965}" presName="compNode" presStyleCnt="0"/>
      <dgm:spPr/>
    </dgm:pt>
    <dgm:pt modelId="{98BFF4C4-96AD-4EAD-BBFE-684E4C29FE07}" type="pres">
      <dgm:prSet presAssocID="{81FA5166-8CA7-4E42-B95E-3A8E945B5965}" presName="bgRect" presStyleLbl="bgShp" presStyleIdx="3" presStyleCnt="4"/>
      <dgm:spPr/>
    </dgm:pt>
    <dgm:pt modelId="{52986B23-C48E-4B9A-B0A2-2833A03728D1}" type="pres">
      <dgm:prSet presAssocID="{81FA5166-8CA7-4E42-B95E-3A8E945B596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dical"/>
        </a:ext>
      </dgm:extLst>
    </dgm:pt>
    <dgm:pt modelId="{69F5F08A-EE5E-40B9-933D-855D1A975A03}" type="pres">
      <dgm:prSet presAssocID="{81FA5166-8CA7-4E42-B95E-3A8E945B5965}" presName="spaceRect" presStyleCnt="0"/>
      <dgm:spPr/>
    </dgm:pt>
    <dgm:pt modelId="{2B666934-F25C-44B8-927F-C27201179BD3}" type="pres">
      <dgm:prSet presAssocID="{81FA5166-8CA7-4E42-B95E-3A8E945B5965}" presName="parTx" presStyleLbl="revTx" presStyleIdx="3" presStyleCnt="4">
        <dgm:presLayoutVars>
          <dgm:chMax val="0"/>
          <dgm:chPref val="0"/>
        </dgm:presLayoutVars>
      </dgm:prSet>
      <dgm:spPr/>
    </dgm:pt>
  </dgm:ptLst>
  <dgm:cxnLst>
    <dgm:cxn modelId="{3E444123-98FB-4C1A-9B12-9406C593220C}" type="presOf" srcId="{1A1A025C-E378-432D-A0FF-760BB2850B03}" destId="{B70D875F-99D6-4AFC-B047-65C907FA401C}" srcOrd="0" destOrd="0" presId="urn:microsoft.com/office/officeart/2018/2/layout/IconVerticalSolidList"/>
    <dgm:cxn modelId="{28E08F39-9C11-4F8C-B58C-CE0333E4D0F6}" type="presOf" srcId="{743D6A3C-8F98-4386-A1E1-B9A61FE30243}" destId="{9118C72E-2A58-4D71-9A28-483F62E618E6}" srcOrd="0" destOrd="0" presId="urn:microsoft.com/office/officeart/2018/2/layout/IconVerticalSolidList"/>
    <dgm:cxn modelId="{6E183D48-4BFB-4732-BB27-FFC427B81C1F}" srcId="{10F52481-DDB9-49AE-A88B-3E2D21FCE6E6}" destId="{81FA5166-8CA7-4E42-B95E-3A8E945B5965}" srcOrd="3" destOrd="0" parTransId="{D2358930-0D2E-4197-A53A-2C74B71FADEE}" sibTransId="{08E4F012-EC1A-4455-A669-D21A706BB22E}"/>
    <dgm:cxn modelId="{4C9F7055-D5BF-4E2A-8465-6559E7F1BCF5}" srcId="{10F52481-DDB9-49AE-A88B-3E2D21FCE6E6}" destId="{743D6A3C-8F98-4386-A1E1-B9A61FE30243}" srcOrd="1" destOrd="0" parTransId="{37EADD76-0CFD-418D-830E-9030B6B8E3AC}" sibTransId="{CD5718B9-1EB6-43CA-AF3B-41EC3C419032}"/>
    <dgm:cxn modelId="{BC140CA0-DF09-4147-AED4-4C4CF7E0FBF8}" srcId="{10F52481-DDB9-49AE-A88B-3E2D21FCE6E6}" destId="{2EEE9B7A-5BC9-4737-8EAE-FFB5D4239A22}" srcOrd="2" destOrd="0" parTransId="{F1C10BBA-87F5-43C3-80F1-87F513A8AEF3}" sibTransId="{E4359CE3-0E57-4FEB-A281-DCE15E631468}"/>
    <dgm:cxn modelId="{AC4188BB-F0D9-4B57-B542-F2F6A686585C}" type="presOf" srcId="{81FA5166-8CA7-4E42-B95E-3A8E945B5965}" destId="{2B666934-F25C-44B8-927F-C27201179BD3}" srcOrd="0" destOrd="0" presId="urn:microsoft.com/office/officeart/2018/2/layout/IconVerticalSolidList"/>
    <dgm:cxn modelId="{D7B4D2C8-EFDA-4DD7-9CC3-49C79AB60FB2}" type="presOf" srcId="{10F52481-DDB9-49AE-A88B-3E2D21FCE6E6}" destId="{4F4B2112-23FC-44A2-9EA9-58C619407FCF}" srcOrd="0" destOrd="0" presId="urn:microsoft.com/office/officeart/2018/2/layout/IconVerticalSolidList"/>
    <dgm:cxn modelId="{BB7050D1-26BA-4036-AE62-9442D0C966E8}" srcId="{10F52481-DDB9-49AE-A88B-3E2D21FCE6E6}" destId="{1A1A025C-E378-432D-A0FF-760BB2850B03}" srcOrd="0" destOrd="0" parTransId="{9AFAE19C-CDB0-4F4C-8BBF-0C1D34558F3E}" sibTransId="{7A4A4B01-8D15-4C85-8B8C-8D4E27026B1F}"/>
    <dgm:cxn modelId="{9E0AD5E4-D8D2-4973-AB2E-69B25BBD65A6}" type="presOf" srcId="{2EEE9B7A-5BC9-4737-8EAE-FFB5D4239A22}" destId="{ED3B3CE3-10A4-47FD-96E4-CE74C18DD81B}" srcOrd="0" destOrd="0" presId="urn:microsoft.com/office/officeart/2018/2/layout/IconVerticalSolidList"/>
    <dgm:cxn modelId="{9D5AB0C1-25B1-4EA3-A0CD-E65D0AC5ED77}" type="presParOf" srcId="{4F4B2112-23FC-44A2-9EA9-58C619407FCF}" destId="{8A89E1E5-BE23-46C5-B189-CAAB955BF005}" srcOrd="0" destOrd="0" presId="urn:microsoft.com/office/officeart/2018/2/layout/IconVerticalSolidList"/>
    <dgm:cxn modelId="{FE921D91-82B0-4ACA-8A3D-0560255EAE2A}" type="presParOf" srcId="{8A89E1E5-BE23-46C5-B189-CAAB955BF005}" destId="{FFD8D7C0-ADDD-4FAF-BBF8-7B6DDFECDB72}" srcOrd="0" destOrd="0" presId="urn:microsoft.com/office/officeart/2018/2/layout/IconVerticalSolidList"/>
    <dgm:cxn modelId="{99F306BF-F977-48E1-904D-958EC5C6785B}" type="presParOf" srcId="{8A89E1E5-BE23-46C5-B189-CAAB955BF005}" destId="{8619E3B5-422C-4DDC-8901-7CDBF45D4A6A}" srcOrd="1" destOrd="0" presId="urn:microsoft.com/office/officeart/2018/2/layout/IconVerticalSolidList"/>
    <dgm:cxn modelId="{0386691B-4D2F-4EF8-9091-F741838A0FAF}" type="presParOf" srcId="{8A89E1E5-BE23-46C5-B189-CAAB955BF005}" destId="{519C2D59-D715-4A8F-A378-2348F18BD49D}" srcOrd="2" destOrd="0" presId="urn:microsoft.com/office/officeart/2018/2/layout/IconVerticalSolidList"/>
    <dgm:cxn modelId="{A8E3C141-BB7B-4DAC-9439-A5A1EC3A1B5D}" type="presParOf" srcId="{8A89E1E5-BE23-46C5-B189-CAAB955BF005}" destId="{B70D875F-99D6-4AFC-B047-65C907FA401C}" srcOrd="3" destOrd="0" presId="urn:microsoft.com/office/officeart/2018/2/layout/IconVerticalSolidList"/>
    <dgm:cxn modelId="{5F6E9D35-97E2-4041-B5E7-7FEC2EB3FA85}" type="presParOf" srcId="{4F4B2112-23FC-44A2-9EA9-58C619407FCF}" destId="{85FF1BF5-354B-44A4-AB72-7CA601C14FFA}" srcOrd="1" destOrd="0" presId="urn:microsoft.com/office/officeart/2018/2/layout/IconVerticalSolidList"/>
    <dgm:cxn modelId="{6140BF71-78D6-4E6A-B0A6-E151D6BC3956}" type="presParOf" srcId="{4F4B2112-23FC-44A2-9EA9-58C619407FCF}" destId="{7B261E0E-3A6B-4B28-89C0-67DD8AE9FE76}" srcOrd="2" destOrd="0" presId="urn:microsoft.com/office/officeart/2018/2/layout/IconVerticalSolidList"/>
    <dgm:cxn modelId="{105382C6-E4E8-4362-8761-21FF888D1ECD}" type="presParOf" srcId="{7B261E0E-3A6B-4B28-89C0-67DD8AE9FE76}" destId="{5BA93747-D157-4115-9819-63FD6601B19C}" srcOrd="0" destOrd="0" presId="urn:microsoft.com/office/officeart/2018/2/layout/IconVerticalSolidList"/>
    <dgm:cxn modelId="{AC9A27AB-E8C2-4D47-9334-AC5564105DBF}" type="presParOf" srcId="{7B261E0E-3A6B-4B28-89C0-67DD8AE9FE76}" destId="{7E4BD20D-0454-4700-A716-134457554DB0}" srcOrd="1" destOrd="0" presId="urn:microsoft.com/office/officeart/2018/2/layout/IconVerticalSolidList"/>
    <dgm:cxn modelId="{0D07A3E1-120E-4085-AADF-72A5A2151C6F}" type="presParOf" srcId="{7B261E0E-3A6B-4B28-89C0-67DD8AE9FE76}" destId="{48FB5FD0-583E-44E7-B9F5-C1643F3E0A64}" srcOrd="2" destOrd="0" presId="urn:microsoft.com/office/officeart/2018/2/layout/IconVerticalSolidList"/>
    <dgm:cxn modelId="{1DF0137E-F534-4157-87A4-460906DF3CE2}" type="presParOf" srcId="{7B261E0E-3A6B-4B28-89C0-67DD8AE9FE76}" destId="{9118C72E-2A58-4D71-9A28-483F62E618E6}" srcOrd="3" destOrd="0" presId="urn:microsoft.com/office/officeart/2018/2/layout/IconVerticalSolidList"/>
    <dgm:cxn modelId="{F41891AA-4FAA-4383-8323-A1C1762841B9}" type="presParOf" srcId="{4F4B2112-23FC-44A2-9EA9-58C619407FCF}" destId="{4FB4B569-2703-44D5-B12B-E6C078E0D923}" srcOrd="3" destOrd="0" presId="urn:microsoft.com/office/officeart/2018/2/layout/IconVerticalSolidList"/>
    <dgm:cxn modelId="{4B5C644B-79A1-4E49-862A-3AC76203F816}" type="presParOf" srcId="{4F4B2112-23FC-44A2-9EA9-58C619407FCF}" destId="{47A80F91-0C95-440F-89FB-AB15074CE883}" srcOrd="4" destOrd="0" presId="urn:microsoft.com/office/officeart/2018/2/layout/IconVerticalSolidList"/>
    <dgm:cxn modelId="{DB9D8AB3-F6E2-4430-B0E7-600D79B2C636}" type="presParOf" srcId="{47A80F91-0C95-440F-89FB-AB15074CE883}" destId="{B7C74197-92A2-4468-8D60-34374E4B16DE}" srcOrd="0" destOrd="0" presId="urn:microsoft.com/office/officeart/2018/2/layout/IconVerticalSolidList"/>
    <dgm:cxn modelId="{5CF72268-580D-4DC4-B4AD-AE848A071E12}" type="presParOf" srcId="{47A80F91-0C95-440F-89FB-AB15074CE883}" destId="{2C11B828-D407-43B1-9AA5-F246DEAD607C}" srcOrd="1" destOrd="0" presId="urn:microsoft.com/office/officeart/2018/2/layout/IconVerticalSolidList"/>
    <dgm:cxn modelId="{F16947C9-8016-4395-B2D1-65E93943A320}" type="presParOf" srcId="{47A80F91-0C95-440F-89FB-AB15074CE883}" destId="{45A98E70-3A33-4F53-AE83-F6FE80B3DD69}" srcOrd="2" destOrd="0" presId="urn:microsoft.com/office/officeart/2018/2/layout/IconVerticalSolidList"/>
    <dgm:cxn modelId="{031677DF-8BC7-417E-AADF-D162C1711AD0}" type="presParOf" srcId="{47A80F91-0C95-440F-89FB-AB15074CE883}" destId="{ED3B3CE3-10A4-47FD-96E4-CE74C18DD81B}" srcOrd="3" destOrd="0" presId="urn:microsoft.com/office/officeart/2018/2/layout/IconVerticalSolidList"/>
    <dgm:cxn modelId="{04E67433-16B3-450E-9677-66CBD2F50EC3}" type="presParOf" srcId="{4F4B2112-23FC-44A2-9EA9-58C619407FCF}" destId="{B924C66F-6A85-4848-B6A2-46194D92B1AD}" srcOrd="5" destOrd="0" presId="urn:microsoft.com/office/officeart/2018/2/layout/IconVerticalSolidList"/>
    <dgm:cxn modelId="{E12DAE24-45D3-4CC5-B5F5-2DFCD3601CC9}" type="presParOf" srcId="{4F4B2112-23FC-44A2-9EA9-58C619407FCF}" destId="{E7944E03-F99C-474B-93E1-0E8824104199}" srcOrd="6" destOrd="0" presId="urn:microsoft.com/office/officeart/2018/2/layout/IconVerticalSolidList"/>
    <dgm:cxn modelId="{E5D32007-D25A-4EC1-B403-BEF4F66E1127}" type="presParOf" srcId="{E7944E03-F99C-474B-93E1-0E8824104199}" destId="{98BFF4C4-96AD-4EAD-BBFE-684E4C29FE07}" srcOrd="0" destOrd="0" presId="urn:microsoft.com/office/officeart/2018/2/layout/IconVerticalSolidList"/>
    <dgm:cxn modelId="{79A093CB-770A-48B6-85A6-D0B5456CDB87}" type="presParOf" srcId="{E7944E03-F99C-474B-93E1-0E8824104199}" destId="{52986B23-C48E-4B9A-B0A2-2833A03728D1}" srcOrd="1" destOrd="0" presId="urn:microsoft.com/office/officeart/2018/2/layout/IconVerticalSolidList"/>
    <dgm:cxn modelId="{86065A62-B650-4FCF-8AE6-273ADC0BEFF8}" type="presParOf" srcId="{E7944E03-F99C-474B-93E1-0E8824104199}" destId="{69F5F08A-EE5E-40B9-933D-855D1A975A03}" srcOrd="2" destOrd="0" presId="urn:microsoft.com/office/officeart/2018/2/layout/IconVerticalSolidList"/>
    <dgm:cxn modelId="{1E2E3DB1-905B-4166-AB8C-B62C298B19CA}" type="presParOf" srcId="{E7944E03-F99C-474B-93E1-0E8824104199}" destId="{2B666934-F25C-44B8-927F-C27201179BD3}"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D8C562-96AF-43C0-AED5-5F5B8E72A4C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0E17B79-C49B-4F09-A4E4-FD0970311FDB}">
      <dgm:prSet/>
      <dgm:spPr/>
      <dgm:t>
        <a:bodyPr/>
        <a:lstStyle/>
        <a:p>
          <a:pPr>
            <a:lnSpc>
              <a:spcPct val="100000"/>
            </a:lnSpc>
          </a:pPr>
          <a:r>
            <a:rPr lang="en-US"/>
            <a:t>Asthma attacks occur when airways narrow making it difficult for air to travel smoothly</a:t>
          </a:r>
        </a:p>
      </dgm:t>
    </dgm:pt>
    <dgm:pt modelId="{8D282821-B0E9-4C9F-A5B7-F1C578DC9F3D}" type="parTrans" cxnId="{EE3C267C-7BB7-4352-9099-4E8A414E5A15}">
      <dgm:prSet/>
      <dgm:spPr/>
      <dgm:t>
        <a:bodyPr/>
        <a:lstStyle/>
        <a:p>
          <a:endParaRPr lang="en-US"/>
        </a:p>
      </dgm:t>
    </dgm:pt>
    <dgm:pt modelId="{C1247A44-D6E9-478D-BE3A-F39844540CC3}" type="sibTrans" cxnId="{EE3C267C-7BB7-4352-9099-4E8A414E5A15}">
      <dgm:prSet/>
      <dgm:spPr/>
      <dgm:t>
        <a:bodyPr/>
        <a:lstStyle/>
        <a:p>
          <a:endParaRPr lang="en-US"/>
        </a:p>
      </dgm:t>
    </dgm:pt>
    <dgm:pt modelId="{4DF8F5BC-BE1F-44FA-853C-CD65E5951A7B}">
      <dgm:prSet/>
      <dgm:spPr/>
      <dgm:t>
        <a:bodyPr/>
        <a:lstStyle/>
        <a:p>
          <a:pPr>
            <a:lnSpc>
              <a:spcPct val="100000"/>
            </a:lnSpc>
          </a:pPr>
          <a:r>
            <a:rPr lang="en-US"/>
            <a:t>Large airways have a cartilage to prevent damage, however smaller bronchi and bronchioles contain mucus secreting cells</a:t>
          </a:r>
        </a:p>
      </dgm:t>
    </dgm:pt>
    <dgm:pt modelId="{3D27F3BF-7FEA-40A0-B636-9DC0930035CA}" type="parTrans" cxnId="{74B939F8-E14E-4BCA-BFDD-8A56441FD81D}">
      <dgm:prSet/>
      <dgm:spPr/>
      <dgm:t>
        <a:bodyPr/>
        <a:lstStyle/>
        <a:p>
          <a:endParaRPr lang="en-US"/>
        </a:p>
      </dgm:t>
    </dgm:pt>
    <dgm:pt modelId="{F2D1D478-63DB-446C-A76C-D5BAA30EF84E}" type="sibTrans" cxnId="{74B939F8-E14E-4BCA-BFDD-8A56441FD81D}">
      <dgm:prSet/>
      <dgm:spPr/>
      <dgm:t>
        <a:bodyPr/>
        <a:lstStyle/>
        <a:p>
          <a:endParaRPr lang="en-US"/>
        </a:p>
      </dgm:t>
    </dgm:pt>
    <dgm:pt modelId="{E87927F5-D92B-45A2-972B-5C4C56D5A56D}">
      <dgm:prSet/>
      <dgm:spPr/>
      <dgm:t>
        <a:bodyPr/>
        <a:lstStyle/>
        <a:p>
          <a:pPr>
            <a:lnSpc>
              <a:spcPct val="100000"/>
            </a:lnSpc>
          </a:pPr>
          <a:r>
            <a:rPr lang="en-US"/>
            <a:t>When asthma attack occurs, the muscle walls contract and the airways become swollen and inflamed</a:t>
          </a:r>
        </a:p>
      </dgm:t>
    </dgm:pt>
    <dgm:pt modelId="{5962E9F5-5790-4B05-BD0B-28CA11EC4EFE}" type="parTrans" cxnId="{8EA2466A-C9A7-48F8-8985-A13F28FADD85}">
      <dgm:prSet/>
      <dgm:spPr/>
      <dgm:t>
        <a:bodyPr/>
        <a:lstStyle/>
        <a:p>
          <a:endParaRPr lang="en-US"/>
        </a:p>
      </dgm:t>
    </dgm:pt>
    <dgm:pt modelId="{6D4D0498-C065-4BE6-A03D-B65BBAE09697}" type="sibTrans" cxnId="{8EA2466A-C9A7-48F8-8985-A13F28FADD85}">
      <dgm:prSet/>
      <dgm:spPr/>
      <dgm:t>
        <a:bodyPr/>
        <a:lstStyle/>
        <a:p>
          <a:endParaRPr lang="en-US"/>
        </a:p>
      </dgm:t>
    </dgm:pt>
    <dgm:pt modelId="{E6C2B9E8-FE5C-4AA1-9829-38A1D3BD61C7}">
      <dgm:prSet/>
      <dgm:spPr/>
      <dgm:t>
        <a:bodyPr/>
        <a:lstStyle/>
        <a:p>
          <a:pPr>
            <a:lnSpc>
              <a:spcPct val="100000"/>
            </a:lnSpc>
          </a:pPr>
          <a:r>
            <a:rPr lang="en-US"/>
            <a:t>This means that more effort and energy is required for air to flow smoothly and freely</a:t>
          </a:r>
        </a:p>
      </dgm:t>
    </dgm:pt>
    <dgm:pt modelId="{B73AEDA2-2365-485C-AC03-3D37CA1D021C}" type="parTrans" cxnId="{8B943A19-6004-4261-A43A-D420CD0C49D3}">
      <dgm:prSet/>
      <dgm:spPr/>
      <dgm:t>
        <a:bodyPr/>
        <a:lstStyle/>
        <a:p>
          <a:endParaRPr lang="en-US"/>
        </a:p>
      </dgm:t>
    </dgm:pt>
    <dgm:pt modelId="{14AB4B99-930E-47EA-9186-EB33433521B4}" type="sibTrans" cxnId="{8B943A19-6004-4261-A43A-D420CD0C49D3}">
      <dgm:prSet/>
      <dgm:spPr/>
      <dgm:t>
        <a:bodyPr/>
        <a:lstStyle/>
        <a:p>
          <a:endParaRPr lang="en-US"/>
        </a:p>
      </dgm:t>
    </dgm:pt>
    <dgm:pt modelId="{D5CA2657-B4A9-474F-B58E-F7202D5DF562}">
      <dgm:prSet/>
      <dgm:spPr/>
      <dgm:t>
        <a:bodyPr/>
        <a:lstStyle/>
        <a:p>
          <a:pPr>
            <a:lnSpc>
              <a:spcPct val="100000"/>
            </a:lnSpc>
          </a:pPr>
          <a:r>
            <a:rPr lang="en-US"/>
            <a:t>This can worsen symptoms and make an attack severe</a:t>
          </a:r>
        </a:p>
      </dgm:t>
    </dgm:pt>
    <dgm:pt modelId="{23F7AB19-9C07-4D7A-89C9-74A3A7FE11EA}" type="parTrans" cxnId="{9294F429-4A92-4B9A-B957-65B7E0BA2AF3}">
      <dgm:prSet/>
      <dgm:spPr/>
      <dgm:t>
        <a:bodyPr/>
        <a:lstStyle/>
        <a:p>
          <a:endParaRPr lang="en-US"/>
        </a:p>
      </dgm:t>
    </dgm:pt>
    <dgm:pt modelId="{DA2D195F-087A-4BD7-8183-85B7934A2FEB}" type="sibTrans" cxnId="{9294F429-4A92-4B9A-B957-65B7E0BA2AF3}">
      <dgm:prSet/>
      <dgm:spPr/>
      <dgm:t>
        <a:bodyPr/>
        <a:lstStyle/>
        <a:p>
          <a:endParaRPr lang="en-US"/>
        </a:p>
      </dgm:t>
    </dgm:pt>
    <dgm:pt modelId="{BC7B8439-109D-474D-AEB9-740B1E770803}" type="pres">
      <dgm:prSet presAssocID="{57D8C562-96AF-43C0-AED5-5F5B8E72A4CA}" presName="root" presStyleCnt="0">
        <dgm:presLayoutVars>
          <dgm:dir/>
          <dgm:resizeHandles val="exact"/>
        </dgm:presLayoutVars>
      </dgm:prSet>
      <dgm:spPr/>
    </dgm:pt>
    <dgm:pt modelId="{126C98E3-7990-44B9-B4BE-BE7E8995895B}" type="pres">
      <dgm:prSet presAssocID="{E0E17B79-C49B-4F09-A4E4-FD0970311FDB}" presName="compNode" presStyleCnt="0"/>
      <dgm:spPr/>
    </dgm:pt>
    <dgm:pt modelId="{82192DA3-4076-4AF2-976D-DBEE1FC80932}" type="pres">
      <dgm:prSet presAssocID="{E0E17B79-C49B-4F09-A4E4-FD0970311FDB}" presName="bgRect" presStyleLbl="bgShp" presStyleIdx="0" presStyleCnt="5"/>
      <dgm:spPr/>
    </dgm:pt>
    <dgm:pt modelId="{3B5395F6-427E-441F-B96D-9443C717DF66}" type="pres">
      <dgm:prSet presAssocID="{E0E17B79-C49B-4F09-A4E4-FD0970311FD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Airplane"/>
        </a:ext>
      </dgm:extLst>
    </dgm:pt>
    <dgm:pt modelId="{3D3ADD56-809C-402B-BFC2-7DD8D309DBC5}" type="pres">
      <dgm:prSet presAssocID="{E0E17B79-C49B-4F09-A4E4-FD0970311FDB}" presName="spaceRect" presStyleCnt="0"/>
      <dgm:spPr/>
    </dgm:pt>
    <dgm:pt modelId="{DA89B017-9E72-475F-88B1-7B394422DAD8}" type="pres">
      <dgm:prSet presAssocID="{E0E17B79-C49B-4F09-A4E4-FD0970311FDB}" presName="parTx" presStyleLbl="revTx" presStyleIdx="0" presStyleCnt="5">
        <dgm:presLayoutVars>
          <dgm:chMax val="0"/>
          <dgm:chPref val="0"/>
        </dgm:presLayoutVars>
      </dgm:prSet>
      <dgm:spPr/>
    </dgm:pt>
    <dgm:pt modelId="{B61FCE85-EF2C-446E-BD91-4C525BA48341}" type="pres">
      <dgm:prSet presAssocID="{C1247A44-D6E9-478D-BE3A-F39844540CC3}" presName="sibTrans" presStyleCnt="0"/>
      <dgm:spPr/>
    </dgm:pt>
    <dgm:pt modelId="{B2801CB9-7A97-4812-86D3-70577CAD7EF7}" type="pres">
      <dgm:prSet presAssocID="{4DF8F5BC-BE1F-44FA-853C-CD65E5951A7B}" presName="compNode" presStyleCnt="0"/>
      <dgm:spPr/>
    </dgm:pt>
    <dgm:pt modelId="{60589091-078E-488D-BF54-2473EB8AB2DD}" type="pres">
      <dgm:prSet presAssocID="{4DF8F5BC-BE1F-44FA-853C-CD65E5951A7B}" presName="bgRect" presStyleLbl="bgShp" presStyleIdx="1" presStyleCnt="5"/>
      <dgm:spPr/>
    </dgm:pt>
    <dgm:pt modelId="{F75A90BE-488A-45A1-AC50-4A4D31CB60FA}" type="pres">
      <dgm:prSet presAssocID="{4DF8F5BC-BE1F-44FA-853C-CD65E5951A7B}"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ungs"/>
        </a:ext>
      </dgm:extLst>
    </dgm:pt>
    <dgm:pt modelId="{6EBA61AC-8846-404C-BD20-8DE820D036F1}" type="pres">
      <dgm:prSet presAssocID="{4DF8F5BC-BE1F-44FA-853C-CD65E5951A7B}" presName="spaceRect" presStyleCnt="0"/>
      <dgm:spPr/>
    </dgm:pt>
    <dgm:pt modelId="{AB0209B5-C92C-4DE8-970B-D9C97A5F9B30}" type="pres">
      <dgm:prSet presAssocID="{4DF8F5BC-BE1F-44FA-853C-CD65E5951A7B}" presName="parTx" presStyleLbl="revTx" presStyleIdx="1" presStyleCnt="5">
        <dgm:presLayoutVars>
          <dgm:chMax val="0"/>
          <dgm:chPref val="0"/>
        </dgm:presLayoutVars>
      </dgm:prSet>
      <dgm:spPr/>
    </dgm:pt>
    <dgm:pt modelId="{474A2435-90F2-48AC-9482-7DC3878F138B}" type="pres">
      <dgm:prSet presAssocID="{F2D1D478-63DB-446C-A76C-D5BAA30EF84E}" presName="sibTrans" presStyleCnt="0"/>
      <dgm:spPr/>
    </dgm:pt>
    <dgm:pt modelId="{BB716718-E784-421B-97C1-791653905FC5}" type="pres">
      <dgm:prSet presAssocID="{E87927F5-D92B-45A2-972B-5C4C56D5A56D}" presName="compNode" presStyleCnt="0"/>
      <dgm:spPr/>
    </dgm:pt>
    <dgm:pt modelId="{5E4452D9-E506-4ED5-9333-3325E9B0CFED}" type="pres">
      <dgm:prSet presAssocID="{E87927F5-D92B-45A2-972B-5C4C56D5A56D}" presName="bgRect" presStyleLbl="bgShp" presStyleIdx="2" presStyleCnt="5"/>
      <dgm:spPr/>
    </dgm:pt>
    <dgm:pt modelId="{75951365-0895-4560-A5CB-B9AEC4BF5C07}" type="pres">
      <dgm:prSet presAssocID="{E87927F5-D92B-45A2-972B-5C4C56D5A56D}"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tethoscope"/>
        </a:ext>
      </dgm:extLst>
    </dgm:pt>
    <dgm:pt modelId="{AEEBC9B5-F7BC-41BC-B6D4-A8AD6F550139}" type="pres">
      <dgm:prSet presAssocID="{E87927F5-D92B-45A2-972B-5C4C56D5A56D}" presName="spaceRect" presStyleCnt="0"/>
      <dgm:spPr/>
    </dgm:pt>
    <dgm:pt modelId="{9A8034F3-3E38-4268-B1C2-2D0691564869}" type="pres">
      <dgm:prSet presAssocID="{E87927F5-D92B-45A2-972B-5C4C56D5A56D}" presName="parTx" presStyleLbl="revTx" presStyleIdx="2" presStyleCnt="5">
        <dgm:presLayoutVars>
          <dgm:chMax val="0"/>
          <dgm:chPref val="0"/>
        </dgm:presLayoutVars>
      </dgm:prSet>
      <dgm:spPr/>
    </dgm:pt>
    <dgm:pt modelId="{3F62893B-A12D-4D74-8AC6-1BD0FBAD9061}" type="pres">
      <dgm:prSet presAssocID="{6D4D0498-C065-4BE6-A03D-B65BBAE09697}" presName="sibTrans" presStyleCnt="0"/>
      <dgm:spPr/>
    </dgm:pt>
    <dgm:pt modelId="{080DFDA2-358C-42CC-B57C-4EDCF6237F01}" type="pres">
      <dgm:prSet presAssocID="{E6C2B9E8-FE5C-4AA1-9829-38A1D3BD61C7}" presName="compNode" presStyleCnt="0"/>
      <dgm:spPr/>
    </dgm:pt>
    <dgm:pt modelId="{93A1D11C-8F24-4C80-9E2C-7D1CBFB6FB65}" type="pres">
      <dgm:prSet presAssocID="{E6C2B9E8-FE5C-4AA1-9829-38A1D3BD61C7}" presName="bgRect" presStyleLbl="bgShp" presStyleIdx="3" presStyleCnt="5"/>
      <dgm:spPr/>
    </dgm:pt>
    <dgm:pt modelId="{0400C6B9-969B-4144-A75F-69CFF2E8626C}" type="pres">
      <dgm:prSet presAssocID="{E6C2B9E8-FE5C-4AA1-9829-38A1D3BD61C7}"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indmill"/>
        </a:ext>
      </dgm:extLst>
    </dgm:pt>
    <dgm:pt modelId="{418B92F7-4214-4ECB-A4CC-261FAE8B4F42}" type="pres">
      <dgm:prSet presAssocID="{E6C2B9E8-FE5C-4AA1-9829-38A1D3BD61C7}" presName="spaceRect" presStyleCnt="0"/>
      <dgm:spPr/>
    </dgm:pt>
    <dgm:pt modelId="{5D7B95AC-2BD0-4FDD-B387-3B6C7253312B}" type="pres">
      <dgm:prSet presAssocID="{E6C2B9E8-FE5C-4AA1-9829-38A1D3BD61C7}" presName="parTx" presStyleLbl="revTx" presStyleIdx="3" presStyleCnt="5">
        <dgm:presLayoutVars>
          <dgm:chMax val="0"/>
          <dgm:chPref val="0"/>
        </dgm:presLayoutVars>
      </dgm:prSet>
      <dgm:spPr/>
    </dgm:pt>
    <dgm:pt modelId="{269940AF-2516-4506-8766-BAC70D3731DC}" type="pres">
      <dgm:prSet presAssocID="{14AB4B99-930E-47EA-9186-EB33433521B4}" presName="sibTrans" presStyleCnt="0"/>
      <dgm:spPr/>
    </dgm:pt>
    <dgm:pt modelId="{79950974-0F82-4518-B24B-3BA3769222CA}" type="pres">
      <dgm:prSet presAssocID="{D5CA2657-B4A9-474F-B58E-F7202D5DF562}" presName="compNode" presStyleCnt="0"/>
      <dgm:spPr/>
    </dgm:pt>
    <dgm:pt modelId="{EEBC2782-2121-479D-B4AB-CC8A2B3695C8}" type="pres">
      <dgm:prSet presAssocID="{D5CA2657-B4A9-474F-B58E-F7202D5DF562}" presName="bgRect" presStyleLbl="bgShp" presStyleIdx="4" presStyleCnt="5"/>
      <dgm:spPr/>
    </dgm:pt>
    <dgm:pt modelId="{640DBA19-8FF7-409E-8877-20E698E0032C}" type="pres">
      <dgm:prSet presAssocID="{D5CA2657-B4A9-474F-B58E-F7202D5DF562}"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Brain in head"/>
        </a:ext>
      </dgm:extLst>
    </dgm:pt>
    <dgm:pt modelId="{3C60CDD0-B764-49E3-A501-7A9AF66CB194}" type="pres">
      <dgm:prSet presAssocID="{D5CA2657-B4A9-474F-B58E-F7202D5DF562}" presName="spaceRect" presStyleCnt="0"/>
      <dgm:spPr/>
    </dgm:pt>
    <dgm:pt modelId="{0AD98135-864C-440C-82B2-CACADFDCAF2F}" type="pres">
      <dgm:prSet presAssocID="{D5CA2657-B4A9-474F-B58E-F7202D5DF562}" presName="parTx" presStyleLbl="revTx" presStyleIdx="4" presStyleCnt="5">
        <dgm:presLayoutVars>
          <dgm:chMax val="0"/>
          <dgm:chPref val="0"/>
        </dgm:presLayoutVars>
      </dgm:prSet>
      <dgm:spPr/>
    </dgm:pt>
  </dgm:ptLst>
  <dgm:cxnLst>
    <dgm:cxn modelId="{8B943A19-6004-4261-A43A-D420CD0C49D3}" srcId="{57D8C562-96AF-43C0-AED5-5F5B8E72A4CA}" destId="{E6C2B9E8-FE5C-4AA1-9829-38A1D3BD61C7}" srcOrd="3" destOrd="0" parTransId="{B73AEDA2-2365-485C-AC03-3D37CA1D021C}" sibTransId="{14AB4B99-930E-47EA-9186-EB33433521B4}"/>
    <dgm:cxn modelId="{9294F429-4A92-4B9A-B957-65B7E0BA2AF3}" srcId="{57D8C562-96AF-43C0-AED5-5F5B8E72A4CA}" destId="{D5CA2657-B4A9-474F-B58E-F7202D5DF562}" srcOrd="4" destOrd="0" parTransId="{23F7AB19-9C07-4D7A-89C9-74A3A7FE11EA}" sibTransId="{DA2D195F-087A-4BD7-8183-85B7934A2FEB}"/>
    <dgm:cxn modelId="{0F966767-B7D1-4DD7-AA64-14F9A39B3941}" type="presOf" srcId="{E0E17B79-C49B-4F09-A4E4-FD0970311FDB}" destId="{DA89B017-9E72-475F-88B1-7B394422DAD8}" srcOrd="0" destOrd="0" presId="urn:microsoft.com/office/officeart/2018/2/layout/IconVerticalSolidList"/>
    <dgm:cxn modelId="{8EA2466A-C9A7-48F8-8985-A13F28FADD85}" srcId="{57D8C562-96AF-43C0-AED5-5F5B8E72A4CA}" destId="{E87927F5-D92B-45A2-972B-5C4C56D5A56D}" srcOrd="2" destOrd="0" parTransId="{5962E9F5-5790-4B05-BD0B-28CA11EC4EFE}" sibTransId="{6D4D0498-C065-4BE6-A03D-B65BBAE09697}"/>
    <dgm:cxn modelId="{49D5FE77-2D20-4FF8-AD83-3C70940C769A}" type="presOf" srcId="{E6C2B9E8-FE5C-4AA1-9829-38A1D3BD61C7}" destId="{5D7B95AC-2BD0-4FDD-B387-3B6C7253312B}" srcOrd="0" destOrd="0" presId="urn:microsoft.com/office/officeart/2018/2/layout/IconVerticalSolidList"/>
    <dgm:cxn modelId="{EE3C267C-7BB7-4352-9099-4E8A414E5A15}" srcId="{57D8C562-96AF-43C0-AED5-5F5B8E72A4CA}" destId="{E0E17B79-C49B-4F09-A4E4-FD0970311FDB}" srcOrd="0" destOrd="0" parTransId="{8D282821-B0E9-4C9F-A5B7-F1C578DC9F3D}" sibTransId="{C1247A44-D6E9-478D-BE3A-F39844540CC3}"/>
    <dgm:cxn modelId="{C51F22BA-0F0F-42E3-9BC3-86AB0C5B0F05}" type="presOf" srcId="{D5CA2657-B4A9-474F-B58E-F7202D5DF562}" destId="{0AD98135-864C-440C-82B2-CACADFDCAF2F}" srcOrd="0" destOrd="0" presId="urn:microsoft.com/office/officeart/2018/2/layout/IconVerticalSolidList"/>
    <dgm:cxn modelId="{D46731C3-ECDD-44AC-ABF4-99CCE55A934D}" type="presOf" srcId="{57D8C562-96AF-43C0-AED5-5F5B8E72A4CA}" destId="{BC7B8439-109D-474D-AEB9-740B1E770803}" srcOrd="0" destOrd="0" presId="urn:microsoft.com/office/officeart/2018/2/layout/IconVerticalSolidList"/>
    <dgm:cxn modelId="{B9D755CD-FE42-407B-9EF2-65128793F519}" type="presOf" srcId="{E87927F5-D92B-45A2-972B-5C4C56D5A56D}" destId="{9A8034F3-3E38-4268-B1C2-2D0691564869}" srcOrd="0" destOrd="0" presId="urn:microsoft.com/office/officeart/2018/2/layout/IconVerticalSolidList"/>
    <dgm:cxn modelId="{1463DED0-3725-489F-9163-4C40DC0DFBF3}" type="presOf" srcId="{4DF8F5BC-BE1F-44FA-853C-CD65E5951A7B}" destId="{AB0209B5-C92C-4DE8-970B-D9C97A5F9B30}" srcOrd="0" destOrd="0" presId="urn:microsoft.com/office/officeart/2018/2/layout/IconVerticalSolidList"/>
    <dgm:cxn modelId="{74B939F8-E14E-4BCA-BFDD-8A56441FD81D}" srcId="{57D8C562-96AF-43C0-AED5-5F5B8E72A4CA}" destId="{4DF8F5BC-BE1F-44FA-853C-CD65E5951A7B}" srcOrd="1" destOrd="0" parTransId="{3D27F3BF-7FEA-40A0-B636-9DC0930035CA}" sibTransId="{F2D1D478-63DB-446C-A76C-D5BAA30EF84E}"/>
    <dgm:cxn modelId="{5F836C79-5A56-4E13-A2E8-0CF072A95304}" type="presParOf" srcId="{BC7B8439-109D-474D-AEB9-740B1E770803}" destId="{126C98E3-7990-44B9-B4BE-BE7E8995895B}" srcOrd="0" destOrd="0" presId="urn:microsoft.com/office/officeart/2018/2/layout/IconVerticalSolidList"/>
    <dgm:cxn modelId="{7A5334FC-89D5-4A48-950F-B007BC787D0A}" type="presParOf" srcId="{126C98E3-7990-44B9-B4BE-BE7E8995895B}" destId="{82192DA3-4076-4AF2-976D-DBEE1FC80932}" srcOrd="0" destOrd="0" presId="urn:microsoft.com/office/officeart/2018/2/layout/IconVerticalSolidList"/>
    <dgm:cxn modelId="{0311B784-9133-41A6-B2A6-2DE78B781E4A}" type="presParOf" srcId="{126C98E3-7990-44B9-B4BE-BE7E8995895B}" destId="{3B5395F6-427E-441F-B96D-9443C717DF66}" srcOrd="1" destOrd="0" presId="urn:microsoft.com/office/officeart/2018/2/layout/IconVerticalSolidList"/>
    <dgm:cxn modelId="{1ECF1642-7E2C-47EC-A8C1-AF34284759C0}" type="presParOf" srcId="{126C98E3-7990-44B9-B4BE-BE7E8995895B}" destId="{3D3ADD56-809C-402B-BFC2-7DD8D309DBC5}" srcOrd="2" destOrd="0" presId="urn:microsoft.com/office/officeart/2018/2/layout/IconVerticalSolidList"/>
    <dgm:cxn modelId="{FB0E8814-0E68-45BA-87CC-0B767E3B4683}" type="presParOf" srcId="{126C98E3-7990-44B9-B4BE-BE7E8995895B}" destId="{DA89B017-9E72-475F-88B1-7B394422DAD8}" srcOrd="3" destOrd="0" presId="urn:microsoft.com/office/officeart/2018/2/layout/IconVerticalSolidList"/>
    <dgm:cxn modelId="{D39BCACA-0764-436E-AC7C-52D931D35592}" type="presParOf" srcId="{BC7B8439-109D-474D-AEB9-740B1E770803}" destId="{B61FCE85-EF2C-446E-BD91-4C525BA48341}" srcOrd="1" destOrd="0" presId="urn:microsoft.com/office/officeart/2018/2/layout/IconVerticalSolidList"/>
    <dgm:cxn modelId="{1D47C53B-9721-4883-B683-3D4F3BB7D131}" type="presParOf" srcId="{BC7B8439-109D-474D-AEB9-740B1E770803}" destId="{B2801CB9-7A97-4812-86D3-70577CAD7EF7}" srcOrd="2" destOrd="0" presId="urn:microsoft.com/office/officeart/2018/2/layout/IconVerticalSolidList"/>
    <dgm:cxn modelId="{AF0D6E53-6CBF-4463-9668-FBB90916441A}" type="presParOf" srcId="{B2801CB9-7A97-4812-86D3-70577CAD7EF7}" destId="{60589091-078E-488D-BF54-2473EB8AB2DD}" srcOrd="0" destOrd="0" presId="urn:microsoft.com/office/officeart/2018/2/layout/IconVerticalSolidList"/>
    <dgm:cxn modelId="{B8397E4C-9D3C-4AD2-8AA3-8EDF96614060}" type="presParOf" srcId="{B2801CB9-7A97-4812-86D3-70577CAD7EF7}" destId="{F75A90BE-488A-45A1-AC50-4A4D31CB60FA}" srcOrd="1" destOrd="0" presId="urn:microsoft.com/office/officeart/2018/2/layout/IconVerticalSolidList"/>
    <dgm:cxn modelId="{AF54417F-3BC8-48A8-9722-556867ABC283}" type="presParOf" srcId="{B2801CB9-7A97-4812-86D3-70577CAD7EF7}" destId="{6EBA61AC-8846-404C-BD20-8DE820D036F1}" srcOrd="2" destOrd="0" presId="urn:microsoft.com/office/officeart/2018/2/layout/IconVerticalSolidList"/>
    <dgm:cxn modelId="{66E16E79-E06B-4F32-BBCE-D24D96B3CACA}" type="presParOf" srcId="{B2801CB9-7A97-4812-86D3-70577CAD7EF7}" destId="{AB0209B5-C92C-4DE8-970B-D9C97A5F9B30}" srcOrd="3" destOrd="0" presId="urn:microsoft.com/office/officeart/2018/2/layout/IconVerticalSolidList"/>
    <dgm:cxn modelId="{1EEBD23E-0760-4410-A099-1A86D578FA96}" type="presParOf" srcId="{BC7B8439-109D-474D-AEB9-740B1E770803}" destId="{474A2435-90F2-48AC-9482-7DC3878F138B}" srcOrd="3" destOrd="0" presId="urn:microsoft.com/office/officeart/2018/2/layout/IconVerticalSolidList"/>
    <dgm:cxn modelId="{B480346A-657D-4494-99FA-8E219D279F8C}" type="presParOf" srcId="{BC7B8439-109D-474D-AEB9-740B1E770803}" destId="{BB716718-E784-421B-97C1-791653905FC5}" srcOrd="4" destOrd="0" presId="urn:microsoft.com/office/officeart/2018/2/layout/IconVerticalSolidList"/>
    <dgm:cxn modelId="{A4915A94-F3FE-463A-8A40-EA86B3E3E9BC}" type="presParOf" srcId="{BB716718-E784-421B-97C1-791653905FC5}" destId="{5E4452D9-E506-4ED5-9333-3325E9B0CFED}" srcOrd="0" destOrd="0" presId="urn:microsoft.com/office/officeart/2018/2/layout/IconVerticalSolidList"/>
    <dgm:cxn modelId="{5626A163-22B7-4039-9107-FD5C4C20D1DE}" type="presParOf" srcId="{BB716718-E784-421B-97C1-791653905FC5}" destId="{75951365-0895-4560-A5CB-B9AEC4BF5C07}" srcOrd="1" destOrd="0" presId="urn:microsoft.com/office/officeart/2018/2/layout/IconVerticalSolidList"/>
    <dgm:cxn modelId="{9C4900CE-A218-4C3B-B422-15E91E109DD8}" type="presParOf" srcId="{BB716718-E784-421B-97C1-791653905FC5}" destId="{AEEBC9B5-F7BC-41BC-B6D4-A8AD6F550139}" srcOrd="2" destOrd="0" presId="urn:microsoft.com/office/officeart/2018/2/layout/IconVerticalSolidList"/>
    <dgm:cxn modelId="{3378706C-ACBE-4C6F-A4A6-8B8739823CA8}" type="presParOf" srcId="{BB716718-E784-421B-97C1-791653905FC5}" destId="{9A8034F3-3E38-4268-B1C2-2D0691564869}" srcOrd="3" destOrd="0" presId="urn:microsoft.com/office/officeart/2018/2/layout/IconVerticalSolidList"/>
    <dgm:cxn modelId="{81F044D4-35F7-4D61-B0D9-49BFA46A4EFE}" type="presParOf" srcId="{BC7B8439-109D-474D-AEB9-740B1E770803}" destId="{3F62893B-A12D-4D74-8AC6-1BD0FBAD9061}" srcOrd="5" destOrd="0" presId="urn:microsoft.com/office/officeart/2018/2/layout/IconVerticalSolidList"/>
    <dgm:cxn modelId="{694B75DD-6E4E-4A42-B7A6-2F9ACE4CCDCD}" type="presParOf" srcId="{BC7B8439-109D-474D-AEB9-740B1E770803}" destId="{080DFDA2-358C-42CC-B57C-4EDCF6237F01}" srcOrd="6" destOrd="0" presId="urn:microsoft.com/office/officeart/2018/2/layout/IconVerticalSolidList"/>
    <dgm:cxn modelId="{471D70BC-94F6-47A6-84D1-C6B04D5C8EE6}" type="presParOf" srcId="{080DFDA2-358C-42CC-B57C-4EDCF6237F01}" destId="{93A1D11C-8F24-4C80-9E2C-7D1CBFB6FB65}" srcOrd="0" destOrd="0" presId="urn:microsoft.com/office/officeart/2018/2/layout/IconVerticalSolidList"/>
    <dgm:cxn modelId="{A4183D7E-0FC9-4550-96BF-6AC0A1F5B0DF}" type="presParOf" srcId="{080DFDA2-358C-42CC-B57C-4EDCF6237F01}" destId="{0400C6B9-969B-4144-A75F-69CFF2E8626C}" srcOrd="1" destOrd="0" presId="urn:microsoft.com/office/officeart/2018/2/layout/IconVerticalSolidList"/>
    <dgm:cxn modelId="{6684B0E5-C6B6-4174-8ED9-DFF1D4282D0B}" type="presParOf" srcId="{080DFDA2-358C-42CC-B57C-4EDCF6237F01}" destId="{418B92F7-4214-4ECB-A4CC-261FAE8B4F42}" srcOrd="2" destOrd="0" presId="urn:microsoft.com/office/officeart/2018/2/layout/IconVerticalSolidList"/>
    <dgm:cxn modelId="{51975E22-5845-4D7B-A264-C475BA41ABA4}" type="presParOf" srcId="{080DFDA2-358C-42CC-B57C-4EDCF6237F01}" destId="{5D7B95AC-2BD0-4FDD-B387-3B6C7253312B}" srcOrd="3" destOrd="0" presId="urn:microsoft.com/office/officeart/2018/2/layout/IconVerticalSolidList"/>
    <dgm:cxn modelId="{8835EFE5-A7B8-418D-9E4D-9F846D01408F}" type="presParOf" srcId="{BC7B8439-109D-474D-AEB9-740B1E770803}" destId="{269940AF-2516-4506-8766-BAC70D3731DC}" srcOrd="7" destOrd="0" presId="urn:microsoft.com/office/officeart/2018/2/layout/IconVerticalSolidList"/>
    <dgm:cxn modelId="{57C2C54E-53ED-49C6-8FD2-EC569CF3AE5E}" type="presParOf" srcId="{BC7B8439-109D-474D-AEB9-740B1E770803}" destId="{79950974-0F82-4518-B24B-3BA3769222CA}" srcOrd="8" destOrd="0" presId="urn:microsoft.com/office/officeart/2018/2/layout/IconVerticalSolidList"/>
    <dgm:cxn modelId="{F7782C56-85DA-4A0F-939B-EB9CBB39D7FC}" type="presParOf" srcId="{79950974-0F82-4518-B24B-3BA3769222CA}" destId="{EEBC2782-2121-479D-B4AB-CC8A2B3695C8}" srcOrd="0" destOrd="0" presId="urn:microsoft.com/office/officeart/2018/2/layout/IconVerticalSolidList"/>
    <dgm:cxn modelId="{8173BEFC-094B-42A8-BC8E-2732E0C27562}" type="presParOf" srcId="{79950974-0F82-4518-B24B-3BA3769222CA}" destId="{640DBA19-8FF7-409E-8877-20E698E0032C}" srcOrd="1" destOrd="0" presId="urn:microsoft.com/office/officeart/2018/2/layout/IconVerticalSolidList"/>
    <dgm:cxn modelId="{0F925BB8-0F7D-4E0B-9044-A5544EE13013}" type="presParOf" srcId="{79950974-0F82-4518-B24B-3BA3769222CA}" destId="{3C60CDD0-B764-49E3-A501-7A9AF66CB194}" srcOrd="2" destOrd="0" presId="urn:microsoft.com/office/officeart/2018/2/layout/IconVerticalSolidList"/>
    <dgm:cxn modelId="{0FDF7C9B-1B1A-48D5-B4AD-B5CDCA1C8B3C}" type="presParOf" srcId="{79950974-0F82-4518-B24B-3BA3769222CA}" destId="{0AD98135-864C-440C-82B2-CACADFDCAF2F}"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B27025-5CDD-49B2-8559-4528EDEDBF1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11D7D35-8839-49E5-80E2-E3ED51F49483}">
      <dgm:prSet/>
      <dgm:spPr/>
      <dgm:t>
        <a:bodyPr/>
        <a:lstStyle/>
        <a:p>
          <a:pPr>
            <a:lnSpc>
              <a:spcPct val="100000"/>
            </a:lnSpc>
          </a:pPr>
          <a:r>
            <a:rPr lang="en-US"/>
            <a:t>GP – Mya can ask for medication to support anxiety and sleep</a:t>
          </a:r>
        </a:p>
      </dgm:t>
    </dgm:pt>
    <dgm:pt modelId="{671BE31B-1846-4071-B951-6CF836A25264}" type="parTrans" cxnId="{717088F8-96E9-44F0-AE7D-F8368CF293C4}">
      <dgm:prSet/>
      <dgm:spPr/>
      <dgm:t>
        <a:bodyPr/>
        <a:lstStyle/>
        <a:p>
          <a:endParaRPr lang="en-US"/>
        </a:p>
      </dgm:t>
    </dgm:pt>
    <dgm:pt modelId="{881C0B11-910E-421B-B445-8041CEE68B42}" type="sibTrans" cxnId="{717088F8-96E9-44F0-AE7D-F8368CF293C4}">
      <dgm:prSet/>
      <dgm:spPr/>
      <dgm:t>
        <a:bodyPr/>
        <a:lstStyle/>
        <a:p>
          <a:endParaRPr lang="en-US"/>
        </a:p>
      </dgm:t>
    </dgm:pt>
    <dgm:pt modelId="{00D05D76-EFED-4C83-8F11-E0CECFF5ED81}">
      <dgm:prSet/>
      <dgm:spPr/>
      <dgm:t>
        <a:bodyPr/>
        <a:lstStyle/>
        <a:p>
          <a:pPr>
            <a:lnSpc>
              <a:spcPct val="100000"/>
            </a:lnSpc>
          </a:pPr>
          <a:r>
            <a:rPr lang="en-US"/>
            <a:t>GP can refer her to relevant groups e.g. CBT, counselling, specialist doctor in hospital to support her asthma, dietician</a:t>
          </a:r>
        </a:p>
      </dgm:t>
    </dgm:pt>
    <dgm:pt modelId="{382BA505-70F5-4F6C-9A29-FC6695A2E2C7}" type="parTrans" cxnId="{FA9F34F1-6C5C-47D5-8B6C-70E08AE63698}">
      <dgm:prSet/>
      <dgm:spPr/>
      <dgm:t>
        <a:bodyPr/>
        <a:lstStyle/>
        <a:p>
          <a:endParaRPr lang="en-US"/>
        </a:p>
      </dgm:t>
    </dgm:pt>
    <dgm:pt modelId="{4A1CBB1E-D2A6-4BCE-8CF0-F3264C60499C}" type="sibTrans" cxnId="{FA9F34F1-6C5C-47D5-8B6C-70E08AE63698}">
      <dgm:prSet/>
      <dgm:spPr/>
      <dgm:t>
        <a:bodyPr/>
        <a:lstStyle/>
        <a:p>
          <a:endParaRPr lang="en-US"/>
        </a:p>
      </dgm:t>
    </dgm:pt>
    <dgm:pt modelId="{432292CF-8BEC-410C-B629-C81F02BCFCC9}">
      <dgm:prSet/>
      <dgm:spPr/>
      <dgm:t>
        <a:bodyPr/>
        <a:lstStyle/>
        <a:p>
          <a:pPr>
            <a:lnSpc>
              <a:spcPct val="100000"/>
            </a:lnSpc>
          </a:pPr>
          <a:r>
            <a:rPr lang="en-US"/>
            <a:t>Annual asthma reviews (Mya should book next available one)</a:t>
          </a:r>
        </a:p>
      </dgm:t>
    </dgm:pt>
    <dgm:pt modelId="{A4773CB6-9B99-45DC-AC21-23284ACD6533}" type="parTrans" cxnId="{92B06ABA-6AD7-4F10-89B6-51E2D0CC728B}">
      <dgm:prSet/>
      <dgm:spPr/>
      <dgm:t>
        <a:bodyPr/>
        <a:lstStyle/>
        <a:p>
          <a:endParaRPr lang="en-US"/>
        </a:p>
      </dgm:t>
    </dgm:pt>
    <dgm:pt modelId="{BA2A5344-D779-497A-A40D-79674B0BBBE4}" type="sibTrans" cxnId="{92B06ABA-6AD7-4F10-89B6-51E2D0CC728B}">
      <dgm:prSet/>
      <dgm:spPr/>
      <dgm:t>
        <a:bodyPr/>
        <a:lstStyle/>
        <a:p>
          <a:endParaRPr lang="en-US"/>
        </a:p>
      </dgm:t>
    </dgm:pt>
    <dgm:pt modelId="{5192C131-2B0D-4571-BB85-B2002C582404}">
      <dgm:prSet/>
      <dgm:spPr/>
      <dgm:t>
        <a:bodyPr/>
        <a:lstStyle/>
        <a:p>
          <a:pPr>
            <a:lnSpc>
              <a:spcPct val="100000"/>
            </a:lnSpc>
          </a:pPr>
          <a:r>
            <a:rPr lang="en-US"/>
            <a:t>Asthma action plan</a:t>
          </a:r>
        </a:p>
      </dgm:t>
    </dgm:pt>
    <dgm:pt modelId="{2358A36C-6983-4012-BCD4-FA4ACB318947}" type="parTrans" cxnId="{186B9DFD-6A0C-4982-8AD3-DBF0BA4F5C45}">
      <dgm:prSet/>
      <dgm:spPr/>
      <dgm:t>
        <a:bodyPr/>
        <a:lstStyle/>
        <a:p>
          <a:endParaRPr lang="en-US"/>
        </a:p>
      </dgm:t>
    </dgm:pt>
    <dgm:pt modelId="{F5330EC9-F198-4D48-AB00-FDF8E3D768E6}" type="sibTrans" cxnId="{186B9DFD-6A0C-4982-8AD3-DBF0BA4F5C45}">
      <dgm:prSet/>
      <dgm:spPr/>
      <dgm:t>
        <a:bodyPr/>
        <a:lstStyle/>
        <a:p>
          <a:endParaRPr lang="en-US"/>
        </a:p>
      </dgm:t>
    </dgm:pt>
    <dgm:pt modelId="{AF5459D0-A01C-49AF-BFC4-F4A365002E4A}">
      <dgm:prSet/>
      <dgm:spPr/>
      <dgm:t>
        <a:bodyPr/>
        <a:lstStyle/>
        <a:p>
          <a:pPr>
            <a:lnSpc>
              <a:spcPct val="100000"/>
            </a:lnSpc>
          </a:pPr>
          <a:r>
            <a:rPr lang="en-US"/>
            <a:t>Identifying triggers</a:t>
          </a:r>
        </a:p>
      </dgm:t>
    </dgm:pt>
    <dgm:pt modelId="{39CEB404-6C32-4C9B-8B62-CECEA05BD67F}" type="parTrans" cxnId="{C644C72B-CA71-4153-914A-2AE60B38BAF3}">
      <dgm:prSet/>
      <dgm:spPr/>
      <dgm:t>
        <a:bodyPr/>
        <a:lstStyle/>
        <a:p>
          <a:endParaRPr lang="en-US"/>
        </a:p>
      </dgm:t>
    </dgm:pt>
    <dgm:pt modelId="{32A918D5-296F-4DB8-BDF1-796149AA71D9}" type="sibTrans" cxnId="{C644C72B-CA71-4153-914A-2AE60B38BAF3}">
      <dgm:prSet/>
      <dgm:spPr/>
      <dgm:t>
        <a:bodyPr/>
        <a:lstStyle/>
        <a:p>
          <a:endParaRPr lang="en-US"/>
        </a:p>
      </dgm:t>
    </dgm:pt>
    <dgm:pt modelId="{6037F125-4F14-446E-B41F-D574707EAC98}">
      <dgm:prSet/>
      <dgm:spPr/>
      <dgm:t>
        <a:bodyPr/>
        <a:lstStyle/>
        <a:p>
          <a:pPr>
            <a:lnSpc>
              <a:spcPct val="100000"/>
            </a:lnSpc>
          </a:pPr>
          <a:r>
            <a:rPr lang="en-US"/>
            <a:t>Building connections</a:t>
          </a:r>
        </a:p>
      </dgm:t>
    </dgm:pt>
    <dgm:pt modelId="{90923052-BA2A-4C52-9AB9-DD0ABAB66F89}" type="parTrans" cxnId="{F2C52FAA-FA68-4524-805F-D8280C8203C3}">
      <dgm:prSet/>
      <dgm:spPr/>
      <dgm:t>
        <a:bodyPr/>
        <a:lstStyle/>
        <a:p>
          <a:endParaRPr lang="en-US"/>
        </a:p>
      </dgm:t>
    </dgm:pt>
    <dgm:pt modelId="{C187694C-7CF9-4EA3-AF1C-71F16D2E24BE}" type="sibTrans" cxnId="{F2C52FAA-FA68-4524-805F-D8280C8203C3}">
      <dgm:prSet/>
      <dgm:spPr/>
      <dgm:t>
        <a:bodyPr/>
        <a:lstStyle/>
        <a:p>
          <a:endParaRPr lang="en-US"/>
        </a:p>
      </dgm:t>
    </dgm:pt>
    <dgm:pt modelId="{02DA2FB7-C352-40C3-A8CB-8DAF694E5D9F}">
      <dgm:prSet/>
      <dgm:spPr/>
      <dgm:t>
        <a:bodyPr/>
        <a:lstStyle/>
        <a:p>
          <a:pPr>
            <a:lnSpc>
              <a:spcPct val="100000"/>
            </a:lnSpc>
          </a:pPr>
          <a:r>
            <a:rPr lang="en-US"/>
            <a:t>Changes in diet and physical activity</a:t>
          </a:r>
        </a:p>
      </dgm:t>
    </dgm:pt>
    <dgm:pt modelId="{D32E714F-5B6A-4417-A5D0-5B306200B5C8}" type="parTrans" cxnId="{AFABDDDF-A432-4EFC-9A6E-A1A4B559FACF}">
      <dgm:prSet/>
      <dgm:spPr/>
      <dgm:t>
        <a:bodyPr/>
        <a:lstStyle/>
        <a:p>
          <a:endParaRPr lang="en-US"/>
        </a:p>
      </dgm:t>
    </dgm:pt>
    <dgm:pt modelId="{CDF240CA-460B-47B5-9703-BA394094D68B}" type="sibTrans" cxnId="{AFABDDDF-A432-4EFC-9A6E-A1A4B559FACF}">
      <dgm:prSet/>
      <dgm:spPr/>
      <dgm:t>
        <a:bodyPr/>
        <a:lstStyle/>
        <a:p>
          <a:endParaRPr lang="en-US"/>
        </a:p>
      </dgm:t>
    </dgm:pt>
    <dgm:pt modelId="{E5BB994D-700E-429A-A5CA-72E2DFCC57E5}">
      <dgm:prSet/>
      <dgm:spPr/>
      <dgm:t>
        <a:bodyPr/>
        <a:lstStyle/>
        <a:p>
          <a:pPr>
            <a:lnSpc>
              <a:spcPct val="100000"/>
            </a:lnSpc>
          </a:pPr>
          <a:r>
            <a:rPr lang="en-US"/>
            <a:t>Check-ups when needed, especially if conditions worsen</a:t>
          </a:r>
        </a:p>
      </dgm:t>
    </dgm:pt>
    <dgm:pt modelId="{4008BA7B-4888-48AD-811E-B9C3635135C6}" type="parTrans" cxnId="{C8D0CE73-05F8-4AC9-B2E4-100A81DF5A5E}">
      <dgm:prSet/>
      <dgm:spPr/>
      <dgm:t>
        <a:bodyPr/>
        <a:lstStyle/>
        <a:p>
          <a:endParaRPr lang="en-US"/>
        </a:p>
      </dgm:t>
    </dgm:pt>
    <dgm:pt modelId="{6BE7125A-A70B-4EB2-95EF-249A41D03CE3}" type="sibTrans" cxnId="{C8D0CE73-05F8-4AC9-B2E4-100A81DF5A5E}">
      <dgm:prSet/>
      <dgm:spPr/>
      <dgm:t>
        <a:bodyPr/>
        <a:lstStyle/>
        <a:p>
          <a:endParaRPr lang="en-US"/>
        </a:p>
      </dgm:t>
    </dgm:pt>
    <dgm:pt modelId="{47653F8F-9E69-46C9-A973-1D306BB96A27}" type="pres">
      <dgm:prSet presAssocID="{32B27025-5CDD-49B2-8559-4528EDEDBF1B}" presName="root" presStyleCnt="0">
        <dgm:presLayoutVars>
          <dgm:dir/>
          <dgm:resizeHandles val="exact"/>
        </dgm:presLayoutVars>
      </dgm:prSet>
      <dgm:spPr/>
    </dgm:pt>
    <dgm:pt modelId="{B4C0808C-8C72-4293-AD80-8F357B73381F}" type="pres">
      <dgm:prSet presAssocID="{D11D7D35-8839-49E5-80E2-E3ED51F49483}" presName="compNode" presStyleCnt="0"/>
      <dgm:spPr/>
    </dgm:pt>
    <dgm:pt modelId="{4D781C91-279D-415F-A1C9-BA1B4CB29717}" type="pres">
      <dgm:prSet presAssocID="{D11D7D35-8839-49E5-80E2-E3ED51F49483}" presName="bgRect" presStyleLbl="bgShp" presStyleIdx="0" presStyleCnt="8"/>
      <dgm:spPr/>
    </dgm:pt>
    <dgm:pt modelId="{1B8A1120-05C9-4D99-8247-FC4D3E5B1BD7}" type="pres">
      <dgm:prSet presAssocID="{D11D7D35-8839-49E5-80E2-E3ED51F49483}"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edicine"/>
        </a:ext>
      </dgm:extLst>
    </dgm:pt>
    <dgm:pt modelId="{CCD2E9A1-EE91-4DF6-B4DE-D840FDEB4005}" type="pres">
      <dgm:prSet presAssocID="{D11D7D35-8839-49E5-80E2-E3ED51F49483}" presName="spaceRect" presStyleCnt="0"/>
      <dgm:spPr/>
    </dgm:pt>
    <dgm:pt modelId="{28F0785B-61CB-4C23-AA0E-E31F7E82A955}" type="pres">
      <dgm:prSet presAssocID="{D11D7D35-8839-49E5-80E2-E3ED51F49483}" presName="parTx" presStyleLbl="revTx" presStyleIdx="0" presStyleCnt="8">
        <dgm:presLayoutVars>
          <dgm:chMax val="0"/>
          <dgm:chPref val="0"/>
        </dgm:presLayoutVars>
      </dgm:prSet>
      <dgm:spPr/>
    </dgm:pt>
    <dgm:pt modelId="{A10109BE-C992-4FD9-B9FF-C0CF6E0CD884}" type="pres">
      <dgm:prSet presAssocID="{881C0B11-910E-421B-B445-8041CEE68B42}" presName="sibTrans" presStyleCnt="0"/>
      <dgm:spPr/>
    </dgm:pt>
    <dgm:pt modelId="{5D44AC22-AA0C-4BE3-A0DD-ED654B104BB8}" type="pres">
      <dgm:prSet presAssocID="{00D05D76-EFED-4C83-8F11-E0CECFF5ED81}" presName="compNode" presStyleCnt="0"/>
      <dgm:spPr/>
    </dgm:pt>
    <dgm:pt modelId="{C7A10E4B-77DE-493A-A368-415E053BCEC2}" type="pres">
      <dgm:prSet presAssocID="{00D05D76-EFED-4C83-8F11-E0CECFF5ED81}" presName="bgRect" presStyleLbl="bgShp" presStyleIdx="1" presStyleCnt="8"/>
      <dgm:spPr/>
    </dgm:pt>
    <dgm:pt modelId="{D24DD5F5-70BF-4522-81A9-781C555D622B}" type="pres">
      <dgm:prSet presAssocID="{00D05D76-EFED-4C83-8F11-E0CECFF5ED81}"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21F5A2BB-84DF-4D01-B92E-71FD97F23336}" type="pres">
      <dgm:prSet presAssocID="{00D05D76-EFED-4C83-8F11-E0CECFF5ED81}" presName="spaceRect" presStyleCnt="0"/>
      <dgm:spPr/>
    </dgm:pt>
    <dgm:pt modelId="{8D1FF846-3E41-4046-8CF5-ABB7D0FB2B04}" type="pres">
      <dgm:prSet presAssocID="{00D05D76-EFED-4C83-8F11-E0CECFF5ED81}" presName="parTx" presStyleLbl="revTx" presStyleIdx="1" presStyleCnt="8">
        <dgm:presLayoutVars>
          <dgm:chMax val="0"/>
          <dgm:chPref val="0"/>
        </dgm:presLayoutVars>
      </dgm:prSet>
      <dgm:spPr/>
    </dgm:pt>
    <dgm:pt modelId="{6852D7AD-F163-4B0E-86CF-9940F590B49B}" type="pres">
      <dgm:prSet presAssocID="{4A1CBB1E-D2A6-4BCE-8CF0-F3264C60499C}" presName="sibTrans" presStyleCnt="0"/>
      <dgm:spPr/>
    </dgm:pt>
    <dgm:pt modelId="{5F8DD8FB-B5F2-48B3-B644-845C2D7F376B}" type="pres">
      <dgm:prSet presAssocID="{432292CF-8BEC-410C-B629-C81F02BCFCC9}" presName="compNode" presStyleCnt="0"/>
      <dgm:spPr/>
    </dgm:pt>
    <dgm:pt modelId="{E82BE330-4B76-499E-BCB0-720A95C60464}" type="pres">
      <dgm:prSet presAssocID="{432292CF-8BEC-410C-B629-C81F02BCFCC9}" presName="bgRect" presStyleLbl="bgShp" presStyleIdx="2" presStyleCnt="8"/>
      <dgm:spPr/>
    </dgm:pt>
    <dgm:pt modelId="{9B67BB14-70A1-4BE7-9940-0E50BBD5DEFA}" type="pres">
      <dgm:prSet presAssocID="{432292CF-8BEC-410C-B629-C81F02BCFCC9}"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ospital"/>
        </a:ext>
      </dgm:extLst>
    </dgm:pt>
    <dgm:pt modelId="{F78C76D2-821C-4627-9392-0147701CD4B8}" type="pres">
      <dgm:prSet presAssocID="{432292CF-8BEC-410C-B629-C81F02BCFCC9}" presName="spaceRect" presStyleCnt="0"/>
      <dgm:spPr/>
    </dgm:pt>
    <dgm:pt modelId="{8CF3C603-16CF-49CC-90F2-00B81C05F651}" type="pres">
      <dgm:prSet presAssocID="{432292CF-8BEC-410C-B629-C81F02BCFCC9}" presName="parTx" presStyleLbl="revTx" presStyleIdx="2" presStyleCnt="8">
        <dgm:presLayoutVars>
          <dgm:chMax val="0"/>
          <dgm:chPref val="0"/>
        </dgm:presLayoutVars>
      </dgm:prSet>
      <dgm:spPr/>
    </dgm:pt>
    <dgm:pt modelId="{39BA5A60-2222-409F-B6F9-84AD57161FE4}" type="pres">
      <dgm:prSet presAssocID="{BA2A5344-D779-497A-A40D-79674B0BBBE4}" presName="sibTrans" presStyleCnt="0"/>
      <dgm:spPr/>
    </dgm:pt>
    <dgm:pt modelId="{7DB287D5-4D10-4210-BC11-1FFC8571155C}" type="pres">
      <dgm:prSet presAssocID="{5192C131-2B0D-4571-BB85-B2002C582404}" presName="compNode" presStyleCnt="0"/>
      <dgm:spPr/>
    </dgm:pt>
    <dgm:pt modelId="{6F0F8D49-102B-4C50-A0F0-A0DC8E961951}" type="pres">
      <dgm:prSet presAssocID="{5192C131-2B0D-4571-BB85-B2002C582404}" presName="bgRect" presStyleLbl="bgShp" presStyleIdx="3" presStyleCnt="8"/>
      <dgm:spPr/>
    </dgm:pt>
    <dgm:pt modelId="{0F847BD3-E519-4486-9694-79E51AF16234}" type="pres">
      <dgm:prSet presAssocID="{5192C131-2B0D-4571-BB85-B2002C582404}"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3D577DC5-E3B4-47F9-8C6D-2784B5ED96D9}" type="pres">
      <dgm:prSet presAssocID="{5192C131-2B0D-4571-BB85-B2002C582404}" presName="spaceRect" presStyleCnt="0"/>
      <dgm:spPr/>
    </dgm:pt>
    <dgm:pt modelId="{7380BBCF-43FB-49E9-BB5C-52D5F496634A}" type="pres">
      <dgm:prSet presAssocID="{5192C131-2B0D-4571-BB85-B2002C582404}" presName="parTx" presStyleLbl="revTx" presStyleIdx="3" presStyleCnt="8">
        <dgm:presLayoutVars>
          <dgm:chMax val="0"/>
          <dgm:chPref val="0"/>
        </dgm:presLayoutVars>
      </dgm:prSet>
      <dgm:spPr/>
    </dgm:pt>
    <dgm:pt modelId="{55AD41FD-BF12-4153-ACAC-D518970CEFC5}" type="pres">
      <dgm:prSet presAssocID="{F5330EC9-F198-4D48-AB00-FDF8E3D768E6}" presName="sibTrans" presStyleCnt="0"/>
      <dgm:spPr/>
    </dgm:pt>
    <dgm:pt modelId="{A8B5B9F4-6309-41FE-8D1F-8F8299B0DD7C}" type="pres">
      <dgm:prSet presAssocID="{AF5459D0-A01C-49AF-BFC4-F4A365002E4A}" presName="compNode" presStyleCnt="0"/>
      <dgm:spPr/>
    </dgm:pt>
    <dgm:pt modelId="{D26F6D9C-B9AA-4E10-A970-3099B5D9A860}" type="pres">
      <dgm:prSet presAssocID="{AF5459D0-A01C-49AF-BFC4-F4A365002E4A}" presName="bgRect" presStyleLbl="bgShp" presStyleIdx="4" presStyleCnt="8"/>
      <dgm:spPr/>
    </dgm:pt>
    <dgm:pt modelId="{2762E3E4-40FF-4D45-A6CA-A060F104EDCE}" type="pres">
      <dgm:prSet presAssocID="{AF5459D0-A01C-49AF-BFC4-F4A365002E4A}"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Magnifying glass"/>
        </a:ext>
      </dgm:extLst>
    </dgm:pt>
    <dgm:pt modelId="{2C67023B-10CB-4989-B8F2-E8C6329F4BDC}" type="pres">
      <dgm:prSet presAssocID="{AF5459D0-A01C-49AF-BFC4-F4A365002E4A}" presName="spaceRect" presStyleCnt="0"/>
      <dgm:spPr/>
    </dgm:pt>
    <dgm:pt modelId="{24FD46C9-8515-44C8-A41D-F176C9042CC9}" type="pres">
      <dgm:prSet presAssocID="{AF5459D0-A01C-49AF-BFC4-F4A365002E4A}" presName="parTx" presStyleLbl="revTx" presStyleIdx="4" presStyleCnt="8">
        <dgm:presLayoutVars>
          <dgm:chMax val="0"/>
          <dgm:chPref val="0"/>
        </dgm:presLayoutVars>
      </dgm:prSet>
      <dgm:spPr/>
    </dgm:pt>
    <dgm:pt modelId="{973F536A-016E-4DBC-A6F0-CD0F299E68A8}" type="pres">
      <dgm:prSet presAssocID="{32A918D5-296F-4DB8-BDF1-796149AA71D9}" presName="sibTrans" presStyleCnt="0"/>
      <dgm:spPr/>
    </dgm:pt>
    <dgm:pt modelId="{CF5A6CAA-AE4F-4F98-B6EA-5E2D178EDA63}" type="pres">
      <dgm:prSet presAssocID="{6037F125-4F14-446E-B41F-D574707EAC98}" presName="compNode" presStyleCnt="0"/>
      <dgm:spPr/>
    </dgm:pt>
    <dgm:pt modelId="{3D5315C0-9694-4FED-80B5-1AAE02D94EA7}" type="pres">
      <dgm:prSet presAssocID="{6037F125-4F14-446E-B41F-D574707EAC98}" presName="bgRect" presStyleLbl="bgShp" presStyleIdx="5" presStyleCnt="8"/>
      <dgm:spPr/>
    </dgm:pt>
    <dgm:pt modelId="{CBE84AE1-B23B-4AF0-AB29-7175771D0C86}" type="pres">
      <dgm:prSet presAssocID="{6037F125-4F14-446E-B41F-D574707EAC98}"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1AD56F52-FBEE-492E-AEF9-69D694DEC991}" type="pres">
      <dgm:prSet presAssocID="{6037F125-4F14-446E-B41F-D574707EAC98}" presName="spaceRect" presStyleCnt="0"/>
      <dgm:spPr/>
    </dgm:pt>
    <dgm:pt modelId="{98625BB5-4155-4ADF-9F9F-2CED3AC514AC}" type="pres">
      <dgm:prSet presAssocID="{6037F125-4F14-446E-B41F-D574707EAC98}" presName="parTx" presStyleLbl="revTx" presStyleIdx="5" presStyleCnt="8">
        <dgm:presLayoutVars>
          <dgm:chMax val="0"/>
          <dgm:chPref val="0"/>
        </dgm:presLayoutVars>
      </dgm:prSet>
      <dgm:spPr/>
    </dgm:pt>
    <dgm:pt modelId="{F1810682-CE49-4280-B6BA-262C1E7F77AB}" type="pres">
      <dgm:prSet presAssocID="{C187694C-7CF9-4EA3-AF1C-71F16D2E24BE}" presName="sibTrans" presStyleCnt="0"/>
      <dgm:spPr/>
    </dgm:pt>
    <dgm:pt modelId="{E2E8C806-4FCC-4A0E-912B-05EEC9593BD0}" type="pres">
      <dgm:prSet presAssocID="{02DA2FB7-C352-40C3-A8CB-8DAF694E5D9F}" presName="compNode" presStyleCnt="0"/>
      <dgm:spPr/>
    </dgm:pt>
    <dgm:pt modelId="{F2995188-E054-49DD-9C10-2C8285DC0C09}" type="pres">
      <dgm:prSet presAssocID="{02DA2FB7-C352-40C3-A8CB-8DAF694E5D9F}" presName="bgRect" presStyleLbl="bgShp" presStyleIdx="6" presStyleCnt="8"/>
      <dgm:spPr/>
    </dgm:pt>
    <dgm:pt modelId="{5E35E4B4-F39F-456E-A7D4-B10D1DD6AF40}" type="pres">
      <dgm:prSet presAssocID="{02DA2FB7-C352-40C3-A8CB-8DAF694E5D9F}"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Run"/>
        </a:ext>
      </dgm:extLst>
    </dgm:pt>
    <dgm:pt modelId="{AEF9E6DA-3609-4AB0-B552-9649979992E0}" type="pres">
      <dgm:prSet presAssocID="{02DA2FB7-C352-40C3-A8CB-8DAF694E5D9F}" presName="spaceRect" presStyleCnt="0"/>
      <dgm:spPr/>
    </dgm:pt>
    <dgm:pt modelId="{115F1157-26FE-4CBA-AABD-CE2AC68AC2E9}" type="pres">
      <dgm:prSet presAssocID="{02DA2FB7-C352-40C3-A8CB-8DAF694E5D9F}" presName="parTx" presStyleLbl="revTx" presStyleIdx="6" presStyleCnt="8">
        <dgm:presLayoutVars>
          <dgm:chMax val="0"/>
          <dgm:chPref val="0"/>
        </dgm:presLayoutVars>
      </dgm:prSet>
      <dgm:spPr/>
    </dgm:pt>
    <dgm:pt modelId="{C9ECFC23-B0F3-4525-AF76-3F4D8B3C8F36}" type="pres">
      <dgm:prSet presAssocID="{CDF240CA-460B-47B5-9703-BA394094D68B}" presName="sibTrans" presStyleCnt="0"/>
      <dgm:spPr/>
    </dgm:pt>
    <dgm:pt modelId="{E9FE2E13-123F-49C8-BB5C-0191F68FF88C}" type="pres">
      <dgm:prSet presAssocID="{E5BB994D-700E-429A-A5CA-72E2DFCC57E5}" presName="compNode" presStyleCnt="0"/>
      <dgm:spPr/>
    </dgm:pt>
    <dgm:pt modelId="{EE24993A-2B4A-4123-B395-B99C5A90BA6D}" type="pres">
      <dgm:prSet presAssocID="{E5BB994D-700E-429A-A5CA-72E2DFCC57E5}" presName="bgRect" presStyleLbl="bgShp" presStyleIdx="7" presStyleCnt="8"/>
      <dgm:spPr/>
    </dgm:pt>
    <dgm:pt modelId="{6853C9EE-A109-4006-92F1-422097154718}" type="pres">
      <dgm:prSet presAssocID="{E5BB994D-700E-429A-A5CA-72E2DFCC57E5}"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First Aid Kit"/>
        </a:ext>
      </dgm:extLst>
    </dgm:pt>
    <dgm:pt modelId="{01A227F5-2B27-4D26-B22C-E306C687CF62}" type="pres">
      <dgm:prSet presAssocID="{E5BB994D-700E-429A-A5CA-72E2DFCC57E5}" presName="spaceRect" presStyleCnt="0"/>
      <dgm:spPr/>
    </dgm:pt>
    <dgm:pt modelId="{3D3054BF-5A64-40F6-AB2B-3CB0CF88D2D1}" type="pres">
      <dgm:prSet presAssocID="{E5BB994D-700E-429A-A5CA-72E2DFCC57E5}" presName="parTx" presStyleLbl="revTx" presStyleIdx="7" presStyleCnt="8">
        <dgm:presLayoutVars>
          <dgm:chMax val="0"/>
          <dgm:chPref val="0"/>
        </dgm:presLayoutVars>
      </dgm:prSet>
      <dgm:spPr/>
    </dgm:pt>
  </dgm:ptLst>
  <dgm:cxnLst>
    <dgm:cxn modelId="{7423D61A-3C49-4E3E-8EA0-64CB0A13BB5E}" type="presOf" srcId="{E5BB994D-700E-429A-A5CA-72E2DFCC57E5}" destId="{3D3054BF-5A64-40F6-AB2B-3CB0CF88D2D1}" srcOrd="0" destOrd="0" presId="urn:microsoft.com/office/officeart/2018/2/layout/IconVerticalSolidList"/>
    <dgm:cxn modelId="{C644C72B-CA71-4153-914A-2AE60B38BAF3}" srcId="{32B27025-5CDD-49B2-8559-4528EDEDBF1B}" destId="{AF5459D0-A01C-49AF-BFC4-F4A365002E4A}" srcOrd="4" destOrd="0" parTransId="{39CEB404-6C32-4C9B-8B62-CECEA05BD67F}" sibTransId="{32A918D5-296F-4DB8-BDF1-796149AA71D9}"/>
    <dgm:cxn modelId="{E0B50638-BFA4-4DF4-878B-585AFD3971D0}" type="presOf" srcId="{6037F125-4F14-446E-B41F-D574707EAC98}" destId="{98625BB5-4155-4ADF-9F9F-2CED3AC514AC}" srcOrd="0" destOrd="0" presId="urn:microsoft.com/office/officeart/2018/2/layout/IconVerticalSolidList"/>
    <dgm:cxn modelId="{897BB364-7230-4C96-9A1E-5F9FE1DE0C2D}" type="presOf" srcId="{5192C131-2B0D-4571-BB85-B2002C582404}" destId="{7380BBCF-43FB-49E9-BB5C-52D5F496634A}" srcOrd="0" destOrd="0" presId="urn:microsoft.com/office/officeart/2018/2/layout/IconVerticalSolidList"/>
    <dgm:cxn modelId="{FCE20C49-7A11-4F1A-845F-B968A60AD1B1}" type="presOf" srcId="{D11D7D35-8839-49E5-80E2-E3ED51F49483}" destId="{28F0785B-61CB-4C23-AA0E-E31F7E82A955}" srcOrd="0" destOrd="0" presId="urn:microsoft.com/office/officeart/2018/2/layout/IconVerticalSolidList"/>
    <dgm:cxn modelId="{C8D0CE73-05F8-4AC9-B2E4-100A81DF5A5E}" srcId="{32B27025-5CDD-49B2-8559-4528EDEDBF1B}" destId="{E5BB994D-700E-429A-A5CA-72E2DFCC57E5}" srcOrd="7" destOrd="0" parTransId="{4008BA7B-4888-48AD-811E-B9C3635135C6}" sibTransId="{6BE7125A-A70B-4EB2-95EF-249A41D03CE3}"/>
    <dgm:cxn modelId="{444FA779-94B2-4F2B-9AEE-C3287AD1E281}" type="presOf" srcId="{32B27025-5CDD-49B2-8559-4528EDEDBF1B}" destId="{47653F8F-9E69-46C9-A973-1D306BB96A27}" srcOrd="0" destOrd="0" presId="urn:microsoft.com/office/officeart/2018/2/layout/IconVerticalSolidList"/>
    <dgm:cxn modelId="{FE409A5A-31EE-4305-8529-D1F49E0AAEBF}" type="presOf" srcId="{432292CF-8BEC-410C-B629-C81F02BCFCC9}" destId="{8CF3C603-16CF-49CC-90F2-00B81C05F651}" srcOrd="0" destOrd="0" presId="urn:microsoft.com/office/officeart/2018/2/layout/IconVerticalSolidList"/>
    <dgm:cxn modelId="{05D73382-7D58-4494-BFA4-7BE98D1D2C6C}" type="presOf" srcId="{00D05D76-EFED-4C83-8F11-E0CECFF5ED81}" destId="{8D1FF846-3E41-4046-8CF5-ABB7D0FB2B04}" srcOrd="0" destOrd="0" presId="urn:microsoft.com/office/officeart/2018/2/layout/IconVerticalSolidList"/>
    <dgm:cxn modelId="{F2C52FAA-FA68-4524-805F-D8280C8203C3}" srcId="{32B27025-5CDD-49B2-8559-4528EDEDBF1B}" destId="{6037F125-4F14-446E-B41F-D574707EAC98}" srcOrd="5" destOrd="0" parTransId="{90923052-BA2A-4C52-9AB9-DD0ABAB66F89}" sibTransId="{C187694C-7CF9-4EA3-AF1C-71F16D2E24BE}"/>
    <dgm:cxn modelId="{92B06ABA-6AD7-4F10-89B6-51E2D0CC728B}" srcId="{32B27025-5CDD-49B2-8559-4528EDEDBF1B}" destId="{432292CF-8BEC-410C-B629-C81F02BCFCC9}" srcOrd="2" destOrd="0" parTransId="{A4773CB6-9B99-45DC-AC21-23284ACD6533}" sibTransId="{BA2A5344-D779-497A-A40D-79674B0BBBE4}"/>
    <dgm:cxn modelId="{493754C4-A834-4533-B02E-F2F986A7C781}" type="presOf" srcId="{AF5459D0-A01C-49AF-BFC4-F4A365002E4A}" destId="{24FD46C9-8515-44C8-A41D-F176C9042CC9}" srcOrd="0" destOrd="0" presId="urn:microsoft.com/office/officeart/2018/2/layout/IconVerticalSolidList"/>
    <dgm:cxn modelId="{78EB24CB-1297-47C8-8B2D-DA8159E16838}" type="presOf" srcId="{02DA2FB7-C352-40C3-A8CB-8DAF694E5D9F}" destId="{115F1157-26FE-4CBA-AABD-CE2AC68AC2E9}" srcOrd="0" destOrd="0" presId="urn:microsoft.com/office/officeart/2018/2/layout/IconVerticalSolidList"/>
    <dgm:cxn modelId="{AFABDDDF-A432-4EFC-9A6E-A1A4B559FACF}" srcId="{32B27025-5CDD-49B2-8559-4528EDEDBF1B}" destId="{02DA2FB7-C352-40C3-A8CB-8DAF694E5D9F}" srcOrd="6" destOrd="0" parTransId="{D32E714F-5B6A-4417-A5D0-5B306200B5C8}" sibTransId="{CDF240CA-460B-47B5-9703-BA394094D68B}"/>
    <dgm:cxn modelId="{FA9F34F1-6C5C-47D5-8B6C-70E08AE63698}" srcId="{32B27025-5CDD-49B2-8559-4528EDEDBF1B}" destId="{00D05D76-EFED-4C83-8F11-E0CECFF5ED81}" srcOrd="1" destOrd="0" parTransId="{382BA505-70F5-4F6C-9A29-FC6695A2E2C7}" sibTransId="{4A1CBB1E-D2A6-4BCE-8CF0-F3264C60499C}"/>
    <dgm:cxn modelId="{717088F8-96E9-44F0-AE7D-F8368CF293C4}" srcId="{32B27025-5CDD-49B2-8559-4528EDEDBF1B}" destId="{D11D7D35-8839-49E5-80E2-E3ED51F49483}" srcOrd="0" destOrd="0" parTransId="{671BE31B-1846-4071-B951-6CF836A25264}" sibTransId="{881C0B11-910E-421B-B445-8041CEE68B42}"/>
    <dgm:cxn modelId="{186B9DFD-6A0C-4982-8AD3-DBF0BA4F5C45}" srcId="{32B27025-5CDD-49B2-8559-4528EDEDBF1B}" destId="{5192C131-2B0D-4571-BB85-B2002C582404}" srcOrd="3" destOrd="0" parTransId="{2358A36C-6983-4012-BCD4-FA4ACB318947}" sibTransId="{F5330EC9-F198-4D48-AB00-FDF8E3D768E6}"/>
    <dgm:cxn modelId="{6A1F36AF-F265-48CA-A1BA-D318C60C254D}" type="presParOf" srcId="{47653F8F-9E69-46C9-A973-1D306BB96A27}" destId="{B4C0808C-8C72-4293-AD80-8F357B73381F}" srcOrd="0" destOrd="0" presId="urn:microsoft.com/office/officeart/2018/2/layout/IconVerticalSolidList"/>
    <dgm:cxn modelId="{86BD6EAF-28B1-4D43-AF67-DC50EF4805B7}" type="presParOf" srcId="{B4C0808C-8C72-4293-AD80-8F357B73381F}" destId="{4D781C91-279D-415F-A1C9-BA1B4CB29717}" srcOrd="0" destOrd="0" presId="urn:microsoft.com/office/officeart/2018/2/layout/IconVerticalSolidList"/>
    <dgm:cxn modelId="{8DA3BB10-0374-44A2-9034-5985D691F156}" type="presParOf" srcId="{B4C0808C-8C72-4293-AD80-8F357B73381F}" destId="{1B8A1120-05C9-4D99-8247-FC4D3E5B1BD7}" srcOrd="1" destOrd="0" presId="urn:microsoft.com/office/officeart/2018/2/layout/IconVerticalSolidList"/>
    <dgm:cxn modelId="{9CE6E0AE-F2EC-4FA9-AE2F-B8FF1872A80C}" type="presParOf" srcId="{B4C0808C-8C72-4293-AD80-8F357B73381F}" destId="{CCD2E9A1-EE91-4DF6-B4DE-D840FDEB4005}" srcOrd="2" destOrd="0" presId="urn:microsoft.com/office/officeart/2018/2/layout/IconVerticalSolidList"/>
    <dgm:cxn modelId="{B5DFA06D-E9FC-40DD-82D2-A086E2378FC5}" type="presParOf" srcId="{B4C0808C-8C72-4293-AD80-8F357B73381F}" destId="{28F0785B-61CB-4C23-AA0E-E31F7E82A955}" srcOrd="3" destOrd="0" presId="urn:microsoft.com/office/officeart/2018/2/layout/IconVerticalSolidList"/>
    <dgm:cxn modelId="{B8689948-43A0-400E-9741-3350327D1C13}" type="presParOf" srcId="{47653F8F-9E69-46C9-A973-1D306BB96A27}" destId="{A10109BE-C992-4FD9-B9FF-C0CF6E0CD884}" srcOrd="1" destOrd="0" presId="urn:microsoft.com/office/officeart/2018/2/layout/IconVerticalSolidList"/>
    <dgm:cxn modelId="{0C97D992-16ED-4A3B-8466-1E5C8CB740A4}" type="presParOf" srcId="{47653F8F-9E69-46C9-A973-1D306BB96A27}" destId="{5D44AC22-AA0C-4BE3-A0DD-ED654B104BB8}" srcOrd="2" destOrd="0" presId="urn:microsoft.com/office/officeart/2018/2/layout/IconVerticalSolidList"/>
    <dgm:cxn modelId="{8C4524C0-42BF-49B8-A618-B02D5D03E102}" type="presParOf" srcId="{5D44AC22-AA0C-4BE3-A0DD-ED654B104BB8}" destId="{C7A10E4B-77DE-493A-A368-415E053BCEC2}" srcOrd="0" destOrd="0" presId="urn:microsoft.com/office/officeart/2018/2/layout/IconVerticalSolidList"/>
    <dgm:cxn modelId="{5CE90E19-E833-49B3-BDA1-C832C755C9BC}" type="presParOf" srcId="{5D44AC22-AA0C-4BE3-A0DD-ED654B104BB8}" destId="{D24DD5F5-70BF-4522-81A9-781C555D622B}" srcOrd="1" destOrd="0" presId="urn:microsoft.com/office/officeart/2018/2/layout/IconVerticalSolidList"/>
    <dgm:cxn modelId="{82247124-D372-4E23-A53D-6DE9AC9CB97D}" type="presParOf" srcId="{5D44AC22-AA0C-4BE3-A0DD-ED654B104BB8}" destId="{21F5A2BB-84DF-4D01-B92E-71FD97F23336}" srcOrd="2" destOrd="0" presId="urn:microsoft.com/office/officeart/2018/2/layout/IconVerticalSolidList"/>
    <dgm:cxn modelId="{9498E430-5988-43E7-8157-2AEFC925DEC1}" type="presParOf" srcId="{5D44AC22-AA0C-4BE3-A0DD-ED654B104BB8}" destId="{8D1FF846-3E41-4046-8CF5-ABB7D0FB2B04}" srcOrd="3" destOrd="0" presId="urn:microsoft.com/office/officeart/2018/2/layout/IconVerticalSolidList"/>
    <dgm:cxn modelId="{3D539949-6B89-4FCA-B342-714DD6672A59}" type="presParOf" srcId="{47653F8F-9E69-46C9-A973-1D306BB96A27}" destId="{6852D7AD-F163-4B0E-86CF-9940F590B49B}" srcOrd="3" destOrd="0" presId="urn:microsoft.com/office/officeart/2018/2/layout/IconVerticalSolidList"/>
    <dgm:cxn modelId="{CF5ABE08-DB1B-49BD-9320-E9045D58E7D2}" type="presParOf" srcId="{47653F8F-9E69-46C9-A973-1D306BB96A27}" destId="{5F8DD8FB-B5F2-48B3-B644-845C2D7F376B}" srcOrd="4" destOrd="0" presId="urn:microsoft.com/office/officeart/2018/2/layout/IconVerticalSolidList"/>
    <dgm:cxn modelId="{EC652CEC-31D0-43A0-8015-296C529F65C0}" type="presParOf" srcId="{5F8DD8FB-B5F2-48B3-B644-845C2D7F376B}" destId="{E82BE330-4B76-499E-BCB0-720A95C60464}" srcOrd="0" destOrd="0" presId="urn:microsoft.com/office/officeart/2018/2/layout/IconVerticalSolidList"/>
    <dgm:cxn modelId="{974E65A9-33E9-424F-B79D-16D85E1F0BBA}" type="presParOf" srcId="{5F8DD8FB-B5F2-48B3-B644-845C2D7F376B}" destId="{9B67BB14-70A1-4BE7-9940-0E50BBD5DEFA}" srcOrd="1" destOrd="0" presId="urn:microsoft.com/office/officeart/2018/2/layout/IconVerticalSolidList"/>
    <dgm:cxn modelId="{DE30D2F7-94F6-4D96-A9B9-C6BFFD649FC6}" type="presParOf" srcId="{5F8DD8FB-B5F2-48B3-B644-845C2D7F376B}" destId="{F78C76D2-821C-4627-9392-0147701CD4B8}" srcOrd="2" destOrd="0" presId="urn:microsoft.com/office/officeart/2018/2/layout/IconVerticalSolidList"/>
    <dgm:cxn modelId="{363D6BB2-AA50-4572-A6EB-3F0341C0FDB4}" type="presParOf" srcId="{5F8DD8FB-B5F2-48B3-B644-845C2D7F376B}" destId="{8CF3C603-16CF-49CC-90F2-00B81C05F651}" srcOrd="3" destOrd="0" presId="urn:microsoft.com/office/officeart/2018/2/layout/IconVerticalSolidList"/>
    <dgm:cxn modelId="{22E0FD06-BDFF-45AC-990A-333FF47FED21}" type="presParOf" srcId="{47653F8F-9E69-46C9-A973-1D306BB96A27}" destId="{39BA5A60-2222-409F-B6F9-84AD57161FE4}" srcOrd="5" destOrd="0" presId="urn:microsoft.com/office/officeart/2018/2/layout/IconVerticalSolidList"/>
    <dgm:cxn modelId="{0CAAE183-C32A-47ED-8EFD-F736FAE9AD05}" type="presParOf" srcId="{47653F8F-9E69-46C9-A973-1D306BB96A27}" destId="{7DB287D5-4D10-4210-BC11-1FFC8571155C}" srcOrd="6" destOrd="0" presId="urn:microsoft.com/office/officeart/2018/2/layout/IconVerticalSolidList"/>
    <dgm:cxn modelId="{8A204358-EC10-4CFB-94DF-39CB99885397}" type="presParOf" srcId="{7DB287D5-4D10-4210-BC11-1FFC8571155C}" destId="{6F0F8D49-102B-4C50-A0F0-A0DC8E961951}" srcOrd="0" destOrd="0" presId="urn:microsoft.com/office/officeart/2018/2/layout/IconVerticalSolidList"/>
    <dgm:cxn modelId="{624D8534-BFAB-4002-923A-246443FA8552}" type="presParOf" srcId="{7DB287D5-4D10-4210-BC11-1FFC8571155C}" destId="{0F847BD3-E519-4486-9694-79E51AF16234}" srcOrd="1" destOrd="0" presId="urn:microsoft.com/office/officeart/2018/2/layout/IconVerticalSolidList"/>
    <dgm:cxn modelId="{C0039393-CEE0-4175-AB32-9A9BA46ADD60}" type="presParOf" srcId="{7DB287D5-4D10-4210-BC11-1FFC8571155C}" destId="{3D577DC5-E3B4-47F9-8C6D-2784B5ED96D9}" srcOrd="2" destOrd="0" presId="urn:microsoft.com/office/officeart/2018/2/layout/IconVerticalSolidList"/>
    <dgm:cxn modelId="{71EADBB6-A09C-4DDF-95AF-2C66B0C0C38C}" type="presParOf" srcId="{7DB287D5-4D10-4210-BC11-1FFC8571155C}" destId="{7380BBCF-43FB-49E9-BB5C-52D5F496634A}" srcOrd="3" destOrd="0" presId="urn:microsoft.com/office/officeart/2018/2/layout/IconVerticalSolidList"/>
    <dgm:cxn modelId="{916BB365-C636-47D9-A087-313647D99657}" type="presParOf" srcId="{47653F8F-9E69-46C9-A973-1D306BB96A27}" destId="{55AD41FD-BF12-4153-ACAC-D518970CEFC5}" srcOrd="7" destOrd="0" presId="urn:microsoft.com/office/officeart/2018/2/layout/IconVerticalSolidList"/>
    <dgm:cxn modelId="{CA116655-BD0C-49EC-9BA1-9FD9870D8FB8}" type="presParOf" srcId="{47653F8F-9E69-46C9-A973-1D306BB96A27}" destId="{A8B5B9F4-6309-41FE-8D1F-8F8299B0DD7C}" srcOrd="8" destOrd="0" presId="urn:microsoft.com/office/officeart/2018/2/layout/IconVerticalSolidList"/>
    <dgm:cxn modelId="{09661320-90FA-4BA9-B45A-D605F74694C5}" type="presParOf" srcId="{A8B5B9F4-6309-41FE-8D1F-8F8299B0DD7C}" destId="{D26F6D9C-B9AA-4E10-A970-3099B5D9A860}" srcOrd="0" destOrd="0" presId="urn:microsoft.com/office/officeart/2018/2/layout/IconVerticalSolidList"/>
    <dgm:cxn modelId="{1B146F9C-C46B-414A-8416-E9090D40F332}" type="presParOf" srcId="{A8B5B9F4-6309-41FE-8D1F-8F8299B0DD7C}" destId="{2762E3E4-40FF-4D45-A6CA-A060F104EDCE}" srcOrd="1" destOrd="0" presId="urn:microsoft.com/office/officeart/2018/2/layout/IconVerticalSolidList"/>
    <dgm:cxn modelId="{B9FC3872-12AA-4CBC-B819-17F0ADB34AE9}" type="presParOf" srcId="{A8B5B9F4-6309-41FE-8D1F-8F8299B0DD7C}" destId="{2C67023B-10CB-4989-B8F2-E8C6329F4BDC}" srcOrd="2" destOrd="0" presId="urn:microsoft.com/office/officeart/2018/2/layout/IconVerticalSolidList"/>
    <dgm:cxn modelId="{2ED4344E-563D-44DB-A383-66BAA9F42C7C}" type="presParOf" srcId="{A8B5B9F4-6309-41FE-8D1F-8F8299B0DD7C}" destId="{24FD46C9-8515-44C8-A41D-F176C9042CC9}" srcOrd="3" destOrd="0" presId="urn:microsoft.com/office/officeart/2018/2/layout/IconVerticalSolidList"/>
    <dgm:cxn modelId="{423BE2E5-CE51-4251-B8AC-64D991A2B47A}" type="presParOf" srcId="{47653F8F-9E69-46C9-A973-1D306BB96A27}" destId="{973F536A-016E-4DBC-A6F0-CD0F299E68A8}" srcOrd="9" destOrd="0" presId="urn:microsoft.com/office/officeart/2018/2/layout/IconVerticalSolidList"/>
    <dgm:cxn modelId="{C8F96CA0-6E0F-4074-9BEE-635B4B9CB207}" type="presParOf" srcId="{47653F8F-9E69-46C9-A973-1D306BB96A27}" destId="{CF5A6CAA-AE4F-4F98-B6EA-5E2D178EDA63}" srcOrd="10" destOrd="0" presId="urn:microsoft.com/office/officeart/2018/2/layout/IconVerticalSolidList"/>
    <dgm:cxn modelId="{C6B91745-1D23-4DDE-8152-8ACC847A4B8C}" type="presParOf" srcId="{CF5A6CAA-AE4F-4F98-B6EA-5E2D178EDA63}" destId="{3D5315C0-9694-4FED-80B5-1AAE02D94EA7}" srcOrd="0" destOrd="0" presId="urn:microsoft.com/office/officeart/2018/2/layout/IconVerticalSolidList"/>
    <dgm:cxn modelId="{550CC4AB-E3FA-4D6D-A676-F5E73CD71354}" type="presParOf" srcId="{CF5A6CAA-AE4F-4F98-B6EA-5E2D178EDA63}" destId="{CBE84AE1-B23B-4AF0-AB29-7175771D0C86}" srcOrd="1" destOrd="0" presId="urn:microsoft.com/office/officeart/2018/2/layout/IconVerticalSolidList"/>
    <dgm:cxn modelId="{880FE81C-4859-4510-86B8-2D1372E29170}" type="presParOf" srcId="{CF5A6CAA-AE4F-4F98-B6EA-5E2D178EDA63}" destId="{1AD56F52-FBEE-492E-AEF9-69D694DEC991}" srcOrd="2" destOrd="0" presId="urn:microsoft.com/office/officeart/2018/2/layout/IconVerticalSolidList"/>
    <dgm:cxn modelId="{70580E64-0D8E-4D96-8DEE-222D4A187609}" type="presParOf" srcId="{CF5A6CAA-AE4F-4F98-B6EA-5E2D178EDA63}" destId="{98625BB5-4155-4ADF-9F9F-2CED3AC514AC}" srcOrd="3" destOrd="0" presId="urn:microsoft.com/office/officeart/2018/2/layout/IconVerticalSolidList"/>
    <dgm:cxn modelId="{55DA3E89-8CA3-4FB0-955E-CA1DE9E35F51}" type="presParOf" srcId="{47653F8F-9E69-46C9-A973-1D306BB96A27}" destId="{F1810682-CE49-4280-B6BA-262C1E7F77AB}" srcOrd="11" destOrd="0" presId="urn:microsoft.com/office/officeart/2018/2/layout/IconVerticalSolidList"/>
    <dgm:cxn modelId="{DA3B6B93-3F54-48CB-B42A-618CCB0816A3}" type="presParOf" srcId="{47653F8F-9E69-46C9-A973-1D306BB96A27}" destId="{E2E8C806-4FCC-4A0E-912B-05EEC9593BD0}" srcOrd="12" destOrd="0" presId="urn:microsoft.com/office/officeart/2018/2/layout/IconVerticalSolidList"/>
    <dgm:cxn modelId="{054ADA90-99B2-4BB6-8A22-0649FF94231A}" type="presParOf" srcId="{E2E8C806-4FCC-4A0E-912B-05EEC9593BD0}" destId="{F2995188-E054-49DD-9C10-2C8285DC0C09}" srcOrd="0" destOrd="0" presId="urn:microsoft.com/office/officeart/2018/2/layout/IconVerticalSolidList"/>
    <dgm:cxn modelId="{D09E9AE1-0E34-48FA-97A0-1603CC3A79AF}" type="presParOf" srcId="{E2E8C806-4FCC-4A0E-912B-05EEC9593BD0}" destId="{5E35E4B4-F39F-456E-A7D4-B10D1DD6AF40}" srcOrd="1" destOrd="0" presId="urn:microsoft.com/office/officeart/2018/2/layout/IconVerticalSolidList"/>
    <dgm:cxn modelId="{0CFC49D6-3C45-492B-BD78-3B54139F0EF6}" type="presParOf" srcId="{E2E8C806-4FCC-4A0E-912B-05EEC9593BD0}" destId="{AEF9E6DA-3609-4AB0-B552-9649979992E0}" srcOrd="2" destOrd="0" presId="urn:microsoft.com/office/officeart/2018/2/layout/IconVerticalSolidList"/>
    <dgm:cxn modelId="{055E23E5-1F1D-4E68-891A-8DC57E978E12}" type="presParOf" srcId="{E2E8C806-4FCC-4A0E-912B-05EEC9593BD0}" destId="{115F1157-26FE-4CBA-AABD-CE2AC68AC2E9}" srcOrd="3" destOrd="0" presId="urn:microsoft.com/office/officeart/2018/2/layout/IconVerticalSolidList"/>
    <dgm:cxn modelId="{29AE7841-F594-4C5F-B5D9-8F2700AFE53E}" type="presParOf" srcId="{47653F8F-9E69-46C9-A973-1D306BB96A27}" destId="{C9ECFC23-B0F3-4525-AF76-3F4D8B3C8F36}" srcOrd="13" destOrd="0" presId="urn:microsoft.com/office/officeart/2018/2/layout/IconVerticalSolidList"/>
    <dgm:cxn modelId="{48BA7D9D-59F7-4CE8-8AE8-2980A385CF72}" type="presParOf" srcId="{47653F8F-9E69-46C9-A973-1D306BB96A27}" destId="{E9FE2E13-123F-49C8-BB5C-0191F68FF88C}" srcOrd="14" destOrd="0" presId="urn:microsoft.com/office/officeart/2018/2/layout/IconVerticalSolidList"/>
    <dgm:cxn modelId="{9521D0FA-0909-4222-851F-AD11B537080D}" type="presParOf" srcId="{E9FE2E13-123F-49C8-BB5C-0191F68FF88C}" destId="{EE24993A-2B4A-4123-B395-B99C5A90BA6D}" srcOrd="0" destOrd="0" presId="urn:microsoft.com/office/officeart/2018/2/layout/IconVerticalSolidList"/>
    <dgm:cxn modelId="{F554B58E-8EC3-4FF9-8F03-DD7D243F1CB9}" type="presParOf" srcId="{E9FE2E13-123F-49C8-BB5C-0191F68FF88C}" destId="{6853C9EE-A109-4006-92F1-422097154718}" srcOrd="1" destOrd="0" presId="urn:microsoft.com/office/officeart/2018/2/layout/IconVerticalSolidList"/>
    <dgm:cxn modelId="{1E69E04C-C5EF-4D66-A85E-91E71F27F261}" type="presParOf" srcId="{E9FE2E13-123F-49C8-BB5C-0191F68FF88C}" destId="{01A227F5-2B27-4D26-B22C-E306C687CF62}" srcOrd="2" destOrd="0" presId="urn:microsoft.com/office/officeart/2018/2/layout/IconVerticalSolidList"/>
    <dgm:cxn modelId="{B6F5FA9E-18FD-4D47-B970-32CACFA53B1D}" type="presParOf" srcId="{E9FE2E13-123F-49C8-BB5C-0191F68FF88C}" destId="{3D3054BF-5A64-40F6-AB2B-3CB0CF88D2D1}"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D8D7C0-ADDD-4FAF-BBF8-7B6DDFECDB72}">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19E3B5-422C-4DDC-8901-7CDBF45D4A6A}">
      <dsp:nvSpPr>
        <dsp:cNvPr id="0" name=""/>
        <dsp:cNvSpPr/>
      </dsp:nvSpPr>
      <dsp:spPr>
        <a:xfrm>
          <a:off x="276881" y="207750"/>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0D875F-99D6-4AFC-B047-65C907FA401C}">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A care plan to a Chronic Respiratory Condition</a:t>
          </a:r>
        </a:p>
      </dsp:txBody>
      <dsp:txXfrm>
        <a:off x="1057183" y="1805"/>
        <a:ext cx="9458416" cy="915310"/>
      </dsp:txXfrm>
    </dsp:sp>
    <dsp:sp modelId="{5BA93747-D157-4115-9819-63FD6601B19C}">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4BD20D-0454-4700-A716-134457554DB0}">
      <dsp:nvSpPr>
        <dsp:cNvPr id="0" name=""/>
        <dsp:cNvSpPr/>
      </dsp:nvSpPr>
      <dsp:spPr>
        <a:xfrm>
          <a:off x="276881" y="1351889"/>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18C72E-2A58-4D71-9A28-483F62E618E6}">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Aim – understand the condition and triggers based on anatomy of condition</a:t>
          </a:r>
        </a:p>
      </dsp:txBody>
      <dsp:txXfrm>
        <a:off x="1057183" y="1145944"/>
        <a:ext cx="9458416" cy="915310"/>
      </dsp:txXfrm>
    </dsp:sp>
    <dsp:sp modelId="{B7C74197-92A2-4468-8D60-34374E4B16DE}">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11B828-D407-43B1-9AA5-F246DEAD607C}">
      <dsp:nvSpPr>
        <dsp:cNvPr id="0" name=""/>
        <dsp:cNvSpPr/>
      </dsp:nvSpPr>
      <dsp:spPr>
        <a:xfrm>
          <a:off x="276881" y="2496027"/>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3B3CE3-10A4-47FD-96E4-CE74C18DD81B}">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Anatomy of the condition</a:t>
          </a:r>
        </a:p>
      </dsp:txBody>
      <dsp:txXfrm>
        <a:off x="1057183" y="2290082"/>
        <a:ext cx="9458416" cy="915310"/>
      </dsp:txXfrm>
    </dsp:sp>
    <dsp:sp modelId="{98BFF4C4-96AD-4EAD-BBFE-684E4C29FE07}">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986B23-C48E-4B9A-B0A2-2833A03728D1}">
      <dsp:nvSpPr>
        <dsp:cNvPr id="0" name=""/>
        <dsp:cNvSpPr/>
      </dsp:nvSpPr>
      <dsp:spPr>
        <a:xfrm>
          <a:off x="276881" y="3640166"/>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666934-F25C-44B8-927F-C27201179BD3}">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Treatment needs and lifestyle changes</a:t>
          </a:r>
        </a:p>
      </dsp:txBody>
      <dsp:txXfrm>
        <a:off x="1057183" y="3434221"/>
        <a:ext cx="9458416" cy="915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192DA3-4076-4AF2-976D-DBEE1FC80932}">
      <dsp:nvSpPr>
        <dsp:cNvPr id="0" name=""/>
        <dsp:cNvSpPr/>
      </dsp:nvSpPr>
      <dsp:spPr>
        <a:xfrm>
          <a:off x="0" y="3489"/>
          <a:ext cx="6811920" cy="7433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5395F6-427E-441F-B96D-9443C717DF66}">
      <dsp:nvSpPr>
        <dsp:cNvPr id="0" name=""/>
        <dsp:cNvSpPr/>
      </dsp:nvSpPr>
      <dsp:spPr>
        <a:xfrm>
          <a:off x="224852" y="170735"/>
          <a:ext cx="408823" cy="4088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89B017-9E72-475F-88B1-7B394422DAD8}">
      <dsp:nvSpPr>
        <dsp:cNvPr id="0" name=""/>
        <dsp:cNvSpPr/>
      </dsp:nvSpPr>
      <dsp:spPr>
        <a:xfrm>
          <a:off x="858528" y="3489"/>
          <a:ext cx="5953391" cy="7433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667" tIns="78667" rIns="78667" bIns="78667" numCol="1" spcCol="1270" anchor="ctr" anchorCtr="0">
          <a:noAutofit/>
        </a:bodyPr>
        <a:lstStyle/>
        <a:p>
          <a:pPr marL="0" lvl="0" indent="0" algn="l" defTabSz="711200">
            <a:lnSpc>
              <a:spcPct val="100000"/>
            </a:lnSpc>
            <a:spcBef>
              <a:spcPct val="0"/>
            </a:spcBef>
            <a:spcAft>
              <a:spcPct val="35000"/>
            </a:spcAft>
            <a:buNone/>
          </a:pPr>
          <a:r>
            <a:rPr lang="en-US" sz="1600" kern="1200"/>
            <a:t>Asthma attacks occur when airways narrow making it difficult for air to travel smoothly</a:t>
          </a:r>
        </a:p>
      </dsp:txBody>
      <dsp:txXfrm>
        <a:off x="858528" y="3489"/>
        <a:ext cx="5953391" cy="743314"/>
      </dsp:txXfrm>
    </dsp:sp>
    <dsp:sp modelId="{60589091-078E-488D-BF54-2473EB8AB2DD}">
      <dsp:nvSpPr>
        <dsp:cNvPr id="0" name=""/>
        <dsp:cNvSpPr/>
      </dsp:nvSpPr>
      <dsp:spPr>
        <a:xfrm>
          <a:off x="0" y="932633"/>
          <a:ext cx="6811920" cy="7433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5A90BE-488A-45A1-AC50-4A4D31CB60FA}">
      <dsp:nvSpPr>
        <dsp:cNvPr id="0" name=""/>
        <dsp:cNvSpPr/>
      </dsp:nvSpPr>
      <dsp:spPr>
        <a:xfrm>
          <a:off x="224852" y="1099879"/>
          <a:ext cx="408823" cy="4088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0209B5-C92C-4DE8-970B-D9C97A5F9B30}">
      <dsp:nvSpPr>
        <dsp:cNvPr id="0" name=""/>
        <dsp:cNvSpPr/>
      </dsp:nvSpPr>
      <dsp:spPr>
        <a:xfrm>
          <a:off x="858528" y="932633"/>
          <a:ext cx="5953391" cy="7433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667" tIns="78667" rIns="78667" bIns="78667" numCol="1" spcCol="1270" anchor="ctr" anchorCtr="0">
          <a:noAutofit/>
        </a:bodyPr>
        <a:lstStyle/>
        <a:p>
          <a:pPr marL="0" lvl="0" indent="0" algn="l" defTabSz="711200">
            <a:lnSpc>
              <a:spcPct val="100000"/>
            </a:lnSpc>
            <a:spcBef>
              <a:spcPct val="0"/>
            </a:spcBef>
            <a:spcAft>
              <a:spcPct val="35000"/>
            </a:spcAft>
            <a:buNone/>
          </a:pPr>
          <a:r>
            <a:rPr lang="en-US" sz="1600" kern="1200"/>
            <a:t>Large airways have a cartilage to prevent damage, however smaller bronchi and bronchioles contain mucus secreting cells</a:t>
          </a:r>
        </a:p>
      </dsp:txBody>
      <dsp:txXfrm>
        <a:off x="858528" y="932633"/>
        <a:ext cx="5953391" cy="743314"/>
      </dsp:txXfrm>
    </dsp:sp>
    <dsp:sp modelId="{5E4452D9-E506-4ED5-9333-3325E9B0CFED}">
      <dsp:nvSpPr>
        <dsp:cNvPr id="0" name=""/>
        <dsp:cNvSpPr/>
      </dsp:nvSpPr>
      <dsp:spPr>
        <a:xfrm>
          <a:off x="0" y="1861777"/>
          <a:ext cx="6811920" cy="7433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951365-0895-4560-A5CB-B9AEC4BF5C07}">
      <dsp:nvSpPr>
        <dsp:cNvPr id="0" name=""/>
        <dsp:cNvSpPr/>
      </dsp:nvSpPr>
      <dsp:spPr>
        <a:xfrm>
          <a:off x="224852" y="2029022"/>
          <a:ext cx="408823" cy="4088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8034F3-3E38-4268-B1C2-2D0691564869}">
      <dsp:nvSpPr>
        <dsp:cNvPr id="0" name=""/>
        <dsp:cNvSpPr/>
      </dsp:nvSpPr>
      <dsp:spPr>
        <a:xfrm>
          <a:off x="858528" y="1861777"/>
          <a:ext cx="5953391" cy="7433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667" tIns="78667" rIns="78667" bIns="78667" numCol="1" spcCol="1270" anchor="ctr" anchorCtr="0">
          <a:noAutofit/>
        </a:bodyPr>
        <a:lstStyle/>
        <a:p>
          <a:pPr marL="0" lvl="0" indent="0" algn="l" defTabSz="711200">
            <a:lnSpc>
              <a:spcPct val="100000"/>
            </a:lnSpc>
            <a:spcBef>
              <a:spcPct val="0"/>
            </a:spcBef>
            <a:spcAft>
              <a:spcPct val="35000"/>
            </a:spcAft>
            <a:buNone/>
          </a:pPr>
          <a:r>
            <a:rPr lang="en-US" sz="1600" kern="1200"/>
            <a:t>When asthma attack occurs, the muscle walls contract and the airways become swollen and inflamed</a:t>
          </a:r>
        </a:p>
      </dsp:txBody>
      <dsp:txXfrm>
        <a:off x="858528" y="1861777"/>
        <a:ext cx="5953391" cy="743314"/>
      </dsp:txXfrm>
    </dsp:sp>
    <dsp:sp modelId="{93A1D11C-8F24-4C80-9E2C-7D1CBFB6FB65}">
      <dsp:nvSpPr>
        <dsp:cNvPr id="0" name=""/>
        <dsp:cNvSpPr/>
      </dsp:nvSpPr>
      <dsp:spPr>
        <a:xfrm>
          <a:off x="0" y="2790920"/>
          <a:ext cx="6811920" cy="7433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00C6B9-969B-4144-A75F-69CFF2E8626C}">
      <dsp:nvSpPr>
        <dsp:cNvPr id="0" name=""/>
        <dsp:cNvSpPr/>
      </dsp:nvSpPr>
      <dsp:spPr>
        <a:xfrm>
          <a:off x="224852" y="2958166"/>
          <a:ext cx="408823" cy="4088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7B95AC-2BD0-4FDD-B387-3B6C7253312B}">
      <dsp:nvSpPr>
        <dsp:cNvPr id="0" name=""/>
        <dsp:cNvSpPr/>
      </dsp:nvSpPr>
      <dsp:spPr>
        <a:xfrm>
          <a:off x="858528" y="2790920"/>
          <a:ext cx="5953391" cy="7433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667" tIns="78667" rIns="78667" bIns="78667" numCol="1" spcCol="1270" anchor="ctr" anchorCtr="0">
          <a:noAutofit/>
        </a:bodyPr>
        <a:lstStyle/>
        <a:p>
          <a:pPr marL="0" lvl="0" indent="0" algn="l" defTabSz="711200">
            <a:lnSpc>
              <a:spcPct val="100000"/>
            </a:lnSpc>
            <a:spcBef>
              <a:spcPct val="0"/>
            </a:spcBef>
            <a:spcAft>
              <a:spcPct val="35000"/>
            </a:spcAft>
            <a:buNone/>
          </a:pPr>
          <a:r>
            <a:rPr lang="en-US" sz="1600" kern="1200"/>
            <a:t>This means that more effort and energy is required for air to flow smoothly and freely</a:t>
          </a:r>
        </a:p>
      </dsp:txBody>
      <dsp:txXfrm>
        <a:off x="858528" y="2790920"/>
        <a:ext cx="5953391" cy="743314"/>
      </dsp:txXfrm>
    </dsp:sp>
    <dsp:sp modelId="{EEBC2782-2121-479D-B4AB-CC8A2B3695C8}">
      <dsp:nvSpPr>
        <dsp:cNvPr id="0" name=""/>
        <dsp:cNvSpPr/>
      </dsp:nvSpPr>
      <dsp:spPr>
        <a:xfrm>
          <a:off x="0" y="3720064"/>
          <a:ext cx="6811920" cy="7433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0DBA19-8FF7-409E-8877-20E698E0032C}">
      <dsp:nvSpPr>
        <dsp:cNvPr id="0" name=""/>
        <dsp:cNvSpPr/>
      </dsp:nvSpPr>
      <dsp:spPr>
        <a:xfrm>
          <a:off x="224852" y="3887310"/>
          <a:ext cx="408823" cy="4088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D98135-864C-440C-82B2-CACADFDCAF2F}">
      <dsp:nvSpPr>
        <dsp:cNvPr id="0" name=""/>
        <dsp:cNvSpPr/>
      </dsp:nvSpPr>
      <dsp:spPr>
        <a:xfrm>
          <a:off x="858528" y="3720064"/>
          <a:ext cx="5953391" cy="7433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667" tIns="78667" rIns="78667" bIns="78667" numCol="1" spcCol="1270" anchor="ctr" anchorCtr="0">
          <a:noAutofit/>
        </a:bodyPr>
        <a:lstStyle/>
        <a:p>
          <a:pPr marL="0" lvl="0" indent="0" algn="l" defTabSz="711200">
            <a:lnSpc>
              <a:spcPct val="100000"/>
            </a:lnSpc>
            <a:spcBef>
              <a:spcPct val="0"/>
            </a:spcBef>
            <a:spcAft>
              <a:spcPct val="35000"/>
            </a:spcAft>
            <a:buNone/>
          </a:pPr>
          <a:r>
            <a:rPr lang="en-US" sz="1600" kern="1200"/>
            <a:t>This can worsen symptoms and make an attack severe</a:t>
          </a:r>
        </a:p>
      </dsp:txBody>
      <dsp:txXfrm>
        <a:off x="858528" y="3720064"/>
        <a:ext cx="5953391" cy="7433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781C91-279D-415F-A1C9-BA1B4CB29717}">
      <dsp:nvSpPr>
        <dsp:cNvPr id="0" name=""/>
        <dsp:cNvSpPr/>
      </dsp:nvSpPr>
      <dsp:spPr>
        <a:xfrm>
          <a:off x="0" y="531"/>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8A1120-05C9-4D99-8247-FC4D3E5B1BD7}">
      <dsp:nvSpPr>
        <dsp:cNvPr id="0" name=""/>
        <dsp:cNvSpPr/>
      </dsp:nvSpPr>
      <dsp:spPr>
        <a:xfrm>
          <a:off x="134970" y="100922"/>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F0785B-61CB-4C23-AA0E-E31F7E82A955}">
      <dsp:nvSpPr>
        <dsp:cNvPr id="0" name=""/>
        <dsp:cNvSpPr/>
      </dsp:nvSpPr>
      <dsp:spPr>
        <a:xfrm>
          <a:off x="515340" y="531"/>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666750">
            <a:lnSpc>
              <a:spcPct val="100000"/>
            </a:lnSpc>
            <a:spcBef>
              <a:spcPct val="0"/>
            </a:spcBef>
            <a:spcAft>
              <a:spcPct val="35000"/>
            </a:spcAft>
            <a:buNone/>
          </a:pPr>
          <a:r>
            <a:rPr lang="en-US" sz="1500" kern="1200"/>
            <a:t>GP – Mya can ask for medication to support anxiety and sleep</a:t>
          </a:r>
        </a:p>
      </dsp:txBody>
      <dsp:txXfrm>
        <a:off x="515340" y="531"/>
        <a:ext cx="10000259" cy="446182"/>
      </dsp:txXfrm>
    </dsp:sp>
    <dsp:sp modelId="{C7A10E4B-77DE-493A-A368-415E053BCEC2}">
      <dsp:nvSpPr>
        <dsp:cNvPr id="0" name=""/>
        <dsp:cNvSpPr/>
      </dsp:nvSpPr>
      <dsp:spPr>
        <a:xfrm>
          <a:off x="0" y="558258"/>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4DD5F5-70BF-4522-81A9-781C555D622B}">
      <dsp:nvSpPr>
        <dsp:cNvPr id="0" name=""/>
        <dsp:cNvSpPr/>
      </dsp:nvSpPr>
      <dsp:spPr>
        <a:xfrm>
          <a:off x="134970" y="658649"/>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1FF846-3E41-4046-8CF5-ABB7D0FB2B04}">
      <dsp:nvSpPr>
        <dsp:cNvPr id="0" name=""/>
        <dsp:cNvSpPr/>
      </dsp:nvSpPr>
      <dsp:spPr>
        <a:xfrm>
          <a:off x="515340" y="558258"/>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666750">
            <a:lnSpc>
              <a:spcPct val="100000"/>
            </a:lnSpc>
            <a:spcBef>
              <a:spcPct val="0"/>
            </a:spcBef>
            <a:spcAft>
              <a:spcPct val="35000"/>
            </a:spcAft>
            <a:buNone/>
          </a:pPr>
          <a:r>
            <a:rPr lang="en-US" sz="1500" kern="1200"/>
            <a:t>GP can refer her to relevant groups e.g. CBT, counselling, specialist doctor in hospital to support her asthma, dietician</a:t>
          </a:r>
        </a:p>
      </dsp:txBody>
      <dsp:txXfrm>
        <a:off x="515340" y="558258"/>
        <a:ext cx="10000259" cy="446182"/>
      </dsp:txXfrm>
    </dsp:sp>
    <dsp:sp modelId="{E82BE330-4B76-499E-BCB0-720A95C60464}">
      <dsp:nvSpPr>
        <dsp:cNvPr id="0" name=""/>
        <dsp:cNvSpPr/>
      </dsp:nvSpPr>
      <dsp:spPr>
        <a:xfrm>
          <a:off x="0" y="1115986"/>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7BB14-70A1-4BE7-9940-0E50BBD5DEFA}">
      <dsp:nvSpPr>
        <dsp:cNvPr id="0" name=""/>
        <dsp:cNvSpPr/>
      </dsp:nvSpPr>
      <dsp:spPr>
        <a:xfrm>
          <a:off x="134970" y="1216377"/>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F3C603-16CF-49CC-90F2-00B81C05F651}">
      <dsp:nvSpPr>
        <dsp:cNvPr id="0" name=""/>
        <dsp:cNvSpPr/>
      </dsp:nvSpPr>
      <dsp:spPr>
        <a:xfrm>
          <a:off x="515340" y="1115986"/>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666750">
            <a:lnSpc>
              <a:spcPct val="100000"/>
            </a:lnSpc>
            <a:spcBef>
              <a:spcPct val="0"/>
            </a:spcBef>
            <a:spcAft>
              <a:spcPct val="35000"/>
            </a:spcAft>
            <a:buNone/>
          </a:pPr>
          <a:r>
            <a:rPr lang="en-US" sz="1500" kern="1200"/>
            <a:t>Annual asthma reviews (Mya should book next available one)</a:t>
          </a:r>
        </a:p>
      </dsp:txBody>
      <dsp:txXfrm>
        <a:off x="515340" y="1115986"/>
        <a:ext cx="10000259" cy="446182"/>
      </dsp:txXfrm>
    </dsp:sp>
    <dsp:sp modelId="{6F0F8D49-102B-4C50-A0F0-A0DC8E961951}">
      <dsp:nvSpPr>
        <dsp:cNvPr id="0" name=""/>
        <dsp:cNvSpPr/>
      </dsp:nvSpPr>
      <dsp:spPr>
        <a:xfrm>
          <a:off x="0" y="1673714"/>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847BD3-E519-4486-9694-79E51AF16234}">
      <dsp:nvSpPr>
        <dsp:cNvPr id="0" name=""/>
        <dsp:cNvSpPr/>
      </dsp:nvSpPr>
      <dsp:spPr>
        <a:xfrm>
          <a:off x="134970" y="1774105"/>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80BBCF-43FB-49E9-BB5C-52D5F496634A}">
      <dsp:nvSpPr>
        <dsp:cNvPr id="0" name=""/>
        <dsp:cNvSpPr/>
      </dsp:nvSpPr>
      <dsp:spPr>
        <a:xfrm>
          <a:off x="515340" y="1673714"/>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666750">
            <a:lnSpc>
              <a:spcPct val="100000"/>
            </a:lnSpc>
            <a:spcBef>
              <a:spcPct val="0"/>
            </a:spcBef>
            <a:spcAft>
              <a:spcPct val="35000"/>
            </a:spcAft>
            <a:buNone/>
          </a:pPr>
          <a:r>
            <a:rPr lang="en-US" sz="1500" kern="1200"/>
            <a:t>Asthma action plan</a:t>
          </a:r>
        </a:p>
      </dsp:txBody>
      <dsp:txXfrm>
        <a:off x="515340" y="1673714"/>
        <a:ext cx="10000259" cy="446182"/>
      </dsp:txXfrm>
    </dsp:sp>
    <dsp:sp modelId="{D26F6D9C-B9AA-4E10-A970-3099B5D9A860}">
      <dsp:nvSpPr>
        <dsp:cNvPr id="0" name=""/>
        <dsp:cNvSpPr/>
      </dsp:nvSpPr>
      <dsp:spPr>
        <a:xfrm>
          <a:off x="0" y="2231441"/>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62E3E4-40FF-4D45-A6CA-A060F104EDCE}">
      <dsp:nvSpPr>
        <dsp:cNvPr id="0" name=""/>
        <dsp:cNvSpPr/>
      </dsp:nvSpPr>
      <dsp:spPr>
        <a:xfrm>
          <a:off x="134970" y="2331832"/>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FD46C9-8515-44C8-A41D-F176C9042CC9}">
      <dsp:nvSpPr>
        <dsp:cNvPr id="0" name=""/>
        <dsp:cNvSpPr/>
      </dsp:nvSpPr>
      <dsp:spPr>
        <a:xfrm>
          <a:off x="515340" y="2231441"/>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666750">
            <a:lnSpc>
              <a:spcPct val="100000"/>
            </a:lnSpc>
            <a:spcBef>
              <a:spcPct val="0"/>
            </a:spcBef>
            <a:spcAft>
              <a:spcPct val="35000"/>
            </a:spcAft>
            <a:buNone/>
          </a:pPr>
          <a:r>
            <a:rPr lang="en-US" sz="1500" kern="1200"/>
            <a:t>Identifying triggers</a:t>
          </a:r>
        </a:p>
      </dsp:txBody>
      <dsp:txXfrm>
        <a:off x="515340" y="2231441"/>
        <a:ext cx="10000259" cy="446182"/>
      </dsp:txXfrm>
    </dsp:sp>
    <dsp:sp modelId="{3D5315C0-9694-4FED-80B5-1AAE02D94EA7}">
      <dsp:nvSpPr>
        <dsp:cNvPr id="0" name=""/>
        <dsp:cNvSpPr/>
      </dsp:nvSpPr>
      <dsp:spPr>
        <a:xfrm>
          <a:off x="0" y="2789169"/>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E84AE1-B23B-4AF0-AB29-7175771D0C86}">
      <dsp:nvSpPr>
        <dsp:cNvPr id="0" name=""/>
        <dsp:cNvSpPr/>
      </dsp:nvSpPr>
      <dsp:spPr>
        <a:xfrm>
          <a:off x="134970" y="2889560"/>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625BB5-4155-4ADF-9F9F-2CED3AC514AC}">
      <dsp:nvSpPr>
        <dsp:cNvPr id="0" name=""/>
        <dsp:cNvSpPr/>
      </dsp:nvSpPr>
      <dsp:spPr>
        <a:xfrm>
          <a:off x="515340" y="2789169"/>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666750">
            <a:lnSpc>
              <a:spcPct val="100000"/>
            </a:lnSpc>
            <a:spcBef>
              <a:spcPct val="0"/>
            </a:spcBef>
            <a:spcAft>
              <a:spcPct val="35000"/>
            </a:spcAft>
            <a:buNone/>
          </a:pPr>
          <a:r>
            <a:rPr lang="en-US" sz="1500" kern="1200"/>
            <a:t>Building connections</a:t>
          </a:r>
        </a:p>
      </dsp:txBody>
      <dsp:txXfrm>
        <a:off x="515340" y="2789169"/>
        <a:ext cx="10000259" cy="446182"/>
      </dsp:txXfrm>
    </dsp:sp>
    <dsp:sp modelId="{F2995188-E054-49DD-9C10-2C8285DC0C09}">
      <dsp:nvSpPr>
        <dsp:cNvPr id="0" name=""/>
        <dsp:cNvSpPr/>
      </dsp:nvSpPr>
      <dsp:spPr>
        <a:xfrm>
          <a:off x="0" y="3346897"/>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35E4B4-F39F-456E-A7D4-B10D1DD6AF40}">
      <dsp:nvSpPr>
        <dsp:cNvPr id="0" name=""/>
        <dsp:cNvSpPr/>
      </dsp:nvSpPr>
      <dsp:spPr>
        <a:xfrm>
          <a:off x="134970" y="3447288"/>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5F1157-26FE-4CBA-AABD-CE2AC68AC2E9}">
      <dsp:nvSpPr>
        <dsp:cNvPr id="0" name=""/>
        <dsp:cNvSpPr/>
      </dsp:nvSpPr>
      <dsp:spPr>
        <a:xfrm>
          <a:off x="515340" y="3346897"/>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666750">
            <a:lnSpc>
              <a:spcPct val="100000"/>
            </a:lnSpc>
            <a:spcBef>
              <a:spcPct val="0"/>
            </a:spcBef>
            <a:spcAft>
              <a:spcPct val="35000"/>
            </a:spcAft>
            <a:buNone/>
          </a:pPr>
          <a:r>
            <a:rPr lang="en-US" sz="1500" kern="1200"/>
            <a:t>Changes in diet and physical activity</a:t>
          </a:r>
        </a:p>
      </dsp:txBody>
      <dsp:txXfrm>
        <a:off x="515340" y="3346897"/>
        <a:ext cx="10000259" cy="446182"/>
      </dsp:txXfrm>
    </dsp:sp>
    <dsp:sp modelId="{EE24993A-2B4A-4123-B395-B99C5A90BA6D}">
      <dsp:nvSpPr>
        <dsp:cNvPr id="0" name=""/>
        <dsp:cNvSpPr/>
      </dsp:nvSpPr>
      <dsp:spPr>
        <a:xfrm>
          <a:off x="0" y="3904624"/>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53C9EE-A109-4006-92F1-422097154718}">
      <dsp:nvSpPr>
        <dsp:cNvPr id="0" name=""/>
        <dsp:cNvSpPr/>
      </dsp:nvSpPr>
      <dsp:spPr>
        <a:xfrm>
          <a:off x="134970" y="4005015"/>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3054BF-5A64-40F6-AB2B-3CB0CF88D2D1}">
      <dsp:nvSpPr>
        <dsp:cNvPr id="0" name=""/>
        <dsp:cNvSpPr/>
      </dsp:nvSpPr>
      <dsp:spPr>
        <a:xfrm>
          <a:off x="515340" y="3904624"/>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666750">
            <a:lnSpc>
              <a:spcPct val="100000"/>
            </a:lnSpc>
            <a:spcBef>
              <a:spcPct val="0"/>
            </a:spcBef>
            <a:spcAft>
              <a:spcPct val="35000"/>
            </a:spcAft>
            <a:buNone/>
          </a:pPr>
          <a:r>
            <a:rPr lang="en-US" sz="1500" kern="1200"/>
            <a:t>Check-ups when needed, especially if conditions worsen</a:t>
          </a:r>
        </a:p>
      </dsp:txBody>
      <dsp:txXfrm>
        <a:off x="515340" y="3904624"/>
        <a:ext cx="10000259" cy="44618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5" Type="http://schemas.openxmlformats.org/officeDocument/2006/relationships/image" Target="../media/image1.pn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audio" Target="../media/media2.m4a"/><Relationship Id="rId7" Type="http://schemas.openxmlformats.org/officeDocument/2006/relationships/diagramQuickStyle" Target="../diagrams/quickStyle1.xml"/><Relationship Id="rId2" Type="http://schemas.microsoft.com/office/2007/relationships/media" Target="../media/media2.m4a"/><Relationship Id="rId1" Type="http://schemas.openxmlformats.org/officeDocument/2006/relationships/tags" Target="../tags/tag2.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slideLayout" Target="../slideLayouts/slideLayout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3.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4.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5.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6.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7.m4a"/><Relationship Id="rId7" Type="http://schemas.openxmlformats.org/officeDocument/2006/relationships/image" Target="../media/image8.png"/><Relationship Id="rId2" Type="http://schemas.microsoft.com/office/2007/relationships/media" Target="../media/media7.m4a"/><Relationship Id="rId1" Type="http://schemas.openxmlformats.org/officeDocument/2006/relationships/tags" Target="../tags/tag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8.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9.xml"/><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audio" Target="../media/media10.m4a"/><Relationship Id="rId7" Type="http://schemas.openxmlformats.org/officeDocument/2006/relationships/diagramQuickStyle" Target="../diagrams/quickStyle2.xml"/><Relationship Id="rId12" Type="http://schemas.openxmlformats.org/officeDocument/2006/relationships/image" Target="../media/image1.png"/><Relationship Id="rId2" Type="http://schemas.microsoft.com/office/2007/relationships/media" Target="../media/media10.m4a"/><Relationship Id="rId1" Type="http://schemas.openxmlformats.org/officeDocument/2006/relationships/tags" Target="../tags/tag10.xml"/><Relationship Id="rId6" Type="http://schemas.openxmlformats.org/officeDocument/2006/relationships/diagramLayout" Target="../diagrams/layout2.xml"/><Relationship Id="rId11" Type="http://schemas.openxmlformats.org/officeDocument/2006/relationships/image" Target="../media/image15.jpeg"/><Relationship Id="rId5" Type="http://schemas.openxmlformats.org/officeDocument/2006/relationships/diagramData" Target="../diagrams/data2.xml"/><Relationship Id="rId10" Type="http://schemas.openxmlformats.org/officeDocument/2006/relationships/image" Target="../media/image14.jpeg"/><Relationship Id="rId4" Type="http://schemas.openxmlformats.org/officeDocument/2006/relationships/slideLayout" Target="../slideLayouts/slideLayout2.xml"/><Relationship Id="rId9" Type="http://schemas.microsoft.com/office/2007/relationships/diagramDrawing" Target="../diagrams/drawing2.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11.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tags" Target="../tags/tag12.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audio" Target="../media/media13.m4a"/><Relationship Id="rId7" Type="http://schemas.openxmlformats.org/officeDocument/2006/relationships/diagramQuickStyle" Target="../diagrams/quickStyle3.xml"/><Relationship Id="rId2" Type="http://schemas.microsoft.com/office/2007/relationships/media" Target="../media/media13.m4a"/><Relationship Id="rId1" Type="http://schemas.openxmlformats.org/officeDocument/2006/relationships/tags" Target="../tags/tag13.xml"/><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slideLayout" Target="../slideLayouts/slideLayout2.xml"/><Relationship Id="rId9" Type="http://schemas.microsoft.com/office/2007/relationships/diagramDrawing" Target="../diagrams/drawing3.xml"/></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2" Type="http://schemas.microsoft.com/office/2007/relationships/media" Target="../media/media14.m4a"/><Relationship Id="rId1" Type="http://schemas.openxmlformats.org/officeDocument/2006/relationships/tags" Target="../tags/tag14.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nice.org.uk/guidance/QS25/chapter/quality-statement-2-documented-personalised-action-plan" TargetMode="External"/><Relationship Id="rId3" Type="http://schemas.openxmlformats.org/officeDocument/2006/relationships/slideLayout" Target="../slideLayouts/slideLayout2.xml"/><Relationship Id="rId7" Type="http://schemas.openxmlformats.org/officeDocument/2006/relationships/hyperlink" Target="https://www.asthmaandlung.org.uk/conditions/asthma/asthma-triggers/understanding-asthma-triggers"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who.int/news-room/fact-sheets/detail/asthma" TargetMode="External"/><Relationship Id="rId11" Type="http://schemas.openxmlformats.org/officeDocument/2006/relationships/image" Target="../media/image1.png"/><Relationship Id="rId5" Type="http://schemas.openxmlformats.org/officeDocument/2006/relationships/hyperlink" Target="https://www.nhs.uk/conditions/asthma/" TargetMode="External"/><Relationship Id="rId10" Type="http://schemas.openxmlformats.org/officeDocument/2006/relationships/hyperlink" Target="https://www.bbc.co.uk/bitesize/guides/ztkr82p/revision/1" TargetMode="External"/><Relationship Id="rId4" Type="http://schemas.openxmlformats.org/officeDocument/2006/relationships/hyperlink" Target="https://www.asthmaandlung.org.uk/conditions/asthma/what-asthma" TargetMode="External"/><Relationship Id="rId9" Type="http://schemas.openxmlformats.org/officeDocument/2006/relationships/hyperlink" Target="https://www.healthline.com/health/asthma/how-does-asthma-affect-the-respiratory-system"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016/j.rmed.2006.04.003" TargetMode="External"/><Relationship Id="rId3" Type="http://schemas.openxmlformats.org/officeDocument/2006/relationships/slideLayout" Target="../slideLayouts/slideLayout2.xml"/><Relationship Id="rId7" Type="http://schemas.openxmlformats.org/officeDocument/2006/relationships/hyperlink" Target="https://allergyasthmanetwork.org/asthma/lifestyle-changes-to-manage-asthma/"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www.asthmaandlung.org.uk/living-with/keeping-active/physical-activity" TargetMode="External"/><Relationship Id="rId5" Type="http://schemas.openxmlformats.org/officeDocument/2006/relationships/hyperlink" Target="https://www.asthmaandlung.org.uk/conditions/asthma/asthma-triggers/stress" TargetMode="External"/><Relationship Id="rId10" Type="http://schemas.openxmlformats.org/officeDocument/2006/relationships/image" Target="../media/image1.png"/><Relationship Id="rId4" Type="http://schemas.openxmlformats.org/officeDocument/2006/relationships/hyperlink" Target="https://doi.org/10.1016/j.bbih.2021.100360" TargetMode="External"/><Relationship Id="rId9" Type="http://schemas.openxmlformats.org/officeDocument/2006/relationships/hyperlink" Target="https://www.evergreen-life.co.uk/health-wellbeing-library/mental-health-asthma-copd-mind-body-medici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262E669-7774-4EAE-BBCE-F9FFE664D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0838CA9-6736-4868-BAC7-C020254B5B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7463" y="1144989"/>
            <a:ext cx="9677074" cy="4048564"/>
          </a:xfrm>
          <a:custGeom>
            <a:avLst/>
            <a:gdLst>
              <a:gd name="connsiteX0" fmla="*/ 0 w 8037833"/>
              <a:gd name="connsiteY0" fmla="*/ 0 h 3771414"/>
              <a:gd name="connsiteX1" fmla="*/ 8037833 w 8037833"/>
              <a:gd name="connsiteY1" fmla="*/ 702854 h 3771414"/>
              <a:gd name="connsiteX2" fmla="*/ 8037833 w 8037833"/>
              <a:gd name="connsiteY2" fmla="*/ 3110335 h 3771414"/>
              <a:gd name="connsiteX3" fmla="*/ 8034343 w 8037833"/>
              <a:gd name="connsiteY3" fmla="*/ 3109810 h 3771414"/>
              <a:gd name="connsiteX4" fmla="*/ 7877229 w 8037833"/>
              <a:gd name="connsiteY4" fmla="*/ 3131056 h 3771414"/>
              <a:gd name="connsiteX5" fmla="*/ 7807644 w 8037833"/>
              <a:gd name="connsiteY5" fmla="*/ 3086007 h 3771414"/>
              <a:gd name="connsiteX6" fmla="*/ 7607062 w 8037833"/>
              <a:gd name="connsiteY6" fmla="*/ 3074909 h 3771414"/>
              <a:gd name="connsiteX7" fmla="*/ 7351256 w 8037833"/>
              <a:gd name="connsiteY7" fmla="*/ 3263533 h 3771414"/>
              <a:gd name="connsiteX8" fmla="*/ 7241630 w 8037833"/>
              <a:gd name="connsiteY8" fmla="*/ 3245856 h 3771414"/>
              <a:gd name="connsiteX9" fmla="*/ 7197338 w 8037833"/>
              <a:gd name="connsiteY9" fmla="*/ 3211988 h 3771414"/>
              <a:gd name="connsiteX10" fmla="*/ 7180777 w 8037833"/>
              <a:gd name="connsiteY10" fmla="*/ 3210063 h 3771414"/>
              <a:gd name="connsiteX11" fmla="*/ 7146896 w 8037833"/>
              <a:gd name="connsiteY11" fmla="*/ 3244212 h 3771414"/>
              <a:gd name="connsiteX12" fmla="*/ 7101771 w 8037833"/>
              <a:gd name="connsiteY12" fmla="*/ 3244252 h 3771414"/>
              <a:gd name="connsiteX13" fmla="*/ 7047844 w 8037833"/>
              <a:gd name="connsiteY13" fmla="*/ 3291028 h 3771414"/>
              <a:gd name="connsiteX14" fmla="*/ 6869803 w 8037833"/>
              <a:gd name="connsiteY14" fmla="*/ 3307526 h 3771414"/>
              <a:gd name="connsiteX15" fmla="*/ 6819463 w 8037833"/>
              <a:gd name="connsiteY15" fmla="*/ 3355861 h 3771414"/>
              <a:gd name="connsiteX16" fmla="*/ 6797198 w 8037833"/>
              <a:gd name="connsiteY16" fmla="*/ 3365493 h 3771414"/>
              <a:gd name="connsiteX17" fmla="*/ 6760989 w 8037833"/>
              <a:gd name="connsiteY17" fmla="*/ 3411424 h 3771414"/>
              <a:gd name="connsiteX18" fmla="*/ 6633643 w 8037833"/>
              <a:gd name="connsiteY18" fmla="*/ 3335413 h 3771414"/>
              <a:gd name="connsiteX19" fmla="*/ 6462092 w 8037833"/>
              <a:gd name="connsiteY19" fmla="*/ 3360766 h 3771414"/>
              <a:gd name="connsiteX20" fmla="*/ 6303479 w 8037833"/>
              <a:gd name="connsiteY20" fmla="*/ 3307079 h 3771414"/>
              <a:gd name="connsiteX21" fmla="*/ 6210639 w 8037833"/>
              <a:gd name="connsiteY21" fmla="*/ 3322783 h 3771414"/>
              <a:gd name="connsiteX22" fmla="*/ 6184923 w 8037833"/>
              <a:gd name="connsiteY22" fmla="*/ 3365368 h 3771414"/>
              <a:gd name="connsiteX23" fmla="*/ 5949057 w 8037833"/>
              <a:gd name="connsiteY23" fmla="*/ 3366889 h 3771414"/>
              <a:gd name="connsiteX24" fmla="*/ 5891274 w 8037833"/>
              <a:gd name="connsiteY24" fmla="*/ 3384918 h 3771414"/>
              <a:gd name="connsiteX25" fmla="*/ 5835383 w 8037833"/>
              <a:gd name="connsiteY25" fmla="*/ 3364766 h 3771414"/>
              <a:gd name="connsiteX26" fmla="*/ 5746050 w 8037833"/>
              <a:gd name="connsiteY26" fmla="*/ 3413379 h 3771414"/>
              <a:gd name="connsiteX27" fmla="*/ 5613670 w 8037833"/>
              <a:gd name="connsiteY27" fmla="*/ 3415908 h 3771414"/>
              <a:gd name="connsiteX28" fmla="*/ 5535334 w 8037833"/>
              <a:gd name="connsiteY28" fmla="*/ 3424281 h 3771414"/>
              <a:gd name="connsiteX29" fmla="*/ 5506940 w 8037833"/>
              <a:gd name="connsiteY29" fmla="*/ 3438236 h 3771414"/>
              <a:gd name="connsiteX30" fmla="*/ 5466372 w 8037833"/>
              <a:gd name="connsiteY30" fmla="*/ 3450482 h 3771414"/>
              <a:gd name="connsiteX31" fmla="*/ 5395833 w 8037833"/>
              <a:gd name="connsiteY31" fmla="*/ 3480431 h 3771414"/>
              <a:gd name="connsiteX32" fmla="*/ 5299224 w 8037833"/>
              <a:gd name="connsiteY32" fmla="*/ 3506167 h 3771414"/>
              <a:gd name="connsiteX33" fmla="*/ 5223043 w 8037833"/>
              <a:gd name="connsiteY33" fmla="*/ 3478901 h 3771414"/>
              <a:gd name="connsiteX34" fmla="*/ 5217733 w 8037833"/>
              <a:gd name="connsiteY34" fmla="*/ 3487700 h 3771414"/>
              <a:gd name="connsiteX35" fmla="*/ 5167992 w 8037833"/>
              <a:gd name="connsiteY35" fmla="*/ 3491322 h 3771414"/>
              <a:gd name="connsiteX36" fmla="*/ 4987020 w 8037833"/>
              <a:gd name="connsiteY36" fmla="*/ 3448500 h 3771414"/>
              <a:gd name="connsiteX37" fmla="*/ 4890003 w 8037833"/>
              <a:gd name="connsiteY37" fmla="*/ 3457111 h 3771414"/>
              <a:gd name="connsiteX38" fmla="*/ 4856654 w 8037833"/>
              <a:gd name="connsiteY38" fmla="*/ 3469117 h 3771414"/>
              <a:gd name="connsiteX39" fmla="*/ 4800711 w 8037833"/>
              <a:gd name="connsiteY39" fmla="*/ 3488678 h 3771414"/>
              <a:gd name="connsiteX40" fmla="*/ 4761569 w 8037833"/>
              <a:gd name="connsiteY40" fmla="*/ 3525340 h 3771414"/>
              <a:gd name="connsiteX41" fmla="*/ 4713734 w 8037833"/>
              <a:gd name="connsiteY41" fmla="*/ 3532961 h 3771414"/>
              <a:gd name="connsiteX42" fmla="*/ 4699169 w 8037833"/>
              <a:gd name="connsiteY42" fmla="*/ 3506225 h 3771414"/>
              <a:gd name="connsiteX43" fmla="*/ 4649120 w 8037833"/>
              <a:gd name="connsiteY43" fmla="*/ 3523629 h 3771414"/>
              <a:gd name="connsiteX44" fmla="*/ 4573578 w 8037833"/>
              <a:gd name="connsiteY44" fmla="*/ 3553160 h 3771414"/>
              <a:gd name="connsiteX45" fmla="*/ 4529117 w 8037833"/>
              <a:gd name="connsiteY45" fmla="*/ 3562829 h 3771414"/>
              <a:gd name="connsiteX46" fmla="*/ 4408641 w 8037833"/>
              <a:gd name="connsiteY46" fmla="*/ 3597237 h 3771414"/>
              <a:gd name="connsiteX47" fmla="*/ 4288710 w 8037833"/>
              <a:gd name="connsiteY47" fmla="*/ 3637793 h 3771414"/>
              <a:gd name="connsiteX48" fmla="*/ 4234393 w 8037833"/>
              <a:gd name="connsiteY48" fmla="*/ 3691813 h 3771414"/>
              <a:gd name="connsiteX49" fmla="*/ 4227541 w 8037833"/>
              <a:gd name="connsiteY49" fmla="*/ 3694215 h 3771414"/>
              <a:gd name="connsiteX50" fmla="*/ 4208725 w 8037833"/>
              <a:gd name="connsiteY50" fmla="*/ 3692078 h 3771414"/>
              <a:gd name="connsiteX51" fmla="*/ 4201632 w 8037833"/>
              <a:gd name="connsiteY51" fmla="*/ 3689839 h 3771414"/>
              <a:gd name="connsiteX52" fmla="*/ 4191289 w 8037833"/>
              <a:gd name="connsiteY52" fmla="*/ 3689617 h 3771414"/>
              <a:gd name="connsiteX53" fmla="*/ 4191039 w 8037833"/>
              <a:gd name="connsiteY53" fmla="*/ 3690068 h 3771414"/>
              <a:gd name="connsiteX54" fmla="*/ 4181340 w 8037833"/>
              <a:gd name="connsiteY54" fmla="*/ 3688966 h 3771414"/>
              <a:gd name="connsiteX55" fmla="*/ 4133816 w 8037833"/>
              <a:gd name="connsiteY55" fmla="*/ 3677802 h 3771414"/>
              <a:gd name="connsiteX56" fmla="*/ 4071732 w 8037833"/>
              <a:gd name="connsiteY56" fmla="*/ 3719750 h 3771414"/>
              <a:gd name="connsiteX57" fmla="*/ 4045924 w 8037833"/>
              <a:gd name="connsiteY57" fmla="*/ 3726641 h 3771414"/>
              <a:gd name="connsiteX58" fmla="*/ 4032171 w 8037833"/>
              <a:gd name="connsiteY58" fmla="*/ 3732760 h 3771414"/>
              <a:gd name="connsiteX59" fmla="*/ 4031335 w 8037833"/>
              <a:gd name="connsiteY59" fmla="*/ 3734716 h 3771414"/>
              <a:gd name="connsiteX60" fmla="*/ 3985774 w 8037833"/>
              <a:gd name="connsiteY60" fmla="*/ 3723784 h 3771414"/>
              <a:gd name="connsiteX61" fmla="*/ 3979769 w 8037833"/>
              <a:gd name="connsiteY61" fmla="*/ 3726006 h 3771414"/>
              <a:gd name="connsiteX62" fmla="*/ 3950014 w 8037833"/>
              <a:gd name="connsiteY62" fmla="*/ 3714179 h 3771414"/>
              <a:gd name="connsiteX63" fmla="*/ 3934671 w 8037833"/>
              <a:gd name="connsiteY63" fmla="*/ 3710576 h 3771414"/>
              <a:gd name="connsiteX64" fmla="*/ 3930274 w 8037833"/>
              <a:gd name="connsiteY64" fmla="*/ 3704385 h 3771414"/>
              <a:gd name="connsiteX65" fmla="*/ 3907660 w 8037833"/>
              <a:gd name="connsiteY65" fmla="*/ 3701693 h 3771414"/>
              <a:gd name="connsiteX66" fmla="*/ 3905087 w 8037833"/>
              <a:gd name="connsiteY66" fmla="*/ 3703335 h 3771414"/>
              <a:gd name="connsiteX67" fmla="*/ 3886347 w 8037833"/>
              <a:gd name="connsiteY67" fmla="*/ 3693857 h 3771414"/>
              <a:gd name="connsiteX68" fmla="*/ 3870533 w 8037833"/>
              <a:gd name="connsiteY68" fmla="*/ 3677142 h 3771414"/>
              <a:gd name="connsiteX69" fmla="*/ 3678563 w 8037833"/>
              <a:gd name="connsiteY69" fmla="*/ 3681723 h 3771414"/>
              <a:gd name="connsiteX70" fmla="*/ 3511920 w 8037833"/>
              <a:gd name="connsiteY70" fmla="*/ 3609378 h 3771414"/>
              <a:gd name="connsiteX71" fmla="*/ 3407752 w 8037833"/>
              <a:gd name="connsiteY71" fmla="*/ 3613827 h 3771414"/>
              <a:gd name="connsiteX72" fmla="*/ 3373519 w 8037833"/>
              <a:gd name="connsiteY72" fmla="*/ 3653022 h 3771414"/>
              <a:gd name="connsiteX73" fmla="*/ 3114267 w 8037833"/>
              <a:gd name="connsiteY73" fmla="*/ 3626220 h 3771414"/>
              <a:gd name="connsiteX74" fmla="*/ 3048270 w 8037833"/>
              <a:gd name="connsiteY74" fmla="*/ 3637186 h 3771414"/>
              <a:gd name="connsiteX75" fmla="*/ 2989722 w 8037833"/>
              <a:gd name="connsiteY75" fmla="*/ 3610467 h 3771414"/>
              <a:gd name="connsiteX76" fmla="*/ 2965734 w 8037833"/>
              <a:gd name="connsiteY76" fmla="*/ 3622913 h 3771414"/>
              <a:gd name="connsiteX77" fmla="*/ 2961603 w 8037833"/>
              <a:gd name="connsiteY77" fmla="*/ 3625458 h 3771414"/>
              <a:gd name="connsiteX78" fmla="*/ 2944959 w 8037833"/>
              <a:gd name="connsiteY78" fmla="*/ 3626960 h 3771414"/>
              <a:gd name="connsiteX79" fmla="*/ 2940402 w 8037833"/>
              <a:gd name="connsiteY79" fmla="*/ 3638237 h 3771414"/>
              <a:gd name="connsiteX80" fmla="*/ 2915449 w 8037833"/>
              <a:gd name="connsiteY80" fmla="*/ 3648276 h 3771414"/>
              <a:gd name="connsiteX81" fmla="*/ 2884777 w 8037833"/>
              <a:gd name="connsiteY81" fmla="*/ 3648012 h 3771414"/>
              <a:gd name="connsiteX82" fmla="*/ 2739034 w 8037833"/>
              <a:gd name="connsiteY82" fmla="*/ 3634633 h 3771414"/>
              <a:gd name="connsiteX83" fmla="*/ 2651827 w 8037833"/>
              <a:gd name="connsiteY83" fmla="*/ 3633543 h 3771414"/>
              <a:gd name="connsiteX84" fmla="*/ 2618680 w 8037833"/>
              <a:gd name="connsiteY84" fmla="*/ 3643992 h 3771414"/>
              <a:gd name="connsiteX85" fmla="*/ 2572404 w 8037833"/>
              <a:gd name="connsiteY85" fmla="*/ 3651280 h 3771414"/>
              <a:gd name="connsiteX86" fmla="*/ 2490721 w 8037833"/>
              <a:gd name="connsiteY86" fmla="*/ 3672550 h 3771414"/>
              <a:gd name="connsiteX87" fmla="*/ 2381001 w 8037833"/>
              <a:gd name="connsiteY87" fmla="*/ 3686506 h 3771414"/>
              <a:gd name="connsiteX88" fmla="*/ 2301172 w 8037833"/>
              <a:gd name="connsiteY88" fmla="*/ 3650290 h 3771414"/>
              <a:gd name="connsiteX89" fmla="*/ 2294102 w 8037833"/>
              <a:gd name="connsiteY89" fmla="*/ 3658388 h 3771414"/>
              <a:gd name="connsiteX90" fmla="*/ 2238966 w 8037833"/>
              <a:gd name="connsiteY90" fmla="*/ 3656014 h 3771414"/>
              <a:gd name="connsiteX91" fmla="*/ 2046240 w 8037833"/>
              <a:gd name="connsiteY91" fmla="*/ 3591772 h 3771414"/>
              <a:gd name="connsiteX92" fmla="*/ 1938480 w 8037833"/>
              <a:gd name="connsiteY92" fmla="*/ 3588676 h 3771414"/>
              <a:gd name="connsiteX93" fmla="*/ 1900166 w 8037833"/>
              <a:gd name="connsiteY93" fmla="*/ 3596595 h 3771414"/>
              <a:gd name="connsiteX94" fmla="*/ 1835976 w 8037833"/>
              <a:gd name="connsiteY94" fmla="*/ 3609302 h 3771414"/>
              <a:gd name="connsiteX95" fmla="*/ 1787830 w 8037833"/>
              <a:gd name="connsiteY95" fmla="*/ 3641005 h 3771414"/>
              <a:gd name="connsiteX96" fmla="*/ 1734224 w 8037833"/>
              <a:gd name="connsiteY96" fmla="*/ 3642830 h 3771414"/>
              <a:gd name="connsiteX97" fmla="*/ 1721989 w 8037833"/>
              <a:gd name="connsiteY97" fmla="*/ 3614535 h 3771414"/>
              <a:gd name="connsiteX98" fmla="*/ 1664576 w 8037833"/>
              <a:gd name="connsiteY98" fmla="*/ 3625809 h 3771414"/>
              <a:gd name="connsiteX99" fmla="*/ 1577459 w 8037833"/>
              <a:gd name="connsiteY99" fmla="*/ 3646061 h 3771414"/>
              <a:gd name="connsiteX100" fmla="*/ 1527269 w 8037833"/>
              <a:gd name="connsiteY100" fmla="*/ 3650325 h 3771414"/>
              <a:gd name="connsiteX101" fmla="*/ 1390118 w 8037833"/>
              <a:gd name="connsiteY101" fmla="*/ 3670026 h 3771414"/>
              <a:gd name="connsiteX102" fmla="*/ 1252698 w 8037833"/>
              <a:gd name="connsiteY102" fmla="*/ 3695899 h 3771414"/>
              <a:gd name="connsiteX103" fmla="*/ 1171039 w 8037833"/>
              <a:gd name="connsiteY103" fmla="*/ 3745879 h 3771414"/>
              <a:gd name="connsiteX104" fmla="*/ 1058106 w 8037833"/>
              <a:gd name="connsiteY104" fmla="*/ 3763403 h 3771414"/>
              <a:gd name="connsiteX105" fmla="*/ 1039167 w 8037833"/>
              <a:gd name="connsiteY105" fmla="*/ 3771414 h 3771414"/>
              <a:gd name="connsiteX106" fmla="*/ 1012958 w 8037833"/>
              <a:gd name="connsiteY106" fmla="*/ 3766443 h 3771414"/>
              <a:gd name="connsiteX107" fmla="*/ 907906 w 8037833"/>
              <a:gd name="connsiteY107" fmla="*/ 3744915 h 3771414"/>
              <a:gd name="connsiteX108" fmla="*/ 825226 w 8037833"/>
              <a:gd name="connsiteY108" fmla="*/ 3713606 h 3771414"/>
              <a:gd name="connsiteX109" fmla="*/ 722264 w 8037833"/>
              <a:gd name="connsiteY109" fmla="*/ 3734849 h 3771414"/>
              <a:gd name="connsiteX110" fmla="*/ 659460 w 8037833"/>
              <a:gd name="connsiteY110" fmla="*/ 3727666 h 3771414"/>
              <a:gd name="connsiteX111" fmla="*/ 556552 w 8037833"/>
              <a:gd name="connsiteY111" fmla="*/ 3685171 h 3771414"/>
              <a:gd name="connsiteX112" fmla="*/ 421042 w 8037833"/>
              <a:gd name="connsiteY112" fmla="*/ 3697149 h 3771414"/>
              <a:gd name="connsiteX113" fmla="*/ 393295 w 8037833"/>
              <a:gd name="connsiteY113" fmla="*/ 3740334 h 3771414"/>
              <a:gd name="connsiteX114" fmla="*/ 355918 w 8037833"/>
              <a:gd name="connsiteY114" fmla="*/ 3766409 h 3771414"/>
              <a:gd name="connsiteX115" fmla="*/ 339711 w 8037833"/>
              <a:gd name="connsiteY115" fmla="*/ 3705479 h 3771414"/>
              <a:gd name="connsiteX116" fmla="*/ 222239 w 8037833"/>
              <a:gd name="connsiteY116" fmla="*/ 3659572 h 3771414"/>
              <a:gd name="connsiteX117" fmla="*/ 163578 w 8037833"/>
              <a:gd name="connsiteY117" fmla="*/ 3643529 h 3771414"/>
              <a:gd name="connsiteX118" fmla="*/ 72220 w 8037833"/>
              <a:gd name="connsiteY118" fmla="*/ 3632509 h 3771414"/>
              <a:gd name="connsiteX119" fmla="*/ 44395 w 8037833"/>
              <a:gd name="connsiteY119" fmla="*/ 3626692 h 3771414"/>
              <a:gd name="connsiteX120" fmla="*/ 1962 w 8037833"/>
              <a:gd name="connsiteY120" fmla="*/ 3623185 h 3771414"/>
              <a:gd name="connsiteX121" fmla="*/ 0 w 8037833"/>
              <a:gd name="connsiteY121" fmla="*/ 3622498 h 3771414"/>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84923 w 8037833"/>
              <a:gd name="connsiteY22" fmla="*/ 3378131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11920 w 8037833"/>
              <a:gd name="connsiteY70" fmla="*/ 3622141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381001 w 8037833"/>
              <a:gd name="connsiteY87" fmla="*/ 369926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84923 w 8037833"/>
              <a:gd name="connsiteY22" fmla="*/ 3378131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381001 w 8037833"/>
              <a:gd name="connsiteY87" fmla="*/ 369926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84923 w 8037833"/>
              <a:gd name="connsiteY22" fmla="*/ 3378131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381001 w 8037833"/>
              <a:gd name="connsiteY87" fmla="*/ 369926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84923 w 8037833"/>
              <a:gd name="connsiteY22" fmla="*/ 3378131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34393 w 8037833"/>
              <a:gd name="connsiteY47" fmla="*/ 3704576 h 3784177"/>
              <a:gd name="connsiteX48" fmla="*/ 4227541 w 8037833"/>
              <a:gd name="connsiteY48" fmla="*/ 3706978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697934 h 3784177"/>
              <a:gd name="connsiteX111" fmla="*/ 421042 w 8037833"/>
              <a:gd name="connsiteY111" fmla="*/ 3709912 h 3784177"/>
              <a:gd name="connsiteX112" fmla="*/ 393295 w 8037833"/>
              <a:gd name="connsiteY112" fmla="*/ 3753097 h 3784177"/>
              <a:gd name="connsiteX113" fmla="*/ 355918 w 8037833"/>
              <a:gd name="connsiteY113" fmla="*/ 3779172 h 3784177"/>
              <a:gd name="connsiteX114" fmla="*/ 339711 w 8037833"/>
              <a:gd name="connsiteY114" fmla="*/ 3718242 h 3784177"/>
              <a:gd name="connsiteX115" fmla="*/ 222239 w 8037833"/>
              <a:gd name="connsiteY115" fmla="*/ 3672335 h 3784177"/>
              <a:gd name="connsiteX116" fmla="*/ 163578 w 8037833"/>
              <a:gd name="connsiteY116" fmla="*/ 3656292 h 3784177"/>
              <a:gd name="connsiteX117" fmla="*/ 72220 w 8037833"/>
              <a:gd name="connsiteY117" fmla="*/ 3645272 h 3784177"/>
              <a:gd name="connsiteX118" fmla="*/ 44395 w 8037833"/>
              <a:gd name="connsiteY118" fmla="*/ 3639455 h 3784177"/>
              <a:gd name="connsiteX119" fmla="*/ 1962 w 8037833"/>
              <a:gd name="connsiteY119" fmla="*/ 3635948 h 3784177"/>
              <a:gd name="connsiteX120" fmla="*/ 0 w 8037833"/>
              <a:gd name="connsiteY120" fmla="*/ 3635261 h 3784177"/>
              <a:gd name="connsiteX121" fmla="*/ 0 w 8037833"/>
              <a:gd name="connsiteY121" fmla="*/ 12763 h 3784177"/>
              <a:gd name="connsiteX0" fmla="*/ 0 w 8037833"/>
              <a:gd name="connsiteY0" fmla="*/ 12763 h 3823683"/>
              <a:gd name="connsiteX1" fmla="*/ 8037833 w 8037833"/>
              <a:gd name="connsiteY1" fmla="*/ 0 h 3823683"/>
              <a:gd name="connsiteX2" fmla="*/ 8037833 w 8037833"/>
              <a:gd name="connsiteY2" fmla="*/ 3123098 h 3823683"/>
              <a:gd name="connsiteX3" fmla="*/ 8034343 w 8037833"/>
              <a:gd name="connsiteY3" fmla="*/ 3122573 h 3823683"/>
              <a:gd name="connsiteX4" fmla="*/ 7877229 w 8037833"/>
              <a:gd name="connsiteY4" fmla="*/ 3143819 h 3823683"/>
              <a:gd name="connsiteX5" fmla="*/ 7752740 w 8037833"/>
              <a:gd name="connsiteY5" fmla="*/ 3181149 h 3823683"/>
              <a:gd name="connsiteX6" fmla="*/ 7588760 w 8037833"/>
              <a:gd name="connsiteY6" fmla="*/ 3183782 h 3823683"/>
              <a:gd name="connsiteX7" fmla="*/ 7351256 w 8037833"/>
              <a:gd name="connsiteY7" fmla="*/ 3276296 h 3823683"/>
              <a:gd name="connsiteX8" fmla="*/ 7241630 w 8037833"/>
              <a:gd name="connsiteY8" fmla="*/ 3258619 h 3823683"/>
              <a:gd name="connsiteX9" fmla="*/ 7197338 w 8037833"/>
              <a:gd name="connsiteY9" fmla="*/ 3224751 h 3823683"/>
              <a:gd name="connsiteX10" fmla="*/ 7180777 w 8037833"/>
              <a:gd name="connsiteY10" fmla="*/ 3222826 h 3823683"/>
              <a:gd name="connsiteX11" fmla="*/ 7146896 w 8037833"/>
              <a:gd name="connsiteY11" fmla="*/ 3256975 h 3823683"/>
              <a:gd name="connsiteX12" fmla="*/ 7101771 w 8037833"/>
              <a:gd name="connsiteY12" fmla="*/ 3257015 h 3823683"/>
              <a:gd name="connsiteX13" fmla="*/ 7047844 w 8037833"/>
              <a:gd name="connsiteY13" fmla="*/ 3303791 h 3823683"/>
              <a:gd name="connsiteX14" fmla="*/ 6912506 w 8037833"/>
              <a:gd name="connsiteY14" fmla="*/ 3361478 h 3823683"/>
              <a:gd name="connsiteX15" fmla="*/ 6819463 w 8037833"/>
              <a:gd name="connsiteY15" fmla="*/ 3368624 h 3823683"/>
              <a:gd name="connsiteX16" fmla="*/ 6797198 w 8037833"/>
              <a:gd name="connsiteY16" fmla="*/ 3378256 h 3823683"/>
              <a:gd name="connsiteX17" fmla="*/ 6718286 w 8037833"/>
              <a:gd name="connsiteY17" fmla="*/ 3382997 h 3823683"/>
              <a:gd name="connsiteX18" fmla="*/ 6609242 w 8037833"/>
              <a:gd name="connsiteY18" fmla="*/ 3355040 h 3823683"/>
              <a:gd name="connsiteX19" fmla="*/ 6462092 w 8037833"/>
              <a:gd name="connsiteY19" fmla="*/ 3373529 h 3823683"/>
              <a:gd name="connsiteX20" fmla="*/ 6303479 w 8037833"/>
              <a:gd name="connsiteY20" fmla="*/ 3319842 h 3823683"/>
              <a:gd name="connsiteX21" fmla="*/ 6210639 w 8037833"/>
              <a:gd name="connsiteY21" fmla="*/ 3335546 h 3823683"/>
              <a:gd name="connsiteX22" fmla="*/ 6111718 w 8037833"/>
              <a:gd name="connsiteY22" fmla="*/ 3357536 h 3823683"/>
              <a:gd name="connsiteX23" fmla="*/ 5949057 w 8037833"/>
              <a:gd name="connsiteY23" fmla="*/ 3379652 h 3823683"/>
              <a:gd name="connsiteX24" fmla="*/ 5891274 w 8037833"/>
              <a:gd name="connsiteY24" fmla="*/ 3397681 h 3823683"/>
              <a:gd name="connsiteX25" fmla="*/ 5835383 w 8037833"/>
              <a:gd name="connsiteY25" fmla="*/ 3377529 h 3823683"/>
              <a:gd name="connsiteX26" fmla="*/ 5746050 w 8037833"/>
              <a:gd name="connsiteY26" fmla="*/ 3426142 h 3823683"/>
              <a:gd name="connsiteX27" fmla="*/ 5613670 w 8037833"/>
              <a:gd name="connsiteY27" fmla="*/ 3428671 h 3823683"/>
              <a:gd name="connsiteX28" fmla="*/ 5535334 w 8037833"/>
              <a:gd name="connsiteY28" fmla="*/ 3437044 h 3823683"/>
              <a:gd name="connsiteX29" fmla="*/ 5506940 w 8037833"/>
              <a:gd name="connsiteY29" fmla="*/ 3450999 h 3823683"/>
              <a:gd name="connsiteX30" fmla="*/ 5466372 w 8037833"/>
              <a:gd name="connsiteY30" fmla="*/ 3463245 h 3823683"/>
              <a:gd name="connsiteX31" fmla="*/ 5395833 w 8037833"/>
              <a:gd name="connsiteY31" fmla="*/ 3493194 h 3823683"/>
              <a:gd name="connsiteX32" fmla="*/ 5299224 w 8037833"/>
              <a:gd name="connsiteY32" fmla="*/ 3518930 h 3823683"/>
              <a:gd name="connsiteX33" fmla="*/ 5223043 w 8037833"/>
              <a:gd name="connsiteY33" fmla="*/ 3491664 h 3823683"/>
              <a:gd name="connsiteX34" fmla="*/ 5217733 w 8037833"/>
              <a:gd name="connsiteY34" fmla="*/ 3500463 h 3823683"/>
              <a:gd name="connsiteX35" fmla="*/ 5167992 w 8037833"/>
              <a:gd name="connsiteY35" fmla="*/ 3504085 h 3823683"/>
              <a:gd name="connsiteX36" fmla="*/ 4987020 w 8037833"/>
              <a:gd name="connsiteY36" fmla="*/ 3461263 h 3823683"/>
              <a:gd name="connsiteX37" fmla="*/ 4890003 w 8037833"/>
              <a:gd name="connsiteY37" fmla="*/ 3469874 h 3823683"/>
              <a:gd name="connsiteX38" fmla="*/ 4856654 w 8037833"/>
              <a:gd name="connsiteY38" fmla="*/ 3481880 h 3823683"/>
              <a:gd name="connsiteX39" fmla="*/ 4800711 w 8037833"/>
              <a:gd name="connsiteY39" fmla="*/ 3501441 h 3823683"/>
              <a:gd name="connsiteX40" fmla="*/ 4761569 w 8037833"/>
              <a:gd name="connsiteY40" fmla="*/ 3538103 h 3823683"/>
              <a:gd name="connsiteX41" fmla="*/ 4713734 w 8037833"/>
              <a:gd name="connsiteY41" fmla="*/ 3545724 h 3823683"/>
              <a:gd name="connsiteX42" fmla="*/ 4699169 w 8037833"/>
              <a:gd name="connsiteY42" fmla="*/ 3518988 h 3823683"/>
              <a:gd name="connsiteX43" fmla="*/ 4649120 w 8037833"/>
              <a:gd name="connsiteY43" fmla="*/ 3536392 h 3823683"/>
              <a:gd name="connsiteX44" fmla="*/ 4573578 w 8037833"/>
              <a:gd name="connsiteY44" fmla="*/ 3565923 h 3823683"/>
              <a:gd name="connsiteX45" fmla="*/ 4529117 w 8037833"/>
              <a:gd name="connsiteY45" fmla="*/ 3575592 h 3823683"/>
              <a:gd name="connsiteX46" fmla="*/ 4408641 w 8037833"/>
              <a:gd name="connsiteY46" fmla="*/ 3610000 h 3823683"/>
              <a:gd name="connsiteX47" fmla="*/ 4234393 w 8037833"/>
              <a:gd name="connsiteY47" fmla="*/ 3704576 h 3823683"/>
              <a:gd name="connsiteX48" fmla="*/ 4258044 w 8037833"/>
              <a:gd name="connsiteY48" fmla="*/ 3823683 h 3823683"/>
              <a:gd name="connsiteX49" fmla="*/ 4208725 w 8037833"/>
              <a:gd name="connsiteY49" fmla="*/ 3704841 h 3823683"/>
              <a:gd name="connsiteX50" fmla="*/ 4201632 w 8037833"/>
              <a:gd name="connsiteY50" fmla="*/ 3702602 h 3823683"/>
              <a:gd name="connsiteX51" fmla="*/ 4191289 w 8037833"/>
              <a:gd name="connsiteY51" fmla="*/ 3702380 h 3823683"/>
              <a:gd name="connsiteX52" fmla="*/ 4191039 w 8037833"/>
              <a:gd name="connsiteY52" fmla="*/ 3702831 h 3823683"/>
              <a:gd name="connsiteX53" fmla="*/ 4181340 w 8037833"/>
              <a:gd name="connsiteY53" fmla="*/ 3701729 h 3823683"/>
              <a:gd name="connsiteX54" fmla="*/ 4133816 w 8037833"/>
              <a:gd name="connsiteY54" fmla="*/ 3690565 h 3823683"/>
              <a:gd name="connsiteX55" fmla="*/ 4071732 w 8037833"/>
              <a:gd name="connsiteY55" fmla="*/ 3732513 h 3823683"/>
              <a:gd name="connsiteX56" fmla="*/ 4045924 w 8037833"/>
              <a:gd name="connsiteY56" fmla="*/ 3739404 h 3823683"/>
              <a:gd name="connsiteX57" fmla="*/ 4032171 w 8037833"/>
              <a:gd name="connsiteY57" fmla="*/ 3745523 h 3823683"/>
              <a:gd name="connsiteX58" fmla="*/ 4031335 w 8037833"/>
              <a:gd name="connsiteY58" fmla="*/ 3747479 h 3823683"/>
              <a:gd name="connsiteX59" fmla="*/ 3985774 w 8037833"/>
              <a:gd name="connsiteY59" fmla="*/ 3736547 h 3823683"/>
              <a:gd name="connsiteX60" fmla="*/ 3979769 w 8037833"/>
              <a:gd name="connsiteY60" fmla="*/ 3738769 h 3823683"/>
              <a:gd name="connsiteX61" fmla="*/ 3950014 w 8037833"/>
              <a:gd name="connsiteY61" fmla="*/ 3726942 h 3823683"/>
              <a:gd name="connsiteX62" fmla="*/ 3934671 w 8037833"/>
              <a:gd name="connsiteY62" fmla="*/ 3723339 h 3823683"/>
              <a:gd name="connsiteX63" fmla="*/ 3930274 w 8037833"/>
              <a:gd name="connsiteY63" fmla="*/ 3717148 h 3823683"/>
              <a:gd name="connsiteX64" fmla="*/ 3907660 w 8037833"/>
              <a:gd name="connsiteY64" fmla="*/ 3714456 h 3823683"/>
              <a:gd name="connsiteX65" fmla="*/ 3905087 w 8037833"/>
              <a:gd name="connsiteY65" fmla="*/ 3716098 h 3823683"/>
              <a:gd name="connsiteX66" fmla="*/ 3886347 w 8037833"/>
              <a:gd name="connsiteY66" fmla="*/ 3706620 h 3823683"/>
              <a:gd name="connsiteX67" fmla="*/ 3870533 w 8037833"/>
              <a:gd name="connsiteY67" fmla="*/ 3689905 h 3823683"/>
              <a:gd name="connsiteX68" fmla="*/ 3678563 w 8037833"/>
              <a:gd name="connsiteY68" fmla="*/ 3694486 h 3823683"/>
              <a:gd name="connsiteX69" fmla="*/ 3524121 w 8037833"/>
              <a:gd name="connsiteY69" fmla="*/ 3642736 h 3823683"/>
              <a:gd name="connsiteX70" fmla="*/ 3407752 w 8037833"/>
              <a:gd name="connsiteY70" fmla="*/ 3626590 h 3823683"/>
              <a:gd name="connsiteX71" fmla="*/ 3373519 w 8037833"/>
              <a:gd name="connsiteY71" fmla="*/ 3665785 h 3823683"/>
              <a:gd name="connsiteX72" fmla="*/ 3114267 w 8037833"/>
              <a:gd name="connsiteY72" fmla="*/ 3638983 h 3823683"/>
              <a:gd name="connsiteX73" fmla="*/ 3048270 w 8037833"/>
              <a:gd name="connsiteY73" fmla="*/ 3649949 h 3823683"/>
              <a:gd name="connsiteX74" fmla="*/ 2989722 w 8037833"/>
              <a:gd name="connsiteY74" fmla="*/ 3623230 h 3823683"/>
              <a:gd name="connsiteX75" fmla="*/ 2965734 w 8037833"/>
              <a:gd name="connsiteY75" fmla="*/ 3635676 h 3823683"/>
              <a:gd name="connsiteX76" fmla="*/ 2961603 w 8037833"/>
              <a:gd name="connsiteY76" fmla="*/ 3638221 h 3823683"/>
              <a:gd name="connsiteX77" fmla="*/ 2944959 w 8037833"/>
              <a:gd name="connsiteY77" fmla="*/ 3639723 h 3823683"/>
              <a:gd name="connsiteX78" fmla="*/ 2940402 w 8037833"/>
              <a:gd name="connsiteY78" fmla="*/ 3651000 h 3823683"/>
              <a:gd name="connsiteX79" fmla="*/ 2915449 w 8037833"/>
              <a:gd name="connsiteY79" fmla="*/ 3661039 h 3823683"/>
              <a:gd name="connsiteX80" fmla="*/ 2884777 w 8037833"/>
              <a:gd name="connsiteY80" fmla="*/ 3660775 h 3823683"/>
              <a:gd name="connsiteX81" fmla="*/ 2739034 w 8037833"/>
              <a:gd name="connsiteY81" fmla="*/ 3647396 h 3823683"/>
              <a:gd name="connsiteX82" fmla="*/ 2651827 w 8037833"/>
              <a:gd name="connsiteY82" fmla="*/ 3646306 h 3823683"/>
              <a:gd name="connsiteX83" fmla="*/ 2618680 w 8037833"/>
              <a:gd name="connsiteY83" fmla="*/ 3656755 h 3823683"/>
              <a:gd name="connsiteX84" fmla="*/ 2572404 w 8037833"/>
              <a:gd name="connsiteY84" fmla="*/ 3664043 h 3823683"/>
              <a:gd name="connsiteX85" fmla="*/ 2490721 w 8037833"/>
              <a:gd name="connsiteY85" fmla="*/ 3685313 h 3823683"/>
              <a:gd name="connsiteX86" fmla="*/ 2423704 w 8037833"/>
              <a:gd name="connsiteY86" fmla="*/ 3658079 h 3823683"/>
              <a:gd name="connsiteX87" fmla="*/ 2301172 w 8037833"/>
              <a:gd name="connsiteY87" fmla="*/ 3663053 h 3823683"/>
              <a:gd name="connsiteX88" fmla="*/ 2294102 w 8037833"/>
              <a:gd name="connsiteY88" fmla="*/ 3671151 h 3823683"/>
              <a:gd name="connsiteX89" fmla="*/ 2238966 w 8037833"/>
              <a:gd name="connsiteY89" fmla="*/ 3668777 h 3823683"/>
              <a:gd name="connsiteX90" fmla="*/ 2046240 w 8037833"/>
              <a:gd name="connsiteY90" fmla="*/ 3604535 h 3823683"/>
              <a:gd name="connsiteX91" fmla="*/ 1938480 w 8037833"/>
              <a:gd name="connsiteY91" fmla="*/ 3601439 h 3823683"/>
              <a:gd name="connsiteX92" fmla="*/ 1900166 w 8037833"/>
              <a:gd name="connsiteY92" fmla="*/ 3609358 h 3823683"/>
              <a:gd name="connsiteX93" fmla="*/ 1835976 w 8037833"/>
              <a:gd name="connsiteY93" fmla="*/ 3622065 h 3823683"/>
              <a:gd name="connsiteX94" fmla="*/ 1787830 w 8037833"/>
              <a:gd name="connsiteY94" fmla="*/ 3653768 h 3823683"/>
              <a:gd name="connsiteX95" fmla="*/ 1734224 w 8037833"/>
              <a:gd name="connsiteY95" fmla="*/ 3655593 h 3823683"/>
              <a:gd name="connsiteX96" fmla="*/ 1721989 w 8037833"/>
              <a:gd name="connsiteY96" fmla="*/ 3627298 h 3823683"/>
              <a:gd name="connsiteX97" fmla="*/ 1664576 w 8037833"/>
              <a:gd name="connsiteY97" fmla="*/ 3638572 h 3823683"/>
              <a:gd name="connsiteX98" fmla="*/ 1577459 w 8037833"/>
              <a:gd name="connsiteY98" fmla="*/ 3658824 h 3823683"/>
              <a:gd name="connsiteX99" fmla="*/ 1527269 w 8037833"/>
              <a:gd name="connsiteY99" fmla="*/ 3663088 h 3823683"/>
              <a:gd name="connsiteX100" fmla="*/ 1390118 w 8037833"/>
              <a:gd name="connsiteY100" fmla="*/ 3682789 h 3823683"/>
              <a:gd name="connsiteX101" fmla="*/ 1252698 w 8037833"/>
              <a:gd name="connsiteY101" fmla="*/ 3708662 h 3823683"/>
              <a:gd name="connsiteX102" fmla="*/ 1171039 w 8037833"/>
              <a:gd name="connsiteY102" fmla="*/ 3758642 h 3823683"/>
              <a:gd name="connsiteX103" fmla="*/ 1058106 w 8037833"/>
              <a:gd name="connsiteY103" fmla="*/ 3776166 h 3823683"/>
              <a:gd name="connsiteX104" fmla="*/ 1039167 w 8037833"/>
              <a:gd name="connsiteY104" fmla="*/ 3784177 h 3823683"/>
              <a:gd name="connsiteX105" fmla="*/ 1012958 w 8037833"/>
              <a:gd name="connsiteY105" fmla="*/ 3779206 h 3823683"/>
              <a:gd name="connsiteX106" fmla="*/ 907906 w 8037833"/>
              <a:gd name="connsiteY106" fmla="*/ 3757678 h 3823683"/>
              <a:gd name="connsiteX107" fmla="*/ 825226 w 8037833"/>
              <a:gd name="connsiteY107" fmla="*/ 3726369 h 3823683"/>
              <a:gd name="connsiteX108" fmla="*/ 722264 w 8037833"/>
              <a:gd name="connsiteY108" fmla="*/ 3747612 h 3823683"/>
              <a:gd name="connsiteX109" fmla="*/ 659460 w 8037833"/>
              <a:gd name="connsiteY109" fmla="*/ 3740429 h 3823683"/>
              <a:gd name="connsiteX110" fmla="*/ 556552 w 8037833"/>
              <a:gd name="connsiteY110" fmla="*/ 3697934 h 3823683"/>
              <a:gd name="connsiteX111" fmla="*/ 421042 w 8037833"/>
              <a:gd name="connsiteY111" fmla="*/ 3709912 h 3823683"/>
              <a:gd name="connsiteX112" fmla="*/ 393295 w 8037833"/>
              <a:gd name="connsiteY112" fmla="*/ 3753097 h 3823683"/>
              <a:gd name="connsiteX113" fmla="*/ 355918 w 8037833"/>
              <a:gd name="connsiteY113" fmla="*/ 3779172 h 3823683"/>
              <a:gd name="connsiteX114" fmla="*/ 339711 w 8037833"/>
              <a:gd name="connsiteY114" fmla="*/ 3718242 h 3823683"/>
              <a:gd name="connsiteX115" fmla="*/ 222239 w 8037833"/>
              <a:gd name="connsiteY115" fmla="*/ 3672335 h 3823683"/>
              <a:gd name="connsiteX116" fmla="*/ 163578 w 8037833"/>
              <a:gd name="connsiteY116" fmla="*/ 3656292 h 3823683"/>
              <a:gd name="connsiteX117" fmla="*/ 72220 w 8037833"/>
              <a:gd name="connsiteY117" fmla="*/ 3645272 h 3823683"/>
              <a:gd name="connsiteX118" fmla="*/ 44395 w 8037833"/>
              <a:gd name="connsiteY118" fmla="*/ 3639455 h 3823683"/>
              <a:gd name="connsiteX119" fmla="*/ 1962 w 8037833"/>
              <a:gd name="connsiteY119" fmla="*/ 3635948 h 3823683"/>
              <a:gd name="connsiteX120" fmla="*/ 0 w 8037833"/>
              <a:gd name="connsiteY120" fmla="*/ 3635261 h 3823683"/>
              <a:gd name="connsiteX121" fmla="*/ 0 w 8037833"/>
              <a:gd name="connsiteY121" fmla="*/ 12763 h 3823683"/>
              <a:gd name="connsiteX0" fmla="*/ 0 w 8037833"/>
              <a:gd name="connsiteY0" fmla="*/ 12763 h 3823683"/>
              <a:gd name="connsiteX1" fmla="*/ 8037833 w 8037833"/>
              <a:gd name="connsiteY1" fmla="*/ 0 h 3823683"/>
              <a:gd name="connsiteX2" fmla="*/ 8037833 w 8037833"/>
              <a:gd name="connsiteY2" fmla="*/ 3123098 h 3823683"/>
              <a:gd name="connsiteX3" fmla="*/ 8034343 w 8037833"/>
              <a:gd name="connsiteY3" fmla="*/ 3122573 h 3823683"/>
              <a:gd name="connsiteX4" fmla="*/ 7877229 w 8037833"/>
              <a:gd name="connsiteY4" fmla="*/ 3143819 h 3823683"/>
              <a:gd name="connsiteX5" fmla="*/ 7752740 w 8037833"/>
              <a:gd name="connsiteY5" fmla="*/ 3181149 h 3823683"/>
              <a:gd name="connsiteX6" fmla="*/ 7588760 w 8037833"/>
              <a:gd name="connsiteY6" fmla="*/ 3183782 h 3823683"/>
              <a:gd name="connsiteX7" fmla="*/ 7351256 w 8037833"/>
              <a:gd name="connsiteY7" fmla="*/ 3276296 h 3823683"/>
              <a:gd name="connsiteX8" fmla="*/ 7241630 w 8037833"/>
              <a:gd name="connsiteY8" fmla="*/ 3258619 h 3823683"/>
              <a:gd name="connsiteX9" fmla="*/ 7197338 w 8037833"/>
              <a:gd name="connsiteY9" fmla="*/ 3224751 h 3823683"/>
              <a:gd name="connsiteX10" fmla="*/ 7180777 w 8037833"/>
              <a:gd name="connsiteY10" fmla="*/ 3222826 h 3823683"/>
              <a:gd name="connsiteX11" fmla="*/ 7146896 w 8037833"/>
              <a:gd name="connsiteY11" fmla="*/ 3256975 h 3823683"/>
              <a:gd name="connsiteX12" fmla="*/ 7101771 w 8037833"/>
              <a:gd name="connsiteY12" fmla="*/ 3257015 h 3823683"/>
              <a:gd name="connsiteX13" fmla="*/ 7047844 w 8037833"/>
              <a:gd name="connsiteY13" fmla="*/ 3303791 h 3823683"/>
              <a:gd name="connsiteX14" fmla="*/ 6912506 w 8037833"/>
              <a:gd name="connsiteY14" fmla="*/ 3361478 h 3823683"/>
              <a:gd name="connsiteX15" fmla="*/ 6819463 w 8037833"/>
              <a:gd name="connsiteY15" fmla="*/ 3368624 h 3823683"/>
              <a:gd name="connsiteX16" fmla="*/ 6797198 w 8037833"/>
              <a:gd name="connsiteY16" fmla="*/ 3378256 h 3823683"/>
              <a:gd name="connsiteX17" fmla="*/ 6718286 w 8037833"/>
              <a:gd name="connsiteY17" fmla="*/ 3382997 h 3823683"/>
              <a:gd name="connsiteX18" fmla="*/ 6609242 w 8037833"/>
              <a:gd name="connsiteY18" fmla="*/ 3355040 h 3823683"/>
              <a:gd name="connsiteX19" fmla="*/ 6462092 w 8037833"/>
              <a:gd name="connsiteY19" fmla="*/ 3373529 h 3823683"/>
              <a:gd name="connsiteX20" fmla="*/ 6303479 w 8037833"/>
              <a:gd name="connsiteY20" fmla="*/ 3319842 h 3823683"/>
              <a:gd name="connsiteX21" fmla="*/ 6210639 w 8037833"/>
              <a:gd name="connsiteY21" fmla="*/ 3335546 h 3823683"/>
              <a:gd name="connsiteX22" fmla="*/ 6111718 w 8037833"/>
              <a:gd name="connsiteY22" fmla="*/ 3357536 h 3823683"/>
              <a:gd name="connsiteX23" fmla="*/ 5949057 w 8037833"/>
              <a:gd name="connsiteY23" fmla="*/ 3379652 h 3823683"/>
              <a:gd name="connsiteX24" fmla="*/ 5891274 w 8037833"/>
              <a:gd name="connsiteY24" fmla="*/ 3397681 h 3823683"/>
              <a:gd name="connsiteX25" fmla="*/ 5835383 w 8037833"/>
              <a:gd name="connsiteY25" fmla="*/ 3377529 h 3823683"/>
              <a:gd name="connsiteX26" fmla="*/ 5746050 w 8037833"/>
              <a:gd name="connsiteY26" fmla="*/ 3426142 h 3823683"/>
              <a:gd name="connsiteX27" fmla="*/ 5613670 w 8037833"/>
              <a:gd name="connsiteY27" fmla="*/ 3428671 h 3823683"/>
              <a:gd name="connsiteX28" fmla="*/ 5535334 w 8037833"/>
              <a:gd name="connsiteY28" fmla="*/ 3437044 h 3823683"/>
              <a:gd name="connsiteX29" fmla="*/ 5506940 w 8037833"/>
              <a:gd name="connsiteY29" fmla="*/ 3450999 h 3823683"/>
              <a:gd name="connsiteX30" fmla="*/ 5466372 w 8037833"/>
              <a:gd name="connsiteY30" fmla="*/ 3463245 h 3823683"/>
              <a:gd name="connsiteX31" fmla="*/ 5395833 w 8037833"/>
              <a:gd name="connsiteY31" fmla="*/ 3493194 h 3823683"/>
              <a:gd name="connsiteX32" fmla="*/ 5299224 w 8037833"/>
              <a:gd name="connsiteY32" fmla="*/ 3518930 h 3823683"/>
              <a:gd name="connsiteX33" fmla="*/ 5223043 w 8037833"/>
              <a:gd name="connsiteY33" fmla="*/ 3491664 h 3823683"/>
              <a:gd name="connsiteX34" fmla="*/ 5217733 w 8037833"/>
              <a:gd name="connsiteY34" fmla="*/ 3500463 h 3823683"/>
              <a:gd name="connsiteX35" fmla="*/ 5167992 w 8037833"/>
              <a:gd name="connsiteY35" fmla="*/ 3504085 h 3823683"/>
              <a:gd name="connsiteX36" fmla="*/ 4987020 w 8037833"/>
              <a:gd name="connsiteY36" fmla="*/ 3461263 h 3823683"/>
              <a:gd name="connsiteX37" fmla="*/ 4890003 w 8037833"/>
              <a:gd name="connsiteY37" fmla="*/ 3469874 h 3823683"/>
              <a:gd name="connsiteX38" fmla="*/ 4856654 w 8037833"/>
              <a:gd name="connsiteY38" fmla="*/ 3481880 h 3823683"/>
              <a:gd name="connsiteX39" fmla="*/ 4800711 w 8037833"/>
              <a:gd name="connsiteY39" fmla="*/ 3501441 h 3823683"/>
              <a:gd name="connsiteX40" fmla="*/ 4761569 w 8037833"/>
              <a:gd name="connsiteY40" fmla="*/ 3538103 h 3823683"/>
              <a:gd name="connsiteX41" fmla="*/ 4713734 w 8037833"/>
              <a:gd name="connsiteY41" fmla="*/ 3545724 h 3823683"/>
              <a:gd name="connsiteX42" fmla="*/ 4699169 w 8037833"/>
              <a:gd name="connsiteY42" fmla="*/ 3518988 h 3823683"/>
              <a:gd name="connsiteX43" fmla="*/ 4649120 w 8037833"/>
              <a:gd name="connsiteY43" fmla="*/ 3536392 h 3823683"/>
              <a:gd name="connsiteX44" fmla="*/ 4573578 w 8037833"/>
              <a:gd name="connsiteY44" fmla="*/ 3565923 h 3823683"/>
              <a:gd name="connsiteX45" fmla="*/ 4529117 w 8037833"/>
              <a:gd name="connsiteY45" fmla="*/ 3575592 h 3823683"/>
              <a:gd name="connsiteX46" fmla="*/ 4408641 w 8037833"/>
              <a:gd name="connsiteY46" fmla="*/ 3610000 h 3823683"/>
              <a:gd name="connsiteX47" fmla="*/ 4356402 w 8037833"/>
              <a:gd name="connsiteY47" fmla="*/ 3642792 h 3823683"/>
              <a:gd name="connsiteX48" fmla="*/ 4258044 w 8037833"/>
              <a:gd name="connsiteY48" fmla="*/ 3823683 h 3823683"/>
              <a:gd name="connsiteX49" fmla="*/ 4208725 w 8037833"/>
              <a:gd name="connsiteY49" fmla="*/ 3704841 h 3823683"/>
              <a:gd name="connsiteX50" fmla="*/ 4201632 w 8037833"/>
              <a:gd name="connsiteY50" fmla="*/ 3702602 h 3823683"/>
              <a:gd name="connsiteX51" fmla="*/ 4191289 w 8037833"/>
              <a:gd name="connsiteY51" fmla="*/ 3702380 h 3823683"/>
              <a:gd name="connsiteX52" fmla="*/ 4191039 w 8037833"/>
              <a:gd name="connsiteY52" fmla="*/ 3702831 h 3823683"/>
              <a:gd name="connsiteX53" fmla="*/ 4181340 w 8037833"/>
              <a:gd name="connsiteY53" fmla="*/ 3701729 h 3823683"/>
              <a:gd name="connsiteX54" fmla="*/ 4133816 w 8037833"/>
              <a:gd name="connsiteY54" fmla="*/ 3690565 h 3823683"/>
              <a:gd name="connsiteX55" fmla="*/ 4071732 w 8037833"/>
              <a:gd name="connsiteY55" fmla="*/ 3732513 h 3823683"/>
              <a:gd name="connsiteX56" fmla="*/ 4045924 w 8037833"/>
              <a:gd name="connsiteY56" fmla="*/ 3739404 h 3823683"/>
              <a:gd name="connsiteX57" fmla="*/ 4032171 w 8037833"/>
              <a:gd name="connsiteY57" fmla="*/ 3745523 h 3823683"/>
              <a:gd name="connsiteX58" fmla="*/ 4031335 w 8037833"/>
              <a:gd name="connsiteY58" fmla="*/ 3747479 h 3823683"/>
              <a:gd name="connsiteX59" fmla="*/ 3985774 w 8037833"/>
              <a:gd name="connsiteY59" fmla="*/ 3736547 h 3823683"/>
              <a:gd name="connsiteX60" fmla="*/ 3979769 w 8037833"/>
              <a:gd name="connsiteY60" fmla="*/ 3738769 h 3823683"/>
              <a:gd name="connsiteX61" fmla="*/ 3950014 w 8037833"/>
              <a:gd name="connsiteY61" fmla="*/ 3726942 h 3823683"/>
              <a:gd name="connsiteX62" fmla="*/ 3934671 w 8037833"/>
              <a:gd name="connsiteY62" fmla="*/ 3723339 h 3823683"/>
              <a:gd name="connsiteX63" fmla="*/ 3930274 w 8037833"/>
              <a:gd name="connsiteY63" fmla="*/ 3717148 h 3823683"/>
              <a:gd name="connsiteX64" fmla="*/ 3907660 w 8037833"/>
              <a:gd name="connsiteY64" fmla="*/ 3714456 h 3823683"/>
              <a:gd name="connsiteX65" fmla="*/ 3905087 w 8037833"/>
              <a:gd name="connsiteY65" fmla="*/ 3716098 h 3823683"/>
              <a:gd name="connsiteX66" fmla="*/ 3886347 w 8037833"/>
              <a:gd name="connsiteY66" fmla="*/ 3706620 h 3823683"/>
              <a:gd name="connsiteX67" fmla="*/ 3870533 w 8037833"/>
              <a:gd name="connsiteY67" fmla="*/ 3689905 h 3823683"/>
              <a:gd name="connsiteX68" fmla="*/ 3678563 w 8037833"/>
              <a:gd name="connsiteY68" fmla="*/ 3694486 h 3823683"/>
              <a:gd name="connsiteX69" fmla="*/ 3524121 w 8037833"/>
              <a:gd name="connsiteY69" fmla="*/ 3642736 h 3823683"/>
              <a:gd name="connsiteX70" fmla="*/ 3407752 w 8037833"/>
              <a:gd name="connsiteY70" fmla="*/ 3626590 h 3823683"/>
              <a:gd name="connsiteX71" fmla="*/ 3373519 w 8037833"/>
              <a:gd name="connsiteY71" fmla="*/ 3665785 h 3823683"/>
              <a:gd name="connsiteX72" fmla="*/ 3114267 w 8037833"/>
              <a:gd name="connsiteY72" fmla="*/ 3638983 h 3823683"/>
              <a:gd name="connsiteX73" fmla="*/ 3048270 w 8037833"/>
              <a:gd name="connsiteY73" fmla="*/ 3649949 h 3823683"/>
              <a:gd name="connsiteX74" fmla="*/ 2989722 w 8037833"/>
              <a:gd name="connsiteY74" fmla="*/ 3623230 h 3823683"/>
              <a:gd name="connsiteX75" fmla="*/ 2965734 w 8037833"/>
              <a:gd name="connsiteY75" fmla="*/ 3635676 h 3823683"/>
              <a:gd name="connsiteX76" fmla="*/ 2961603 w 8037833"/>
              <a:gd name="connsiteY76" fmla="*/ 3638221 h 3823683"/>
              <a:gd name="connsiteX77" fmla="*/ 2944959 w 8037833"/>
              <a:gd name="connsiteY77" fmla="*/ 3639723 h 3823683"/>
              <a:gd name="connsiteX78" fmla="*/ 2940402 w 8037833"/>
              <a:gd name="connsiteY78" fmla="*/ 3651000 h 3823683"/>
              <a:gd name="connsiteX79" fmla="*/ 2915449 w 8037833"/>
              <a:gd name="connsiteY79" fmla="*/ 3661039 h 3823683"/>
              <a:gd name="connsiteX80" fmla="*/ 2884777 w 8037833"/>
              <a:gd name="connsiteY80" fmla="*/ 3660775 h 3823683"/>
              <a:gd name="connsiteX81" fmla="*/ 2739034 w 8037833"/>
              <a:gd name="connsiteY81" fmla="*/ 3647396 h 3823683"/>
              <a:gd name="connsiteX82" fmla="*/ 2651827 w 8037833"/>
              <a:gd name="connsiteY82" fmla="*/ 3646306 h 3823683"/>
              <a:gd name="connsiteX83" fmla="*/ 2618680 w 8037833"/>
              <a:gd name="connsiteY83" fmla="*/ 3656755 h 3823683"/>
              <a:gd name="connsiteX84" fmla="*/ 2572404 w 8037833"/>
              <a:gd name="connsiteY84" fmla="*/ 3664043 h 3823683"/>
              <a:gd name="connsiteX85" fmla="*/ 2490721 w 8037833"/>
              <a:gd name="connsiteY85" fmla="*/ 3685313 h 3823683"/>
              <a:gd name="connsiteX86" fmla="*/ 2423704 w 8037833"/>
              <a:gd name="connsiteY86" fmla="*/ 3658079 h 3823683"/>
              <a:gd name="connsiteX87" fmla="*/ 2301172 w 8037833"/>
              <a:gd name="connsiteY87" fmla="*/ 3663053 h 3823683"/>
              <a:gd name="connsiteX88" fmla="*/ 2294102 w 8037833"/>
              <a:gd name="connsiteY88" fmla="*/ 3671151 h 3823683"/>
              <a:gd name="connsiteX89" fmla="*/ 2238966 w 8037833"/>
              <a:gd name="connsiteY89" fmla="*/ 3668777 h 3823683"/>
              <a:gd name="connsiteX90" fmla="*/ 2046240 w 8037833"/>
              <a:gd name="connsiteY90" fmla="*/ 3604535 h 3823683"/>
              <a:gd name="connsiteX91" fmla="*/ 1938480 w 8037833"/>
              <a:gd name="connsiteY91" fmla="*/ 3601439 h 3823683"/>
              <a:gd name="connsiteX92" fmla="*/ 1900166 w 8037833"/>
              <a:gd name="connsiteY92" fmla="*/ 3609358 h 3823683"/>
              <a:gd name="connsiteX93" fmla="*/ 1835976 w 8037833"/>
              <a:gd name="connsiteY93" fmla="*/ 3622065 h 3823683"/>
              <a:gd name="connsiteX94" fmla="*/ 1787830 w 8037833"/>
              <a:gd name="connsiteY94" fmla="*/ 3653768 h 3823683"/>
              <a:gd name="connsiteX95" fmla="*/ 1734224 w 8037833"/>
              <a:gd name="connsiteY95" fmla="*/ 3655593 h 3823683"/>
              <a:gd name="connsiteX96" fmla="*/ 1721989 w 8037833"/>
              <a:gd name="connsiteY96" fmla="*/ 3627298 h 3823683"/>
              <a:gd name="connsiteX97" fmla="*/ 1664576 w 8037833"/>
              <a:gd name="connsiteY97" fmla="*/ 3638572 h 3823683"/>
              <a:gd name="connsiteX98" fmla="*/ 1577459 w 8037833"/>
              <a:gd name="connsiteY98" fmla="*/ 3658824 h 3823683"/>
              <a:gd name="connsiteX99" fmla="*/ 1527269 w 8037833"/>
              <a:gd name="connsiteY99" fmla="*/ 3663088 h 3823683"/>
              <a:gd name="connsiteX100" fmla="*/ 1390118 w 8037833"/>
              <a:gd name="connsiteY100" fmla="*/ 3682789 h 3823683"/>
              <a:gd name="connsiteX101" fmla="*/ 1252698 w 8037833"/>
              <a:gd name="connsiteY101" fmla="*/ 3708662 h 3823683"/>
              <a:gd name="connsiteX102" fmla="*/ 1171039 w 8037833"/>
              <a:gd name="connsiteY102" fmla="*/ 3758642 h 3823683"/>
              <a:gd name="connsiteX103" fmla="*/ 1058106 w 8037833"/>
              <a:gd name="connsiteY103" fmla="*/ 3776166 h 3823683"/>
              <a:gd name="connsiteX104" fmla="*/ 1039167 w 8037833"/>
              <a:gd name="connsiteY104" fmla="*/ 3784177 h 3823683"/>
              <a:gd name="connsiteX105" fmla="*/ 1012958 w 8037833"/>
              <a:gd name="connsiteY105" fmla="*/ 3779206 h 3823683"/>
              <a:gd name="connsiteX106" fmla="*/ 907906 w 8037833"/>
              <a:gd name="connsiteY106" fmla="*/ 3757678 h 3823683"/>
              <a:gd name="connsiteX107" fmla="*/ 825226 w 8037833"/>
              <a:gd name="connsiteY107" fmla="*/ 3726369 h 3823683"/>
              <a:gd name="connsiteX108" fmla="*/ 722264 w 8037833"/>
              <a:gd name="connsiteY108" fmla="*/ 3747612 h 3823683"/>
              <a:gd name="connsiteX109" fmla="*/ 659460 w 8037833"/>
              <a:gd name="connsiteY109" fmla="*/ 3740429 h 3823683"/>
              <a:gd name="connsiteX110" fmla="*/ 556552 w 8037833"/>
              <a:gd name="connsiteY110" fmla="*/ 3697934 h 3823683"/>
              <a:gd name="connsiteX111" fmla="*/ 421042 w 8037833"/>
              <a:gd name="connsiteY111" fmla="*/ 3709912 h 3823683"/>
              <a:gd name="connsiteX112" fmla="*/ 393295 w 8037833"/>
              <a:gd name="connsiteY112" fmla="*/ 3753097 h 3823683"/>
              <a:gd name="connsiteX113" fmla="*/ 355918 w 8037833"/>
              <a:gd name="connsiteY113" fmla="*/ 3779172 h 3823683"/>
              <a:gd name="connsiteX114" fmla="*/ 339711 w 8037833"/>
              <a:gd name="connsiteY114" fmla="*/ 3718242 h 3823683"/>
              <a:gd name="connsiteX115" fmla="*/ 222239 w 8037833"/>
              <a:gd name="connsiteY115" fmla="*/ 3672335 h 3823683"/>
              <a:gd name="connsiteX116" fmla="*/ 163578 w 8037833"/>
              <a:gd name="connsiteY116" fmla="*/ 3656292 h 3823683"/>
              <a:gd name="connsiteX117" fmla="*/ 72220 w 8037833"/>
              <a:gd name="connsiteY117" fmla="*/ 3645272 h 3823683"/>
              <a:gd name="connsiteX118" fmla="*/ 44395 w 8037833"/>
              <a:gd name="connsiteY118" fmla="*/ 3639455 h 3823683"/>
              <a:gd name="connsiteX119" fmla="*/ 1962 w 8037833"/>
              <a:gd name="connsiteY119" fmla="*/ 3635948 h 3823683"/>
              <a:gd name="connsiteX120" fmla="*/ 0 w 8037833"/>
              <a:gd name="connsiteY120" fmla="*/ 3635261 h 3823683"/>
              <a:gd name="connsiteX121" fmla="*/ 0 w 8037833"/>
              <a:gd name="connsiteY121" fmla="*/ 12763 h 3823683"/>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697934 h 3784177"/>
              <a:gd name="connsiteX111" fmla="*/ 421042 w 8037833"/>
              <a:gd name="connsiteY111" fmla="*/ 3709912 h 3784177"/>
              <a:gd name="connsiteX112" fmla="*/ 393295 w 8037833"/>
              <a:gd name="connsiteY112" fmla="*/ 3753097 h 3784177"/>
              <a:gd name="connsiteX113" fmla="*/ 355918 w 8037833"/>
              <a:gd name="connsiteY113" fmla="*/ 3779172 h 3784177"/>
              <a:gd name="connsiteX114" fmla="*/ 339711 w 8037833"/>
              <a:gd name="connsiteY114" fmla="*/ 3718242 h 3784177"/>
              <a:gd name="connsiteX115" fmla="*/ 222239 w 8037833"/>
              <a:gd name="connsiteY115" fmla="*/ 3672335 h 3784177"/>
              <a:gd name="connsiteX116" fmla="*/ 163578 w 8037833"/>
              <a:gd name="connsiteY116" fmla="*/ 3656292 h 3784177"/>
              <a:gd name="connsiteX117" fmla="*/ 72220 w 8037833"/>
              <a:gd name="connsiteY117" fmla="*/ 3645272 h 3784177"/>
              <a:gd name="connsiteX118" fmla="*/ 44395 w 8037833"/>
              <a:gd name="connsiteY118" fmla="*/ 3639455 h 3784177"/>
              <a:gd name="connsiteX119" fmla="*/ 1962 w 8037833"/>
              <a:gd name="connsiteY119" fmla="*/ 3635948 h 3784177"/>
              <a:gd name="connsiteX120" fmla="*/ 0 w 8037833"/>
              <a:gd name="connsiteY120" fmla="*/ 3635261 h 3784177"/>
              <a:gd name="connsiteX121" fmla="*/ 0 w 8037833"/>
              <a:gd name="connsiteY121"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697934 h 3784177"/>
              <a:gd name="connsiteX111" fmla="*/ 421042 w 8037833"/>
              <a:gd name="connsiteY111" fmla="*/ 3709912 h 3784177"/>
              <a:gd name="connsiteX112" fmla="*/ 393295 w 8037833"/>
              <a:gd name="connsiteY112" fmla="*/ 3753097 h 3784177"/>
              <a:gd name="connsiteX113" fmla="*/ 355918 w 8037833"/>
              <a:gd name="connsiteY113" fmla="*/ 3779172 h 3784177"/>
              <a:gd name="connsiteX114" fmla="*/ 339711 w 8037833"/>
              <a:gd name="connsiteY114" fmla="*/ 3718242 h 3784177"/>
              <a:gd name="connsiteX115" fmla="*/ 222239 w 8037833"/>
              <a:gd name="connsiteY115" fmla="*/ 3672335 h 3784177"/>
              <a:gd name="connsiteX116" fmla="*/ 163578 w 8037833"/>
              <a:gd name="connsiteY116" fmla="*/ 3656292 h 3784177"/>
              <a:gd name="connsiteX117" fmla="*/ 72220 w 8037833"/>
              <a:gd name="connsiteY117" fmla="*/ 3645272 h 3784177"/>
              <a:gd name="connsiteX118" fmla="*/ 44395 w 8037833"/>
              <a:gd name="connsiteY118" fmla="*/ 3639455 h 3784177"/>
              <a:gd name="connsiteX119" fmla="*/ 1962 w 8037833"/>
              <a:gd name="connsiteY119" fmla="*/ 3635948 h 3784177"/>
              <a:gd name="connsiteX120" fmla="*/ 0 w 8037833"/>
              <a:gd name="connsiteY120" fmla="*/ 3635261 h 3784177"/>
              <a:gd name="connsiteX121" fmla="*/ 0 w 8037833"/>
              <a:gd name="connsiteY121"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697934 h 3784177"/>
              <a:gd name="connsiteX111" fmla="*/ 421042 w 8037833"/>
              <a:gd name="connsiteY111" fmla="*/ 3709912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21042 w 8037833"/>
              <a:gd name="connsiteY111" fmla="*/ 3709912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82844 w 8037833"/>
              <a:gd name="connsiteY90" fmla="*/ 3631994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82844 w 8037833"/>
              <a:gd name="connsiteY90" fmla="*/ 3631994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33173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32153 w 8037833"/>
              <a:gd name="connsiteY70" fmla="*/ 366778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82844 w 8037833"/>
              <a:gd name="connsiteY90" fmla="*/ 3631994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33173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32153 w 8037833"/>
              <a:gd name="connsiteY70" fmla="*/ 366778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82844 w 8037833"/>
              <a:gd name="connsiteY90" fmla="*/ 3631994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33173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111718 w 8037833"/>
              <a:gd name="connsiteY21" fmla="*/ 3357536 h 3784177"/>
              <a:gd name="connsiteX22" fmla="*/ 5949057 w 8037833"/>
              <a:gd name="connsiteY22" fmla="*/ 3379652 h 3784177"/>
              <a:gd name="connsiteX23" fmla="*/ 5891274 w 8037833"/>
              <a:gd name="connsiteY23" fmla="*/ 3397681 h 3784177"/>
              <a:gd name="connsiteX24" fmla="*/ 5835383 w 8037833"/>
              <a:gd name="connsiteY24" fmla="*/ 3377529 h 3784177"/>
              <a:gd name="connsiteX25" fmla="*/ 5746050 w 8037833"/>
              <a:gd name="connsiteY25" fmla="*/ 3426142 h 3784177"/>
              <a:gd name="connsiteX26" fmla="*/ 5613670 w 8037833"/>
              <a:gd name="connsiteY26" fmla="*/ 3428671 h 3784177"/>
              <a:gd name="connsiteX27" fmla="*/ 5535334 w 8037833"/>
              <a:gd name="connsiteY27" fmla="*/ 3437044 h 3784177"/>
              <a:gd name="connsiteX28" fmla="*/ 5506940 w 8037833"/>
              <a:gd name="connsiteY28" fmla="*/ 3450999 h 3784177"/>
              <a:gd name="connsiteX29" fmla="*/ 5466372 w 8037833"/>
              <a:gd name="connsiteY29" fmla="*/ 3463245 h 3784177"/>
              <a:gd name="connsiteX30" fmla="*/ 5395833 w 8037833"/>
              <a:gd name="connsiteY30" fmla="*/ 3493194 h 3784177"/>
              <a:gd name="connsiteX31" fmla="*/ 5305325 w 8037833"/>
              <a:gd name="connsiteY31" fmla="*/ 3505200 h 3784177"/>
              <a:gd name="connsiteX32" fmla="*/ 5223043 w 8037833"/>
              <a:gd name="connsiteY32" fmla="*/ 3491664 h 3784177"/>
              <a:gd name="connsiteX33" fmla="*/ 5217733 w 8037833"/>
              <a:gd name="connsiteY33" fmla="*/ 3500463 h 3784177"/>
              <a:gd name="connsiteX34" fmla="*/ 5167992 w 8037833"/>
              <a:gd name="connsiteY34" fmla="*/ 3504085 h 3784177"/>
              <a:gd name="connsiteX35" fmla="*/ 4987020 w 8037833"/>
              <a:gd name="connsiteY35" fmla="*/ 3461263 h 3784177"/>
              <a:gd name="connsiteX36" fmla="*/ 4890003 w 8037833"/>
              <a:gd name="connsiteY36" fmla="*/ 3469874 h 3784177"/>
              <a:gd name="connsiteX37" fmla="*/ 4856654 w 8037833"/>
              <a:gd name="connsiteY37" fmla="*/ 3481880 h 3784177"/>
              <a:gd name="connsiteX38" fmla="*/ 4800711 w 8037833"/>
              <a:gd name="connsiteY38" fmla="*/ 3501441 h 3784177"/>
              <a:gd name="connsiteX39" fmla="*/ 4761569 w 8037833"/>
              <a:gd name="connsiteY39" fmla="*/ 3538103 h 3784177"/>
              <a:gd name="connsiteX40" fmla="*/ 4713734 w 8037833"/>
              <a:gd name="connsiteY40" fmla="*/ 3545724 h 3784177"/>
              <a:gd name="connsiteX41" fmla="*/ 4699169 w 8037833"/>
              <a:gd name="connsiteY41" fmla="*/ 3518988 h 3784177"/>
              <a:gd name="connsiteX42" fmla="*/ 4649120 w 8037833"/>
              <a:gd name="connsiteY42" fmla="*/ 3536392 h 3784177"/>
              <a:gd name="connsiteX43" fmla="*/ 4573578 w 8037833"/>
              <a:gd name="connsiteY43" fmla="*/ 3565923 h 3784177"/>
              <a:gd name="connsiteX44" fmla="*/ 4529117 w 8037833"/>
              <a:gd name="connsiteY44" fmla="*/ 3575592 h 3784177"/>
              <a:gd name="connsiteX45" fmla="*/ 4408641 w 8037833"/>
              <a:gd name="connsiteY45" fmla="*/ 3610000 h 3784177"/>
              <a:gd name="connsiteX46" fmla="*/ 4356402 w 8037833"/>
              <a:gd name="connsiteY46" fmla="*/ 3642792 h 3784177"/>
              <a:gd name="connsiteX47" fmla="*/ 4270245 w 8037833"/>
              <a:gd name="connsiteY47" fmla="*/ 3665789 h 3784177"/>
              <a:gd name="connsiteX48" fmla="*/ 4208725 w 8037833"/>
              <a:gd name="connsiteY48" fmla="*/ 3704841 h 3784177"/>
              <a:gd name="connsiteX49" fmla="*/ 4201632 w 8037833"/>
              <a:gd name="connsiteY49" fmla="*/ 3702602 h 3784177"/>
              <a:gd name="connsiteX50" fmla="*/ 4191289 w 8037833"/>
              <a:gd name="connsiteY50" fmla="*/ 3702380 h 3784177"/>
              <a:gd name="connsiteX51" fmla="*/ 4191039 w 8037833"/>
              <a:gd name="connsiteY51" fmla="*/ 3702831 h 3784177"/>
              <a:gd name="connsiteX52" fmla="*/ 4181340 w 8037833"/>
              <a:gd name="connsiteY52" fmla="*/ 3701729 h 3784177"/>
              <a:gd name="connsiteX53" fmla="*/ 4133816 w 8037833"/>
              <a:gd name="connsiteY53" fmla="*/ 3690565 h 3784177"/>
              <a:gd name="connsiteX54" fmla="*/ 4071732 w 8037833"/>
              <a:gd name="connsiteY54" fmla="*/ 3732513 h 3784177"/>
              <a:gd name="connsiteX55" fmla="*/ 4045924 w 8037833"/>
              <a:gd name="connsiteY55" fmla="*/ 3739404 h 3784177"/>
              <a:gd name="connsiteX56" fmla="*/ 4032171 w 8037833"/>
              <a:gd name="connsiteY56" fmla="*/ 3745523 h 3784177"/>
              <a:gd name="connsiteX57" fmla="*/ 4031335 w 8037833"/>
              <a:gd name="connsiteY57" fmla="*/ 3747479 h 3784177"/>
              <a:gd name="connsiteX58" fmla="*/ 3985774 w 8037833"/>
              <a:gd name="connsiteY58" fmla="*/ 3736547 h 3784177"/>
              <a:gd name="connsiteX59" fmla="*/ 3979769 w 8037833"/>
              <a:gd name="connsiteY59" fmla="*/ 3738769 h 3784177"/>
              <a:gd name="connsiteX60" fmla="*/ 3950014 w 8037833"/>
              <a:gd name="connsiteY60" fmla="*/ 3726942 h 3784177"/>
              <a:gd name="connsiteX61" fmla="*/ 3934671 w 8037833"/>
              <a:gd name="connsiteY61" fmla="*/ 3723339 h 3784177"/>
              <a:gd name="connsiteX62" fmla="*/ 3930274 w 8037833"/>
              <a:gd name="connsiteY62" fmla="*/ 3717148 h 3784177"/>
              <a:gd name="connsiteX63" fmla="*/ 3907660 w 8037833"/>
              <a:gd name="connsiteY63" fmla="*/ 3714456 h 3784177"/>
              <a:gd name="connsiteX64" fmla="*/ 3905087 w 8037833"/>
              <a:gd name="connsiteY64" fmla="*/ 3716098 h 3784177"/>
              <a:gd name="connsiteX65" fmla="*/ 3886347 w 8037833"/>
              <a:gd name="connsiteY65" fmla="*/ 3706620 h 3784177"/>
              <a:gd name="connsiteX66" fmla="*/ 3870533 w 8037833"/>
              <a:gd name="connsiteY66" fmla="*/ 3689905 h 3784177"/>
              <a:gd name="connsiteX67" fmla="*/ 3678563 w 8037833"/>
              <a:gd name="connsiteY67" fmla="*/ 3694486 h 3784177"/>
              <a:gd name="connsiteX68" fmla="*/ 3524121 w 8037833"/>
              <a:gd name="connsiteY68" fmla="*/ 3642736 h 3784177"/>
              <a:gd name="connsiteX69" fmla="*/ 3432153 w 8037833"/>
              <a:gd name="connsiteY69" fmla="*/ 3667780 h 3784177"/>
              <a:gd name="connsiteX70" fmla="*/ 3373519 w 8037833"/>
              <a:gd name="connsiteY70" fmla="*/ 3665785 h 3784177"/>
              <a:gd name="connsiteX71" fmla="*/ 3114267 w 8037833"/>
              <a:gd name="connsiteY71" fmla="*/ 3638983 h 3784177"/>
              <a:gd name="connsiteX72" fmla="*/ 3048270 w 8037833"/>
              <a:gd name="connsiteY72" fmla="*/ 3649949 h 3784177"/>
              <a:gd name="connsiteX73" fmla="*/ 2989722 w 8037833"/>
              <a:gd name="connsiteY73" fmla="*/ 3623230 h 3784177"/>
              <a:gd name="connsiteX74" fmla="*/ 2965734 w 8037833"/>
              <a:gd name="connsiteY74" fmla="*/ 3635676 h 3784177"/>
              <a:gd name="connsiteX75" fmla="*/ 2961603 w 8037833"/>
              <a:gd name="connsiteY75" fmla="*/ 3638221 h 3784177"/>
              <a:gd name="connsiteX76" fmla="*/ 2944959 w 8037833"/>
              <a:gd name="connsiteY76" fmla="*/ 3639723 h 3784177"/>
              <a:gd name="connsiteX77" fmla="*/ 2940402 w 8037833"/>
              <a:gd name="connsiteY77" fmla="*/ 3651000 h 3784177"/>
              <a:gd name="connsiteX78" fmla="*/ 2915449 w 8037833"/>
              <a:gd name="connsiteY78" fmla="*/ 3661039 h 3784177"/>
              <a:gd name="connsiteX79" fmla="*/ 2884777 w 8037833"/>
              <a:gd name="connsiteY79" fmla="*/ 3660775 h 3784177"/>
              <a:gd name="connsiteX80" fmla="*/ 2739034 w 8037833"/>
              <a:gd name="connsiteY80" fmla="*/ 3647396 h 3784177"/>
              <a:gd name="connsiteX81" fmla="*/ 2651827 w 8037833"/>
              <a:gd name="connsiteY81" fmla="*/ 3646306 h 3784177"/>
              <a:gd name="connsiteX82" fmla="*/ 2618680 w 8037833"/>
              <a:gd name="connsiteY82" fmla="*/ 3656755 h 3784177"/>
              <a:gd name="connsiteX83" fmla="*/ 2572404 w 8037833"/>
              <a:gd name="connsiteY83" fmla="*/ 3664043 h 3784177"/>
              <a:gd name="connsiteX84" fmla="*/ 2490721 w 8037833"/>
              <a:gd name="connsiteY84" fmla="*/ 3685313 h 3784177"/>
              <a:gd name="connsiteX85" fmla="*/ 2423704 w 8037833"/>
              <a:gd name="connsiteY85" fmla="*/ 3658079 h 3784177"/>
              <a:gd name="connsiteX86" fmla="*/ 2301172 w 8037833"/>
              <a:gd name="connsiteY86" fmla="*/ 3663053 h 3784177"/>
              <a:gd name="connsiteX87" fmla="*/ 2294102 w 8037833"/>
              <a:gd name="connsiteY87" fmla="*/ 3671151 h 3784177"/>
              <a:gd name="connsiteX88" fmla="*/ 2238966 w 8037833"/>
              <a:gd name="connsiteY88" fmla="*/ 3668777 h 3784177"/>
              <a:gd name="connsiteX89" fmla="*/ 2082844 w 8037833"/>
              <a:gd name="connsiteY89" fmla="*/ 3631994 h 3784177"/>
              <a:gd name="connsiteX90" fmla="*/ 1938480 w 8037833"/>
              <a:gd name="connsiteY90" fmla="*/ 3601439 h 3784177"/>
              <a:gd name="connsiteX91" fmla="*/ 1900166 w 8037833"/>
              <a:gd name="connsiteY91" fmla="*/ 3609358 h 3784177"/>
              <a:gd name="connsiteX92" fmla="*/ 1835976 w 8037833"/>
              <a:gd name="connsiteY92" fmla="*/ 3622065 h 3784177"/>
              <a:gd name="connsiteX93" fmla="*/ 1787830 w 8037833"/>
              <a:gd name="connsiteY93" fmla="*/ 3633173 h 3784177"/>
              <a:gd name="connsiteX94" fmla="*/ 1734224 w 8037833"/>
              <a:gd name="connsiteY94" fmla="*/ 3655593 h 3784177"/>
              <a:gd name="connsiteX95" fmla="*/ 1721989 w 8037833"/>
              <a:gd name="connsiteY95" fmla="*/ 3627298 h 3784177"/>
              <a:gd name="connsiteX96" fmla="*/ 1664576 w 8037833"/>
              <a:gd name="connsiteY96" fmla="*/ 3638572 h 3784177"/>
              <a:gd name="connsiteX97" fmla="*/ 1577459 w 8037833"/>
              <a:gd name="connsiteY97" fmla="*/ 3658824 h 3784177"/>
              <a:gd name="connsiteX98" fmla="*/ 1527269 w 8037833"/>
              <a:gd name="connsiteY98" fmla="*/ 3663088 h 3784177"/>
              <a:gd name="connsiteX99" fmla="*/ 1390118 w 8037833"/>
              <a:gd name="connsiteY99" fmla="*/ 3682789 h 3784177"/>
              <a:gd name="connsiteX100" fmla="*/ 1252698 w 8037833"/>
              <a:gd name="connsiteY100" fmla="*/ 3708662 h 3784177"/>
              <a:gd name="connsiteX101" fmla="*/ 1171039 w 8037833"/>
              <a:gd name="connsiteY101" fmla="*/ 3758642 h 3784177"/>
              <a:gd name="connsiteX102" fmla="*/ 1058106 w 8037833"/>
              <a:gd name="connsiteY102" fmla="*/ 3776166 h 3784177"/>
              <a:gd name="connsiteX103" fmla="*/ 1039167 w 8037833"/>
              <a:gd name="connsiteY103" fmla="*/ 3784177 h 3784177"/>
              <a:gd name="connsiteX104" fmla="*/ 1012958 w 8037833"/>
              <a:gd name="connsiteY104" fmla="*/ 3779206 h 3784177"/>
              <a:gd name="connsiteX105" fmla="*/ 907906 w 8037833"/>
              <a:gd name="connsiteY105" fmla="*/ 3757678 h 3784177"/>
              <a:gd name="connsiteX106" fmla="*/ 825226 w 8037833"/>
              <a:gd name="connsiteY106" fmla="*/ 3726369 h 3784177"/>
              <a:gd name="connsiteX107" fmla="*/ 722264 w 8037833"/>
              <a:gd name="connsiteY107" fmla="*/ 3747612 h 3784177"/>
              <a:gd name="connsiteX108" fmla="*/ 659460 w 8037833"/>
              <a:gd name="connsiteY108" fmla="*/ 3740429 h 3784177"/>
              <a:gd name="connsiteX109" fmla="*/ 556552 w 8037833"/>
              <a:gd name="connsiteY109" fmla="*/ 3739124 h 3784177"/>
              <a:gd name="connsiteX110" fmla="*/ 445444 w 8037833"/>
              <a:gd name="connsiteY110" fmla="*/ 3764831 h 3784177"/>
              <a:gd name="connsiteX111" fmla="*/ 393295 w 8037833"/>
              <a:gd name="connsiteY111" fmla="*/ 3753097 h 3784177"/>
              <a:gd name="connsiteX112" fmla="*/ 339711 w 8037833"/>
              <a:gd name="connsiteY112" fmla="*/ 3718242 h 3784177"/>
              <a:gd name="connsiteX113" fmla="*/ 222239 w 8037833"/>
              <a:gd name="connsiteY113" fmla="*/ 3672335 h 3784177"/>
              <a:gd name="connsiteX114" fmla="*/ 163578 w 8037833"/>
              <a:gd name="connsiteY114" fmla="*/ 3656292 h 3784177"/>
              <a:gd name="connsiteX115" fmla="*/ 72220 w 8037833"/>
              <a:gd name="connsiteY115" fmla="*/ 3645272 h 3784177"/>
              <a:gd name="connsiteX116" fmla="*/ 44395 w 8037833"/>
              <a:gd name="connsiteY116" fmla="*/ 3639455 h 3784177"/>
              <a:gd name="connsiteX117" fmla="*/ 1962 w 8037833"/>
              <a:gd name="connsiteY117" fmla="*/ 3635948 h 3784177"/>
              <a:gd name="connsiteX118" fmla="*/ 0 w 8037833"/>
              <a:gd name="connsiteY118" fmla="*/ 3635261 h 3784177"/>
              <a:gd name="connsiteX119" fmla="*/ 0 w 8037833"/>
              <a:gd name="connsiteY11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52283 w 8037833"/>
              <a:gd name="connsiteY20" fmla="*/ 3374762 h 3784177"/>
              <a:gd name="connsiteX21" fmla="*/ 6111718 w 8037833"/>
              <a:gd name="connsiteY21" fmla="*/ 3357536 h 3784177"/>
              <a:gd name="connsiteX22" fmla="*/ 5949057 w 8037833"/>
              <a:gd name="connsiteY22" fmla="*/ 3379652 h 3784177"/>
              <a:gd name="connsiteX23" fmla="*/ 5891274 w 8037833"/>
              <a:gd name="connsiteY23" fmla="*/ 3397681 h 3784177"/>
              <a:gd name="connsiteX24" fmla="*/ 5835383 w 8037833"/>
              <a:gd name="connsiteY24" fmla="*/ 3377529 h 3784177"/>
              <a:gd name="connsiteX25" fmla="*/ 5746050 w 8037833"/>
              <a:gd name="connsiteY25" fmla="*/ 3426142 h 3784177"/>
              <a:gd name="connsiteX26" fmla="*/ 5613670 w 8037833"/>
              <a:gd name="connsiteY26" fmla="*/ 3428671 h 3784177"/>
              <a:gd name="connsiteX27" fmla="*/ 5535334 w 8037833"/>
              <a:gd name="connsiteY27" fmla="*/ 3437044 h 3784177"/>
              <a:gd name="connsiteX28" fmla="*/ 5506940 w 8037833"/>
              <a:gd name="connsiteY28" fmla="*/ 3450999 h 3784177"/>
              <a:gd name="connsiteX29" fmla="*/ 5466372 w 8037833"/>
              <a:gd name="connsiteY29" fmla="*/ 3463245 h 3784177"/>
              <a:gd name="connsiteX30" fmla="*/ 5395833 w 8037833"/>
              <a:gd name="connsiteY30" fmla="*/ 3493194 h 3784177"/>
              <a:gd name="connsiteX31" fmla="*/ 5305325 w 8037833"/>
              <a:gd name="connsiteY31" fmla="*/ 3505200 h 3784177"/>
              <a:gd name="connsiteX32" fmla="*/ 5223043 w 8037833"/>
              <a:gd name="connsiteY32" fmla="*/ 3491664 h 3784177"/>
              <a:gd name="connsiteX33" fmla="*/ 5217733 w 8037833"/>
              <a:gd name="connsiteY33" fmla="*/ 3500463 h 3784177"/>
              <a:gd name="connsiteX34" fmla="*/ 5167992 w 8037833"/>
              <a:gd name="connsiteY34" fmla="*/ 3504085 h 3784177"/>
              <a:gd name="connsiteX35" fmla="*/ 4987020 w 8037833"/>
              <a:gd name="connsiteY35" fmla="*/ 3461263 h 3784177"/>
              <a:gd name="connsiteX36" fmla="*/ 4890003 w 8037833"/>
              <a:gd name="connsiteY36" fmla="*/ 3469874 h 3784177"/>
              <a:gd name="connsiteX37" fmla="*/ 4856654 w 8037833"/>
              <a:gd name="connsiteY37" fmla="*/ 3481880 h 3784177"/>
              <a:gd name="connsiteX38" fmla="*/ 4800711 w 8037833"/>
              <a:gd name="connsiteY38" fmla="*/ 3501441 h 3784177"/>
              <a:gd name="connsiteX39" fmla="*/ 4761569 w 8037833"/>
              <a:gd name="connsiteY39" fmla="*/ 3538103 h 3784177"/>
              <a:gd name="connsiteX40" fmla="*/ 4713734 w 8037833"/>
              <a:gd name="connsiteY40" fmla="*/ 3545724 h 3784177"/>
              <a:gd name="connsiteX41" fmla="*/ 4699169 w 8037833"/>
              <a:gd name="connsiteY41" fmla="*/ 3518988 h 3784177"/>
              <a:gd name="connsiteX42" fmla="*/ 4649120 w 8037833"/>
              <a:gd name="connsiteY42" fmla="*/ 3536392 h 3784177"/>
              <a:gd name="connsiteX43" fmla="*/ 4573578 w 8037833"/>
              <a:gd name="connsiteY43" fmla="*/ 3565923 h 3784177"/>
              <a:gd name="connsiteX44" fmla="*/ 4529117 w 8037833"/>
              <a:gd name="connsiteY44" fmla="*/ 3575592 h 3784177"/>
              <a:gd name="connsiteX45" fmla="*/ 4408641 w 8037833"/>
              <a:gd name="connsiteY45" fmla="*/ 3610000 h 3784177"/>
              <a:gd name="connsiteX46" fmla="*/ 4356402 w 8037833"/>
              <a:gd name="connsiteY46" fmla="*/ 3642792 h 3784177"/>
              <a:gd name="connsiteX47" fmla="*/ 4270245 w 8037833"/>
              <a:gd name="connsiteY47" fmla="*/ 3665789 h 3784177"/>
              <a:gd name="connsiteX48" fmla="*/ 4208725 w 8037833"/>
              <a:gd name="connsiteY48" fmla="*/ 3704841 h 3784177"/>
              <a:gd name="connsiteX49" fmla="*/ 4201632 w 8037833"/>
              <a:gd name="connsiteY49" fmla="*/ 3702602 h 3784177"/>
              <a:gd name="connsiteX50" fmla="*/ 4191289 w 8037833"/>
              <a:gd name="connsiteY50" fmla="*/ 3702380 h 3784177"/>
              <a:gd name="connsiteX51" fmla="*/ 4191039 w 8037833"/>
              <a:gd name="connsiteY51" fmla="*/ 3702831 h 3784177"/>
              <a:gd name="connsiteX52" fmla="*/ 4181340 w 8037833"/>
              <a:gd name="connsiteY52" fmla="*/ 3701729 h 3784177"/>
              <a:gd name="connsiteX53" fmla="*/ 4133816 w 8037833"/>
              <a:gd name="connsiteY53" fmla="*/ 3690565 h 3784177"/>
              <a:gd name="connsiteX54" fmla="*/ 4071732 w 8037833"/>
              <a:gd name="connsiteY54" fmla="*/ 3732513 h 3784177"/>
              <a:gd name="connsiteX55" fmla="*/ 4045924 w 8037833"/>
              <a:gd name="connsiteY55" fmla="*/ 3739404 h 3784177"/>
              <a:gd name="connsiteX56" fmla="*/ 4032171 w 8037833"/>
              <a:gd name="connsiteY56" fmla="*/ 3745523 h 3784177"/>
              <a:gd name="connsiteX57" fmla="*/ 4031335 w 8037833"/>
              <a:gd name="connsiteY57" fmla="*/ 3747479 h 3784177"/>
              <a:gd name="connsiteX58" fmla="*/ 3985774 w 8037833"/>
              <a:gd name="connsiteY58" fmla="*/ 3736547 h 3784177"/>
              <a:gd name="connsiteX59" fmla="*/ 3979769 w 8037833"/>
              <a:gd name="connsiteY59" fmla="*/ 3738769 h 3784177"/>
              <a:gd name="connsiteX60" fmla="*/ 3950014 w 8037833"/>
              <a:gd name="connsiteY60" fmla="*/ 3726942 h 3784177"/>
              <a:gd name="connsiteX61" fmla="*/ 3934671 w 8037833"/>
              <a:gd name="connsiteY61" fmla="*/ 3723339 h 3784177"/>
              <a:gd name="connsiteX62" fmla="*/ 3930274 w 8037833"/>
              <a:gd name="connsiteY62" fmla="*/ 3717148 h 3784177"/>
              <a:gd name="connsiteX63" fmla="*/ 3907660 w 8037833"/>
              <a:gd name="connsiteY63" fmla="*/ 3714456 h 3784177"/>
              <a:gd name="connsiteX64" fmla="*/ 3905087 w 8037833"/>
              <a:gd name="connsiteY64" fmla="*/ 3716098 h 3784177"/>
              <a:gd name="connsiteX65" fmla="*/ 3886347 w 8037833"/>
              <a:gd name="connsiteY65" fmla="*/ 3706620 h 3784177"/>
              <a:gd name="connsiteX66" fmla="*/ 3870533 w 8037833"/>
              <a:gd name="connsiteY66" fmla="*/ 3689905 h 3784177"/>
              <a:gd name="connsiteX67" fmla="*/ 3678563 w 8037833"/>
              <a:gd name="connsiteY67" fmla="*/ 3694486 h 3784177"/>
              <a:gd name="connsiteX68" fmla="*/ 3524121 w 8037833"/>
              <a:gd name="connsiteY68" fmla="*/ 3642736 h 3784177"/>
              <a:gd name="connsiteX69" fmla="*/ 3432153 w 8037833"/>
              <a:gd name="connsiteY69" fmla="*/ 3667780 h 3784177"/>
              <a:gd name="connsiteX70" fmla="*/ 3373519 w 8037833"/>
              <a:gd name="connsiteY70" fmla="*/ 3665785 h 3784177"/>
              <a:gd name="connsiteX71" fmla="*/ 3114267 w 8037833"/>
              <a:gd name="connsiteY71" fmla="*/ 3638983 h 3784177"/>
              <a:gd name="connsiteX72" fmla="*/ 3048270 w 8037833"/>
              <a:gd name="connsiteY72" fmla="*/ 3649949 h 3784177"/>
              <a:gd name="connsiteX73" fmla="*/ 2989722 w 8037833"/>
              <a:gd name="connsiteY73" fmla="*/ 3623230 h 3784177"/>
              <a:gd name="connsiteX74" fmla="*/ 2965734 w 8037833"/>
              <a:gd name="connsiteY74" fmla="*/ 3635676 h 3784177"/>
              <a:gd name="connsiteX75" fmla="*/ 2961603 w 8037833"/>
              <a:gd name="connsiteY75" fmla="*/ 3638221 h 3784177"/>
              <a:gd name="connsiteX76" fmla="*/ 2944959 w 8037833"/>
              <a:gd name="connsiteY76" fmla="*/ 3639723 h 3784177"/>
              <a:gd name="connsiteX77" fmla="*/ 2940402 w 8037833"/>
              <a:gd name="connsiteY77" fmla="*/ 3651000 h 3784177"/>
              <a:gd name="connsiteX78" fmla="*/ 2915449 w 8037833"/>
              <a:gd name="connsiteY78" fmla="*/ 3661039 h 3784177"/>
              <a:gd name="connsiteX79" fmla="*/ 2884777 w 8037833"/>
              <a:gd name="connsiteY79" fmla="*/ 3660775 h 3784177"/>
              <a:gd name="connsiteX80" fmla="*/ 2739034 w 8037833"/>
              <a:gd name="connsiteY80" fmla="*/ 3647396 h 3784177"/>
              <a:gd name="connsiteX81" fmla="*/ 2651827 w 8037833"/>
              <a:gd name="connsiteY81" fmla="*/ 3646306 h 3784177"/>
              <a:gd name="connsiteX82" fmla="*/ 2618680 w 8037833"/>
              <a:gd name="connsiteY82" fmla="*/ 3656755 h 3784177"/>
              <a:gd name="connsiteX83" fmla="*/ 2572404 w 8037833"/>
              <a:gd name="connsiteY83" fmla="*/ 3664043 h 3784177"/>
              <a:gd name="connsiteX84" fmla="*/ 2490721 w 8037833"/>
              <a:gd name="connsiteY84" fmla="*/ 3685313 h 3784177"/>
              <a:gd name="connsiteX85" fmla="*/ 2423704 w 8037833"/>
              <a:gd name="connsiteY85" fmla="*/ 3658079 h 3784177"/>
              <a:gd name="connsiteX86" fmla="*/ 2301172 w 8037833"/>
              <a:gd name="connsiteY86" fmla="*/ 3663053 h 3784177"/>
              <a:gd name="connsiteX87" fmla="*/ 2294102 w 8037833"/>
              <a:gd name="connsiteY87" fmla="*/ 3671151 h 3784177"/>
              <a:gd name="connsiteX88" fmla="*/ 2238966 w 8037833"/>
              <a:gd name="connsiteY88" fmla="*/ 3668777 h 3784177"/>
              <a:gd name="connsiteX89" fmla="*/ 2082844 w 8037833"/>
              <a:gd name="connsiteY89" fmla="*/ 3631994 h 3784177"/>
              <a:gd name="connsiteX90" fmla="*/ 1938480 w 8037833"/>
              <a:gd name="connsiteY90" fmla="*/ 3601439 h 3784177"/>
              <a:gd name="connsiteX91" fmla="*/ 1900166 w 8037833"/>
              <a:gd name="connsiteY91" fmla="*/ 3609358 h 3784177"/>
              <a:gd name="connsiteX92" fmla="*/ 1835976 w 8037833"/>
              <a:gd name="connsiteY92" fmla="*/ 3622065 h 3784177"/>
              <a:gd name="connsiteX93" fmla="*/ 1787830 w 8037833"/>
              <a:gd name="connsiteY93" fmla="*/ 3633173 h 3784177"/>
              <a:gd name="connsiteX94" fmla="*/ 1734224 w 8037833"/>
              <a:gd name="connsiteY94" fmla="*/ 3655593 h 3784177"/>
              <a:gd name="connsiteX95" fmla="*/ 1721989 w 8037833"/>
              <a:gd name="connsiteY95" fmla="*/ 3627298 h 3784177"/>
              <a:gd name="connsiteX96" fmla="*/ 1664576 w 8037833"/>
              <a:gd name="connsiteY96" fmla="*/ 3638572 h 3784177"/>
              <a:gd name="connsiteX97" fmla="*/ 1577459 w 8037833"/>
              <a:gd name="connsiteY97" fmla="*/ 3658824 h 3784177"/>
              <a:gd name="connsiteX98" fmla="*/ 1527269 w 8037833"/>
              <a:gd name="connsiteY98" fmla="*/ 3663088 h 3784177"/>
              <a:gd name="connsiteX99" fmla="*/ 1390118 w 8037833"/>
              <a:gd name="connsiteY99" fmla="*/ 3682789 h 3784177"/>
              <a:gd name="connsiteX100" fmla="*/ 1252698 w 8037833"/>
              <a:gd name="connsiteY100" fmla="*/ 3708662 h 3784177"/>
              <a:gd name="connsiteX101" fmla="*/ 1171039 w 8037833"/>
              <a:gd name="connsiteY101" fmla="*/ 3758642 h 3784177"/>
              <a:gd name="connsiteX102" fmla="*/ 1058106 w 8037833"/>
              <a:gd name="connsiteY102" fmla="*/ 3776166 h 3784177"/>
              <a:gd name="connsiteX103" fmla="*/ 1039167 w 8037833"/>
              <a:gd name="connsiteY103" fmla="*/ 3784177 h 3784177"/>
              <a:gd name="connsiteX104" fmla="*/ 1012958 w 8037833"/>
              <a:gd name="connsiteY104" fmla="*/ 3779206 h 3784177"/>
              <a:gd name="connsiteX105" fmla="*/ 907906 w 8037833"/>
              <a:gd name="connsiteY105" fmla="*/ 3757678 h 3784177"/>
              <a:gd name="connsiteX106" fmla="*/ 825226 w 8037833"/>
              <a:gd name="connsiteY106" fmla="*/ 3726369 h 3784177"/>
              <a:gd name="connsiteX107" fmla="*/ 722264 w 8037833"/>
              <a:gd name="connsiteY107" fmla="*/ 3747612 h 3784177"/>
              <a:gd name="connsiteX108" fmla="*/ 659460 w 8037833"/>
              <a:gd name="connsiteY108" fmla="*/ 3740429 h 3784177"/>
              <a:gd name="connsiteX109" fmla="*/ 556552 w 8037833"/>
              <a:gd name="connsiteY109" fmla="*/ 3739124 h 3784177"/>
              <a:gd name="connsiteX110" fmla="*/ 445444 w 8037833"/>
              <a:gd name="connsiteY110" fmla="*/ 3764831 h 3784177"/>
              <a:gd name="connsiteX111" fmla="*/ 393295 w 8037833"/>
              <a:gd name="connsiteY111" fmla="*/ 3753097 h 3784177"/>
              <a:gd name="connsiteX112" fmla="*/ 339711 w 8037833"/>
              <a:gd name="connsiteY112" fmla="*/ 3718242 h 3784177"/>
              <a:gd name="connsiteX113" fmla="*/ 222239 w 8037833"/>
              <a:gd name="connsiteY113" fmla="*/ 3672335 h 3784177"/>
              <a:gd name="connsiteX114" fmla="*/ 163578 w 8037833"/>
              <a:gd name="connsiteY114" fmla="*/ 3656292 h 3784177"/>
              <a:gd name="connsiteX115" fmla="*/ 72220 w 8037833"/>
              <a:gd name="connsiteY115" fmla="*/ 3645272 h 3784177"/>
              <a:gd name="connsiteX116" fmla="*/ 44395 w 8037833"/>
              <a:gd name="connsiteY116" fmla="*/ 3639455 h 3784177"/>
              <a:gd name="connsiteX117" fmla="*/ 1962 w 8037833"/>
              <a:gd name="connsiteY117" fmla="*/ 3635948 h 3784177"/>
              <a:gd name="connsiteX118" fmla="*/ 0 w 8037833"/>
              <a:gd name="connsiteY118" fmla="*/ 3635261 h 3784177"/>
              <a:gd name="connsiteX119" fmla="*/ 0 w 8037833"/>
              <a:gd name="connsiteY11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52283 w 8037833"/>
              <a:gd name="connsiteY20" fmla="*/ 3374762 h 3784177"/>
              <a:gd name="connsiteX21" fmla="*/ 6111718 w 8037833"/>
              <a:gd name="connsiteY21" fmla="*/ 3357536 h 3784177"/>
              <a:gd name="connsiteX22" fmla="*/ 6022263 w 8037833"/>
              <a:gd name="connsiteY22" fmla="*/ 3359057 h 3784177"/>
              <a:gd name="connsiteX23" fmla="*/ 5891274 w 8037833"/>
              <a:gd name="connsiteY23" fmla="*/ 3397681 h 3784177"/>
              <a:gd name="connsiteX24" fmla="*/ 5835383 w 8037833"/>
              <a:gd name="connsiteY24" fmla="*/ 3377529 h 3784177"/>
              <a:gd name="connsiteX25" fmla="*/ 5746050 w 8037833"/>
              <a:gd name="connsiteY25" fmla="*/ 3426142 h 3784177"/>
              <a:gd name="connsiteX26" fmla="*/ 5613670 w 8037833"/>
              <a:gd name="connsiteY26" fmla="*/ 3428671 h 3784177"/>
              <a:gd name="connsiteX27" fmla="*/ 5535334 w 8037833"/>
              <a:gd name="connsiteY27" fmla="*/ 3437044 h 3784177"/>
              <a:gd name="connsiteX28" fmla="*/ 5506940 w 8037833"/>
              <a:gd name="connsiteY28" fmla="*/ 3450999 h 3784177"/>
              <a:gd name="connsiteX29" fmla="*/ 5466372 w 8037833"/>
              <a:gd name="connsiteY29" fmla="*/ 3463245 h 3784177"/>
              <a:gd name="connsiteX30" fmla="*/ 5395833 w 8037833"/>
              <a:gd name="connsiteY30" fmla="*/ 3493194 h 3784177"/>
              <a:gd name="connsiteX31" fmla="*/ 5305325 w 8037833"/>
              <a:gd name="connsiteY31" fmla="*/ 3505200 h 3784177"/>
              <a:gd name="connsiteX32" fmla="*/ 5223043 w 8037833"/>
              <a:gd name="connsiteY32" fmla="*/ 3491664 h 3784177"/>
              <a:gd name="connsiteX33" fmla="*/ 5217733 w 8037833"/>
              <a:gd name="connsiteY33" fmla="*/ 3500463 h 3784177"/>
              <a:gd name="connsiteX34" fmla="*/ 5167992 w 8037833"/>
              <a:gd name="connsiteY34" fmla="*/ 3504085 h 3784177"/>
              <a:gd name="connsiteX35" fmla="*/ 4987020 w 8037833"/>
              <a:gd name="connsiteY35" fmla="*/ 3461263 h 3784177"/>
              <a:gd name="connsiteX36" fmla="*/ 4890003 w 8037833"/>
              <a:gd name="connsiteY36" fmla="*/ 3469874 h 3784177"/>
              <a:gd name="connsiteX37" fmla="*/ 4856654 w 8037833"/>
              <a:gd name="connsiteY37" fmla="*/ 3481880 h 3784177"/>
              <a:gd name="connsiteX38" fmla="*/ 4800711 w 8037833"/>
              <a:gd name="connsiteY38" fmla="*/ 3501441 h 3784177"/>
              <a:gd name="connsiteX39" fmla="*/ 4761569 w 8037833"/>
              <a:gd name="connsiteY39" fmla="*/ 3538103 h 3784177"/>
              <a:gd name="connsiteX40" fmla="*/ 4713734 w 8037833"/>
              <a:gd name="connsiteY40" fmla="*/ 3545724 h 3784177"/>
              <a:gd name="connsiteX41" fmla="*/ 4699169 w 8037833"/>
              <a:gd name="connsiteY41" fmla="*/ 3518988 h 3784177"/>
              <a:gd name="connsiteX42" fmla="*/ 4649120 w 8037833"/>
              <a:gd name="connsiteY42" fmla="*/ 3536392 h 3784177"/>
              <a:gd name="connsiteX43" fmla="*/ 4573578 w 8037833"/>
              <a:gd name="connsiteY43" fmla="*/ 3565923 h 3784177"/>
              <a:gd name="connsiteX44" fmla="*/ 4529117 w 8037833"/>
              <a:gd name="connsiteY44" fmla="*/ 3575592 h 3784177"/>
              <a:gd name="connsiteX45" fmla="*/ 4408641 w 8037833"/>
              <a:gd name="connsiteY45" fmla="*/ 3610000 h 3784177"/>
              <a:gd name="connsiteX46" fmla="*/ 4356402 w 8037833"/>
              <a:gd name="connsiteY46" fmla="*/ 3642792 h 3784177"/>
              <a:gd name="connsiteX47" fmla="*/ 4270245 w 8037833"/>
              <a:gd name="connsiteY47" fmla="*/ 3665789 h 3784177"/>
              <a:gd name="connsiteX48" fmla="*/ 4208725 w 8037833"/>
              <a:gd name="connsiteY48" fmla="*/ 3704841 h 3784177"/>
              <a:gd name="connsiteX49" fmla="*/ 4201632 w 8037833"/>
              <a:gd name="connsiteY49" fmla="*/ 3702602 h 3784177"/>
              <a:gd name="connsiteX50" fmla="*/ 4191289 w 8037833"/>
              <a:gd name="connsiteY50" fmla="*/ 3702380 h 3784177"/>
              <a:gd name="connsiteX51" fmla="*/ 4191039 w 8037833"/>
              <a:gd name="connsiteY51" fmla="*/ 3702831 h 3784177"/>
              <a:gd name="connsiteX52" fmla="*/ 4181340 w 8037833"/>
              <a:gd name="connsiteY52" fmla="*/ 3701729 h 3784177"/>
              <a:gd name="connsiteX53" fmla="*/ 4133816 w 8037833"/>
              <a:gd name="connsiteY53" fmla="*/ 3690565 h 3784177"/>
              <a:gd name="connsiteX54" fmla="*/ 4071732 w 8037833"/>
              <a:gd name="connsiteY54" fmla="*/ 3732513 h 3784177"/>
              <a:gd name="connsiteX55" fmla="*/ 4045924 w 8037833"/>
              <a:gd name="connsiteY55" fmla="*/ 3739404 h 3784177"/>
              <a:gd name="connsiteX56" fmla="*/ 4032171 w 8037833"/>
              <a:gd name="connsiteY56" fmla="*/ 3745523 h 3784177"/>
              <a:gd name="connsiteX57" fmla="*/ 4031335 w 8037833"/>
              <a:gd name="connsiteY57" fmla="*/ 3747479 h 3784177"/>
              <a:gd name="connsiteX58" fmla="*/ 3985774 w 8037833"/>
              <a:gd name="connsiteY58" fmla="*/ 3736547 h 3784177"/>
              <a:gd name="connsiteX59" fmla="*/ 3979769 w 8037833"/>
              <a:gd name="connsiteY59" fmla="*/ 3738769 h 3784177"/>
              <a:gd name="connsiteX60" fmla="*/ 3950014 w 8037833"/>
              <a:gd name="connsiteY60" fmla="*/ 3726942 h 3784177"/>
              <a:gd name="connsiteX61" fmla="*/ 3934671 w 8037833"/>
              <a:gd name="connsiteY61" fmla="*/ 3723339 h 3784177"/>
              <a:gd name="connsiteX62" fmla="*/ 3930274 w 8037833"/>
              <a:gd name="connsiteY62" fmla="*/ 3717148 h 3784177"/>
              <a:gd name="connsiteX63" fmla="*/ 3907660 w 8037833"/>
              <a:gd name="connsiteY63" fmla="*/ 3714456 h 3784177"/>
              <a:gd name="connsiteX64" fmla="*/ 3905087 w 8037833"/>
              <a:gd name="connsiteY64" fmla="*/ 3716098 h 3784177"/>
              <a:gd name="connsiteX65" fmla="*/ 3886347 w 8037833"/>
              <a:gd name="connsiteY65" fmla="*/ 3706620 h 3784177"/>
              <a:gd name="connsiteX66" fmla="*/ 3870533 w 8037833"/>
              <a:gd name="connsiteY66" fmla="*/ 3689905 h 3784177"/>
              <a:gd name="connsiteX67" fmla="*/ 3678563 w 8037833"/>
              <a:gd name="connsiteY67" fmla="*/ 3694486 h 3784177"/>
              <a:gd name="connsiteX68" fmla="*/ 3524121 w 8037833"/>
              <a:gd name="connsiteY68" fmla="*/ 3642736 h 3784177"/>
              <a:gd name="connsiteX69" fmla="*/ 3432153 w 8037833"/>
              <a:gd name="connsiteY69" fmla="*/ 3667780 h 3784177"/>
              <a:gd name="connsiteX70" fmla="*/ 3373519 w 8037833"/>
              <a:gd name="connsiteY70" fmla="*/ 3665785 h 3784177"/>
              <a:gd name="connsiteX71" fmla="*/ 3114267 w 8037833"/>
              <a:gd name="connsiteY71" fmla="*/ 3638983 h 3784177"/>
              <a:gd name="connsiteX72" fmla="*/ 3048270 w 8037833"/>
              <a:gd name="connsiteY72" fmla="*/ 3649949 h 3784177"/>
              <a:gd name="connsiteX73" fmla="*/ 2989722 w 8037833"/>
              <a:gd name="connsiteY73" fmla="*/ 3623230 h 3784177"/>
              <a:gd name="connsiteX74" fmla="*/ 2965734 w 8037833"/>
              <a:gd name="connsiteY74" fmla="*/ 3635676 h 3784177"/>
              <a:gd name="connsiteX75" fmla="*/ 2961603 w 8037833"/>
              <a:gd name="connsiteY75" fmla="*/ 3638221 h 3784177"/>
              <a:gd name="connsiteX76" fmla="*/ 2944959 w 8037833"/>
              <a:gd name="connsiteY76" fmla="*/ 3639723 h 3784177"/>
              <a:gd name="connsiteX77" fmla="*/ 2940402 w 8037833"/>
              <a:gd name="connsiteY77" fmla="*/ 3651000 h 3784177"/>
              <a:gd name="connsiteX78" fmla="*/ 2915449 w 8037833"/>
              <a:gd name="connsiteY78" fmla="*/ 3661039 h 3784177"/>
              <a:gd name="connsiteX79" fmla="*/ 2884777 w 8037833"/>
              <a:gd name="connsiteY79" fmla="*/ 3660775 h 3784177"/>
              <a:gd name="connsiteX80" fmla="*/ 2739034 w 8037833"/>
              <a:gd name="connsiteY80" fmla="*/ 3647396 h 3784177"/>
              <a:gd name="connsiteX81" fmla="*/ 2651827 w 8037833"/>
              <a:gd name="connsiteY81" fmla="*/ 3646306 h 3784177"/>
              <a:gd name="connsiteX82" fmla="*/ 2618680 w 8037833"/>
              <a:gd name="connsiteY82" fmla="*/ 3656755 h 3784177"/>
              <a:gd name="connsiteX83" fmla="*/ 2572404 w 8037833"/>
              <a:gd name="connsiteY83" fmla="*/ 3664043 h 3784177"/>
              <a:gd name="connsiteX84" fmla="*/ 2490721 w 8037833"/>
              <a:gd name="connsiteY84" fmla="*/ 3685313 h 3784177"/>
              <a:gd name="connsiteX85" fmla="*/ 2423704 w 8037833"/>
              <a:gd name="connsiteY85" fmla="*/ 3658079 h 3784177"/>
              <a:gd name="connsiteX86" fmla="*/ 2301172 w 8037833"/>
              <a:gd name="connsiteY86" fmla="*/ 3663053 h 3784177"/>
              <a:gd name="connsiteX87" fmla="*/ 2294102 w 8037833"/>
              <a:gd name="connsiteY87" fmla="*/ 3671151 h 3784177"/>
              <a:gd name="connsiteX88" fmla="*/ 2238966 w 8037833"/>
              <a:gd name="connsiteY88" fmla="*/ 3668777 h 3784177"/>
              <a:gd name="connsiteX89" fmla="*/ 2082844 w 8037833"/>
              <a:gd name="connsiteY89" fmla="*/ 3631994 h 3784177"/>
              <a:gd name="connsiteX90" fmla="*/ 1938480 w 8037833"/>
              <a:gd name="connsiteY90" fmla="*/ 3601439 h 3784177"/>
              <a:gd name="connsiteX91" fmla="*/ 1900166 w 8037833"/>
              <a:gd name="connsiteY91" fmla="*/ 3609358 h 3784177"/>
              <a:gd name="connsiteX92" fmla="*/ 1835976 w 8037833"/>
              <a:gd name="connsiteY92" fmla="*/ 3622065 h 3784177"/>
              <a:gd name="connsiteX93" fmla="*/ 1787830 w 8037833"/>
              <a:gd name="connsiteY93" fmla="*/ 3633173 h 3784177"/>
              <a:gd name="connsiteX94" fmla="*/ 1734224 w 8037833"/>
              <a:gd name="connsiteY94" fmla="*/ 3655593 h 3784177"/>
              <a:gd name="connsiteX95" fmla="*/ 1721989 w 8037833"/>
              <a:gd name="connsiteY95" fmla="*/ 3627298 h 3784177"/>
              <a:gd name="connsiteX96" fmla="*/ 1664576 w 8037833"/>
              <a:gd name="connsiteY96" fmla="*/ 3638572 h 3784177"/>
              <a:gd name="connsiteX97" fmla="*/ 1577459 w 8037833"/>
              <a:gd name="connsiteY97" fmla="*/ 3658824 h 3784177"/>
              <a:gd name="connsiteX98" fmla="*/ 1527269 w 8037833"/>
              <a:gd name="connsiteY98" fmla="*/ 3663088 h 3784177"/>
              <a:gd name="connsiteX99" fmla="*/ 1390118 w 8037833"/>
              <a:gd name="connsiteY99" fmla="*/ 3682789 h 3784177"/>
              <a:gd name="connsiteX100" fmla="*/ 1252698 w 8037833"/>
              <a:gd name="connsiteY100" fmla="*/ 3708662 h 3784177"/>
              <a:gd name="connsiteX101" fmla="*/ 1171039 w 8037833"/>
              <a:gd name="connsiteY101" fmla="*/ 3758642 h 3784177"/>
              <a:gd name="connsiteX102" fmla="*/ 1058106 w 8037833"/>
              <a:gd name="connsiteY102" fmla="*/ 3776166 h 3784177"/>
              <a:gd name="connsiteX103" fmla="*/ 1039167 w 8037833"/>
              <a:gd name="connsiteY103" fmla="*/ 3784177 h 3784177"/>
              <a:gd name="connsiteX104" fmla="*/ 1012958 w 8037833"/>
              <a:gd name="connsiteY104" fmla="*/ 3779206 h 3784177"/>
              <a:gd name="connsiteX105" fmla="*/ 907906 w 8037833"/>
              <a:gd name="connsiteY105" fmla="*/ 3757678 h 3784177"/>
              <a:gd name="connsiteX106" fmla="*/ 825226 w 8037833"/>
              <a:gd name="connsiteY106" fmla="*/ 3726369 h 3784177"/>
              <a:gd name="connsiteX107" fmla="*/ 722264 w 8037833"/>
              <a:gd name="connsiteY107" fmla="*/ 3747612 h 3784177"/>
              <a:gd name="connsiteX108" fmla="*/ 659460 w 8037833"/>
              <a:gd name="connsiteY108" fmla="*/ 3740429 h 3784177"/>
              <a:gd name="connsiteX109" fmla="*/ 556552 w 8037833"/>
              <a:gd name="connsiteY109" fmla="*/ 3739124 h 3784177"/>
              <a:gd name="connsiteX110" fmla="*/ 445444 w 8037833"/>
              <a:gd name="connsiteY110" fmla="*/ 3764831 h 3784177"/>
              <a:gd name="connsiteX111" fmla="*/ 393295 w 8037833"/>
              <a:gd name="connsiteY111" fmla="*/ 3753097 h 3784177"/>
              <a:gd name="connsiteX112" fmla="*/ 339711 w 8037833"/>
              <a:gd name="connsiteY112" fmla="*/ 3718242 h 3784177"/>
              <a:gd name="connsiteX113" fmla="*/ 222239 w 8037833"/>
              <a:gd name="connsiteY113" fmla="*/ 3672335 h 3784177"/>
              <a:gd name="connsiteX114" fmla="*/ 163578 w 8037833"/>
              <a:gd name="connsiteY114" fmla="*/ 3656292 h 3784177"/>
              <a:gd name="connsiteX115" fmla="*/ 72220 w 8037833"/>
              <a:gd name="connsiteY115" fmla="*/ 3645272 h 3784177"/>
              <a:gd name="connsiteX116" fmla="*/ 44395 w 8037833"/>
              <a:gd name="connsiteY116" fmla="*/ 3639455 h 3784177"/>
              <a:gd name="connsiteX117" fmla="*/ 1962 w 8037833"/>
              <a:gd name="connsiteY117" fmla="*/ 3635948 h 3784177"/>
              <a:gd name="connsiteX118" fmla="*/ 0 w 8037833"/>
              <a:gd name="connsiteY118" fmla="*/ 3635261 h 3784177"/>
              <a:gd name="connsiteX119" fmla="*/ 0 w 8037833"/>
              <a:gd name="connsiteY11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3048270 w 8037833"/>
              <a:gd name="connsiteY71" fmla="*/ 3649949 h 3784177"/>
              <a:gd name="connsiteX72" fmla="*/ 2989722 w 8037833"/>
              <a:gd name="connsiteY72" fmla="*/ 3623230 h 3784177"/>
              <a:gd name="connsiteX73" fmla="*/ 2965734 w 8037833"/>
              <a:gd name="connsiteY73" fmla="*/ 3635676 h 3784177"/>
              <a:gd name="connsiteX74" fmla="*/ 2961603 w 8037833"/>
              <a:gd name="connsiteY74" fmla="*/ 3638221 h 3784177"/>
              <a:gd name="connsiteX75" fmla="*/ 2944959 w 8037833"/>
              <a:gd name="connsiteY75" fmla="*/ 3639723 h 3784177"/>
              <a:gd name="connsiteX76" fmla="*/ 2940402 w 8037833"/>
              <a:gd name="connsiteY76" fmla="*/ 3651000 h 3784177"/>
              <a:gd name="connsiteX77" fmla="*/ 2915449 w 8037833"/>
              <a:gd name="connsiteY77" fmla="*/ 3661039 h 3784177"/>
              <a:gd name="connsiteX78" fmla="*/ 2884777 w 8037833"/>
              <a:gd name="connsiteY78" fmla="*/ 3660775 h 3784177"/>
              <a:gd name="connsiteX79" fmla="*/ 2739034 w 8037833"/>
              <a:gd name="connsiteY79" fmla="*/ 3647396 h 3784177"/>
              <a:gd name="connsiteX80" fmla="*/ 2651827 w 8037833"/>
              <a:gd name="connsiteY80" fmla="*/ 3646306 h 3784177"/>
              <a:gd name="connsiteX81" fmla="*/ 2618680 w 8037833"/>
              <a:gd name="connsiteY81" fmla="*/ 3656755 h 3784177"/>
              <a:gd name="connsiteX82" fmla="*/ 2572404 w 8037833"/>
              <a:gd name="connsiteY82" fmla="*/ 3664043 h 3784177"/>
              <a:gd name="connsiteX83" fmla="*/ 2490721 w 8037833"/>
              <a:gd name="connsiteY83" fmla="*/ 3685313 h 3784177"/>
              <a:gd name="connsiteX84" fmla="*/ 2423704 w 8037833"/>
              <a:gd name="connsiteY84" fmla="*/ 3658079 h 3784177"/>
              <a:gd name="connsiteX85" fmla="*/ 2301172 w 8037833"/>
              <a:gd name="connsiteY85" fmla="*/ 3663053 h 3784177"/>
              <a:gd name="connsiteX86" fmla="*/ 2294102 w 8037833"/>
              <a:gd name="connsiteY86" fmla="*/ 3671151 h 3784177"/>
              <a:gd name="connsiteX87" fmla="*/ 2238966 w 8037833"/>
              <a:gd name="connsiteY87" fmla="*/ 3668777 h 3784177"/>
              <a:gd name="connsiteX88" fmla="*/ 2082844 w 8037833"/>
              <a:gd name="connsiteY88" fmla="*/ 3631994 h 3784177"/>
              <a:gd name="connsiteX89" fmla="*/ 1938480 w 8037833"/>
              <a:gd name="connsiteY89" fmla="*/ 3601439 h 3784177"/>
              <a:gd name="connsiteX90" fmla="*/ 1900166 w 8037833"/>
              <a:gd name="connsiteY90" fmla="*/ 3609358 h 3784177"/>
              <a:gd name="connsiteX91" fmla="*/ 1835976 w 8037833"/>
              <a:gd name="connsiteY91" fmla="*/ 3622065 h 3784177"/>
              <a:gd name="connsiteX92" fmla="*/ 1787830 w 8037833"/>
              <a:gd name="connsiteY92" fmla="*/ 3633173 h 3784177"/>
              <a:gd name="connsiteX93" fmla="*/ 1734224 w 8037833"/>
              <a:gd name="connsiteY93" fmla="*/ 3655593 h 3784177"/>
              <a:gd name="connsiteX94" fmla="*/ 1721989 w 8037833"/>
              <a:gd name="connsiteY94" fmla="*/ 3627298 h 3784177"/>
              <a:gd name="connsiteX95" fmla="*/ 1664576 w 8037833"/>
              <a:gd name="connsiteY95" fmla="*/ 3638572 h 3784177"/>
              <a:gd name="connsiteX96" fmla="*/ 1577459 w 8037833"/>
              <a:gd name="connsiteY96" fmla="*/ 3658824 h 3784177"/>
              <a:gd name="connsiteX97" fmla="*/ 1527269 w 8037833"/>
              <a:gd name="connsiteY97" fmla="*/ 3663088 h 3784177"/>
              <a:gd name="connsiteX98" fmla="*/ 1390118 w 8037833"/>
              <a:gd name="connsiteY98" fmla="*/ 3682789 h 3784177"/>
              <a:gd name="connsiteX99" fmla="*/ 1252698 w 8037833"/>
              <a:gd name="connsiteY99" fmla="*/ 3708662 h 3784177"/>
              <a:gd name="connsiteX100" fmla="*/ 1171039 w 8037833"/>
              <a:gd name="connsiteY100" fmla="*/ 3758642 h 3784177"/>
              <a:gd name="connsiteX101" fmla="*/ 1058106 w 8037833"/>
              <a:gd name="connsiteY101" fmla="*/ 3776166 h 3784177"/>
              <a:gd name="connsiteX102" fmla="*/ 1039167 w 8037833"/>
              <a:gd name="connsiteY102" fmla="*/ 3784177 h 3784177"/>
              <a:gd name="connsiteX103" fmla="*/ 1012958 w 8037833"/>
              <a:gd name="connsiteY103" fmla="*/ 3779206 h 3784177"/>
              <a:gd name="connsiteX104" fmla="*/ 907906 w 8037833"/>
              <a:gd name="connsiteY104" fmla="*/ 3757678 h 3784177"/>
              <a:gd name="connsiteX105" fmla="*/ 825226 w 8037833"/>
              <a:gd name="connsiteY105" fmla="*/ 3726369 h 3784177"/>
              <a:gd name="connsiteX106" fmla="*/ 722264 w 8037833"/>
              <a:gd name="connsiteY106" fmla="*/ 3747612 h 3784177"/>
              <a:gd name="connsiteX107" fmla="*/ 659460 w 8037833"/>
              <a:gd name="connsiteY107" fmla="*/ 3740429 h 3784177"/>
              <a:gd name="connsiteX108" fmla="*/ 556552 w 8037833"/>
              <a:gd name="connsiteY108" fmla="*/ 3739124 h 3784177"/>
              <a:gd name="connsiteX109" fmla="*/ 445444 w 8037833"/>
              <a:gd name="connsiteY109" fmla="*/ 3764831 h 3784177"/>
              <a:gd name="connsiteX110" fmla="*/ 393295 w 8037833"/>
              <a:gd name="connsiteY110" fmla="*/ 3753097 h 3784177"/>
              <a:gd name="connsiteX111" fmla="*/ 339711 w 8037833"/>
              <a:gd name="connsiteY111" fmla="*/ 3718242 h 3784177"/>
              <a:gd name="connsiteX112" fmla="*/ 222239 w 8037833"/>
              <a:gd name="connsiteY112" fmla="*/ 3672335 h 3784177"/>
              <a:gd name="connsiteX113" fmla="*/ 163578 w 8037833"/>
              <a:gd name="connsiteY113" fmla="*/ 3656292 h 3784177"/>
              <a:gd name="connsiteX114" fmla="*/ 72220 w 8037833"/>
              <a:gd name="connsiteY114" fmla="*/ 3645272 h 3784177"/>
              <a:gd name="connsiteX115" fmla="*/ 44395 w 8037833"/>
              <a:gd name="connsiteY115" fmla="*/ 3639455 h 3784177"/>
              <a:gd name="connsiteX116" fmla="*/ 1962 w 8037833"/>
              <a:gd name="connsiteY116" fmla="*/ 3635948 h 3784177"/>
              <a:gd name="connsiteX117" fmla="*/ 0 w 8037833"/>
              <a:gd name="connsiteY117" fmla="*/ 3635261 h 3784177"/>
              <a:gd name="connsiteX118" fmla="*/ 0 w 8037833"/>
              <a:gd name="connsiteY11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3048270 w 8037833"/>
              <a:gd name="connsiteY71" fmla="*/ 3649949 h 3784177"/>
              <a:gd name="connsiteX72" fmla="*/ 2989722 w 8037833"/>
              <a:gd name="connsiteY72" fmla="*/ 3623230 h 3784177"/>
              <a:gd name="connsiteX73" fmla="*/ 2965734 w 8037833"/>
              <a:gd name="connsiteY73" fmla="*/ 3635676 h 3784177"/>
              <a:gd name="connsiteX74" fmla="*/ 2961603 w 8037833"/>
              <a:gd name="connsiteY74" fmla="*/ 3638221 h 3784177"/>
              <a:gd name="connsiteX75" fmla="*/ 2944959 w 8037833"/>
              <a:gd name="connsiteY75" fmla="*/ 3639723 h 3784177"/>
              <a:gd name="connsiteX76" fmla="*/ 2940402 w 8037833"/>
              <a:gd name="connsiteY76" fmla="*/ 3651000 h 3784177"/>
              <a:gd name="connsiteX77" fmla="*/ 2915449 w 8037833"/>
              <a:gd name="connsiteY77" fmla="*/ 3661039 h 3784177"/>
              <a:gd name="connsiteX78" fmla="*/ 2884777 w 8037833"/>
              <a:gd name="connsiteY78" fmla="*/ 3660775 h 3784177"/>
              <a:gd name="connsiteX79" fmla="*/ 2739034 w 8037833"/>
              <a:gd name="connsiteY79" fmla="*/ 3647396 h 3784177"/>
              <a:gd name="connsiteX80" fmla="*/ 2651827 w 8037833"/>
              <a:gd name="connsiteY80" fmla="*/ 3646306 h 3784177"/>
              <a:gd name="connsiteX81" fmla="*/ 2618680 w 8037833"/>
              <a:gd name="connsiteY81" fmla="*/ 3656755 h 3784177"/>
              <a:gd name="connsiteX82" fmla="*/ 2572404 w 8037833"/>
              <a:gd name="connsiteY82" fmla="*/ 3664043 h 3784177"/>
              <a:gd name="connsiteX83" fmla="*/ 2490721 w 8037833"/>
              <a:gd name="connsiteY83" fmla="*/ 3685313 h 3784177"/>
              <a:gd name="connsiteX84" fmla="*/ 2423704 w 8037833"/>
              <a:gd name="connsiteY84" fmla="*/ 3658079 h 3784177"/>
              <a:gd name="connsiteX85" fmla="*/ 2301172 w 8037833"/>
              <a:gd name="connsiteY85" fmla="*/ 3663053 h 3784177"/>
              <a:gd name="connsiteX86" fmla="*/ 2294102 w 8037833"/>
              <a:gd name="connsiteY86" fmla="*/ 3671151 h 3784177"/>
              <a:gd name="connsiteX87" fmla="*/ 2238966 w 8037833"/>
              <a:gd name="connsiteY87" fmla="*/ 3668777 h 3784177"/>
              <a:gd name="connsiteX88" fmla="*/ 2082844 w 8037833"/>
              <a:gd name="connsiteY88" fmla="*/ 3631994 h 3784177"/>
              <a:gd name="connsiteX89" fmla="*/ 1938480 w 8037833"/>
              <a:gd name="connsiteY89" fmla="*/ 3601439 h 3784177"/>
              <a:gd name="connsiteX90" fmla="*/ 1900166 w 8037833"/>
              <a:gd name="connsiteY90" fmla="*/ 3609358 h 3784177"/>
              <a:gd name="connsiteX91" fmla="*/ 1835976 w 8037833"/>
              <a:gd name="connsiteY91" fmla="*/ 3622065 h 3784177"/>
              <a:gd name="connsiteX92" fmla="*/ 1787830 w 8037833"/>
              <a:gd name="connsiteY92" fmla="*/ 3633173 h 3784177"/>
              <a:gd name="connsiteX93" fmla="*/ 1734224 w 8037833"/>
              <a:gd name="connsiteY93" fmla="*/ 3655593 h 3784177"/>
              <a:gd name="connsiteX94" fmla="*/ 1721989 w 8037833"/>
              <a:gd name="connsiteY94" fmla="*/ 3627298 h 3784177"/>
              <a:gd name="connsiteX95" fmla="*/ 1664576 w 8037833"/>
              <a:gd name="connsiteY95" fmla="*/ 3638572 h 3784177"/>
              <a:gd name="connsiteX96" fmla="*/ 1577459 w 8037833"/>
              <a:gd name="connsiteY96" fmla="*/ 3658824 h 3784177"/>
              <a:gd name="connsiteX97" fmla="*/ 1527269 w 8037833"/>
              <a:gd name="connsiteY97" fmla="*/ 3663088 h 3784177"/>
              <a:gd name="connsiteX98" fmla="*/ 1390118 w 8037833"/>
              <a:gd name="connsiteY98" fmla="*/ 3682789 h 3784177"/>
              <a:gd name="connsiteX99" fmla="*/ 1252698 w 8037833"/>
              <a:gd name="connsiteY99" fmla="*/ 3708662 h 3784177"/>
              <a:gd name="connsiteX100" fmla="*/ 1171039 w 8037833"/>
              <a:gd name="connsiteY100" fmla="*/ 3758642 h 3784177"/>
              <a:gd name="connsiteX101" fmla="*/ 1058106 w 8037833"/>
              <a:gd name="connsiteY101" fmla="*/ 3776166 h 3784177"/>
              <a:gd name="connsiteX102" fmla="*/ 1039167 w 8037833"/>
              <a:gd name="connsiteY102" fmla="*/ 3784177 h 3784177"/>
              <a:gd name="connsiteX103" fmla="*/ 1012958 w 8037833"/>
              <a:gd name="connsiteY103" fmla="*/ 3779206 h 3784177"/>
              <a:gd name="connsiteX104" fmla="*/ 907906 w 8037833"/>
              <a:gd name="connsiteY104" fmla="*/ 3757678 h 3784177"/>
              <a:gd name="connsiteX105" fmla="*/ 825226 w 8037833"/>
              <a:gd name="connsiteY105" fmla="*/ 3726369 h 3784177"/>
              <a:gd name="connsiteX106" fmla="*/ 722264 w 8037833"/>
              <a:gd name="connsiteY106" fmla="*/ 3747612 h 3784177"/>
              <a:gd name="connsiteX107" fmla="*/ 659460 w 8037833"/>
              <a:gd name="connsiteY107" fmla="*/ 3740429 h 3784177"/>
              <a:gd name="connsiteX108" fmla="*/ 556552 w 8037833"/>
              <a:gd name="connsiteY108" fmla="*/ 3739124 h 3784177"/>
              <a:gd name="connsiteX109" fmla="*/ 445444 w 8037833"/>
              <a:gd name="connsiteY109" fmla="*/ 3764831 h 3784177"/>
              <a:gd name="connsiteX110" fmla="*/ 393295 w 8037833"/>
              <a:gd name="connsiteY110" fmla="*/ 3753097 h 3784177"/>
              <a:gd name="connsiteX111" fmla="*/ 339711 w 8037833"/>
              <a:gd name="connsiteY111" fmla="*/ 3718242 h 3784177"/>
              <a:gd name="connsiteX112" fmla="*/ 222239 w 8037833"/>
              <a:gd name="connsiteY112" fmla="*/ 3672335 h 3784177"/>
              <a:gd name="connsiteX113" fmla="*/ 163578 w 8037833"/>
              <a:gd name="connsiteY113" fmla="*/ 3656292 h 3784177"/>
              <a:gd name="connsiteX114" fmla="*/ 72220 w 8037833"/>
              <a:gd name="connsiteY114" fmla="*/ 3645272 h 3784177"/>
              <a:gd name="connsiteX115" fmla="*/ 44395 w 8037833"/>
              <a:gd name="connsiteY115" fmla="*/ 3639455 h 3784177"/>
              <a:gd name="connsiteX116" fmla="*/ 1962 w 8037833"/>
              <a:gd name="connsiteY116" fmla="*/ 3635948 h 3784177"/>
              <a:gd name="connsiteX117" fmla="*/ 0 w 8037833"/>
              <a:gd name="connsiteY117" fmla="*/ 3635261 h 3784177"/>
              <a:gd name="connsiteX118" fmla="*/ 0 w 8037833"/>
              <a:gd name="connsiteY11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3048270 w 8037833"/>
              <a:gd name="connsiteY71" fmla="*/ 3649949 h 3784177"/>
              <a:gd name="connsiteX72" fmla="*/ 2989722 w 8037833"/>
              <a:gd name="connsiteY72" fmla="*/ 3623230 h 3784177"/>
              <a:gd name="connsiteX73" fmla="*/ 2965734 w 8037833"/>
              <a:gd name="connsiteY73" fmla="*/ 3635676 h 3784177"/>
              <a:gd name="connsiteX74" fmla="*/ 2961603 w 8037833"/>
              <a:gd name="connsiteY74" fmla="*/ 3638221 h 3784177"/>
              <a:gd name="connsiteX75" fmla="*/ 2944959 w 8037833"/>
              <a:gd name="connsiteY75" fmla="*/ 3639723 h 3784177"/>
              <a:gd name="connsiteX76" fmla="*/ 2940402 w 8037833"/>
              <a:gd name="connsiteY76" fmla="*/ 3651000 h 3784177"/>
              <a:gd name="connsiteX77" fmla="*/ 2915449 w 8037833"/>
              <a:gd name="connsiteY77" fmla="*/ 3661039 h 3784177"/>
              <a:gd name="connsiteX78" fmla="*/ 2884777 w 8037833"/>
              <a:gd name="connsiteY78" fmla="*/ 3660775 h 3784177"/>
              <a:gd name="connsiteX79" fmla="*/ 2739034 w 8037833"/>
              <a:gd name="connsiteY79" fmla="*/ 3647396 h 3784177"/>
              <a:gd name="connsiteX80" fmla="*/ 2651827 w 8037833"/>
              <a:gd name="connsiteY80" fmla="*/ 3646306 h 3784177"/>
              <a:gd name="connsiteX81" fmla="*/ 2618680 w 8037833"/>
              <a:gd name="connsiteY81" fmla="*/ 3656755 h 3784177"/>
              <a:gd name="connsiteX82" fmla="*/ 2572404 w 8037833"/>
              <a:gd name="connsiteY82" fmla="*/ 3664043 h 3784177"/>
              <a:gd name="connsiteX83" fmla="*/ 2490721 w 8037833"/>
              <a:gd name="connsiteY83" fmla="*/ 3685313 h 3784177"/>
              <a:gd name="connsiteX84" fmla="*/ 2423704 w 8037833"/>
              <a:gd name="connsiteY84" fmla="*/ 3658079 h 3784177"/>
              <a:gd name="connsiteX85" fmla="*/ 2301172 w 8037833"/>
              <a:gd name="connsiteY85" fmla="*/ 3663053 h 3784177"/>
              <a:gd name="connsiteX86" fmla="*/ 2294102 w 8037833"/>
              <a:gd name="connsiteY86" fmla="*/ 3671151 h 3784177"/>
              <a:gd name="connsiteX87" fmla="*/ 2238966 w 8037833"/>
              <a:gd name="connsiteY87" fmla="*/ 3668777 h 3784177"/>
              <a:gd name="connsiteX88" fmla="*/ 2082844 w 8037833"/>
              <a:gd name="connsiteY88" fmla="*/ 3631994 h 3784177"/>
              <a:gd name="connsiteX89" fmla="*/ 1938480 w 8037833"/>
              <a:gd name="connsiteY89" fmla="*/ 3601439 h 3784177"/>
              <a:gd name="connsiteX90" fmla="*/ 1900166 w 8037833"/>
              <a:gd name="connsiteY90" fmla="*/ 3609358 h 3784177"/>
              <a:gd name="connsiteX91" fmla="*/ 1835976 w 8037833"/>
              <a:gd name="connsiteY91" fmla="*/ 3622065 h 3784177"/>
              <a:gd name="connsiteX92" fmla="*/ 1787830 w 8037833"/>
              <a:gd name="connsiteY92" fmla="*/ 3633173 h 3784177"/>
              <a:gd name="connsiteX93" fmla="*/ 1734224 w 8037833"/>
              <a:gd name="connsiteY93" fmla="*/ 3655593 h 3784177"/>
              <a:gd name="connsiteX94" fmla="*/ 1721989 w 8037833"/>
              <a:gd name="connsiteY94" fmla="*/ 3627298 h 3784177"/>
              <a:gd name="connsiteX95" fmla="*/ 1664576 w 8037833"/>
              <a:gd name="connsiteY95" fmla="*/ 3638572 h 3784177"/>
              <a:gd name="connsiteX96" fmla="*/ 1577459 w 8037833"/>
              <a:gd name="connsiteY96" fmla="*/ 3658824 h 3784177"/>
              <a:gd name="connsiteX97" fmla="*/ 1527269 w 8037833"/>
              <a:gd name="connsiteY97" fmla="*/ 3663088 h 3784177"/>
              <a:gd name="connsiteX98" fmla="*/ 1390118 w 8037833"/>
              <a:gd name="connsiteY98" fmla="*/ 3682789 h 3784177"/>
              <a:gd name="connsiteX99" fmla="*/ 1252698 w 8037833"/>
              <a:gd name="connsiteY99" fmla="*/ 3708662 h 3784177"/>
              <a:gd name="connsiteX100" fmla="*/ 1171039 w 8037833"/>
              <a:gd name="connsiteY100" fmla="*/ 3758642 h 3784177"/>
              <a:gd name="connsiteX101" fmla="*/ 1058106 w 8037833"/>
              <a:gd name="connsiteY101" fmla="*/ 3776166 h 3784177"/>
              <a:gd name="connsiteX102" fmla="*/ 1039167 w 8037833"/>
              <a:gd name="connsiteY102" fmla="*/ 3784177 h 3784177"/>
              <a:gd name="connsiteX103" fmla="*/ 1012958 w 8037833"/>
              <a:gd name="connsiteY103" fmla="*/ 3779206 h 3784177"/>
              <a:gd name="connsiteX104" fmla="*/ 907906 w 8037833"/>
              <a:gd name="connsiteY104" fmla="*/ 3757678 h 3784177"/>
              <a:gd name="connsiteX105" fmla="*/ 825226 w 8037833"/>
              <a:gd name="connsiteY105" fmla="*/ 3726369 h 3784177"/>
              <a:gd name="connsiteX106" fmla="*/ 722264 w 8037833"/>
              <a:gd name="connsiteY106" fmla="*/ 3747612 h 3784177"/>
              <a:gd name="connsiteX107" fmla="*/ 659460 w 8037833"/>
              <a:gd name="connsiteY107" fmla="*/ 3740429 h 3784177"/>
              <a:gd name="connsiteX108" fmla="*/ 556552 w 8037833"/>
              <a:gd name="connsiteY108" fmla="*/ 3739124 h 3784177"/>
              <a:gd name="connsiteX109" fmla="*/ 445444 w 8037833"/>
              <a:gd name="connsiteY109" fmla="*/ 3764831 h 3784177"/>
              <a:gd name="connsiteX110" fmla="*/ 393295 w 8037833"/>
              <a:gd name="connsiteY110" fmla="*/ 3753097 h 3784177"/>
              <a:gd name="connsiteX111" fmla="*/ 339711 w 8037833"/>
              <a:gd name="connsiteY111" fmla="*/ 3718242 h 3784177"/>
              <a:gd name="connsiteX112" fmla="*/ 222239 w 8037833"/>
              <a:gd name="connsiteY112" fmla="*/ 3672335 h 3784177"/>
              <a:gd name="connsiteX113" fmla="*/ 163578 w 8037833"/>
              <a:gd name="connsiteY113" fmla="*/ 3656292 h 3784177"/>
              <a:gd name="connsiteX114" fmla="*/ 72220 w 8037833"/>
              <a:gd name="connsiteY114" fmla="*/ 3645272 h 3784177"/>
              <a:gd name="connsiteX115" fmla="*/ 44395 w 8037833"/>
              <a:gd name="connsiteY115" fmla="*/ 3639455 h 3784177"/>
              <a:gd name="connsiteX116" fmla="*/ 1962 w 8037833"/>
              <a:gd name="connsiteY116" fmla="*/ 3635948 h 3784177"/>
              <a:gd name="connsiteX117" fmla="*/ 0 w 8037833"/>
              <a:gd name="connsiteY117" fmla="*/ 3635261 h 3784177"/>
              <a:gd name="connsiteX118" fmla="*/ 0 w 8037833"/>
              <a:gd name="connsiteY11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3048270 w 8037833"/>
              <a:gd name="connsiteY71" fmla="*/ 3649949 h 3784177"/>
              <a:gd name="connsiteX72" fmla="*/ 2989722 w 8037833"/>
              <a:gd name="connsiteY72" fmla="*/ 3623230 h 3784177"/>
              <a:gd name="connsiteX73" fmla="*/ 2965734 w 8037833"/>
              <a:gd name="connsiteY73" fmla="*/ 3635676 h 3784177"/>
              <a:gd name="connsiteX74" fmla="*/ 2961603 w 8037833"/>
              <a:gd name="connsiteY74" fmla="*/ 3638221 h 3784177"/>
              <a:gd name="connsiteX75" fmla="*/ 2944959 w 8037833"/>
              <a:gd name="connsiteY75" fmla="*/ 3639723 h 3784177"/>
              <a:gd name="connsiteX76" fmla="*/ 2940402 w 8037833"/>
              <a:gd name="connsiteY76" fmla="*/ 3651000 h 3784177"/>
              <a:gd name="connsiteX77" fmla="*/ 2915449 w 8037833"/>
              <a:gd name="connsiteY77" fmla="*/ 3661039 h 3784177"/>
              <a:gd name="connsiteX78" fmla="*/ 2884777 w 8037833"/>
              <a:gd name="connsiteY78" fmla="*/ 3660775 h 3784177"/>
              <a:gd name="connsiteX79" fmla="*/ 2739034 w 8037833"/>
              <a:gd name="connsiteY79" fmla="*/ 3647396 h 3784177"/>
              <a:gd name="connsiteX80" fmla="*/ 2651827 w 8037833"/>
              <a:gd name="connsiteY80" fmla="*/ 3646306 h 3784177"/>
              <a:gd name="connsiteX81" fmla="*/ 2618680 w 8037833"/>
              <a:gd name="connsiteY81" fmla="*/ 3656755 h 3784177"/>
              <a:gd name="connsiteX82" fmla="*/ 2572404 w 8037833"/>
              <a:gd name="connsiteY82" fmla="*/ 3664043 h 3784177"/>
              <a:gd name="connsiteX83" fmla="*/ 2490721 w 8037833"/>
              <a:gd name="connsiteY83" fmla="*/ 3685313 h 3784177"/>
              <a:gd name="connsiteX84" fmla="*/ 2423704 w 8037833"/>
              <a:gd name="connsiteY84" fmla="*/ 3658079 h 3784177"/>
              <a:gd name="connsiteX85" fmla="*/ 2301172 w 8037833"/>
              <a:gd name="connsiteY85" fmla="*/ 3663053 h 3784177"/>
              <a:gd name="connsiteX86" fmla="*/ 2294102 w 8037833"/>
              <a:gd name="connsiteY86" fmla="*/ 3671151 h 3784177"/>
              <a:gd name="connsiteX87" fmla="*/ 2238966 w 8037833"/>
              <a:gd name="connsiteY87" fmla="*/ 3668777 h 3784177"/>
              <a:gd name="connsiteX88" fmla="*/ 2082844 w 8037833"/>
              <a:gd name="connsiteY88" fmla="*/ 3631994 h 3784177"/>
              <a:gd name="connsiteX89" fmla="*/ 1938480 w 8037833"/>
              <a:gd name="connsiteY89" fmla="*/ 3601439 h 3784177"/>
              <a:gd name="connsiteX90" fmla="*/ 1900166 w 8037833"/>
              <a:gd name="connsiteY90" fmla="*/ 3609358 h 3784177"/>
              <a:gd name="connsiteX91" fmla="*/ 1835976 w 8037833"/>
              <a:gd name="connsiteY91" fmla="*/ 3622065 h 3784177"/>
              <a:gd name="connsiteX92" fmla="*/ 1787830 w 8037833"/>
              <a:gd name="connsiteY92" fmla="*/ 3633173 h 3784177"/>
              <a:gd name="connsiteX93" fmla="*/ 1734224 w 8037833"/>
              <a:gd name="connsiteY93" fmla="*/ 3655593 h 3784177"/>
              <a:gd name="connsiteX94" fmla="*/ 1721989 w 8037833"/>
              <a:gd name="connsiteY94" fmla="*/ 3627298 h 3784177"/>
              <a:gd name="connsiteX95" fmla="*/ 1664576 w 8037833"/>
              <a:gd name="connsiteY95" fmla="*/ 3638572 h 3784177"/>
              <a:gd name="connsiteX96" fmla="*/ 1577459 w 8037833"/>
              <a:gd name="connsiteY96" fmla="*/ 3658824 h 3784177"/>
              <a:gd name="connsiteX97" fmla="*/ 1527269 w 8037833"/>
              <a:gd name="connsiteY97" fmla="*/ 3663088 h 3784177"/>
              <a:gd name="connsiteX98" fmla="*/ 1390118 w 8037833"/>
              <a:gd name="connsiteY98" fmla="*/ 3682789 h 3784177"/>
              <a:gd name="connsiteX99" fmla="*/ 1252698 w 8037833"/>
              <a:gd name="connsiteY99" fmla="*/ 3708662 h 3784177"/>
              <a:gd name="connsiteX100" fmla="*/ 1171039 w 8037833"/>
              <a:gd name="connsiteY100" fmla="*/ 3758642 h 3784177"/>
              <a:gd name="connsiteX101" fmla="*/ 1058106 w 8037833"/>
              <a:gd name="connsiteY101" fmla="*/ 3776166 h 3784177"/>
              <a:gd name="connsiteX102" fmla="*/ 1039167 w 8037833"/>
              <a:gd name="connsiteY102" fmla="*/ 3784177 h 3784177"/>
              <a:gd name="connsiteX103" fmla="*/ 1012958 w 8037833"/>
              <a:gd name="connsiteY103" fmla="*/ 3779206 h 3784177"/>
              <a:gd name="connsiteX104" fmla="*/ 907906 w 8037833"/>
              <a:gd name="connsiteY104" fmla="*/ 3757678 h 3784177"/>
              <a:gd name="connsiteX105" fmla="*/ 825226 w 8037833"/>
              <a:gd name="connsiteY105" fmla="*/ 3726369 h 3784177"/>
              <a:gd name="connsiteX106" fmla="*/ 722264 w 8037833"/>
              <a:gd name="connsiteY106" fmla="*/ 3747612 h 3784177"/>
              <a:gd name="connsiteX107" fmla="*/ 659460 w 8037833"/>
              <a:gd name="connsiteY107" fmla="*/ 3740429 h 3784177"/>
              <a:gd name="connsiteX108" fmla="*/ 556552 w 8037833"/>
              <a:gd name="connsiteY108" fmla="*/ 3739124 h 3784177"/>
              <a:gd name="connsiteX109" fmla="*/ 445444 w 8037833"/>
              <a:gd name="connsiteY109" fmla="*/ 3764831 h 3784177"/>
              <a:gd name="connsiteX110" fmla="*/ 393295 w 8037833"/>
              <a:gd name="connsiteY110" fmla="*/ 3753097 h 3784177"/>
              <a:gd name="connsiteX111" fmla="*/ 339711 w 8037833"/>
              <a:gd name="connsiteY111" fmla="*/ 3718242 h 3784177"/>
              <a:gd name="connsiteX112" fmla="*/ 222239 w 8037833"/>
              <a:gd name="connsiteY112" fmla="*/ 3672335 h 3784177"/>
              <a:gd name="connsiteX113" fmla="*/ 163578 w 8037833"/>
              <a:gd name="connsiteY113" fmla="*/ 3656292 h 3784177"/>
              <a:gd name="connsiteX114" fmla="*/ 72220 w 8037833"/>
              <a:gd name="connsiteY114" fmla="*/ 3645272 h 3784177"/>
              <a:gd name="connsiteX115" fmla="*/ 44395 w 8037833"/>
              <a:gd name="connsiteY115" fmla="*/ 3639455 h 3784177"/>
              <a:gd name="connsiteX116" fmla="*/ 1962 w 8037833"/>
              <a:gd name="connsiteY116" fmla="*/ 3635948 h 3784177"/>
              <a:gd name="connsiteX117" fmla="*/ 0 w 8037833"/>
              <a:gd name="connsiteY117" fmla="*/ 3635261 h 3784177"/>
              <a:gd name="connsiteX118" fmla="*/ 0 w 8037833"/>
              <a:gd name="connsiteY11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2989722 w 8037833"/>
              <a:gd name="connsiteY71" fmla="*/ 3623230 h 3784177"/>
              <a:gd name="connsiteX72" fmla="*/ 2965734 w 8037833"/>
              <a:gd name="connsiteY72" fmla="*/ 3635676 h 3784177"/>
              <a:gd name="connsiteX73" fmla="*/ 2961603 w 8037833"/>
              <a:gd name="connsiteY73" fmla="*/ 3638221 h 3784177"/>
              <a:gd name="connsiteX74" fmla="*/ 2944959 w 8037833"/>
              <a:gd name="connsiteY74" fmla="*/ 3639723 h 3784177"/>
              <a:gd name="connsiteX75" fmla="*/ 2940402 w 8037833"/>
              <a:gd name="connsiteY75" fmla="*/ 3651000 h 3784177"/>
              <a:gd name="connsiteX76" fmla="*/ 2915449 w 8037833"/>
              <a:gd name="connsiteY76" fmla="*/ 3661039 h 3784177"/>
              <a:gd name="connsiteX77" fmla="*/ 2884777 w 8037833"/>
              <a:gd name="connsiteY77" fmla="*/ 3660775 h 3784177"/>
              <a:gd name="connsiteX78" fmla="*/ 2739034 w 8037833"/>
              <a:gd name="connsiteY78" fmla="*/ 3647396 h 3784177"/>
              <a:gd name="connsiteX79" fmla="*/ 2651827 w 8037833"/>
              <a:gd name="connsiteY79" fmla="*/ 3646306 h 3784177"/>
              <a:gd name="connsiteX80" fmla="*/ 2618680 w 8037833"/>
              <a:gd name="connsiteY80" fmla="*/ 3656755 h 3784177"/>
              <a:gd name="connsiteX81" fmla="*/ 2572404 w 8037833"/>
              <a:gd name="connsiteY81" fmla="*/ 3664043 h 3784177"/>
              <a:gd name="connsiteX82" fmla="*/ 2490721 w 8037833"/>
              <a:gd name="connsiteY82" fmla="*/ 3685313 h 3784177"/>
              <a:gd name="connsiteX83" fmla="*/ 2423704 w 8037833"/>
              <a:gd name="connsiteY83" fmla="*/ 3658079 h 3784177"/>
              <a:gd name="connsiteX84" fmla="*/ 2301172 w 8037833"/>
              <a:gd name="connsiteY84" fmla="*/ 3663053 h 3784177"/>
              <a:gd name="connsiteX85" fmla="*/ 2294102 w 8037833"/>
              <a:gd name="connsiteY85" fmla="*/ 3671151 h 3784177"/>
              <a:gd name="connsiteX86" fmla="*/ 2238966 w 8037833"/>
              <a:gd name="connsiteY86" fmla="*/ 3668777 h 3784177"/>
              <a:gd name="connsiteX87" fmla="*/ 2082844 w 8037833"/>
              <a:gd name="connsiteY87" fmla="*/ 3631994 h 3784177"/>
              <a:gd name="connsiteX88" fmla="*/ 1938480 w 8037833"/>
              <a:gd name="connsiteY88" fmla="*/ 3601439 h 3784177"/>
              <a:gd name="connsiteX89" fmla="*/ 1900166 w 8037833"/>
              <a:gd name="connsiteY89" fmla="*/ 3609358 h 3784177"/>
              <a:gd name="connsiteX90" fmla="*/ 1835976 w 8037833"/>
              <a:gd name="connsiteY90" fmla="*/ 3622065 h 3784177"/>
              <a:gd name="connsiteX91" fmla="*/ 1787830 w 8037833"/>
              <a:gd name="connsiteY91" fmla="*/ 3633173 h 3784177"/>
              <a:gd name="connsiteX92" fmla="*/ 1734224 w 8037833"/>
              <a:gd name="connsiteY92" fmla="*/ 3655593 h 3784177"/>
              <a:gd name="connsiteX93" fmla="*/ 1721989 w 8037833"/>
              <a:gd name="connsiteY93" fmla="*/ 3627298 h 3784177"/>
              <a:gd name="connsiteX94" fmla="*/ 1664576 w 8037833"/>
              <a:gd name="connsiteY94" fmla="*/ 3638572 h 3784177"/>
              <a:gd name="connsiteX95" fmla="*/ 1577459 w 8037833"/>
              <a:gd name="connsiteY95" fmla="*/ 3658824 h 3784177"/>
              <a:gd name="connsiteX96" fmla="*/ 1527269 w 8037833"/>
              <a:gd name="connsiteY96" fmla="*/ 3663088 h 3784177"/>
              <a:gd name="connsiteX97" fmla="*/ 1390118 w 8037833"/>
              <a:gd name="connsiteY97" fmla="*/ 3682789 h 3784177"/>
              <a:gd name="connsiteX98" fmla="*/ 1252698 w 8037833"/>
              <a:gd name="connsiteY98" fmla="*/ 3708662 h 3784177"/>
              <a:gd name="connsiteX99" fmla="*/ 1171039 w 8037833"/>
              <a:gd name="connsiteY99" fmla="*/ 3758642 h 3784177"/>
              <a:gd name="connsiteX100" fmla="*/ 1058106 w 8037833"/>
              <a:gd name="connsiteY100" fmla="*/ 3776166 h 3784177"/>
              <a:gd name="connsiteX101" fmla="*/ 1039167 w 8037833"/>
              <a:gd name="connsiteY101" fmla="*/ 3784177 h 3784177"/>
              <a:gd name="connsiteX102" fmla="*/ 1012958 w 8037833"/>
              <a:gd name="connsiteY102" fmla="*/ 3779206 h 3784177"/>
              <a:gd name="connsiteX103" fmla="*/ 907906 w 8037833"/>
              <a:gd name="connsiteY103" fmla="*/ 3757678 h 3784177"/>
              <a:gd name="connsiteX104" fmla="*/ 825226 w 8037833"/>
              <a:gd name="connsiteY104" fmla="*/ 3726369 h 3784177"/>
              <a:gd name="connsiteX105" fmla="*/ 722264 w 8037833"/>
              <a:gd name="connsiteY105" fmla="*/ 3747612 h 3784177"/>
              <a:gd name="connsiteX106" fmla="*/ 659460 w 8037833"/>
              <a:gd name="connsiteY106" fmla="*/ 3740429 h 3784177"/>
              <a:gd name="connsiteX107" fmla="*/ 556552 w 8037833"/>
              <a:gd name="connsiteY107" fmla="*/ 3739124 h 3784177"/>
              <a:gd name="connsiteX108" fmla="*/ 445444 w 8037833"/>
              <a:gd name="connsiteY108" fmla="*/ 3764831 h 3784177"/>
              <a:gd name="connsiteX109" fmla="*/ 393295 w 8037833"/>
              <a:gd name="connsiteY109" fmla="*/ 3753097 h 3784177"/>
              <a:gd name="connsiteX110" fmla="*/ 339711 w 8037833"/>
              <a:gd name="connsiteY110" fmla="*/ 3718242 h 3784177"/>
              <a:gd name="connsiteX111" fmla="*/ 222239 w 8037833"/>
              <a:gd name="connsiteY111" fmla="*/ 3672335 h 3784177"/>
              <a:gd name="connsiteX112" fmla="*/ 163578 w 8037833"/>
              <a:gd name="connsiteY112" fmla="*/ 3656292 h 3784177"/>
              <a:gd name="connsiteX113" fmla="*/ 72220 w 8037833"/>
              <a:gd name="connsiteY113" fmla="*/ 3645272 h 3784177"/>
              <a:gd name="connsiteX114" fmla="*/ 44395 w 8037833"/>
              <a:gd name="connsiteY114" fmla="*/ 3639455 h 3784177"/>
              <a:gd name="connsiteX115" fmla="*/ 1962 w 8037833"/>
              <a:gd name="connsiteY115" fmla="*/ 3635948 h 3784177"/>
              <a:gd name="connsiteX116" fmla="*/ 0 w 8037833"/>
              <a:gd name="connsiteY116" fmla="*/ 3635261 h 3784177"/>
              <a:gd name="connsiteX117" fmla="*/ 0 w 8037833"/>
              <a:gd name="connsiteY117"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99169 w 8037833"/>
              <a:gd name="connsiteY39" fmla="*/ 3518988 h 3784177"/>
              <a:gd name="connsiteX40" fmla="*/ 4649120 w 8037833"/>
              <a:gd name="connsiteY40" fmla="*/ 3536392 h 3784177"/>
              <a:gd name="connsiteX41" fmla="*/ 4573578 w 8037833"/>
              <a:gd name="connsiteY41" fmla="*/ 3565923 h 3784177"/>
              <a:gd name="connsiteX42" fmla="*/ 4529117 w 8037833"/>
              <a:gd name="connsiteY42" fmla="*/ 3575592 h 3784177"/>
              <a:gd name="connsiteX43" fmla="*/ 4408641 w 8037833"/>
              <a:gd name="connsiteY43" fmla="*/ 3610000 h 3784177"/>
              <a:gd name="connsiteX44" fmla="*/ 4356402 w 8037833"/>
              <a:gd name="connsiteY44" fmla="*/ 3642792 h 3784177"/>
              <a:gd name="connsiteX45" fmla="*/ 4270245 w 8037833"/>
              <a:gd name="connsiteY45" fmla="*/ 3665789 h 3784177"/>
              <a:gd name="connsiteX46" fmla="*/ 4208725 w 8037833"/>
              <a:gd name="connsiteY46" fmla="*/ 3704841 h 3784177"/>
              <a:gd name="connsiteX47" fmla="*/ 4201632 w 8037833"/>
              <a:gd name="connsiteY47" fmla="*/ 3702602 h 3784177"/>
              <a:gd name="connsiteX48" fmla="*/ 4191289 w 8037833"/>
              <a:gd name="connsiteY48" fmla="*/ 3702380 h 3784177"/>
              <a:gd name="connsiteX49" fmla="*/ 4191039 w 8037833"/>
              <a:gd name="connsiteY49" fmla="*/ 3702831 h 3784177"/>
              <a:gd name="connsiteX50" fmla="*/ 4181340 w 8037833"/>
              <a:gd name="connsiteY50" fmla="*/ 3701729 h 3784177"/>
              <a:gd name="connsiteX51" fmla="*/ 4133816 w 8037833"/>
              <a:gd name="connsiteY51" fmla="*/ 3690565 h 3784177"/>
              <a:gd name="connsiteX52" fmla="*/ 4071732 w 8037833"/>
              <a:gd name="connsiteY52" fmla="*/ 3732513 h 3784177"/>
              <a:gd name="connsiteX53" fmla="*/ 4045924 w 8037833"/>
              <a:gd name="connsiteY53" fmla="*/ 3739404 h 3784177"/>
              <a:gd name="connsiteX54" fmla="*/ 4032171 w 8037833"/>
              <a:gd name="connsiteY54" fmla="*/ 3745523 h 3784177"/>
              <a:gd name="connsiteX55" fmla="*/ 4031335 w 8037833"/>
              <a:gd name="connsiteY55" fmla="*/ 3747479 h 3784177"/>
              <a:gd name="connsiteX56" fmla="*/ 3985774 w 8037833"/>
              <a:gd name="connsiteY56" fmla="*/ 3736547 h 3784177"/>
              <a:gd name="connsiteX57" fmla="*/ 3979769 w 8037833"/>
              <a:gd name="connsiteY57" fmla="*/ 3738769 h 3784177"/>
              <a:gd name="connsiteX58" fmla="*/ 3950014 w 8037833"/>
              <a:gd name="connsiteY58" fmla="*/ 3726942 h 3784177"/>
              <a:gd name="connsiteX59" fmla="*/ 3934671 w 8037833"/>
              <a:gd name="connsiteY59" fmla="*/ 3723339 h 3784177"/>
              <a:gd name="connsiteX60" fmla="*/ 3930274 w 8037833"/>
              <a:gd name="connsiteY60" fmla="*/ 3717148 h 3784177"/>
              <a:gd name="connsiteX61" fmla="*/ 3907660 w 8037833"/>
              <a:gd name="connsiteY61" fmla="*/ 3714456 h 3784177"/>
              <a:gd name="connsiteX62" fmla="*/ 3905087 w 8037833"/>
              <a:gd name="connsiteY62" fmla="*/ 3716098 h 3784177"/>
              <a:gd name="connsiteX63" fmla="*/ 3886347 w 8037833"/>
              <a:gd name="connsiteY63" fmla="*/ 3706620 h 3784177"/>
              <a:gd name="connsiteX64" fmla="*/ 3870533 w 8037833"/>
              <a:gd name="connsiteY64" fmla="*/ 3689905 h 3784177"/>
              <a:gd name="connsiteX65" fmla="*/ 3678563 w 8037833"/>
              <a:gd name="connsiteY65" fmla="*/ 3694486 h 3784177"/>
              <a:gd name="connsiteX66" fmla="*/ 3524121 w 8037833"/>
              <a:gd name="connsiteY66" fmla="*/ 3642736 h 3784177"/>
              <a:gd name="connsiteX67" fmla="*/ 3432153 w 8037833"/>
              <a:gd name="connsiteY67" fmla="*/ 3667780 h 3784177"/>
              <a:gd name="connsiteX68" fmla="*/ 3373519 w 8037833"/>
              <a:gd name="connsiteY68" fmla="*/ 3665785 h 3784177"/>
              <a:gd name="connsiteX69" fmla="*/ 3114267 w 8037833"/>
              <a:gd name="connsiteY69" fmla="*/ 3638983 h 3784177"/>
              <a:gd name="connsiteX70" fmla="*/ 2989722 w 8037833"/>
              <a:gd name="connsiteY70" fmla="*/ 3623230 h 3784177"/>
              <a:gd name="connsiteX71" fmla="*/ 2965734 w 8037833"/>
              <a:gd name="connsiteY71" fmla="*/ 3635676 h 3784177"/>
              <a:gd name="connsiteX72" fmla="*/ 2961603 w 8037833"/>
              <a:gd name="connsiteY72" fmla="*/ 3638221 h 3784177"/>
              <a:gd name="connsiteX73" fmla="*/ 2944959 w 8037833"/>
              <a:gd name="connsiteY73" fmla="*/ 3639723 h 3784177"/>
              <a:gd name="connsiteX74" fmla="*/ 2940402 w 8037833"/>
              <a:gd name="connsiteY74" fmla="*/ 3651000 h 3784177"/>
              <a:gd name="connsiteX75" fmla="*/ 2915449 w 8037833"/>
              <a:gd name="connsiteY75" fmla="*/ 3661039 h 3784177"/>
              <a:gd name="connsiteX76" fmla="*/ 2884777 w 8037833"/>
              <a:gd name="connsiteY76" fmla="*/ 3660775 h 3784177"/>
              <a:gd name="connsiteX77" fmla="*/ 2739034 w 8037833"/>
              <a:gd name="connsiteY77" fmla="*/ 3647396 h 3784177"/>
              <a:gd name="connsiteX78" fmla="*/ 2651827 w 8037833"/>
              <a:gd name="connsiteY78" fmla="*/ 3646306 h 3784177"/>
              <a:gd name="connsiteX79" fmla="*/ 2618680 w 8037833"/>
              <a:gd name="connsiteY79" fmla="*/ 3656755 h 3784177"/>
              <a:gd name="connsiteX80" fmla="*/ 2572404 w 8037833"/>
              <a:gd name="connsiteY80" fmla="*/ 3664043 h 3784177"/>
              <a:gd name="connsiteX81" fmla="*/ 2490721 w 8037833"/>
              <a:gd name="connsiteY81" fmla="*/ 3685313 h 3784177"/>
              <a:gd name="connsiteX82" fmla="*/ 2423704 w 8037833"/>
              <a:gd name="connsiteY82" fmla="*/ 3658079 h 3784177"/>
              <a:gd name="connsiteX83" fmla="*/ 2301172 w 8037833"/>
              <a:gd name="connsiteY83" fmla="*/ 3663053 h 3784177"/>
              <a:gd name="connsiteX84" fmla="*/ 2294102 w 8037833"/>
              <a:gd name="connsiteY84" fmla="*/ 3671151 h 3784177"/>
              <a:gd name="connsiteX85" fmla="*/ 2238966 w 8037833"/>
              <a:gd name="connsiteY85" fmla="*/ 3668777 h 3784177"/>
              <a:gd name="connsiteX86" fmla="*/ 2082844 w 8037833"/>
              <a:gd name="connsiteY86" fmla="*/ 3631994 h 3784177"/>
              <a:gd name="connsiteX87" fmla="*/ 1938480 w 8037833"/>
              <a:gd name="connsiteY87" fmla="*/ 3601439 h 3784177"/>
              <a:gd name="connsiteX88" fmla="*/ 1900166 w 8037833"/>
              <a:gd name="connsiteY88" fmla="*/ 3609358 h 3784177"/>
              <a:gd name="connsiteX89" fmla="*/ 1835976 w 8037833"/>
              <a:gd name="connsiteY89" fmla="*/ 3622065 h 3784177"/>
              <a:gd name="connsiteX90" fmla="*/ 1787830 w 8037833"/>
              <a:gd name="connsiteY90" fmla="*/ 3633173 h 3784177"/>
              <a:gd name="connsiteX91" fmla="*/ 1734224 w 8037833"/>
              <a:gd name="connsiteY91" fmla="*/ 3655593 h 3784177"/>
              <a:gd name="connsiteX92" fmla="*/ 1721989 w 8037833"/>
              <a:gd name="connsiteY92" fmla="*/ 3627298 h 3784177"/>
              <a:gd name="connsiteX93" fmla="*/ 1664576 w 8037833"/>
              <a:gd name="connsiteY93" fmla="*/ 3638572 h 3784177"/>
              <a:gd name="connsiteX94" fmla="*/ 1577459 w 8037833"/>
              <a:gd name="connsiteY94" fmla="*/ 3658824 h 3784177"/>
              <a:gd name="connsiteX95" fmla="*/ 1527269 w 8037833"/>
              <a:gd name="connsiteY95" fmla="*/ 3663088 h 3784177"/>
              <a:gd name="connsiteX96" fmla="*/ 1390118 w 8037833"/>
              <a:gd name="connsiteY96" fmla="*/ 3682789 h 3784177"/>
              <a:gd name="connsiteX97" fmla="*/ 1252698 w 8037833"/>
              <a:gd name="connsiteY97" fmla="*/ 3708662 h 3784177"/>
              <a:gd name="connsiteX98" fmla="*/ 1171039 w 8037833"/>
              <a:gd name="connsiteY98" fmla="*/ 3758642 h 3784177"/>
              <a:gd name="connsiteX99" fmla="*/ 1058106 w 8037833"/>
              <a:gd name="connsiteY99" fmla="*/ 3776166 h 3784177"/>
              <a:gd name="connsiteX100" fmla="*/ 1039167 w 8037833"/>
              <a:gd name="connsiteY100" fmla="*/ 3784177 h 3784177"/>
              <a:gd name="connsiteX101" fmla="*/ 1012958 w 8037833"/>
              <a:gd name="connsiteY101" fmla="*/ 3779206 h 3784177"/>
              <a:gd name="connsiteX102" fmla="*/ 907906 w 8037833"/>
              <a:gd name="connsiteY102" fmla="*/ 3757678 h 3784177"/>
              <a:gd name="connsiteX103" fmla="*/ 825226 w 8037833"/>
              <a:gd name="connsiteY103" fmla="*/ 3726369 h 3784177"/>
              <a:gd name="connsiteX104" fmla="*/ 722264 w 8037833"/>
              <a:gd name="connsiteY104" fmla="*/ 3747612 h 3784177"/>
              <a:gd name="connsiteX105" fmla="*/ 659460 w 8037833"/>
              <a:gd name="connsiteY105" fmla="*/ 3740429 h 3784177"/>
              <a:gd name="connsiteX106" fmla="*/ 556552 w 8037833"/>
              <a:gd name="connsiteY106" fmla="*/ 3739124 h 3784177"/>
              <a:gd name="connsiteX107" fmla="*/ 445444 w 8037833"/>
              <a:gd name="connsiteY107" fmla="*/ 3764831 h 3784177"/>
              <a:gd name="connsiteX108" fmla="*/ 393295 w 8037833"/>
              <a:gd name="connsiteY108" fmla="*/ 3753097 h 3784177"/>
              <a:gd name="connsiteX109" fmla="*/ 339711 w 8037833"/>
              <a:gd name="connsiteY109" fmla="*/ 3718242 h 3784177"/>
              <a:gd name="connsiteX110" fmla="*/ 222239 w 8037833"/>
              <a:gd name="connsiteY110" fmla="*/ 3672335 h 3784177"/>
              <a:gd name="connsiteX111" fmla="*/ 163578 w 8037833"/>
              <a:gd name="connsiteY111" fmla="*/ 3656292 h 3784177"/>
              <a:gd name="connsiteX112" fmla="*/ 72220 w 8037833"/>
              <a:gd name="connsiteY112" fmla="*/ 3645272 h 3784177"/>
              <a:gd name="connsiteX113" fmla="*/ 44395 w 8037833"/>
              <a:gd name="connsiteY113" fmla="*/ 3639455 h 3784177"/>
              <a:gd name="connsiteX114" fmla="*/ 1962 w 8037833"/>
              <a:gd name="connsiteY114" fmla="*/ 3635948 h 3784177"/>
              <a:gd name="connsiteX115" fmla="*/ 0 w 8037833"/>
              <a:gd name="connsiteY115" fmla="*/ 3635261 h 3784177"/>
              <a:gd name="connsiteX116" fmla="*/ 0 w 8037833"/>
              <a:gd name="connsiteY11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432153 w 8037833"/>
              <a:gd name="connsiteY66" fmla="*/ 3667780 h 3784177"/>
              <a:gd name="connsiteX67" fmla="*/ 3373519 w 8037833"/>
              <a:gd name="connsiteY67" fmla="*/ 3665785 h 3784177"/>
              <a:gd name="connsiteX68" fmla="*/ 3114267 w 8037833"/>
              <a:gd name="connsiteY68" fmla="*/ 3638983 h 3784177"/>
              <a:gd name="connsiteX69" fmla="*/ 2989722 w 8037833"/>
              <a:gd name="connsiteY69" fmla="*/ 3623230 h 3784177"/>
              <a:gd name="connsiteX70" fmla="*/ 2965734 w 8037833"/>
              <a:gd name="connsiteY70" fmla="*/ 3635676 h 3784177"/>
              <a:gd name="connsiteX71" fmla="*/ 2961603 w 8037833"/>
              <a:gd name="connsiteY71" fmla="*/ 3638221 h 3784177"/>
              <a:gd name="connsiteX72" fmla="*/ 2944959 w 8037833"/>
              <a:gd name="connsiteY72" fmla="*/ 3639723 h 3784177"/>
              <a:gd name="connsiteX73" fmla="*/ 2940402 w 8037833"/>
              <a:gd name="connsiteY73" fmla="*/ 3651000 h 3784177"/>
              <a:gd name="connsiteX74" fmla="*/ 2915449 w 8037833"/>
              <a:gd name="connsiteY74" fmla="*/ 3661039 h 3784177"/>
              <a:gd name="connsiteX75" fmla="*/ 2884777 w 8037833"/>
              <a:gd name="connsiteY75" fmla="*/ 3660775 h 3784177"/>
              <a:gd name="connsiteX76" fmla="*/ 2739034 w 8037833"/>
              <a:gd name="connsiteY76" fmla="*/ 3647396 h 3784177"/>
              <a:gd name="connsiteX77" fmla="*/ 2651827 w 8037833"/>
              <a:gd name="connsiteY77" fmla="*/ 3646306 h 3784177"/>
              <a:gd name="connsiteX78" fmla="*/ 2618680 w 8037833"/>
              <a:gd name="connsiteY78" fmla="*/ 3656755 h 3784177"/>
              <a:gd name="connsiteX79" fmla="*/ 2572404 w 8037833"/>
              <a:gd name="connsiteY79" fmla="*/ 3664043 h 3784177"/>
              <a:gd name="connsiteX80" fmla="*/ 2490721 w 8037833"/>
              <a:gd name="connsiteY80" fmla="*/ 3685313 h 3784177"/>
              <a:gd name="connsiteX81" fmla="*/ 2423704 w 8037833"/>
              <a:gd name="connsiteY81" fmla="*/ 3658079 h 3784177"/>
              <a:gd name="connsiteX82" fmla="*/ 2301172 w 8037833"/>
              <a:gd name="connsiteY82" fmla="*/ 3663053 h 3784177"/>
              <a:gd name="connsiteX83" fmla="*/ 2294102 w 8037833"/>
              <a:gd name="connsiteY83" fmla="*/ 3671151 h 3784177"/>
              <a:gd name="connsiteX84" fmla="*/ 2238966 w 8037833"/>
              <a:gd name="connsiteY84" fmla="*/ 3668777 h 3784177"/>
              <a:gd name="connsiteX85" fmla="*/ 2082844 w 8037833"/>
              <a:gd name="connsiteY85" fmla="*/ 3631994 h 3784177"/>
              <a:gd name="connsiteX86" fmla="*/ 1938480 w 8037833"/>
              <a:gd name="connsiteY86" fmla="*/ 3601439 h 3784177"/>
              <a:gd name="connsiteX87" fmla="*/ 1900166 w 8037833"/>
              <a:gd name="connsiteY87" fmla="*/ 3609358 h 3784177"/>
              <a:gd name="connsiteX88" fmla="*/ 1835976 w 8037833"/>
              <a:gd name="connsiteY88" fmla="*/ 3622065 h 3784177"/>
              <a:gd name="connsiteX89" fmla="*/ 1787830 w 8037833"/>
              <a:gd name="connsiteY89" fmla="*/ 3633173 h 3784177"/>
              <a:gd name="connsiteX90" fmla="*/ 1734224 w 8037833"/>
              <a:gd name="connsiteY90" fmla="*/ 3655593 h 3784177"/>
              <a:gd name="connsiteX91" fmla="*/ 1721989 w 8037833"/>
              <a:gd name="connsiteY91" fmla="*/ 3627298 h 3784177"/>
              <a:gd name="connsiteX92" fmla="*/ 1664576 w 8037833"/>
              <a:gd name="connsiteY92" fmla="*/ 3638572 h 3784177"/>
              <a:gd name="connsiteX93" fmla="*/ 1577459 w 8037833"/>
              <a:gd name="connsiteY93" fmla="*/ 3658824 h 3784177"/>
              <a:gd name="connsiteX94" fmla="*/ 1527269 w 8037833"/>
              <a:gd name="connsiteY94" fmla="*/ 3663088 h 3784177"/>
              <a:gd name="connsiteX95" fmla="*/ 1390118 w 8037833"/>
              <a:gd name="connsiteY95" fmla="*/ 3682789 h 3784177"/>
              <a:gd name="connsiteX96" fmla="*/ 1252698 w 8037833"/>
              <a:gd name="connsiteY96" fmla="*/ 3708662 h 3784177"/>
              <a:gd name="connsiteX97" fmla="*/ 1171039 w 8037833"/>
              <a:gd name="connsiteY97" fmla="*/ 3758642 h 3784177"/>
              <a:gd name="connsiteX98" fmla="*/ 1058106 w 8037833"/>
              <a:gd name="connsiteY98" fmla="*/ 3776166 h 3784177"/>
              <a:gd name="connsiteX99" fmla="*/ 1039167 w 8037833"/>
              <a:gd name="connsiteY99" fmla="*/ 3784177 h 3784177"/>
              <a:gd name="connsiteX100" fmla="*/ 1012958 w 8037833"/>
              <a:gd name="connsiteY100" fmla="*/ 3779206 h 3784177"/>
              <a:gd name="connsiteX101" fmla="*/ 907906 w 8037833"/>
              <a:gd name="connsiteY101" fmla="*/ 3757678 h 3784177"/>
              <a:gd name="connsiteX102" fmla="*/ 825226 w 8037833"/>
              <a:gd name="connsiteY102" fmla="*/ 3726369 h 3784177"/>
              <a:gd name="connsiteX103" fmla="*/ 722264 w 8037833"/>
              <a:gd name="connsiteY103" fmla="*/ 3747612 h 3784177"/>
              <a:gd name="connsiteX104" fmla="*/ 659460 w 8037833"/>
              <a:gd name="connsiteY104" fmla="*/ 3740429 h 3784177"/>
              <a:gd name="connsiteX105" fmla="*/ 556552 w 8037833"/>
              <a:gd name="connsiteY105" fmla="*/ 3739124 h 3784177"/>
              <a:gd name="connsiteX106" fmla="*/ 445444 w 8037833"/>
              <a:gd name="connsiteY106" fmla="*/ 3764831 h 3784177"/>
              <a:gd name="connsiteX107" fmla="*/ 393295 w 8037833"/>
              <a:gd name="connsiteY107" fmla="*/ 3753097 h 3784177"/>
              <a:gd name="connsiteX108" fmla="*/ 339711 w 8037833"/>
              <a:gd name="connsiteY108" fmla="*/ 3718242 h 3784177"/>
              <a:gd name="connsiteX109" fmla="*/ 222239 w 8037833"/>
              <a:gd name="connsiteY109" fmla="*/ 3672335 h 3784177"/>
              <a:gd name="connsiteX110" fmla="*/ 163578 w 8037833"/>
              <a:gd name="connsiteY110" fmla="*/ 3656292 h 3784177"/>
              <a:gd name="connsiteX111" fmla="*/ 72220 w 8037833"/>
              <a:gd name="connsiteY111" fmla="*/ 3645272 h 3784177"/>
              <a:gd name="connsiteX112" fmla="*/ 44395 w 8037833"/>
              <a:gd name="connsiteY112" fmla="*/ 3639455 h 3784177"/>
              <a:gd name="connsiteX113" fmla="*/ 1962 w 8037833"/>
              <a:gd name="connsiteY113" fmla="*/ 3635948 h 3784177"/>
              <a:gd name="connsiteX114" fmla="*/ 0 w 8037833"/>
              <a:gd name="connsiteY114" fmla="*/ 3635261 h 3784177"/>
              <a:gd name="connsiteX115" fmla="*/ 0 w 8037833"/>
              <a:gd name="connsiteY115"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432153 w 8037833"/>
              <a:gd name="connsiteY66" fmla="*/ 3667780 h 3784177"/>
              <a:gd name="connsiteX67" fmla="*/ 3373519 w 8037833"/>
              <a:gd name="connsiteY67" fmla="*/ 3665785 h 3784177"/>
              <a:gd name="connsiteX68" fmla="*/ 3114267 w 8037833"/>
              <a:gd name="connsiteY68" fmla="*/ 3638983 h 3784177"/>
              <a:gd name="connsiteX69" fmla="*/ 2989722 w 8037833"/>
              <a:gd name="connsiteY69" fmla="*/ 3623230 h 3784177"/>
              <a:gd name="connsiteX70" fmla="*/ 2965734 w 8037833"/>
              <a:gd name="connsiteY70" fmla="*/ 3635676 h 3784177"/>
              <a:gd name="connsiteX71" fmla="*/ 2961603 w 8037833"/>
              <a:gd name="connsiteY71" fmla="*/ 3638221 h 3784177"/>
              <a:gd name="connsiteX72" fmla="*/ 2944959 w 8037833"/>
              <a:gd name="connsiteY72" fmla="*/ 3639723 h 3784177"/>
              <a:gd name="connsiteX73" fmla="*/ 2940402 w 8037833"/>
              <a:gd name="connsiteY73" fmla="*/ 3651000 h 3784177"/>
              <a:gd name="connsiteX74" fmla="*/ 2915449 w 8037833"/>
              <a:gd name="connsiteY74" fmla="*/ 3661039 h 3784177"/>
              <a:gd name="connsiteX75" fmla="*/ 2884777 w 8037833"/>
              <a:gd name="connsiteY75" fmla="*/ 3660775 h 3784177"/>
              <a:gd name="connsiteX76" fmla="*/ 2739034 w 8037833"/>
              <a:gd name="connsiteY76" fmla="*/ 3647396 h 3784177"/>
              <a:gd name="connsiteX77" fmla="*/ 2651827 w 8037833"/>
              <a:gd name="connsiteY77" fmla="*/ 3646306 h 3784177"/>
              <a:gd name="connsiteX78" fmla="*/ 2618680 w 8037833"/>
              <a:gd name="connsiteY78" fmla="*/ 3656755 h 3784177"/>
              <a:gd name="connsiteX79" fmla="*/ 2572404 w 8037833"/>
              <a:gd name="connsiteY79" fmla="*/ 3664043 h 3784177"/>
              <a:gd name="connsiteX80" fmla="*/ 2423704 w 8037833"/>
              <a:gd name="connsiteY80" fmla="*/ 3658079 h 3784177"/>
              <a:gd name="connsiteX81" fmla="*/ 2301172 w 8037833"/>
              <a:gd name="connsiteY81" fmla="*/ 3663053 h 3784177"/>
              <a:gd name="connsiteX82" fmla="*/ 2294102 w 8037833"/>
              <a:gd name="connsiteY82" fmla="*/ 3671151 h 3784177"/>
              <a:gd name="connsiteX83" fmla="*/ 2238966 w 8037833"/>
              <a:gd name="connsiteY83" fmla="*/ 3668777 h 3784177"/>
              <a:gd name="connsiteX84" fmla="*/ 2082844 w 8037833"/>
              <a:gd name="connsiteY84" fmla="*/ 3631994 h 3784177"/>
              <a:gd name="connsiteX85" fmla="*/ 1938480 w 8037833"/>
              <a:gd name="connsiteY85" fmla="*/ 3601439 h 3784177"/>
              <a:gd name="connsiteX86" fmla="*/ 1900166 w 8037833"/>
              <a:gd name="connsiteY86" fmla="*/ 3609358 h 3784177"/>
              <a:gd name="connsiteX87" fmla="*/ 1835976 w 8037833"/>
              <a:gd name="connsiteY87" fmla="*/ 3622065 h 3784177"/>
              <a:gd name="connsiteX88" fmla="*/ 1787830 w 8037833"/>
              <a:gd name="connsiteY88" fmla="*/ 3633173 h 3784177"/>
              <a:gd name="connsiteX89" fmla="*/ 1734224 w 8037833"/>
              <a:gd name="connsiteY89" fmla="*/ 3655593 h 3784177"/>
              <a:gd name="connsiteX90" fmla="*/ 1721989 w 8037833"/>
              <a:gd name="connsiteY90" fmla="*/ 3627298 h 3784177"/>
              <a:gd name="connsiteX91" fmla="*/ 1664576 w 8037833"/>
              <a:gd name="connsiteY91" fmla="*/ 3638572 h 3784177"/>
              <a:gd name="connsiteX92" fmla="*/ 1577459 w 8037833"/>
              <a:gd name="connsiteY92" fmla="*/ 3658824 h 3784177"/>
              <a:gd name="connsiteX93" fmla="*/ 1527269 w 8037833"/>
              <a:gd name="connsiteY93" fmla="*/ 3663088 h 3784177"/>
              <a:gd name="connsiteX94" fmla="*/ 1390118 w 8037833"/>
              <a:gd name="connsiteY94" fmla="*/ 3682789 h 3784177"/>
              <a:gd name="connsiteX95" fmla="*/ 1252698 w 8037833"/>
              <a:gd name="connsiteY95" fmla="*/ 3708662 h 3784177"/>
              <a:gd name="connsiteX96" fmla="*/ 1171039 w 8037833"/>
              <a:gd name="connsiteY96" fmla="*/ 3758642 h 3784177"/>
              <a:gd name="connsiteX97" fmla="*/ 1058106 w 8037833"/>
              <a:gd name="connsiteY97" fmla="*/ 3776166 h 3784177"/>
              <a:gd name="connsiteX98" fmla="*/ 1039167 w 8037833"/>
              <a:gd name="connsiteY98" fmla="*/ 3784177 h 3784177"/>
              <a:gd name="connsiteX99" fmla="*/ 1012958 w 8037833"/>
              <a:gd name="connsiteY99" fmla="*/ 3779206 h 3784177"/>
              <a:gd name="connsiteX100" fmla="*/ 907906 w 8037833"/>
              <a:gd name="connsiteY100" fmla="*/ 3757678 h 3784177"/>
              <a:gd name="connsiteX101" fmla="*/ 825226 w 8037833"/>
              <a:gd name="connsiteY101" fmla="*/ 3726369 h 3784177"/>
              <a:gd name="connsiteX102" fmla="*/ 722264 w 8037833"/>
              <a:gd name="connsiteY102" fmla="*/ 3747612 h 3784177"/>
              <a:gd name="connsiteX103" fmla="*/ 659460 w 8037833"/>
              <a:gd name="connsiteY103" fmla="*/ 3740429 h 3784177"/>
              <a:gd name="connsiteX104" fmla="*/ 556552 w 8037833"/>
              <a:gd name="connsiteY104" fmla="*/ 3739124 h 3784177"/>
              <a:gd name="connsiteX105" fmla="*/ 445444 w 8037833"/>
              <a:gd name="connsiteY105" fmla="*/ 3764831 h 3784177"/>
              <a:gd name="connsiteX106" fmla="*/ 393295 w 8037833"/>
              <a:gd name="connsiteY106" fmla="*/ 3753097 h 3784177"/>
              <a:gd name="connsiteX107" fmla="*/ 339711 w 8037833"/>
              <a:gd name="connsiteY107" fmla="*/ 3718242 h 3784177"/>
              <a:gd name="connsiteX108" fmla="*/ 222239 w 8037833"/>
              <a:gd name="connsiteY108" fmla="*/ 3672335 h 3784177"/>
              <a:gd name="connsiteX109" fmla="*/ 163578 w 8037833"/>
              <a:gd name="connsiteY109" fmla="*/ 3656292 h 3784177"/>
              <a:gd name="connsiteX110" fmla="*/ 72220 w 8037833"/>
              <a:gd name="connsiteY110" fmla="*/ 3645272 h 3784177"/>
              <a:gd name="connsiteX111" fmla="*/ 44395 w 8037833"/>
              <a:gd name="connsiteY111" fmla="*/ 3639455 h 3784177"/>
              <a:gd name="connsiteX112" fmla="*/ 1962 w 8037833"/>
              <a:gd name="connsiteY112" fmla="*/ 3635948 h 3784177"/>
              <a:gd name="connsiteX113" fmla="*/ 0 w 8037833"/>
              <a:gd name="connsiteY113" fmla="*/ 3635261 h 3784177"/>
              <a:gd name="connsiteX114" fmla="*/ 0 w 8037833"/>
              <a:gd name="connsiteY11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432153 w 8037833"/>
              <a:gd name="connsiteY66" fmla="*/ 3667780 h 3784177"/>
              <a:gd name="connsiteX67" fmla="*/ 3373519 w 8037833"/>
              <a:gd name="connsiteY67" fmla="*/ 3665785 h 3784177"/>
              <a:gd name="connsiteX68" fmla="*/ 3114267 w 8037833"/>
              <a:gd name="connsiteY68" fmla="*/ 3638983 h 3784177"/>
              <a:gd name="connsiteX69" fmla="*/ 2989722 w 8037833"/>
              <a:gd name="connsiteY69" fmla="*/ 3623230 h 3784177"/>
              <a:gd name="connsiteX70" fmla="*/ 2965734 w 8037833"/>
              <a:gd name="connsiteY70" fmla="*/ 3635676 h 3784177"/>
              <a:gd name="connsiteX71" fmla="*/ 2961603 w 8037833"/>
              <a:gd name="connsiteY71" fmla="*/ 3638221 h 3784177"/>
              <a:gd name="connsiteX72" fmla="*/ 2944959 w 8037833"/>
              <a:gd name="connsiteY72" fmla="*/ 3639723 h 3784177"/>
              <a:gd name="connsiteX73" fmla="*/ 2940402 w 8037833"/>
              <a:gd name="connsiteY73" fmla="*/ 3651000 h 3784177"/>
              <a:gd name="connsiteX74" fmla="*/ 2915449 w 8037833"/>
              <a:gd name="connsiteY74" fmla="*/ 3661039 h 3784177"/>
              <a:gd name="connsiteX75" fmla="*/ 2884777 w 8037833"/>
              <a:gd name="connsiteY75" fmla="*/ 3660775 h 3784177"/>
              <a:gd name="connsiteX76" fmla="*/ 2739034 w 8037833"/>
              <a:gd name="connsiteY76" fmla="*/ 3647396 h 3784177"/>
              <a:gd name="connsiteX77" fmla="*/ 2651827 w 8037833"/>
              <a:gd name="connsiteY77" fmla="*/ 3646306 h 3784177"/>
              <a:gd name="connsiteX78" fmla="*/ 2618680 w 8037833"/>
              <a:gd name="connsiteY78" fmla="*/ 3656755 h 3784177"/>
              <a:gd name="connsiteX79" fmla="*/ 2572404 w 8037833"/>
              <a:gd name="connsiteY79" fmla="*/ 3664043 h 3784177"/>
              <a:gd name="connsiteX80" fmla="*/ 2423704 w 8037833"/>
              <a:gd name="connsiteY80" fmla="*/ 3658079 h 3784177"/>
              <a:gd name="connsiteX81" fmla="*/ 2301172 w 8037833"/>
              <a:gd name="connsiteY81" fmla="*/ 3663053 h 3784177"/>
              <a:gd name="connsiteX82" fmla="*/ 2294102 w 8037833"/>
              <a:gd name="connsiteY82" fmla="*/ 3671151 h 3784177"/>
              <a:gd name="connsiteX83" fmla="*/ 2238966 w 8037833"/>
              <a:gd name="connsiteY83" fmla="*/ 3668777 h 3784177"/>
              <a:gd name="connsiteX84" fmla="*/ 2082844 w 8037833"/>
              <a:gd name="connsiteY84" fmla="*/ 3631994 h 3784177"/>
              <a:gd name="connsiteX85" fmla="*/ 1938480 w 8037833"/>
              <a:gd name="connsiteY85" fmla="*/ 3601439 h 3784177"/>
              <a:gd name="connsiteX86" fmla="*/ 1900166 w 8037833"/>
              <a:gd name="connsiteY86" fmla="*/ 3609358 h 3784177"/>
              <a:gd name="connsiteX87" fmla="*/ 1835976 w 8037833"/>
              <a:gd name="connsiteY87" fmla="*/ 3622065 h 3784177"/>
              <a:gd name="connsiteX88" fmla="*/ 1787830 w 8037833"/>
              <a:gd name="connsiteY88" fmla="*/ 3633173 h 3784177"/>
              <a:gd name="connsiteX89" fmla="*/ 1734224 w 8037833"/>
              <a:gd name="connsiteY89" fmla="*/ 3655593 h 3784177"/>
              <a:gd name="connsiteX90" fmla="*/ 1664576 w 8037833"/>
              <a:gd name="connsiteY90" fmla="*/ 3638572 h 3784177"/>
              <a:gd name="connsiteX91" fmla="*/ 1577459 w 8037833"/>
              <a:gd name="connsiteY91" fmla="*/ 3658824 h 3784177"/>
              <a:gd name="connsiteX92" fmla="*/ 1527269 w 8037833"/>
              <a:gd name="connsiteY92" fmla="*/ 3663088 h 3784177"/>
              <a:gd name="connsiteX93" fmla="*/ 1390118 w 8037833"/>
              <a:gd name="connsiteY93" fmla="*/ 3682789 h 3784177"/>
              <a:gd name="connsiteX94" fmla="*/ 1252698 w 8037833"/>
              <a:gd name="connsiteY94" fmla="*/ 3708662 h 3784177"/>
              <a:gd name="connsiteX95" fmla="*/ 1171039 w 8037833"/>
              <a:gd name="connsiteY95" fmla="*/ 3758642 h 3784177"/>
              <a:gd name="connsiteX96" fmla="*/ 1058106 w 8037833"/>
              <a:gd name="connsiteY96" fmla="*/ 3776166 h 3784177"/>
              <a:gd name="connsiteX97" fmla="*/ 1039167 w 8037833"/>
              <a:gd name="connsiteY97" fmla="*/ 3784177 h 3784177"/>
              <a:gd name="connsiteX98" fmla="*/ 1012958 w 8037833"/>
              <a:gd name="connsiteY98" fmla="*/ 3779206 h 3784177"/>
              <a:gd name="connsiteX99" fmla="*/ 907906 w 8037833"/>
              <a:gd name="connsiteY99" fmla="*/ 3757678 h 3784177"/>
              <a:gd name="connsiteX100" fmla="*/ 825226 w 8037833"/>
              <a:gd name="connsiteY100" fmla="*/ 3726369 h 3784177"/>
              <a:gd name="connsiteX101" fmla="*/ 722264 w 8037833"/>
              <a:gd name="connsiteY101" fmla="*/ 3747612 h 3784177"/>
              <a:gd name="connsiteX102" fmla="*/ 659460 w 8037833"/>
              <a:gd name="connsiteY102" fmla="*/ 3740429 h 3784177"/>
              <a:gd name="connsiteX103" fmla="*/ 556552 w 8037833"/>
              <a:gd name="connsiteY103" fmla="*/ 3739124 h 3784177"/>
              <a:gd name="connsiteX104" fmla="*/ 445444 w 8037833"/>
              <a:gd name="connsiteY104" fmla="*/ 3764831 h 3784177"/>
              <a:gd name="connsiteX105" fmla="*/ 393295 w 8037833"/>
              <a:gd name="connsiteY105" fmla="*/ 3753097 h 3784177"/>
              <a:gd name="connsiteX106" fmla="*/ 339711 w 8037833"/>
              <a:gd name="connsiteY106" fmla="*/ 3718242 h 3784177"/>
              <a:gd name="connsiteX107" fmla="*/ 222239 w 8037833"/>
              <a:gd name="connsiteY107" fmla="*/ 3672335 h 3784177"/>
              <a:gd name="connsiteX108" fmla="*/ 163578 w 8037833"/>
              <a:gd name="connsiteY108" fmla="*/ 3656292 h 3784177"/>
              <a:gd name="connsiteX109" fmla="*/ 72220 w 8037833"/>
              <a:gd name="connsiteY109" fmla="*/ 3645272 h 3784177"/>
              <a:gd name="connsiteX110" fmla="*/ 44395 w 8037833"/>
              <a:gd name="connsiteY110" fmla="*/ 3639455 h 3784177"/>
              <a:gd name="connsiteX111" fmla="*/ 1962 w 8037833"/>
              <a:gd name="connsiteY111" fmla="*/ 3635948 h 3784177"/>
              <a:gd name="connsiteX112" fmla="*/ 0 w 8037833"/>
              <a:gd name="connsiteY112" fmla="*/ 3635261 h 3784177"/>
              <a:gd name="connsiteX113" fmla="*/ 0 w 8037833"/>
              <a:gd name="connsiteY113"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432153 w 8037833"/>
              <a:gd name="connsiteY66" fmla="*/ 3667780 h 3784177"/>
              <a:gd name="connsiteX67" fmla="*/ 3373519 w 8037833"/>
              <a:gd name="connsiteY67" fmla="*/ 3665785 h 3784177"/>
              <a:gd name="connsiteX68" fmla="*/ 3114267 w 8037833"/>
              <a:gd name="connsiteY68" fmla="*/ 3638983 h 3784177"/>
              <a:gd name="connsiteX69" fmla="*/ 2989722 w 8037833"/>
              <a:gd name="connsiteY69" fmla="*/ 3623230 h 3784177"/>
              <a:gd name="connsiteX70" fmla="*/ 2965734 w 8037833"/>
              <a:gd name="connsiteY70" fmla="*/ 3635676 h 3784177"/>
              <a:gd name="connsiteX71" fmla="*/ 2961603 w 8037833"/>
              <a:gd name="connsiteY71" fmla="*/ 3638221 h 3784177"/>
              <a:gd name="connsiteX72" fmla="*/ 2944959 w 8037833"/>
              <a:gd name="connsiteY72" fmla="*/ 3639723 h 3784177"/>
              <a:gd name="connsiteX73" fmla="*/ 2940402 w 8037833"/>
              <a:gd name="connsiteY73" fmla="*/ 3651000 h 3784177"/>
              <a:gd name="connsiteX74" fmla="*/ 2915449 w 8037833"/>
              <a:gd name="connsiteY74" fmla="*/ 3661039 h 3784177"/>
              <a:gd name="connsiteX75" fmla="*/ 2884777 w 8037833"/>
              <a:gd name="connsiteY75" fmla="*/ 3660775 h 3784177"/>
              <a:gd name="connsiteX76" fmla="*/ 2739034 w 8037833"/>
              <a:gd name="connsiteY76" fmla="*/ 3647396 h 3784177"/>
              <a:gd name="connsiteX77" fmla="*/ 2651827 w 8037833"/>
              <a:gd name="connsiteY77" fmla="*/ 3646306 h 3784177"/>
              <a:gd name="connsiteX78" fmla="*/ 2618680 w 8037833"/>
              <a:gd name="connsiteY78" fmla="*/ 3656755 h 3784177"/>
              <a:gd name="connsiteX79" fmla="*/ 2572404 w 8037833"/>
              <a:gd name="connsiteY79" fmla="*/ 3664043 h 3784177"/>
              <a:gd name="connsiteX80" fmla="*/ 2423704 w 8037833"/>
              <a:gd name="connsiteY80" fmla="*/ 3658079 h 3784177"/>
              <a:gd name="connsiteX81" fmla="*/ 2301172 w 8037833"/>
              <a:gd name="connsiteY81" fmla="*/ 3663053 h 3784177"/>
              <a:gd name="connsiteX82" fmla="*/ 2294102 w 8037833"/>
              <a:gd name="connsiteY82" fmla="*/ 3671151 h 3784177"/>
              <a:gd name="connsiteX83" fmla="*/ 2238966 w 8037833"/>
              <a:gd name="connsiteY83" fmla="*/ 3668777 h 3784177"/>
              <a:gd name="connsiteX84" fmla="*/ 2082844 w 8037833"/>
              <a:gd name="connsiteY84" fmla="*/ 3631994 h 3784177"/>
              <a:gd name="connsiteX85" fmla="*/ 1938480 w 8037833"/>
              <a:gd name="connsiteY85" fmla="*/ 3601439 h 3784177"/>
              <a:gd name="connsiteX86" fmla="*/ 1900166 w 8037833"/>
              <a:gd name="connsiteY86" fmla="*/ 3609358 h 3784177"/>
              <a:gd name="connsiteX87" fmla="*/ 1787830 w 8037833"/>
              <a:gd name="connsiteY87" fmla="*/ 3633173 h 3784177"/>
              <a:gd name="connsiteX88" fmla="*/ 1734224 w 8037833"/>
              <a:gd name="connsiteY88" fmla="*/ 3655593 h 3784177"/>
              <a:gd name="connsiteX89" fmla="*/ 1664576 w 8037833"/>
              <a:gd name="connsiteY89" fmla="*/ 3638572 h 3784177"/>
              <a:gd name="connsiteX90" fmla="*/ 1577459 w 8037833"/>
              <a:gd name="connsiteY90" fmla="*/ 3658824 h 3784177"/>
              <a:gd name="connsiteX91" fmla="*/ 1527269 w 8037833"/>
              <a:gd name="connsiteY91" fmla="*/ 3663088 h 3784177"/>
              <a:gd name="connsiteX92" fmla="*/ 1390118 w 8037833"/>
              <a:gd name="connsiteY92" fmla="*/ 3682789 h 3784177"/>
              <a:gd name="connsiteX93" fmla="*/ 1252698 w 8037833"/>
              <a:gd name="connsiteY93" fmla="*/ 3708662 h 3784177"/>
              <a:gd name="connsiteX94" fmla="*/ 1171039 w 8037833"/>
              <a:gd name="connsiteY94" fmla="*/ 3758642 h 3784177"/>
              <a:gd name="connsiteX95" fmla="*/ 1058106 w 8037833"/>
              <a:gd name="connsiteY95" fmla="*/ 3776166 h 3784177"/>
              <a:gd name="connsiteX96" fmla="*/ 1039167 w 8037833"/>
              <a:gd name="connsiteY96" fmla="*/ 3784177 h 3784177"/>
              <a:gd name="connsiteX97" fmla="*/ 1012958 w 8037833"/>
              <a:gd name="connsiteY97" fmla="*/ 3779206 h 3784177"/>
              <a:gd name="connsiteX98" fmla="*/ 907906 w 8037833"/>
              <a:gd name="connsiteY98" fmla="*/ 3757678 h 3784177"/>
              <a:gd name="connsiteX99" fmla="*/ 825226 w 8037833"/>
              <a:gd name="connsiteY99" fmla="*/ 3726369 h 3784177"/>
              <a:gd name="connsiteX100" fmla="*/ 722264 w 8037833"/>
              <a:gd name="connsiteY100" fmla="*/ 3747612 h 3784177"/>
              <a:gd name="connsiteX101" fmla="*/ 659460 w 8037833"/>
              <a:gd name="connsiteY101" fmla="*/ 3740429 h 3784177"/>
              <a:gd name="connsiteX102" fmla="*/ 556552 w 8037833"/>
              <a:gd name="connsiteY102" fmla="*/ 3739124 h 3784177"/>
              <a:gd name="connsiteX103" fmla="*/ 445444 w 8037833"/>
              <a:gd name="connsiteY103" fmla="*/ 3764831 h 3784177"/>
              <a:gd name="connsiteX104" fmla="*/ 393295 w 8037833"/>
              <a:gd name="connsiteY104" fmla="*/ 3753097 h 3784177"/>
              <a:gd name="connsiteX105" fmla="*/ 339711 w 8037833"/>
              <a:gd name="connsiteY105" fmla="*/ 3718242 h 3784177"/>
              <a:gd name="connsiteX106" fmla="*/ 222239 w 8037833"/>
              <a:gd name="connsiteY106" fmla="*/ 3672335 h 3784177"/>
              <a:gd name="connsiteX107" fmla="*/ 163578 w 8037833"/>
              <a:gd name="connsiteY107" fmla="*/ 3656292 h 3784177"/>
              <a:gd name="connsiteX108" fmla="*/ 72220 w 8037833"/>
              <a:gd name="connsiteY108" fmla="*/ 3645272 h 3784177"/>
              <a:gd name="connsiteX109" fmla="*/ 44395 w 8037833"/>
              <a:gd name="connsiteY109" fmla="*/ 3639455 h 3784177"/>
              <a:gd name="connsiteX110" fmla="*/ 1962 w 8037833"/>
              <a:gd name="connsiteY110" fmla="*/ 3635948 h 3784177"/>
              <a:gd name="connsiteX111" fmla="*/ 0 w 8037833"/>
              <a:gd name="connsiteY111" fmla="*/ 3635261 h 3784177"/>
              <a:gd name="connsiteX112" fmla="*/ 0 w 8037833"/>
              <a:gd name="connsiteY11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94102 w 8037833"/>
              <a:gd name="connsiteY81" fmla="*/ 3671151 h 3784177"/>
              <a:gd name="connsiteX82" fmla="*/ 2238966 w 8037833"/>
              <a:gd name="connsiteY82" fmla="*/ 3668777 h 3784177"/>
              <a:gd name="connsiteX83" fmla="*/ 2082844 w 8037833"/>
              <a:gd name="connsiteY83" fmla="*/ 3631994 h 3784177"/>
              <a:gd name="connsiteX84" fmla="*/ 1938480 w 8037833"/>
              <a:gd name="connsiteY84" fmla="*/ 3601439 h 3784177"/>
              <a:gd name="connsiteX85" fmla="*/ 1900166 w 8037833"/>
              <a:gd name="connsiteY85" fmla="*/ 3609358 h 3784177"/>
              <a:gd name="connsiteX86" fmla="*/ 1787830 w 8037833"/>
              <a:gd name="connsiteY86" fmla="*/ 3633173 h 3784177"/>
              <a:gd name="connsiteX87" fmla="*/ 1734224 w 8037833"/>
              <a:gd name="connsiteY87" fmla="*/ 3655593 h 3784177"/>
              <a:gd name="connsiteX88" fmla="*/ 1664576 w 8037833"/>
              <a:gd name="connsiteY88" fmla="*/ 3638572 h 3784177"/>
              <a:gd name="connsiteX89" fmla="*/ 1577459 w 8037833"/>
              <a:gd name="connsiteY89" fmla="*/ 3658824 h 3784177"/>
              <a:gd name="connsiteX90" fmla="*/ 1527269 w 8037833"/>
              <a:gd name="connsiteY90" fmla="*/ 3663088 h 3784177"/>
              <a:gd name="connsiteX91" fmla="*/ 1390118 w 8037833"/>
              <a:gd name="connsiteY91" fmla="*/ 3682789 h 3784177"/>
              <a:gd name="connsiteX92" fmla="*/ 1252698 w 8037833"/>
              <a:gd name="connsiteY92" fmla="*/ 3708662 h 3784177"/>
              <a:gd name="connsiteX93" fmla="*/ 1171039 w 8037833"/>
              <a:gd name="connsiteY93" fmla="*/ 3758642 h 3784177"/>
              <a:gd name="connsiteX94" fmla="*/ 1058106 w 8037833"/>
              <a:gd name="connsiteY94" fmla="*/ 3776166 h 3784177"/>
              <a:gd name="connsiteX95" fmla="*/ 1039167 w 8037833"/>
              <a:gd name="connsiteY95" fmla="*/ 3784177 h 3784177"/>
              <a:gd name="connsiteX96" fmla="*/ 1012958 w 8037833"/>
              <a:gd name="connsiteY96" fmla="*/ 3779206 h 3784177"/>
              <a:gd name="connsiteX97" fmla="*/ 907906 w 8037833"/>
              <a:gd name="connsiteY97" fmla="*/ 3757678 h 3784177"/>
              <a:gd name="connsiteX98" fmla="*/ 825226 w 8037833"/>
              <a:gd name="connsiteY98" fmla="*/ 3726369 h 3784177"/>
              <a:gd name="connsiteX99" fmla="*/ 722264 w 8037833"/>
              <a:gd name="connsiteY99" fmla="*/ 3747612 h 3784177"/>
              <a:gd name="connsiteX100" fmla="*/ 659460 w 8037833"/>
              <a:gd name="connsiteY100" fmla="*/ 3740429 h 3784177"/>
              <a:gd name="connsiteX101" fmla="*/ 556552 w 8037833"/>
              <a:gd name="connsiteY101" fmla="*/ 3739124 h 3784177"/>
              <a:gd name="connsiteX102" fmla="*/ 445444 w 8037833"/>
              <a:gd name="connsiteY102" fmla="*/ 3764831 h 3784177"/>
              <a:gd name="connsiteX103" fmla="*/ 393295 w 8037833"/>
              <a:gd name="connsiteY103" fmla="*/ 3753097 h 3784177"/>
              <a:gd name="connsiteX104" fmla="*/ 339711 w 8037833"/>
              <a:gd name="connsiteY104" fmla="*/ 3718242 h 3784177"/>
              <a:gd name="connsiteX105" fmla="*/ 222239 w 8037833"/>
              <a:gd name="connsiteY105" fmla="*/ 3672335 h 3784177"/>
              <a:gd name="connsiteX106" fmla="*/ 163578 w 8037833"/>
              <a:gd name="connsiteY106" fmla="*/ 3656292 h 3784177"/>
              <a:gd name="connsiteX107" fmla="*/ 72220 w 8037833"/>
              <a:gd name="connsiteY107" fmla="*/ 3645272 h 3784177"/>
              <a:gd name="connsiteX108" fmla="*/ 44395 w 8037833"/>
              <a:gd name="connsiteY108" fmla="*/ 3639455 h 3784177"/>
              <a:gd name="connsiteX109" fmla="*/ 1962 w 8037833"/>
              <a:gd name="connsiteY109" fmla="*/ 3635948 h 3784177"/>
              <a:gd name="connsiteX110" fmla="*/ 0 w 8037833"/>
              <a:gd name="connsiteY110" fmla="*/ 3635261 h 3784177"/>
              <a:gd name="connsiteX111" fmla="*/ 0 w 8037833"/>
              <a:gd name="connsiteY111"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1012958 w 8037833"/>
              <a:gd name="connsiteY95" fmla="*/ 3779206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445444 w 8037833"/>
              <a:gd name="connsiteY101" fmla="*/ 3764831 h 3784177"/>
              <a:gd name="connsiteX102" fmla="*/ 393295 w 8037833"/>
              <a:gd name="connsiteY102" fmla="*/ 3753097 h 3784177"/>
              <a:gd name="connsiteX103" fmla="*/ 339711 w 8037833"/>
              <a:gd name="connsiteY103" fmla="*/ 3718242 h 3784177"/>
              <a:gd name="connsiteX104" fmla="*/ 222239 w 8037833"/>
              <a:gd name="connsiteY104" fmla="*/ 3672335 h 3784177"/>
              <a:gd name="connsiteX105" fmla="*/ 163578 w 8037833"/>
              <a:gd name="connsiteY105" fmla="*/ 3656292 h 3784177"/>
              <a:gd name="connsiteX106" fmla="*/ 72220 w 8037833"/>
              <a:gd name="connsiteY106" fmla="*/ 3645272 h 3784177"/>
              <a:gd name="connsiteX107" fmla="*/ 44395 w 8037833"/>
              <a:gd name="connsiteY107" fmla="*/ 3639455 h 3784177"/>
              <a:gd name="connsiteX108" fmla="*/ 1962 w 8037833"/>
              <a:gd name="connsiteY108" fmla="*/ 3635948 h 3784177"/>
              <a:gd name="connsiteX109" fmla="*/ 0 w 8037833"/>
              <a:gd name="connsiteY109" fmla="*/ 3635261 h 3784177"/>
              <a:gd name="connsiteX110" fmla="*/ 0 w 8037833"/>
              <a:gd name="connsiteY11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1012958 w 8037833"/>
              <a:gd name="connsiteY95" fmla="*/ 3779206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445444 w 8037833"/>
              <a:gd name="connsiteY101" fmla="*/ 3764831 h 3784177"/>
              <a:gd name="connsiteX102" fmla="*/ 393295 w 8037833"/>
              <a:gd name="connsiteY102" fmla="*/ 3753097 h 3784177"/>
              <a:gd name="connsiteX103" fmla="*/ 339711 w 8037833"/>
              <a:gd name="connsiteY103" fmla="*/ 3718242 h 3784177"/>
              <a:gd name="connsiteX104" fmla="*/ 222239 w 8037833"/>
              <a:gd name="connsiteY104" fmla="*/ 3672335 h 3784177"/>
              <a:gd name="connsiteX105" fmla="*/ 163578 w 8037833"/>
              <a:gd name="connsiteY105" fmla="*/ 3656292 h 3784177"/>
              <a:gd name="connsiteX106" fmla="*/ 72220 w 8037833"/>
              <a:gd name="connsiteY106" fmla="*/ 3645272 h 3784177"/>
              <a:gd name="connsiteX107" fmla="*/ 44395 w 8037833"/>
              <a:gd name="connsiteY107" fmla="*/ 3639455 h 3784177"/>
              <a:gd name="connsiteX108" fmla="*/ 1962 w 8037833"/>
              <a:gd name="connsiteY108" fmla="*/ 3635948 h 3784177"/>
              <a:gd name="connsiteX109" fmla="*/ 0 w 8037833"/>
              <a:gd name="connsiteY109" fmla="*/ 3635261 h 3784177"/>
              <a:gd name="connsiteX110" fmla="*/ 0 w 8037833"/>
              <a:gd name="connsiteY11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1012958 w 8037833"/>
              <a:gd name="connsiteY95" fmla="*/ 3779206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393295 w 8037833"/>
              <a:gd name="connsiteY101" fmla="*/ 3753097 h 3784177"/>
              <a:gd name="connsiteX102" fmla="*/ 339711 w 8037833"/>
              <a:gd name="connsiteY102" fmla="*/ 3718242 h 3784177"/>
              <a:gd name="connsiteX103" fmla="*/ 222239 w 8037833"/>
              <a:gd name="connsiteY103" fmla="*/ 3672335 h 3784177"/>
              <a:gd name="connsiteX104" fmla="*/ 163578 w 8037833"/>
              <a:gd name="connsiteY104" fmla="*/ 3656292 h 3784177"/>
              <a:gd name="connsiteX105" fmla="*/ 72220 w 8037833"/>
              <a:gd name="connsiteY105" fmla="*/ 3645272 h 3784177"/>
              <a:gd name="connsiteX106" fmla="*/ 44395 w 8037833"/>
              <a:gd name="connsiteY106" fmla="*/ 3639455 h 3784177"/>
              <a:gd name="connsiteX107" fmla="*/ 1962 w 8037833"/>
              <a:gd name="connsiteY107" fmla="*/ 3635948 h 3784177"/>
              <a:gd name="connsiteX108" fmla="*/ 0 w 8037833"/>
              <a:gd name="connsiteY108" fmla="*/ 3635261 h 3784177"/>
              <a:gd name="connsiteX109" fmla="*/ 0 w 8037833"/>
              <a:gd name="connsiteY10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1012958 w 8037833"/>
              <a:gd name="connsiteY95" fmla="*/ 3779206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393295 w 8037833"/>
              <a:gd name="connsiteY101" fmla="*/ 3753097 h 3784177"/>
              <a:gd name="connsiteX102" fmla="*/ 339711 w 8037833"/>
              <a:gd name="connsiteY102" fmla="*/ 3718242 h 3784177"/>
              <a:gd name="connsiteX103" fmla="*/ 222239 w 8037833"/>
              <a:gd name="connsiteY103" fmla="*/ 3672335 h 3784177"/>
              <a:gd name="connsiteX104" fmla="*/ 163578 w 8037833"/>
              <a:gd name="connsiteY104" fmla="*/ 3656292 h 3784177"/>
              <a:gd name="connsiteX105" fmla="*/ 72220 w 8037833"/>
              <a:gd name="connsiteY105" fmla="*/ 3645272 h 3784177"/>
              <a:gd name="connsiteX106" fmla="*/ 44395 w 8037833"/>
              <a:gd name="connsiteY106" fmla="*/ 3639455 h 3784177"/>
              <a:gd name="connsiteX107" fmla="*/ 1962 w 8037833"/>
              <a:gd name="connsiteY107" fmla="*/ 3635948 h 3784177"/>
              <a:gd name="connsiteX108" fmla="*/ 0 w 8037833"/>
              <a:gd name="connsiteY108" fmla="*/ 3635261 h 3784177"/>
              <a:gd name="connsiteX109" fmla="*/ 0 w 8037833"/>
              <a:gd name="connsiteY10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989223 w 8037833"/>
              <a:gd name="connsiteY95" fmla="*/ 3770303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393295 w 8037833"/>
              <a:gd name="connsiteY101" fmla="*/ 3753097 h 3784177"/>
              <a:gd name="connsiteX102" fmla="*/ 339711 w 8037833"/>
              <a:gd name="connsiteY102" fmla="*/ 3718242 h 3784177"/>
              <a:gd name="connsiteX103" fmla="*/ 222239 w 8037833"/>
              <a:gd name="connsiteY103" fmla="*/ 3672335 h 3784177"/>
              <a:gd name="connsiteX104" fmla="*/ 163578 w 8037833"/>
              <a:gd name="connsiteY104" fmla="*/ 3656292 h 3784177"/>
              <a:gd name="connsiteX105" fmla="*/ 72220 w 8037833"/>
              <a:gd name="connsiteY105" fmla="*/ 3645272 h 3784177"/>
              <a:gd name="connsiteX106" fmla="*/ 44395 w 8037833"/>
              <a:gd name="connsiteY106" fmla="*/ 3639455 h 3784177"/>
              <a:gd name="connsiteX107" fmla="*/ 1962 w 8037833"/>
              <a:gd name="connsiteY107" fmla="*/ 3635948 h 3784177"/>
              <a:gd name="connsiteX108" fmla="*/ 0 w 8037833"/>
              <a:gd name="connsiteY108" fmla="*/ 3635261 h 3784177"/>
              <a:gd name="connsiteX109" fmla="*/ 0 w 8037833"/>
              <a:gd name="connsiteY10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989223 w 8037833"/>
              <a:gd name="connsiteY95" fmla="*/ 3770303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385384 w 8037833"/>
              <a:gd name="connsiteY101" fmla="*/ 3726388 h 3784177"/>
              <a:gd name="connsiteX102" fmla="*/ 339711 w 8037833"/>
              <a:gd name="connsiteY102" fmla="*/ 3718242 h 3784177"/>
              <a:gd name="connsiteX103" fmla="*/ 222239 w 8037833"/>
              <a:gd name="connsiteY103" fmla="*/ 3672335 h 3784177"/>
              <a:gd name="connsiteX104" fmla="*/ 163578 w 8037833"/>
              <a:gd name="connsiteY104" fmla="*/ 3656292 h 3784177"/>
              <a:gd name="connsiteX105" fmla="*/ 72220 w 8037833"/>
              <a:gd name="connsiteY105" fmla="*/ 3645272 h 3784177"/>
              <a:gd name="connsiteX106" fmla="*/ 44395 w 8037833"/>
              <a:gd name="connsiteY106" fmla="*/ 3639455 h 3784177"/>
              <a:gd name="connsiteX107" fmla="*/ 1962 w 8037833"/>
              <a:gd name="connsiteY107" fmla="*/ 3635948 h 3784177"/>
              <a:gd name="connsiteX108" fmla="*/ 0 w 8037833"/>
              <a:gd name="connsiteY108" fmla="*/ 3635261 h 3784177"/>
              <a:gd name="connsiteX109" fmla="*/ 0 w 8037833"/>
              <a:gd name="connsiteY10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504085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31335 w 8037833"/>
              <a:gd name="connsiteY53" fmla="*/ 3747479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915449 w 8037833"/>
              <a:gd name="connsiteY72" fmla="*/ 3661039 h 3784177"/>
              <a:gd name="connsiteX73" fmla="*/ 2884777 w 8037833"/>
              <a:gd name="connsiteY73" fmla="*/ 3660775 h 3784177"/>
              <a:gd name="connsiteX74" fmla="*/ 2739034 w 8037833"/>
              <a:gd name="connsiteY74" fmla="*/ 3647396 h 3784177"/>
              <a:gd name="connsiteX75" fmla="*/ 2651827 w 8037833"/>
              <a:gd name="connsiteY75" fmla="*/ 3646306 h 3784177"/>
              <a:gd name="connsiteX76" fmla="*/ 2618680 w 8037833"/>
              <a:gd name="connsiteY76" fmla="*/ 3656755 h 3784177"/>
              <a:gd name="connsiteX77" fmla="*/ 2572404 w 8037833"/>
              <a:gd name="connsiteY77" fmla="*/ 3664043 h 3784177"/>
              <a:gd name="connsiteX78" fmla="*/ 2423704 w 8037833"/>
              <a:gd name="connsiteY78" fmla="*/ 3658079 h 3784177"/>
              <a:gd name="connsiteX79" fmla="*/ 2301172 w 8037833"/>
              <a:gd name="connsiteY79" fmla="*/ 3663053 h 3784177"/>
              <a:gd name="connsiteX80" fmla="*/ 2238966 w 8037833"/>
              <a:gd name="connsiteY80" fmla="*/ 3668777 h 3784177"/>
              <a:gd name="connsiteX81" fmla="*/ 2082844 w 8037833"/>
              <a:gd name="connsiteY81" fmla="*/ 3631994 h 3784177"/>
              <a:gd name="connsiteX82" fmla="*/ 1938480 w 8037833"/>
              <a:gd name="connsiteY82" fmla="*/ 3601439 h 3784177"/>
              <a:gd name="connsiteX83" fmla="*/ 1900166 w 8037833"/>
              <a:gd name="connsiteY83" fmla="*/ 3609358 h 3784177"/>
              <a:gd name="connsiteX84" fmla="*/ 1787830 w 8037833"/>
              <a:gd name="connsiteY84" fmla="*/ 3633173 h 3784177"/>
              <a:gd name="connsiteX85" fmla="*/ 1734224 w 8037833"/>
              <a:gd name="connsiteY85" fmla="*/ 3655593 h 3784177"/>
              <a:gd name="connsiteX86" fmla="*/ 1664576 w 8037833"/>
              <a:gd name="connsiteY86" fmla="*/ 3638572 h 3784177"/>
              <a:gd name="connsiteX87" fmla="*/ 1577459 w 8037833"/>
              <a:gd name="connsiteY87" fmla="*/ 3658824 h 3784177"/>
              <a:gd name="connsiteX88" fmla="*/ 1527269 w 8037833"/>
              <a:gd name="connsiteY88" fmla="*/ 3663088 h 3784177"/>
              <a:gd name="connsiteX89" fmla="*/ 1390118 w 8037833"/>
              <a:gd name="connsiteY89" fmla="*/ 3682789 h 3784177"/>
              <a:gd name="connsiteX90" fmla="*/ 1252698 w 8037833"/>
              <a:gd name="connsiteY90" fmla="*/ 3708662 h 3784177"/>
              <a:gd name="connsiteX91" fmla="*/ 1171039 w 8037833"/>
              <a:gd name="connsiteY91" fmla="*/ 3758642 h 3784177"/>
              <a:gd name="connsiteX92" fmla="*/ 1058106 w 8037833"/>
              <a:gd name="connsiteY92" fmla="*/ 3776166 h 3784177"/>
              <a:gd name="connsiteX93" fmla="*/ 1039167 w 8037833"/>
              <a:gd name="connsiteY93" fmla="*/ 3784177 h 3784177"/>
              <a:gd name="connsiteX94" fmla="*/ 989223 w 8037833"/>
              <a:gd name="connsiteY94" fmla="*/ 3770303 h 3784177"/>
              <a:gd name="connsiteX95" fmla="*/ 907906 w 8037833"/>
              <a:gd name="connsiteY95" fmla="*/ 3757678 h 3784177"/>
              <a:gd name="connsiteX96" fmla="*/ 825226 w 8037833"/>
              <a:gd name="connsiteY96" fmla="*/ 3726369 h 3784177"/>
              <a:gd name="connsiteX97" fmla="*/ 722264 w 8037833"/>
              <a:gd name="connsiteY97" fmla="*/ 3747612 h 3784177"/>
              <a:gd name="connsiteX98" fmla="*/ 659460 w 8037833"/>
              <a:gd name="connsiteY98" fmla="*/ 3740429 h 3784177"/>
              <a:gd name="connsiteX99" fmla="*/ 556552 w 8037833"/>
              <a:gd name="connsiteY99" fmla="*/ 3739124 h 3784177"/>
              <a:gd name="connsiteX100" fmla="*/ 385384 w 8037833"/>
              <a:gd name="connsiteY100" fmla="*/ 3726388 h 3784177"/>
              <a:gd name="connsiteX101" fmla="*/ 339711 w 8037833"/>
              <a:gd name="connsiteY101" fmla="*/ 3718242 h 3784177"/>
              <a:gd name="connsiteX102" fmla="*/ 222239 w 8037833"/>
              <a:gd name="connsiteY102" fmla="*/ 3672335 h 3784177"/>
              <a:gd name="connsiteX103" fmla="*/ 163578 w 8037833"/>
              <a:gd name="connsiteY103" fmla="*/ 3656292 h 3784177"/>
              <a:gd name="connsiteX104" fmla="*/ 72220 w 8037833"/>
              <a:gd name="connsiteY104" fmla="*/ 3645272 h 3784177"/>
              <a:gd name="connsiteX105" fmla="*/ 44395 w 8037833"/>
              <a:gd name="connsiteY105" fmla="*/ 3639455 h 3784177"/>
              <a:gd name="connsiteX106" fmla="*/ 1962 w 8037833"/>
              <a:gd name="connsiteY106" fmla="*/ 3635948 h 3784177"/>
              <a:gd name="connsiteX107" fmla="*/ 0 w 8037833"/>
              <a:gd name="connsiteY107" fmla="*/ 3635261 h 3784177"/>
              <a:gd name="connsiteX108" fmla="*/ 0 w 8037833"/>
              <a:gd name="connsiteY10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31335 w 8037833"/>
              <a:gd name="connsiteY53" fmla="*/ 3747479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915449 w 8037833"/>
              <a:gd name="connsiteY72" fmla="*/ 3661039 h 3784177"/>
              <a:gd name="connsiteX73" fmla="*/ 2884777 w 8037833"/>
              <a:gd name="connsiteY73" fmla="*/ 3660775 h 3784177"/>
              <a:gd name="connsiteX74" fmla="*/ 2739034 w 8037833"/>
              <a:gd name="connsiteY74" fmla="*/ 3647396 h 3784177"/>
              <a:gd name="connsiteX75" fmla="*/ 2651827 w 8037833"/>
              <a:gd name="connsiteY75" fmla="*/ 3646306 h 3784177"/>
              <a:gd name="connsiteX76" fmla="*/ 2618680 w 8037833"/>
              <a:gd name="connsiteY76" fmla="*/ 3656755 h 3784177"/>
              <a:gd name="connsiteX77" fmla="*/ 2572404 w 8037833"/>
              <a:gd name="connsiteY77" fmla="*/ 3664043 h 3784177"/>
              <a:gd name="connsiteX78" fmla="*/ 2423704 w 8037833"/>
              <a:gd name="connsiteY78" fmla="*/ 3658079 h 3784177"/>
              <a:gd name="connsiteX79" fmla="*/ 2301172 w 8037833"/>
              <a:gd name="connsiteY79" fmla="*/ 3663053 h 3784177"/>
              <a:gd name="connsiteX80" fmla="*/ 2238966 w 8037833"/>
              <a:gd name="connsiteY80" fmla="*/ 3668777 h 3784177"/>
              <a:gd name="connsiteX81" fmla="*/ 2082844 w 8037833"/>
              <a:gd name="connsiteY81" fmla="*/ 3631994 h 3784177"/>
              <a:gd name="connsiteX82" fmla="*/ 1938480 w 8037833"/>
              <a:gd name="connsiteY82" fmla="*/ 3601439 h 3784177"/>
              <a:gd name="connsiteX83" fmla="*/ 1900166 w 8037833"/>
              <a:gd name="connsiteY83" fmla="*/ 3609358 h 3784177"/>
              <a:gd name="connsiteX84" fmla="*/ 1787830 w 8037833"/>
              <a:gd name="connsiteY84" fmla="*/ 3633173 h 3784177"/>
              <a:gd name="connsiteX85" fmla="*/ 1734224 w 8037833"/>
              <a:gd name="connsiteY85" fmla="*/ 3655593 h 3784177"/>
              <a:gd name="connsiteX86" fmla="*/ 1664576 w 8037833"/>
              <a:gd name="connsiteY86" fmla="*/ 3638572 h 3784177"/>
              <a:gd name="connsiteX87" fmla="*/ 1577459 w 8037833"/>
              <a:gd name="connsiteY87" fmla="*/ 3658824 h 3784177"/>
              <a:gd name="connsiteX88" fmla="*/ 1527269 w 8037833"/>
              <a:gd name="connsiteY88" fmla="*/ 3663088 h 3784177"/>
              <a:gd name="connsiteX89" fmla="*/ 1390118 w 8037833"/>
              <a:gd name="connsiteY89" fmla="*/ 3682789 h 3784177"/>
              <a:gd name="connsiteX90" fmla="*/ 1252698 w 8037833"/>
              <a:gd name="connsiteY90" fmla="*/ 3708662 h 3784177"/>
              <a:gd name="connsiteX91" fmla="*/ 1171039 w 8037833"/>
              <a:gd name="connsiteY91" fmla="*/ 3758642 h 3784177"/>
              <a:gd name="connsiteX92" fmla="*/ 1058106 w 8037833"/>
              <a:gd name="connsiteY92" fmla="*/ 3776166 h 3784177"/>
              <a:gd name="connsiteX93" fmla="*/ 1039167 w 8037833"/>
              <a:gd name="connsiteY93" fmla="*/ 3784177 h 3784177"/>
              <a:gd name="connsiteX94" fmla="*/ 989223 w 8037833"/>
              <a:gd name="connsiteY94" fmla="*/ 3770303 h 3784177"/>
              <a:gd name="connsiteX95" fmla="*/ 907906 w 8037833"/>
              <a:gd name="connsiteY95" fmla="*/ 3757678 h 3784177"/>
              <a:gd name="connsiteX96" fmla="*/ 825226 w 8037833"/>
              <a:gd name="connsiteY96" fmla="*/ 3726369 h 3784177"/>
              <a:gd name="connsiteX97" fmla="*/ 722264 w 8037833"/>
              <a:gd name="connsiteY97" fmla="*/ 3747612 h 3784177"/>
              <a:gd name="connsiteX98" fmla="*/ 659460 w 8037833"/>
              <a:gd name="connsiteY98" fmla="*/ 3740429 h 3784177"/>
              <a:gd name="connsiteX99" fmla="*/ 556552 w 8037833"/>
              <a:gd name="connsiteY99" fmla="*/ 3739124 h 3784177"/>
              <a:gd name="connsiteX100" fmla="*/ 385384 w 8037833"/>
              <a:gd name="connsiteY100" fmla="*/ 3726388 h 3784177"/>
              <a:gd name="connsiteX101" fmla="*/ 339711 w 8037833"/>
              <a:gd name="connsiteY101" fmla="*/ 3718242 h 3784177"/>
              <a:gd name="connsiteX102" fmla="*/ 222239 w 8037833"/>
              <a:gd name="connsiteY102" fmla="*/ 3672335 h 3784177"/>
              <a:gd name="connsiteX103" fmla="*/ 163578 w 8037833"/>
              <a:gd name="connsiteY103" fmla="*/ 3656292 h 3784177"/>
              <a:gd name="connsiteX104" fmla="*/ 72220 w 8037833"/>
              <a:gd name="connsiteY104" fmla="*/ 3645272 h 3784177"/>
              <a:gd name="connsiteX105" fmla="*/ 44395 w 8037833"/>
              <a:gd name="connsiteY105" fmla="*/ 3639455 h 3784177"/>
              <a:gd name="connsiteX106" fmla="*/ 1962 w 8037833"/>
              <a:gd name="connsiteY106" fmla="*/ 3635948 h 3784177"/>
              <a:gd name="connsiteX107" fmla="*/ 0 w 8037833"/>
              <a:gd name="connsiteY107" fmla="*/ 3635261 h 3784177"/>
              <a:gd name="connsiteX108" fmla="*/ 0 w 8037833"/>
              <a:gd name="connsiteY10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31335 w 8037833"/>
              <a:gd name="connsiteY53" fmla="*/ 3747479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915449 w 8037833"/>
              <a:gd name="connsiteY72" fmla="*/ 3661039 h 3784177"/>
              <a:gd name="connsiteX73" fmla="*/ 2884777 w 8037833"/>
              <a:gd name="connsiteY73" fmla="*/ 3660775 h 3784177"/>
              <a:gd name="connsiteX74" fmla="*/ 2739034 w 8037833"/>
              <a:gd name="connsiteY74" fmla="*/ 3647396 h 3784177"/>
              <a:gd name="connsiteX75" fmla="*/ 2651827 w 8037833"/>
              <a:gd name="connsiteY75" fmla="*/ 3646306 h 3784177"/>
              <a:gd name="connsiteX76" fmla="*/ 2618680 w 8037833"/>
              <a:gd name="connsiteY76" fmla="*/ 3656755 h 3784177"/>
              <a:gd name="connsiteX77" fmla="*/ 2572404 w 8037833"/>
              <a:gd name="connsiteY77" fmla="*/ 3664043 h 3784177"/>
              <a:gd name="connsiteX78" fmla="*/ 2423704 w 8037833"/>
              <a:gd name="connsiteY78" fmla="*/ 3658079 h 3784177"/>
              <a:gd name="connsiteX79" fmla="*/ 2301172 w 8037833"/>
              <a:gd name="connsiteY79" fmla="*/ 3663053 h 3784177"/>
              <a:gd name="connsiteX80" fmla="*/ 2238966 w 8037833"/>
              <a:gd name="connsiteY80" fmla="*/ 3668777 h 3784177"/>
              <a:gd name="connsiteX81" fmla="*/ 2082844 w 8037833"/>
              <a:gd name="connsiteY81" fmla="*/ 3631994 h 3784177"/>
              <a:gd name="connsiteX82" fmla="*/ 1938480 w 8037833"/>
              <a:gd name="connsiteY82" fmla="*/ 3601439 h 3784177"/>
              <a:gd name="connsiteX83" fmla="*/ 1900166 w 8037833"/>
              <a:gd name="connsiteY83" fmla="*/ 3609358 h 3784177"/>
              <a:gd name="connsiteX84" fmla="*/ 1787830 w 8037833"/>
              <a:gd name="connsiteY84" fmla="*/ 3633173 h 3784177"/>
              <a:gd name="connsiteX85" fmla="*/ 1734224 w 8037833"/>
              <a:gd name="connsiteY85" fmla="*/ 3655593 h 3784177"/>
              <a:gd name="connsiteX86" fmla="*/ 1664576 w 8037833"/>
              <a:gd name="connsiteY86" fmla="*/ 3638572 h 3784177"/>
              <a:gd name="connsiteX87" fmla="*/ 1577459 w 8037833"/>
              <a:gd name="connsiteY87" fmla="*/ 3658824 h 3784177"/>
              <a:gd name="connsiteX88" fmla="*/ 1527269 w 8037833"/>
              <a:gd name="connsiteY88" fmla="*/ 3663088 h 3784177"/>
              <a:gd name="connsiteX89" fmla="*/ 1390118 w 8037833"/>
              <a:gd name="connsiteY89" fmla="*/ 3682789 h 3784177"/>
              <a:gd name="connsiteX90" fmla="*/ 1252698 w 8037833"/>
              <a:gd name="connsiteY90" fmla="*/ 3708662 h 3784177"/>
              <a:gd name="connsiteX91" fmla="*/ 1171039 w 8037833"/>
              <a:gd name="connsiteY91" fmla="*/ 3758642 h 3784177"/>
              <a:gd name="connsiteX92" fmla="*/ 1058106 w 8037833"/>
              <a:gd name="connsiteY92" fmla="*/ 3776166 h 3784177"/>
              <a:gd name="connsiteX93" fmla="*/ 1039167 w 8037833"/>
              <a:gd name="connsiteY93" fmla="*/ 3784177 h 3784177"/>
              <a:gd name="connsiteX94" fmla="*/ 989223 w 8037833"/>
              <a:gd name="connsiteY94" fmla="*/ 3770303 h 3784177"/>
              <a:gd name="connsiteX95" fmla="*/ 907906 w 8037833"/>
              <a:gd name="connsiteY95" fmla="*/ 3757678 h 3784177"/>
              <a:gd name="connsiteX96" fmla="*/ 825226 w 8037833"/>
              <a:gd name="connsiteY96" fmla="*/ 3726369 h 3784177"/>
              <a:gd name="connsiteX97" fmla="*/ 722264 w 8037833"/>
              <a:gd name="connsiteY97" fmla="*/ 3747612 h 3784177"/>
              <a:gd name="connsiteX98" fmla="*/ 659460 w 8037833"/>
              <a:gd name="connsiteY98" fmla="*/ 3740429 h 3784177"/>
              <a:gd name="connsiteX99" fmla="*/ 556552 w 8037833"/>
              <a:gd name="connsiteY99" fmla="*/ 3739124 h 3784177"/>
              <a:gd name="connsiteX100" fmla="*/ 385384 w 8037833"/>
              <a:gd name="connsiteY100" fmla="*/ 3726388 h 3784177"/>
              <a:gd name="connsiteX101" fmla="*/ 339711 w 8037833"/>
              <a:gd name="connsiteY101" fmla="*/ 3718242 h 3784177"/>
              <a:gd name="connsiteX102" fmla="*/ 222239 w 8037833"/>
              <a:gd name="connsiteY102" fmla="*/ 3672335 h 3784177"/>
              <a:gd name="connsiteX103" fmla="*/ 163578 w 8037833"/>
              <a:gd name="connsiteY103" fmla="*/ 3656292 h 3784177"/>
              <a:gd name="connsiteX104" fmla="*/ 72220 w 8037833"/>
              <a:gd name="connsiteY104" fmla="*/ 3645272 h 3784177"/>
              <a:gd name="connsiteX105" fmla="*/ 44395 w 8037833"/>
              <a:gd name="connsiteY105" fmla="*/ 3639455 h 3784177"/>
              <a:gd name="connsiteX106" fmla="*/ 1962 w 8037833"/>
              <a:gd name="connsiteY106" fmla="*/ 3635948 h 3784177"/>
              <a:gd name="connsiteX107" fmla="*/ 0 w 8037833"/>
              <a:gd name="connsiteY107" fmla="*/ 3635261 h 3784177"/>
              <a:gd name="connsiteX108" fmla="*/ 0 w 8037833"/>
              <a:gd name="connsiteY10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31335 w 8037833"/>
              <a:gd name="connsiteY53" fmla="*/ 3747479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884777 w 8037833"/>
              <a:gd name="connsiteY72" fmla="*/ 3660775 h 3784177"/>
              <a:gd name="connsiteX73" fmla="*/ 2739034 w 8037833"/>
              <a:gd name="connsiteY73" fmla="*/ 3647396 h 3784177"/>
              <a:gd name="connsiteX74" fmla="*/ 2651827 w 8037833"/>
              <a:gd name="connsiteY74" fmla="*/ 3646306 h 3784177"/>
              <a:gd name="connsiteX75" fmla="*/ 2618680 w 8037833"/>
              <a:gd name="connsiteY75" fmla="*/ 3656755 h 3784177"/>
              <a:gd name="connsiteX76" fmla="*/ 2572404 w 8037833"/>
              <a:gd name="connsiteY76" fmla="*/ 3664043 h 3784177"/>
              <a:gd name="connsiteX77" fmla="*/ 2423704 w 8037833"/>
              <a:gd name="connsiteY77" fmla="*/ 3658079 h 3784177"/>
              <a:gd name="connsiteX78" fmla="*/ 2301172 w 8037833"/>
              <a:gd name="connsiteY78" fmla="*/ 3663053 h 3784177"/>
              <a:gd name="connsiteX79" fmla="*/ 2238966 w 8037833"/>
              <a:gd name="connsiteY79" fmla="*/ 3668777 h 3784177"/>
              <a:gd name="connsiteX80" fmla="*/ 2082844 w 8037833"/>
              <a:gd name="connsiteY80" fmla="*/ 3631994 h 3784177"/>
              <a:gd name="connsiteX81" fmla="*/ 1938480 w 8037833"/>
              <a:gd name="connsiteY81" fmla="*/ 3601439 h 3784177"/>
              <a:gd name="connsiteX82" fmla="*/ 1900166 w 8037833"/>
              <a:gd name="connsiteY82" fmla="*/ 3609358 h 3784177"/>
              <a:gd name="connsiteX83" fmla="*/ 1787830 w 8037833"/>
              <a:gd name="connsiteY83" fmla="*/ 3633173 h 3784177"/>
              <a:gd name="connsiteX84" fmla="*/ 1734224 w 8037833"/>
              <a:gd name="connsiteY84" fmla="*/ 3655593 h 3784177"/>
              <a:gd name="connsiteX85" fmla="*/ 1664576 w 8037833"/>
              <a:gd name="connsiteY85" fmla="*/ 3638572 h 3784177"/>
              <a:gd name="connsiteX86" fmla="*/ 1577459 w 8037833"/>
              <a:gd name="connsiteY86" fmla="*/ 3658824 h 3784177"/>
              <a:gd name="connsiteX87" fmla="*/ 1527269 w 8037833"/>
              <a:gd name="connsiteY87" fmla="*/ 3663088 h 3784177"/>
              <a:gd name="connsiteX88" fmla="*/ 1390118 w 8037833"/>
              <a:gd name="connsiteY88" fmla="*/ 3682789 h 3784177"/>
              <a:gd name="connsiteX89" fmla="*/ 1252698 w 8037833"/>
              <a:gd name="connsiteY89" fmla="*/ 3708662 h 3784177"/>
              <a:gd name="connsiteX90" fmla="*/ 1171039 w 8037833"/>
              <a:gd name="connsiteY90" fmla="*/ 3758642 h 3784177"/>
              <a:gd name="connsiteX91" fmla="*/ 1058106 w 8037833"/>
              <a:gd name="connsiteY91" fmla="*/ 3776166 h 3784177"/>
              <a:gd name="connsiteX92" fmla="*/ 1039167 w 8037833"/>
              <a:gd name="connsiteY92" fmla="*/ 3784177 h 3784177"/>
              <a:gd name="connsiteX93" fmla="*/ 989223 w 8037833"/>
              <a:gd name="connsiteY93" fmla="*/ 3770303 h 3784177"/>
              <a:gd name="connsiteX94" fmla="*/ 907906 w 8037833"/>
              <a:gd name="connsiteY94" fmla="*/ 3757678 h 3784177"/>
              <a:gd name="connsiteX95" fmla="*/ 825226 w 8037833"/>
              <a:gd name="connsiteY95" fmla="*/ 3726369 h 3784177"/>
              <a:gd name="connsiteX96" fmla="*/ 722264 w 8037833"/>
              <a:gd name="connsiteY96" fmla="*/ 3747612 h 3784177"/>
              <a:gd name="connsiteX97" fmla="*/ 659460 w 8037833"/>
              <a:gd name="connsiteY97" fmla="*/ 3740429 h 3784177"/>
              <a:gd name="connsiteX98" fmla="*/ 556552 w 8037833"/>
              <a:gd name="connsiteY98" fmla="*/ 3739124 h 3784177"/>
              <a:gd name="connsiteX99" fmla="*/ 385384 w 8037833"/>
              <a:gd name="connsiteY99" fmla="*/ 3726388 h 3784177"/>
              <a:gd name="connsiteX100" fmla="*/ 339711 w 8037833"/>
              <a:gd name="connsiteY100" fmla="*/ 3718242 h 3784177"/>
              <a:gd name="connsiteX101" fmla="*/ 222239 w 8037833"/>
              <a:gd name="connsiteY101" fmla="*/ 3672335 h 3784177"/>
              <a:gd name="connsiteX102" fmla="*/ 163578 w 8037833"/>
              <a:gd name="connsiteY102" fmla="*/ 3656292 h 3784177"/>
              <a:gd name="connsiteX103" fmla="*/ 72220 w 8037833"/>
              <a:gd name="connsiteY103" fmla="*/ 3645272 h 3784177"/>
              <a:gd name="connsiteX104" fmla="*/ 44395 w 8037833"/>
              <a:gd name="connsiteY104" fmla="*/ 3639455 h 3784177"/>
              <a:gd name="connsiteX105" fmla="*/ 1962 w 8037833"/>
              <a:gd name="connsiteY105" fmla="*/ 3635948 h 3784177"/>
              <a:gd name="connsiteX106" fmla="*/ 0 w 8037833"/>
              <a:gd name="connsiteY106" fmla="*/ 3635261 h 3784177"/>
              <a:gd name="connsiteX107" fmla="*/ 0 w 8037833"/>
              <a:gd name="connsiteY107"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11556 w 8037833"/>
              <a:gd name="connsiteY53" fmla="*/ 3729673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884777 w 8037833"/>
              <a:gd name="connsiteY72" fmla="*/ 3660775 h 3784177"/>
              <a:gd name="connsiteX73" fmla="*/ 2739034 w 8037833"/>
              <a:gd name="connsiteY73" fmla="*/ 3647396 h 3784177"/>
              <a:gd name="connsiteX74" fmla="*/ 2651827 w 8037833"/>
              <a:gd name="connsiteY74" fmla="*/ 3646306 h 3784177"/>
              <a:gd name="connsiteX75" fmla="*/ 2618680 w 8037833"/>
              <a:gd name="connsiteY75" fmla="*/ 3656755 h 3784177"/>
              <a:gd name="connsiteX76" fmla="*/ 2572404 w 8037833"/>
              <a:gd name="connsiteY76" fmla="*/ 3664043 h 3784177"/>
              <a:gd name="connsiteX77" fmla="*/ 2423704 w 8037833"/>
              <a:gd name="connsiteY77" fmla="*/ 3658079 h 3784177"/>
              <a:gd name="connsiteX78" fmla="*/ 2301172 w 8037833"/>
              <a:gd name="connsiteY78" fmla="*/ 3663053 h 3784177"/>
              <a:gd name="connsiteX79" fmla="*/ 2238966 w 8037833"/>
              <a:gd name="connsiteY79" fmla="*/ 3668777 h 3784177"/>
              <a:gd name="connsiteX80" fmla="*/ 2082844 w 8037833"/>
              <a:gd name="connsiteY80" fmla="*/ 3631994 h 3784177"/>
              <a:gd name="connsiteX81" fmla="*/ 1938480 w 8037833"/>
              <a:gd name="connsiteY81" fmla="*/ 3601439 h 3784177"/>
              <a:gd name="connsiteX82" fmla="*/ 1900166 w 8037833"/>
              <a:gd name="connsiteY82" fmla="*/ 3609358 h 3784177"/>
              <a:gd name="connsiteX83" fmla="*/ 1787830 w 8037833"/>
              <a:gd name="connsiteY83" fmla="*/ 3633173 h 3784177"/>
              <a:gd name="connsiteX84" fmla="*/ 1734224 w 8037833"/>
              <a:gd name="connsiteY84" fmla="*/ 3655593 h 3784177"/>
              <a:gd name="connsiteX85" fmla="*/ 1664576 w 8037833"/>
              <a:gd name="connsiteY85" fmla="*/ 3638572 h 3784177"/>
              <a:gd name="connsiteX86" fmla="*/ 1577459 w 8037833"/>
              <a:gd name="connsiteY86" fmla="*/ 3658824 h 3784177"/>
              <a:gd name="connsiteX87" fmla="*/ 1527269 w 8037833"/>
              <a:gd name="connsiteY87" fmla="*/ 3663088 h 3784177"/>
              <a:gd name="connsiteX88" fmla="*/ 1390118 w 8037833"/>
              <a:gd name="connsiteY88" fmla="*/ 3682789 h 3784177"/>
              <a:gd name="connsiteX89" fmla="*/ 1252698 w 8037833"/>
              <a:gd name="connsiteY89" fmla="*/ 3708662 h 3784177"/>
              <a:gd name="connsiteX90" fmla="*/ 1171039 w 8037833"/>
              <a:gd name="connsiteY90" fmla="*/ 3758642 h 3784177"/>
              <a:gd name="connsiteX91" fmla="*/ 1058106 w 8037833"/>
              <a:gd name="connsiteY91" fmla="*/ 3776166 h 3784177"/>
              <a:gd name="connsiteX92" fmla="*/ 1039167 w 8037833"/>
              <a:gd name="connsiteY92" fmla="*/ 3784177 h 3784177"/>
              <a:gd name="connsiteX93" fmla="*/ 989223 w 8037833"/>
              <a:gd name="connsiteY93" fmla="*/ 3770303 h 3784177"/>
              <a:gd name="connsiteX94" fmla="*/ 907906 w 8037833"/>
              <a:gd name="connsiteY94" fmla="*/ 3757678 h 3784177"/>
              <a:gd name="connsiteX95" fmla="*/ 825226 w 8037833"/>
              <a:gd name="connsiteY95" fmla="*/ 3726369 h 3784177"/>
              <a:gd name="connsiteX96" fmla="*/ 722264 w 8037833"/>
              <a:gd name="connsiteY96" fmla="*/ 3747612 h 3784177"/>
              <a:gd name="connsiteX97" fmla="*/ 659460 w 8037833"/>
              <a:gd name="connsiteY97" fmla="*/ 3740429 h 3784177"/>
              <a:gd name="connsiteX98" fmla="*/ 556552 w 8037833"/>
              <a:gd name="connsiteY98" fmla="*/ 3739124 h 3784177"/>
              <a:gd name="connsiteX99" fmla="*/ 385384 w 8037833"/>
              <a:gd name="connsiteY99" fmla="*/ 3726388 h 3784177"/>
              <a:gd name="connsiteX100" fmla="*/ 339711 w 8037833"/>
              <a:gd name="connsiteY100" fmla="*/ 3718242 h 3784177"/>
              <a:gd name="connsiteX101" fmla="*/ 222239 w 8037833"/>
              <a:gd name="connsiteY101" fmla="*/ 3672335 h 3784177"/>
              <a:gd name="connsiteX102" fmla="*/ 163578 w 8037833"/>
              <a:gd name="connsiteY102" fmla="*/ 3656292 h 3784177"/>
              <a:gd name="connsiteX103" fmla="*/ 72220 w 8037833"/>
              <a:gd name="connsiteY103" fmla="*/ 3645272 h 3784177"/>
              <a:gd name="connsiteX104" fmla="*/ 44395 w 8037833"/>
              <a:gd name="connsiteY104" fmla="*/ 3639455 h 3784177"/>
              <a:gd name="connsiteX105" fmla="*/ 1962 w 8037833"/>
              <a:gd name="connsiteY105" fmla="*/ 3635948 h 3784177"/>
              <a:gd name="connsiteX106" fmla="*/ 0 w 8037833"/>
              <a:gd name="connsiteY106" fmla="*/ 3635261 h 3784177"/>
              <a:gd name="connsiteX107" fmla="*/ 0 w 8037833"/>
              <a:gd name="connsiteY107"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38966 w 8037833"/>
              <a:gd name="connsiteY78" fmla="*/ 3668777 h 3784177"/>
              <a:gd name="connsiteX79" fmla="*/ 2082844 w 8037833"/>
              <a:gd name="connsiteY79" fmla="*/ 3631994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171039 w 8037833"/>
              <a:gd name="connsiteY89" fmla="*/ 3758642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38966 w 8037833"/>
              <a:gd name="connsiteY78" fmla="*/ 3668777 h 3784177"/>
              <a:gd name="connsiteX79" fmla="*/ 2082844 w 8037833"/>
              <a:gd name="connsiteY79" fmla="*/ 3631994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171039 w 8037833"/>
              <a:gd name="connsiteY89" fmla="*/ 3758642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38966 w 8037833"/>
              <a:gd name="connsiteY78" fmla="*/ 3668777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171039 w 8037833"/>
              <a:gd name="connsiteY89" fmla="*/ 3758642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171039 w 8037833"/>
              <a:gd name="connsiteY89" fmla="*/ 3758642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206642 w 8037833"/>
              <a:gd name="connsiteY89" fmla="*/ 3736384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664576 w 8037833"/>
              <a:gd name="connsiteY83" fmla="*/ 3638572 h 3784177"/>
              <a:gd name="connsiteX84" fmla="*/ 1577459 w 8037833"/>
              <a:gd name="connsiteY84" fmla="*/ 3658824 h 3784177"/>
              <a:gd name="connsiteX85" fmla="*/ 1527269 w 8037833"/>
              <a:gd name="connsiteY85" fmla="*/ 3663088 h 3784177"/>
              <a:gd name="connsiteX86" fmla="*/ 1390118 w 8037833"/>
              <a:gd name="connsiteY86" fmla="*/ 3682789 h 3784177"/>
              <a:gd name="connsiteX87" fmla="*/ 1252698 w 8037833"/>
              <a:gd name="connsiteY87" fmla="*/ 3708662 h 3784177"/>
              <a:gd name="connsiteX88" fmla="*/ 1206642 w 8037833"/>
              <a:gd name="connsiteY88" fmla="*/ 3736384 h 3784177"/>
              <a:gd name="connsiteX89" fmla="*/ 1058106 w 8037833"/>
              <a:gd name="connsiteY89" fmla="*/ 3776166 h 3784177"/>
              <a:gd name="connsiteX90" fmla="*/ 1039167 w 8037833"/>
              <a:gd name="connsiteY90" fmla="*/ 3784177 h 3784177"/>
              <a:gd name="connsiteX91" fmla="*/ 989223 w 8037833"/>
              <a:gd name="connsiteY91" fmla="*/ 3770303 h 3784177"/>
              <a:gd name="connsiteX92" fmla="*/ 907906 w 8037833"/>
              <a:gd name="connsiteY92" fmla="*/ 3757678 h 3784177"/>
              <a:gd name="connsiteX93" fmla="*/ 825226 w 8037833"/>
              <a:gd name="connsiteY93" fmla="*/ 3726369 h 3784177"/>
              <a:gd name="connsiteX94" fmla="*/ 722264 w 8037833"/>
              <a:gd name="connsiteY94" fmla="*/ 3747612 h 3784177"/>
              <a:gd name="connsiteX95" fmla="*/ 659460 w 8037833"/>
              <a:gd name="connsiteY95" fmla="*/ 3740429 h 3784177"/>
              <a:gd name="connsiteX96" fmla="*/ 556552 w 8037833"/>
              <a:gd name="connsiteY96" fmla="*/ 3739124 h 3784177"/>
              <a:gd name="connsiteX97" fmla="*/ 385384 w 8037833"/>
              <a:gd name="connsiteY97" fmla="*/ 3726388 h 3784177"/>
              <a:gd name="connsiteX98" fmla="*/ 339711 w 8037833"/>
              <a:gd name="connsiteY98" fmla="*/ 3718242 h 3784177"/>
              <a:gd name="connsiteX99" fmla="*/ 222239 w 8037833"/>
              <a:gd name="connsiteY99" fmla="*/ 3672335 h 3784177"/>
              <a:gd name="connsiteX100" fmla="*/ 163578 w 8037833"/>
              <a:gd name="connsiteY100" fmla="*/ 3656292 h 3784177"/>
              <a:gd name="connsiteX101" fmla="*/ 72220 w 8037833"/>
              <a:gd name="connsiteY101" fmla="*/ 3645272 h 3784177"/>
              <a:gd name="connsiteX102" fmla="*/ 44395 w 8037833"/>
              <a:gd name="connsiteY102" fmla="*/ 3639455 h 3784177"/>
              <a:gd name="connsiteX103" fmla="*/ 1962 w 8037833"/>
              <a:gd name="connsiteY103" fmla="*/ 3635948 h 3784177"/>
              <a:gd name="connsiteX104" fmla="*/ 0 w 8037833"/>
              <a:gd name="connsiteY104" fmla="*/ 3635261 h 3784177"/>
              <a:gd name="connsiteX105" fmla="*/ 0 w 8037833"/>
              <a:gd name="connsiteY105"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04758 w 8037833"/>
              <a:gd name="connsiteY82" fmla="*/ 3637625 h 3784177"/>
              <a:gd name="connsiteX83" fmla="*/ 1664576 w 8037833"/>
              <a:gd name="connsiteY83" fmla="*/ 3638572 h 3784177"/>
              <a:gd name="connsiteX84" fmla="*/ 1577459 w 8037833"/>
              <a:gd name="connsiteY84" fmla="*/ 3658824 h 3784177"/>
              <a:gd name="connsiteX85" fmla="*/ 1527269 w 8037833"/>
              <a:gd name="connsiteY85" fmla="*/ 3663088 h 3784177"/>
              <a:gd name="connsiteX86" fmla="*/ 1390118 w 8037833"/>
              <a:gd name="connsiteY86" fmla="*/ 3682789 h 3784177"/>
              <a:gd name="connsiteX87" fmla="*/ 1252698 w 8037833"/>
              <a:gd name="connsiteY87" fmla="*/ 3708662 h 3784177"/>
              <a:gd name="connsiteX88" fmla="*/ 1206642 w 8037833"/>
              <a:gd name="connsiteY88" fmla="*/ 3736384 h 3784177"/>
              <a:gd name="connsiteX89" fmla="*/ 1058106 w 8037833"/>
              <a:gd name="connsiteY89" fmla="*/ 3776166 h 3784177"/>
              <a:gd name="connsiteX90" fmla="*/ 1039167 w 8037833"/>
              <a:gd name="connsiteY90" fmla="*/ 3784177 h 3784177"/>
              <a:gd name="connsiteX91" fmla="*/ 989223 w 8037833"/>
              <a:gd name="connsiteY91" fmla="*/ 3770303 h 3784177"/>
              <a:gd name="connsiteX92" fmla="*/ 907906 w 8037833"/>
              <a:gd name="connsiteY92" fmla="*/ 3757678 h 3784177"/>
              <a:gd name="connsiteX93" fmla="*/ 825226 w 8037833"/>
              <a:gd name="connsiteY93" fmla="*/ 3726369 h 3784177"/>
              <a:gd name="connsiteX94" fmla="*/ 722264 w 8037833"/>
              <a:gd name="connsiteY94" fmla="*/ 3747612 h 3784177"/>
              <a:gd name="connsiteX95" fmla="*/ 659460 w 8037833"/>
              <a:gd name="connsiteY95" fmla="*/ 3740429 h 3784177"/>
              <a:gd name="connsiteX96" fmla="*/ 556552 w 8037833"/>
              <a:gd name="connsiteY96" fmla="*/ 3739124 h 3784177"/>
              <a:gd name="connsiteX97" fmla="*/ 385384 w 8037833"/>
              <a:gd name="connsiteY97" fmla="*/ 3726388 h 3784177"/>
              <a:gd name="connsiteX98" fmla="*/ 339711 w 8037833"/>
              <a:gd name="connsiteY98" fmla="*/ 3718242 h 3784177"/>
              <a:gd name="connsiteX99" fmla="*/ 222239 w 8037833"/>
              <a:gd name="connsiteY99" fmla="*/ 3672335 h 3784177"/>
              <a:gd name="connsiteX100" fmla="*/ 163578 w 8037833"/>
              <a:gd name="connsiteY100" fmla="*/ 3656292 h 3784177"/>
              <a:gd name="connsiteX101" fmla="*/ 72220 w 8037833"/>
              <a:gd name="connsiteY101" fmla="*/ 3645272 h 3784177"/>
              <a:gd name="connsiteX102" fmla="*/ 44395 w 8037833"/>
              <a:gd name="connsiteY102" fmla="*/ 3639455 h 3784177"/>
              <a:gd name="connsiteX103" fmla="*/ 1962 w 8037833"/>
              <a:gd name="connsiteY103" fmla="*/ 3635948 h 3784177"/>
              <a:gd name="connsiteX104" fmla="*/ 0 w 8037833"/>
              <a:gd name="connsiteY104" fmla="*/ 3635261 h 3784177"/>
              <a:gd name="connsiteX105" fmla="*/ 0 w 8037833"/>
              <a:gd name="connsiteY105"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04758 w 8037833"/>
              <a:gd name="connsiteY82" fmla="*/ 3637625 h 3784177"/>
              <a:gd name="connsiteX83" fmla="*/ 1664576 w 8037833"/>
              <a:gd name="connsiteY83" fmla="*/ 3638572 h 3784177"/>
              <a:gd name="connsiteX84" fmla="*/ 1577459 w 8037833"/>
              <a:gd name="connsiteY84" fmla="*/ 3658824 h 3784177"/>
              <a:gd name="connsiteX85" fmla="*/ 1527269 w 8037833"/>
              <a:gd name="connsiteY85" fmla="*/ 3663088 h 3784177"/>
              <a:gd name="connsiteX86" fmla="*/ 1390118 w 8037833"/>
              <a:gd name="connsiteY86" fmla="*/ 3682789 h 3784177"/>
              <a:gd name="connsiteX87" fmla="*/ 1252698 w 8037833"/>
              <a:gd name="connsiteY87" fmla="*/ 3708662 h 3784177"/>
              <a:gd name="connsiteX88" fmla="*/ 1206642 w 8037833"/>
              <a:gd name="connsiteY88" fmla="*/ 3736384 h 3784177"/>
              <a:gd name="connsiteX89" fmla="*/ 1058106 w 8037833"/>
              <a:gd name="connsiteY89" fmla="*/ 3776166 h 3784177"/>
              <a:gd name="connsiteX90" fmla="*/ 1039167 w 8037833"/>
              <a:gd name="connsiteY90" fmla="*/ 3784177 h 3784177"/>
              <a:gd name="connsiteX91" fmla="*/ 989223 w 8037833"/>
              <a:gd name="connsiteY91" fmla="*/ 3770303 h 3784177"/>
              <a:gd name="connsiteX92" fmla="*/ 907906 w 8037833"/>
              <a:gd name="connsiteY92" fmla="*/ 3757678 h 3784177"/>
              <a:gd name="connsiteX93" fmla="*/ 825226 w 8037833"/>
              <a:gd name="connsiteY93" fmla="*/ 3726369 h 3784177"/>
              <a:gd name="connsiteX94" fmla="*/ 722264 w 8037833"/>
              <a:gd name="connsiteY94" fmla="*/ 3747612 h 3784177"/>
              <a:gd name="connsiteX95" fmla="*/ 659460 w 8037833"/>
              <a:gd name="connsiteY95" fmla="*/ 3740429 h 3784177"/>
              <a:gd name="connsiteX96" fmla="*/ 556552 w 8037833"/>
              <a:gd name="connsiteY96" fmla="*/ 3739124 h 3784177"/>
              <a:gd name="connsiteX97" fmla="*/ 385384 w 8037833"/>
              <a:gd name="connsiteY97" fmla="*/ 3726388 h 3784177"/>
              <a:gd name="connsiteX98" fmla="*/ 339711 w 8037833"/>
              <a:gd name="connsiteY98" fmla="*/ 3718242 h 3784177"/>
              <a:gd name="connsiteX99" fmla="*/ 222239 w 8037833"/>
              <a:gd name="connsiteY99" fmla="*/ 3672335 h 3784177"/>
              <a:gd name="connsiteX100" fmla="*/ 163578 w 8037833"/>
              <a:gd name="connsiteY100" fmla="*/ 3656292 h 3784177"/>
              <a:gd name="connsiteX101" fmla="*/ 72220 w 8037833"/>
              <a:gd name="connsiteY101" fmla="*/ 3645272 h 3784177"/>
              <a:gd name="connsiteX102" fmla="*/ 44395 w 8037833"/>
              <a:gd name="connsiteY102" fmla="*/ 3639455 h 3784177"/>
              <a:gd name="connsiteX103" fmla="*/ 1962 w 8037833"/>
              <a:gd name="connsiteY103" fmla="*/ 3635948 h 3784177"/>
              <a:gd name="connsiteX104" fmla="*/ 0 w 8037833"/>
              <a:gd name="connsiteY104" fmla="*/ 3635261 h 3784177"/>
              <a:gd name="connsiteX105" fmla="*/ 0 w 8037833"/>
              <a:gd name="connsiteY105"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04758 w 8037833"/>
              <a:gd name="connsiteY82" fmla="*/ 3637625 h 3784177"/>
              <a:gd name="connsiteX83" fmla="*/ 1664576 w 8037833"/>
              <a:gd name="connsiteY83" fmla="*/ 3638572 h 3784177"/>
              <a:gd name="connsiteX84" fmla="*/ 1577459 w 8037833"/>
              <a:gd name="connsiteY84" fmla="*/ 3658824 h 3784177"/>
              <a:gd name="connsiteX85" fmla="*/ 1527269 w 8037833"/>
              <a:gd name="connsiteY85" fmla="*/ 3663088 h 3784177"/>
              <a:gd name="connsiteX86" fmla="*/ 1390118 w 8037833"/>
              <a:gd name="connsiteY86" fmla="*/ 3682789 h 3784177"/>
              <a:gd name="connsiteX87" fmla="*/ 1252698 w 8037833"/>
              <a:gd name="connsiteY87" fmla="*/ 3708662 h 3784177"/>
              <a:gd name="connsiteX88" fmla="*/ 1206642 w 8037833"/>
              <a:gd name="connsiteY88" fmla="*/ 3736384 h 3784177"/>
              <a:gd name="connsiteX89" fmla="*/ 1058106 w 8037833"/>
              <a:gd name="connsiteY89" fmla="*/ 3776166 h 3784177"/>
              <a:gd name="connsiteX90" fmla="*/ 1039167 w 8037833"/>
              <a:gd name="connsiteY90" fmla="*/ 3784177 h 3784177"/>
              <a:gd name="connsiteX91" fmla="*/ 989223 w 8037833"/>
              <a:gd name="connsiteY91" fmla="*/ 3770303 h 3784177"/>
              <a:gd name="connsiteX92" fmla="*/ 907906 w 8037833"/>
              <a:gd name="connsiteY92" fmla="*/ 3757678 h 3784177"/>
              <a:gd name="connsiteX93" fmla="*/ 825226 w 8037833"/>
              <a:gd name="connsiteY93" fmla="*/ 3726369 h 3784177"/>
              <a:gd name="connsiteX94" fmla="*/ 722264 w 8037833"/>
              <a:gd name="connsiteY94" fmla="*/ 3747612 h 3784177"/>
              <a:gd name="connsiteX95" fmla="*/ 659460 w 8037833"/>
              <a:gd name="connsiteY95" fmla="*/ 3740429 h 3784177"/>
              <a:gd name="connsiteX96" fmla="*/ 556552 w 8037833"/>
              <a:gd name="connsiteY96" fmla="*/ 3739124 h 3784177"/>
              <a:gd name="connsiteX97" fmla="*/ 385384 w 8037833"/>
              <a:gd name="connsiteY97" fmla="*/ 3726388 h 3784177"/>
              <a:gd name="connsiteX98" fmla="*/ 339711 w 8037833"/>
              <a:gd name="connsiteY98" fmla="*/ 3718242 h 3784177"/>
              <a:gd name="connsiteX99" fmla="*/ 222239 w 8037833"/>
              <a:gd name="connsiteY99" fmla="*/ 3672335 h 3784177"/>
              <a:gd name="connsiteX100" fmla="*/ 163578 w 8037833"/>
              <a:gd name="connsiteY100" fmla="*/ 3656292 h 3784177"/>
              <a:gd name="connsiteX101" fmla="*/ 72220 w 8037833"/>
              <a:gd name="connsiteY101" fmla="*/ 3645272 h 3784177"/>
              <a:gd name="connsiteX102" fmla="*/ 44395 w 8037833"/>
              <a:gd name="connsiteY102" fmla="*/ 3639455 h 3784177"/>
              <a:gd name="connsiteX103" fmla="*/ 1962 w 8037833"/>
              <a:gd name="connsiteY103" fmla="*/ 3635948 h 3784177"/>
              <a:gd name="connsiteX104" fmla="*/ 0 w 8037833"/>
              <a:gd name="connsiteY104" fmla="*/ 3635261 h 3784177"/>
              <a:gd name="connsiteX105" fmla="*/ 0 w 8037833"/>
              <a:gd name="connsiteY105"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52698 w 8037833"/>
              <a:gd name="connsiteY86" fmla="*/ 3708662 h 3784177"/>
              <a:gd name="connsiteX87" fmla="*/ 1206642 w 8037833"/>
              <a:gd name="connsiteY87" fmla="*/ 3736384 h 3784177"/>
              <a:gd name="connsiteX88" fmla="*/ 1058106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25226 w 8037833"/>
              <a:gd name="connsiteY92" fmla="*/ 3726369 h 3784177"/>
              <a:gd name="connsiteX93" fmla="*/ 722264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52698 w 8037833"/>
              <a:gd name="connsiteY86" fmla="*/ 3708662 h 3784177"/>
              <a:gd name="connsiteX87" fmla="*/ 1206642 w 8037833"/>
              <a:gd name="connsiteY87" fmla="*/ 3736384 h 3784177"/>
              <a:gd name="connsiteX88" fmla="*/ 1058106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25226 w 8037833"/>
              <a:gd name="connsiteY92" fmla="*/ 3726369 h 3784177"/>
              <a:gd name="connsiteX93" fmla="*/ 722264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52698 w 8037833"/>
              <a:gd name="connsiteY86" fmla="*/ 3708662 h 3784177"/>
              <a:gd name="connsiteX87" fmla="*/ 1206642 w 8037833"/>
              <a:gd name="connsiteY87" fmla="*/ 3736384 h 3784177"/>
              <a:gd name="connsiteX88" fmla="*/ 1058106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25226 w 8037833"/>
              <a:gd name="connsiteY92" fmla="*/ 3726369 h 3784177"/>
              <a:gd name="connsiteX93" fmla="*/ 722264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52698 w 8037833"/>
              <a:gd name="connsiteY86" fmla="*/ 3708662 h 3784177"/>
              <a:gd name="connsiteX87" fmla="*/ 1206642 w 8037833"/>
              <a:gd name="connsiteY87" fmla="*/ 3736384 h 3784177"/>
              <a:gd name="connsiteX88" fmla="*/ 1058106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25226 w 8037833"/>
              <a:gd name="connsiteY92" fmla="*/ 3726369 h 3784177"/>
              <a:gd name="connsiteX93" fmla="*/ 722264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52698 w 8037833"/>
              <a:gd name="connsiteY86" fmla="*/ 3708662 h 3784177"/>
              <a:gd name="connsiteX87" fmla="*/ 1206642 w 8037833"/>
              <a:gd name="connsiteY87" fmla="*/ 3736384 h 3784177"/>
              <a:gd name="connsiteX88" fmla="*/ 1058106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25226 w 8037833"/>
              <a:gd name="connsiteY92" fmla="*/ 3726369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52698 w 8037833"/>
              <a:gd name="connsiteY86" fmla="*/ 3708662 h 3784177"/>
              <a:gd name="connsiteX87" fmla="*/ 1206642 w 8037833"/>
              <a:gd name="connsiteY87" fmla="*/ 3736384 h 3784177"/>
              <a:gd name="connsiteX88" fmla="*/ 1058106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25226 w 8037833"/>
              <a:gd name="connsiteY92" fmla="*/ 3726369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52698 w 8037833"/>
              <a:gd name="connsiteY86" fmla="*/ 3708662 h 3784177"/>
              <a:gd name="connsiteX87" fmla="*/ 1206642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25226 w 8037833"/>
              <a:gd name="connsiteY92" fmla="*/ 3726369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52698 w 8037833"/>
              <a:gd name="connsiteY86" fmla="*/ 3708662 h 3784177"/>
              <a:gd name="connsiteX87" fmla="*/ 1206642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25226 w 8037833"/>
              <a:gd name="connsiteY92" fmla="*/ 3726369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52698 w 8037833"/>
              <a:gd name="connsiteY86" fmla="*/ 3708662 h 3784177"/>
              <a:gd name="connsiteX87" fmla="*/ 1206642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25226 w 8037833"/>
              <a:gd name="connsiteY92" fmla="*/ 3726369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52698 w 8037833"/>
              <a:gd name="connsiteY86" fmla="*/ 3708662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25226 w 8037833"/>
              <a:gd name="connsiteY92" fmla="*/ 3726369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25226 w 8037833"/>
              <a:gd name="connsiteY92" fmla="*/ 3726369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25226 w 8037833"/>
              <a:gd name="connsiteY92" fmla="*/ 3726369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25226 w 8037833"/>
              <a:gd name="connsiteY92" fmla="*/ 3726369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25226 w 8037833"/>
              <a:gd name="connsiteY92" fmla="*/ 3726369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25226 w 8037833"/>
              <a:gd name="connsiteY92" fmla="*/ 3726369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33137 w 8037833"/>
              <a:gd name="connsiteY92" fmla="*/ 3744175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33137 w 8037833"/>
              <a:gd name="connsiteY92" fmla="*/ 3744175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33137 w 8037833"/>
              <a:gd name="connsiteY92" fmla="*/ 3744175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94769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33137 w 8037833"/>
              <a:gd name="connsiteY92" fmla="*/ 3744175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94769 w 8037833"/>
              <a:gd name="connsiteY7" fmla="*/ 3276296 h 3784177"/>
              <a:gd name="connsiteX8" fmla="*/ 7293055 w 8037833"/>
              <a:gd name="connsiteY8" fmla="*/ 3276425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33137 w 8037833"/>
              <a:gd name="connsiteY92" fmla="*/ 3744175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94769 w 8037833"/>
              <a:gd name="connsiteY7" fmla="*/ 3276296 h 3784177"/>
              <a:gd name="connsiteX8" fmla="*/ 7293055 w 8037833"/>
              <a:gd name="connsiteY8" fmla="*/ 3276425 h 3784177"/>
              <a:gd name="connsiteX9" fmla="*/ 7197338 w 8037833"/>
              <a:gd name="connsiteY9" fmla="*/ 3224751 h 3784177"/>
              <a:gd name="connsiteX10" fmla="*/ 7176821 w 8037833"/>
              <a:gd name="connsiteY10" fmla="*/ 3236181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33137 w 8037833"/>
              <a:gd name="connsiteY92" fmla="*/ 3744175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76821 w 8037833"/>
              <a:gd name="connsiteY10" fmla="*/ 3236181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33137 w 8037833"/>
              <a:gd name="connsiteY92" fmla="*/ 3744175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33137 w 8037833"/>
              <a:gd name="connsiteY92" fmla="*/ 3744175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33137 w 8037833"/>
              <a:gd name="connsiteY92" fmla="*/ 3744175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33137 w 8037833"/>
              <a:gd name="connsiteY92" fmla="*/ 3744175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33137 w 8037833"/>
              <a:gd name="connsiteY92" fmla="*/ 3744175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33137 w 8037833"/>
              <a:gd name="connsiteY92" fmla="*/ 3744175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26577 w 8037833"/>
              <a:gd name="connsiteY32" fmla="*/ 3465714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33137 w 8037833"/>
              <a:gd name="connsiteY92" fmla="*/ 3744175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33137 w 8037833"/>
              <a:gd name="connsiteY92" fmla="*/ 3744175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33137 w 8037833"/>
              <a:gd name="connsiteY92" fmla="*/ 3744175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33137 w 8037833"/>
              <a:gd name="connsiteY92" fmla="*/ 3744175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26982 w 8037833"/>
              <a:gd name="connsiteY18" fmla="*/ 3395855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33137 w 8037833"/>
              <a:gd name="connsiteY92" fmla="*/ 3744175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26982 w 8037833"/>
              <a:gd name="connsiteY18" fmla="*/ 3395855 h 3784177"/>
              <a:gd name="connsiteX19" fmla="*/ 6352283 w 8037833"/>
              <a:gd name="connsiteY19" fmla="*/ 3374762 h 3784177"/>
              <a:gd name="connsiteX20" fmla="*/ 6151276 w 8037833"/>
              <a:gd name="connsiteY20" fmla="*/ 3366439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70533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33137 w 8037833"/>
              <a:gd name="connsiteY92" fmla="*/ 3744175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26982 w 8037833"/>
              <a:gd name="connsiteY18" fmla="*/ 3395855 h 3784177"/>
              <a:gd name="connsiteX19" fmla="*/ 6352283 w 8037833"/>
              <a:gd name="connsiteY19" fmla="*/ 3374762 h 3784177"/>
              <a:gd name="connsiteX20" fmla="*/ 6151276 w 8037833"/>
              <a:gd name="connsiteY20" fmla="*/ 3366439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11197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33137 w 8037833"/>
              <a:gd name="connsiteY92" fmla="*/ 3744175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26982 w 8037833"/>
              <a:gd name="connsiteY18" fmla="*/ 3395855 h 3784177"/>
              <a:gd name="connsiteX19" fmla="*/ 6352283 w 8037833"/>
              <a:gd name="connsiteY19" fmla="*/ 3374762 h 3784177"/>
              <a:gd name="connsiteX20" fmla="*/ 6151276 w 8037833"/>
              <a:gd name="connsiteY20" fmla="*/ 3366439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50014 w 8037833"/>
              <a:gd name="connsiteY54" fmla="*/ 3726942 h 3784177"/>
              <a:gd name="connsiteX55" fmla="*/ 3934671 w 8037833"/>
              <a:gd name="connsiteY55" fmla="*/ 3723339 h 3784177"/>
              <a:gd name="connsiteX56" fmla="*/ 3930274 w 8037833"/>
              <a:gd name="connsiteY56" fmla="*/ 3717148 h 3784177"/>
              <a:gd name="connsiteX57" fmla="*/ 3907660 w 8037833"/>
              <a:gd name="connsiteY57" fmla="*/ 3714456 h 3784177"/>
              <a:gd name="connsiteX58" fmla="*/ 3905087 w 8037833"/>
              <a:gd name="connsiteY58" fmla="*/ 3716098 h 3784177"/>
              <a:gd name="connsiteX59" fmla="*/ 3886347 w 8037833"/>
              <a:gd name="connsiteY59" fmla="*/ 3706620 h 3784177"/>
              <a:gd name="connsiteX60" fmla="*/ 3811197 w 8037833"/>
              <a:gd name="connsiteY60" fmla="*/ 3689905 h 3784177"/>
              <a:gd name="connsiteX61" fmla="*/ 3678563 w 8037833"/>
              <a:gd name="connsiteY61" fmla="*/ 3694486 h 3784177"/>
              <a:gd name="connsiteX62" fmla="*/ 3524121 w 8037833"/>
              <a:gd name="connsiteY62" fmla="*/ 3642736 h 3784177"/>
              <a:gd name="connsiteX63" fmla="*/ 3373519 w 8037833"/>
              <a:gd name="connsiteY63" fmla="*/ 3665785 h 3784177"/>
              <a:gd name="connsiteX64" fmla="*/ 3114267 w 8037833"/>
              <a:gd name="connsiteY64" fmla="*/ 3638983 h 3784177"/>
              <a:gd name="connsiteX65" fmla="*/ 2989722 w 8037833"/>
              <a:gd name="connsiteY65" fmla="*/ 3623230 h 3784177"/>
              <a:gd name="connsiteX66" fmla="*/ 2965734 w 8037833"/>
              <a:gd name="connsiteY66" fmla="*/ 3635676 h 3784177"/>
              <a:gd name="connsiteX67" fmla="*/ 2961603 w 8037833"/>
              <a:gd name="connsiteY67" fmla="*/ 3638221 h 3784177"/>
              <a:gd name="connsiteX68" fmla="*/ 2944959 w 8037833"/>
              <a:gd name="connsiteY68" fmla="*/ 3639723 h 3784177"/>
              <a:gd name="connsiteX69" fmla="*/ 2940402 w 8037833"/>
              <a:gd name="connsiteY69" fmla="*/ 3651000 h 3784177"/>
              <a:gd name="connsiteX70" fmla="*/ 2884777 w 8037833"/>
              <a:gd name="connsiteY70" fmla="*/ 3660775 h 3784177"/>
              <a:gd name="connsiteX71" fmla="*/ 2739034 w 8037833"/>
              <a:gd name="connsiteY71" fmla="*/ 3647396 h 3784177"/>
              <a:gd name="connsiteX72" fmla="*/ 2651827 w 8037833"/>
              <a:gd name="connsiteY72" fmla="*/ 3646306 h 3784177"/>
              <a:gd name="connsiteX73" fmla="*/ 2618680 w 8037833"/>
              <a:gd name="connsiteY73" fmla="*/ 3656755 h 3784177"/>
              <a:gd name="connsiteX74" fmla="*/ 2572404 w 8037833"/>
              <a:gd name="connsiteY74" fmla="*/ 3664043 h 3784177"/>
              <a:gd name="connsiteX75" fmla="*/ 2423704 w 8037833"/>
              <a:gd name="connsiteY75" fmla="*/ 3658079 h 3784177"/>
              <a:gd name="connsiteX76" fmla="*/ 2301172 w 8037833"/>
              <a:gd name="connsiteY76" fmla="*/ 3663053 h 3784177"/>
              <a:gd name="connsiteX77" fmla="*/ 2258745 w 8037833"/>
              <a:gd name="connsiteY77" fmla="*/ 3673229 h 3784177"/>
              <a:gd name="connsiteX78" fmla="*/ 2082844 w 8037833"/>
              <a:gd name="connsiteY78" fmla="*/ 3645349 h 3784177"/>
              <a:gd name="connsiteX79" fmla="*/ 1938480 w 8037833"/>
              <a:gd name="connsiteY79" fmla="*/ 3601439 h 3784177"/>
              <a:gd name="connsiteX80" fmla="*/ 1900166 w 8037833"/>
              <a:gd name="connsiteY80" fmla="*/ 3609358 h 3784177"/>
              <a:gd name="connsiteX81" fmla="*/ 1704758 w 8037833"/>
              <a:gd name="connsiteY81" fmla="*/ 3637625 h 3784177"/>
              <a:gd name="connsiteX82" fmla="*/ 1664576 w 8037833"/>
              <a:gd name="connsiteY82" fmla="*/ 3638572 h 3784177"/>
              <a:gd name="connsiteX83" fmla="*/ 1577459 w 8037833"/>
              <a:gd name="connsiteY83" fmla="*/ 3658824 h 3784177"/>
              <a:gd name="connsiteX84" fmla="*/ 1527269 w 8037833"/>
              <a:gd name="connsiteY84" fmla="*/ 3663088 h 3784177"/>
              <a:gd name="connsiteX85" fmla="*/ 1390118 w 8037833"/>
              <a:gd name="connsiteY85" fmla="*/ 3682789 h 3784177"/>
              <a:gd name="connsiteX86" fmla="*/ 1268521 w 8037833"/>
              <a:gd name="connsiteY86" fmla="*/ 3713114 h 3784177"/>
              <a:gd name="connsiteX87" fmla="*/ 1186863 w 8037833"/>
              <a:gd name="connsiteY87" fmla="*/ 3736384 h 3784177"/>
              <a:gd name="connsiteX88" fmla="*/ 1073929 w 8037833"/>
              <a:gd name="connsiteY88" fmla="*/ 3776166 h 3784177"/>
              <a:gd name="connsiteX89" fmla="*/ 1039167 w 8037833"/>
              <a:gd name="connsiteY89" fmla="*/ 3784177 h 3784177"/>
              <a:gd name="connsiteX90" fmla="*/ 989223 w 8037833"/>
              <a:gd name="connsiteY90" fmla="*/ 3770303 h 3784177"/>
              <a:gd name="connsiteX91" fmla="*/ 907906 w 8037833"/>
              <a:gd name="connsiteY91" fmla="*/ 3757678 h 3784177"/>
              <a:gd name="connsiteX92" fmla="*/ 833137 w 8037833"/>
              <a:gd name="connsiteY92" fmla="*/ 3744175 h 3784177"/>
              <a:gd name="connsiteX93" fmla="*/ 742042 w 8037833"/>
              <a:gd name="connsiteY93" fmla="*/ 3747612 h 3784177"/>
              <a:gd name="connsiteX94" fmla="*/ 659460 w 8037833"/>
              <a:gd name="connsiteY94" fmla="*/ 3740429 h 3784177"/>
              <a:gd name="connsiteX95" fmla="*/ 556552 w 8037833"/>
              <a:gd name="connsiteY95" fmla="*/ 3739124 h 3784177"/>
              <a:gd name="connsiteX96" fmla="*/ 385384 w 8037833"/>
              <a:gd name="connsiteY96" fmla="*/ 3726388 h 3784177"/>
              <a:gd name="connsiteX97" fmla="*/ 339711 w 8037833"/>
              <a:gd name="connsiteY97" fmla="*/ 3718242 h 3784177"/>
              <a:gd name="connsiteX98" fmla="*/ 222239 w 8037833"/>
              <a:gd name="connsiteY98" fmla="*/ 3672335 h 3784177"/>
              <a:gd name="connsiteX99" fmla="*/ 163578 w 8037833"/>
              <a:gd name="connsiteY99" fmla="*/ 3656292 h 3784177"/>
              <a:gd name="connsiteX100" fmla="*/ 72220 w 8037833"/>
              <a:gd name="connsiteY100" fmla="*/ 3645272 h 3784177"/>
              <a:gd name="connsiteX101" fmla="*/ 44395 w 8037833"/>
              <a:gd name="connsiteY101" fmla="*/ 3639455 h 3784177"/>
              <a:gd name="connsiteX102" fmla="*/ 1962 w 8037833"/>
              <a:gd name="connsiteY102" fmla="*/ 3635948 h 3784177"/>
              <a:gd name="connsiteX103" fmla="*/ 0 w 8037833"/>
              <a:gd name="connsiteY103" fmla="*/ 3635261 h 3784177"/>
              <a:gd name="connsiteX104" fmla="*/ 0 w 8037833"/>
              <a:gd name="connsiteY10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26982 w 8037833"/>
              <a:gd name="connsiteY18" fmla="*/ 3395855 h 3784177"/>
              <a:gd name="connsiteX19" fmla="*/ 6352283 w 8037833"/>
              <a:gd name="connsiteY19" fmla="*/ 3374762 h 3784177"/>
              <a:gd name="connsiteX20" fmla="*/ 6151276 w 8037833"/>
              <a:gd name="connsiteY20" fmla="*/ 3366439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34671 w 8037833"/>
              <a:gd name="connsiteY54" fmla="*/ 3723339 h 3784177"/>
              <a:gd name="connsiteX55" fmla="*/ 3930274 w 8037833"/>
              <a:gd name="connsiteY55" fmla="*/ 3717148 h 3784177"/>
              <a:gd name="connsiteX56" fmla="*/ 3907660 w 8037833"/>
              <a:gd name="connsiteY56" fmla="*/ 3714456 h 3784177"/>
              <a:gd name="connsiteX57" fmla="*/ 3905087 w 8037833"/>
              <a:gd name="connsiteY57" fmla="*/ 3716098 h 3784177"/>
              <a:gd name="connsiteX58" fmla="*/ 3886347 w 8037833"/>
              <a:gd name="connsiteY58" fmla="*/ 3706620 h 3784177"/>
              <a:gd name="connsiteX59" fmla="*/ 3811197 w 8037833"/>
              <a:gd name="connsiteY59" fmla="*/ 3689905 h 3784177"/>
              <a:gd name="connsiteX60" fmla="*/ 3678563 w 8037833"/>
              <a:gd name="connsiteY60" fmla="*/ 3694486 h 3784177"/>
              <a:gd name="connsiteX61" fmla="*/ 3524121 w 8037833"/>
              <a:gd name="connsiteY61" fmla="*/ 3642736 h 3784177"/>
              <a:gd name="connsiteX62" fmla="*/ 3373519 w 8037833"/>
              <a:gd name="connsiteY62" fmla="*/ 3665785 h 3784177"/>
              <a:gd name="connsiteX63" fmla="*/ 3114267 w 8037833"/>
              <a:gd name="connsiteY63" fmla="*/ 3638983 h 3784177"/>
              <a:gd name="connsiteX64" fmla="*/ 2989722 w 8037833"/>
              <a:gd name="connsiteY64" fmla="*/ 3623230 h 3784177"/>
              <a:gd name="connsiteX65" fmla="*/ 2965734 w 8037833"/>
              <a:gd name="connsiteY65" fmla="*/ 3635676 h 3784177"/>
              <a:gd name="connsiteX66" fmla="*/ 2961603 w 8037833"/>
              <a:gd name="connsiteY66" fmla="*/ 3638221 h 3784177"/>
              <a:gd name="connsiteX67" fmla="*/ 2944959 w 8037833"/>
              <a:gd name="connsiteY67" fmla="*/ 3639723 h 3784177"/>
              <a:gd name="connsiteX68" fmla="*/ 2940402 w 8037833"/>
              <a:gd name="connsiteY68" fmla="*/ 3651000 h 3784177"/>
              <a:gd name="connsiteX69" fmla="*/ 2884777 w 8037833"/>
              <a:gd name="connsiteY69" fmla="*/ 3660775 h 3784177"/>
              <a:gd name="connsiteX70" fmla="*/ 2739034 w 8037833"/>
              <a:gd name="connsiteY70" fmla="*/ 3647396 h 3784177"/>
              <a:gd name="connsiteX71" fmla="*/ 2651827 w 8037833"/>
              <a:gd name="connsiteY71" fmla="*/ 3646306 h 3784177"/>
              <a:gd name="connsiteX72" fmla="*/ 2618680 w 8037833"/>
              <a:gd name="connsiteY72" fmla="*/ 3656755 h 3784177"/>
              <a:gd name="connsiteX73" fmla="*/ 2572404 w 8037833"/>
              <a:gd name="connsiteY73" fmla="*/ 3664043 h 3784177"/>
              <a:gd name="connsiteX74" fmla="*/ 2423704 w 8037833"/>
              <a:gd name="connsiteY74" fmla="*/ 3658079 h 3784177"/>
              <a:gd name="connsiteX75" fmla="*/ 2301172 w 8037833"/>
              <a:gd name="connsiteY75" fmla="*/ 3663053 h 3784177"/>
              <a:gd name="connsiteX76" fmla="*/ 2258745 w 8037833"/>
              <a:gd name="connsiteY76" fmla="*/ 3673229 h 3784177"/>
              <a:gd name="connsiteX77" fmla="*/ 2082844 w 8037833"/>
              <a:gd name="connsiteY77" fmla="*/ 3645349 h 3784177"/>
              <a:gd name="connsiteX78" fmla="*/ 1938480 w 8037833"/>
              <a:gd name="connsiteY78" fmla="*/ 3601439 h 3784177"/>
              <a:gd name="connsiteX79" fmla="*/ 1900166 w 8037833"/>
              <a:gd name="connsiteY79" fmla="*/ 3609358 h 3784177"/>
              <a:gd name="connsiteX80" fmla="*/ 1704758 w 8037833"/>
              <a:gd name="connsiteY80" fmla="*/ 3637625 h 3784177"/>
              <a:gd name="connsiteX81" fmla="*/ 1664576 w 8037833"/>
              <a:gd name="connsiteY81" fmla="*/ 3638572 h 3784177"/>
              <a:gd name="connsiteX82" fmla="*/ 1577459 w 8037833"/>
              <a:gd name="connsiteY82" fmla="*/ 3658824 h 3784177"/>
              <a:gd name="connsiteX83" fmla="*/ 1527269 w 8037833"/>
              <a:gd name="connsiteY83" fmla="*/ 3663088 h 3784177"/>
              <a:gd name="connsiteX84" fmla="*/ 1390118 w 8037833"/>
              <a:gd name="connsiteY84" fmla="*/ 3682789 h 3784177"/>
              <a:gd name="connsiteX85" fmla="*/ 1268521 w 8037833"/>
              <a:gd name="connsiteY85" fmla="*/ 3713114 h 3784177"/>
              <a:gd name="connsiteX86" fmla="*/ 1186863 w 8037833"/>
              <a:gd name="connsiteY86" fmla="*/ 3736384 h 3784177"/>
              <a:gd name="connsiteX87" fmla="*/ 1073929 w 8037833"/>
              <a:gd name="connsiteY87" fmla="*/ 3776166 h 3784177"/>
              <a:gd name="connsiteX88" fmla="*/ 1039167 w 8037833"/>
              <a:gd name="connsiteY88" fmla="*/ 3784177 h 3784177"/>
              <a:gd name="connsiteX89" fmla="*/ 989223 w 8037833"/>
              <a:gd name="connsiteY89" fmla="*/ 3770303 h 3784177"/>
              <a:gd name="connsiteX90" fmla="*/ 907906 w 8037833"/>
              <a:gd name="connsiteY90" fmla="*/ 3757678 h 3784177"/>
              <a:gd name="connsiteX91" fmla="*/ 833137 w 8037833"/>
              <a:gd name="connsiteY91" fmla="*/ 3744175 h 3784177"/>
              <a:gd name="connsiteX92" fmla="*/ 742042 w 8037833"/>
              <a:gd name="connsiteY92" fmla="*/ 3747612 h 3784177"/>
              <a:gd name="connsiteX93" fmla="*/ 659460 w 8037833"/>
              <a:gd name="connsiteY93" fmla="*/ 3740429 h 3784177"/>
              <a:gd name="connsiteX94" fmla="*/ 556552 w 8037833"/>
              <a:gd name="connsiteY94" fmla="*/ 3739124 h 3784177"/>
              <a:gd name="connsiteX95" fmla="*/ 385384 w 8037833"/>
              <a:gd name="connsiteY95" fmla="*/ 3726388 h 3784177"/>
              <a:gd name="connsiteX96" fmla="*/ 339711 w 8037833"/>
              <a:gd name="connsiteY96" fmla="*/ 3718242 h 3784177"/>
              <a:gd name="connsiteX97" fmla="*/ 222239 w 8037833"/>
              <a:gd name="connsiteY97" fmla="*/ 3672335 h 3784177"/>
              <a:gd name="connsiteX98" fmla="*/ 163578 w 8037833"/>
              <a:gd name="connsiteY98" fmla="*/ 3656292 h 3784177"/>
              <a:gd name="connsiteX99" fmla="*/ 72220 w 8037833"/>
              <a:gd name="connsiteY99" fmla="*/ 3645272 h 3784177"/>
              <a:gd name="connsiteX100" fmla="*/ 44395 w 8037833"/>
              <a:gd name="connsiteY100" fmla="*/ 3639455 h 3784177"/>
              <a:gd name="connsiteX101" fmla="*/ 1962 w 8037833"/>
              <a:gd name="connsiteY101" fmla="*/ 3635948 h 3784177"/>
              <a:gd name="connsiteX102" fmla="*/ 0 w 8037833"/>
              <a:gd name="connsiteY102" fmla="*/ 3635261 h 3784177"/>
              <a:gd name="connsiteX103" fmla="*/ 0 w 8037833"/>
              <a:gd name="connsiteY103"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26982 w 8037833"/>
              <a:gd name="connsiteY18" fmla="*/ 3395855 h 3784177"/>
              <a:gd name="connsiteX19" fmla="*/ 6352283 w 8037833"/>
              <a:gd name="connsiteY19" fmla="*/ 3374762 h 3784177"/>
              <a:gd name="connsiteX20" fmla="*/ 6151276 w 8037833"/>
              <a:gd name="connsiteY20" fmla="*/ 3366439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34671 w 8037833"/>
              <a:gd name="connsiteY54" fmla="*/ 3723339 h 3784177"/>
              <a:gd name="connsiteX55" fmla="*/ 3930274 w 8037833"/>
              <a:gd name="connsiteY55" fmla="*/ 3717148 h 3784177"/>
              <a:gd name="connsiteX56" fmla="*/ 3907660 w 8037833"/>
              <a:gd name="connsiteY56" fmla="*/ 3714456 h 3784177"/>
              <a:gd name="connsiteX57" fmla="*/ 3905087 w 8037833"/>
              <a:gd name="connsiteY57" fmla="*/ 3716098 h 3784177"/>
              <a:gd name="connsiteX58" fmla="*/ 3886347 w 8037833"/>
              <a:gd name="connsiteY58" fmla="*/ 3706620 h 3784177"/>
              <a:gd name="connsiteX59" fmla="*/ 3811197 w 8037833"/>
              <a:gd name="connsiteY59" fmla="*/ 3689905 h 3784177"/>
              <a:gd name="connsiteX60" fmla="*/ 3666696 w 8037833"/>
              <a:gd name="connsiteY60" fmla="*/ 3681132 h 3784177"/>
              <a:gd name="connsiteX61" fmla="*/ 3524121 w 8037833"/>
              <a:gd name="connsiteY61" fmla="*/ 3642736 h 3784177"/>
              <a:gd name="connsiteX62" fmla="*/ 3373519 w 8037833"/>
              <a:gd name="connsiteY62" fmla="*/ 3665785 h 3784177"/>
              <a:gd name="connsiteX63" fmla="*/ 3114267 w 8037833"/>
              <a:gd name="connsiteY63" fmla="*/ 3638983 h 3784177"/>
              <a:gd name="connsiteX64" fmla="*/ 2989722 w 8037833"/>
              <a:gd name="connsiteY64" fmla="*/ 3623230 h 3784177"/>
              <a:gd name="connsiteX65" fmla="*/ 2965734 w 8037833"/>
              <a:gd name="connsiteY65" fmla="*/ 3635676 h 3784177"/>
              <a:gd name="connsiteX66" fmla="*/ 2961603 w 8037833"/>
              <a:gd name="connsiteY66" fmla="*/ 3638221 h 3784177"/>
              <a:gd name="connsiteX67" fmla="*/ 2944959 w 8037833"/>
              <a:gd name="connsiteY67" fmla="*/ 3639723 h 3784177"/>
              <a:gd name="connsiteX68" fmla="*/ 2940402 w 8037833"/>
              <a:gd name="connsiteY68" fmla="*/ 3651000 h 3784177"/>
              <a:gd name="connsiteX69" fmla="*/ 2884777 w 8037833"/>
              <a:gd name="connsiteY69" fmla="*/ 3660775 h 3784177"/>
              <a:gd name="connsiteX70" fmla="*/ 2739034 w 8037833"/>
              <a:gd name="connsiteY70" fmla="*/ 3647396 h 3784177"/>
              <a:gd name="connsiteX71" fmla="*/ 2651827 w 8037833"/>
              <a:gd name="connsiteY71" fmla="*/ 3646306 h 3784177"/>
              <a:gd name="connsiteX72" fmla="*/ 2618680 w 8037833"/>
              <a:gd name="connsiteY72" fmla="*/ 3656755 h 3784177"/>
              <a:gd name="connsiteX73" fmla="*/ 2572404 w 8037833"/>
              <a:gd name="connsiteY73" fmla="*/ 3664043 h 3784177"/>
              <a:gd name="connsiteX74" fmla="*/ 2423704 w 8037833"/>
              <a:gd name="connsiteY74" fmla="*/ 3658079 h 3784177"/>
              <a:gd name="connsiteX75" fmla="*/ 2301172 w 8037833"/>
              <a:gd name="connsiteY75" fmla="*/ 3663053 h 3784177"/>
              <a:gd name="connsiteX76" fmla="*/ 2258745 w 8037833"/>
              <a:gd name="connsiteY76" fmla="*/ 3673229 h 3784177"/>
              <a:gd name="connsiteX77" fmla="*/ 2082844 w 8037833"/>
              <a:gd name="connsiteY77" fmla="*/ 3645349 h 3784177"/>
              <a:gd name="connsiteX78" fmla="*/ 1938480 w 8037833"/>
              <a:gd name="connsiteY78" fmla="*/ 3601439 h 3784177"/>
              <a:gd name="connsiteX79" fmla="*/ 1900166 w 8037833"/>
              <a:gd name="connsiteY79" fmla="*/ 3609358 h 3784177"/>
              <a:gd name="connsiteX80" fmla="*/ 1704758 w 8037833"/>
              <a:gd name="connsiteY80" fmla="*/ 3637625 h 3784177"/>
              <a:gd name="connsiteX81" fmla="*/ 1664576 w 8037833"/>
              <a:gd name="connsiteY81" fmla="*/ 3638572 h 3784177"/>
              <a:gd name="connsiteX82" fmla="*/ 1577459 w 8037833"/>
              <a:gd name="connsiteY82" fmla="*/ 3658824 h 3784177"/>
              <a:gd name="connsiteX83" fmla="*/ 1527269 w 8037833"/>
              <a:gd name="connsiteY83" fmla="*/ 3663088 h 3784177"/>
              <a:gd name="connsiteX84" fmla="*/ 1390118 w 8037833"/>
              <a:gd name="connsiteY84" fmla="*/ 3682789 h 3784177"/>
              <a:gd name="connsiteX85" fmla="*/ 1268521 w 8037833"/>
              <a:gd name="connsiteY85" fmla="*/ 3713114 h 3784177"/>
              <a:gd name="connsiteX86" fmla="*/ 1186863 w 8037833"/>
              <a:gd name="connsiteY86" fmla="*/ 3736384 h 3784177"/>
              <a:gd name="connsiteX87" fmla="*/ 1073929 w 8037833"/>
              <a:gd name="connsiteY87" fmla="*/ 3776166 h 3784177"/>
              <a:gd name="connsiteX88" fmla="*/ 1039167 w 8037833"/>
              <a:gd name="connsiteY88" fmla="*/ 3784177 h 3784177"/>
              <a:gd name="connsiteX89" fmla="*/ 989223 w 8037833"/>
              <a:gd name="connsiteY89" fmla="*/ 3770303 h 3784177"/>
              <a:gd name="connsiteX90" fmla="*/ 907906 w 8037833"/>
              <a:gd name="connsiteY90" fmla="*/ 3757678 h 3784177"/>
              <a:gd name="connsiteX91" fmla="*/ 833137 w 8037833"/>
              <a:gd name="connsiteY91" fmla="*/ 3744175 h 3784177"/>
              <a:gd name="connsiteX92" fmla="*/ 742042 w 8037833"/>
              <a:gd name="connsiteY92" fmla="*/ 3747612 h 3784177"/>
              <a:gd name="connsiteX93" fmla="*/ 659460 w 8037833"/>
              <a:gd name="connsiteY93" fmla="*/ 3740429 h 3784177"/>
              <a:gd name="connsiteX94" fmla="*/ 556552 w 8037833"/>
              <a:gd name="connsiteY94" fmla="*/ 3739124 h 3784177"/>
              <a:gd name="connsiteX95" fmla="*/ 385384 w 8037833"/>
              <a:gd name="connsiteY95" fmla="*/ 3726388 h 3784177"/>
              <a:gd name="connsiteX96" fmla="*/ 339711 w 8037833"/>
              <a:gd name="connsiteY96" fmla="*/ 3718242 h 3784177"/>
              <a:gd name="connsiteX97" fmla="*/ 222239 w 8037833"/>
              <a:gd name="connsiteY97" fmla="*/ 3672335 h 3784177"/>
              <a:gd name="connsiteX98" fmla="*/ 163578 w 8037833"/>
              <a:gd name="connsiteY98" fmla="*/ 3656292 h 3784177"/>
              <a:gd name="connsiteX99" fmla="*/ 72220 w 8037833"/>
              <a:gd name="connsiteY99" fmla="*/ 3645272 h 3784177"/>
              <a:gd name="connsiteX100" fmla="*/ 44395 w 8037833"/>
              <a:gd name="connsiteY100" fmla="*/ 3639455 h 3784177"/>
              <a:gd name="connsiteX101" fmla="*/ 1962 w 8037833"/>
              <a:gd name="connsiteY101" fmla="*/ 3635948 h 3784177"/>
              <a:gd name="connsiteX102" fmla="*/ 0 w 8037833"/>
              <a:gd name="connsiteY102" fmla="*/ 3635261 h 3784177"/>
              <a:gd name="connsiteX103" fmla="*/ 0 w 8037833"/>
              <a:gd name="connsiteY103"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26982 w 8037833"/>
              <a:gd name="connsiteY18" fmla="*/ 3395855 h 3784177"/>
              <a:gd name="connsiteX19" fmla="*/ 6352283 w 8037833"/>
              <a:gd name="connsiteY19" fmla="*/ 3374762 h 3784177"/>
              <a:gd name="connsiteX20" fmla="*/ 6151276 w 8037833"/>
              <a:gd name="connsiteY20" fmla="*/ 3366439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34671 w 8037833"/>
              <a:gd name="connsiteY54" fmla="*/ 3723339 h 3784177"/>
              <a:gd name="connsiteX55" fmla="*/ 3930274 w 8037833"/>
              <a:gd name="connsiteY55" fmla="*/ 3717148 h 3784177"/>
              <a:gd name="connsiteX56" fmla="*/ 3907660 w 8037833"/>
              <a:gd name="connsiteY56" fmla="*/ 3714456 h 3784177"/>
              <a:gd name="connsiteX57" fmla="*/ 3905087 w 8037833"/>
              <a:gd name="connsiteY57" fmla="*/ 3716098 h 3784177"/>
              <a:gd name="connsiteX58" fmla="*/ 3886347 w 8037833"/>
              <a:gd name="connsiteY58" fmla="*/ 3706620 h 3784177"/>
              <a:gd name="connsiteX59" fmla="*/ 3811197 w 8037833"/>
              <a:gd name="connsiteY59" fmla="*/ 3689905 h 3784177"/>
              <a:gd name="connsiteX60" fmla="*/ 3666696 w 8037833"/>
              <a:gd name="connsiteY60" fmla="*/ 3681132 h 3784177"/>
              <a:gd name="connsiteX61" fmla="*/ 3516210 w 8037833"/>
              <a:gd name="connsiteY61" fmla="*/ 3656091 h 3784177"/>
              <a:gd name="connsiteX62" fmla="*/ 3373519 w 8037833"/>
              <a:gd name="connsiteY62" fmla="*/ 3665785 h 3784177"/>
              <a:gd name="connsiteX63" fmla="*/ 3114267 w 8037833"/>
              <a:gd name="connsiteY63" fmla="*/ 3638983 h 3784177"/>
              <a:gd name="connsiteX64" fmla="*/ 2989722 w 8037833"/>
              <a:gd name="connsiteY64" fmla="*/ 3623230 h 3784177"/>
              <a:gd name="connsiteX65" fmla="*/ 2965734 w 8037833"/>
              <a:gd name="connsiteY65" fmla="*/ 3635676 h 3784177"/>
              <a:gd name="connsiteX66" fmla="*/ 2961603 w 8037833"/>
              <a:gd name="connsiteY66" fmla="*/ 3638221 h 3784177"/>
              <a:gd name="connsiteX67" fmla="*/ 2944959 w 8037833"/>
              <a:gd name="connsiteY67" fmla="*/ 3639723 h 3784177"/>
              <a:gd name="connsiteX68" fmla="*/ 2940402 w 8037833"/>
              <a:gd name="connsiteY68" fmla="*/ 3651000 h 3784177"/>
              <a:gd name="connsiteX69" fmla="*/ 2884777 w 8037833"/>
              <a:gd name="connsiteY69" fmla="*/ 3660775 h 3784177"/>
              <a:gd name="connsiteX70" fmla="*/ 2739034 w 8037833"/>
              <a:gd name="connsiteY70" fmla="*/ 3647396 h 3784177"/>
              <a:gd name="connsiteX71" fmla="*/ 2651827 w 8037833"/>
              <a:gd name="connsiteY71" fmla="*/ 3646306 h 3784177"/>
              <a:gd name="connsiteX72" fmla="*/ 2618680 w 8037833"/>
              <a:gd name="connsiteY72" fmla="*/ 3656755 h 3784177"/>
              <a:gd name="connsiteX73" fmla="*/ 2572404 w 8037833"/>
              <a:gd name="connsiteY73" fmla="*/ 3664043 h 3784177"/>
              <a:gd name="connsiteX74" fmla="*/ 2423704 w 8037833"/>
              <a:gd name="connsiteY74" fmla="*/ 3658079 h 3784177"/>
              <a:gd name="connsiteX75" fmla="*/ 2301172 w 8037833"/>
              <a:gd name="connsiteY75" fmla="*/ 3663053 h 3784177"/>
              <a:gd name="connsiteX76" fmla="*/ 2258745 w 8037833"/>
              <a:gd name="connsiteY76" fmla="*/ 3673229 h 3784177"/>
              <a:gd name="connsiteX77" fmla="*/ 2082844 w 8037833"/>
              <a:gd name="connsiteY77" fmla="*/ 3645349 h 3784177"/>
              <a:gd name="connsiteX78" fmla="*/ 1938480 w 8037833"/>
              <a:gd name="connsiteY78" fmla="*/ 3601439 h 3784177"/>
              <a:gd name="connsiteX79" fmla="*/ 1900166 w 8037833"/>
              <a:gd name="connsiteY79" fmla="*/ 3609358 h 3784177"/>
              <a:gd name="connsiteX80" fmla="*/ 1704758 w 8037833"/>
              <a:gd name="connsiteY80" fmla="*/ 3637625 h 3784177"/>
              <a:gd name="connsiteX81" fmla="*/ 1664576 w 8037833"/>
              <a:gd name="connsiteY81" fmla="*/ 3638572 h 3784177"/>
              <a:gd name="connsiteX82" fmla="*/ 1577459 w 8037833"/>
              <a:gd name="connsiteY82" fmla="*/ 3658824 h 3784177"/>
              <a:gd name="connsiteX83" fmla="*/ 1527269 w 8037833"/>
              <a:gd name="connsiteY83" fmla="*/ 3663088 h 3784177"/>
              <a:gd name="connsiteX84" fmla="*/ 1390118 w 8037833"/>
              <a:gd name="connsiteY84" fmla="*/ 3682789 h 3784177"/>
              <a:gd name="connsiteX85" fmla="*/ 1268521 w 8037833"/>
              <a:gd name="connsiteY85" fmla="*/ 3713114 h 3784177"/>
              <a:gd name="connsiteX86" fmla="*/ 1186863 w 8037833"/>
              <a:gd name="connsiteY86" fmla="*/ 3736384 h 3784177"/>
              <a:gd name="connsiteX87" fmla="*/ 1073929 w 8037833"/>
              <a:gd name="connsiteY87" fmla="*/ 3776166 h 3784177"/>
              <a:gd name="connsiteX88" fmla="*/ 1039167 w 8037833"/>
              <a:gd name="connsiteY88" fmla="*/ 3784177 h 3784177"/>
              <a:gd name="connsiteX89" fmla="*/ 989223 w 8037833"/>
              <a:gd name="connsiteY89" fmla="*/ 3770303 h 3784177"/>
              <a:gd name="connsiteX90" fmla="*/ 907906 w 8037833"/>
              <a:gd name="connsiteY90" fmla="*/ 3757678 h 3784177"/>
              <a:gd name="connsiteX91" fmla="*/ 833137 w 8037833"/>
              <a:gd name="connsiteY91" fmla="*/ 3744175 h 3784177"/>
              <a:gd name="connsiteX92" fmla="*/ 742042 w 8037833"/>
              <a:gd name="connsiteY92" fmla="*/ 3747612 h 3784177"/>
              <a:gd name="connsiteX93" fmla="*/ 659460 w 8037833"/>
              <a:gd name="connsiteY93" fmla="*/ 3740429 h 3784177"/>
              <a:gd name="connsiteX94" fmla="*/ 556552 w 8037833"/>
              <a:gd name="connsiteY94" fmla="*/ 3739124 h 3784177"/>
              <a:gd name="connsiteX95" fmla="*/ 385384 w 8037833"/>
              <a:gd name="connsiteY95" fmla="*/ 3726388 h 3784177"/>
              <a:gd name="connsiteX96" fmla="*/ 339711 w 8037833"/>
              <a:gd name="connsiteY96" fmla="*/ 3718242 h 3784177"/>
              <a:gd name="connsiteX97" fmla="*/ 222239 w 8037833"/>
              <a:gd name="connsiteY97" fmla="*/ 3672335 h 3784177"/>
              <a:gd name="connsiteX98" fmla="*/ 163578 w 8037833"/>
              <a:gd name="connsiteY98" fmla="*/ 3656292 h 3784177"/>
              <a:gd name="connsiteX99" fmla="*/ 72220 w 8037833"/>
              <a:gd name="connsiteY99" fmla="*/ 3645272 h 3784177"/>
              <a:gd name="connsiteX100" fmla="*/ 44395 w 8037833"/>
              <a:gd name="connsiteY100" fmla="*/ 3639455 h 3784177"/>
              <a:gd name="connsiteX101" fmla="*/ 1962 w 8037833"/>
              <a:gd name="connsiteY101" fmla="*/ 3635948 h 3784177"/>
              <a:gd name="connsiteX102" fmla="*/ 0 w 8037833"/>
              <a:gd name="connsiteY102" fmla="*/ 3635261 h 3784177"/>
              <a:gd name="connsiteX103" fmla="*/ 0 w 8037833"/>
              <a:gd name="connsiteY103"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26982 w 8037833"/>
              <a:gd name="connsiteY18" fmla="*/ 3395855 h 3784177"/>
              <a:gd name="connsiteX19" fmla="*/ 6352283 w 8037833"/>
              <a:gd name="connsiteY19" fmla="*/ 3374762 h 3784177"/>
              <a:gd name="connsiteX20" fmla="*/ 6151276 w 8037833"/>
              <a:gd name="connsiteY20" fmla="*/ 3366439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34671 w 8037833"/>
              <a:gd name="connsiteY54" fmla="*/ 3723339 h 3784177"/>
              <a:gd name="connsiteX55" fmla="*/ 3930274 w 8037833"/>
              <a:gd name="connsiteY55" fmla="*/ 3717148 h 3784177"/>
              <a:gd name="connsiteX56" fmla="*/ 3907660 w 8037833"/>
              <a:gd name="connsiteY56" fmla="*/ 3714456 h 3784177"/>
              <a:gd name="connsiteX57" fmla="*/ 3905087 w 8037833"/>
              <a:gd name="connsiteY57" fmla="*/ 3716098 h 3784177"/>
              <a:gd name="connsiteX58" fmla="*/ 3886347 w 8037833"/>
              <a:gd name="connsiteY58" fmla="*/ 3706620 h 3784177"/>
              <a:gd name="connsiteX59" fmla="*/ 3811197 w 8037833"/>
              <a:gd name="connsiteY59" fmla="*/ 3689905 h 3784177"/>
              <a:gd name="connsiteX60" fmla="*/ 3666696 w 8037833"/>
              <a:gd name="connsiteY60" fmla="*/ 3681132 h 3784177"/>
              <a:gd name="connsiteX61" fmla="*/ 3516210 w 8037833"/>
              <a:gd name="connsiteY61" fmla="*/ 3656091 h 3784177"/>
              <a:gd name="connsiteX62" fmla="*/ 3373519 w 8037833"/>
              <a:gd name="connsiteY62" fmla="*/ 3665785 h 3784177"/>
              <a:gd name="connsiteX63" fmla="*/ 3114267 w 8037833"/>
              <a:gd name="connsiteY63" fmla="*/ 3638983 h 3784177"/>
              <a:gd name="connsiteX64" fmla="*/ 2989722 w 8037833"/>
              <a:gd name="connsiteY64" fmla="*/ 3623230 h 3784177"/>
              <a:gd name="connsiteX65" fmla="*/ 2965734 w 8037833"/>
              <a:gd name="connsiteY65" fmla="*/ 3635676 h 3784177"/>
              <a:gd name="connsiteX66" fmla="*/ 2961603 w 8037833"/>
              <a:gd name="connsiteY66" fmla="*/ 3638221 h 3784177"/>
              <a:gd name="connsiteX67" fmla="*/ 2944959 w 8037833"/>
              <a:gd name="connsiteY67" fmla="*/ 3639723 h 3784177"/>
              <a:gd name="connsiteX68" fmla="*/ 2940402 w 8037833"/>
              <a:gd name="connsiteY68" fmla="*/ 3651000 h 3784177"/>
              <a:gd name="connsiteX69" fmla="*/ 2884777 w 8037833"/>
              <a:gd name="connsiteY69" fmla="*/ 3660775 h 3784177"/>
              <a:gd name="connsiteX70" fmla="*/ 2739034 w 8037833"/>
              <a:gd name="connsiteY70" fmla="*/ 3647396 h 3784177"/>
              <a:gd name="connsiteX71" fmla="*/ 2651827 w 8037833"/>
              <a:gd name="connsiteY71" fmla="*/ 3646306 h 3784177"/>
              <a:gd name="connsiteX72" fmla="*/ 2618680 w 8037833"/>
              <a:gd name="connsiteY72" fmla="*/ 3656755 h 3784177"/>
              <a:gd name="connsiteX73" fmla="*/ 2572404 w 8037833"/>
              <a:gd name="connsiteY73" fmla="*/ 3664043 h 3784177"/>
              <a:gd name="connsiteX74" fmla="*/ 2423704 w 8037833"/>
              <a:gd name="connsiteY74" fmla="*/ 3658079 h 3784177"/>
              <a:gd name="connsiteX75" fmla="*/ 2301172 w 8037833"/>
              <a:gd name="connsiteY75" fmla="*/ 3663053 h 3784177"/>
              <a:gd name="connsiteX76" fmla="*/ 2258745 w 8037833"/>
              <a:gd name="connsiteY76" fmla="*/ 3673229 h 3784177"/>
              <a:gd name="connsiteX77" fmla="*/ 2082844 w 8037833"/>
              <a:gd name="connsiteY77" fmla="*/ 3645349 h 3784177"/>
              <a:gd name="connsiteX78" fmla="*/ 1938480 w 8037833"/>
              <a:gd name="connsiteY78" fmla="*/ 3601439 h 3784177"/>
              <a:gd name="connsiteX79" fmla="*/ 1900166 w 8037833"/>
              <a:gd name="connsiteY79" fmla="*/ 3609358 h 3784177"/>
              <a:gd name="connsiteX80" fmla="*/ 1704758 w 8037833"/>
              <a:gd name="connsiteY80" fmla="*/ 3637625 h 3784177"/>
              <a:gd name="connsiteX81" fmla="*/ 1664576 w 8037833"/>
              <a:gd name="connsiteY81" fmla="*/ 3638572 h 3784177"/>
              <a:gd name="connsiteX82" fmla="*/ 1577459 w 8037833"/>
              <a:gd name="connsiteY82" fmla="*/ 3658824 h 3784177"/>
              <a:gd name="connsiteX83" fmla="*/ 1527269 w 8037833"/>
              <a:gd name="connsiteY83" fmla="*/ 3663088 h 3784177"/>
              <a:gd name="connsiteX84" fmla="*/ 1390118 w 8037833"/>
              <a:gd name="connsiteY84" fmla="*/ 3682789 h 3784177"/>
              <a:gd name="connsiteX85" fmla="*/ 1268521 w 8037833"/>
              <a:gd name="connsiteY85" fmla="*/ 3713114 h 3784177"/>
              <a:gd name="connsiteX86" fmla="*/ 1186863 w 8037833"/>
              <a:gd name="connsiteY86" fmla="*/ 3736384 h 3784177"/>
              <a:gd name="connsiteX87" fmla="*/ 1073929 w 8037833"/>
              <a:gd name="connsiteY87" fmla="*/ 3776166 h 3784177"/>
              <a:gd name="connsiteX88" fmla="*/ 1039167 w 8037833"/>
              <a:gd name="connsiteY88" fmla="*/ 3784177 h 3784177"/>
              <a:gd name="connsiteX89" fmla="*/ 989223 w 8037833"/>
              <a:gd name="connsiteY89" fmla="*/ 3770303 h 3784177"/>
              <a:gd name="connsiteX90" fmla="*/ 907906 w 8037833"/>
              <a:gd name="connsiteY90" fmla="*/ 3757678 h 3784177"/>
              <a:gd name="connsiteX91" fmla="*/ 833137 w 8037833"/>
              <a:gd name="connsiteY91" fmla="*/ 3744175 h 3784177"/>
              <a:gd name="connsiteX92" fmla="*/ 742042 w 8037833"/>
              <a:gd name="connsiteY92" fmla="*/ 3747612 h 3784177"/>
              <a:gd name="connsiteX93" fmla="*/ 659460 w 8037833"/>
              <a:gd name="connsiteY93" fmla="*/ 3740429 h 3784177"/>
              <a:gd name="connsiteX94" fmla="*/ 556552 w 8037833"/>
              <a:gd name="connsiteY94" fmla="*/ 3739124 h 3784177"/>
              <a:gd name="connsiteX95" fmla="*/ 385384 w 8037833"/>
              <a:gd name="connsiteY95" fmla="*/ 3726388 h 3784177"/>
              <a:gd name="connsiteX96" fmla="*/ 339711 w 8037833"/>
              <a:gd name="connsiteY96" fmla="*/ 3718242 h 3784177"/>
              <a:gd name="connsiteX97" fmla="*/ 222239 w 8037833"/>
              <a:gd name="connsiteY97" fmla="*/ 3672335 h 3784177"/>
              <a:gd name="connsiteX98" fmla="*/ 163578 w 8037833"/>
              <a:gd name="connsiteY98" fmla="*/ 3656292 h 3784177"/>
              <a:gd name="connsiteX99" fmla="*/ 72220 w 8037833"/>
              <a:gd name="connsiteY99" fmla="*/ 3645272 h 3784177"/>
              <a:gd name="connsiteX100" fmla="*/ 44395 w 8037833"/>
              <a:gd name="connsiteY100" fmla="*/ 3639455 h 3784177"/>
              <a:gd name="connsiteX101" fmla="*/ 1962 w 8037833"/>
              <a:gd name="connsiteY101" fmla="*/ 3635948 h 3784177"/>
              <a:gd name="connsiteX102" fmla="*/ 0 w 8037833"/>
              <a:gd name="connsiteY102" fmla="*/ 3635261 h 3784177"/>
              <a:gd name="connsiteX103" fmla="*/ 0 w 8037833"/>
              <a:gd name="connsiteY103"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26982 w 8037833"/>
              <a:gd name="connsiteY18" fmla="*/ 3395855 h 3784177"/>
              <a:gd name="connsiteX19" fmla="*/ 6352283 w 8037833"/>
              <a:gd name="connsiteY19" fmla="*/ 3374762 h 3784177"/>
              <a:gd name="connsiteX20" fmla="*/ 6151276 w 8037833"/>
              <a:gd name="connsiteY20" fmla="*/ 3366439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34671 w 8037833"/>
              <a:gd name="connsiteY54" fmla="*/ 3723339 h 3784177"/>
              <a:gd name="connsiteX55" fmla="*/ 3930274 w 8037833"/>
              <a:gd name="connsiteY55" fmla="*/ 3717148 h 3784177"/>
              <a:gd name="connsiteX56" fmla="*/ 3907660 w 8037833"/>
              <a:gd name="connsiteY56" fmla="*/ 3714456 h 3784177"/>
              <a:gd name="connsiteX57" fmla="*/ 3905087 w 8037833"/>
              <a:gd name="connsiteY57" fmla="*/ 3716098 h 3784177"/>
              <a:gd name="connsiteX58" fmla="*/ 3886347 w 8037833"/>
              <a:gd name="connsiteY58" fmla="*/ 3706620 h 3784177"/>
              <a:gd name="connsiteX59" fmla="*/ 3811197 w 8037833"/>
              <a:gd name="connsiteY59" fmla="*/ 3689905 h 3784177"/>
              <a:gd name="connsiteX60" fmla="*/ 3666696 w 8037833"/>
              <a:gd name="connsiteY60" fmla="*/ 3681132 h 3784177"/>
              <a:gd name="connsiteX61" fmla="*/ 3516210 w 8037833"/>
              <a:gd name="connsiteY61" fmla="*/ 3656091 h 3784177"/>
              <a:gd name="connsiteX62" fmla="*/ 3373519 w 8037833"/>
              <a:gd name="connsiteY62" fmla="*/ 3665785 h 3784177"/>
              <a:gd name="connsiteX63" fmla="*/ 3114267 w 8037833"/>
              <a:gd name="connsiteY63" fmla="*/ 3638983 h 3784177"/>
              <a:gd name="connsiteX64" fmla="*/ 2989722 w 8037833"/>
              <a:gd name="connsiteY64" fmla="*/ 3623230 h 3784177"/>
              <a:gd name="connsiteX65" fmla="*/ 2965734 w 8037833"/>
              <a:gd name="connsiteY65" fmla="*/ 3635676 h 3784177"/>
              <a:gd name="connsiteX66" fmla="*/ 2961603 w 8037833"/>
              <a:gd name="connsiteY66" fmla="*/ 3638221 h 3784177"/>
              <a:gd name="connsiteX67" fmla="*/ 2944959 w 8037833"/>
              <a:gd name="connsiteY67" fmla="*/ 3639723 h 3784177"/>
              <a:gd name="connsiteX68" fmla="*/ 2940402 w 8037833"/>
              <a:gd name="connsiteY68" fmla="*/ 3651000 h 3784177"/>
              <a:gd name="connsiteX69" fmla="*/ 2884777 w 8037833"/>
              <a:gd name="connsiteY69" fmla="*/ 3660775 h 3784177"/>
              <a:gd name="connsiteX70" fmla="*/ 2739034 w 8037833"/>
              <a:gd name="connsiteY70" fmla="*/ 3647396 h 3784177"/>
              <a:gd name="connsiteX71" fmla="*/ 2651827 w 8037833"/>
              <a:gd name="connsiteY71" fmla="*/ 3646306 h 3784177"/>
              <a:gd name="connsiteX72" fmla="*/ 2618680 w 8037833"/>
              <a:gd name="connsiteY72" fmla="*/ 3656755 h 3784177"/>
              <a:gd name="connsiteX73" fmla="*/ 2572404 w 8037833"/>
              <a:gd name="connsiteY73" fmla="*/ 3664043 h 3784177"/>
              <a:gd name="connsiteX74" fmla="*/ 2423704 w 8037833"/>
              <a:gd name="connsiteY74" fmla="*/ 3658079 h 3784177"/>
              <a:gd name="connsiteX75" fmla="*/ 2301172 w 8037833"/>
              <a:gd name="connsiteY75" fmla="*/ 3663053 h 3784177"/>
              <a:gd name="connsiteX76" fmla="*/ 2258745 w 8037833"/>
              <a:gd name="connsiteY76" fmla="*/ 3673229 h 3784177"/>
              <a:gd name="connsiteX77" fmla="*/ 2082844 w 8037833"/>
              <a:gd name="connsiteY77" fmla="*/ 3645349 h 3784177"/>
              <a:gd name="connsiteX78" fmla="*/ 1938480 w 8037833"/>
              <a:gd name="connsiteY78" fmla="*/ 3601439 h 3784177"/>
              <a:gd name="connsiteX79" fmla="*/ 1900166 w 8037833"/>
              <a:gd name="connsiteY79" fmla="*/ 3609358 h 3784177"/>
              <a:gd name="connsiteX80" fmla="*/ 1704758 w 8037833"/>
              <a:gd name="connsiteY80" fmla="*/ 3637625 h 3784177"/>
              <a:gd name="connsiteX81" fmla="*/ 1664576 w 8037833"/>
              <a:gd name="connsiteY81" fmla="*/ 3638572 h 3784177"/>
              <a:gd name="connsiteX82" fmla="*/ 1577459 w 8037833"/>
              <a:gd name="connsiteY82" fmla="*/ 3658824 h 3784177"/>
              <a:gd name="connsiteX83" fmla="*/ 1527269 w 8037833"/>
              <a:gd name="connsiteY83" fmla="*/ 3663088 h 3784177"/>
              <a:gd name="connsiteX84" fmla="*/ 1390118 w 8037833"/>
              <a:gd name="connsiteY84" fmla="*/ 3682789 h 3784177"/>
              <a:gd name="connsiteX85" fmla="*/ 1268521 w 8037833"/>
              <a:gd name="connsiteY85" fmla="*/ 3713114 h 3784177"/>
              <a:gd name="connsiteX86" fmla="*/ 1186863 w 8037833"/>
              <a:gd name="connsiteY86" fmla="*/ 3736384 h 3784177"/>
              <a:gd name="connsiteX87" fmla="*/ 1073929 w 8037833"/>
              <a:gd name="connsiteY87" fmla="*/ 3776166 h 3784177"/>
              <a:gd name="connsiteX88" fmla="*/ 1039167 w 8037833"/>
              <a:gd name="connsiteY88" fmla="*/ 3784177 h 3784177"/>
              <a:gd name="connsiteX89" fmla="*/ 989223 w 8037833"/>
              <a:gd name="connsiteY89" fmla="*/ 3770303 h 3784177"/>
              <a:gd name="connsiteX90" fmla="*/ 907906 w 8037833"/>
              <a:gd name="connsiteY90" fmla="*/ 3757678 h 3784177"/>
              <a:gd name="connsiteX91" fmla="*/ 833137 w 8037833"/>
              <a:gd name="connsiteY91" fmla="*/ 3744175 h 3784177"/>
              <a:gd name="connsiteX92" fmla="*/ 742042 w 8037833"/>
              <a:gd name="connsiteY92" fmla="*/ 3747612 h 3784177"/>
              <a:gd name="connsiteX93" fmla="*/ 659460 w 8037833"/>
              <a:gd name="connsiteY93" fmla="*/ 3740429 h 3784177"/>
              <a:gd name="connsiteX94" fmla="*/ 556552 w 8037833"/>
              <a:gd name="connsiteY94" fmla="*/ 3739124 h 3784177"/>
              <a:gd name="connsiteX95" fmla="*/ 385384 w 8037833"/>
              <a:gd name="connsiteY95" fmla="*/ 3726388 h 3784177"/>
              <a:gd name="connsiteX96" fmla="*/ 339711 w 8037833"/>
              <a:gd name="connsiteY96" fmla="*/ 3718242 h 3784177"/>
              <a:gd name="connsiteX97" fmla="*/ 222239 w 8037833"/>
              <a:gd name="connsiteY97" fmla="*/ 3672335 h 3784177"/>
              <a:gd name="connsiteX98" fmla="*/ 163578 w 8037833"/>
              <a:gd name="connsiteY98" fmla="*/ 3656292 h 3784177"/>
              <a:gd name="connsiteX99" fmla="*/ 72220 w 8037833"/>
              <a:gd name="connsiteY99" fmla="*/ 3645272 h 3784177"/>
              <a:gd name="connsiteX100" fmla="*/ 44395 w 8037833"/>
              <a:gd name="connsiteY100" fmla="*/ 3639455 h 3784177"/>
              <a:gd name="connsiteX101" fmla="*/ 1962 w 8037833"/>
              <a:gd name="connsiteY101" fmla="*/ 3635948 h 3784177"/>
              <a:gd name="connsiteX102" fmla="*/ 0 w 8037833"/>
              <a:gd name="connsiteY102" fmla="*/ 3635261 h 3784177"/>
              <a:gd name="connsiteX103" fmla="*/ 0 w 8037833"/>
              <a:gd name="connsiteY103"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26982 w 8037833"/>
              <a:gd name="connsiteY18" fmla="*/ 3395855 h 3784177"/>
              <a:gd name="connsiteX19" fmla="*/ 6352283 w 8037833"/>
              <a:gd name="connsiteY19" fmla="*/ 3374762 h 3784177"/>
              <a:gd name="connsiteX20" fmla="*/ 6151276 w 8037833"/>
              <a:gd name="connsiteY20" fmla="*/ 3366439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34671 w 8037833"/>
              <a:gd name="connsiteY54" fmla="*/ 3723339 h 3784177"/>
              <a:gd name="connsiteX55" fmla="*/ 3930274 w 8037833"/>
              <a:gd name="connsiteY55" fmla="*/ 3717148 h 3784177"/>
              <a:gd name="connsiteX56" fmla="*/ 3907660 w 8037833"/>
              <a:gd name="connsiteY56" fmla="*/ 3714456 h 3784177"/>
              <a:gd name="connsiteX57" fmla="*/ 3905087 w 8037833"/>
              <a:gd name="connsiteY57" fmla="*/ 3716098 h 3784177"/>
              <a:gd name="connsiteX58" fmla="*/ 3886347 w 8037833"/>
              <a:gd name="connsiteY58" fmla="*/ 3706620 h 3784177"/>
              <a:gd name="connsiteX59" fmla="*/ 3811197 w 8037833"/>
              <a:gd name="connsiteY59" fmla="*/ 3689905 h 3784177"/>
              <a:gd name="connsiteX60" fmla="*/ 3666696 w 8037833"/>
              <a:gd name="connsiteY60" fmla="*/ 3681132 h 3784177"/>
              <a:gd name="connsiteX61" fmla="*/ 3516210 w 8037833"/>
              <a:gd name="connsiteY61" fmla="*/ 3656091 h 3784177"/>
              <a:gd name="connsiteX62" fmla="*/ 3373519 w 8037833"/>
              <a:gd name="connsiteY62" fmla="*/ 3665785 h 3784177"/>
              <a:gd name="connsiteX63" fmla="*/ 3114267 w 8037833"/>
              <a:gd name="connsiteY63" fmla="*/ 3638983 h 3784177"/>
              <a:gd name="connsiteX64" fmla="*/ 2989722 w 8037833"/>
              <a:gd name="connsiteY64" fmla="*/ 3623230 h 3784177"/>
              <a:gd name="connsiteX65" fmla="*/ 2965734 w 8037833"/>
              <a:gd name="connsiteY65" fmla="*/ 3635676 h 3784177"/>
              <a:gd name="connsiteX66" fmla="*/ 2961603 w 8037833"/>
              <a:gd name="connsiteY66" fmla="*/ 3638221 h 3784177"/>
              <a:gd name="connsiteX67" fmla="*/ 2944959 w 8037833"/>
              <a:gd name="connsiteY67" fmla="*/ 3639723 h 3784177"/>
              <a:gd name="connsiteX68" fmla="*/ 2940402 w 8037833"/>
              <a:gd name="connsiteY68" fmla="*/ 3651000 h 3784177"/>
              <a:gd name="connsiteX69" fmla="*/ 2884777 w 8037833"/>
              <a:gd name="connsiteY69" fmla="*/ 3660775 h 3784177"/>
              <a:gd name="connsiteX70" fmla="*/ 2739034 w 8037833"/>
              <a:gd name="connsiteY70" fmla="*/ 3647396 h 3784177"/>
              <a:gd name="connsiteX71" fmla="*/ 2651827 w 8037833"/>
              <a:gd name="connsiteY71" fmla="*/ 3646306 h 3784177"/>
              <a:gd name="connsiteX72" fmla="*/ 2618680 w 8037833"/>
              <a:gd name="connsiteY72" fmla="*/ 3656755 h 3784177"/>
              <a:gd name="connsiteX73" fmla="*/ 2572404 w 8037833"/>
              <a:gd name="connsiteY73" fmla="*/ 3664043 h 3784177"/>
              <a:gd name="connsiteX74" fmla="*/ 2423704 w 8037833"/>
              <a:gd name="connsiteY74" fmla="*/ 3658079 h 3784177"/>
              <a:gd name="connsiteX75" fmla="*/ 2301172 w 8037833"/>
              <a:gd name="connsiteY75" fmla="*/ 3663053 h 3784177"/>
              <a:gd name="connsiteX76" fmla="*/ 2258745 w 8037833"/>
              <a:gd name="connsiteY76" fmla="*/ 3673229 h 3784177"/>
              <a:gd name="connsiteX77" fmla="*/ 2082844 w 8037833"/>
              <a:gd name="connsiteY77" fmla="*/ 3645349 h 3784177"/>
              <a:gd name="connsiteX78" fmla="*/ 1938480 w 8037833"/>
              <a:gd name="connsiteY78" fmla="*/ 3601439 h 3784177"/>
              <a:gd name="connsiteX79" fmla="*/ 1900166 w 8037833"/>
              <a:gd name="connsiteY79" fmla="*/ 3609358 h 3784177"/>
              <a:gd name="connsiteX80" fmla="*/ 1704758 w 8037833"/>
              <a:gd name="connsiteY80" fmla="*/ 3637625 h 3784177"/>
              <a:gd name="connsiteX81" fmla="*/ 1664576 w 8037833"/>
              <a:gd name="connsiteY81" fmla="*/ 3638572 h 3784177"/>
              <a:gd name="connsiteX82" fmla="*/ 1577459 w 8037833"/>
              <a:gd name="connsiteY82" fmla="*/ 3658824 h 3784177"/>
              <a:gd name="connsiteX83" fmla="*/ 1527269 w 8037833"/>
              <a:gd name="connsiteY83" fmla="*/ 3663088 h 3784177"/>
              <a:gd name="connsiteX84" fmla="*/ 1390118 w 8037833"/>
              <a:gd name="connsiteY84" fmla="*/ 3682789 h 3784177"/>
              <a:gd name="connsiteX85" fmla="*/ 1268521 w 8037833"/>
              <a:gd name="connsiteY85" fmla="*/ 3713114 h 3784177"/>
              <a:gd name="connsiteX86" fmla="*/ 1186863 w 8037833"/>
              <a:gd name="connsiteY86" fmla="*/ 3736384 h 3784177"/>
              <a:gd name="connsiteX87" fmla="*/ 1073929 w 8037833"/>
              <a:gd name="connsiteY87" fmla="*/ 3776166 h 3784177"/>
              <a:gd name="connsiteX88" fmla="*/ 1039167 w 8037833"/>
              <a:gd name="connsiteY88" fmla="*/ 3784177 h 3784177"/>
              <a:gd name="connsiteX89" fmla="*/ 989223 w 8037833"/>
              <a:gd name="connsiteY89" fmla="*/ 3770303 h 3784177"/>
              <a:gd name="connsiteX90" fmla="*/ 907906 w 8037833"/>
              <a:gd name="connsiteY90" fmla="*/ 3757678 h 3784177"/>
              <a:gd name="connsiteX91" fmla="*/ 833137 w 8037833"/>
              <a:gd name="connsiteY91" fmla="*/ 3744175 h 3784177"/>
              <a:gd name="connsiteX92" fmla="*/ 742042 w 8037833"/>
              <a:gd name="connsiteY92" fmla="*/ 3747612 h 3784177"/>
              <a:gd name="connsiteX93" fmla="*/ 659460 w 8037833"/>
              <a:gd name="connsiteY93" fmla="*/ 3740429 h 3784177"/>
              <a:gd name="connsiteX94" fmla="*/ 556552 w 8037833"/>
              <a:gd name="connsiteY94" fmla="*/ 3739124 h 3784177"/>
              <a:gd name="connsiteX95" fmla="*/ 385384 w 8037833"/>
              <a:gd name="connsiteY95" fmla="*/ 3726388 h 3784177"/>
              <a:gd name="connsiteX96" fmla="*/ 339711 w 8037833"/>
              <a:gd name="connsiteY96" fmla="*/ 3718242 h 3784177"/>
              <a:gd name="connsiteX97" fmla="*/ 222239 w 8037833"/>
              <a:gd name="connsiteY97" fmla="*/ 3672335 h 3784177"/>
              <a:gd name="connsiteX98" fmla="*/ 163578 w 8037833"/>
              <a:gd name="connsiteY98" fmla="*/ 3656292 h 3784177"/>
              <a:gd name="connsiteX99" fmla="*/ 72220 w 8037833"/>
              <a:gd name="connsiteY99" fmla="*/ 3645272 h 3784177"/>
              <a:gd name="connsiteX100" fmla="*/ 44395 w 8037833"/>
              <a:gd name="connsiteY100" fmla="*/ 3639455 h 3784177"/>
              <a:gd name="connsiteX101" fmla="*/ 1962 w 8037833"/>
              <a:gd name="connsiteY101" fmla="*/ 3635948 h 3784177"/>
              <a:gd name="connsiteX102" fmla="*/ 0 w 8037833"/>
              <a:gd name="connsiteY102" fmla="*/ 3635261 h 3784177"/>
              <a:gd name="connsiteX103" fmla="*/ 0 w 8037833"/>
              <a:gd name="connsiteY103"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26982 w 8037833"/>
              <a:gd name="connsiteY18" fmla="*/ 3395855 h 3784177"/>
              <a:gd name="connsiteX19" fmla="*/ 6352283 w 8037833"/>
              <a:gd name="connsiteY19" fmla="*/ 3374762 h 3784177"/>
              <a:gd name="connsiteX20" fmla="*/ 6151276 w 8037833"/>
              <a:gd name="connsiteY20" fmla="*/ 3366439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34671 w 8037833"/>
              <a:gd name="connsiteY54" fmla="*/ 3723339 h 3784177"/>
              <a:gd name="connsiteX55" fmla="*/ 3930274 w 8037833"/>
              <a:gd name="connsiteY55" fmla="*/ 3717148 h 3784177"/>
              <a:gd name="connsiteX56" fmla="*/ 3907660 w 8037833"/>
              <a:gd name="connsiteY56" fmla="*/ 3714456 h 3784177"/>
              <a:gd name="connsiteX57" fmla="*/ 3905087 w 8037833"/>
              <a:gd name="connsiteY57" fmla="*/ 3716098 h 3784177"/>
              <a:gd name="connsiteX58" fmla="*/ 3886347 w 8037833"/>
              <a:gd name="connsiteY58" fmla="*/ 3706620 h 3784177"/>
              <a:gd name="connsiteX59" fmla="*/ 3811197 w 8037833"/>
              <a:gd name="connsiteY59" fmla="*/ 3689905 h 3784177"/>
              <a:gd name="connsiteX60" fmla="*/ 3666696 w 8037833"/>
              <a:gd name="connsiteY60" fmla="*/ 3681132 h 3784177"/>
              <a:gd name="connsiteX61" fmla="*/ 3516210 w 8037833"/>
              <a:gd name="connsiteY61" fmla="*/ 3656091 h 3784177"/>
              <a:gd name="connsiteX62" fmla="*/ 3373519 w 8037833"/>
              <a:gd name="connsiteY62" fmla="*/ 3665785 h 3784177"/>
              <a:gd name="connsiteX63" fmla="*/ 3114267 w 8037833"/>
              <a:gd name="connsiteY63" fmla="*/ 3638983 h 3784177"/>
              <a:gd name="connsiteX64" fmla="*/ 3025324 w 8037833"/>
              <a:gd name="connsiteY64" fmla="*/ 3636584 h 3784177"/>
              <a:gd name="connsiteX65" fmla="*/ 2965734 w 8037833"/>
              <a:gd name="connsiteY65" fmla="*/ 3635676 h 3784177"/>
              <a:gd name="connsiteX66" fmla="*/ 2961603 w 8037833"/>
              <a:gd name="connsiteY66" fmla="*/ 3638221 h 3784177"/>
              <a:gd name="connsiteX67" fmla="*/ 2944959 w 8037833"/>
              <a:gd name="connsiteY67" fmla="*/ 3639723 h 3784177"/>
              <a:gd name="connsiteX68" fmla="*/ 2940402 w 8037833"/>
              <a:gd name="connsiteY68" fmla="*/ 3651000 h 3784177"/>
              <a:gd name="connsiteX69" fmla="*/ 2884777 w 8037833"/>
              <a:gd name="connsiteY69" fmla="*/ 3660775 h 3784177"/>
              <a:gd name="connsiteX70" fmla="*/ 2739034 w 8037833"/>
              <a:gd name="connsiteY70" fmla="*/ 3647396 h 3784177"/>
              <a:gd name="connsiteX71" fmla="*/ 2651827 w 8037833"/>
              <a:gd name="connsiteY71" fmla="*/ 3646306 h 3784177"/>
              <a:gd name="connsiteX72" fmla="*/ 2618680 w 8037833"/>
              <a:gd name="connsiteY72" fmla="*/ 3656755 h 3784177"/>
              <a:gd name="connsiteX73" fmla="*/ 2572404 w 8037833"/>
              <a:gd name="connsiteY73" fmla="*/ 3664043 h 3784177"/>
              <a:gd name="connsiteX74" fmla="*/ 2423704 w 8037833"/>
              <a:gd name="connsiteY74" fmla="*/ 3658079 h 3784177"/>
              <a:gd name="connsiteX75" fmla="*/ 2301172 w 8037833"/>
              <a:gd name="connsiteY75" fmla="*/ 3663053 h 3784177"/>
              <a:gd name="connsiteX76" fmla="*/ 2258745 w 8037833"/>
              <a:gd name="connsiteY76" fmla="*/ 3673229 h 3784177"/>
              <a:gd name="connsiteX77" fmla="*/ 2082844 w 8037833"/>
              <a:gd name="connsiteY77" fmla="*/ 3645349 h 3784177"/>
              <a:gd name="connsiteX78" fmla="*/ 1938480 w 8037833"/>
              <a:gd name="connsiteY78" fmla="*/ 3601439 h 3784177"/>
              <a:gd name="connsiteX79" fmla="*/ 1900166 w 8037833"/>
              <a:gd name="connsiteY79" fmla="*/ 3609358 h 3784177"/>
              <a:gd name="connsiteX80" fmla="*/ 1704758 w 8037833"/>
              <a:gd name="connsiteY80" fmla="*/ 3637625 h 3784177"/>
              <a:gd name="connsiteX81" fmla="*/ 1664576 w 8037833"/>
              <a:gd name="connsiteY81" fmla="*/ 3638572 h 3784177"/>
              <a:gd name="connsiteX82" fmla="*/ 1577459 w 8037833"/>
              <a:gd name="connsiteY82" fmla="*/ 3658824 h 3784177"/>
              <a:gd name="connsiteX83" fmla="*/ 1527269 w 8037833"/>
              <a:gd name="connsiteY83" fmla="*/ 3663088 h 3784177"/>
              <a:gd name="connsiteX84" fmla="*/ 1390118 w 8037833"/>
              <a:gd name="connsiteY84" fmla="*/ 3682789 h 3784177"/>
              <a:gd name="connsiteX85" fmla="*/ 1268521 w 8037833"/>
              <a:gd name="connsiteY85" fmla="*/ 3713114 h 3784177"/>
              <a:gd name="connsiteX86" fmla="*/ 1186863 w 8037833"/>
              <a:gd name="connsiteY86" fmla="*/ 3736384 h 3784177"/>
              <a:gd name="connsiteX87" fmla="*/ 1073929 w 8037833"/>
              <a:gd name="connsiteY87" fmla="*/ 3776166 h 3784177"/>
              <a:gd name="connsiteX88" fmla="*/ 1039167 w 8037833"/>
              <a:gd name="connsiteY88" fmla="*/ 3784177 h 3784177"/>
              <a:gd name="connsiteX89" fmla="*/ 989223 w 8037833"/>
              <a:gd name="connsiteY89" fmla="*/ 3770303 h 3784177"/>
              <a:gd name="connsiteX90" fmla="*/ 907906 w 8037833"/>
              <a:gd name="connsiteY90" fmla="*/ 3757678 h 3784177"/>
              <a:gd name="connsiteX91" fmla="*/ 833137 w 8037833"/>
              <a:gd name="connsiteY91" fmla="*/ 3744175 h 3784177"/>
              <a:gd name="connsiteX92" fmla="*/ 742042 w 8037833"/>
              <a:gd name="connsiteY92" fmla="*/ 3747612 h 3784177"/>
              <a:gd name="connsiteX93" fmla="*/ 659460 w 8037833"/>
              <a:gd name="connsiteY93" fmla="*/ 3740429 h 3784177"/>
              <a:gd name="connsiteX94" fmla="*/ 556552 w 8037833"/>
              <a:gd name="connsiteY94" fmla="*/ 3739124 h 3784177"/>
              <a:gd name="connsiteX95" fmla="*/ 385384 w 8037833"/>
              <a:gd name="connsiteY95" fmla="*/ 3726388 h 3784177"/>
              <a:gd name="connsiteX96" fmla="*/ 339711 w 8037833"/>
              <a:gd name="connsiteY96" fmla="*/ 3718242 h 3784177"/>
              <a:gd name="connsiteX97" fmla="*/ 222239 w 8037833"/>
              <a:gd name="connsiteY97" fmla="*/ 3672335 h 3784177"/>
              <a:gd name="connsiteX98" fmla="*/ 163578 w 8037833"/>
              <a:gd name="connsiteY98" fmla="*/ 3656292 h 3784177"/>
              <a:gd name="connsiteX99" fmla="*/ 72220 w 8037833"/>
              <a:gd name="connsiteY99" fmla="*/ 3645272 h 3784177"/>
              <a:gd name="connsiteX100" fmla="*/ 44395 w 8037833"/>
              <a:gd name="connsiteY100" fmla="*/ 3639455 h 3784177"/>
              <a:gd name="connsiteX101" fmla="*/ 1962 w 8037833"/>
              <a:gd name="connsiteY101" fmla="*/ 3635948 h 3784177"/>
              <a:gd name="connsiteX102" fmla="*/ 0 w 8037833"/>
              <a:gd name="connsiteY102" fmla="*/ 3635261 h 3784177"/>
              <a:gd name="connsiteX103" fmla="*/ 0 w 8037833"/>
              <a:gd name="connsiteY103"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26982 w 8037833"/>
              <a:gd name="connsiteY18" fmla="*/ 3395855 h 3784177"/>
              <a:gd name="connsiteX19" fmla="*/ 6352283 w 8037833"/>
              <a:gd name="connsiteY19" fmla="*/ 3374762 h 3784177"/>
              <a:gd name="connsiteX20" fmla="*/ 6151276 w 8037833"/>
              <a:gd name="connsiteY20" fmla="*/ 3366439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34671 w 8037833"/>
              <a:gd name="connsiteY54" fmla="*/ 3723339 h 3784177"/>
              <a:gd name="connsiteX55" fmla="*/ 3930274 w 8037833"/>
              <a:gd name="connsiteY55" fmla="*/ 3717148 h 3784177"/>
              <a:gd name="connsiteX56" fmla="*/ 3907660 w 8037833"/>
              <a:gd name="connsiteY56" fmla="*/ 3714456 h 3784177"/>
              <a:gd name="connsiteX57" fmla="*/ 3905087 w 8037833"/>
              <a:gd name="connsiteY57" fmla="*/ 3716098 h 3784177"/>
              <a:gd name="connsiteX58" fmla="*/ 3886347 w 8037833"/>
              <a:gd name="connsiteY58" fmla="*/ 3706620 h 3784177"/>
              <a:gd name="connsiteX59" fmla="*/ 3811197 w 8037833"/>
              <a:gd name="connsiteY59" fmla="*/ 3689905 h 3784177"/>
              <a:gd name="connsiteX60" fmla="*/ 3666696 w 8037833"/>
              <a:gd name="connsiteY60" fmla="*/ 3681132 h 3784177"/>
              <a:gd name="connsiteX61" fmla="*/ 3516210 w 8037833"/>
              <a:gd name="connsiteY61" fmla="*/ 3656091 h 3784177"/>
              <a:gd name="connsiteX62" fmla="*/ 3373519 w 8037833"/>
              <a:gd name="connsiteY62" fmla="*/ 3665785 h 3784177"/>
              <a:gd name="connsiteX63" fmla="*/ 3114267 w 8037833"/>
              <a:gd name="connsiteY63" fmla="*/ 3638983 h 3784177"/>
              <a:gd name="connsiteX64" fmla="*/ 3025324 w 8037833"/>
              <a:gd name="connsiteY64" fmla="*/ 3636584 h 3784177"/>
              <a:gd name="connsiteX65" fmla="*/ 2965734 w 8037833"/>
              <a:gd name="connsiteY65" fmla="*/ 3635676 h 3784177"/>
              <a:gd name="connsiteX66" fmla="*/ 2961603 w 8037833"/>
              <a:gd name="connsiteY66" fmla="*/ 3638221 h 3784177"/>
              <a:gd name="connsiteX67" fmla="*/ 2944959 w 8037833"/>
              <a:gd name="connsiteY67" fmla="*/ 3639723 h 3784177"/>
              <a:gd name="connsiteX68" fmla="*/ 2940402 w 8037833"/>
              <a:gd name="connsiteY68" fmla="*/ 3651000 h 3784177"/>
              <a:gd name="connsiteX69" fmla="*/ 2884777 w 8037833"/>
              <a:gd name="connsiteY69" fmla="*/ 3660775 h 3784177"/>
              <a:gd name="connsiteX70" fmla="*/ 2762769 w 8037833"/>
              <a:gd name="connsiteY70" fmla="*/ 3651848 h 3784177"/>
              <a:gd name="connsiteX71" fmla="*/ 2651827 w 8037833"/>
              <a:gd name="connsiteY71" fmla="*/ 3646306 h 3784177"/>
              <a:gd name="connsiteX72" fmla="*/ 2618680 w 8037833"/>
              <a:gd name="connsiteY72" fmla="*/ 3656755 h 3784177"/>
              <a:gd name="connsiteX73" fmla="*/ 2572404 w 8037833"/>
              <a:gd name="connsiteY73" fmla="*/ 3664043 h 3784177"/>
              <a:gd name="connsiteX74" fmla="*/ 2423704 w 8037833"/>
              <a:gd name="connsiteY74" fmla="*/ 3658079 h 3784177"/>
              <a:gd name="connsiteX75" fmla="*/ 2301172 w 8037833"/>
              <a:gd name="connsiteY75" fmla="*/ 3663053 h 3784177"/>
              <a:gd name="connsiteX76" fmla="*/ 2258745 w 8037833"/>
              <a:gd name="connsiteY76" fmla="*/ 3673229 h 3784177"/>
              <a:gd name="connsiteX77" fmla="*/ 2082844 w 8037833"/>
              <a:gd name="connsiteY77" fmla="*/ 3645349 h 3784177"/>
              <a:gd name="connsiteX78" fmla="*/ 1938480 w 8037833"/>
              <a:gd name="connsiteY78" fmla="*/ 3601439 h 3784177"/>
              <a:gd name="connsiteX79" fmla="*/ 1900166 w 8037833"/>
              <a:gd name="connsiteY79" fmla="*/ 3609358 h 3784177"/>
              <a:gd name="connsiteX80" fmla="*/ 1704758 w 8037833"/>
              <a:gd name="connsiteY80" fmla="*/ 3637625 h 3784177"/>
              <a:gd name="connsiteX81" fmla="*/ 1664576 w 8037833"/>
              <a:gd name="connsiteY81" fmla="*/ 3638572 h 3784177"/>
              <a:gd name="connsiteX82" fmla="*/ 1577459 w 8037833"/>
              <a:gd name="connsiteY82" fmla="*/ 3658824 h 3784177"/>
              <a:gd name="connsiteX83" fmla="*/ 1527269 w 8037833"/>
              <a:gd name="connsiteY83" fmla="*/ 3663088 h 3784177"/>
              <a:gd name="connsiteX84" fmla="*/ 1390118 w 8037833"/>
              <a:gd name="connsiteY84" fmla="*/ 3682789 h 3784177"/>
              <a:gd name="connsiteX85" fmla="*/ 1268521 w 8037833"/>
              <a:gd name="connsiteY85" fmla="*/ 3713114 h 3784177"/>
              <a:gd name="connsiteX86" fmla="*/ 1186863 w 8037833"/>
              <a:gd name="connsiteY86" fmla="*/ 3736384 h 3784177"/>
              <a:gd name="connsiteX87" fmla="*/ 1073929 w 8037833"/>
              <a:gd name="connsiteY87" fmla="*/ 3776166 h 3784177"/>
              <a:gd name="connsiteX88" fmla="*/ 1039167 w 8037833"/>
              <a:gd name="connsiteY88" fmla="*/ 3784177 h 3784177"/>
              <a:gd name="connsiteX89" fmla="*/ 989223 w 8037833"/>
              <a:gd name="connsiteY89" fmla="*/ 3770303 h 3784177"/>
              <a:gd name="connsiteX90" fmla="*/ 907906 w 8037833"/>
              <a:gd name="connsiteY90" fmla="*/ 3757678 h 3784177"/>
              <a:gd name="connsiteX91" fmla="*/ 833137 w 8037833"/>
              <a:gd name="connsiteY91" fmla="*/ 3744175 h 3784177"/>
              <a:gd name="connsiteX92" fmla="*/ 742042 w 8037833"/>
              <a:gd name="connsiteY92" fmla="*/ 3747612 h 3784177"/>
              <a:gd name="connsiteX93" fmla="*/ 659460 w 8037833"/>
              <a:gd name="connsiteY93" fmla="*/ 3740429 h 3784177"/>
              <a:gd name="connsiteX94" fmla="*/ 556552 w 8037833"/>
              <a:gd name="connsiteY94" fmla="*/ 3739124 h 3784177"/>
              <a:gd name="connsiteX95" fmla="*/ 385384 w 8037833"/>
              <a:gd name="connsiteY95" fmla="*/ 3726388 h 3784177"/>
              <a:gd name="connsiteX96" fmla="*/ 339711 w 8037833"/>
              <a:gd name="connsiteY96" fmla="*/ 3718242 h 3784177"/>
              <a:gd name="connsiteX97" fmla="*/ 222239 w 8037833"/>
              <a:gd name="connsiteY97" fmla="*/ 3672335 h 3784177"/>
              <a:gd name="connsiteX98" fmla="*/ 163578 w 8037833"/>
              <a:gd name="connsiteY98" fmla="*/ 3656292 h 3784177"/>
              <a:gd name="connsiteX99" fmla="*/ 72220 w 8037833"/>
              <a:gd name="connsiteY99" fmla="*/ 3645272 h 3784177"/>
              <a:gd name="connsiteX100" fmla="*/ 44395 w 8037833"/>
              <a:gd name="connsiteY100" fmla="*/ 3639455 h 3784177"/>
              <a:gd name="connsiteX101" fmla="*/ 1962 w 8037833"/>
              <a:gd name="connsiteY101" fmla="*/ 3635948 h 3784177"/>
              <a:gd name="connsiteX102" fmla="*/ 0 w 8037833"/>
              <a:gd name="connsiteY102" fmla="*/ 3635261 h 3784177"/>
              <a:gd name="connsiteX103" fmla="*/ 0 w 8037833"/>
              <a:gd name="connsiteY103"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26982 w 8037833"/>
              <a:gd name="connsiteY18" fmla="*/ 3395855 h 3784177"/>
              <a:gd name="connsiteX19" fmla="*/ 6352283 w 8037833"/>
              <a:gd name="connsiteY19" fmla="*/ 3374762 h 3784177"/>
              <a:gd name="connsiteX20" fmla="*/ 6151276 w 8037833"/>
              <a:gd name="connsiteY20" fmla="*/ 3366439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34671 w 8037833"/>
              <a:gd name="connsiteY54" fmla="*/ 3723339 h 3784177"/>
              <a:gd name="connsiteX55" fmla="*/ 3930274 w 8037833"/>
              <a:gd name="connsiteY55" fmla="*/ 3717148 h 3784177"/>
              <a:gd name="connsiteX56" fmla="*/ 3907660 w 8037833"/>
              <a:gd name="connsiteY56" fmla="*/ 3714456 h 3784177"/>
              <a:gd name="connsiteX57" fmla="*/ 3905087 w 8037833"/>
              <a:gd name="connsiteY57" fmla="*/ 3716098 h 3784177"/>
              <a:gd name="connsiteX58" fmla="*/ 3886347 w 8037833"/>
              <a:gd name="connsiteY58" fmla="*/ 3706620 h 3784177"/>
              <a:gd name="connsiteX59" fmla="*/ 3811197 w 8037833"/>
              <a:gd name="connsiteY59" fmla="*/ 3689905 h 3784177"/>
              <a:gd name="connsiteX60" fmla="*/ 3666696 w 8037833"/>
              <a:gd name="connsiteY60" fmla="*/ 3681132 h 3784177"/>
              <a:gd name="connsiteX61" fmla="*/ 3516210 w 8037833"/>
              <a:gd name="connsiteY61" fmla="*/ 3656091 h 3784177"/>
              <a:gd name="connsiteX62" fmla="*/ 3373519 w 8037833"/>
              <a:gd name="connsiteY62" fmla="*/ 3665785 h 3784177"/>
              <a:gd name="connsiteX63" fmla="*/ 3114267 w 8037833"/>
              <a:gd name="connsiteY63" fmla="*/ 3638983 h 3784177"/>
              <a:gd name="connsiteX64" fmla="*/ 3025324 w 8037833"/>
              <a:gd name="connsiteY64" fmla="*/ 3636584 h 3784177"/>
              <a:gd name="connsiteX65" fmla="*/ 2965734 w 8037833"/>
              <a:gd name="connsiteY65" fmla="*/ 3635676 h 3784177"/>
              <a:gd name="connsiteX66" fmla="*/ 2961603 w 8037833"/>
              <a:gd name="connsiteY66" fmla="*/ 3638221 h 3784177"/>
              <a:gd name="connsiteX67" fmla="*/ 2944959 w 8037833"/>
              <a:gd name="connsiteY67" fmla="*/ 3639723 h 3784177"/>
              <a:gd name="connsiteX68" fmla="*/ 2940402 w 8037833"/>
              <a:gd name="connsiteY68" fmla="*/ 3651000 h 3784177"/>
              <a:gd name="connsiteX69" fmla="*/ 2884777 w 8037833"/>
              <a:gd name="connsiteY69" fmla="*/ 3660775 h 3784177"/>
              <a:gd name="connsiteX70" fmla="*/ 2750902 w 8037833"/>
              <a:gd name="connsiteY70" fmla="*/ 3665203 h 3784177"/>
              <a:gd name="connsiteX71" fmla="*/ 2651827 w 8037833"/>
              <a:gd name="connsiteY71" fmla="*/ 3646306 h 3784177"/>
              <a:gd name="connsiteX72" fmla="*/ 2618680 w 8037833"/>
              <a:gd name="connsiteY72" fmla="*/ 3656755 h 3784177"/>
              <a:gd name="connsiteX73" fmla="*/ 2572404 w 8037833"/>
              <a:gd name="connsiteY73" fmla="*/ 3664043 h 3784177"/>
              <a:gd name="connsiteX74" fmla="*/ 2423704 w 8037833"/>
              <a:gd name="connsiteY74" fmla="*/ 3658079 h 3784177"/>
              <a:gd name="connsiteX75" fmla="*/ 2301172 w 8037833"/>
              <a:gd name="connsiteY75" fmla="*/ 3663053 h 3784177"/>
              <a:gd name="connsiteX76" fmla="*/ 2258745 w 8037833"/>
              <a:gd name="connsiteY76" fmla="*/ 3673229 h 3784177"/>
              <a:gd name="connsiteX77" fmla="*/ 2082844 w 8037833"/>
              <a:gd name="connsiteY77" fmla="*/ 3645349 h 3784177"/>
              <a:gd name="connsiteX78" fmla="*/ 1938480 w 8037833"/>
              <a:gd name="connsiteY78" fmla="*/ 3601439 h 3784177"/>
              <a:gd name="connsiteX79" fmla="*/ 1900166 w 8037833"/>
              <a:gd name="connsiteY79" fmla="*/ 3609358 h 3784177"/>
              <a:gd name="connsiteX80" fmla="*/ 1704758 w 8037833"/>
              <a:gd name="connsiteY80" fmla="*/ 3637625 h 3784177"/>
              <a:gd name="connsiteX81" fmla="*/ 1664576 w 8037833"/>
              <a:gd name="connsiteY81" fmla="*/ 3638572 h 3784177"/>
              <a:gd name="connsiteX82" fmla="*/ 1577459 w 8037833"/>
              <a:gd name="connsiteY82" fmla="*/ 3658824 h 3784177"/>
              <a:gd name="connsiteX83" fmla="*/ 1527269 w 8037833"/>
              <a:gd name="connsiteY83" fmla="*/ 3663088 h 3784177"/>
              <a:gd name="connsiteX84" fmla="*/ 1390118 w 8037833"/>
              <a:gd name="connsiteY84" fmla="*/ 3682789 h 3784177"/>
              <a:gd name="connsiteX85" fmla="*/ 1268521 w 8037833"/>
              <a:gd name="connsiteY85" fmla="*/ 3713114 h 3784177"/>
              <a:gd name="connsiteX86" fmla="*/ 1186863 w 8037833"/>
              <a:gd name="connsiteY86" fmla="*/ 3736384 h 3784177"/>
              <a:gd name="connsiteX87" fmla="*/ 1073929 w 8037833"/>
              <a:gd name="connsiteY87" fmla="*/ 3776166 h 3784177"/>
              <a:gd name="connsiteX88" fmla="*/ 1039167 w 8037833"/>
              <a:gd name="connsiteY88" fmla="*/ 3784177 h 3784177"/>
              <a:gd name="connsiteX89" fmla="*/ 989223 w 8037833"/>
              <a:gd name="connsiteY89" fmla="*/ 3770303 h 3784177"/>
              <a:gd name="connsiteX90" fmla="*/ 907906 w 8037833"/>
              <a:gd name="connsiteY90" fmla="*/ 3757678 h 3784177"/>
              <a:gd name="connsiteX91" fmla="*/ 833137 w 8037833"/>
              <a:gd name="connsiteY91" fmla="*/ 3744175 h 3784177"/>
              <a:gd name="connsiteX92" fmla="*/ 742042 w 8037833"/>
              <a:gd name="connsiteY92" fmla="*/ 3747612 h 3784177"/>
              <a:gd name="connsiteX93" fmla="*/ 659460 w 8037833"/>
              <a:gd name="connsiteY93" fmla="*/ 3740429 h 3784177"/>
              <a:gd name="connsiteX94" fmla="*/ 556552 w 8037833"/>
              <a:gd name="connsiteY94" fmla="*/ 3739124 h 3784177"/>
              <a:gd name="connsiteX95" fmla="*/ 385384 w 8037833"/>
              <a:gd name="connsiteY95" fmla="*/ 3726388 h 3784177"/>
              <a:gd name="connsiteX96" fmla="*/ 339711 w 8037833"/>
              <a:gd name="connsiteY96" fmla="*/ 3718242 h 3784177"/>
              <a:gd name="connsiteX97" fmla="*/ 222239 w 8037833"/>
              <a:gd name="connsiteY97" fmla="*/ 3672335 h 3784177"/>
              <a:gd name="connsiteX98" fmla="*/ 163578 w 8037833"/>
              <a:gd name="connsiteY98" fmla="*/ 3656292 h 3784177"/>
              <a:gd name="connsiteX99" fmla="*/ 72220 w 8037833"/>
              <a:gd name="connsiteY99" fmla="*/ 3645272 h 3784177"/>
              <a:gd name="connsiteX100" fmla="*/ 44395 w 8037833"/>
              <a:gd name="connsiteY100" fmla="*/ 3639455 h 3784177"/>
              <a:gd name="connsiteX101" fmla="*/ 1962 w 8037833"/>
              <a:gd name="connsiteY101" fmla="*/ 3635948 h 3784177"/>
              <a:gd name="connsiteX102" fmla="*/ 0 w 8037833"/>
              <a:gd name="connsiteY102" fmla="*/ 3635261 h 3784177"/>
              <a:gd name="connsiteX103" fmla="*/ 0 w 8037833"/>
              <a:gd name="connsiteY103"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26982 w 8037833"/>
              <a:gd name="connsiteY18" fmla="*/ 3395855 h 3784177"/>
              <a:gd name="connsiteX19" fmla="*/ 6352283 w 8037833"/>
              <a:gd name="connsiteY19" fmla="*/ 3374762 h 3784177"/>
              <a:gd name="connsiteX20" fmla="*/ 6151276 w 8037833"/>
              <a:gd name="connsiteY20" fmla="*/ 3366439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34671 w 8037833"/>
              <a:gd name="connsiteY54" fmla="*/ 3723339 h 3784177"/>
              <a:gd name="connsiteX55" fmla="*/ 3930274 w 8037833"/>
              <a:gd name="connsiteY55" fmla="*/ 3717148 h 3784177"/>
              <a:gd name="connsiteX56" fmla="*/ 3907660 w 8037833"/>
              <a:gd name="connsiteY56" fmla="*/ 3714456 h 3784177"/>
              <a:gd name="connsiteX57" fmla="*/ 3905087 w 8037833"/>
              <a:gd name="connsiteY57" fmla="*/ 3716098 h 3784177"/>
              <a:gd name="connsiteX58" fmla="*/ 3886347 w 8037833"/>
              <a:gd name="connsiteY58" fmla="*/ 3706620 h 3784177"/>
              <a:gd name="connsiteX59" fmla="*/ 3811197 w 8037833"/>
              <a:gd name="connsiteY59" fmla="*/ 3689905 h 3784177"/>
              <a:gd name="connsiteX60" fmla="*/ 3666696 w 8037833"/>
              <a:gd name="connsiteY60" fmla="*/ 3681132 h 3784177"/>
              <a:gd name="connsiteX61" fmla="*/ 3516210 w 8037833"/>
              <a:gd name="connsiteY61" fmla="*/ 3656091 h 3784177"/>
              <a:gd name="connsiteX62" fmla="*/ 3373519 w 8037833"/>
              <a:gd name="connsiteY62" fmla="*/ 3665785 h 3784177"/>
              <a:gd name="connsiteX63" fmla="*/ 3114267 w 8037833"/>
              <a:gd name="connsiteY63" fmla="*/ 3638983 h 3784177"/>
              <a:gd name="connsiteX64" fmla="*/ 3025324 w 8037833"/>
              <a:gd name="connsiteY64" fmla="*/ 3636584 h 3784177"/>
              <a:gd name="connsiteX65" fmla="*/ 2965734 w 8037833"/>
              <a:gd name="connsiteY65" fmla="*/ 3635676 h 3784177"/>
              <a:gd name="connsiteX66" fmla="*/ 2961603 w 8037833"/>
              <a:gd name="connsiteY66" fmla="*/ 3638221 h 3784177"/>
              <a:gd name="connsiteX67" fmla="*/ 2944959 w 8037833"/>
              <a:gd name="connsiteY67" fmla="*/ 3639723 h 3784177"/>
              <a:gd name="connsiteX68" fmla="*/ 2940402 w 8037833"/>
              <a:gd name="connsiteY68" fmla="*/ 3651000 h 3784177"/>
              <a:gd name="connsiteX69" fmla="*/ 2884777 w 8037833"/>
              <a:gd name="connsiteY69" fmla="*/ 3660775 h 3784177"/>
              <a:gd name="connsiteX70" fmla="*/ 2750902 w 8037833"/>
              <a:gd name="connsiteY70" fmla="*/ 3665203 h 3784177"/>
              <a:gd name="connsiteX71" fmla="*/ 2651827 w 8037833"/>
              <a:gd name="connsiteY71" fmla="*/ 3646306 h 3784177"/>
              <a:gd name="connsiteX72" fmla="*/ 2618680 w 8037833"/>
              <a:gd name="connsiteY72" fmla="*/ 3656755 h 3784177"/>
              <a:gd name="connsiteX73" fmla="*/ 2572404 w 8037833"/>
              <a:gd name="connsiteY73" fmla="*/ 3664043 h 3784177"/>
              <a:gd name="connsiteX74" fmla="*/ 2423704 w 8037833"/>
              <a:gd name="connsiteY74" fmla="*/ 3658079 h 3784177"/>
              <a:gd name="connsiteX75" fmla="*/ 2301172 w 8037833"/>
              <a:gd name="connsiteY75" fmla="*/ 3663053 h 3784177"/>
              <a:gd name="connsiteX76" fmla="*/ 2258745 w 8037833"/>
              <a:gd name="connsiteY76" fmla="*/ 3673229 h 3784177"/>
              <a:gd name="connsiteX77" fmla="*/ 2082844 w 8037833"/>
              <a:gd name="connsiteY77" fmla="*/ 3645349 h 3784177"/>
              <a:gd name="connsiteX78" fmla="*/ 1938480 w 8037833"/>
              <a:gd name="connsiteY78" fmla="*/ 3601439 h 3784177"/>
              <a:gd name="connsiteX79" fmla="*/ 1900166 w 8037833"/>
              <a:gd name="connsiteY79" fmla="*/ 3609358 h 3784177"/>
              <a:gd name="connsiteX80" fmla="*/ 1704758 w 8037833"/>
              <a:gd name="connsiteY80" fmla="*/ 3637625 h 3784177"/>
              <a:gd name="connsiteX81" fmla="*/ 1664576 w 8037833"/>
              <a:gd name="connsiteY81" fmla="*/ 3638572 h 3784177"/>
              <a:gd name="connsiteX82" fmla="*/ 1577459 w 8037833"/>
              <a:gd name="connsiteY82" fmla="*/ 3658824 h 3784177"/>
              <a:gd name="connsiteX83" fmla="*/ 1527269 w 8037833"/>
              <a:gd name="connsiteY83" fmla="*/ 3663088 h 3784177"/>
              <a:gd name="connsiteX84" fmla="*/ 1390118 w 8037833"/>
              <a:gd name="connsiteY84" fmla="*/ 3682789 h 3784177"/>
              <a:gd name="connsiteX85" fmla="*/ 1268521 w 8037833"/>
              <a:gd name="connsiteY85" fmla="*/ 3713114 h 3784177"/>
              <a:gd name="connsiteX86" fmla="*/ 1186863 w 8037833"/>
              <a:gd name="connsiteY86" fmla="*/ 3736384 h 3784177"/>
              <a:gd name="connsiteX87" fmla="*/ 1073929 w 8037833"/>
              <a:gd name="connsiteY87" fmla="*/ 3776166 h 3784177"/>
              <a:gd name="connsiteX88" fmla="*/ 1039167 w 8037833"/>
              <a:gd name="connsiteY88" fmla="*/ 3784177 h 3784177"/>
              <a:gd name="connsiteX89" fmla="*/ 989223 w 8037833"/>
              <a:gd name="connsiteY89" fmla="*/ 3770303 h 3784177"/>
              <a:gd name="connsiteX90" fmla="*/ 907906 w 8037833"/>
              <a:gd name="connsiteY90" fmla="*/ 3757678 h 3784177"/>
              <a:gd name="connsiteX91" fmla="*/ 833137 w 8037833"/>
              <a:gd name="connsiteY91" fmla="*/ 3744175 h 3784177"/>
              <a:gd name="connsiteX92" fmla="*/ 742042 w 8037833"/>
              <a:gd name="connsiteY92" fmla="*/ 3747612 h 3784177"/>
              <a:gd name="connsiteX93" fmla="*/ 659460 w 8037833"/>
              <a:gd name="connsiteY93" fmla="*/ 3740429 h 3784177"/>
              <a:gd name="connsiteX94" fmla="*/ 556552 w 8037833"/>
              <a:gd name="connsiteY94" fmla="*/ 3739124 h 3784177"/>
              <a:gd name="connsiteX95" fmla="*/ 385384 w 8037833"/>
              <a:gd name="connsiteY95" fmla="*/ 3726388 h 3784177"/>
              <a:gd name="connsiteX96" fmla="*/ 339711 w 8037833"/>
              <a:gd name="connsiteY96" fmla="*/ 3718242 h 3784177"/>
              <a:gd name="connsiteX97" fmla="*/ 222239 w 8037833"/>
              <a:gd name="connsiteY97" fmla="*/ 3672335 h 3784177"/>
              <a:gd name="connsiteX98" fmla="*/ 163578 w 8037833"/>
              <a:gd name="connsiteY98" fmla="*/ 3656292 h 3784177"/>
              <a:gd name="connsiteX99" fmla="*/ 72220 w 8037833"/>
              <a:gd name="connsiteY99" fmla="*/ 3645272 h 3784177"/>
              <a:gd name="connsiteX100" fmla="*/ 44395 w 8037833"/>
              <a:gd name="connsiteY100" fmla="*/ 3639455 h 3784177"/>
              <a:gd name="connsiteX101" fmla="*/ 1962 w 8037833"/>
              <a:gd name="connsiteY101" fmla="*/ 3635948 h 3784177"/>
              <a:gd name="connsiteX102" fmla="*/ 0 w 8037833"/>
              <a:gd name="connsiteY102" fmla="*/ 3635261 h 3784177"/>
              <a:gd name="connsiteX103" fmla="*/ 0 w 8037833"/>
              <a:gd name="connsiteY103"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26982 w 8037833"/>
              <a:gd name="connsiteY18" fmla="*/ 3395855 h 3784177"/>
              <a:gd name="connsiteX19" fmla="*/ 6352283 w 8037833"/>
              <a:gd name="connsiteY19" fmla="*/ 3374762 h 3784177"/>
              <a:gd name="connsiteX20" fmla="*/ 6151276 w 8037833"/>
              <a:gd name="connsiteY20" fmla="*/ 3366439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34671 w 8037833"/>
              <a:gd name="connsiteY54" fmla="*/ 3723339 h 3784177"/>
              <a:gd name="connsiteX55" fmla="*/ 3930274 w 8037833"/>
              <a:gd name="connsiteY55" fmla="*/ 3717148 h 3784177"/>
              <a:gd name="connsiteX56" fmla="*/ 3907660 w 8037833"/>
              <a:gd name="connsiteY56" fmla="*/ 3714456 h 3784177"/>
              <a:gd name="connsiteX57" fmla="*/ 3905087 w 8037833"/>
              <a:gd name="connsiteY57" fmla="*/ 3716098 h 3784177"/>
              <a:gd name="connsiteX58" fmla="*/ 3886347 w 8037833"/>
              <a:gd name="connsiteY58" fmla="*/ 3706620 h 3784177"/>
              <a:gd name="connsiteX59" fmla="*/ 3811197 w 8037833"/>
              <a:gd name="connsiteY59" fmla="*/ 3689905 h 3784177"/>
              <a:gd name="connsiteX60" fmla="*/ 3666696 w 8037833"/>
              <a:gd name="connsiteY60" fmla="*/ 3681132 h 3784177"/>
              <a:gd name="connsiteX61" fmla="*/ 3516210 w 8037833"/>
              <a:gd name="connsiteY61" fmla="*/ 3656091 h 3784177"/>
              <a:gd name="connsiteX62" fmla="*/ 3373519 w 8037833"/>
              <a:gd name="connsiteY62" fmla="*/ 3665785 h 3784177"/>
              <a:gd name="connsiteX63" fmla="*/ 3114267 w 8037833"/>
              <a:gd name="connsiteY63" fmla="*/ 3638983 h 3784177"/>
              <a:gd name="connsiteX64" fmla="*/ 3025324 w 8037833"/>
              <a:gd name="connsiteY64" fmla="*/ 3636584 h 3784177"/>
              <a:gd name="connsiteX65" fmla="*/ 2965734 w 8037833"/>
              <a:gd name="connsiteY65" fmla="*/ 3635676 h 3784177"/>
              <a:gd name="connsiteX66" fmla="*/ 2961603 w 8037833"/>
              <a:gd name="connsiteY66" fmla="*/ 3638221 h 3784177"/>
              <a:gd name="connsiteX67" fmla="*/ 2944959 w 8037833"/>
              <a:gd name="connsiteY67" fmla="*/ 3639723 h 3784177"/>
              <a:gd name="connsiteX68" fmla="*/ 2940402 w 8037833"/>
              <a:gd name="connsiteY68" fmla="*/ 3651000 h 3784177"/>
              <a:gd name="connsiteX69" fmla="*/ 2884777 w 8037833"/>
              <a:gd name="connsiteY69" fmla="*/ 3660775 h 3784177"/>
              <a:gd name="connsiteX70" fmla="*/ 2750902 w 8037833"/>
              <a:gd name="connsiteY70" fmla="*/ 3665203 h 3784177"/>
              <a:gd name="connsiteX71" fmla="*/ 2651827 w 8037833"/>
              <a:gd name="connsiteY71" fmla="*/ 3646306 h 3784177"/>
              <a:gd name="connsiteX72" fmla="*/ 2618680 w 8037833"/>
              <a:gd name="connsiteY72" fmla="*/ 3656755 h 3784177"/>
              <a:gd name="connsiteX73" fmla="*/ 2572404 w 8037833"/>
              <a:gd name="connsiteY73" fmla="*/ 3664043 h 3784177"/>
              <a:gd name="connsiteX74" fmla="*/ 2423704 w 8037833"/>
              <a:gd name="connsiteY74" fmla="*/ 3658079 h 3784177"/>
              <a:gd name="connsiteX75" fmla="*/ 2301172 w 8037833"/>
              <a:gd name="connsiteY75" fmla="*/ 3663053 h 3784177"/>
              <a:gd name="connsiteX76" fmla="*/ 2258745 w 8037833"/>
              <a:gd name="connsiteY76" fmla="*/ 3673229 h 3784177"/>
              <a:gd name="connsiteX77" fmla="*/ 2082844 w 8037833"/>
              <a:gd name="connsiteY77" fmla="*/ 3645349 h 3784177"/>
              <a:gd name="connsiteX78" fmla="*/ 1938480 w 8037833"/>
              <a:gd name="connsiteY78" fmla="*/ 3601439 h 3784177"/>
              <a:gd name="connsiteX79" fmla="*/ 1860608 w 8037833"/>
              <a:gd name="connsiteY79" fmla="*/ 3618261 h 3784177"/>
              <a:gd name="connsiteX80" fmla="*/ 1704758 w 8037833"/>
              <a:gd name="connsiteY80" fmla="*/ 3637625 h 3784177"/>
              <a:gd name="connsiteX81" fmla="*/ 1664576 w 8037833"/>
              <a:gd name="connsiteY81" fmla="*/ 3638572 h 3784177"/>
              <a:gd name="connsiteX82" fmla="*/ 1577459 w 8037833"/>
              <a:gd name="connsiteY82" fmla="*/ 3658824 h 3784177"/>
              <a:gd name="connsiteX83" fmla="*/ 1527269 w 8037833"/>
              <a:gd name="connsiteY83" fmla="*/ 3663088 h 3784177"/>
              <a:gd name="connsiteX84" fmla="*/ 1390118 w 8037833"/>
              <a:gd name="connsiteY84" fmla="*/ 3682789 h 3784177"/>
              <a:gd name="connsiteX85" fmla="*/ 1268521 w 8037833"/>
              <a:gd name="connsiteY85" fmla="*/ 3713114 h 3784177"/>
              <a:gd name="connsiteX86" fmla="*/ 1186863 w 8037833"/>
              <a:gd name="connsiteY86" fmla="*/ 3736384 h 3784177"/>
              <a:gd name="connsiteX87" fmla="*/ 1073929 w 8037833"/>
              <a:gd name="connsiteY87" fmla="*/ 3776166 h 3784177"/>
              <a:gd name="connsiteX88" fmla="*/ 1039167 w 8037833"/>
              <a:gd name="connsiteY88" fmla="*/ 3784177 h 3784177"/>
              <a:gd name="connsiteX89" fmla="*/ 989223 w 8037833"/>
              <a:gd name="connsiteY89" fmla="*/ 3770303 h 3784177"/>
              <a:gd name="connsiteX90" fmla="*/ 907906 w 8037833"/>
              <a:gd name="connsiteY90" fmla="*/ 3757678 h 3784177"/>
              <a:gd name="connsiteX91" fmla="*/ 833137 w 8037833"/>
              <a:gd name="connsiteY91" fmla="*/ 3744175 h 3784177"/>
              <a:gd name="connsiteX92" fmla="*/ 742042 w 8037833"/>
              <a:gd name="connsiteY92" fmla="*/ 3747612 h 3784177"/>
              <a:gd name="connsiteX93" fmla="*/ 659460 w 8037833"/>
              <a:gd name="connsiteY93" fmla="*/ 3740429 h 3784177"/>
              <a:gd name="connsiteX94" fmla="*/ 556552 w 8037833"/>
              <a:gd name="connsiteY94" fmla="*/ 3739124 h 3784177"/>
              <a:gd name="connsiteX95" fmla="*/ 385384 w 8037833"/>
              <a:gd name="connsiteY95" fmla="*/ 3726388 h 3784177"/>
              <a:gd name="connsiteX96" fmla="*/ 339711 w 8037833"/>
              <a:gd name="connsiteY96" fmla="*/ 3718242 h 3784177"/>
              <a:gd name="connsiteX97" fmla="*/ 222239 w 8037833"/>
              <a:gd name="connsiteY97" fmla="*/ 3672335 h 3784177"/>
              <a:gd name="connsiteX98" fmla="*/ 163578 w 8037833"/>
              <a:gd name="connsiteY98" fmla="*/ 3656292 h 3784177"/>
              <a:gd name="connsiteX99" fmla="*/ 72220 w 8037833"/>
              <a:gd name="connsiteY99" fmla="*/ 3645272 h 3784177"/>
              <a:gd name="connsiteX100" fmla="*/ 44395 w 8037833"/>
              <a:gd name="connsiteY100" fmla="*/ 3639455 h 3784177"/>
              <a:gd name="connsiteX101" fmla="*/ 1962 w 8037833"/>
              <a:gd name="connsiteY101" fmla="*/ 3635948 h 3784177"/>
              <a:gd name="connsiteX102" fmla="*/ 0 w 8037833"/>
              <a:gd name="connsiteY102" fmla="*/ 3635261 h 3784177"/>
              <a:gd name="connsiteX103" fmla="*/ 0 w 8037833"/>
              <a:gd name="connsiteY103"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26982 w 8037833"/>
              <a:gd name="connsiteY18" fmla="*/ 3395855 h 3784177"/>
              <a:gd name="connsiteX19" fmla="*/ 6352283 w 8037833"/>
              <a:gd name="connsiteY19" fmla="*/ 3374762 h 3784177"/>
              <a:gd name="connsiteX20" fmla="*/ 6151276 w 8037833"/>
              <a:gd name="connsiteY20" fmla="*/ 3366439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34671 w 8037833"/>
              <a:gd name="connsiteY54" fmla="*/ 3723339 h 3784177"/>
              <a:gd name="connsiteX55" fmla="*/ 3930274 w 8037833"/>
              <a:gd name="connsiteY55" fmla="*/ 3717148 h 3784177"/>
              <a:gd name="connsiteX56" fmla="*/ 3907660 w 8037833"/>
              <a:gd name="connsiteY56" fmla="*/ 3714456 h 3784177"/>
              <a:gd name="connsiteX57" fmla="*/ 3905087 w 8037833"/>
              <a:gd name="connsiteY57" fmla="*/ 3716098 h 3784177"/>
              <a:gd name="connsiteX58" fmla="*/ 3886347 w 8037833"/>
              <a:gd name="connsiteY58" fmla="*/ 3706620 h 3784177"/>
              <a:gd name="connsiteX59" fmla="*/ 3811197 w 8037833"/>
              <a:gd name="connsiteY59" fmla="*/ 3689905 h 3784177"/>
              <a:gd name="connsiteX60" fmla="*/ 3666696 w 8037833"/>
              <a:gd name="connsiteY60" fmla="*/ 3681132 h 3784177"/>
              <a:gd name="connsiteX61" fmla="*/ 3516210 w 8037833"/>
              <a:gd name="connsiteY61" fmla="*/ 3656091 h 3784177"/>
              <a:gd name="connsiteX62" fmla="*/ 3373519 w 8037833"/>
              <a:gd name="connsiteY62" fmla="*/ 3665785 h 3784177"/>
              <a:gd name="connsiteX63" fmla="*/ 3114267 w 8037833"/>
              <a:gd name="connsiteY63" fmla="*/ 3638983 h 3784177"/>
              <a:gd name="connsiteX64" fmla="*/ 3025324 w 8037833"/>
              <a:gd name="connsiteY64" fmla="*/ 3636584 h 3784177"/>
              <a:gd name="connsiteX65" fmla="*/ 2965734 w 8037833"/>
              <a:gd name="connsiteY65" fmla="*/ 3635676 h 3784177"/>
              <a:gd name="connsiteX66" fmla="*/ 2961603 w 8037833"/>
              <a:gd name="connsiteY66" fmla="*/ 3638221 h 3784177"/>
              <a:gd name="connsiteX67" fmla="*/ 2944959 w 8037833"/>
              <a:gd name="connsiteY67" fmla="*/ 3639723 h 3784177"/>
              <a:gd name="connsiteX68" fmla="*/ 2940402 w 8037833"/>
              <a:gd name="connsiteY68" fmla="*/ 3651000 h 3784177"/>
              <a:gd name="connsiteX69" fmla="*/ 2884777 w 8037833"/>
              <a:gd name="connsiteY69" fmla="*/ 3660775 h 3784177"/>
              <a:gd name="connsiteX70" fmla="*/ 2750902 w 8037833"/>
              <a:gd name="connsiteY70" fmla="*/ 3665203 h 3784177"/>
              <a:gd name="connsiteX71" fmla="*/ 2651827 w 8037833"/>
              <a:gd name="connsiteY71" fmla="*/ 3646306 h 3784177"/>
              <a:gd name="connsiteX72" fmla="*/ 2618680 w 8037833"/>
              <a:gd name="connsiteY72" fmla="*/ 3656755 h 3784177"/>
              <a:gd name="connsiteX73" fmla="*/ 2572404 w 8037833"/>
              <a:gd name="connsiteY73" fmla="*/ 3664043 h 3784177"/>
              <a:gd name="connsiteX74" fmla="*/ 2423704 w 8037833"/>
              <a:gd name="connsiteY74" fmla="*/ 3658079 h 3784177"/>
              <a:gd name="connsiteX75" fmla="*/ 2301172 w 8037833"/>
              <a:gd name="connsiteY75" fmla="*/ 3663053 h 3784177"/>
              <a:gd name="connsiteX76" fmla="*/ 2258745 w 8037833"/>
              <a:gd name="connsiteY76" fmla="*/ 3673229 h 3784177"/>
              <a:gd name="connsiteX77" fmla="*/ 2082844 w 8037833"/>
              <a:gd name="connsiteY77" fmla="*/ 3645349 h 3784177"/>
              <a:gd name="connsiteX78" fmla="*/ 1938480 w 8037833"/>
              <a:gd name="connsiteY78" fmla="*/ 3632600 h 3784177"/>
              <a:gd name="connsiteX79" fmla="*/ 1860608 w 8037833"/>
              <a:gd name="connsiteY79" fmla="*/ 3618261 h 3784177"/>
              <a:gd name="connsiteX80" fmla="*/ 1704758 w 8037833"/>
              <a:gd name="connsiteY80" fmla="*/ 3637625 h 3784177"/>
              <a:gd name="connsiteX81" fmla="*/ 1664576 w 8037833"/>
              <a:gd name="connsiteY81" fmla="*/ 3638572 h 3784177"/>
              <a:gd name="connsiteX82" fmla="*/ 1577459 w 8037833"/>
              <a:gd name="connsiteY82" fmla="*/ 3658824 h 3784177"/>
              <a:gd name="connsiteX83" fmla="*/ 1527269 w 8037833"/>
              <a:gd name="connsiteY83" fmla="*/ 3663088 h 3784177"/>
              <a:gd name="connsiteX84" fmla="*/ 1390118 w 8037833"/>
              <a:gd name="connsiteY84" fmla="*/ 3682789 h 3784177"/>
              <a:gd name="connsiteX85" fmla="*/ 1268521 w 8037833"/>
              <a:gd name="connsiteY85" fmla="*/ 3713114 h 3784177"/>
              <a:gd name="connsiteX86" fmla="*/ 1186863 w 8037833"/>
              <a:gd name="connsiteY86" fmla="*/ 3736384 h 3784177"/>
              <a:gd name="connsiteX87" fmla="*/ 1073929 w 8037833"/>
              <a:gd name="connsiteY87" fmla="*/ 3776166 h 3784177"/>
              <a:gd name="connsiteX88" fmla="*/ 1039167 w 8037833"/>
              <a:gd name="connsiteY88" fmla="*/ 3784177 h 3784177"/>
              <a:gd name="connsiteX89" fmla="*/ 989223 w 8037833"/>
              <a:gd name="connsiteY89" fmla="*/ 3770303 h 3784177"/>
              <a:gd name="connsiteX90" fmla="*/ 907906 w 8037833"/>
              <a:gd name="connsiteY90" fmla="*/ 3757678 h 3784177"/>
              <a:gd name="connsiteX91" fmla="*/ 833137 w 8037833"/>
              <a:gd name="connsiteY91" fmla="*/ 3744175 h 3784177"/>
              <a:gd name="connsiteX92" fmla="*/ 742042 w 8037833"/>
              <a:gd name="connsiteY92" fmla="*/ 3747612 h 3784177"/>
              <a:gd name="connsiteX93" fmla="*/ 659460 w 8037833"/>
              <a:gd name="connsiteY93" fmla="*/ 3740429 h 3784177"/>
              <a:gd name="connsiteX94" fmla="*/ 556552 w 8037833"/>
              <a:gd name="connsiteY94" fmla="*/ 3739124 h 3784177"/>
              <a:gd name="connsiteX95" fmla="*/ 385384 w 8037833"/>
              <a:gd name="connsiteY95" fmla="*/ 3726388 h 3784177"/>
              <a:gd name="connsiteX96" fmla="*/ 339711 w 8037833"/>
              <a:gd name="connsiteY96" fmla="*/ 3718242 h 3784177"/>
              <a:gd name="connsiteX97" fmla="*/ 222239 w 8037833"/>
              <a:gd name="connsiteY97" fmla="*/ 3672335 h 3784177"/>
              <a:gd name="connsiteX98" fmla="*/ 163578 w 8037833"/>
              <a:gd name="connsiteY98" fmla="*/ 3656292 h 3784177"/>
              <a:gd name="connsiteX99" fmla="*/ 72220 w 8037833"/>
              <a:gd name="connsiteY99" fmla="*/ 3645272 h 3784177"/>
              <a:gd name="connsiteX100" fmla="*/ 44395 w 8037833"/>
              <a:gd name="connsiteY100" fmla="*/ 3639455 h 3784177"/>
              <a:gd name="connsiteX101" fmla="*/ 1962 w 8037833"/>
              <a:gd name="connsiteY101" fmla="*/ 3635948 h 3784177"/>
              <a:gd name="connsiteX102" fmla="*/ 0 w 8037833"/>
              <a:gd name="connsiteY102" fmla="*/ 3635261 h 3784177"/>
              <a:gd name="connsiteX103" fmla="*/ 0 w 8037833"/>
              <a:gd name="connsiteY103"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26982 w 8037833"/>
              <a:gd name="connsiteY18" fmla="*/ 3395855 h 3784177"/>
              <a:gd name="connsiteX19" fmla="*/ 6352283 w 8037833"/>
              <a:gd name="connsiteY19" fmla="*/ 3374762 h 3784177"/>
              <a:gd name="connsiteX20" fmla="*/ 6151276 w 8037833"/>
              <a:gd name="connsiteY20" fmla="*/ 3366439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34671 w 8037833"/>
              <a:gd name="connsiteY54" fmla="*/ 3723339 h 3784177"/>
              <a:gd name="connsiteX55" fmla="*/ 3930274 w 8037833"/>
              <a:gd name="connsiteY55" fmla="*/ 3717148 h 3784177"/>
              <a:gd name="connsiteX56" fmla="*/ 3907660 w 8037833"/>
              <a:gd name="connsiteY56" fmla="*/ 3714456 h 3784177"/>
              <a:gd name="connsiteX57" fmla="*/ 3905087 w 8037833"/>
              <a:gd name="connsiteY57" fmla="*/ 3716098 h 3784177"/>
              <a:gd name="connsiteX58" fmla="*/ 3886347 w 8037833"/>
              <a:gd name="connsiteY58" fmla="*/ 3706620 h 3784177"/>
              <a:gd name="connsiteX59" fmla="*/ 3811197 w 8037833"/>
              <a:gd name="connsiteY59" fmla="*/ 3689905 h 3784177"/>
              <a:gd name="connsiteX60" fmla="*/ 3666696 w 8037833"/>
              <a:gd name="connsiteY60" fmla="*/ 3681132 h 3784177"/>
              <a:gd name="connsiteX61" fmla="*/ 3516210 w 8037833"/>
              <a:gd name="connsiteY61" fmla="*/ 3656091 h 3784177"/>
              <a:gd name="connsiteX62" fmla="*/ 3373519 w 8037833"/>
              <a:gd name="connsiteY62" fmla="*/ 3665785 h 3784177"/>
              <a:gd name="connsiteX63" fmla="*/ 3114267 w 8037833"/>
              <a:gd name="connsiteY63" fmla="*/ 3638983 h 3784177"/>
              <a:gd name="connsiteX64" fmla="*/ 3025324 w 8037833"/>
              <a:gd name="connsiteY64" fmla="*/ 3636584 h 3784177"/>
              <a:gd name="connsiteX65" fmla="*/ 2965734 w 8037833"/>
              <a:gd name="connsiteY65" fmla="*/ 3635676 h 3784177"/>
              <a:gd name="connsiteX66" fmla="*/ 2961603 w 8037833"/>
              <a:gd name="connsiteY66" fmla="*/ 3638221 h 3784177"/>
              <a:gd name="connsiteX67" fmla="*/ 2944959 w 8037833"/>
              <a:gd name="connsiteY67" fmla="*/ 3639723 h 3784177"/>
              <a:gd name="connsiteX68" fmla="*/ 2940402 w 8037833"/>
              <a:gd name="connsiteY68" fmla="*/ 3651000 h 3784177"/>
              <a:gd name="connsiteX69" fmla="*/ 2884777 w 8037833"/>
              <a:gd name="connsiteY69" fmla="*/ 3660775 h 3784177"/>
              <a:gd name="connsiteX70" fmla="*/ 2750902 w 8037833"/>
              <a:gd name="connsiteY70" fmla="*/ 3665203 h 3784177"/>
              <a:gd name="connsiteX71" fmla="*/ 2651827 w 8037833"/>
              <a:gd name="connsiteY71" fmla="*/ 3646306 h 3784177"/>
              <a:gd name="connsiteX72" fmla="*/ 2618680 w 8037833"/>
              <a:gd name="connsiteY72" fmla="*/ 3656755 h 3784177"/>
              <a:gd name="connsiteX73" fmla="*/ 2572404 w 8037833"/>
              <a:gd name="connsiteY73" fmla="*/ 3664043 h 3784177"/>
              <a:gd name="connsiteX74" fmla="*/ 2423704 w 8037833"/>
              <a:gd name="connsiteY74" fmla="*/ 3658079 h 3784177"/>
              <a:gd name="connsiteX75" fmla="*/ 2301172 w 8037833"/>
              <a:gd name="connsiteY75" fmla="*/ 3663053 h 3784177"/>
              <a:gd name="connsiteX76" fmla="*/ 2258745 w 8037833"/>
              <a:gd name="connsiteY76" fmla="*/ 3673229 h 3784177"/>
              <a:gd name="connsiteX77" fmla="*/ 2082844 w 8037833"/>
              <a:gd name="connsiteY77" fmla="*/ 3645349 h 3784177"/>
              <a:gd name="connsiteX78" fmla="*/ 1938480 w 8037833"/>
              <a:gd name="connsiteY78" fmla="*/ 3632600 h 3784177"/>
              <a:gd name="connsiteX79" fmla="*/ 1860608 w 8037833"/>
              <a:gd name="connsiteY79" fmla="*/ 3618261 h 3784177"/>
              <a:gd name="connsiteX80" fmla="*/ 1704758 w 8037833"/>
              <a:gd name="connsiteY80" fmla="*/ 3637625 h 3784177"/>
              <a:gd name="connsiteX81" fmla="*/ 1664576 w 8037833"/>
              <a:gd name="connsiteY81" fmla="*/ 3638572 h 3784177"/>
              <a:gd name="connsiteX82" fmla="*/ 1577459 w 8037833"/>
              <a:gd name="connsiteY82" fmla="*/ 3658824 h 3784177"/>
              <a:gd name="connsiteX83" fmla="*/ 1527269 w 8037833"/>
              <a:gd name="connsiteY83" fmla="*/ 3663088 h 3784177"/>
              <a:gd name="connsiteX84" fmla="*/ 1390118 w 8037833"/>
              <a:gd name="connsiteY84" fmla="*/ 3682789 h 3784177"/>
              <a:gd name="connsiteX85" fmla="*/ 1268521 w 8037833"/>
              <a:gd name="connsiteY85" fmla="*/ 3713114 h 3784177"/>
              <a:gd name="connsiteX86" fmla="*/ 1186863 w 8037833"/>
              <a:gd name="connsiteY86" fmla="*/ 3736384 h 3784177"/>
              <a:gd name="connsiteX87" fmla="*/ 1073929 w 8037833"/>
              <a:gd name="connsiteY87" fmla="*/ 3776166 h 3784177"/>
              <a:gd name="connsiteX88" fmla="*/ 1039167 w 8037833"/>
              <a:gd name="connsiteY88" fmla="*/ 3784177 h 3784177"/>
              <a:gd name="connsiteX89" fmla="*/ 989223 w 8037833"/>
              <a:gd name="connsiteY89" fmla="*/ 3770303 h 3784177"/>
              <a:gd name="connsiteX90" fmla="*/ 907906 w 8037833"/>
              <a:gd name="connsiteY90" fmla="*/ 3757678 h 3784177"/>
              <a:gd name="connsiteX91" fmla="*/ 833137 w 8037833"/>
              <a:gd name="connsiteY91" fmla="*/ 3744175 h 3784177"/>
              <a:gd name="connsiteX92" fmla="*/ 742042 w 8037833"/>
              <a:gd name="connsiteY92" fmla="*/ 3747612 h 3784177"/>
              <a:gd name="connsiteX93" fmla="*/ 659460 w 8037833"/>
              <a:gd name="connsiteY93" fmla="*/ 3740429 h 3784177"/>
              <a:gd name="connsiteX94" fmla="*/ 556552 w 8037833"/>
              <a:gd name="connsiteY94" fmla="*/ 3739124 h 3784177"/>
              <a:gd name="connsiteX95" fmla="*/ 385384 w 8037833"/>
              <a:gd name="connsiteY95" fmla="*/ 3726388 h 3784177"/>
              <a:gd name="connsiteX96" fmla="*/ 339711 w 8037833"/>
              <a:gd name="connsiteY96" fmla="*/ 3718242 h 3784177"/>
              <a:gd name="connsiteX97" fmla="*/ 222239 w 8037833"/>
              <a:gd name="connsiteY97" fmla="*/ 3672335 h 3784177"/>
              <a:gd name="connsiteX98" fmla="*/ 163578 w 8037833"/>
              <a:gd name="connsiteY98" fmla="*/ 3656292 h 3784177"/>
              <a:gd name="connsiteX99" fmla="*/ 72220 w 8037833"/>
              <a:gd name="connsiteY99" fmla="*/ 3645272 h 3784177"/>
              <a:gd name="connsiteX100" fmla="*/ 44395 w 8037833"/>
              <a:gd name="connsiteY100" fmla="*/ 3639455 h 3784177"/>
              <a:gd name="connsiteX101" fmla="*/ 1962 w 8037833"/>
              <a:gd name="connsiteY101" fmla="*/ 3635948 h 3784177"/>
              <a:gd name="connsiteX102" fmla="*/ 0 w 8037833"/>
              <a:gd name="connsiteY102" fmla="*/ 3635261 h 3784177"/>
              <a:gd name="connsiteX103" fmla="*/ 0 w 8037833"/>
              <a:gd name="connsiteY103"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26982 w 8037833"/>
              <a:gd name="connsiteY18" fmla="*/ 3395855 h 3784177"/>
              <a:gd name="connsiteX19" fmla="*/ 6352283 w 8037833"/>
              <a:gd name="connsiteY19" fmla="*/ 3374762 h 3784177"/>
              <a:gd name="connsiteX20" fmla="*/ 6151276 w 8037833"/>
              <a:gd name="connsiteY20" fmla="*/ 3366439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34671 w 8037833"/>
              <a:gd name="connsiteY54" fmla="*/ 3723339 h 3784177"/>
              <a:gd name="connsiteX55" fmla="*/ 3930274 w 8037833"/>
              <a:gd name="connsiteY55" fmla="*/ 3717148 h 3784177"/>
              <a:gd name="connsiteX56" fmla="*/ 3907660 w 8037833"/>
              <a:gd name="connsiteY56" fmla="*/ 3714456 h 3784177"/>
              <a:gd name="connsiteX57" fmla="*/ 3905087 w 8037833"/>
              <a:gd name="connsiteY57" fmla="*/ 3716098 h 3784177"/>
              <a:gd name="connsiteX58" fmla="*/ 3886347 w 8037833"/>
              <a:gd name="connsiteY58" fmla="*/ 3706620 h 3784177"/>
              <a:gd name="connsiteX59" fmla="*/ 3811197 w 8037833"/>
              <a:gd name="connsiteY59" fmla="*/ 3689905 h 3784177"/>
              <a:gd name="connsiteX60" fmla="*/ 3666696 w 8037833"/>
              <a:gd name="connsiteY60" fmla="*/ 3681132 h 3784177"/>
              <a:gd name="connsiteX61" fmla="*/ 3516210 w 8037833"/>
              <a:gd name="connsiteY61" fmla="*/ 3656091 h 3784177"/>
              <a:gd name="connsiteX62" fmla="*/ 3373519 w 8037833"/>
              <a:gd name="connsiteY62" fmla="*/ 3665785 h 3784177"/>
              <a:gd name="connsiteX63" fmla="*/ 3114267 w 8037833"/>
              <a:gd name="connsiteY63" fmla="*/ 3638983 h 3784177"/>
              <a:gd name="connsiteX64" fmla="*/ 3025324 w 8037833"/>
              <a:gd name="connsiteY64" fmla="*/ 3636584 h 3784177"/>
              <a:gd name="connsiteX65" fmla="*/ 2965734 w 8037833"/>
              <a:gd name="connsiteY65" fmla="*/ 3635676 h 3784177"/>
              <a:gd name="connsiteX66" fmla="*/ 2961603 w 8037833"/>
              <a:gd name="connsiteY66" fmla="*/ 3638221 h 3784177"/>
              <a:gd name="connsiteX67" fmla="*/ 2944959 w 8037833"/>
              <a:gd name="connsiteY67" fmla="*/ 3639723 h 3784177"/>
              <a:gd name="connsiteX68" fmla="*/ 2940402 w 8037833"/>
              <a:gd name="connsiteY68" fmla="*/ 3651000 h 3784177"/>
              <a:gd name="connsiteX69" fmla="*/ 2884777 w 8037833"/>
              <a:gd name="connsiteY69" fmla="*/ 3660775 h 3784177"/>
              <a:gd name="connsiteX70" fmla="*/ 2750902 w 8037833"/>
              <a:gd name="connsiteY70" fmla="*/ 3665203 h 3784177"/>
              <a:gd name="connsiteX71" fmla="*/ 2651827 w 8037833"/>
              <a:gd name="connsiteY71" fmla="*/ 3646306 h 3784177"/>
              <a:gd name="connsiteX72" fmla="*/ 2618680 w 8037833"/>
              <a:gd name="connsiteY72" fmla="*/ 3656755 h 3784177"/>
              <a:gd name="connsiteX73" fmla="*/ 2572404 w 8037833"/>
              <a:gd name="connsiteY73" fmla="*/ 3664043 h 3784177"/>
              <a:gd name="connsiteX74" fmla="*/ 2423704 w 8037833"/>
              <a:gd name="connsiteY74" fmla="*/ 3658079 h 3784177"/>
              <a:gd name="connsiteX75" fmla="*/ 2301172 w 8037833"/>
              <a:gd name="connsiteY75" fmla="*/ 3663053 h 3784177"/>
              <a:gd name="connsiteX76" fmla="*/ 2258745 w 8037833"/>
              <a:gd name="connsiteY76" fmla="*/ 3673229 h 3784177"/>
              <a:gd name="connsiteX77" fmla="*/ 2082844 w 8037833"/>
              <a:gd name="connsiteY77" fmla="*/ 3645349 h 3784177"/>
              <a:gd name="connsiteX78" fmla="*/ 1938480 w 8037833"/>
              <a:gd name="connsiteY78" fmla="*/ 3632600 h 3784177"/>
              <a:gd name="connsiteX79" fmla="*/ 1860608 w 8037833"/>
              <a:gd name="connsiteY79" fmla="*/ 3618261 h 3784177"/>
              <a:gd name="connsiteX80" fmla="*/ 1704758 w 8037833"/>
              <a:gd name="connsiteY80" fmla="*/ 3637625 h 3784177"/>
              <a:gd name="connsiteX81" fmla="*/ 1664576 w 8037833"/>
              <a:gd name="connsiteY81" fmla="*/ 3638572 h 3784177"/>
              <a:gd name="connsiteX82" fmla="*/ 1577459 w 8037833"/>
              <a:gd name="connsiteY82" fmla="*/ 3658824 h 3784177"/>
              <a:gd name="connsiteX83" fmla="*/ 1527269 w 8037833"/>
              <a:gd name="connsiteY83" fmla="*/ 3663088 h 3784177"/>
              <a:gd name="connsiteX84" fmla="*/ 1390118 w 8037833"/>
              <a:gd name="connsiteY84" fmla="*/ 3682789 h 3784177"/>
              <a:gd name="connsiteX85" fmla="*/ 1268521 w 8037833"/>
              <a:gd name="connsiteY85" fmla="*/ 3713114 h 3784177"/>
              <a:gd name="connsiteX86" fmla="*/ 1186863 w 8037833"/>
              <a:gd name="connsiteY86" fmla="*/ 3736384 h 3784177"/>
              <a:gd name="connsiteX87" fmla="*/ 1073929 w 8037833"/>
              <a:gd name="connsiteY87" fmla="*/ 3776166 h 3784177"/>
              <a:gd name="connsiteX88" fmla="*/ 1039167 w 8037833"/>
              <a:gd name="connsiteY88" fmla="*/ 3784177 h 3784177"/>
              <a:gd name="connsiteX89" fmla="*/ 989223 w 8037833"/>
              <a:gd name="connsiteY89" fmla="*/ 3770303 h 3784177"/>
              <a:gd name="connsiteX90" fmla="*/ 907906 w 8037833"/>
              <a:gd name="connsiteY90" fmla="*/ 3757678 h 3784177"/>
              <a:gd name="connsiteX91" fmla="*/ 833137 w 8037833"/>
              <a:gd name="connsiteY91" fmla="*/ 3744175 h 3784177"/>
              <a:gd name="connsiteX92" fmla="*/ 742042 w 8037833"/>
              <a:gd name="connsiteY92" fmla="*/ 3747612 h 3784177"/>
              <a:gd name="connsiteX93" fmla="*/ 659460 w 8037833"/>
              <a:gd name="connsiteY93" fmla="*/ 3740429 h 3784177"/>
              <a:gd name="connsiteX94" fmla="*/ 556552 w 8037833"/>
              <a:gd name="connsiteY94" fmla="*/ 3739124 h 3784177"/>
              <a:gd name="connsiteX95" fmla="*/ 385384 w 8037833"/>
              <a:gd name="connsiteY95" fmla="*/ 3726388 h 3784177"/>
              <a:gd name="connsiteX96" fmla="*/ 339711 w 8037833"/>
              <a:gd name="connsiteY96" fmla="*/ 3718242 h 3784177"/>
              <a:gd name="connsiteX97" fmla="*/ 222239 w 8037833"/>
              <a:gd name="connsiteY97" fmla="*/ 3672335 h 3784177"/>
              <a:gd name="connsiteX98" fmla="*/ 163578 w 8037833"/>
              <a:gd name="connsiteY98" fmla="*/ 3656292 h 3784177"/>
              <a:gd name="connsiteX99" fmla="*/ 72220 w 8037833"/>
              <a:gd name="connsiteY99" fmla="*/ 3645272 h 3784177"/>
              <a:gd name="connsiteX100" fmla="*/ 44395 w 8037833"/>
              <a:gd name="connsiteY100" fmla="*/ 3639455 h 3784177"/>
              <a:gd name="connsiteX101" fmla="*/ 1962 w 8037833"/>
              <a:gd name="connsiteY101" fmla="*/ 3635948 h 3784177"/>
              <a:gd name="connsiteX102" fmla="*/ 0 w 8037833"/>
              <a:gd name="connsiteY102" fmla="*/ 3635261 h 3784177"/>
              <a:gd name="connsiteX103" fmla="*/ 0 w 8037833"/>
              <a:gd name="connsiteY103"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26982 w 8037833"/>
              <a:gd name="connsiteY18" fmla="*/ 3395855 h 3784177"/>
              <a:gd name="connsiteX19" fmla="*/ 6352283 w 8037833"/>
              <a:gd name="connsiteY19" fmla="*/ 3374762 h 3784177"/>
              <a:gd name="connsiteX20" fmla="*/ 6151276 w 8037833"/>
              <a:gd name="connsiteY20" fmla="*/ 3366439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34671 w 8037833"/>
              <a:gd name="connsiteY54" fmla="*/ 3723339 h 3784177"/>
              <a:gd name="connsiteX55" fmla="*/ 3930274 w 8037833"/>
              <a:gd name="connsiteY55" fmla="*/ 3717148 h 3784177"/>
              <a:gd name="connsiteX56" fmla="*/ 3907660 w 8037833"/>
              <a:gd name="connsiteY56" fmla="*/ 3714456 h 3784177"/>
              <a:gd name="connsiteX57" fmla="*/ 3905087 w 8037833"/>
              <a:gd name="connsiteY57" fmla="*/ 3716098 h 3784177"/>
              <a:gd name="connsiteX58" fmla="*/ 3886347 w 8037833"/>
              <a:gd name="connsiteY58" fmla="*/ 3706620 h 3784177"/>
              <a:gd name="connsiteX59" fmla="*/ 3811197 w 8037833"/>
              <a:gd name="connsiteY59" fmla="*/ 3689905 h 3784177"/>
              <a:gd name="connsiteX60" fmla="*/ 3666696 w 8037833"/>
              <a:gd name="connsiteY60" fmla="*/ 3681132 h 3784177"/>
              <a:gd name="connsiteX61" fmla="*/ 3516210 w 8037833"/>
              <a:gd name="connsiteY61" fmla="*/ 3656091 h 3784177"/>
              <a:gd name="connsiteX62" fmla="*/ 3373519 w 8037833"/>
              <a:gd name="connsiteY62" fmla="*/ 3665785 h 3784177"/>
              <a:gd name="connsiteX63" fmla="*/ 3114267 w 8037833"/>
              <a:gd name="connsiteY63" fmla="*/ 3638983 h 3784177"/>
              <a:gd name="connsiteX64" fmla="*/ 3025324 w 8037833"/>
              <a:gd name="connsiteY64" fmla="*/ 3636584 h 3784177"/>
              <a:gd name="connsiteX65" fmla="*/ 2965734 w 8037833"/>
              <a:gd name="connsiteY65" fmla="*/ 3635676 h 3784177"/>
              <a:gd name="connsiteX66" fmla="*/ 2961603 w 8037833"/>
              <a:gd name="connsiteY66" fmla="*/ 3638221 h 3784177"/>
              <a:gd name="connsiteX67" fmla="*/ 2944959 w 8037833"/>
              <a:gd name="connsiteY67" fmla="*/ 3639723 h 3784177"/>
              <a:gd name="connsiteX68" fmla="*/ 2940402 w 8037833"/>
              <a:gd name="connsiteY68" fmla="*/ 3651000 h 3784177"/>
              <a:gd name="connsiteX69" fmla="*/ 2884777 w 8037833"/>
              <a:gd name="connsiteY69" fmla="*/ 3660775 h 3784177"/>
              <a:gd name="connsiteX70" fmla="*/ 2750902 w 8037833"/>
              <a:gd name="connsiteY70" fmla="*/ 3665203 h 3784177"/>
              <a:gd name="connsiteX71" fmla="*/ 2651827 w 8037833"/>
              <a:gd name="connsiteY71" fmla="*/ 3646306 h 3784177"/>
              <a:gd name="connsiteX72" fmla="*/ 2618680 w 8037833"/>
              <a:gd name="connsiteY72" fmla="*/ 3656755 h 3784177"/>
              <a:gd name="connsiteX73" fmla="*/ 2572404 w 8037833"/>
              <a:gd name="connsiteY73" fmla="*/ 3664043 h 3784177"/>
              <a:gd name="connsiteX74" fmla="*/ 2423704 w 8037833"/>
              <a:gd name="connsiteY74" fmla="*/ 3658079 h 3784177"/>
              <a:gd name="connsiteX75" fmla="*/ 2301172 w 8037833"/>
              <a:gd name="connsiteY75" fmla="*/ 3663053 h 3784177"/>
              <a:gd name="connsiteX76" fmla="*/ 2258745 w 8037833"/>
              <a:gd name="connsiteY76" fmla="*/ 3673229 h 3784177"/>
              <a:gd name="connsiteX77" fmla="*/ 2082844 w 8037833"/>
              <a:gd name="connsiteY77" fmla="*/ 3645349 h 3784177"/>
              <a:gd name="connsiteX78" fmla="*/ 1938480 w 8037833"/>
              <a:gd name="connsiteY78" fmla="*/ 3632600 h 3784177"/>
              <a:gd name="connsiteX79" fmla="*/ 1860608 w 8037833"/>
              <a:gd name="connsiteY79" fmla="*/ 3618261 h 3784177"/>
              <a:gd name="connsiteX80" fmla="*/ 1704758 w 8037833"/>
              <a:gd name="connsiteY80" fmla="*/ 3637625 h 3784177"/>
              <a:gd name="connsiteX81" fmla="*/ 1664576 w 8037833"/>
              <a:gd name="connsiteY81" fmla="*/ 3638572 h 3784177"/>
              <a:gd name="connsiteX82" fmla="*/ 1577459 w 8037833"/>
              <a:gd name="connsiteY82" fmla="*/ 3658824 h 3784177"/>
              <a:gd name="connsiteX83" fmla="*/ 1527269 w 8037833"/>
              <a:gd name="connsiteY83" fmla="*/ 3663088 h 3784177"/>
              <a:gd name="connsiteX84" fmla="*/ 1390118 w 8037833"/>
              <a:gd name="connsiteY84" fmla="*/ 3682789 h 3784177"/>
              <a:gd name="connsiteX85" fmla="*/ 1268521 w 8037833"/>
              <a:gd name="connsiteY85" fmla="*/ 3713114 h 3784177"/>
              <a:gd name="connsiteX86" fmla="*/ 1186863 w 8037833"/>
              <a:gd name="connsiteY86" fmla="*/ 3736384 h 3784177"/>
              <a:gd name="connsiteX87" fmla="*/ 1073929 w 8037833"/>
              <a:gd name="connsiteY87" fmla="*/ 3776166 h 3784177"/>
              <a:gd name="connsiteX88" fmla="*/ 1039167 w 8037833"/>
              <a:gd name="connsiteY88" fmla="*/ 3784177 h 3784177"/>
              <a:gd name="connsiteX89" fmla="*/ 989223 w 8037833"/>
              <a:gd name="connsiteY89" fmla="*/ 3770303 h 3784177"/>
              <a:gd name="connsiteX90" fmla="*/ 907906 w 8037833"/>
              <a:gd name="connsiteY90" fmla="*/ 3757678 h 3784177"/>
              <a:gd name="connsiteX91" fmla="*/ 833137 w 8037833"/>
              <a:gd name="connsiteY91" fmla="*/ 3744175 h 3784177"/>
              <a:gd name="connsiteX92" fmla="*/ 742042 w 8037833"/>
              <a:gd name="connsiteY92" fmla="*/ 3747612 h 3784177"/>
              <a:gd name="connsiteX93" fmla="*/ 659460 w 8037833"/>
              <a:gd name="connsiteY93" fmla="*/ 3740429 h 3784177"/>
              <a:gd name="connsiteX94" fmla="*/ 556552 w 8037833"/>
              <a:gd name="connsiteY94" fmla="*/ 3739124 h 3784177"/>
              <a:gd name="connsiteX95" fmla="*/ 385384 w 8037833"/>
              <a:gd name="connsiteY95" fmla="*/ 3726388 h 3784177"/>
              <a:gd name="connsiteX96" fmla="*/ 339711 w 8037833"/>
              <a:gd name="connsiteY96" fmla="*/ 3718242 h 3784177"/>
              <a:gd name="connsiteX97" fmla="*/ 222239 w 8037833"/>
              <a:gd name="connsiteY97" fmla="*/ 3672335 h 3784177"/>
              <a:gd name="connsiteX98" fmla="*/ 163578 w 8037833"/>
              <a:gd name="connsiteY98" fmla="*/ 3656292 h 3784177"/>
              <a:gd name="connsiteX99" fmla="*/ 72220 w 8037833"/>
              <a:gd name="connsiteY99" fmla="*/ 3645272 h 3784177"/>
              <a:gd name="connsiteX100" fmla="*/ 44395 w 8037833"/>
              <a:gd name="connsiteY100" fmla="*/ 3639455 h 3784177"/>
              <a:gd name="connsiteX101" fmla="*/ 1962 w 8037833"/>
              <a:gd name="connsiteY101" fmla="*/ 3635948 h 3784177"/>
              <a:gd name="connsiteX102" fmla="*/ 0 w 8037833"/>
              <a:gd name="connsiteY102" fmla="*/ 3635261 h 3784177"/>
              <a:gd name="connsiteX103" fmla="*/ 0 w 8037833"/>
              <a:gd name="connsiteY103"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26982 w 8037833"/>
              <a:gd name="connsiteY18" fmla="*/ 3395855 h 3784177"/>
              <a:gd name="connsiteX19" fmla="*/ 6352283 w 8037833"/>
              <a:gd name="connsiteY19" fmla="*/ 3374762 h 3784177"/>
              <a:gd name="connsiteX20" fmla="*/ 6151276 w 8037833"/>
              <a:gd name="connsiteY20" fmla="*/ 3366439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34671 w 8037833"/>
              <a:gd name="connsiteY54" fmla="*/ 3723339 h 3784177"/>
              <a:gd name="connsiteX55" fmla="*/ 3930274 w 8037833"/>
              <a:gd name="connsiteY55" fmla="*/ 3717148 h 3784177"/>
              <a:gd name="connsiteX56" fmla="*/ 3907660 w 8037833"/>
              <a:gd name="connsiteY56" fmla="*/ 3714456 h 3784177"/>
              <a:gd name="connsiteX57" fmla="*/ 3905087 w 8037833"/>
              <a:gd name="connsiteY57" fmla="*/ 3716098 h 3784177"/>
              <a:gd name="connsiteX58" fmla="*/ 3886347 w 8037833"/>
              <a:gd name="connsiteY58" fmla="*/ 3706620 h 3784177"/>
              <a:gd name="connsiteX59" fmla="*/ 3811197 w 8037833"/>
              <a:gd name="connsiteY59" fmla="*/ 3689905 h 3784177"/>
              <a:gd name="connsiteX60" fmla="*/ 3666696 w 8037833"/>
              <a:gd name="connsiteY60" fmla="*/ 3681132 h 3784177"/>
              <a:gd name="connsiteX61" fmla="*/ 3516210 w 8037833"/>
              <a:gd name="connsiteY61" fmla="*/ 3656091 h 3784177"/>
              <a:gd name="connsiteX62" fmla="*/ 3373519 w 8037833"/>
              <a:gd name="connsiteY62" fmla="*/ 3665785 h 3784177"/>
              <a:gd name="connsiteX63" fmla="*/ 3114267 w 8037833"/>
              <a:gd name="connsiteY63" fmla="*/ 3638983 h 3784177"/>
              <a:gd name="connsiteX64" fmla="*/ 3025324 w 8037833"/>
              <a:gd name="connsiteY64" fmla="*/ 3636584 h 3784177"/>
              <a:gd name="connsiteX65" fmla="*/ 2965734 w 8037833"/>
              <a:gd name="connsiteY65" fmla="*/ 3635676 h 3784177"/>
              <a:gd name="connsiteX66" fmla="*/ 2961603 w 8037833"/>
              <a:gd name="connsiteY66" fmla="*/ 3638221 h 3784177"/>
              <a:gd name="connsiteX67" fmla="*/ 2944959 w 8037833"/>
              <a:gd name="connsiteY67" fmla="*/ 3639723 h 3784177"/>
              <a:gd name="connsiteX68" fmla="*/ 2940402 w 8037833"/>
              <a:gd name="connsiteY68" fmla="*/ 3651000 h 3784177"/>
              <a:gd name="connsiteX69" fmla="*/ 2884777 w 8037833"/>
              <a:gd name="connsiteY69" fmla="*/ 3660775 h 3784177"/>
              <a:gd name="connsiteX70" fmla="*/ 2750902 w 8037833"/>
              <a:gd name="connsiteY70" fmla="*/ 3665203 h 3784177"/>
              <a:gd name="connsiteX71" fmla="*/ 2651827 w 8037833"/>
              <a:gd name="connsiteY71" fmla="*/ 3646306 h 3784177"/>
              <a:gd name="connsiteX72" fmla="*/ 2618680 w 8037833"/>
              <a:gd name="connsiteY72" fmla="*/ 3656755 h 3784177"/>
              <a:gd name="connsiteX73" fmla="*/ 2572404 w 8037833"/>
              <a:gd name="connsiteY73" fmla="*/ 3664043 h 3784177"/>
              <a:gd name="connsiteX74" fmla="*/ 2423704 w 8037833"/>
              <a:gd name="connsiteY74" fmla="*/ 3658079 h 3784177"/>
              <a:gd name="connsiteX75" fmla="*/ 2301172 w 8037833"/>
              <a:gd name="connsiteY75" fmla="*/ 3663053 h 3784177"/>
              <a:gd name="connsiteX76" fmla="*/ 2231055 w 8037833"/>
              <a:gd name="connsiteY76" fmla="*/ 3673230 h 3784177"/>
              <a:gd name="connsiteX77" fmla="*/ 2082844 w 8037833"/>
              <a:gd name="connsiteY77" fmla="*/ 3645349 h 3784177"/>
              <a:gd name="connsiteX78" fmla="*/ 1938480 w 8037833"/>
              <a:gd name="connsiteY78" fmla="*/ 3632600 h 3784177"/>
              <a:gd name="connsiteX79" fmla="*/ 1860608 w 8037833"/>
              <a:gd name="connsiteY79" fmla="*/ 3618261 h 3784177"/>
              <a:gd name="connsiteX80" fmla="*/ 1704758 w 8037833"/>
              <a:gd name="connsiteY80" fmla="*/ 3637625 h 3784177"/>
              <a:gd name="connsiteX81" fmla="*/ 1664576 w 8037833"/>
              <a:gd name="connsiteY81" fmla="*/ 3638572 h 3784177"/>
              <a:gd name="connsiteX82" fmla="*/ 1577459 w 8037833"/>
              <a:gd name="connsiteY82" fmla="*/ 3658824 h 3784177"/>
              <a:gd name="connsiteX83" fmla="*/ 1527269 w 8037833"/>
              <a:gd name="connsiteY83" fmla="*/ 3663088 h 3784177"/>
              <a:gd name="connsiteX84" fmla="*/ 1390118 w 8037833"/>
              <a:gd name="connsiteY84" fmla="*/ 3682789 h 3784177"/>
              <a:gd name="connsiteX85" fmla="*/ 1268521 w 8037833"/>
              <a:gd name="connsiteY85" fmla="*/ 3713114 h 3784177"/>
              <a:gd name="connsiteX86" fmla="*/ 1186863 w 8037833"/>
              <a:gd name="connsiteY86" fmla="*/ 3736384 h 3784177"/>
              <a:gd name="connsiteX87" fmla="*/ 1073929 w 8037833"/>
              <a:gd name="connsiteY87" fmla="*/ 3776166 h 3784177"/>
              <a:gd name="connsiteX88" fmla="*/ 1039167 w 8037833"/>
              <a:gd name="connsiteY88" fmla="*/ 3784177 h 3784177"/>
              <a:gd name="connsiteX89" fmla="*/ 989223 w 8037833"/>
              <a:gd name="connsiteY89" fmla="*/ 3770303 h 3784177"/>
              <a:gd name="connsiteX90" fmla="*/ 907906 w 8037833"/>
              <a:gd name="connsiteY90" fmla="*/ 3757678 h 3784177"/>
              <a:gd name="connsiteX91" fmla="*/ 833137 w 8037833"/>
              <a:gd name="connsiteY91" fmla="*/ 3744175 h 3784177"/>
              <a:gd name="connsiteX92" fmla="*/ 742042 w 8037833"/>
              <a:gd name="connsiteY92" fmla="*/ 3747612 h 3784177"/>
              <a:gd name="connsiteX93" fmla="*/ 659460 w 8037833"/>
              <a:gd name="connsiteY93" fmla="*/ 3740429 h 3784177"/>
              <a:gd name="connsiteX94" fmla="*/ 556552 w 8037833"/>
              <a:gd name="connsiteY94" fmla="*/ 3739124 h 3784177"/>
              <a:gd name="connsiteX95" fmla="*/ 385384 w 8037833"/>
              <a:gd name="connsiteY95" fmla="*/ 3726388 h 3784177"/>
              <a:gd name="connsiteX96" fmla="*/ 339711 w 8037833"/>
              <a:gd name="connsiteY96" fmla="*/ 3718242 h 3784177"/>
              <a:gd name="connsiteX97" fmla="*/ 222239 w 8037833"/>
              <a:gd name="connsiteY97" fmla="*/ 3672335 h 3784177"/>
              <a:gd name="connsiteX98" fmla="*/ 163578 w 8037833"/>
              <a:gd name="connsiteY98" fmla="*/ 3656292 h 3784177"/>
              <a:gd name="connsiteX99" fmla="*/ 72220 w 8037833"/>
              <a:gd name="connsiteY99" fmla="*/ 3645272 h 3784177"/>
              <a:gd name="connsiteX100" fmla="*/ 44395 w 8037833"/>
              <a:gd name="connsiteY100" fmla="*/ 3639455 h 3784177"/>
              <a:gd name="connsiteX101" fmla="*/ 1962 w 8037833"/>
              <a:gd name="connsiteY101" fmla="*/ 3635948 h 3784177"/>
              <a:gd name="connsiteX102" fmla="*/ 0 w 8037833"/>
              <a:gd name="connsiteY102" fmla="*/ 3635261 h 3784177"/>
              <a:gd name="connsiteX103" fmla="*/ 0 w 8037833"/>
              <a:gd name="connsiteY103"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3273 w 8037833"/>
              <a:gd name="connsiteY4" fmla="*/ 3143820 h 3784177"/>
              <a:gd name="connsiteX5" fmla="*/ 7725050 w 8037833"/>
              <a:gd name="connsiteY5" fmla="*/ 3176697 h 3784177"/>
              <a:gd name="connsiteX6" fmla="*/ 7576893 w 8037833"/>
              <a:gd name="connsiteY6" fmla="*/ 3201588 h 3784177"/>
              <a:gd name="connsiteX7" fmla="*/ 7394769 w 8037833"/>
              <a:gd name="connsiteY7" fmla="*/ 3276296 h 3784177"/>
              <a:gd name="connsiteX8" fmla="*/ 7293055 w 8037833"/>
              <a:gd name="connsiteY8" fmla="*/ 3276425 h 3784177"/>
              <a:gd name="connsiteX9" fmla="*/ 7225028 w 8037833"/>
              <a:gd name="connsiteY9" fmla="*/ 3269266 h 3784177"/>
              <a:gd name="connsiteX10" fmla="*/ 7180777 w 8037833"/>
              <a:gd name="connsiteY10" fmla="*/ 3262890 h 3784177"/>
              <a:gd name="connsiteX11" fmla="*/ 7146896 w 8037833"/>
              <a:gd name="connsiteY11" fmla="*/ 3256975 h 3784177"/>
              <a:gd name="connsiteX12" fmla="*/ 7101771 w 8037833"/>
              <a:gd name="connsiteY12" fmla="*/ 3257015 h 3784177"/>
              <a:gd name="connsiteX13" fmla="*/ 7028065 w 8037833"/>
              <a:gd name="connsiteY13" fmla="*/ 3312694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26982 w 8037833"/>
              <a:gd name="connsiteY18" fmla="*/ 3395855 h 3784177"/>
              <a:gd name="connsiteX19" fmla="*/ 6352283 w 8037833"/>
              <a:gd name="connsiteY19" fmla="*/ 3374762 h 3784177"/>
              <a:gd name="connsiteX20" fmla="*/ 6151276 w 8037833"/>
              <a:gd name="connsiteY20" fmla="*/ 3366439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5034489 w 8037833"/>
              <a:gd name="connsiteY32" fmla="*/ 3483520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53651 w 8037833"/>
              <a:gd name="connsiteY47" fmla="*/ 3706181 h 3784177"/>
              <a:gd name="connsiteX48" fmla="*/ 4071732 w 8037833"/>
              <a:gd name="connsiteY48" fmla="*/ 3732513 h 3784177"/>
              <a:gd name="connsiteX49" fmla="*/ 4045924 w 8037833"/>
              <a:gd name="connsiteY49" fmla="*/ 3739404 h 3784177"/>
              <a:gd name="connsiteX50" fmla="*/ 4032171 w 8037833"/>
              <a:gd name="connsiteY50" fmla="*/ 3745523 h 3784177"/>
              <a:gd name="connsiteX51" fmla="*/ 4011556 w 8037833"/>
              <a:gd name="connsiteY51" fmla="*/ 3729673 h 3784177"/>
              <a:gd name="connsiteX52" fmla="*/ 3985774 w 8037833"/>
              <a:gd name="connsiteY52" fmla="*/ 3736547 h 3784177"/>
              <a:gd name="connsiteX53" fmla="*/ 3979769 w 8037833"/>
              <a:gd name="connsiteY53" fmla="*/ 3738769 h 3784177"/>
              <a:gd name="connsiteX54" fmla="*/ 3934671 w 8037833"/>
              <a:gd name="connsiteY54" fmla="*/ 3723339 h 3784177"/>
              <a:gd name="connsiteX55" fmla="*/ 3930274 w 8037833"/>
              <a:gd name="connsiteY55" fmla="*/ 3717148 h 3784177"/>
              <a:gd name="connsiteX56" fmla="*/ 3907660 w 8037833"/>
              <a:gd name="connsiteY56" fmla="*/ 3714456 h 3784177"/>
              <a:gd name="connsiteX57" fmla="*/ 3905087 w 8037833"/>
              <a:gd name="connsiteY57" fmla="*/ 3716098 h 3784177"/>
              <a:gd name="connsiteX58" fmla="*/ 3886347 w 8037833"/>
              <a:gd name="connsiteY58" fmla="*/ 3706620 h 3784177"/>
              <a:gd name="connsiteX59" fmla="*/ 3811197 w 8037833"/>
              <a:gd name="connsiteY59" fmla="*/ 3689905 h 3784177"/>
              <a:gd name="connsiteX60" fmla="*/ 3666696 w 8037833"/>
              <a:gd name="connsiteY60" fmla="*/ 3681132 h 3784177"/>
              <a:gd name="connsiteX61" fmla="*/ 3516210 w 8037833"/>
              <a:gd name="connsiteY61" fmla="*/ 3656091 h 3784177"/>
              <a:gd name="connsiteX62" fmla="*/ 3373519 w 8037833"/>
              <a:gd name="connsiteY62" fmla="*/ 3665785 h 3784177"/>
              <a:gd name="connsiteX63" fmla="*/ 3114267 w 8037833"/>
              <a:gd name="connsiteY63" fmla="*/ 3638983 h 3784177"/>
              <a:gd name="connsiteX64" fmla="*/ 3025324 w 8037833"/>
              <a:gd name="connsiteY64" fmla="*/ 3636584 h 3784177"/>
              <a:gd name="connsiteX65" fmla="*/ 2965734 w 8037833"/>
              <a:gd name="connsiteY65" fmla="*/ 3635676 h 3784177"/>
              <a:gd name="connsiteX66" fmla="*/ 2961603 w 8037833"/>
              <a:gd name="connsiteY66" fmla="*/ 3638221 h 3784177"/>
              <a:gd name="connsiteX67" fmla="*/ 2944959 w 8037833"/>
              <a:gd name="connsiteY67" fmla="*/ 3639723 h 3784177"/>
              <a:gd name="connsiteX68" fmla="*/ 2940402 w 8037833"/>
              <a:gd name="connsiteY68" fmla="*/ 3651000 h 3784177"/>
              <a:gd name="connsiteX69" fmla="*/ 2884777 w 8037833"/>
              <a:gd name="connsiteY69" fmla="*/ 3660775 h 3784177"/>
              <a:gd name="connsiteX70" fmla="*/ 2750902 w 8037833"/>
              <a:gd name="connsiteY70" fmla="*/ 3665203 h 3784177"/>
              <a:gd name="connsiteX71" fmla="*/ 2651827 w 8037833"/>
              <a:gd name="connsiteY71" fmla="*/ 3646306 h 3784177"/>
              <a:gd name="connsiteX72" fmla="*/ 2618680 w 8037833"/>
              <a:gd name="connsiteY72" fmla="*/ 3656755 h 3784177"/>
              <a:gd name="connsiteX73" fmla="*/ 2572404 w 8037833"/>
              <a:gd name="connsiteY73" fmla="*/ 3664043 h 3784177"/>
              <a:gd name="connsiteX74" fmla="*/ 2423704 w 8037833"/>
              <a:gd name="connsiteY74" fmla="*/ 3658079 h 3784177"/>
              <a:gd name="connsiteX75" fmla="*/ 2301172 w 8037833"/>
              <a:gd name="connsiteY75" fmla="*/ 3663053 h 3784177"/>
              <a:gd name="connsiteX76" fmla="*/ 2231055 w 8037833"/>
              <a:gd name="connsiteY76" fmla="*/ 3673230 h 3784177"/>
              <a:gd name="connsiteX77" fmla="*/ 2082844 w 8037833"/>
              <a:gd name="connsiteY77" fmla="*/ 3645349 h 3784177"/>
              <a:gd name="connsiteX78" fmla="*/ 1938480 w 8037833"/>
              <a:gd name="connsiteY78" fmla="*/ 3632600 h 3784177"/>
              <a:gd name="connsiteX79" fmla="*/ 1860608 w 8037833"/>
              <a:gd name="connsiteY79" fmla="*/ 3618261 h 3784177"/>
              <a:gd name="connsiteX80" fmla="*/ 1704758 w 8037833"/>
              <a:gd name="connsiteY80" fmla="*/ 3637625 h 3784177"/>
              <a:gd name="connsiteX81" fmla="*/ 1664576 w 8037833"/>
              <a:gd name="connsiteY81" fmla="*/ 3638572 h 3784177"/>
              <a:gd name="connsiteX82" fmla="*/ 1577459 w 8037833"/>
              <a:gd name="connsiteY82" fmla="*/ 3658824 h 3784177"/>
              <a:gd name="connsiteX83" fmla="*/ 1527269 w 8037833"/>
              <a:gd name="connsiteY83" fmla="*/ 3663088 h 3784177"/>
              <a:gd name="connsiteX84" fmla="*/ 1390118 w 8037833"/>
              <a:gd name="connsiteY84" fmla="*/ 3682789 h 3784177"/>
              <a:gd name="connsiteX85" fmla="*/ 1268521 w 8037833"/>
              <a:gd name="connsiteY85" fmla="*/ 3713114 h 3784177"/>
              <a:gd name="connsiteX86" fmla="*/ 1186863 w 8037833"/>
              <a:gd name="connsiteY86" fmla="*/ 3736384 h 3784177"/>
              <a:gd name="connsiteX87" fmla="*/ 1073929 w 8037833"/>
              <a:gd name="connsiteY87" fmla="*/ 3776166 h 3784177"/>
              <a:gd name="connsiteX88" fmla="*/ 1039167 w 8037833"/>
              <a:gd name="connsiteY88" fmla="*/ 3784177 h 3784177"/>
              <a:gd name="connsiteX89" fmla="*/ 989223 w 8037833"/>
              <a:gd name="connsiteY89" fmla="*/ 3770303 h 3784177"/>
              <a:gd name="connsiteX90" fmla="*/ 907906 w 8037833"/>
              <a:gd name="connsiteY90" fmla="*/ 3757678 h 3784177"/>
              <a:gd name="connsiteX91" fmla="*/ 833137 w 8037833"/>
              <a:gd name="connsiteY91" fmla="*/ 3744175 h 3784177"/>
              <a:gd name="connsiteX92" fmla="*/ 742042 w 8037833"/>
              <a:gd name="connsiteY92" fmla="*/ 3747612 h 3784177"/>
              <a:gd name="connsiteX93" fmla="*/ 659460 w 8037833"/>
              <a:gd name="connsiteY93" fmla="*/ 3740429 h 3784177"/>
              <a:gd name="connsiteX94" fmla="*/ 556552 w 8037833"/>
              <a:gd name="connsiteY94" fmla="*/ 3739124 h 3784177"/>
              <a:gd name="connsiteX95" fmla="*/ 385384 w 8037833"/>
              <a:gd name="connsiteY95" fmla="*/ 3726388 h 3784177"/>
              <a:gd name="connsiteX96" fmla="*/ 339711 w 8037833"/>
              <a:gd name="connsiteY96" fmla="*/ 3718242 h 3784177"/>
              <a:gd name="connsiteX97" fmla="*/ 222239 w 8037833"/>
              <a:gd name="connsiteY97" fmla="*/ 3672335 h 3784177"/>
              <a:gd name="connsiteX98" fmla="*/ 163578 w 8037833"/>
              <a:gd name="connsiteY98" fmla="*/ 3656292 h 3784177"/>
              <a:gd name="connsiteX99" fmla="*/ 72220 w 8037833"/>
              <a:gd name="connsiteY99" fmla="*/ 3645272 h 3784177"/>
              <a:gd name="connsiteX100" fmla="*/ 44395 w 8037833"/>
              <a:gd name="connsiteY100" fmla="*/ 3639455 h 3784177"/>
              <a:gd name="connsiteX101" fmla="*/ 1962 w 8037833"/>
              <a:gd name="connsiteY101" fmla="*/ 3635948 h 3784177"/>
              <a:gd name="connsiteX102" fmla="*/ 0 w 8037833"/>
              <a:gd name="connsiteY102" fmla="*/ 3635261 h 3784177"/>
              <a:gd name="connsiteX103" fmla="*/ 0 w 8037833"/>
              <a:gd name="connsiteY103" fmla="*/ 12763 h 378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8037833" h="3784177">
                <a:moveTo>
                  <a:pt x="0" y="12763"/>
                </a:moveTo>
                <a:lnTo>
                  <a:pt x="8037833" y="0"/>
                </a:lnTo>
                <a:lnTo>
                  <a:pt x="8037833" y="3123098"/>
                </a:lnTo>
                <a:lnTo>
                  <a:pt x="8034343" y="3122573"/>
                </a:lnTo>
                <a:cubicBezTo>
                  <a:pt x="7983474" y="3121603"/>
                  <a:pt x="7950774" y="3135358"/>
                  <a:pt x="7873273" y="3143820"/>
                </a:cubicBezTo>
                <a:cubicBezTo>
                  <a:pt x="7815955" y="3157300"/>
                  <a:pt x="7736505" y="3157529"/>
                  <a:pt x="7725050" y="3176697"/>
                </a:cubicBezTo>
                <a:cubicBezTo>
                  <a:pt x="7648512" y="3193606"/>
                  <a:pt x="7643300" y="3178029"/>
                  <a:pt x="7576893" y="3201588"/>
                </a:cubicBezTo>
                <a:cubicBezTo>
                  <a:pt x="7520245" y="3242172"/>
                  <a:pt x="7469878" y="3228579"/>
                  <a:pt x="7394769" y="3276296"/>
                </a:cubicBezTo>
                <a:cubicBezTo>
                  <a:pt x="7357768" y="3274736"/>
                  <a:pt x="7328904" y="3286613"/>
                  <a:pt x="7293055" y="3276425"/>
                </a:cubicBezTo>
                <a:cubicBezTo>
                  <a:pt x="7277199" y="3267084"/>
                  <a:pt x="7243628" y="3294904"/>
                  <a:pt x="7225028" y="3269266"/>
                </a:cubicBezTo>
                <a:cubicBezTo>
                  <a:pt x="7223645" y="3287895"/>
                  <a:pt x="7188542" y="3271541"/>
                  <a:pt x="7180777" y="3262890"/>
                </a:cubicBezTo>
                <a:cubicBezTo>
                  <a:pt x="7171770" y="3271019"/>
                  <a:pt x="7156637" y="3256184"/>
                  <a:pt x="7146896" y="3256975"/>
                </a:cubicBezTo>
                <a:cubicBezTo>
                  <a:pt x="7127629" y="3216232"/>
                  <a:pt x="7125488" y="3280164"/>
                  <a:pt x="7101771" y="3257015"/>
                </a:cubicBezTo>
                <a:cubicBezTo>
                  <a:pt x="7091351" y="3270846"/>
                  <a:pt x="7056023" y="3300186"/>
                  <a:pt x="7028065" y="3312694"/>
                </a:cubicBezTo>
                <a:cubicBezTo>
                  <a:pt x="6973069" y="3340015"/>
                  <a:pt x="6969266" y="3372516"/>
                  <a:pt x="6912506" y="3361478"/>
                </a:cubicBezTo>
                <a:cubicBezTo>
                  <a:pt x="6904521" y="3387853"/>
                  <a:pt x="6807293" y="3321424"/>
                  <a:pt x="6819463" y="3368624"/>
                </a:cubicBezTo>
                <a:cubicBezTo>
                  <a:pt x="6800520" y="3366318"/>
                  <a:pt x="6786640" y="3347534"/>
                  <a:pt x="6797198" y="3378256"/>
                </a:cubicBezTo>
                <a:lnTo>
                  <a:pt x="6687784" y="3376132"/>
                </a:lnTo>
                <a:cubicBezTo>
                  <a:pt x="6627134" y="3384700"/>
                  <a:pt x="6589262" y="3407309"/>
                  <a:pt x="6526982" y="3395855"/>
                </a:cubicBezTo>
                <a:cubicBezTo>
                  <a:pt x="6465982" y="3394483"/>
                  <a:pt x="6435204" y="3374346"/>
                  <a:pt x="6352283" y="3374762"/>
                </a:cubicBezTo>
                <a:cubicBezTo>
                  <a:pt x="6293888" y="3372097"/>
                  <a:pt x="6210346" y="3356471"/>
                  <a:pt x="6151276" y="3366439"/>
                </a:cubicBezTo>
                <a:cubicBezTo>
                  <a:pt x="6080563" y="3342600"/>
                  <a:pt x="6098061" y="3372084"/>
                  <a:pt x="6022263" y="3359057"/>
                </a:cubicBezTo>
                <a:cubicBezTo>
                  <a:pt x="5989123" y="3410585"/>
                  <a:pt x="5931322" y="3384912"/>
                  <a:pt x="5891274" y="3397681"/>
                </a:cubicBezTo>
                <a:cubicBezTo>
                  <a:pt x="5845239" y="3408862"/>
                  <a:pt x="5792317" y="3420977"/>
                  <a:pt x="5746050" y="3426142"/>
                </a:cubicBezTo>
                <a:cubicBezTo>
                  <a:pt x="5709404" y="3402923"/>
                  <a:pt x="5659139" y="3459917"/>
                  <a:pt x="5613670" y="3428671"/>
                </a:cubicBezTo>
                <a:cubicBezTo>
                  <a:pt x="5596941" y="3421144"/>
                  <a:pt x="5545141" y="3422095"/>
                  <a:pt x="5535334" y="3437044"/>
                </a:cubicBezTo>
                <a:cubicBezTo>
                  <a:pt x="5524532" y="3440286"/>
                  <a:pt x="5511933" y="3434991"/>
                  <a:pt x="5506940" y="3450999"/>
                </a:cubicBezTo>
                <a:cubicBezTo>
                  <a:pt x="5498692" y="3470265"/>
                  <a:pt x="5461008" y="3440518"/>
                  <a:pt x="5466372" y="3463245"/>
                </a:cubicBezTo>
                <a:cubicBezTo>
                  <a:pt x="5439614" y="3442862"/>
                  <a:pt x="5418331" y="3483220"/>
                  <a:pt x="5395833" y="3493194"/>
                </a:cubicBezTo>
                <a:cubicBezTo>
                  <a:pt x="5374758" y="3472971"/>
                  <a:pt x="5354436" y="3500114"/>
                  <a:pt x="5305325" y="3505200"/>
                </a:cubicBezTo>
                <a:cubicBezTo>
                  <a:pt x="5282149" y="3481812"/>
                  <a:pt x="5266154" y="3522676"/>
                  <a:pt x="5223043" y="3491664"/>
                </a:cubicBezTo>
                <a:cubicBezTo>
                  <a:pt x="5200154" y="3491478"/>
                  <a:pt x="5207329" y="3491346"/>
                  <a:pt x="5167992" y="3486279"/>
                </a:cubicBezTo>
                <a:cubicBezTo>
                  <a:pt x="5107971" y="3480838"/>
                  <a:pt x="5089784" y="3489924"/>
                  <a:pt x="5034489" y="3483520"/>
                </a:cubicBezTo>
                <a:cubicBezTo>
                  <a:pt x="4972450" y="3481234"/>
                  <a:pt x="4971120" y="3508066"/>
                  <a:pt x="4890003" y="3469874"/>
                </a:cubicBezTo>
                <a:cubicBezTo>
                  <a:pt x="4883619" y="3488080"/>
                  <a:pt x="4873972" y="3489465"/>
                  <a:pt x="4856654" y="3481880"/>
                </a:cubicBezTo>
                <a:cubicBezTo>
                  <a:pt x="4826649" y="3482096"/>
                  <a:pt x="4833746" y="3526606"/>
                  <a:pt x="4800711" y="3501441"/>
                </a:cubicBezTo>
                <a:cubicBezTo>
                  <a:pt x="4808694" y="3525119"/>
                  <a:pt x="4745093" y="3513953"/>
                  <a:pt x="4761569" y="3538103"/>
                </a:cubicBezTo>
                <a:cubicBezTo>
                  <a:pt x="4744478" y="3561060"/>
                  <a:pt x="4730992" y="3525632"/>
                  <a:pt x="4713734" y="3545724"/>
                </a:cubicBezTo>
                <a:cubicBezTo>
                  <a:pt x="4694993" y="3545439"/>
                  <a:pt x="4672479" y="3533026"/>
                  <a:pt x="4649120" y="3536392"/>
                </a:cubicBezTo>
                <a:cubicBezTo>
                  <a:pt x="4617081" y="3524764"/>
                  <a:pt x="4613909" y="3550370"/>
                  <a:pt x="4573578" y="3565923"/>
                </a:cubicBezTo>
                <a:cubicBezTo>
                  <a:pt x="4554559" y="3553131"/>
                  <a:pt x="4541305" y="3561025"/>
                  <a:pt x="4529117" y="3575592"/>
                </a:cubicBezTo>
                <a:cubicBezTo>
                  <a:pt x="4488096" y="3574977"/>
                  <a:pt x="4453361" y="3598310"/>
                  <a:pt x="4408641" y="3610000"/>
                </a:cubicBezTo>
                <a:cubicBezTo>
                  <a:pt x="4359520" y="3631497"/>
                  <a:pt x="4386585" y="3626629"/>
                  <a:pt x="4356402" y="3642792"/>
                </a:cubicBezTo>
                <a:lnTo>
                  <a:pt x="4270245" y="3665789"/>
                </a:lnTo>
                <a:lnTo>
                  <a:pt x="4208725" y="3678132"/>
                </a:lnTo>
                <a:lnTo>
                  <a:pt x="4191289" y="3702380"/>
                </a:lnTo>
                <a:lnTo>
                  <a:pt x="4191039" y="3702831"/>
                </a:lnTo>
                <a:lnTo>
                  <a:pt x="4153651" y="3706181"/>
                </a:lnTo>
                <a:cubicBezTo>
                  <a:pt x="4133767" y="3711128"/>
                  <a:pt x="4094301" y="3726234"/>
                  <a:pt x="4071732" y="3732513"/>
                </a:cubicBezTo>
                <a:cubicBezTo>
                  <a:pt x="4051251" y="3727949"/>
                  <a:pt x="4038650" y="3707633"/>
                  <a:pt x="4045924" y="3739404"/>
                </a:cubicBezTo>
                <a:cubicBezTo>
                  <a:pt x="4039196" y="3738807"/>
                  <a:pt x="4035086" y="3741389"/>
                  <a:pt x="4032171" y="3745523"/>
                </a:cubicBezTo>
                <a:lnTo>
                  <a:pt x="4011556" y="3729673"/>
                </a:lnTo>
                <a:lnTo>
                  <a:pt x="3985774" y="3736547"/>
                </a:lnTo>
                <a:lnTo>
                  <a:pt x="3979769" y="3738769"/>
                </a:lnTo>
                <a:lnTo>
                  <a:pt x="3934671" y="3723339"/>
                </a:lnTo>
                <a:lnTo>
                  <a:pt x="3930274" y="3717148"/>
                </a:lnTo>
                <a:cubicBezTo>
                  <a:pt x="3925557" y="3713336"/>
                  <a:pt x="3918845" y="3711571"/>
                  <a:pt x="3907660" y="3714456"/>
                </a:cubicBezTo>
                <a:lnTo>
                  <a:pt x="3905087" y="3716098"/>
                </a:lnTo>
                <a:lnTo>
                  <a:pt x="3886347" y="3706620"/>
                </a:lnTo>
                <a:cubicBezTo>
                  <a:pt x="3880298" y="3702306"/>
                  <a:pt x="3815582" y="3696877"/>
                  <a:pt x="3811197" y="3689905"/>
                </a:cubicBezTo>
                <a:cubicBezTo>
                  <a:pt x="3740331" y="3707163"/>
                  <a:pt x="3735452" y="3676537"/>
                  <a:pt x="3666696" y="3681132"/>
                </a:cubicBezTo>
                <a:cubicBezTo>
                  <a:pt x="3607148" y="3634465"/>
                  <a:pt x="3569589" y="3662889"/>
                  <a:pt x="3516210" y="3656091"/>
                </a:cubicBezTo>
                <a:cubicBezTo>
                  <a:pt x="3465369" y="3651308"/>
                  <a:pt x="3441828" y="3666410"/>
                  <a:pt x="3373519" y="3665785"/>
                </a:cubicBezTo>
                <a:cubicBezTo>
                  <a:pt x="3301144" y="3655607"/>
                  <a:pt x="3195679" y="3661016"/>
                  <a:pt x="3114267" y="3638983"/>
                </a:cubicBezTo>
                <a:cubicBezTo>
                  <a:pt x="3050301" y="3631891"/>
                  <a:pt x="3050080" y="3637135"/>
                  <a:pt x="3025324" y="3636584"/>
                </a:cubicBezTo>
                <a:cubicBezTo>
                  <a:pt x="3017092" y="3639607"/>
                  <a:pt x="2973615" y="3630768"/>
                  <a:pt x="2965734" y="3635676"/>
                </a:cubicBezTo>
                <a:lnTo>
                  <a:pt x="2961603" y="3638221"/>
                </a:lnTo>
                <a:lnTo>
                  <a:pt x="2944959" y="3639723"/>
                </a:lnTo>
                <a:lnTo>
                  <a:pt x="2940402" y="3651000"/>
                </a:lnTo>
                <a:lnTo>
                  <a:pt x="2884777" y="3660775"/>
                </a:lnTo>
                <a:cubicBezTo>
                  <a:pt x="2847798" y="3633323"/>
                  <a:pt x="2816224" y="3666073"/>
                  <a:pt x="2750902" y="3665203"/>
                </a:cubicBezTo>
                <a:cubicBezTo>
                  <a:pt x="2733591" y="3655721"/>
                  <a:pt x="2664700" y="3632640"/>
                  <a:pt x="2651827" y="3646306"/>
                </a:cubicBezTo>
                <a:cubicBezTo>
                  <a:pt x="2639507" y="3648229"/>
                  <a:pt x="2626416" y="3641459"/>
                  <a:pt x="2618680" y="3656755"/>
                </a:cubicBezTo>
                <a:cubicBezTo>
                  <a:pt x="2606912" y="3674893"/>
                  <a:pt x="2569710" y="3640834"/>
                  <a:pt x="2572404" y="3664043"/>
                </a:cubicBezTo>
                <a:cubicBezTo>
                  <a:pt x="2539908" y="3664264"/>
                  <a:pt x="2468909" y="3658244"/>
                  <a:pt x="2423704" y="3658079"/>
                </a:cubicBezTo>
                <a:cubicBezTo>
                  <a:pt x="2401541" y="3632076"/>
                  <a:pt x="2336245" y="3667858"/>
                  <a:pt x="2301172" y="3663053"/>
                </a:cubicBezTo>
                <a:cubicBezTo>
                  <a:pt x="2270382" y="3664836"/>
                  <a:pt x="2267443" y="3678406"/>
                  <a:pt x="2231055" y="3673230"/>
                </a:cubicBezTo>
                <a:cubicBezTo>
                  <a:pt x="2166181" y="3668829"/>
                  <a:pt x="2142671" y="3658345"/>
                  <a:pt x="2082844" y="3645349"/>
                </a:cubicBezTo>
                <a:cubicBezTo>
                  <a:pt x="2015031" y="3635633"/>
                  <a:pt x="2014280" y="3649098"/>
                  <a:pt x="1938480" y="3632600"/>
                </a:cubicBezTo>
                <a:cubicBezTo>
                  <a:pt x="1920997" y="3627656"/>
                  <a:pt x="1878559" y="3627872"/>
                  <a:pt x="1860608" y="3618261"/>
                </a:cubicBezTo>
                <a:cubicBezTo>
                  <a:pt x="1835500" y="3623550"/>
                  <a:pt x="1732415" y="3629919"/>
                  <a:pt x="1704758" y="3637625"/>
                </a:cubicBezTo>
                <a:cubicBezTo>
                  <a:pt x="1665493" y="3642494"/>
                  <a:pt x="1699638" y="3634297"/>
                  <a:pt x="1664576" y="3638572"/>
                </a:cubicBezTo>
                <a:cubicBezTo>
                  <a:pt x="1631025" y="3623179"/>
                  <a:pt x="1623938" y="3648223"/>
                  <a:pt x="1577459" y="3658824"/>
                </a:cubicBezTo>
                <a:cubicBezTo>
                  <a:pt x="1558372" y="3643840"/>
                  <a:pt x="1542705" y="3650086"/>
                  <a:pt x="1527269" y="3663088"/>
                </a:cubicBezTo>
                <a:cubicBezTo>
                  <a:pt x="1482304" y="3657554"/>
                  <a:pt x="1440875" y="3676551"/>
                  <a:pt x="1390118" y="3682789"/>
                </a:cubicBezTo>
                <a:cubicBezTo>
                  <a:pt x="1335668" y="3664499"/>
                  <a:pt x="1322763" y="3706607"/>
                  <a:pt x="1268521" y="3713114"/>
                </a:cubicBezTo>
                <a:cubicBezTo>
                  <a:pt x="1221719" y="3743578"/>
                  <a:pt x="1232376" y="3739345"/>
                  <a:pt x="1186863" y="3736384"/>
                </a:cubicBezTo>
                <a:cubicBezTo>
                  <a:pt x="1144916" y="3732620"/>
                  <a:pt x="1160518" y="3788811"/>
                  <a:pt x="1073929" y="3776166"/>
                </a:cubicBezTo>
                <a:cubicBezTo>
                  <a:pt x="1067541" y="3770370"/>
                  <a:pt x="1037785" y="3776256"/>
                  <a:pt x="1039167" y="3784177"/>
                </a:cubicBezTo>
                <a:cubicBezTo>
                  <a:pt x="1031939" y="3781717"/>
                  <a:pt x="991014" y="3757614"/>
                  <a:pt x="989223" y="3770303"/>
                </a:cubicBezTo>
                <a:cubicBezTo>
                  <a:pt x="952800" y="3771798"/>
                  <a:pt x="940354" y="3773288"/>
                  <a:pt x="907906" y="3757678"/>
                </a:cubicBezTo>
                <a:cubicBezTo>
                  <a:pt x="889095" y="3752752"/>
                  <a:pt x="883898" y="3755894"/>
                  <a:pt x="833137" y="3744175"/>
                </a:cubicBezTo>
                <a:cubicBezTo>
                  <a:pt x="796341" y="3755808"/>
                  <a:pt x="789110" y="3730978"/>
                  <a:pt x="742042" y="3747612"/>
                </a:cubicBezTo>
                <a:cubicBezTo>
                  <a:pt x="717806" y="3746591"/>
                  <a:pt x="677954" y="3751976"/>
                  <a:pt x="659460" y="3740429"/>
                </a:cubicBezTo>
                <a:cubicBezTo>
                  <a:pt x="630609" y="3788461"/>
                  <a:pt x="587162" y="3738081"/>
                  <a:pt x="556552" y="3739124"/>
                </a:cubicBezTo>
                <a:cubicBezTo>
                  <a:pt x="512191" y="3741235"/>
                  <a:pt x="421524" y="3729868"/>
                  <a:pt x="385384" y="3726388"/>
                </a:cubicBezTo>
                <a:cubicBezTo>
                  <a:pt x="371829" y="3727776"/>
                  <a:pt x="368220" y="3731702"/>
                  <a:pt x="339711" y="3718242"/>
                </a:cubicBezTo>
                <a:cubicBezTo>
                  <a:pt x="302559" y="3699664"/>
                  <a:pt x="266533" y="3688299"/>
                  <a:pt x="222239" y="3672335"/>
                </a:cubicBezTo>
                <a:cubicBezTo>
                  <a:pt x="210647" y="3639657"/>
                  <a:pt x="164789" y="3691878"/>
                  <a:pt x="163578" y="3656292"/>
                </a:cubicBezTo>
                <a:cubicBezTo>
                  <a:pt x="143579" y="3679822"/>
                  <a:pt x="105972" y="3643221"/>
                  <a:pt x="72220" y="3645272"/>
                </a:cubicBezTo>
                <a:cubicBezTo>
                  <a:pt x="65331" y="3629421"/>
                  <a:pt x="57584" y="3630437"/>
                  <a:pt x="44395" y="3639455"/>
                </a:cubicBezTo>
                <a:cubicBezTo>
                  <a:pt x="30887" y="3640873"/>
                  <a:pt x="16617" y="3639423"/>
                  <a:pt x="1962" y="3635948"/>
                </a:cubicBezTo>
                <a:lnTo>
                  <a:pt x="0" y="3635261"/>
                </a:lnTo>
                <a:lnTo>
                  <a:pt x="0" y="12763"/>
                </a:lnTo>
                <a:close/>
              </a:path>
            </a:pathLst>
          </a:custGeom>
          <a:solidFill>
            <a:srgbClr val="82766A">
              <a:alpha val="1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2537924" y="1960280"/>
            <a:ext cx="7127248" cy="2151645"/>
          </a:xfrm>
        </p:spPr>
        <p:txBody>
          <a:bodyPr anchor="ctr">
            <a:normAutofit fontScale="90000"/>
          </a:bodyPr>
          <a:lstStyle/>
          <a:p>
            <a:r>
              <a:rPr lang="en-US" sz="4000">
                <a:solidFill>
                  <a:schemeClr val="tx1">
                    <a:lumMod val="85000"/>
                    <a:lumOff val="15000"/>
                  </a:schemeClr>
                </a:solidFill>
                <a:latin typeface="Bahnschrift"/>
              </a:rPr>
              <a:t>Introduction to Physiology</a:t>
            </a:r>
            <a:br>
              <a:rPr lang="en-US" sz="4000" dirty="0">
                <a:latin typeface="Bahnschrift"/>
              </a:rPr>
            </a:br>
            <a:r>
              <a:rPr lang="en-US" sz="4000">
                <a:solidFill>
                  <a:schemeClr val="tx1">
                    <a:lumMod val="85000"/>
                    <a:lumOff val="15000"/>
                  </a:schemeClr>
                </a:solidFill>
                <a:latin typeface="Bahnschrift"/>
              </a:rPr>
              <a:t>BMHP5023</a:t>
            </a:r>
            <a:br>
              <a:rPr lang="en-US" sz="4000" dirty="0">
                <a:latin typeface="Bahnschrift"/>
              </a:rPr>
            </a:br>
            <a:r>
              <a:rPr lang="en-US" sz="4000">
                <a:solidFill>
                  <a:schemeClr val="tx1">
                    <a:lumMod val="85000"/>
                    <a:lumOff val="15000"/>
                  </a:schemeClr>
                </a:solidFill>
                <a:latin typeface="Bahnschrift"/>
              </a:rPr>
              <a:t>Component 2</a:t>
            </a:r>
            <a:br>
              <a:rPr lang="en-US" sz="3700" dirty="0"/>
            </a:br>
            <a:endParaRPr lang="en-US" sz="3700">
              <a:solidFill>
                <a:schemeClr val="tx1">
                  <a:lumMod val="85000"/>
                  <a:lumOff val="15000"/>
                </a:schemeClr>
              </a:solidFill>
            </a:endParaRPr>
          </a:p>
        </p:txBody>
      </p:sp>
      <p:sp>
        <p:nvSpPr>
          <p:cNvPr id="3" name="Subtitle 2"/>
          <p:cNvSpPr>
            <a:spLocks noGrp="1"/>
          </p:cNvSpPr>
          <p:nvPr>
            <p:ph type="subTitle" idx="1"/>
          </p:nvPr>
        </p:nvSpPr>
        <p:spPr>
          <a:xfrm>
            <a:off x="2557930" y="5470348"/>
            <a:ext cx="7076141" cy="604223"/>
          </a:xfrm>
        </p:spPr>
        <p:txBody>
          <a:bodyPr vert="horz" lIns="91440" tIns="45720" rIns="91440" bIns="45720" rtlCol="0" anchor="t">
            <a:noAutofit/>
          </a:bodyPr>
          <a:lstStyle/>
          <a:p>
            <a:r>
              <a:rPr lang="en-US" dirty="0">
                <a:solidFill>
                  <a:schemeClr val="tx1">
                    <a:lumMod val="85000"/>
                    <a:lumOff val="15000"/>
                  </a:schemeClr>
                </a:solidFill>
              </a:rPr>
              <a:t>Tanisha </a:t>
            </a:r>
            <a:r>
              <a:rPr lang="en-US" dirty="0" err="1">
                <a:solidFill>
                  <a:schemeClr val="tx1">
                    <a:lumMod val="85000"/>
                    <a:lumOff val="15000"/>
                  </a:schemeClr>
                </a:solidFill>
              </a:rPr>
              <a:t>Lochab</a:t>
            </a:r>
            <a:endParaRPr lang="en-US" dirty="0">
              <a:solidFill>
                <a:schemeClr val="tx1">
                  <a:lumMod val="85000"/>
                  <a:lumOff val="15000"/>
                </a:schemeClr>
              </a:solidFill>
            </a:endParaRPr>
          </a:p>
          <a:p>
            <a:r>
              <a:rPr lang="en-US">
                <a:solidFill>
                  <a:schemeClr val="tx1">
                    <a:lumMod val="85000"/>
                    <a:lumOff val="15000"/>
                  </a:schemeClr>
                </a:solidFill>
              </a:rPr>
              <a:t>2436309</a:t>
            </a:r>
          </a:p>
        </p:txBody>
      </p:sp>
      <p:sp>
        <p:nvSpPr>
          <p:cNvPr id="20" name="Rectangle 6">
            <a:extLst>
              <a:ext uri="{FF2B5EF4-FFF2-40B4-BE49-F238E27FC236}">
                <a16:creationId xmlns:a16="http://schemas.microsoft.com/office/drawing/2014/main" id="{6AA9F379-605C-48FC-AA29-73D667134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900998"/>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Audio 6">
            <a:hlinkClick r:id="" action="ppaction://media"/>
            <a:extLst>
              <a:ext uri="{FF2B5EF4-FFF2-40B4-BE49-F238E27FC236}">
                <a16:creationId xmlns:a16="http://schemas.microsoft.com/office/drawing/2014/main" id="{2B178C0E-722F-C439-6A4D-FB6D893FDE27}"/>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1332"/>
    </mc:Choice>
    <mc:Fallback>
      <p:transition spd="slow" advTm="113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7"/>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632C6-FB70-7401-7DB0-43C76397F111}"/>
              </a:ext>
            </a:extLst>
          </p:cNvPr>
          <p:cNvSpPr>
            <a:spLocks noGrp="1"/>
          </p:cNvSpPr>
          <p:nvPr>
            <p:ph type="title"/>
          </p:nvPr>
        </p:nvSpPr>
        <p:spPr/>
        <p:txBody>
          <a:bodyPr/>
          <a:lstStyle/>
          <a:p>
            <a:r>
              <a:rPr lang="en-US" b="1"/>
              <a:t>Introduction</a:t>
            </a:r>
          </a:p>
        </p:txBody>
      </p:sp>
      <p:graphicFrame>
        <p:nvGraphicFramePr>
          <p:cNvPr id="5" name="Content Placeholder 2">
            <a:extLst>
              <a:ext uri="{FF2B5EF4-FFF2-40B4-BE49-F238E27FC236}">
                <a16:creationId xmlns:a16="http://schemas.microsoft.com/office/drawing/2014/main" id="{1E6B0697-8113-3483-805A-829F6431127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33AFB134-EE14-175A-695F-C1D15350EEE1}"/>
              </a:ext>
            </a:extLst>
          </p:cNvPr>
          <p:cNvPicPr>
            <a:picLocks noChangeAspect="1"/>
          </p:cNvPicPr>
          <p:nvPr>
            <a:audioFile r:link="rId3"/>
            <p:extLst>
              <p:ext uri="{DAA4B4D4-6D71-4841-9C94-3DE7FCFB9230}">
                <p14:media xmlns:p14="http://schemas.microsoft.com/office/powerpoint/2010/main" r:embed="rId2"/>
              </p:ext>
            </p:extLst>
          </p:nvPr>
        </p:nvPicPr>
        <p:blipFill>
          <a:blip r:embed="rId10"/>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389709708"/>
      </p:ext>
    </p:extLst>
  </p:cSld>
  <p:clrMapOvr>
    <a:masterClrMapping/>
  </p:clrMapOvr>
  <mc:AlternateContent xmlns:mc="http://schemas.openxmlformats.org/markup-compatibility/2006">
    <mc:Choice xmlns:p14="http://schemas.microsoft.com/office/powerpoint/2010/main" Requires="p14">
      <p:transition spd="slow" p14:dur="2000" advTm="18352"/>
    </mc:Choice>
    <mc:Fallback>
      <p:transition spd="slow" advTm="18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 calcmode="lin" valueType="num">
                                      <p:cBhvr additive="base">
                                        <p:cTn id="16" dur="500" fill="hold"/>
                                        <p:tgtEl>
                                          <p:spTgt spid="5"/>
                                        </p:tgtEl>
                                        <p:attrNameLst>
                                          <p:attrName>ppt_x</p:attrName>
                                        </p:attrNameLst>
                                      </p:cBhvr>
                                      <p:tavLst>
                                        <p:tav tm="0">
                                          <p:val>
                                            <p:strVal val="#ppt_x"/>
                                          </p:val>
                                        </p:tav>
                                        <p:tav tm="100000">
                                          <p:val>
                                            <p:strVal val="#ppt_x"/>
                                          </p:val>
                                        </p:tav>
                                      </p:tavLst>
                                    </p:anim>
                                    <p:anim calcmode="lin" valueType="num">
                                      <p:cBhvr additive="base">
                                        <p:cTn id="1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8" fill="hold" display="0">
                  <p:stCondLst>
                    <p:cond delay="indefinite"/>
                  </p:stCondLst>
                  <p:endCondLst>
                    <p:cond evt="onStopAudio" delay="0">
                      <p:tgtEl>
                        <p:sldTgt/>
                      </p:tgtEl>
                    </p:cond>
                  </p:endCondLst>
                </p:cTn>
                <p:tgtEl>
                  <p:spTgt spid="6"/>
                </p:tgtEl>
              </p:cMediaNode>
            </p:audio>
          </p:childTnLst>
        </p:cTn>
      </p:par>
    </p:tnLst>
    <p:bldLst>
      <p:bldP spid="2" grpId="0"/>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2043167C-23D3-11AA-AD64-DED9660AE2AF}"/>
              </a:ext>
            </a:extLst>
          </p:cNvPr>
          <p:cNvSpPr>
            <a:spLocks noGrp="1"/>
          </p:cNvSpPr>
          <p:nvPr>
            <p:ph type="title"/>
          </p:nvPr>
        </p:nvSpPr>
        <p:spPr>
          <a:xfrm>
            <a:off x="838200" y="713312"/>
            <a:ext cx="4038600" cy="5431376"/>
          </a:xfrm>
        </p:spPr>
        <p:txBody>
          <a:bodyPr>
            <a:normAutofit/>
          </a:bodyPr>
          <a:lstStyle/>
          <a:p>
            <a:r>
              <a:rPr lang="en-US" b="1"/>
              <a:t>Person profile</a:t>
            </a:r>
            <a:endParaRPr lang="en-US" b="1" dirty="0"/>
          </a:p>
        </p:txBody>
      </p:sp>
      <p:sp>
        <p:nvSpPr>
          <p:cNvPr id="3" name="Content Placeholder 2">
            <a:extLst>
              <a:ext uri="{FF2B5EF4-FFF2-40B4-BE49-F238E27FC236}">
                <a16:creationId xmlns:a16="http://schemas.microsoft.com/office/drawing/2014/main" id="{CA3F6CC6-6D3D-B2DD-DCEC-F1F2A34238A2}"/>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US" sz="1800"/>
              <a:t>Mya, aged 22, studying at University second year, but decided to take gap year due to anxiety and stress</a:t>
            </a:r>
          </a:p>
          <a:p>
            <a:r>
              <a:rPr lang="en-US" sz="1800"/>
              <a:t>Suffers with eczema and asthma – normally manageable but recently has noticed worsening symptoms and difficult to manage</a:t>
            </a:r>
          </a:p>
          <a:p>
            <a:r>
              <a:rPr lang="en-US" sz="1800"/>
              <a:t>Lifestyle factors: often up late at night watching TV, does not go out due to anxiety – will only leave when with someone, lived alone at university accommodation however has moved with her father for gap year, does not smoke or drink but vapes, tries to eat balanced diet but struggles to make food for herself opting to snacking or ordering food/making frozen meals, good relationship with father- he does try and support her but he is working most of the time, mother passed away when she was 19, only has one friend from university but since she is away, she does not get a chance to see her, does not work</a:t>
            </a:r>
          </a:p>
          <a:p>
            <a:endParaRPr lang="en-US" sz="1700"/>
          </a:p>
        </p:txBody>
      </p:sp>
      <p:pic>
        <p:nvPicPr>
          <p:cNvPr id="23" name="Audio 22">
            <a:hlinkClick r:id="" action="ppaction://media"/>
            <a:extLst>
              <a:ext uri="{FF2B5EF4-FFF2-40B4-BE49-F238E27FC236}">
                <a16:creationId xmlns:a16="http://schemas.microsoft.com/office/drawing/2014/main" id="{3B5BB7CA-D776-4717-2207-2BF7AC2EB9E4}"/>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098608911"/>
      </p:ext>
    </p:extLst>
  </p:cSld>
  <p:clrMapOvr>
    <a:masterClrMapping/>
  </p:clrMapOvr>
  <mc:AlternateContent xmlns:mc="http://schemas.openxmlformats.org/markup-compatibility/2006">
    <mc:Choice xmlns:p14="http://schemas.microsoft.com/office/powerpoint/2010/main" Requires="p14">
      <p:transition spd="slow" p14:dur="2000" advTm="76249"/>
    </mc:Choice>
    <mc:Fallback>
      <p:transition spd="slow" advTm="76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6" fill="hold" display="0">
                  <p:stCondLst>
                    <p:cond delay="indefinite"/>
                  </p:stCondLst>
                  <p:endCondLst>
                    <p:cond evt="onStopAudio" delay="0">
                      <p:tgtEl>
                        <p:sldTgt/>
                      </p:tgtEl>
                    </p:cond>
                  </p:endCondLst>
                </p:cTn>
                <p:tgtEl>
                  <p:spTgt spid="23"/>
                </p:tgtEl>
              </p:cMediaNode>
            </p:audio>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D8BB966-5C78-1B6E-5786-DC605DEFD9BC}"/>
              </a:ext>
            </a:extLst>
          </p:cNvPr>
          <p:cNvSpPr>
            <a:spLocks noGrp="1"/>
          </p:cNvSpPr>
          <p:nvPr>
            <p:ph type="title"/>
          </p:nvPr>
        </p:nvSpPr>
        <p:spPr>
          <a:xfrm>
            <a:off x="838200" y="713312"/>
            <a:ext cx="4038600" cy="5431376"/>
          </a:xfrm>
        </p:spPr>
        <p:txBody>
          <a:bodyPr>
            <a:normAutofit/>
          </a:bodyPr>
          <a:lstStyle/>
          <a:p>
            <a:r>
              <a:rPr lang="en-US" b="1"/>
              <a:t>Asthma – what is it and causes</a:t>
            </a:r>
          </a:p>
        </p:txBody>
      </p:sp>
      <p:sp>
        <p:nvSpPr>
          <p:cNvPr id="3" name="Content Placeholder 2">
            <a:extLst>
              <a:ext uri="{FF2B5EF4-FFF2-40B4-BE49-F238E27FC236}">
                <a16:creationId xmlns:a16="http://schemas.microsoft.com/office/drawing/2014/main" id="{67F0D946-71C1-98F6-2B57-565F8D1C181B}"/>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US" sz="2000"/>
              <a:t>Lifelong Chronic Respiratory Condition affecting the breathing</a:t>
            </a:r>
          </a:p>
          <a:p>
            <a:r>
              <a:rPr lang="en-US" sz="2000">
                <a:highlight>
                  <a:srgbClr val="FFFFFF"/>
                </a:highlight>
                <a:latin typeface="Arial"/>
                <a:cs typeface="Arial"/>
              </a:rPr>
              <a:t>Involves inflammation around the airways which results in difficulty breathing (Asthma + Lung UK, 2024)</a:t>
            </a:r>
          </a:p>
          <a:p>
            <a:r>
              <a:rPr lang="en-US" sz="2000">
                <a:highlight>
                  <a:srgbClr val="FFFFFF"/>
                </a:highlight>
                <a:latin typeface="Arial"/>
                <a:cs typeface="Arial"/>
              </a:rPr>
              <a:t>Uncertainty as to what causes asthma however likelihood increases if: a person has allergies and intolerances such as eczema, hay fever, food, pollen, dust, overweight/little physical activity, other illnesses/conditions, exposure to pollution and dust, genetics (NHS, 2025)</a:t>
            </a:r>
          </a:p>
          <a:p>
            <a:r>
              <a:rPr lang="en-US" sz="2000">
                <a:highlight>
                  <a:srgbClr val="FFFFFF"/>
                </a:highlight>
                <a:latin typeface="Arial"/>
                <a:cs typeface="Arial"/>
              </a:rPr>
              <a:t>Affects all people, all ages</a:t>
            </a:r>
          </a:p>
          <a:p>
            <a:pPr marL="0" indent="0">
              <a:buNone/>
            </a:pPr>
            <a:endParaRPr lang="en-US" sz="2000">
              <a:highlight>
                <a:srgbClr val="FFFFFF"/>
              </a:highlight>
              <a:latin typeface="Arial"/>
              <a:cs typeface="Arial"/>
            </a:endParaRPr>
          </a:p>
          <a:p>
            <a:endParaRPr lang="en-US" sz="2000">
              <a:highlight>
                <a:srgbClr val="FFFFFF"/>
              </a:highlight>
              <a:latin typeface="Arial"/>
              <a:cs typeface="Arial"/>
            </a:endParaRPr>
          </a:p>
          <a:p>
            <a:endParaRPr lang="en-US" sz="2000">
              <a:highlight>
                <a:srgbClr val="FFFFFF"/>
              </a:highlight>
              <a:latin typeface="Arial"/>
              <a:cs typeface="Arial"/>
            </a:endParaRPr>
          </a:p>
        </p:txBody>
      </p:sp>
      <p:pic>
        <p:nvPicPr>
          <p:cNvPr id="8" name="Audio 7">
            <a:hlinkClick r:id="" action="ppaction://media"/>
            <a:extLst>
              <a:ext uri="{FF2B5EF4-FFF2-40B4-BE49-F238E27FC236}">
                <a16:creationId xmlns:a16="http://schemas.microsoft.com/office/drawing/2014/main" id="{517D7B1D-5BCF-8B1F-C051-B117F7D98721}"/>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099039472"/>
      </p:ext>
    </p:extLst>
  </p:cSld>
  <p:clrMapOvr>
    <a:masterClrMapping/>
  </p:clrMapOvr>
  <mc:AlternateContent xmlns:mc="http://schemas.openxmlformats.org/markup-compatibility/2006">
    <mc:Choice xmlns:p14="http://schemas.microsoft.com/office/powerpoint/2010/main" Requires="p14">
      <p:transition spd="slow" p14:dur="2000" advTm="56592"/>
    </mc:Choice>
    <mc:Fallback>
      <p:transition spd="slow" advTm="56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5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fade">
                                      <p:cBhvr>
                                        <p:cTn id="3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8"/>
                </p:tgtEl>
              </p:cMediaNode>
            </p:audio>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DDA05D6-26B8-7376-43FA-7D939DCCDAD8}"/>
              </a:ext>
            </a:extLst>
          </p:cNvPr>
          <p:cNvSpPr>
            <a:spLocks noGrp="1"/>
          </p:cNvSpPr>
          <p:nvPr>
            <p:ph type="title"/>
          </p:nvPr>
        </p:nvSpPr>
        <p:spPr>
          <a:xfrm>
            <a:off x="838200" y="713312"/>
            <a:ext cx="4038600" cy="5431376"/>
          </a:xfrm>
        </p:spPr>
        <p:txBody>
          <a:bodyPr>
            <a:normAutofit/>
          </a:bodyPr>
          <a:lstStyle/>
          <a:p>
            <a:r>
              <a:rPr lang="en-US" b="1"/>
              <a:t>Asthma - symptoms and triggers</a:t>
            </a:r>
          </a:p>
        </p:txBody>
      </p:sp>
      <p:sp>
        <p:nvSpPr>
          <p:cNvPr id="3" name="Content Placeholder 2">
            <a:extLst>
              <a:ext uri="{FF2B5EF4-FFF2-40B4-BE49-F238E27FC236}">
                <a16:creationId xmlns:a16="http://schemas.microsoft.com/office/drawing/2014/main" id="{D4241449-CDC0-A8B1-AB5D-882DFB3B29BB}"/>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US" sz="2400"/>
              <a:t>Common symptoms: wheezing, coughing, difficulty breathing, tightness in chest, cough (World Health Organization, 2026)</a:t>
            </a:r>
          </a:p>
          <a:p>
            <a:r>
              <a:rPr lang="en-US" sz="2400"/>
              <a:t>Can be mild or severe – if severe, risk of asthma attack</a:t>
            </a:r>
          </a:p>
          <a:p>
            <a:r>
              <a:rPr lang="en-US" sz="2400"/>
              <a:t>Triggers: seasonal allergies, weather, illnesses/infections, exercise, overweight, smoking (Asthma + Lung UK, 2025)</a:t>
            </a:r>
          </a:p>
          <a:p>
            <a:r>
              <a:rPr lang="en-US" sz="2400"/>
              <a:t>Symptoms and triggers are different for each person – important to know triggers and warning signs</a:t>
            </a:r>
          </a:p>
          <a:p>
            <a:endParaRPr lang="en-US" sz="2000"/>
          </a:p>
          <a:p>
            <a:endParaRPr lang="en-US" sz="2000"/>
          </a:p>
        </p:txBody>
      </p:sp>
      <p:pic>
        <p:nvPicPr>
          <p:cNvPr id="5" name="Audio 4">
            <a:hlinkClick r:id="" action="ppaction://media"/>
            <a:extLst>
              <a:ext uri="{FF2B5EF4-FFF2-40B4-BE49-F238E27FC236}">
                <a16:creationId xmlns:a16="http://schemas.microsoft.com/office/drawing/2014/main" id="{C5F570D6-6B40-B2A5-07C7-BBE5C02D9DEB}"/>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10339387"/>
      </p:ext>
    </p:extLst>
  </p:cSld>
  <p:clrMapOvr>
    <a:masterClrMapping/>
  </p:clrMapOvr>
  <mc:AlternateContent xmlns:mc="http://schemas.openxmlformats.org/markup-compatibility/2006">
    <mc:Choice xmlns:p14="http://schemas.microsoft.com/office/powerpoint/2010/main" Requires="p14">
      <p:transition spd="slow" p14:dur="2000" advTm="65163"/>
    </mc:Choice>
    <mc:Fallback>
      <p:transition spd="slow" advTm="651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5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fade">
                                      <p:cBhvr>
                                        <p:cTn id="3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428C6AB-9E17-5277-9972-E628B71D2C58}"/>
              </a:ext>
            </a:extLst>
          </p:cNvPr>
          <p:cNvSpPr>
            <a:spLocks noGrp="1"/>
          </p:cNvSpPr>
          <p:nvPr>
            <p:ph type="title"/>
          </p:nvPr>
        </p:nvSpPr>
        <p:spPr>
          <a:xfrm>
            <a:off x="804672" y="1412489"/>
            <a:ext cx="2871095" cy="2156621"/>
          </a:xfrm>
        </p:spPr>
        <p:txBody>
          <a:bodyPr vert="horz" lIns="91440" tIns="45720" rIns="91440" bIns="45720" rtlCol="0" anchor="t">
            <a:normAutofit/>
          </a:bodyPr>
          <a:lstStyle/>
          <a:p>
            <a:r>
              <a:rPr lang="en-US" sz="3600" b="1" kern="1200">
                <a:solidFill>
                  <a:srgbClr val="FFFFFF"/>
                </a:solidFill>
                <a:latin typeface="+mj-lt"/>
                <a:ea typeface="+mj-ea"/>
                <a:cs typeface="+mj-cs"/>
              </a:rPr>
              <a:t>Asthma – management and treatment</a:t>
            </a:r>
          </a:p>
        </p:txBody>
      </p:sp>
      <p:sp>
        <p:nvSpPr>
          <p:cNvPr id="3" name="Content Placeholder 2">
            <a:extLst>
              <a:ext uri="{FF2B5EF4-FFF2-40B4-BE49-F238E27FC236}">
                <a16:creationId xmlns:a16="http://schemas.microsoft.com/office/drawing/2014/main" id="{D474BF7C-575F-0575-B61A-C8B92CCF831F}"/>
              </a:ext>
            </a:extLst>
          </p:cNvPr>
          <p:cNvSpPr>
            <a:spLocks noGrp="1"/>
          </p:cNvSpPr>
          <p:nvPr>
            <p:ph idx="1"/>
          </p:nvPr>
        </p:nvSpPr>
        <p:spPr>
          <a:xfrm>
            <a:off x="5032078" y="701289"/>
            <a:ext cx="2926080" cy="4363844"/>
          </a:xfrm>
        </p:spPr>
        <p:txBody>
          <a:bodyPr vert="horz" lIns="91440" tIns="45720" rIns="91440" bIns="45720" rtlCol="0" anchor="t">
            <a:noAutofit/>
          </a:bodyPr>
          <a:lstStyle/>
          <a:p>
            <a:pPr marL="0" indent="0">
              <a:buNone/>
            </a:pPr>
            <a:r>
              <a:rPr lang="en-US" sz="2000"/>
              <a:t>Treatment: </a:t>
            </a:r>
            <a:endParaRPr lang="en-US"/>
          </a:p>
          <a:p>
            <a:r>
              <a:rPr lang="en-US" sz="2000"/>
              <a:t>GP or nurse to support with asthma – annual asthma reviews, medication prescribed, asthma action plan</a:t>
            </a:r>
          </a:p>
          <a:p>
            <a:r>
              <a:rPr lang="en-US" sz="2000"/>
              <a:t>Inhalers – Anti-Inflammatory Reliever inhaler (AIR), Maintenance and Reliver Therapy inhaler (MART)</a:t>
            </a:r>
          </a:p>
          <a:p>
            <a:r>
              <a:rPr lang="en-US" sz="2000"/>
              <a:t>Tablets can be given such as Montelukast if severe</a:t>
            </a:r>
          </a:p>
          <a:p>
            <a:pPr marL="0"/>
            <a:r>
              <a:rPr lang="en-US" sz="2000"/>
              <a:t>(NHS, 2025)</a:t>
            </a:r>
          </a:p>
          <a:p>
            <a:pPr marL="0"/>
            <a:endParaRPr lang="en-US" sz="1700"/>
          </a:p>
        </p:txBody>
      </p:sp>
      <p:sp>
        <p:nvSpPr>
          <p:cNvPr id="4" name="TextBox 3">
            <a:extLst>
              <a:ext uri="{FF2B5EF4-FFF2-40B4-BE49-F238E27FC236}">
                <a16:creationId xmlns:a16="http://schemas.microsoft.com/office/drawing/2014/main" id="{DB0F8CA8-5B1E-7637-F166-2AA3B5256E75}"/>
              </a:ext>
            </a:extLst>
          </p:cNvPr>
          <p:cNvSpPr txBox="1"/>
          <p:nvPr/>
        </p:nvSpPr>
        <p:spPr>
          <a:xfrm>
            <a:off x="8451604" y="701289"/>
            <a:ext cx="2926080" cy="43638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a:t>Management:</a:t>
            </a:r>
          </a:p>
          <a:p>
            <a:pPr marL="342900" indent="-228600">
              <a:lnSpc>
                <a:spcPct val="90000"/>
              </a:lnSpc>
              <a:spcAft>
                <a:spcPts val="600"/>
              </a:spcAft>
              <a:buFont typeface="Arial" panose="020B0604020202020204" pitchFamily="34" charset="0"/>
              <a:buChar char="•"/>
            </a:pPr>
            <a:r>
              <a:rPr lang="en-US"/>
              <a:t>Nurse and patient to make asthma action plan – consists of triggers and how to avoid, how to use inhalers, what to do when symptoms worsening/asthma attack is present, advice on self-management of asthma (National Institute for Health and Care Excellence, 2018)</a:t>
            </a:r>
          </a:p>
          <a:p>
            <a:pPr marL="342900" indent="-228600">
              <a:lnSpc>
                <a:spcPct val="90000"/>
              </a:lnSpc>
              <a:spcAft>
                <a:spcPts val="600"/>
              </a:spcAft>
              <a:buFont typeface="Arial" panose="020B0604020202020204" pitchFamily="34" charset="0"/>
              <a:buChar char="•"/>
            </a:pPr>
            <a:r>
              <a:rPr lang="en-US"/>
              <a:t>Medications prescribed</a:t>
            </a:r>
          </a:p>
          <a:p>
            <a:pPr marL="342900" indent="-228600">
              <a:lnSpc>
                <a:spcPct val="90000"/>
              </a:lnSpc>
              <a:spcAft>
                <a:spcPts val="600"/>
              </a:spcAft>
              <a:buFont typeface="Arial" panose="020B0604020202020204" pitchFamily="34" charset="0"/>
              <a:buChar char="•"/>
            </a:pPr>
            <a:r>
              <a:rPr lang="en-US"/>
              <a:t>Annual asthma check-ups</a:t>
            </a:r>
          </a:p>
          <a:p>
            <a:pPr marL="342900" indent="-228600">
              <a:lnSpc>
                <a:spcPct val="90000"/>
              </a:lnSpc>
              <a:spcAft>
                <a:spcPts val="600"/>
              </a:spcAft>
              <a:buFont typeface="Arial" panose="020B0604020202020204" pitchFamily="34" charset="0"/>
              <a:buChar char="•"/>
            </a:pPr>
            <a:r>
              <a:rPr lang="en-US"/>
              <a:t>Self-management of asthma and know when to seek further support</a:t>
            </a:r>
          </a:p>
          <a:p>
            <a:pPr indent="-228600">
              <a:lnSpc>
                <a:spcPct val="90000"/>
              </a:lnSpc>
              <a:spcAft>
                <a:spcPts val="600"/>
              </a:spcAft>
              <a:buFont typeface="Arial" panose="020B0604020202020204" pitchFamily="34" charset="0"/>
              <a:buChar char="•"/>
            </a:pPr>
            <a:endParaRPr lang="en-US" sz="1400"/>
          </a:p>
          <a:p>
            <a:pPr marL="342900" indent="-228600">
              <a:lnSpc>
                <a:spcPct val="90000"/>
              </a:lnSpc>
              <a:spcAft>
                <a:spcPts val="600"/>
              </a:spcAft>
              <a:buFont typeface="Arial" panose="020B0604020202020204" pitchFamily="34" charset="0"/>
              <a:buChar char="•"/>
            </a:pPr>
            <a:endParaRPr lang="en-US" sz="1400"/>
          </a:p>
        </p:txBody>
      </p:sp>
      <p:pic>
        <p:nvPicPr>
          <p:cNvPr id="14" name="Audio 13">
            <a:hlinkClick r:id="" action="ppaction://media"/>
            <a:extLst>
              <a:ext uri="{FF2B5EF4-FFF2-40B4-BE49-F238E27FC236}">
                <a16:creationId xmlns:a16="http://schemas.microsoft.com/office/drawing/2014/main" id="{1FBFD8CB-A8FD-BAC8-ACE2-AB37970293D8}"/>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098720153"/>
      </p:ext>
    </p:extLst>
  </p:cSld>
  <p:clrMapOvr>
    <a:masterClrMapping/>
  </p:clrMapOvr>
  <mc:AlternateContent xmlns:mc="http://schemas.openxmlformats.org/markup-compatibility/2006">
    <mc:Choice xmlns:p14="http://schemas.microsoft.com/office/powerpoint/2010/main" Requires="p14">
      <p:transition spd="slow" p14:dur="2000" advTm="102368"/>
    </mc:Choice>
    <mc:Fallback>
      <p:transition spd="slow" advTm="102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additive="base">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additive="base">
                                        <p:cTn id="2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additive="base">
                                        <p:cTn id="3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additive="base">
                                        <p:cTn id="3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4"/>
                                        </p:tgtEl>
                                        <p:attrNameLst>
                                          <p:attrName>style.visibility</p:attrName>
                                        </p:attrNameLst>
                                      </p:cBhvr>
                                      <p:to>
                                        <p:strVal val="visible"/>
                                      </p:to>
                                    </p:set>
                                    <p:anim calcmode="lin" valueType="num">
                                      <p:cBhvr additive="base">
                                        <p:cTn id="45" dur="500" fill="hold"/>
                                        <p:tgtEl>
                                          <p:spTgt spid="4"/>
                                        </p:tgtEl>
                                        <p:attrNameLst>
                                          <p:attrName>ppt_x</p:attrName>
                                        </p:attrNameLst>
                                      </p:cBhvr>
                                      <p:tavLst>
                                        <p:tav tm="0">
                                          <p:val>
                                            <p:strVal val="#ppt_x"/>
                                          </p:val>
                                        </p:tav>
                                        <p:tav tm="100000">
                                          <p:val>
                                            <p:strVal val="#ppt_x"/>
                                          </p:val>
                                        </p:tav>
                                      </p:tavLst>
                                    </p:anim>
                                    <p:anim calcmode="lin" valueType="num">
                                      <p:cBhvr additive="base">
                                        <p:cTn id="4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14"/>
                </p:tgtEl>
              </p:cMediaNode>
            </p:audio>
          </p:childTnLst>
        </p:cTn>
      </p:par>
    </p:tnLst>
    <p:bldLst>
      <p:bldP spid="2" grpId="0"/>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A01BD-E553-A0A1-BB8D-CF4B4B730F1E}"/>
              </a:ext>
            </a:extLst>
          </p:cNvPr>
          <p:cNvSpPr>
            <a:spLocks noGrp="1"/>
          </p:cNvSpPr>
          <p:nvPr>
            <p:ph type="title"/>
          </p:nvPr>
        </p:nvSpPr>
        <p:spPr>
          <a:xfrm>
            <a:off x="264886" y="2268"/>
            <a:ext cx="10515600" cy="1325563"/>
          </a:xfrm>
        </p:spPr>
        <p:txBody>
          <a:bodyPr/>
          <a:lstStyle/>
          <a:p>
            <a:r>
              <a:rPr lang="en-US" b="1">
                <a:latin typeface="ADLaM Display"/>
                <a:ea typeface="ADLaM Display"/>
                <a:cs typeface="ADLaM Display"/>
              </a:rPr>
              <a:t>The Respiratory System</a:t>
            </a:r>
          </a:p>
        </p:txBody>
      </p:sp>
      <p:pic>
        <p:nvPicPr>
          <p:cNvPr id="4" name="Picture 3" descr="Cross-section of the respiratory system. The nasal cavity, mouth, trachea, alveoli, bronchiole, bronchus, diaphragm and lungs are all shown.">
            <a:extLst>
              <a:ext uri="{FF2B5EF4-FFF2-40B4-BE49-F238E27FC236}">
                <a16:creationId xmlns:a16="http://schemas.microsoft.com/office/drawing/2014/main" id="{AF672BE2-BC79-D501-5C3A-5D9A252E65D3}"/>
              </a:ext>
            </a:extLst>
          </p:cNvPr>
          <p:cNvPicPr>
            <a:picLocks noChangeAspect="1"/>
          </p:cNvPicPr>
          <p:nvPr/>
        </p:nvPicPr>
        <p:blipFill>
          <a:blip r:embed="rId5"/>
          <a:stretch>
            <a:fillRect/>
          </a:stretch>
        </p:blipFill>
        <p:spPr>
          <a:xfrm>
            <a:off x="693057" y="1587046"/>
            <a:ext cx="2721429" cy="4641850"/>
          </a:xfrm>
          <a:prstGeom prst="rect">
            <a:avLst/>
          </a:prstGeom>
        </p:spPr>
      </p:pic>
      <p:sp>
        <p:nvSpPr>
          <p:cNvPr id="5" name="TextBox 4">
            <a:extLst>
              <a:ext uri="{FF2B5EF4-FFF2-40B4-BE49-F238E27FC236}">
                <a16:creationId xmlns:a16="http://schemas.microsoft.com/office/drawing/2014/main" id="{F7E6DDF3-A295-7018-DF4F-9D9C48D856EE}"/>
              </a:ext>
            </a:extLst>
          </p:cNvPr>
          <p:cNvSpPr txBox="1"/>
          <p:nvPr/>
        </p:nvSpPr>
        <p:spPr>
          <a:xfrm>
            <a:off x="694129" y="1214089"/>
            <a:ext cx="258650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Structure</a:t>
            </a:r>
          </a:p>
        </p:txBody>
      </p:sp>
      <p:sp>
        <p:nvSpPr>
          <p:cNvPr id="7" name="TextBox 6">
            <a:extLst>
              <a:ext uri="{FF2B5EF4-FFF2-40B4-BE49-F238E27FC236}">
                <a16:creationId xmlns:a16="http://schemas.microsoft.com/office/drawing/2014/main" id="{F70A4237-23CC-1FC3-3443-A742EAB1F9E9}"/>
              </a:ext>
            </a:extLst>
          </p:cNvPr>
          <p:cNvSpPr txBox="1"/>
          <p:nvPr/>
        </p:nvSpPr>
        <p:spPr>
          <a:xfrm>
            <a:off x="705970" y="6432176"/>
            <a:ext cx="23420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(BBC Bitesize, 2026)</a:t>
            </a:r>
          </a:p>
        </p:txBody>
      </p:sp>
      <p:sp>
        <p:nvSpPr>
          <p:cNvPr id="8" name="TextBox 7">
            <a:extLst>
              <a:ext uri="{FF2B5EF4-FFF2-40B4-BE49-F238E27FC236}">
                <a16:creationId xmlns:a16="http://schemas.microsoft.com/office/drawing/2014/main" id="{AC854320-39E5-1D6A-4AA5-742FE64EFBF7}"/>
              </a:ext>
            </a:extLst>
          </p:cNvPr>
          <p:cNvSpPr txBox="1"/>
          <p:nvPr/>
        </p:nvSpPr>
        <p:spPr>
          <a:xfrm>
            <a:off x="3420891" y="1232008"/>
            <a:ext cx="2280129"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Function:</a:t>
            </a:r>
            <a:endParaRPr lang="en-US" sz="2000"/>
          </a:p>
          <a:p>
            <a:pPr marL="285750" indent="-285750">
              <a:buFont typeface="Arial"/>
              <a:buChar char="•"/>
            </a:pPr>
            <a:r>
              <a:rPr lang="en-US" b="1"/>
              <a:t>Air goes through the body</a:t>
            </a:r>
            <a:endParaRPr lang="en-US" b="1" dirty="0"/>
          </a:p>
          <a:p>
            <a:pPr marL="285750" indent="-285750">
              <a:buFont typeface="Arial"/>
              <a:buChar char="•"/>
            </a:pPr>
            <a:r>
              <a:rPr lang="en-US" b="1"/>
              <a:t>It enters the trachea</a:t>
            </a:r>
            <a:endParaRPr lang="en-US" b="1" dirty="0"/>
          </a:p>
          <a:p>
            <a:pPr marL="285750" indent="-285750">
              <a:buFont typeface="Arial"/>
              <a:buChar char="•"/>
            </a:pPr>
            <a:r>
              <a:rPr lang="en-US" b="1"/>
              <a:t>It separates into two bronchi, one entering each lung</a:t>
            </a:r>
            <a:endParaRPr lang="en-US" b="1" dirty="0"/>
          </a:p>
          <a:p>
            <a:pPr marL="285750" indent="-285750">
              <a:buFont typeface="Arial"/>
              <a:buChar char="•"/>
            </a:pPr>
            <a:r>
              <a:rPr lang="en-US" b="1" dirty="0"/>
              <a:t>Each bronchus </a:t>
            </a:r>
            <a:r>
              <a:rPr lang="en-US" b="1"/>
              <a:t>branches into bronchioles</a:t>
            </a:r>
            <a:endParaRPr lang="en-US" b="1" dirty="0"/>
          </a:p>
          <a:p>
            <a:pPr marL="285750" indent="-285750">
              <a:buFont typeface="Arial"/>
              <a:buChar char="•"/>
            </a:pPr>
            <a:r>
              <a:rPr lang="en-US" b="1" dirty="0"/>
              <a:t>Air flows through bronchioles, then through </a:t>
            </a:r>
            <a:r>
              <a:rPr lang="en-US" b="1"/>
              <a:t>alveoli</a:t>
            </a:r>
            <a:r>
              <a:rPr lang="en-US" b="1" dirty="0"/>
              <a:t> where </a:t>
            </a:r>
            <a:r>
              <a:rPr lang="en-US" b="1"/>
              <a:t>gaseous exchange occurs</a:t>
            </a:r>
            <a:endParaRPr lang="en-US" b="1" dirty="0"/>
          </a:p>
        </p:txBody>
      </p:sp>
      <p:pic>
        <p:nvPicPr>
          <p:cNvPr id="9" name="Picture 8" descr="When air is inhaled, the rib cage expands as the rib muscles contract, and the diaphragm contracts. When air is exhaled, the rib cage gets smaller as the rib muscles relax, and the diaphragm relaxes.">
            <a:extLst>
              <a:ext uri="{FF2B5EF4-FFF2-40B4-BE49-F238E27FC236}">
                <a16:creationId xmlns:a16="http://schemas.microsoft.com/office/drawing/2014/main" id="{1C07CA61-822A-C67B-DEC5-5D2DB7D1EBDD}"/>
              </a:ext>
            </a:extLst>
          </p:cNvPr>
          <p:cNvPicPr>
            <a:picLocks noChangeAspect="1"/>
          </p:cNvPicPr>
          <p:nvPr/>
        </p:nvPicPr>
        <p:blipFill>
          <a:blip r:embed="rId6"/>
          <a:stretch>
            <a:fillRect/>
          </a:stretch>
        </p:blipFill>
        <p:spPr>
          <a:xfrm>
            <a:off x="9583057" y="542016"/>
            <a:ext cx="2387601" cy="5070021"/>
          </a:xfrm>
          <a:prstGeom prst="rect">
            <a:avLst/>
          </a:prstGeom>
        </p:spPr>
      </p:pic>
      <p:sp>
        <p:nvSpPr>
          <p:cNvPr id="10" name="TextBox 9">
            <a:extLst>
              <a:ext uri="{FF2B5EF4-FFF2-40B4-BE49-F238E27FC236}">
                <a16:creationId xmlns:a16="http://schemas.microsoft.com/office/drawing/2014/main" id="{A959F036-CCFC-A75E-649D-8CCD78ED0EDA}"/>
              </a:ext>
            </a:extLst>
          </p:cNvPr>
          <p:cNvSpPr txBox="1"/>
          <p:nvPr/>
        </p:nvSpPr>
        <p:spPr>
          <a:xfrm>
            <a:off x="9534549" y="5938920"/>
            <a:ext cx="26569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(BBC Bitesize, 2026)</a:t>
            </a:r>
          </a:p>
        </p:txBody>
      </p:sp>
      <p:sp>
        <p:nvSpPr>
          <p:cNvPr id="11" name="TextBox 10">
            <a:extLst>
              <a:ext uri="{FF2B5EF4-FFF2-40B4-BE49-F238E27FC236}">
                <a16:creationId xmlns:a16="http://schemas.microsoft.com/office/drawing/2014/main" id="{08D8EAE6-13A0-DB3D-ECB2-E52F5F207E0F}"/>
              </a:ext>
            </a:extLst>
          </p:cNvPr>
          <p:cNvSpPr txBox="1"/>
          <p:nvPr/>
        </p:nvSpPr>
        <p:spPr>
          <a:xfrm>
            <a:off x="9930540" y="171880"/>
            <a:ext cx="218573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Breathing</a:t>
            </a:r>
          </a:p>
        </p:txBody>
      </p:sp>
      <p:pic>
        <p:nvPicPr>
          <p:cNvPr id="12" name="Picture 11" descr="Dexoygenated red blood cells enter the capillary. Carbon dioxide is absorbed into the alveoli and oxygen passes from the alveoli into the blood cells. When the blood cells leave they are oxygenated.">
            <a:extLst>
              <a:ext uri="{FF2B5EF4-FFF2-40B4-BE49-F238E27FC236}">
                <a16:creationId xmlns:a16="http://schemas.microsoft.com/office/drawing/2014/main" id="{58287717-5C21-23BA-7BB0-CB6EA52C011B}"/>
              </a:ext>
            </a:extLst>
          </p:cNvPr>
          <p:cNvPicPr>
            <a:picLocks noChangeAspect="1"/>
          </p:cNvPicPr>
          <p:nvPr/>
        </p:nvPicPr>
        <p:blipFill>
          <a:blip r:embed="rId7"/>
          <a:stretch>
            <a:fillRect/>
          </a:stretch>
        </p:blipFill>
        <p:spPr>
          <a:xfrm>
            <a:off x="5936188" y="2097314"/>
            <a:ext cx="3113625" cy="3345544"/>
          </a:xfrm>
          <a:prstGeom prst="rect">
            <a:avLst/>
          </a:prstGeom>
        </p:spPr>
      </p:pic>
      <p:sp>
        <p:nvSpPr>
          <p:cNvPr id="13" name="TextBox 12">
            <a:extLst>
              <a:ext uri="{FF2B5EF4-FFF2-40B4-BE49-F238E27FC236}">
                <a16:creationId xmlns:a16="http://schemas.microsoft.com/office/drawing/2014/main" id="{117F947A-C600-2F60-5654-1C4479D6FA2D}"/>
              </a:ext>
            </a:extLst>
          </p:cNvPr>
          <p:cNvSpPr txBox="1"/>
          <p:nvPr/>
        </p:nvSpPr>
        <p:spPr>
          <a:xfrm>
            <a:off x="6096955" y="1148060"/>
            <a:ext cx="216568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Gas exchange</a:t>
            </a:r>
            <a:endParaRPr lang="en-US" sz="2000" b="1" dirty="0"/>
          </a:p>
        </p:txBody>
      </p:sp>
      <p:sp>
        <p:nvSpPr>
          <p:cNvPr id="14" name="TextBox 13">
            <a:extLst>
              <a:ext uri="{FF2B5EF4-FFF2-40B4-BE49-F238E27FC236}">
                <a16:creationId xmlns:a16="http://schemas.microsoft.com/office/drawing/2014/main" id="{21920280-02F4-720B-4600-57BED07D8AD5}"/>
              </a:ext>
            </a:extLst>
          </p:cNvPr>
          <p:cNvSpPr txBox="1"/>
          <p:nvPr/>
        </p:nvSpPr>
        <p:spPr>
          <a:xfrm>
            <a:off x="6001657" y="5439228"/>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0" i="0" u="none" strike="noStrike" baseline="0">
                <a:solidFill>
                  <a:srgbClr val="000000"/>
                </a:solidFill>
                <a:latin typeface="Aptos"/>
              </a:rPr>
              <a:t>(BBC Bitesize, 2026)</a:t>
            </a:r>
            <a:r>
              <a:rPr sz="1800" b="0" i="0">
                <a:solidFill>
                  <a:srgbClr val="000000"/>
                </a:solidFill>
                <a:latin typeface="Aptos"/>
                <a:ea typeface="Aptos"/>
                <a:cs typeface="Aptos"/>
              </a:rPr>
              <a:t>​</a:t>
            </a:r>
            <a:endParaRPr lang="en-US"/>
          </a:p>
          <a:p>
            <a:pPr algn="ctr"/>
            <a:endParaRPr lang="en-US"/>
          </a:p>
        </p:txBody>
      </p:sp>
      <p:pic>
        <p:nvPicPr>
          <p:cNvPr id="19" name="Audio 18">
            <a:hlinkClick r:id="" action="ppaction://media"/>
            <a:extLst>
              <a:ext uri="{FF2B5EF4-FFF2-40B4-BE49-F238E27FC236}">
                <a16:creationId xmlns:a16="http://schemas.microsoft.com/office/drawing/2014/main" id="{02FAFFD1-EADF-DE4E-8717-0475D8A7F0E7}"/>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197779191"/>
      </p:ext>
    </p:extLst>
  </p:cSld>
  <p:clrMapOvr>
    <a:masterClrMapping/>
  </p:clrMapOvr>
  <mc:AlternateContent xmlns:mc="http://schemas.openxmlformats.org/markup-compatibility/2006">
    <mc:Choice xmlns:p14="http://schemas.microsoft.com/office/powerpoint/2010/main" Requires="p14">
      <p:transition spd="slow" p14:dur="2000" advTm="165513"/>
    </mc:Choice>
    <mc:Fallback>
      <p:transition spd="slow" advTm="165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par>
                    <p:cTn id="7" fill="hold">
                      <p:stCondLst>
                        <p:cond delay="indefinite"/>
                      </p:stCondLst>
                      <p:childTnLst>
                        <p:par>
                          <p:cTn id="8" fill="hold">
                            <p:stCondLst>
                              <p:cond delay="0"/>
                            </p:stCondLst>
                            <p:childTnLst>
                              <p:par>
                                <p:cTn id="9" presetID="3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1000" fill="hold"/>
                                        <p:tgtEl>
                                          <p:spTgt spid="2"/>
                                        </p:tgtEl>
                                        <p:attrNameLst>
                                          <p:attrName>ppt_w</p:attrName>
                                        </p:attrNameLst>
                                      </p:cBhvr>
                                      <p:tavLst>
                                        <p:tav tm="0">
                                          <p:val>
                                            <p:fltVal val="0"/>
                                          </p:val>
                                        </p:tav>
                                        <p:tav tm="100000">
                                          <p:val>
                                            <p:strVal val="#ppt_w"/>
                                          </p:val>
                                        </p:tav>
                                      </p:tavLst>
                                    </p:anim>
                                    <p:anim calcmode="lin" valueType="num">
                                      <p:cBhvr>
                                        <p:cTn id="12" dur="1000" fill="hold"/>
                                        <p:tgtEl>
                                          <p:spTgt spid="2"/>
                                        </p:tgtEl>
                                        <p:attrNameLst>
                                          <p:attrName>ppt_h</p:attrName>
                                        </p:attrNameLst>
                                      </p:cBhvr>
                                      <p:tavLst>
                                        <p:tav tm="0">
                                          <p:val>
                                            <p:fltVal val="0"/>
                                          </p:val>
                                        </p:tav>
                                        <p:tav tm="100000">
                                          <p:val>
                                            <p:strVal val="#ppt_h"/>
                                          </p:val>
                                        </p:tav>
                                      </p:tavLst>
                                    </p:anim>
                                    <p:anim calcmode="lin" valueType="num">
                                      <p:cBhvr>
                                        <p:cTn id="13" dur="1000" fill="hold"/>
                                        <p:tgtEl>
                                          <p:spTgt spid="2"/>
                                        </p:tgtEl>
                                        <p:attrNameLst>
                                          <p:attrName>style.rotation</p:attrName>
                                        </p:attrNameLst>
                                      </p:cBhvr>
                                      <p:tavLst>
                                        <p:tav tm="0">
                                          <p:val>
                                            <p:fltVal val="90"/>
                                          </p:val>
                                        </p:tav>
                                        <p:tav tm="100000">
                                          <p:val>
                                            <p:fltVal val="0"/>
                                          </p:val>
                                        </p:tav>
                                      </p:tavLst>
                                    </p:anim>
                                    <p:animEffect transition="in" filter="fade">
                                      <p:cBhvr>
                                        <p:cTn id="14" dur="10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5" fill="hold" display="0">
                  <p:stCondLst>
                    <p:cond delay="indefinite"/>
                  </p:stCondLst>
                  <p:endCondLst>
                    <p:cond evt="onStopAudio" delay="0">
                      <p:tgtEl>
                        <p:sldTgt/>
                      </p:tgtEl>
                    </p:cond>
                  </p:endCondLst>
                </p:cTn>
                <p:tgtEl>
                  <p:spTgt spid="19"/>
                </p:tgtEl>
              </p:cMediaNode>
            </p:audio>
          </p:childTnLst>
        </p:cTn>
      </p:par>
    </p:tnLst>
    <p:bldLst>
      <p:bldP spid="2" grpId="0"/>
      <p:bldP spid="5" grpId="0"/>
      <p:bldP spid="7" grpId="0"/>
      <p:bldP spid="8" grpId="0"/>
      <p:bldP spid="10" grpId="0"/>
      <p:bldP spid="11" grpId="0"/>
      <p:bldP spid="13" grpId="0"/>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EE0A85A-441E-59EB-8427-672F0DBB87D5}"/>
              </a:ext>
            </a:extLst>
          </p:cNvPr>
          <p:cNvSpPr>
            <a:spLocks noGrp="1"/>
          </p:cNvSpPr>
          <p:nvPr>
            <p:ph type="title"/>
          </p:nvPr>
        </p:nvSpPr>
        <p:spPr>
          <a:xfrm>
            <a:off x="838200" y="713312"/>
            <a:ext cx="4038600" cy="5431376"/>
          </a:xfrm>
        </p:spPr>
        <p:txBody>
          <a:bodyPr>
            <a:normAutofit/>
          </a:bodyPr>
          <a:lstStyle/>
          <a:p>
            <a:r>
              <a:rPr lang="en-US" b="1" dirty="0"/>
              <a:t>The respiratory system and </a:t>
            </a:r>
            <a:r>
              <a:rPr lang="en-US" b="1"/>
              <a:t>asthma</a:t>
            </a:r>
            <a:endParaRPr lang="en-US" b="1" dirty="0"/>
          </a:p>
        </p:txBody>
      </p:sp>
      <p:sp>
        <p:nvSpPr>
          <p:cNvPr id="3" name="Content Placeholder 2">
            <a:extLst>
              <a:ext uri="{FF2B5EF4-FFF2-40B4-BE49-F238E27FC236}">
                <a16:creationId xmlns:a16="http://schemas.microsoft.com/office/drawing/2014/main" id="{99D2F4C7-31EE-5BDB-C1A0-6FB0A1DB5333}"/>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US" sz="2400"/>
              <a:t>Asthma causes swelling and inflammation of bronchial tubes (airways)</a:t>
            </a:r>
          </a:p>
          <a:p>
            <a:r>
              <a:rPr lang="en-US" sz="2400"/>
              <a:t>Respiratory system consists of two parts: upper and lower respiratory tract</a:t>
            </a:r>
          </a:p>
          <a:p>
            <a:r>
              <a:rPr lang="en-US" sz="2400"/>
              <a:t>Asthma primarily affects lungs - role of lungs is to take in oxygen and release carbon dioxide</a:t>
            </a:r>
          </a:p>
          <a:p>
            <a:r>
              <a:rPr lang="en-US" sz="2400"/>
              <a:t>Gas exchange becomes difficult, as tightened muscles causes airways to narrow making respiratory difficult</a:t>
            </a:r>
          </a:p>
          <a:p>
            <a:pPr marL="0" indent="0">
              <a:buNone/>
            </a:pPr>
            <a:r>
              <a:rPr lang="en-US" sz="2400"/>
              <a:t>Cherney, K (2025)</a:t>
            </a:r>
          </a:p>
          <a:p>
            <a:endParaRPr lang="en-US" sz="2000"/>
          </a:p>
        </p:txBody>
      </p:sp>
      <p:pic>
        <p:nvPicPr>
          <p:cNvPr id="6" name="Audio 5">
            <a:hlinkClick r:id="" action="ppaction://media"/>
            <a:extLst>
              <a:ext uri="{FF2B5EF4-FFF2-40B4-BE49-F238E27FC236}">
                <a16:creationId xmlns:a16="http://schemas.microsoft.com/office/drawing/2014/main" id="{648610BA-B973-C436-CAD0-D6F7DCF6A8BE}"/>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536891309"/>
      </p:ext>
    </p:extLst>
  </p:cSld>
  <p:clrMapOvr>
    <a:masterClrMapping/>
  </p:clrMapOvr>
  <mc:AlternateContent xmlns:mc="http://schemas.openxmlformats.org/markup-compatibility/2006">
    <mc:Choice xmlns:p14="http://schemas.microsoft.com/office/powerpoint/2010/main" Requires="p14">
      <p:transition spd="slow" p14:dur="2000" advTm="29150"/>
    </mc:Choice>
    <mc:Fallback>
      <p:transition spd="slow" advTm="291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5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6"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D6F7942-6DD9-1684-5751-FE5F7F4B1F55}"/>
              </a:ext>
            </a:extLst>
          </p:cNvPr>
          <p:cNvPicPr>
            <a:picLocks noChangeAspect="1"/>
          </p:cNvPicPr>
          <p:nvPr/>
        </p:nvPicPr>
        <p:blipFill>
          <a:blip r:embed="rId5"/>
          <a:stretch>
            <a:fillRect/>
          </a:stretch>
        </p:blipFill>
        <p:spPr>
          <a:xfrm>
            <a:off x="308773" y="164495"/>
            <a:ext cx="9861770" cy="6035523"/>
          </a:xfrm>
          <a:prstGeom prst="rect">
            <a:avLst/>
          </a:prstGeom>
        </p:spPr>
      </p:pic>
      <p:sp>
        <p:nvSpPr>
          <p:cNvPr id="5" name="TextBox 4">
            <a:extLst>
              <a:ext uri="{FF2B5EF4-FFF2-40B4-BE49-F238E27FC236}">
                <a16:creationId xmlns:a16="http://schemas.microsoft.com/office/drawing/2014/main" id="{2FE6E083-810E-A991-0711-55416D26E931}"/>
              </a:ext>
            </a:extLst>
          </p:cNvPr>
          <p:cNvSpPr txBox="1"/>
          <p:nvPr/>
        </p:nvSpPr>
        <p:spPr>
          <a:xfrm>
            <a:off x="312057" y="6208486"/>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ptos"/>
                <a:ea typeface="Aptos"/>
                <a:cs typeface="Aptos"/>
              </a:rPr>
              <a:t>Cherney, K (2025)</a:t>
            </a:r>
            <a:endParaRPr lang="en-US"/>
          </a:p>
          <a:p>
            <a:pPr algn="ctr"/>
            <a:endParaRPr lang="en-US"/>
          </a:p>
        </p:txBody>
      </p:sp>
      <p:pic>
        <p:nvPicPr>
          <p:cNvPr id="4" name="Audio 3">
            <a:hlinkClick r:id="" action="ppaction://media"/>
            <a:extLst>
              <a:ext uri="{FF2B5EF4-FFF2-40B4-BE49-F238E27FC236}">
                <a16:creationId xmlns:a16="http://schemas.microsoft.com/office/drawing/2014/main" id="{3F1E95D0-C0D0-97FD-9914-6BF20F67638D}"/>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530019110"/>
      </p:ext>
    </p:extLst>
  </p:cSld>
  <p:clrMapOvr>
    <a:masterClrMapping/>
  </p:clrMapOvr>
  <mc:AlternateContent xmlns:mc="http://schemas.openxmlformats.org/markup-compatibility/2006">
    <mc:Choice xmlns:p14="http://schemas.microsoft.com/office/powerpoint/2010/main" Requires="p14">
      <p:transition spd="slow" p14:dur="2000" advTm="65237"/>
    </mc:Choice>
    <mc:Fallback>
      <p:transition spd="slow" advTm="652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4"/>
                </p:tgtEl>
              </p:cMediaNode>
            </p:audio>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D35EC0-D8F3-11B3-503F-5E9DB35EECC8}"/>
              </a:ext>
            </a:extLst>
          </p:cNvPr>
          <p:cNvSpPr>
            <a:spLocks noGrp="1"/>
          </p:cNvSpPr>
          <p:nvPr>
            <p:ph type="title"/>
          </p:nvPr>
        </p:nvSpPr>
        <p:spPr>
          <a:xfrm>
            <a:off x="852714" y="367651"/>
            <a:ext cx="6797405" cy="1651404"/>
          </a:xfrm>
        </p:spPr>
        <p:txBody>
          <a:bodyPr>
            <a:normAutofit/>
          </a:bodyPr>
          <a:lstStyle/>
          <a:p>
            <a:r>
              <a:rPr lang="en-US" sz="4000" b="1">
                <a:latin typeface="Aptos Display"/>
                <a:ea typeface="ADLaM Display"/>
                <a:cs typeface="ADLaM Display"/>
              </a:rPr>
              <a:t>The respiratory system and asthma attack</a:t>
            </a:r>
          </a:p>
        </p:txBody>
      </p:sp>
      <p:graphicFrame>
        <p:nvGraphicFramePr>
          <p:cNvPr id="13" name="Content Placeholder 2">
            <a:extLst>
              <a:ext uri="{FF2B5EF4-FFF2-40B4-BE49-F238E27FC236}">
                <a16:creationId xmlns:a16="http://schemas.microsoft.com/office/drawing/2014/main" id="{BDC9F9B4-A817-BB85-CD3D-E4AA521E2312}"/>
              </a:ext>
            </a:extLst>
          </p:cNvPr>
          <p:cNvGraphicFramePr>
            <a:graphicFrameLocks noGrp="1"/>
          </p:cNvGraphicFramePr>
          <p:nvPr>
            <p:ph idx="1"/>
            <p:extLst>
              <p:ext uri="{D42A27DB-BD31-4B8C-83A1-F6EECF244321}">
                <p14:modId xmlns:p14="http://schemas.microsoft.com/office/powerpoint/2010/main" val="860024567"/>
              </p:ext>
            </p:extLst>
          </p:nvPr>
        </p:nvGraphicFramePr>
        <p:xfrm>
          <a:off x="852714" y="1835272"/>
          <a:ext cx="6811920" cy="446686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descr="Cross-section of obstructed bronchiole">
            <a:extLst>
              <a:ext uri="{FF2B5EF4-FFF2-40B4-BE49-F238E27FC236}">
                <a16:creationId xmlns:a16="http://schemas.microsoft.com/office/drawing/2014/main" id="{940C4628-1E26-A4B0-87ED-DBF25CE936BB}"/>
              </a:ext>
            </a:extLst>
          </p:cNvPr>
          <p:cNvPicPr>
            <a:picLocks noChangeAspect="1"/>
          </p:cNvPicPr>
          <p:nvPr/>
        </p:nvPicPr>
        <p:blipFill>
          <a:blip r:embed="rId10"/>
          <a:stretch>
            <a:fillRect/>
          </a:stretch>
        </p:blipFill>
        <p:spPr>
          <a:xfrm>
            <a:off x="8091899" y="3520569"/>
            <a:ext cx="3059452" cy="2414211"/>
          </a:xfrm>
          <a:prstGeom prst="rect">
            <a:avLst/>
          </a:prstGeom>
        </p:spPr>
      </p:pic>
      <p:pic>
        <p:nvPicPr>
          <p:cNvPr id="4" name="Picture 3" descr="Cross-section of normal bronchiole">
            <a:extLst>
              <a:ext uri="{FF2B5EF4-FFF2-40B4-BE49-F238E27FC236}">
                <a16:creationId xmlns:a16="http://schemas.microsoft.com/office/drawing/2014/main" id="{2A2018A9-CF80-7777-148C-68102C91697E}"/>
              </a:ext>
            </a:extLst>
          </p:cNvPr>
          <p:cNvPicPr>
            <a:picLocks noChangeAspect="1"/>
          </p:cNvPicPr>
          <p:nvPr/>
        </p:nvPicPr>
        <p:blipFill>
          <a:blip r:embed="rId11"/>
          <a:stretch>
            <a:fillRect/>
          </a:stretch>
        </p:blipFill>
        <p:spPr>
          <a:xfrm>
            <a:off x="7872126" y="166206"/>
            <a:ext cx="3644139" cy="2690558"/>
          </a:xfrm>
          <a:prstGeom prst="rect">
            <a:avLst/>
          </a:prstGeom>
        </p:spPr>
      </p:pic>
      <p:sp>
        <p:nvSpPr>
          <p:cNvPr id="6" name="TextBox 5">
            <a:extLst>
              <a:ext uri="{FF2B5EF4-FFF2-40B4-BE49-F238E27FC236}">
                <a16:creationId xmlns:a16="http://schemas.microsoft.com/office/drawing/2014/main" id="{61DBEC3D-2838-8F21-1B21-A3EA4DB664A9}"/>
              </a:ext>
            </a:extLst>
          </p:cNvPr>
          <p:cNvSpPr txBox="1"/>
          <p:nvPr/>
        </p:nvSpPr>
        <p:spPr>
          <a:xfrm>
            <a:off x="8523037" y="2985454"/>
            <a:ext cx="23429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Normal </a:t>
            </a:r>
            <a:r>
              <a:rPr lang="en-US"/>
              <a:t>bronchiole</a:t>
            </a:r>
            <a:endParaRPr lang="en-US" dirty="0"/>
          </a:p>
        </p:txBody>
      </p:sp>
      <p:sp>
        <p:nvSpPr>
          <p:cNvPr id="7" name="TextBox 6">
            <a:extLst>
              <a:ext uri="{FF2B5EF4-FFF2-40B4-BE49-F238E27FC236}">
                <a16:creationId xmlns:a16="http://schemas.microsoft.com/office/drawing/2014/main" id="{87FB8363-BBFF-8904-5238-95A6A990B69D}"/>
              </a:ext>
            </a:extLst>
          </p:cNvPr>
          <p:cNvSpPr txBox="1"/>
          <p:nvPr/>
        </p:nvSpPr>
        <p:spPr>
          <a:xfrm>
            <a:off x="8389257" y="6112722"/>
            <a:ext cx="3213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Obstructed </a:t>
            </a:r>
            <a:r>
              <a:rPr lang="en-US"/>
              <a:t>bronchiole</a:t>
            </a:r>
            <a:endParaRPr lang="en-US" dirty="0"/>
          </a:p>
        </p:txBody>
      </p:sp>
      <p:sp>
        <p:nvSpPr>
          <p:cNvPr id="11" name="TextBox 10">
            <a:extLst>
              <a:ext uri="{FF2B5EF4-FFF2-40B4-BE49-F238E27FC236}">
                <a16:creationId xmlns:a16="http://schemas.microsoft.com/office/drawing/2014/main" id="{B7DEDF86-3564-F3BB-03E2-87CA0C429C63}"/>
              </a:ext>
            </a:extLst>
          </p:cNvPr>
          <p:cNvSpPr txBox="1"/>
          <p:nvPr/>
        </p:nvSpPr>
        <p:spPr>
          <a:xfrm>
            <a:off x="1299678" y="6376754"/>
            <a:ext cx="58961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(Health and Safety Executive, no date)</a:t>
            </a:r>
          </a:p>
        </p:txBody>
      </p:sp>
      <p:pic>
        <p:nvPicPr>
          <p:cNvPr id="15" name="Audio 14">
            <a:hlinkClick r:id="" action="ppaction://media"/>
            <a:extLst>
              <a:ext uri="{FF2B5EF4-FFF2-40B4-BE49-F238E27FC236}">
                <a16:creationId xmlns:a16="http://schemas.microsoft.com/office/drawing/2014/main" id="{82AFFE6B-778F-1E61-B8CC-1C5B28BFC625}"/>
              </a:ext>
            </a:extLst>
          </p:cNvPr>
          <p:cNvPicPr>
            <a:picLocks noChangeAspect="1"/>
          </p:cNvPicPr>
          <p:nvPr>
            <a:audioFile r:link="rId3"/>
            <p:extLst>
              <p:ext uri="{DAA4B4D4-6D71-4841-9C94-3DE7FCFB9230}">
                <p14:media xmlns:p14="http://schemas.microsoft.com/office/powerpoint/2010/main" r:embed="rId2"/>
              </p:ext>
            </p:extLst>
          </p:nvPr>
        </p:nvPicPr>
        <p:blipFill>
          <a:blip r:embed="rId12"/>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081297267"/>
      </p:ext>
    </p:extLst>
  </p:cSld>
  <p:clrMapOvr>
    <a:masterClrMapping/>
  </p:clrMapOvr>
  <mc:AlternateContent xmlns:mc="http://schemas.openxmlformats.org/markup-compatibility/2006">
    <mc:Choice xmlns:p14="http://schemas.microsoft.com/office/powerpoint/2010/main" Requires="p14">
      <p:transition spd="slow" p14:dur="2000" advTm="41931"/>
    </mc:Choice>
    <mc:Fallback>
      <p:transition spd="slow" advTm="41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additive="base">
                                        <p:cTn id="17" dur="500" fill="hold"/>
                                        <p:tgtEl>
                                          <p:spTgt spid="13"/>
                                        </p:tgtEl>
                                        <p:attrNameLst>
                                          <p:attrName>ppt_x</p:attrName>
                                        </p:attrNameLst>
                                      </p:cBhvr>
                                      <p:tavLst>
                                        <p:tav tm="0">
                                          <p:val>
                                            <p:strVal val="#ppt_x"/>
                                          </p:val>
                                        </p:tav>
                                        <p:tav tm="100000">
                                          <p:val>
                                            <p:strVal val="#ppt_x"/>
                                          </p:val>
                                        </p:tav>
                                      </p:tavLst>
                                    </p:anim>
                                    <p:anim calcmode="lin" valueType="num">
                                      <p:cBhvr additive="base">
                                        <p:cTn id="1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9" fill="hold" display="0">
                  <p:stCondLst>
                    <p:cond delay="indefinite"/>
                  </p:stCondLst>
                  <p:endCondLst>
                    <p:cond evt="onStopAudio" delay="0">
                      <p:tgtEl>
                        <p:sldTgt/>
                      </p:tgtEl>
                    </p:cond>
                  </p:endCondLst>
                </p:cTn>
                <p:tgtEl>
                  <p:spTgt spid="15"/>
                </p:tgtEl>
              </p:cMediaNode>
            </p:audio>
          </p:childTnLst>
        </p:cTn>
      </p:par>
    </p:tnLst>
    <p:bldLst>
      <p:bldP spid="2" grpId="0"/>
      <p:bldGraphic spid="13" grpId="0">
        <p:bldAsOne/>
      </p:bldGraphic>
      <p:bldP spid="6" grpId="0"/>
      <p:bldP spid="7"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C8B3AB7-A8B4-37D7-C8FF-3577BFC20EC2}"/>
              </a:ext>
            </a:extLst>
          </p:cNvPr>
          <p:cNvSpPr>
            <a:spLocks noGrp="1"/>
          </p:cNvSpPr>
          <p:nvPr>
            <p:ph type="title"/>
          </p:nvPr>
        </p:nvSpPr>
        <p:spPr>
          <a:xfrm>
            <a:off x="838200" y="713312"/>
            <a:ext cx="4038600" cy="5431376"/>
          </a:xfrm>
        </p:spPr>
        <p:txBody>
          <a:bodyPr>
            <a:normAutofit/>
          </a:bodyPr>
          <a:lstStyle/>
          <a:p>
            <a:r>
              <a:rPr lang="en-US" b="1"/>
              <a:t>Risk factors</a:t>
            </a:r>
          </a:p>
        </p:txBody>
      </p:sp>
      <p:sp>
        <p:nvSpPr>
          <p:cNvPr id="3" name="Content Placeholder 2">
            <a:extLst>
              <a:ext uri="{FF2B5EF4-FFF2-40B4-BE49-F238E27FC236}">
                <a16:creationId xmlns:a16="http://schemas.microsoft.com/office/drawing/2014/main" id="{A5993135-F2CF-75A5-5F35-0BCDD8305F0A}"/>
              </a:ext>
            </a:extLst>
          </p:cNvPr>
          <p:cNvSpPr>
            <a:spLocks noGrp="1"/>
          </p:cNvSpPr>
          <p:nvPr>
            <p:ph idx="1"/>
          </p:nvPr>
        </p:nvSpPr>
        <p:spPr>
          <a:xfrm>
            <a:off x="6095999" y="713313"/>
            <a:ext cx="5257801" cy="5431376"/>
          </a:xfrm>
        </p:spPr>
        <p:txBody>
          <a:bodyPr vert="horz" lIns="91440" tIns="45720" rIns="91440" bIns="45720" rtlCol="0" anchor="ctr">
            <a:normAutofit/>
          </a:bodyPr>
          <a:lstStyle/>
          <a:p>
            <a:pPr marL="0" indent="0">
              <a:buNone/>
            </a:pPr>
            <a:r>
              <a:rPr lang="en-US" sz="1700" b="1"/>
              <a:t>Risk factors:</a:t>
            </a:r>
          </a:p>
          <a:p>
            <a:pPr marL="457200" indent="-457200"/>
            <a:r>
              <a:rPr lang="en-US" sz="1700"/>
              <a:t>Worsening asthma symptoms</a:t>
            </a:r>
          </a:p>
          <a:p>
            <a:pPr marL="0" indent="0">
              <a:buNone/>
            </a:pPr>
            <a:endParaRPr lang="en-US" sz="1700" dirty="0"/>
          </a:p>
          <a:p>
            <a:pPr marL="0" indent="0">
              <a:buNone/>
            </a:pPr>
            <a:r>
              <a:rPr lang="en-US" sz="1700" b="1"/>
              <a:t>Possible causes:</a:t>
            </a:r>
          </a:p>
          <a:p>
            <a:pPr marL="457200" indent="-457200"/>
            <a:r>
              <a:rPr lang="en-US" sz="1700"/>
              <a:t>Anxiety – emotion-processing has associated with increased inflammation in asthma (Caulfield, J. 2021)</a:t>
            </a:r>
          </a:p>
          <a:p>
            <a:pPr marL="457200" indent="-457200"/>
            <a:r>
              <a:rPr lang="en-US" sz="1700"/>
              <a:t>Eczema</a:t>
            </a:r>
          </a:p>
          <a:p>
            <a:pPr marL="457200" indent="-457200"/>
            <a:r>
              <a:rPr lang="en-US" sz="1700"/>
              <a:t>Stress – people with persistent stress are at higher risk of asthma attacks (Asthma + Lung UK, 2025)</a:t>
            </a:r>
          </a:p>
          <a:p>
            <a:pPr marL="457200" indent="-457200"/>
            <a:r>
              <a:rPr lang="en-US" sz="1700"/>
              <a:t>Poor diet and sleep</a:t>
            </a:r>
          </a:p>
          <a:p>
            <a:pPr marL="457200" indent="-457200"/>
            <a:r>
              <a:rPr lang="en-US" sz="1700"/>
              <a:t>Lack of physical exercise – physical activity increases strength of muscles around the lungs resulting to breathe easier as muscles need less oxygen to work (Asthma + Lung UK, 2023)</a:t>
            </a:r>
          </a:p>
          <a:p>
            <a:pPr marL="457200" indent="-457200"/>
            <a:r>
              <a:rPr lang="en-US" sz="1700"/>
              <a:t>Possibly a change in environment and living area</a:t>
            </a:r>
          </a:p>
          <a:p>
            <a:pPr marL="0" indent="0">
              <a:buNone/>
            </a:pPr>
            <a:endParaRPr lang="en-US" sz="1700"/>
          </a:p>
          <a:p>
            <a:pPr marL="0" indent="0">
              <a:buNone/>
            </a:pPr>
            <a:endParaRPr lang="en-US" sz="1700"/>
          </a:p>
          <a:p>
            <a:pPr marL="0" indent="0">
              <a:buNone/>
            </a:pPr>
            <a:endParaRPr lang="en-US" sz="1700"/>
          </a:p>
        </p:txBody>
      </p:sp>
      <p:pic>
        <p:nvPicPr>
          <p:cNvPr id="16" name="Audio 15">
            <a:hlinkClick r:id="" action="ppaction://media"/>
            <a:extLst>
              <a:ext uri="{FF2B5EF4-FFF2-40B4-BE49-F238E27FC236}">
                <a16:creationId xmlns:a16="http://schemas.microsoft.com/office/drawing/2014/main" id="{7070C5CC-7FEC-28F4-36AC-EE83D5200769}"/>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913099952"/>
      </p:ext>
    </p:extLst>
  </p:cSld>
  <p:clrMapOvr>
    <a:masterClrMapping/>
  </p:clrMapOvr>
  <mc:AlternateContent xmlns:mc="http://schemas.openxmlformats.org/markup-compatibility/2006">
    <mc:Choice xmlns:p14="http://schemas.microsoft.com/office/powerpoint/2010/main" Requires="p14">
      <p:transition spd="slow" p14:dur="2000" advTm="26564"/>
    </mc:Choice>
    <mc:Fallback>
      <p:transition spd="slow" advTm="265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5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500"/>
                                        <p:tgtEl>
                                          <p:spTgt spid="3">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500"/>
                                        <p:tgtEl>
                                          <p:spTgt spid="3">
                                            <p:txEl>
                                              <p:pRg st="6" end="6"/>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Effect transition="in" filter="fade">
                                      <p:cBhvr>
                                        <p:cTn id="45" dur="500"/>
                                        <p:tgtEl>
                                          <p:spTgt spid="3">
                                            <p:txEl>
                                              <p:pRg st="7" end="7"/>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3">
                                            <p:txEl>
                                              <p:pRg st="8" end="8"/>
                                            </p:txEl>
                                          </p:spTgt>
                                        </p:tgtEl>
                                        <p:attrNameLst>
                                          <p:attrName>style.visibility</p:attrName>
                                        </p:attrNameLst>
                                      </p:cBhvr>
                                      <p:to>
                                        <p:strVal val="visible"/>
                                      </p:to>
                                    </p:set>
                                    <p:animEffect transition="in" filter="fade">
                                      <p:cBhvr>
                                        <p:cTn id="50" dur="500"/>
                                        <p:tgtEl>
                                          <p:spTgt spid="3">
                                            <p:txEl>
                                              <p:pRg st="8" end="8"/>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Effect transition="in" filter="fade">
                                      <p:cBhvr>
                                        <p:cTn id="55"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6" fill="hold" display="0">
                  <p:stCondLst>
                    <p:cond delay="indefinite"/>
                  </p:stCondLst>
                  <p:endCondLst>
                    <p:cond evt="onStopAudio" delay="0">
                      <p:tgtEl>
                        <p:sldTgt/>
                      </p:tgtEl>
                    </p:cond>
                  </p:endCondLst>
                </p:cTn>
                <p:tgtEl>
                  <p:spTgt spid="16"/>
                </p:tgtEl>
              </p:cMediaNode>
            </p:audio>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C98EB4DD-346C-5626-66F1-2C033435CFA6}"/>
              </a:ext>
            </a:extLst>
          </p:cNvPr>
          <p:cNvSpPr txBox="1"/>
          <p:nvPr/>
        </p:nvSpPr>
        <p:spPr>
          <a:xfrm>
            <a:off x="804672" y="1412489"/>
            <a:ext cx="2871095" cy="215662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lvl="0">
              <a:lnSpc>
                <a:spcPct val="90000"/>
              </a:lnSpc>
              <a:spcBef>
                <a:spcPct val="0"/>
              </a:spcBef>
              <a:spcAft>
                <a:spcPts val="600"/>
              </a:spcAft>
            </a:pPr>
            <a:endParaRPr lang="en-US" sz="3600" b="0" i="0" kern="1200">
              <a:solidFill>
                <a:srgbClr val="FFFFFF"/>
              </a:solidFill>
              <a:latin typeface="+mj-lt"/>
              <a:ea typeface="+mj-ea"/>
              <a:cs typeface="+mj-cs"/>
            </a:endParaRPr>
          </a:p>
          <a:p>
            <a:pPr>
              <a:lnSpc>
                <a:spcPct val="90000"/>
              </a:lnSpc>
              <a:spcBef>
                <a:spcPct val="0"/>
              </a:spcBef>
              <a:spcAft>
                <a:spcPts val="600"/>
              </a:spcAft>
            </a:pPr>
            <a:r>
              <a:rPr lang="en-US" sz="3600" b="0" i="0" kern="1200">
                <a:solidFill>
                  <a:srgbClr val="FFFFFF"/>
                </a:solidFill>
                <a:latin typeface="+mj-lt"/>
                <a:ea typeface="+mj-ea"/>
                <a:cs typeface="+mj-cs"/>
              </a:rPr>
              <a:t>​</a:t>
            </a:r>
          </a:p>
          <a:p>
            <a:pPr>
              <a:lnSpc>
                <a:spcPct val="90000"/>
              </a:lnSpc>
              <a:spcBef>
                <a:spcPct val="0"/>
              </a:spcBef>
              <a:spcAft>
                <a:spcPts val="600"/>
              </a:spcAft>
            </a:pPr>
            <a:endParaRPr lang="en-US" sz="36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81D2DF56-4A01-FFA0-5231-2478627DC6AF}"/>
              </a:ext>
            </a:extLst>
          </p:cNvPr>
          <p:cNvSpPr>
            <a:spLocks noGrp="1"/>
          </p:cNvSpPr>
          <p:nvPr>
            <p:ph idx="1"/>
          </p:nvPr>
        </p:nvSpPr>
        <p:spPr>
          <a:xfrm>
            <a:off x="4640193" y="469061"/>
            <a:ext cx="3252650" cy="4363844"/>
          </a:xfrm>
        </p:spPr>
        <p:txBody>
          <a:bodyPr vert="horz" lIns="91440" tIns="45720" rIns="91440" bIns="45720" rtlCol="0" anchor="t">
            <a:noAutofit/>
          </a:bodyPr>
          <a:lstStyle/>
          <a:p>
            <a:pPr marL="0" indent="0">
              <a:buNone/>
            </a:pPr>
            <a:r>
              <a:rPr lang="en-US" sz="1600" b="1"/>
              <a:t>Lifestyle changes:</a:t>
            </a:r>
            <a:endParaRPr lang="en-US" sz="1600"/>
          </a:p>
          <a:p>
            <a:pPr marL="457200"/>
            <a:r>
              <a:rPr lang="en-US" sz="1600"/>
              <a:t>Sleeping – key to overall health, people with poor sleeping pattern will struggle to control their immune system</a:t>
            </a:r>
          </a:p>
          <a:p>
            <a:pPr marL="457200"/>
            <a:r>
              <a:rPr lang="en-US" sz="1600"/>
              <a:t>Exercise/physical activity – helps keep airway inflammation in control, improves lung function, improves immune system, stress reduction</a:t>
            </a:r>
          </a:p>
          <a:p>
            <a:pPr marL="457200"/>
            <a:r>
              <a:rPr lang="en-US" sz="1600"/>
              <a:t>Diet – eating healthy, inflammatory foods can have a significant role in asthma and allergy management, eat foods that do not cause inflammation</a:t>
            </a:r>
          </a:p>
          <a:p>
            <a:pPr marL="457200"/>
            <a:r>
              <a:rPr lang="en-US" sz="1600"/>
              <a:t>Controlled stress and anxiety – studies show how significantly stress affects lung diseases</a:t>
            </a:r>
          </a:p>
          <a:p>
            <a:pPr marL="0"/>
            <a:r>
              <a:rPr lang="en-US" sz="1600"/>
              <a:t>(Allergy and Asthma Network, 2026)</a:t>
            </a:r>
          </a:p>
          <a:p>
            <a:pPr marL="457200"/>
            <a:endParaRPr lang="en-US" sz="1100"/>
          </a:p>
          <a:p>
            <a:pPr marL="457200"/>
            <a:endParaRPr lang="en-US" sz="1100"/>
          </a:p>
          <a:p>
            <a:pPr marL="457200"/>
            <a:endParaRPr lang="en-US" sz="1100"/>
          </a:p>
          <a:p>
            <a:pPr marL="457200"/>
            <a:endParaRPr lang="en-US" sz="1100"/>
          </a:p>
        </p:txBody>
      </p:sp>
      <p:sp>
        <p:nvSpPr>
          <p:cNvPr id="5" name="TextBox 4">
            <a:extLst>
              <a:ext uri="{FF2B5EF4-FFF2-40B4-BE49-F238E27FC236}">
                <a16:creationId xmlns:a16="http://schemas.microsoft.com/office/drawing/2014/main" id="{623CC9C1-3273-E3FF-B3D6-6E2BCC028B84}"/>
              </a:ext>
            </a:extLst>
          </p:cNvPr>
          <p:cNvSpPr txBox="1"/>
          <p:nvPr/>
        </p:nvSpPr>
        <p:spPr>
          <a:xfrm>
            <a:off x="7900061" y="469061"/>
            <a:ext cx="4188822" cy="436384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1600" b="1"/>
              <a:t>Treatment needs:</a:t>
            </a:r>
            <a:endParaRPr lang="en-US" b="1"/>
          </a:p>
          <a:p>
            <a:pPr>
              <a:lnSpc>
                <a:spcPct val="90000"/>
              </a:lnSpc>
              <a:spcAft>
                <a:spcPts val="600"/>
              </a:spcAft>
            </a:pPr>
            <a:r>
              <a:rPr lang="en-US" sz="1600"/>
              <a:t>Controlled stress and anxiety -</a:t>
            </a:r>
            <a:endParaRPr lang="en-US" sz="1600" dirty="0"/>
          </a:p>
          <a:p>
            <a:pPr marL="342900" indent="-228600">
              <a:lnSpc>
                <a:spcPct val="90000"/>
              </a:lnSpc>
              <a:spcAft>
                <a:spcPts val="600"/>
              </a:spcAft>
              <a:buFont typeface="Arial" panose="020B0604020202020204" pitchFamily="34" charset="0"/>
              <a:buChar char="•"/>
            </a:pPr>
            <a:r>
              <a:rPr lang="en-US" sz="1600"/>
              <a:t>A broad-certifies allergist says calming activities such as yoga can help lung health significantly (Allergy and Asthma Network, 2026)</a:t>
            </a:r>
            <a:endParaRPr lang="en-US" sz="1600" dirty="0"/>
          </a:p>
          <a:p>
            <a:pPr marL="342900" indent="-228600">
              <a:lnSpc>
                <a:spcPct val="90000"/>
              </a:lnSpc>
              <a:spcAft>
                <a:spcPts val="600"/>
              </a:spcAft>
              <a:buFont typeface="Arial" panose="020B0604020202020204" pitchFamily="34" charset="0"/>
              <a:buChar char="•"/>
            </a:pPr>
            <a:r>
              <a:rPr lang="en-US" sz="1600" dirty="0"/>
              <a:t>Doctors can refer her to relevant support e.g. Cognitive Behavioral Therapy – studies involving 617 adults showed positive effects after CBT Yorke, J., Fleming, S., </a:t>
            </a:r>
            <a:r>
              <a:rPr lang="en-US" sz="1600" dirty="0" err="1"/>
              <a:t>Shuldham</a:t>
            </a:r>
            <a:r>
              <a:rPr lang="en-US" sz="1600" dirty="0"/>
              <a:t>, C. (2007)</a:t>
            </a:r>
          </a:p>
          <a:p>
            <a:pPr marL="342900" indent="-228600">
              <a:lnSpc>
                <a:spcPct val="90000"/>
              </a:lnSpc>
              <a:spcAft>
                <a:spcPts val="600"/>
              </a:spcAft>
              <a:buFont typeface="Arial" panose="020B0604020202020204" pitchFamily="34" charset="0"/>
              <a:buChar char="•"/>
            </a:pPr>
            <a:r>
              <a:rPr lang="en-US" sz="1600"/>
              <a:t>Eczema – allergies can significantly affect asthma</a:t>
            </a:r>
            <a:endParaRPr lang="en-US" sz="1600" dirty="0"/>
          </a:p>
          <a:p>
            <a:pPr marL="342900"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r>
              <a:rPr lang="en-US" sz="1600"/>
              <a:t>Connections –</a:t>
            </a:r>
            <a:endParaRPr lang="en-US" sz="1600" dirty="0"/>
          </a:p>
          <a:p>
            <a:pPr marL="342900" indent="-228600">
              <a:lnSpc>
                <a:spcPct val="90000"/>
              </a:lnSpc>
              <a:spcAft>
                <a:spcPts val="600"/>
              </a:spcAft>
              <a:buFont typeface="Arial" panose="020B0604020202020204" pitchFamily="34" charset="0"/>
              <a:buChar char="•"/>
            </a:pPr>
            <a:r>
              <a:rPr lang="en-US" sz="1600" dirty="0"/>
              <a:t>COPD </a:t>
            </a:r>
            <a:r>
              <a:rPr lang="en-US" sz="1600" dirty="0" err="1"/>
              <a:t>programmes</a:t>
            </a:r>
            <a:r>
              <a:rPr lang="en-US" sz="1600" dirty="0"/>
              <a:t> have shown that support from family/friends can result to coping with asthma better, reduce hospital admissions, faster recovery, improved self-confidence</a:t>
            </a:r>
          </a:p>
          <a:p>
            <a:pPr marL="342900" indent="-228600">
              <a:lnSpc>
                <a:spcPct val="90000"/>
              </a:lnSpc>
              <a:spcAft>
                <a:spcPts val="600"/>
              </a:spcAft>
              <a:buFont typeface="Arial" panose="020B0604020202020204" pitchFamily="34" charset="0"/>
              <a:buChar char="•"/>
            </a:pPr>
            <a:r>
              <a:rPr lang="en-US" sz="1600" dirty="0"/>
              <a:t>Can be referred to or self-refer to </a:t>
            </a:r>
            <a:r>
              <a:rPr lang="en-US" sz="1600" dirty="0" err="1"/>
              <a:t>programmes</a:t>
            </a:r>
            <a:r>
              <a:rPr lang="en-US" sz="1600" dirty="0"/>
              <a:t>/groups where people with asthma come together and do activities Thomas, C. (2025)</a:t>
            </a:r>
          </a:p>
          <a:p>
            <a:pPr marL="285750"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marL="342900"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marL="342900" indent="-228600">
              <a:lnSpc>
                <a:spcPct val="90000"/>
              </a:lnSpc>
              <a:spcAft>
                <a:spcPts val="600"/>
              </a:spcAft>
              <a:buFont typeface="Arial" panose="020B0604020202020204" pitchFamily="34" charset="0"/>
              <a:buChar char="•"/>
            </a:pPr>
            <a:endParaRPr lang="en-US" sz="1000"/>
          </a:p>
        </p:txBody>
      </p:sp>
      <p:sp>
        <p:nvSpPr>
          <p:cNvPr id="8" name="TextBox 7">
            <a:extLst>
              <a:ext uri="{FF2B5EF4-FFF2-40B4-BE49-F238E27FC236}">
                <a16:creationId xmlns:a16="http://schemas.microsoft.com/office/drawing/2014/main" id="{FAABA165-FC7E-7780-E40E-43DC1043AFC2}"/>
              </a:ext>
            </a:extLst>
          </p:cNvPr>
          <p:cNvSpPr txBox="1"/>
          <p:nvPr/>
        </p:nvSpPr>
        <p:spPr>
          <a:xfrm>
            <a:off x="448033" y="1415811"/>
            <a:ext cx="309813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solidFill>
                  <a:schemeClr val="bg1"/>
                </a:solidFill>
              </a:rPr>
              <a:t>Care Plan</a:t>
            </a:r>
          </a:p>
        </p:txBody>
      </p:sp>
      <p:pic>
        <p:nvPicPr>
          <p:cNvPr id="7" name="Audio 6">
            <a:hlinkClick r:id="" action="ppaction://media"/>
            <a:extLst>
              <a:ext uri="{FF2B5EF4-FFF2-40B4-BE49-F238E27FC236}">
                <a16:creationId xmlns:a16="http://schemas.microsoft.com/office/drawing/2014/main" id="{C5397A98-60AC-0E2C-4E62-9C2365C57C40}"/>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39282760"/>
      </p:ext>
    </p:extLst>
  </p:cSld>
  <p:clrMapOvr>
    <a:masterClrMapping/>
  </p:clrMapOvr>
  <mc:AlternateContent xmlns:mc="http://schemas.openxmlformats.org/markup-compatibility/2006">
    <mc:Choice xmlns:p14="http://schemas.microsoft.com/office/powerpoint/2010/main" Requires="p14">
      <p:transition spd="slow" p14:dur="2000" advTm="83559"/>
    </mc:Choice>
    <mc:Fallback>
      <p:transition spd="slow" advTm="835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additive="base">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additive="base">
                                        <p:cTn id="2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additive="base">
                                        <p:cTn id="3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additive="base">
                                        <p:cTn id="3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3">
                                            <p:txEl>
                                              <p:pRg st="5" end="5"/>
                                            </p:txEl>
                                          </p:spTgt>
                                        </p:tgtEl>
                                        <p:attrNameLst>
                                          <p:attrName>style.visibility</p:attrName>
                                        </p:attrNameLst>
                                      </p:cBhvr>
                                      <p:to>
                                        <p:strVal val="visible"/>
                                      </p:to>
                                    </p:set>
                                    <p:anim calcmode="lin" valueType="num">
                                      <p:cBhvr additive="base">
                                        <p:cTn id="4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5"/>
                                        </p:tgtEl>
                                        <p:attrNameLst>
                                          <p:attrName>style.visibility</p:attrName>
                                        </p:attrNameLst>
                                      </p:cBhvr>
                                      <p:to>
                                        <p:strVal val="visible"/>
                                      </p:to>
                                    </p:set>
                                    <p:anim calcmode="lin" valueType="num">
                                      <p:cBhvr additive="base">
                                        <p:cTn id="51" dur="500" fill="hold"/>
                                        <p:tgtEl>
                                          <p:spTgt spid="5"/>
                                        </p:tgtEl>
                                        <p:attrNameLst>
                                          <p:attrName>ppt_x</p:attrName>
                                        </p:attrNameLst>
                                      </p:cBhvr>
                                      <p:tavLst>
                                        <p:tav tm="0">
                                          <p:val>
                                            <p:strVal val="#ppt_x"/>
                                          </p:val>
                                        </p:tav>
                                        <p:tav tm="100000">
                                          <p:val>
                                            <p:strVal val="#ppt_x"/>
                                          </p:val>
                                        </p:tav>
                                      </p:tavLst>
                                    </p:anim>
                                    <p:anim calcmode="lin" valueType="num">
                                      <p:cBhvr additive="base">
                                        <p:cTn id="5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3" fill="hold" display="0">
                  <p:stCondLst>
                    <p:cond delay="indefinite"/>
                  </p:stCondLst>
                  <p:endCondLst>
                    <p:cond evt="onStopAudio" delay="0">
                      <p:tgtEl>
                        <p:sldTgt/>
                      </p:tgtEl>
                    </p:cond>
                  </p:endCondLst>
                </p:cTn>
                <p:tgtEl>
                  <p:spTgt spid="7"/>
                </p:tgtEl>
              </p:cMediaNode>
            </p:audio>
          </p:childTnLst>
        </p:cTn>
      </p:par>
    </p:tnLst>
    <p:bldLst>
      <p:bldP spid="3" grpId="0" build="p"/>
      <p:bldP spid="5"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4C98C-0437-1D3E-4D53-A7498141AFE1}"/>
              </a:ext>
            </a:extLst>
          </p:cNvPr>
          <p:cNvSpPr>
            <a:spLocks noGrp="1"/>
          </p:cNvSpPr>
          <p:nvPr>
            <p:ph type="title"/>
          </p:nvPr>
        </p:nvSpPr>
        <p:spPr/>
        <p:txBody>
          <a:bodyPr/>
          <a:lstStyle/>
          <a:p>
            <a:r>
              <a:rPr lang="en-US" b="1"/>
              <a:t>Overall care plan and actions</a:t>
            </a:r>
          </a:p>
        </p:txBody>
      </p:sp>
      <p:graphicFrame>
        <p:nvGraphicFramePr>
          <p:cNvPr id="5" name="Content Placeholder 2">
            <a:extLst>
              <a:ext uri="{FF2B5EF4-FFF2-40B4-BE49-F238E27FC236}">
                <a16:creationId xmlns:a16="http://schemas.microsoft.com/office/drawing/2014/main" id="{250329EB-05D5-B0E1-5F81-7D002A63AE1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Audio 8">
            <a:hlinkClick r:id="" action="ppaction://media"/>
            <a:extLst>
              <a:ext uri="{FF2B5EF4-FFF2-40B4-BE49-F238E27FC236}">
                <a16:creationId xmlns:a16="http://schemas.microsoft.com/office/drawing/2014/main" id="{9ABF4C7E-2995-9B00-A82D-46D8F66B6397}"/>
              </a:ext>
            </a:extLst>
          </p:cNvPr>
          <p:cNvPicPr>
            <a:picLocks noChangeAspect="1"/>
          </p:cNvPicPr>
          <p:nvPr>
            <a:audioFile r:link="rId3"/>
            <p:extLst>
              <p:ext uri="{DAA4B4D4-6D71-4841-9C94-3DE7FCFB9230}">
                <p14:media xmlns:p14="http://schemas.microsoft.com/office/powerpoint/2010/main" r:embed="rId2"/>
              </p:ext>
            </p:extLst>
          </p:nvPr>
        </p:nvPicPr>
        <p:blipFill>
          <a:blip r:embed="rId10"/>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071023983"/>
      </p:ext>
    </p:extLst>
  </p:cSld>
  <p:clrMapOvr>
    <a:masterClrMapping/>
  </p:clrMapOvr>
  <mc:AlternateContent xmlns:mc="http://schemas.openxmlformats.org/markup-compatibility/2006">
    <mc:Choice xmlns:p14="http://schemas.microsoft.com/office/powerpoint/2010/main" Requires="p14">
      <p:transition spd="slow" p14:dur="2000" advTm="43509"/>
    </mc:Choice>
    <mc:Fallback>
      <p:transition spd="slow" advTm="43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9"/>
                </p:tgtEl>
              </p:cMediaNode>
            </p:audio>
          </p:childTnLst>
        </p:cTn>
      </p:par>
    </p:tnLst>
    <p:bldLst>
      <p:bldP spid="2" grpId="0"/>
      <p:bldGraphic spid="5"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98A018B-2500-DD23-D4DE-2CCDD7DD3608}"/>
              </a:ext>
            </a:extLst>
          </p:cNvPr>
          <p:cNvSpPr>
            <a:spLocks noGrp="1"/>
          </p:cNvSpPr>
          <p:nvPr>
            <p:ph type="title"/>
          </p:nvPr>
        </p:nvSpPr>
        <p:spPr>
          <a:xfrm>
            <a:off x="804672" y="1412489"/>
            <a:ext cx="2871095" cy="2156621"/>
          </a:xfrm>
        </p:spPr>
        <p:txBody>
          <a:bodyPr vert="horz" lIns="91440" tIns="45720" rIns="91440" bIns="45720" rtlCol="0" anchor="t">
            <a:normAutofit/>
          </a:bodyPr>
          <a:lstStyle/>
          <a:p>
            <a:r>
              <a:rPr lang="en-US" sz="3600" b="1" kern="1200">
                <a:solidFill>
                  <a:srgbClr val="FFFFFF"/>
                </a:solidFill>
                <a:latin typeface="+mj-lt"/>
                <a:ea typeface="+mj-ea"/>
                <a:cs typeface="+mj-cs"/>
              </a:rPr>
              <a:t>Conclusion</a:t>
            </a:r>
          </a:p>
        </p:txBody>
      </p:sp>
      <p:sp>
        <p:nvSpPr>
          <p:cNvPr id="3" name="Content Placeholder 2">
            <a:extLst>
              <a:ext uri="{FF2B5EF4-FFF2-40B4-BE49-F238E27FC236}">
                <a16:creationId xmlns:a16="http://schemas.microsoft.com/office/drawing/2014/main" id="{B0369462-987C-B1DA-C0CB-DA4FFE36BF95}"/>
              </a:ext>
            </a:extLst>
          </p:cNvPr>
          <p:cNvSpPr>
            <a:spLocks noGrp="1"/>
          </p:cNvSpPr>
          <p:nvPr>
            <p:ph idx="1"/>
          </p:nvPr>
        </p:nvSpPr>
        <p:spPr>
          <a:xfrm>
            <a:off x="5699736" y="1078660"/>
            <a:ext cx="2926080" cy="4363844"/>
          </a:xfrm>
        </p:spPr>
        <p:txBody>
          <a:bodyPr vert="horz" lIns="91440" tIns="45720" rIns="91440" bIns="45720" rtlCol="0">
            <a:normAutofit/>
          </a:bodyPr>
          <a:lstStyle/>
          <a:p>
            <a:r>
              <a:rPr lang="en-US" sz="1700"/>
              <a:t>Understanding what asthma is, triggers and symptoms</a:t>
            </a:r>
          </a:p>
          <a:p>
            <a:r>
              <a:rPr lang="en-US" sz="1700"/>
              <a:t>Anatomy of the asthma</a:t>
            </a:r>
          </a:p>
          <a:p>
            <a:r>
              <a:rPr lang="en-US" sz="1700"/>
              <a:t>Functioning of respiratory system</a:t>
            </a:r>
          </a:p>
          <a:p>
            <a:r>
              <a:rPr lang="en-US" sz="1700"/>
              <a:t>Case study – risk factors of a poor lifestyle living with asthma</a:t>
            </a:r>
          </a:p>
          <a:p>
            <a:r>
              <a:rPr lang="en-US" sz="1700"/>
              <a:t>Steps required to support lifestyle to improve asthma</a:t>
            </a:r>
          </a:p>
          <a:p>
            <a:r>
              <a:rPr lang="en-US" sz="1700"/>
              <a:t>Action plan in place</a:t>
            </a:r>
          </a:p>
          <a:p>
            <a:endParaRPr lang="en-US" sz="1700"/>
          </a:p>
        </p:txBody>
      </p:sp>
      <p:sp>
        <p:nvSpPr>
          <p:cNvPr id="4" name="TextBox 3">
            <a:extLst>
              <a:ext uri="{FF2B5EF4-FFF2-40B4-BE49-F238E27FC236}">
                <a16:creationId xmlns:a16="http://schemas.microsoft.com/office/drawing/2014/main" id="{3D542BD2-2242-08A0-4EC5-A4C0EF7B2B8C}"/>
              </a:ext>
            </a:extLst>
          </p:cNvPr>
          <p:cNvSpPr txBox="1"/>
          <p:nvPr/>
        </p:nvSpPr>
        <p:spPr>
          <a:xfrm>
            <a:off x="4881090" y="5164432"/>
            <a:ext cx="6656250" cy="55384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Autofit/>
          </a:bodyPr>
          <a:lstStyle/>
          <a:p>
            <a:pPr>
              <a:lnSpc>
                <a:spcPct val="90000"/>
              </a:lnSpc>
              <a:spcAft>
                <a:spcPts val="600"/>
              </a:spcAft>
            </a:pPr>
            <a:r>
              <a:rPr lang="en-US" sz="4300" b="1"/>
              <a:t>Thank you for listening :)</a:t>
            </a:r>
          </a:p>
        </p:txBody>
      </p:sp>
      <p:pic>
        <p:nvPicPr>
          <p:cNvPr id="18" name="Audio 17">
            <a:hlinkClick r:id="" action="ppaction://media"/>
            <a:extLst>
              <a:ext uri="{FF2B5EF4-FFF2-40B4-BE49-F238E27FC236}">
                <a16:creationId xmlns:a16="http://schemas.microsoft.com/office/drawing/2014/main" id="{3A832BF5-C26B-D33F-85EE-7B29954EEDEB}"/>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037689452"/>
      </p:ext>
    </p:extLst>
  </p:cSld>
  <p:clrMapOvr>
    <a:masterClrMapping/>
  </p:clrMapOvr>
  <mc:AlternateContent xmlns:mc="http://schemas.openxmlformats.org/markup-compatibility/2006">
    <mc:Choice xmlns:p14="http://schemas.microsoft.com/office/powerpoint/2010/main" Requires="p14">
      <p:transition spd="slow" p14:dur="2000" advTm="38032"/>
    </mc:Choice>
    <mc:Fallback>
      <p:transition spd="slow" advTm="38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5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500"/>
                                        <p:tgtEl>
                                          <p:spTgt spid="3">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animEffect transition="in" filter="fade">
                                      <p:cBhvr>
                                        <p:cTn id="40" dur="500"/>
                                        <p:tgtEl>
                                          <p:spTgt spid="3">
                                            <p:txEl>
                                              <p:pRg st="5" end="5"/>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4"/>
                                        </p:tgtEl>
                                        <p:attrNameLst>
                                          <p:attrName>style.visibility</p:attrName>
                                        </p:attrNameLst>
                                      </p:cBhvr>
                                      <p:to>
                                        <p:strVal val="visible"/>
                                      </p:to>
                                    </p:set>
                                    <p:anim calcmode="lin" valueType="num">
                                      <p:cBhvr additive="base">
                                        <p:cTn id="45" dur="500" fill="hold"/>
                                        <p:tgtEl>
                                          <p:spTgt spid="4"/>
                                        </p:tgtEl>
                                        <p:attrNameLst>
                                          <p:attrName>ppt_x</p:attrName>
                                        </p:attrNameLst>
                                      </p:cBhvr>
                                      <p:tavLst>
                                        <p:tav tm="0">
                                          <p:val>
                                            <p:strVal val="#ppt_x"/>
                                          </p:val>
                                        </p:tav>
                                        <p:tav tm="100000">
                                          <p:val>
                                            <p:strVal val="#ppt_x"/>
                                          </p:val>
                                        </p:tav>
                                      </p:tavLst>
                                    </p:anim>
                                    <p:anim calcmode="lin" valueType="num">
                                      <p:cBhvr additive="base">
                                        <p:cTn id="4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18"/>
                </p:tgtEl>
              </p:cMediaNode>
            </p:audio>
          </p:childTnLst>
        </p:cTn>
      </p:par>
    </p:tnLst>
    <p:bldLst>
      <p:bldP spid="2" grpId="0"/>
      <p:bldP spid="3" grpId="0" build="p"/>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0B273-67D0-F7E2-454D-4C3C2215EB31}"/>
              </a:ext>
            </a:extLst>
          </p:cNvPr>
          <p:cNvSpPr>
            <a:spLocks noGrp="1"/>
          </p:cNvSpPr>
          <p:nvPr>
            <p:ph type="title"/>
          </p:nvPr>
        </p:nvSpPr>
        <p:spPr>
          <a:xfrm>
            <a:off x="453571" y="2268"/>
            <a:ext cx="10515600" cy="1325563"/>
          </a:xfrm>
        </p:spPr>
        <p:txBody>
          <a:bodyPr/>
          <a:lstStyle/>
          <a:p>
            <a:r>
              <a:rPr lang="en-US"/>
              <a:t>References</a:t>
            </a:r>
          </a:p>
        </p:txBody>
      </p:sp>
      <p:sp>
        <p:nvSpPr>
          <p:cNvPr id="3" name="Content Placeholder 2">
            <a:extLst>
              <a:ext uri="{FF2B5EF4-FFF2-40B4-BE49-F238E27FC236}">
                <a16:creationId xmlns:a16="http://schemas.microsoft.com/office/drawing/2014/main" id="{A4C4D513-CCC7-9ED6-96BB-6A4A7151CFD9}"/>
              </a:ext>
            </a:extLst>
          </p:cNvPr>
          <p:cNvSpPr>
            <a:spLocks noGrp="1"/>
          </p:cNvSpPr>
          <p:nvPr>
            <p:ph idx="1"/>
          </p:nvPr>
        </p:nvSpPr>
        <p:spPr>
          <a:xfrm>
            <a:off x="453571" y="1128940"/>
            <a:ext cx="11734799" cy="5686650"/>
          </a:xfrm>
        </p:spPr>
        <p:txBody>
          <a:bodyPr vert="horz" lIns="91440" tIns="45720" rIns="91440" bIns="45720" rtlCol="0" anchor="t">
            <a:normAutofit/>
          </a:bodyPr>
          <a:lstStyle/>
          <a:p>
            <a:pPr marL="0" indent="0">
              <a:buNone/>
            </a:pPr>
            <a:r>
              <a:rPr lang="en-US" sz="2000">
                <a:highlight>
                  <a:srgbClr val="FFFFFF"/>
                </a:highlight>
                <a:latin typeface="Arial"/>
                <a:cs typeface="Arial"/>
              </a:rPr>
              <a:t>Asthma + Lung UK (2024) </a:t>
            </a:r>
            <a:r>
              <a:rPr lang="en-US" sz="2000" i="1">
                <a:highlight>
                  <a:srgbClr val="FFFFFF"/>
                </a:highlight>
                <a:latin typeface="Arial"/>
                <a:cs typeface="Arial"/>
              </a:rPr>
              <a:t>What is asthma?</a:t>
            </a:r>
            <a:r>
              <a:rPr lang="en-US" sz="2000">
                <a:highlight>
                  <a:srgbClr val="FFFFFF"/>
                </a:highlight>
                <a:latin typeface="Arial"/>
                <a:cs typeface="Arial"/>
              </a:rPr>
              <a:t>. Available at: </a:t>
            </a:r>
            <a:r>
              <a:rPr lang="en-US" sz="2000" dirty="0">
                <a:highlight>
                  <a:srgbClr val="FFFFFF"/>
                </a:highlight>
                <a:ea typeface="+mn-lt"/>
                <a:cs typeface="+mn-lt"/>
                <a:hlinkClick r:id="rId4"/>
              </a:rPr>
              <a:t>https://www.asthmaandlung.org.uk/conditions/asthma/what-asthma</a:t>
            </a:r>
            <a:r>
              <a:rPr lang="en-US" sz="2000">
                <a:highlight>
                  <a:srgbClr val="FFFFFF"/>
                </a:highlight>
                <a:latin typeface="Arial"/>
                <a:cs typeface="Arial"/>
              </a:rPr>
              <a:t> (Accessed: 15 July 2026).</a:t>
            </a:r>
            <a:endParaRPr lang="en-US" sz="2000" dirty="0">
              <a:highlight>
                <a:srgbClr val="FFFFFF"/>
              </a:highlight>
              <a:latin typeface="Arial"/>
              <a:cs typeface="Arial"/>
            </a:endParaRPr>
          </a:p>
          <a:p>
            <a:pPr marL="0" indent="0">
              <a:buNone/>
            </a:pPr>
            <a:r>
              <a:rPr lang="en-US" sz="2000" dirty="0">
                <a:highlight>
                  <a:srgbClr val="FFFFFF"/>
                </a:highlight>
                <a:latin typeface="Arial"/>
                <a:cs typeface="Arial"/>
              </a:rPr>
              <a:t>NHS (2025)</a:t>
            </a:r>
            <a:r>
              <a:rPr lang="en-US" sz="2000" i="1" dirty="0">
                <a:highlight>
                  <a:srgbClr val="FFFFFF"/>
                </a:highlight>
                <a:latin typeface="Arial"/>
                <a:cs typeface="Arial"/>
              </a:rPr>
              <a:t> Asthma. </a:t>
            </a:r>
            <a:r>
              <a:rPr lang="en-US" sz="2000" dirty="0">
                <a:highlight>
                  <a:srgbClr val="FFFFFF"/>
                </a:highlight>
                <a:latin typeface="Arial"/>
                <a:cs typeface="Arial"/>
              </a:rPr>
              <a:t>Available </a:t>
            </a:r>
            <a:r>
              <a:rPr lang="en-US" sz="2000">
                <a:highlight>
                  <a:srgbClr val="FFFFFF"/>
                </a:highlight>
                <a:latin typeface="Arial"/>
                <a:cs typeface="Arial"/>
              </a:rPr>
              <a:t>at: </a:t>
            </a:r>
            <a:r>
              <a:rPr lang="en-US" sz="2000" dirty="0">
                <a:highlight>
                  <a:srgbClr val="FFFFFF"/>
                </a:highlight>
                <a:ea typeface="+mn-lt"/>
                <a:cs typeface="+mn-lt"/>
                <a:hlinkClick r:id="rId5"/>
              </a:rPr>
              <a:t>https://www.nhs.uk/conditions/asthma/</a:t>
            </a:r>
            <a:r>
              <a:rPr lang="en-US" sz="2000">
                <a:highlight>
                  <a:srgbClr val="FFFFFF"/>
                </a:highlight>
                <a:ea typeface="+mn-lt"/>
                <a:cs typeface="+mn-lt"/>
              </a:rPr>
              <a:t> (Accessed: 15 July 2026).</a:t>
            </a:r>
            <a:endParaRPr lang="en-US" sz="2000" dirty="0">
              <a:highlight>
                <a:srgbClr val="FFFFFF"/>
              </a:highlight>
              <a:ea typeface="+mn-lt"/>
              <a:cs typeface="+mn-lt"/>
            </a:endParaRPr>
          </a:p>
          <a:p>
            <a:pPr marL="0" indent="0">
              <a:buNone/>
            </a:pPr>
            <a:r>
              <a:rPr lang="en-US" sz="2000">
                <a:highlight>
                  <a:srgbClr val="FFFFFF"/>
                </a:highlight>
                <a:latin typeface="Arial"/>
                <a:ea typeface="+mn-lt"/>
                <a:cs typeface="Arial"/>
              </a:rPr>
              <a:t>NHS (2025)</a:t>
            </a:r>
            <a:r>
              <a:rPr lang="en-US" sz="2000" i="1">
                <a:highlight>
                  <a:srgbClr val="FFFFFF"/>
                </a:highlight>
                <a:latin typeface="Arial"/>
                <a:ea typeface="+mn-lt"/>
                <a:cs typeface="Arial"/>
              </a:rPr>
              <a:t> Asthma. </a:t>
            </a:r>
            <a:r>
              <a:rPr lang="en-US" sz="2000">
                <a:highlight>
                  <a:srgbClr val="FFFFFF"/>
                </a:highlight>
                <a:latin typeface="Arial"/>
                <a:ea typeface="+mn-lt"/>
                <a:cs typeface="Arial"/>
              </a:rPr>
              <a:t>Available at: </a:t>
            </a:r>
            <a:r>
              <a:rPr lang="en-US" sz="2000" dirty="0">
                <a:highlight>
                  <a:srgbClr val="FFFFFF"/>
                </a:highlight>
                <a:ea typeface="+mn-lt"/>
                <a:cs typeface="+mn-lt"/>
                <a:hlinkClick r:id="rId5"/>
              </a:rPr>
              <a:t>https://www.nhs.uk/conditions/asthma/</a:t>
            </a:r>
            <a:r>
              <a:rPr lang="en-US" sz="2000">
                <a:highlight>
                  <a:srgbClr val="FFFFFF"/>
                </a:highlight>
                <a:ea typeface="+mn-lt"/>
                <a:cs typeface="+mn-lt"/>
              </a:rPr>
              <a:t> (Accessed: 15 July 2026).</a:t>
            </a:r>
            <a:endParaRPr lang="en-US" sz="2000" dirty="0">
              <a:highlight>
                <a:srgbClr val="FFFFFF"/>
              </a:highlight>
              <a:ea typeface="+mn-lt"/>
              <a:cs typeface="+mn-lt"/>
            </a:endParaRPr>
          </a:p>
          <a:p>
            <a:pPr marL="0" indent="0">
              <a:buNone/>
            </a:pPr>
            <a:r>
              <a:rPr lang="en-US" sz="2000" dirty="0">
                <a:highlight>
                  <a:srgbClr val="FFFFFF"/>
                </a:highlight>
                <a:ea typeface="+mn-lt"/>
                <a:cs typeface="+mn-lt"/>
              </a:rPr>
              <a:t>World Health Organiz</a:t>
            </a:r>
            <a:r>
              <a:rPr lang="en-US" sz="2000">
                <a:highlight>
                  <a:srgbClr val="FFFFFF"/>
                </a:highlight>
                <a:ea typeface="+mn-lt"/>
                <a:cs typeface="+mn-lt"/>
              </a:rPr>
              <a:t>ation (2026) </a:t>
            </a:r>
            <a:r>
              <a:rPr lang="en-US" sz="2000" i="1">
                <a:highlight>
                  <a:srgbClr val="FFFFFF"/>
                </a:highlight>
                <a:ea typeface="+mn-lt"/>
                <a:cs typeface="+mn-lt"/>
              </a:rPr>
              <a:t>Asthma. </a:t>
            </a:r>
            <a:r>
              <a:rPr lang="en-US" sz="2000">
                <a:highlight>
                  <a:srgbClr val="FFFFFF"/>
                </a:highlight>
                <a:ea typeface="+mn-lt"/>
                <a:cs typeface="+mn-lt"/>
              </a:rPr>
              <a:t>Available at: </a:t>
            </a:r>
            <a:r>
              <a:rPr lang="en-US" sz="2000" dirty="0">
                <a:highlight>
                  <a:srgbClr val="FFFFFF"/>
                </a:highlight>
                <a:ea typeface="+mn-lt"/>
                <a:cs typeface="+mn-lt"/>
                <a:hlinkClick r:id="rId6"/>
              </a:rPr>
              <a:t>https://www.who.int/news-room/fact-sheets/detail/asthma</a:t>
            </a:r>
            <a:r>
              <a:rPr lang="en-US" sz="2000" dirty="0">
                <a:highlight>
                  <a:srgbClr val="FFFFFF"/>
                </a:highlight>
                <a:ea typeface="+mn-lt"/>
                <a:cs typeface="+mn-lt"/>
              </a:rPr>
              <a:t> </a:t>
            </a:r>
            <a:r>
              <a:rPr lang="en-US" sz="2000">
                <a:highlight>
                  <a:srgbClr val="FFFFFF"/>
                </a:highlight>
                <a:ea typeface="+mn-lt"/>
                <a:cs typeface="+mn-lt"/>
              </a:rPr>
              <a:t>(Accessed: 15 July 2026).</a:t>
            </a:r>
            <a:endParaRPr lang="en-US" sz="2000" dirty="0">
              <a:highlight>
                <a:srgbClr val="FFFFFF"/>
              </a:highlight>
              <a:ea typeface="+mn-lt"/>
              <a:cs typeface="+mn-lt"/>
            </a:endParaRPr>
          </a:p>
          <a:p>
            <a:pPr marL="0" indent="0">
              <a:buNone/>
            </a:pPr>
            <a:r>
              <a:rPr lang="en-US" sz="2000" dirty="0">
                <a:highlight>
                  <a:srgbClr val="FFFFFF"/>
                </a:highlight>
                <a:ea typeface="+mn-lt"/>
                <a:cs typeface="+mn-lt"/>
              </a:rPr>
              <a:t>Asthma + Lung UK (2025) </a:t>
            </a:r>
            <a:r>
              <a:rPr lang="en-US" sz="2000" i="1">
                <a:highlight>
                  <a:srgbClr val="FFFFFF"/>
                </a:highlight>
                <a:ea typeface="+mn-lt"/>
                <a:cs typeface="+mn-lt"/>
              </a:rPr>
              <a:t>What are asthma triggers?. </a:t>
            </a:r>
            <a:r>
              <a:rPr lang="en-US" sz="2000">
                <a:highlight>
                  <a:srgbClr val="FFFFFF"/>
                </a:highlight>
                <a:ea typeface="+mn-lt"/>
                <a:cs typeface="+mn-lt"/>
              </a:rPr>
              <a:t>Available at: </a:t>
            </a:r>
            <a:r>
              <a:rPr lang="en-US" sz="2000" dirty="0">
                <a:highlight>
                  <a:srgbClr val="FFFFFF"/>
                </a:highlight>
                <a:ea typeface="+mn-lt"/>
                <a:cs typeface="+mn-lt"/>
                <a:hlinkClick r:id="rId7"/>
              </a:rPr>
              <a:t>What are asthma triggers? | Asthma + Lung UK</a:t>
            </a:r>
            <a:r>
              <a:rPr lang="en-US" sz="2000">
                <a:highlight>
                  <a:srgbClr val="FFFFFF"/>
                </a:highlight>
                <a:ea typeface="+mn-lt"/>
                <a:cs typeface="+mn-lt"/>
              </a:rPr>
              <a:t> (Accessed: 15 July 2026).</a:t>
            </a:r>
            <a:endParaRPr lang="en-US" sz="2000" dirty="0">
              <a:highlight>
                <a:srgbClr val="FFFFFF"/>
              </a:highlight>
              <a:ea typeface="+mn-lt"/>
              <a:cs typeface="+mn-lt"/>
            </a:endParaRPr>
          </a:p>
          <a:p>
            <a:pPr marL="0" indent="0">
              <a:buNone/>
            </a:pPr>
            <a:r>
              <a:rPr lang="en-US" sz="2000">
                <a:highlight>
                  <a:srgbClr val="FFFFFF"/>
                </a:highlight>
                <a:ea typeface="+mn-lt"/>
                <a:cs typeface="+mn-lt"/>
              </a:rPr>
              <a:t>National Institute for Health and Care Excellence (2018) </a:t>
            </a:r>
            <a:r>
              <a:rPr lang="en-US" sz="2000" i="1">
                <a:highlight>
                  <a:srgbClr val="FFFFFF"/>
                </a:highlight>
                <a:ea typeface="+mn-lt"/>
                <a:cs typeface="+mn-lt"/>
              </a:rPr>
              <a:t>Asthma. </a:t>
            </a:r>
            <a:r>
              <a:rPr lang="en-US" sz="2000">
                <a:highlight>
                  <a:srgbClr val="FFFFFF"/>
                </a:highlight>
                <a:ea typeface="+mn-lt"/>
                <a:cs typeface="+mn-lt"/>
              </a:rPr>
              <a:t>Available at: </a:t>
            </a:r>
            <a:r>
              <a:rPr lang="en-US" sz="2000" dirty="0">
                <a:highlight>
                  <a:srgbClr val="FFFFFF"/>
                </a:highlight>
                <a:ea typeface="+mn-lt"/>
                <a:cs typeface="+mn-lt"/>
                <a:hlinkClick r:id="rId8"/>
              </a:rPr>
              <a:t>https://www.nice.org.uk/guidance/QS25/chapter/quality-statement-2-documented-personalised-action-plan</a:t>
            </a:r>
            <a:r>
              <a:rPr lang="en-US" sz="2000" dirty="0">
                <a:highlight>
                  <a:srgbClr val="FFFFFF"/>
                </a:highlight>
                <a:ea typeface="+mn-lt"/>
                <a:cs typeface="+mn-lt"/>
              </a:rPr>
              <a:t> </a:t>
            </a:r>
            <a:r>
              <a:rPr lang="en-US" sz="2000">
                <a:highlight>
                  <a:srgbClr val="FFFFFF"/>
                </a:highlight>
                <a:ea typeface="+mn-lt"/>
                <a:cs typeface="+mn-lt"/>
              </a:rPr>
              <a:t>(Accessed: 15 July 2026).</a:t>
            </a:r>
          </a:p>
          <a:p>
            <a:pPr marL="0" indent="0">
              <a:buNone/>
            </a:pPr>
            <a:r>
              <a:rPr lang="en-US" sz="2000">
                <a:highlight>
                  <a:srgbClr val="FFFFFF"/>
                </a:highlight>
                <a:ea typeface="+mn-lt"/>
                <a:cs typeface="+mn-lt"/>
              </a:rPr>
              <a:t>Cherney, K. (2025) </a:t>
            </a:r>
            <a:r>
              <a:rPr lang="en-US" sz="2000" i="1" dirty="0">
                <a:highlight>
                  <a:srgbClr val="FFFFFF"/>
                </a:highlight>
                <a:ea typeface="+mn-lt"/>
                <a:cs typeface="+mn-lt"/>
              </a:rPr>
              <a:t>How Asthma Affects Your Respiratory System. </a:t>
            </a:r>
            <a:r>
              <a:rPr lang="en-US" sz="2000">
                <a:highlight>
                  <a:srgbClr val="FFFFFF"/>
                </a:highlight>
                <a:ea typeface="+mn-lt"/>
                <a:cs typeface="+mn-lt"/>
              </a:rPr>
              <a:t>Available at: </a:t>
            </a:r>
            <a:r>
              <a:rPr lang="en-US" sz="2000" dirty="0">
                <a:highlight>
                  <a:srgbClr val="FFFFFF"/>
                </a:highlight>
                <a:ea typeface="+mn-lt"/>
                <a:cs typeface="+mn-lt"/>
                <a:hlinkClick r:id="rId9"/>
              </a:rPr>
              <a:t>https://www.healthline.com/health/asthma/how-does-asthma-affect-the-respiratory-system</a:t>
            </a:r>
            <a:r>
              <a:rPr lang="en-US" sz="2000">
                <a:highlight>
                  <a:srgbClr val="FFFFFF"/>
                </a:highlight>
                <a:ea typeface="+mn-lt"/>
                <a:cs typeface="+mn-lt"/>
              </a:rPr>
              <a:t> (Accessed: 15 July 2026).</a:t>
            </a:r>
            <a:endParaRPr lang="en-US"/>
          </a:p>
          <a:p>
            <a:pPr marL="0" indent="0">
              <a:buNone/>
            </a:pPr>
            <a:r>
              <a:rPr lang="en-US" sz="2000" dirty="0">
                <a:highlight>
                  <a:srgbClr val="FFFFFF"/>
                </a:highlight>
                <a:ea typeface="+mn-lt"/>
                <a:cs typeface="+mn-lt"/>
              </a:rPr>
              <a:t>BBC Bitesize (2026) </a:t>
            </a:r>
            <a:r>
              <a:rPr lang="en-US" sz="2000" i="1" dirty="0">
                <a:highlight>
                  <a:srgbClr val="FFFFFF"/>
                </a:highlight>
                <a:ea typeface="+mn-lt"/>
                <a:cs typeface="+mn-lt"/>
              </a:rPr>
              <a:t>Respiratory system – Edexcel. </a:t>
            </a:r>
            <a:r>
              <a:rPr lang="en-US" sz="2000" dirty="0">
                <a:highlight>
                  <a:srgbClr val="FFFFFF"/>
                </a:highlight>
                <a:ea typeface="+mn-lt"/>
                <a:cs typeface="+mn-lt"/>
              </a:rPr>
              <a:t>Available at: </a:t>
            </a:r>
            <a:r>
              <a:rPr lang="en-US" sz="2000" dirty="0">
                <a:highlight>
                  <a:srgbClr val="FFFFFF"/>
                </a:highlight>
                <a:ea typeface="+mn-lt"/>
                <a:cs typeface="+mn-lt"/>
                <a:hlinkClick r:id="rId10"/>
              </a:rPr>
              <a:t>https://www.bbc.co.uk/bitesize/guides/ztkr82p/revision/1</a:t>
            </a:r>
            <a:r>
              <a:rPr lang="en-US" sz="2000" dirty="0">
                <a:highlight>
                  <a:srgbClr val="FFFFFF"/>
                </a:highlight>
                <a:ea typeface="+mn-lt"/>
                <a:cs typeface="+mn-lt"/>
              </a:rPr>
              <a:t> </a:t>
            </a:r>
            <a:r>
              <a:rPr lang="en-US" sz="2000">
                <a:highlight>
                  <a:srgbClr val="FFFFFF"/>
                </a:highlight>
                <a:ea typeface="+mn-lt"/>
                <a:cs typeface="+mn-lt"/>
              </a:rPr>
              <a:t>(Accessed: 16 July 2026).</a:t>
            </a:r>
          </a:p>
          <a:p>
            <a:pPr marL="0" indent="0">
              <a:buNone/>
            </a:pPr>
            <a:endParaRPr lang="en-US" sz="1600" dirty="0">
              <a:solidFill>
                <a:srgbClr val="333333"/>
              </a:solidFill>
              <a:highlight>
                <a:srgbClr val="FBFBFB"/>
              </a:highlight>
              <a:ea typeface="+mn-lt"/>
              <a:cs typeface="+mn-lt"/>
            </a:endParaRPr>
          </a:p>
          <a:p>
            <a:pPr marL="0" indent="0">
              <a:buNone/>
            </a:pPr>
            <a:endParaRPr lang="en-US" sz="1100" dirty="0">
              <a:solidFill>
                <a:srgbClr val="333333"/>
              </a:solidFill>
              <a:highlight>
                <a:srgbClr val="FBFBFB"/>
              </a:highlight>
              <a:ea typeface="+mn-lt"/>
              <a:cs typeface="+mn-lt"/>
            </a:endParaRPr>
          </a:p>
          <a:p>
            <a:pPr marL="0" indent="0">
              <a:buNone/>
            </a:pPr>
            <a:endParaRPr lang="en-US" sz="2000" dirty="0">
              <a:highlight>
                <a:srgbClr val="FFFFFF"/>
              </a:highlight>
              <a:ea typeface="+mn-lt"/>
              <a:cs typeface="+mn-lt"/>
            </a:endParaRPr>
          </a:p>
        </p:txBody>
      </p:sp>
      <p:pic>
        <p:nvPicPr>
          <p:cNvPr id="6" name="Audio 5">
            <a:hlinkClick r:id="" action="ppaction://media"/>
            <a:extLst>
              <a:ext uri="{FF2B5EF4-FFF2-40B4-BE49-F238E27FC236}">
                <a16:creationId xmlns:a16="http://schemas.microsoft.com/office/drawing/2014/main" id="{2DA22A24-432B-EEE1-5215-895BE7A8DEB4}"/>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64949023"/>
      </p:ext>
    </p:extLst>
  </p:cSld>
  <p:clrMapOvr>
    <a:masterClrMapping/>
  </p:clrMapOvr>
  <mc:AlternateContent xmlns:mc="http://schemas.openxmlformats.org/markup-compatibility/2006">
    <mc:Choice xmlns:p14="http://schemas.microsoft.com/office/powerpoint/2010/main" Requires="p14">
      <p:transition spd="slow" p14:dur="2000" advTm="1495"/>
    </mc:Choice>
    <mc:Fallback>
      <p:transition spd="slow" advTm="14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ACD57-20BC-E00C-4E43-CD991A0AE8E1}"/>
              </a:ext>
            </a:extLst>
          </p:cNvPr>
          <p:cNvSpPr>
            <a:spLocks noGrp="1"/>
          </p:cNvSpPr>
          <p:nvPr>
            <p:ph type="title"/>
          </p:nvPr>
        </p:nvSpPr>
        <p:spPr>
          <a:xfrm>
            <a:off x="838200" y="2268"/>
            <a:ext cx="10515600" cy="1325563"/>
          </a:xfrm>
        </p:spPr>
        <p:txBody>
          <a:bodyPr/>
          <a:lstStyle/>
          <a:p>
            <a:r>
              <a:rPr lang="en-US"/>
              <a:t>References</a:t>
            </a:r>
          </a:p>
        </p:txBody>
      </p:sp>
      <p:sp>
        <p:nvSpPr>
          <p:cNvPr id="3" name="Content Placeholder 2">
            <a:extLst>
              <a:ext uri="{FF2B5EF4-FFF2-40B4-BE49-F238E27FC236}">
                <a16:creationId xmlns:a16="http://schemas.microsoft.com/office/drawing/2014/main" id="{70180F8D-20A2-7B5C-8B40-E53EF536BAA3}"/>
              </a:ext>
            </a:extLst>
          </p:cNvPr>
          <p:cNvSpPr>
            <a:spLocks noGrp="1"/>
          </p:cNvSpPr>
          <p:nvPr>
            <p:ph idx="1"/>
          </p:nvPr>
        </p:nvSpPr>
        <p:spPr>
          <a:xfrm>
            <a:off x="838200" y="1049111"/>
            <a:ext cx="11067142" cy="4351338"/>
          </a:xfrm>
        </p:spPr>
        <p:txBody>
          <a:bodyPr vert="horz" lIns="91440" tIns="45720" rIns="91440" bIns="45720" rtlCol="0" anchor="t">
            <a:noAutofit/>
          </a:bodyPr>
          <a:lstStyle/>
          <a:p>
            <a:pPr marL="0" indent="0">
              <a:buNone/>
            </a:pPr>
            <a:r>
              <a:rPr lang="en-US" sz="2000" dirty="0">
                <a:solidFill>
                  <a:srgbClr val="333333"/>
                </a:solidFill>
                <a:highlight>
                  <a:srgbClr val="FBFBFB"/>
                </a:highlight>
              </a:rPr>
              <a:t>Caulfield, J. (2021) 'Anxiety, depression, and asthma: New perspectives and approaches for psychoneuroimmunology research', </a:t>
            </a:r>
            <a:r>
              <a:rPr lang="en-US" sz="2000" i="1" dirty="0">
                <a:solidFill>
                  <a:srgbClr val="333333"/>
                </a:solidFill>
                <a:highlight>
                  <a:srgbClr val="FBFBFB"/>
                </a:highlight>
              </a:rPr>
              <a:t>Brain </a:t>
            </a:r>
            <a:r>
              <a:rPr lang="en-US" sz="2000" i="1" dirty="0" err="1">
                <a:solidFill>
                  <a:srgbClr val="333333"/>
                </a:solidFill>
                <a:highlight>
                  <a:srgbClr val="FBFBFB"/>
                </a:highlight>
              </a:rPr>
              <a:t>Behav</a:t>
            </a:r>
            <a:r>
              <a:rPr lang="en-US" sz="2000" i="1" dirty="0">
                <a:solidFill>
                  <a:srgbClr val="333333"/>
                </a:solidFill>
                <a:highlight>
                  <a:srgbClr val="FBFBFB"/>
                </a:highlight>
              </a:rPr>
              <a:t> </a:t>
            </a:r>
            <a:r>
              <a:rPr lang="en-US" sz="2000" i="1" dirty="0" err="1">
                <a:solidFill>
                  <a:srgbClr val="333333"/>
                </a:solidFill>
                <a:highlight>
                  <a:srgbClr val="FBFBFB"/>
                </a:highlight>
              </a:rPr>
              <a:t>Immun</a:t>
            </a:r>
            <a:r>
              <a:rPr lang="en-US" sz="2000" i="1" dirty="0">
                <a:solidFill>
                  <a:srgbClr val="333333"/>
                </a:solidFill>
                <a:highlight>
                  <a:srgbClr val="FBFBFB"/>
                </a:highlight>
              </a:rPr>
              <a:t> Health</a:t>
            </a:r>
            <a:r>
              <a:rPr lang="en-US" sz="2000" dirty="0">
                <a:solidFill>
                  <a:srgbClr val="333333"/>
                </a:solidFill>
                <a:highlight>
                  <a:srgbClr val="FBFBFB"/>
                </a:highlight>
              </a:rPr>
              <a:t>, 1(18), Article 100360. Available at: </a:t>
            </a:r>
            <a:r>
              <a:rPr lang="en-US" sz="2000" dirty="0">
                <a:solidFill>
                  <a:srgbClr val="333333"/>
                </a:solidFill>
                <a:highlight>
                  <a:srgbClr val="FBFBFB"/>
                </a:highlight>
                <a:hlinkClick r:id="rId4"/>
              </a:rPr>
              <a:t>https://doi.org/10.1016/j.bbih.2021.100360</a:t>
            </a:r>
            <a:endParaRPr lang="en-US" sz="2000"/>
          </a:p>
          <a:p>
            <a:pPr marL="0" indent="0">
              <a:buNone/>
            </a:pPr>
            <a:r>
              <a:rPr lang="en-US" sz="2000">
                <a:solidFill>
                  <a:srgbClr val="333333"/>
                </a:solidFill>
                <a:highlight>
                  <a:srgbClr val="FBFBFB"/>
                </a:highlight>
              </a:rPr>
              <a:t>Asthma + Lung UK (2025) </a:t>
            </a:r>
            <a:r>
              <a:rPr lang="en-US" sz="2000" i="1">
                <a:solidFill>
                  <a:srgbClr val="333333"/>
                </a:solidFill>
                <a:highlight>
                  <a:srgbClr val="FBFBFB"/>
                </a:highlight>
              </a:rPr>
              <a:t>Stress and asthma. </a:t>
            </a:r>
            <a:r>
              <a:rPr lang="en-US" sz="2000">
                <a:solidFill>
                  <a:srgbClr val="333333"/>
                </a:solidFill>
                <a:highlight>
                  <a:srgbClr val="FBFBFB"/>
                </a:highlight>
              </a:rPr>
              <a:t>Available at: </a:t>
            </a:r>
            <a:r>
              <a:rPr lang="en-US" sz="2000" dirty="0">
                <a:solidFill>
                  <a:srgbClr val="333333"/>
                </a:solidFill>
                <a:highlight>
                  <a:srgbClr val="FBFBFB"/>
                </a:highlight>
                <a:hlinkClick r:id="rId5"/>
              </a:rPr>
              <a:t>https://www.asthmaandlung.org.uk/conditions/asthma/asthma-triggers/stress</a:t>
            </a:r>
            <a:r>
              <a:rPr lang="en-US" sz="2000" dirty="0">
                <a:solidFill>
                  <a:srgbClr val="333333"/>
                </a:solidFill>
                <a:highlight>
                  <a:srgbClr val="FBFBFB"/>
                </a:highlight>
              </a:rPr>
              <a:t> </a:t>
            </a:r>
            <a:r>
              <a:rPr lang="en-US" sz="2000">
                <a:solidFill>
                  <a:srgbClr val="333333"/>
                </a:solidFill>
                <a:highlight>
                  <a:srgbClr val="FBFBFB"/>
                </a:highlight>
              </a:rPr>
              <a:t>(Accessed: 16 July 2026).</a:t>
            </a:r>
            <a:endParaRPr lang="en-US" sz="2000"/>
          </a:p>
          <a:p>
            <a:pPr marL="0" indent="0">
              <a:buNone/>
            </a:pPr>
            <a:r>
              <a:rPr lang="en-US" sz="2000">
                <a:solidFill>
                  <a:srgbClr val="333333"/>
                </a:solidFill>
                <a:highlight>
                  <a:srgbClr val="FBFBFB"/>
                </a:highlight>
              </a:rPr>
              <a:t>Asthma + Lung UK (2023) </a:t>
            </a:r>
            <a:r>
              <a:rPr lang="en-US" sz="2000" i="1">
                <a:solidFill>
                  <a:srgbClr val="333333"/>
                </a:solidFill>
                <a:highlight>
                  <a:srgbClr val="FBFBFB"/>
                </a:highlight>
              </a:rPr>
              <a:t>Physical activity and your lungs. </a:t>
            </a:r>
            <a:r>
              <a:rPr lang="en-US" sz="2000">
                <a:solidFill>
                  <a:srgbClr val="333333"/>
                </a:solidFill>
                <a:highlight>
                  <a:srgbClr val="FBFBFB"/>
                </a:highlight>
              </a:rPr>
              <a:t>Available at: </a:t>
            </a:r>
            <a:r>
              <a:rPr lang="en-US" sz="2000" dirty="0">
                <a:solidFill>
                  <a:srgbClr val="333333"/>
                </a:solidFill>
                <a:highlight>
                  <a:srgbClr val="FBFBFB"/>
                </a:highlight>
                <a:ea typeface="+mn-lt"/>
                <a:cs typeface="+mn-lt"/>
                <a:hlinkClick r:id="rId6"/>
              </a:rPr>
              <a:t>https://www.asthmaandlung.org.uk/living-with/keeping-active/physical-activity</a:t>
            </a:r>
            <a:r>
              <a:rPr lang="en-US" sz="2000">
                <a:solidFill>
                  <a:srgbClr val="333333"/>
                </a:solidFill>
                <a:highlight>
                  <a:srgbClr val="FBFBFB"/>
                </a:highlight>
                <a:ea typeface="+mn-lt"/>
                <a:cs typeface="+mn-lt"/>
              </a:rPr>
              <a:t> (Accessed: 16 July 2026).</a:t>
            </a:r>
            <a:endParaRPr lang="en-US" sz="2000" dirty="0">
              <a:solidFill>
                <a:srgbClr val="333333"/>
              </a:solidFill>
              <a:highlight>
                <a:srgbClr val="FBFBFB"/>
              </a:highlight>
            </a:endParaRPr>
          </a:p>
          <a:p>
            <a:pPr marL="0" indent="0">
              <a:buNone/>
            </a:pPr>
            <a:r>
              <a:rPr lang="en-US" sz="2000" dirty="0">
                <a:solidFill>
                  <a:srgbClr val="333333"/>
                </a:solidFill>
                <a:highlight>
                  <a:srgbClr val="FBFBFB"/>
                </a:highlight>
              </a:rPr>
              <a:t>Allergy and Asthma Network (2026)</a:t>
            </a:r>
            <a:r>
              <a:rPr lang="en-US" sz="2000" i="1" dirty="0">
                <a:solidFill>
                  <a:srgbClr val="333333"/>
                </a:solidFill>
                <a:highlight>
                  <a:srgbClr val="FBFBFB"/>
                </a:highlight>
              </a:rPr>
              <a:t> Lifestyle Changes to Manage Asthma. </a:t>
            </a:r>
            <a:r>
              <a:rPr lang="en-US" sz="2000" dirty="0">
                <a:solidFill>
                  <a:srgbClr val="333333"/>
                </a:solidFill>
                <a:highlight>
                  <a:srgbClr val="FBFBFB"/>
                </a:highlight>
              </a:rPr>
              <a:t>Available at: </a:t>
            </a:r>
            <a:r>
              <a:rPr lang="en-US" sz="2000" dirty="0">
                <a:solidFill>
                  <a:srgbClr val="333333"/>
                </a:solidFill>
                <a:highlight>
                  <a:srgbClr val="FBFBFB"/>
                </a:highlight>
                <a:ea typeface="+mn-lt"/>
                <a:cs typeface="+mn-lt"/>
                <a:hlinkClick r:id="rId7"/>
              </a:rPr>
              <a:t>https://allergyasthmanetwork.org/asthma/lifestyle-changes-to-manage-asthma/</a:t>
            </a:r>
            <a:r>
              <a:rPr lang="en-US" sz="2000">
                <a:solidFill>
                  <a:srgbClr val="333333"/>
                </a:solidFill>
                <a:highlight>
                  <a:srgbClr val="FBFBFB"/>
                </a:highlight>
                <a:ea typeface="+mn-lt"/>
                <a:cs typeface="+mn-lt"/>
              </a:rPr>
              <a:t> (Accessed: 16 July 2026)</a:t>
            </a:r>
            <a:endParaRPr lang="en-US" sz="2000" dirty="0">
              <a:solidFill>
                <a:srgbClr val="333333"/>
              </a:solidFill>
              <a:highlight>
                <a:srgbClr val="FBFBFB"/>
              </a:highlight>
            </a:endParaRPr>
          </a:p>
          <a:p>
            <a:pPr marL="0" indent="0">
              <a:buNone/>
            </a:pPr>
            <a:r>
              <a:rPr lang="en-US" sz="2000" dirty="0">
                <a:solidFill>
                  <a:srgbClr val="333333"/>
                </a:solidFill>
                <a:highlight>
                  <a:srgbClr val="FBFBFB"/>
                </a:highlight>
              </a:rPr>
              <a:t>Fleming, S., </a:t>
            </a:r>
            <a:r>
              <a:rPr lang="en-US" sz="2000" dirty="0" err="1">
                <a:solidFill>
                  <a:srgbClr val="333333"/>
                </a:solidFill>
                <a:highlight>
                  <a:srgbClr val="FBFBFB"/>
                </a:highlight>
              </a:rPr>
              <a:t>Shuldham</a:t>
            </a:r>
            <a:r>
              <a:rPr lang="en-US" sz="2000" dirty="0">
                <a:solidFill>
                  <a:srgbClr val="333333"/>
                </a:solidFill>
                <a:highlight>
                  <a:srgbClr val="FBFBFB"/>
                </a:highlight>
              </a:rPr>
              <a:t>, C. and Yorke, J. (2007) 'Psychological interventions for adults with asthma: A systematic review', </a:t>
            </a:r>
            <a:r>
              <a:rPr lang="en-US" sz="2000" i="1" dirty="0">
                <a:solidFill>
                  <a:srgbClr val="333333"/>
                </a:solidFill>
                <a:highlight>
                  <a:srgbClr val="FBFBFB"/>
                </a:highlight>
              </a:rPr>
              <a:t>Respiratory Medicine, </a:t>
            </a:r>
            <a:r>
              <a:rPr lang="en-US" sz="2000" dirty="0">
                <a:solidFill>
                  <a:srgbClr val="333333"/>
                </a:solidFill>
                <a:highlight>
                  <a:srgbClr val="FBFBFB"/>
                </a:highlight>
              </a:rPr>
              <a:t>101(1), pp. 1-14. Available at: </a:t>
            </a:r>
            <a:r>
              <a:rPr lang="en-US" sz="2000" dirty="0">
                <a:solidFill>
                  <a:srgbClr val="333333"/>
                </a:solidFill>
                <a:highlight>
                  <a:srgbClr val="FBFBFB"/>
                </a:highlight>
                <a:ea typeface="+mn-lt"/>
                <a:cs typeface="+mn-lt"/>
                <a:hlinkClick r:id="rId8"/>
              </a:rPr>
              <a:t>https://doi.org/10.1016/j.rmed.2006.04.003</a:t>
            </a:r>
            <a:endParaRPr lang="en-US" sz="2000" dirty="0">
              <a:solidFill>
                <a:srgbClr val="333333"/>
              </a:solidFill>
              <a:highlight>
                <a:srgbClr val="FBFBFB"/>
              </a:highlight>
            </a:endParaRPr>
          </a:p>
          <a:p>
            <a:pPr marL="0" indent="0">
              <a:buNone/>
            </a:pPr>
            <a:r>
              <a:rPr lang="en-US" sz="2000" dirty="0">
                <a:solidFill>
                  <a:srgbClr val="333333"/>
                </a:solidFill>
                <a:highlight>
                  <a:srgbClr val="FBFBFB"/>
                </a:highlight>
              </a:rPr>
              <a:t>Thomas, C. (2025) </a:t>
            </a:r>
            <a:r>
              <a:rPr lang="en-US" sz="2000" i="1" dirty="0">
                <a:solidFill>
                  <a:srgbClr val="333333"/>
                </a:solidFill>
                <a:highlight>
                  <a:srgbClr val="FBFBFB"/>
                </a:highlight>
              </a:rPr>
              <a:t>Mind and body care for asthma &amp; COPD: Ways to support your mental wellbeing.</a:t>
            </a:r>
            <a:r>
              <a:rPr lang="en-US" sz="2000" dirty="0">
                <a:solidFill>
                  <a:srgbClr val="333333"/>
                </a:solidFill>
                <a:highlight>
                  <a:srgbClr val="FBFBFB"/>
                </a:highlight>
              </a:rPr>
              <a:t> Available at: </a:t>
            </a:r>
            <a:r>
              <a:rPr lang="en-US" sz="2000" dirty="0">
                <a:solidFill>
                  <a:srgbClr val="333333"/>
                </a:solidFill>
                <a:highlight>
                  <a:srgbClr val="FBFBFB"/>
                </a:highlight>
                <a:ea typeface="+mn-lt"/>
                <a:cs typeface="+mn-lt"/>
                <a:hlinkClick r:id="rId9"/>
              </a:rPr>
              <a:t>https://www.evergreen-life.co.uk/health-wellbeing-library/mental-health-asthma-copd-mind-body-medicine/</a:t>
            </a:r>
            <a:r>
              <a:rPr lang="en-US" sz="2000" dirty="0">
                <a:solidFill>
                  <a:srgbClr val="333333"/>
                </a:solidFill>
                <a:highlight>
                  <a:srgbClr val="FBFBFB"/>
                </a:highlight>
                <a:ea typeface="+mn-lt"/>
                <a:cs typeface="+mn-lt"/>
              </a:rPr>
              <a:t> </a:t>
            </a:r>
            <a:r>
              <a:rPr lang="en-US" sz="2000">
                <a:solidFill>
                  <a:srgbClr val="333333"/>
                </a:solidFill>
                <a:highlight>
                  <a:srgbClr val="FBFBFB"/>
                </a:highlight>
                <a:ea typeface="+mn-lt"/>
                <a:cs typeface="+mn-lt"/>
              </a:rPr>
              <a:t>(Accessed: 16 July 2026).</a:t>
            </a:r>
            <a:endParaRPr lang="en-US" sz="2000" dirty="0">
              <a:solidFill>
                <a:srgbClr val="333333"/>
              </a:solidFill>
              <a:highlight>
                <a:srgbClr val="FBFBFB"/>
              </a:highlight>
            </a:endParaRPr>
          </a:p>
          <a:p>
            <a:endParaRPr lang="en-US" dirty="0">
              <a:solidFill>
                <a:srgbClr val="000000"/>
              </a:solidFill>
            </a:endParaRPr>
          </a:p>
        </p:txBody>
      </p:sp>
      <p:pic>
        <p:nvPicPr>
          <p:cNvPr id="5" name="Audio 4">
            <a:hlinkClick r:id="" action="ppaction://media"/>
            <a:extLst>
              <a:ext uri="{FF2B5EF4-FFF2-40B4-BE49-F238E27FC236}">
                <a16:creationId xmlns:a16="http://schemas.microsoft.com/office/drawing/2014/main" id="{7DE06C08-683E-4B63-CAA4-8B6D81B08799}"/>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68167867"/>
      </p:ext>
    </p:extLst>
  </p:cSld>
  <p:clrMapOvr>
    <a:masterClrMapping/>
  </p:clrMapOvr>
  <mc:AlternateContent xmlns:mc="http://schemas.openxmlformats.org/markup-compatibility/2006">
    <mc:Choice xmlns:p14="http://schemas.microsoft.com/office/powerpoint/2010/main" Requires="p14">
      <p:transition spd="slow" p14:dur="2000" advTm="1594"/>
    </mc:Choice>
    <mc:Fallback>
      <p:transition spd="slow" advTm="1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7|0.5|0.8"/>
</p:tagLst>
</file>

<file path=ppt/tags/tag2.xml><?xml version="1.0" encoding="utf-8"?>
<p:tagLst xmlns:a="http://schemas.openxmlformats.org/drawingml/2006/main" xmlns:r="http://schemas.openxmlformats.org/officeDocument/2006/relationships" xmlns:p="http://schemas.openxmlformats.org/presentationml/2006/main">
  <p:tag name="TIMING" val="|1.2|1"/>
</p:tagLst>
</file>

<file path=ppt/tags/tag3.xml><?xml version="1.0" encoding="utf-8"?>
<p:tagLst xmlns:a="http://schemas.openxmlformats.org/drawingml/2006/main" xmlns:r="http://schemas.openxmlformats.org/officeDocument/2006/relationships" xmlns:p="http://schemas.openxmlformats.org/presentationml/2006/main">
  <p:tag name="TIMING" val="|0.9|1.1|9.7|10.3"/>
</p:tagLst>
</file>

<file path=ppt/tags/tag4.xml><?xml version="1.0" encoding="utf-8"?>
<p:tagLst xmlns:a="http://schemas.openxmlformats.org/drawingml/2006/main" xmlns:r="http://schemas.openxmlformats.org/officeDocument/2006/relationships" xmlns:p="http://schemas.openxmlformats.org/presentationml/2006/main">
  <p:tag name="TIMING" val="|1.5|6.1|5.4|6.2|31.8"/>
</p:tagLst>
</file>

<file path=ppt/tags/tag5.xml><?xml version="1.0" encoding="utf-8"?>
<p:tagLst xmlns:a="http://schemas.openxmlformats.org/drawingml/2006/main" xmlns:r="http://schemas.openxmlformats.org/officeDocument/2006/relationships" xmlns:p="http://schemas.openxmlformats.org/presentationml/2006/main">
  <p:tag name="TIMING" val="|1|2.5|8.4|23.7|20"/>
</p:tagLst>
</file>

<file path=ppt/tags/tag6.xml><?xml version="1.0" encoding="utf-8"?>
<p:tagLst xmlns:a="http://schemas.openxmlformats.org/drawingml/2006/main" xmlns:r="http://schemas.openxmlformats.org/officeDocument/2006/relationships" xmlns:p="http://schemas.openxmlformats.org/presentationml/2006/main">
  <p:tag name="TIMING" val="|0.9|2.4|1.1|21.1|27.7|6.3|0.8"/>
</p:tagLst>
</file>

<file path=ppt/tags/tag7.xml><?xml version="1.0" encoding="utf-8"?>
<p:tagLst xmlns:a="http://schemas.openxmlformats.org/drawingml/2006/main" xmlns:r="http://schemas.openxmlformats.org/officeDocument/2006/relationships" xmlns:p="http://schemas.openxmlformats.org/presentationml/2006/main">
  <p:tag name="TIMING" val="|0.9|2|0.8|38|20.4|2.3|1|29.9|63.8|2|0.6"/>
</p:tagLst>
</file>

<file path=ppt/tags/tag8.xml><?xml version="1.0" encoding="utf-8"?>
<p:tagLst xmlns:a="http://schemas.openxmlformats.org/drawingml/2006/main" xmlns:r="http://schemas.openxmlformats.org/officeDocument/2006/relationships" xmlns:p="http://schemas.openxmlformats.org/presentationml/2006/main">
  <p:tag name="TIMING" val="|0.9|2.3|0.9|5.5|5.9|12"/>
</p:tagLst>
</file>

<file path=ppt/tags/tag9.xml><?xml version="1.0" encoding="utf-8"?>
<p:tagLst xmlns:a="http://schemas.openxmlformats.org/drawingml/2006/main" xmlns:r="http://schemas.openxmlformats.org/officeDocument/2006/relationships" xmlns:p="http://schemas.openxmlformats.org/presentationml/2006/main">
  <p:tag name="TIMING" val="|0.7|1.6"/>
</p:tagLst>
</file>

<file path=ppt/tags/tag10.xml><?xml version="1.0" encoding="utf-8"?>
<p:tagLst xmlns:a="http://schemas.openxmlformats.org/drawingml/2006/main" xmlns:r="http://schemas.openxmlformats.org/officeDocument/2006/relationships" xmlns:p="http://schemas.openxmlformats.org/presentationml/2006/main">
  <p:tag name="TIMING" val="|1.2|0.3|29.9|0.9|0.7|0.8|4.7"/>
</p:tagLst>
</file>

<file path=ppt/tags/tag11.xml><?xml version="1.0" encoding="utf-8"?>
<p:tagLst xmlns:a="http://schemas.openxmlformats.org/drawingml/2006/main" xmlns:r="http://schemas.openxmlformats.org/officeDocument/2006/relationships" xmlns:p="http://schemas.openxmlformats.org/presentationml/2006/main">
  <p:tag name="TIMING" val="|1|1|0.7|1.5|1|1.9|1.7|6.5|1.9|2.5"/>
</p:tagLst>
</file>

<file path=ppt/tags/tag12.xml><?xml version="1.0" encoding="utf-8"?>
<p:tagLst xmlns:a="http://schemas.openxmlformats.org/drawingml/2006/main" xmlns:r="http://schemas.openxmlformats.org/officeDocument/2006/relationships" xmlns:p="http://schemas.openxmlformats.org/presentationml/2006/main">
  <p:tag name="TIMING" val="|0.9|0.7|1|2.7|9.7|27|7.9|1.3"/>
</p:tagLst>
</file>

<file path=ppt/tags/tag13.xml><?xml version="1.0" encoding="utf-8"?>
<p:tagLst xmlns:a="http://schemas.openxmlformats.org/drawingml/2006/main" xmlns:r="http://schemas.openxmlformats.org/officeDocument/2006/relationships" xmlns:p="http://schemas.openxmlformats.org/presentationml/2006/main">
  <p:tag name="TIMING" val="|0.9|2.6"/>
</p:tagLst>
</file>

<file path=ppt/tags/tag14.xml><?xml version="1.0" encoding="utf-8"?>
<p:tagLst xmlns:a="http://schemas.openxmlformats.org/drawingml/2006/main" xmlns:r="http://schemas.openxmlformats.org/officeDocument/2006/relationships" xmlns:p="http://schemas.openxmlformats.org/presentationml/2006/main">
  <p:tag name="TIMING" val="|0.8|0.6|5.7|2.7|2.2|11.6|5.6|3.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1"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549D64F-ED13-470A-B742-B92158B18D8B}">
  <we:reference id="wa200007697" version="1.0.0.1" store="en-US" storeType="omex"/>
  <we:alternateReferences>
    <we:reference id="wa200007697" version="1.0.0.1" store="omex"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office theme</Template>
  <TotalTime>65</TotalTime>
  <Words>1698</Words>
  <Application>Microsoft Office PowerPoint</Application>
  <PresentationFormat>Widescreen</PresentationFormat>
  <Paragraphs>135</Paragraphs>
  <Slides>16</Slides>
  <Notes>0</Notes>
  <HiddenSlides>0</HiddenSlides>
  <MMClips>16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ADLaM Display</vt:lpstr>
      <vt:lpstr>Aptos</vt:lpstr>
      <vt:lpstr>Aptos Display</vt:lpstr>
      <vt:lpstr>Arial</vt:lpstr>
      <vt:lpstr>Bahnschrift</vt:lpstr>
      <vt:lpstr>Calibri</vt:lpstr>
      <vt:lpstr>office theme</vt:lpstr>
      <vt:lpstr>Introduction to Physiology BMHP5023 Component 2 </vt:lpstr>
      <vt:lpstr>Introduction</vt:lpstr>
      <vt:lpstr>Person profile</vt:lpstr>
      <vt:lpstr>Asthma – what is it and causes</vt:lpstr>
      <vt:lpstr>Asthma - symptoms and triggers</vt:lpstr>
      <vt:lpstr>Asthma – management and treatment</vt:lpstr>
      <vt:lpstr>The Respiratory System</vt:lpstr>
      <vt:lpstr>The respiratory system and asthma</vt:lpstr>
      <vt:lpstr>PowerPoint Presentation</vt:lpstr>
      <vt:lpstr>The respiratory system and asthma attack</vt:lpstr>
      <vt:lpstr>Risk factors</vt:lpstr>
      <vt:lpstr>PowerPoint Presentation</vt:lpstr>
      <vt:lpstr>Overall care plan and actions</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Tia Lochab</dc:creator>
  <cp:lastModifiedBy>Tia Lochab</cp:lastModifiedBy>
  <cp:revision>1658</cp:revision>
  <dcterms:created xsi:type="dcterms:W3CDTF">2026-07-15T12:56:13Z</dcterms:created>
  <dcterms:modified xsi:type="dcterms:W3CDTF">2026-07-19T08:32:34Z</dcterms:modified>
</cp:coreProperties>
</file>