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docProps/app.xml" ContentType="application/vnd.openxmlformats-officedocument.extended-properties+xml"/>
  <Override PartName="/docProps/core.xml" ContentType="application/vnd.openxmlformats-package.core-properties+xml"/>
  <Override PartName="/ppt/theme/theme1.xml" ContentType="application/vnd.openxmlformats-officedocument.them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Default Extension="png" ContentType="image/png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</p:sldIdLst>
  <p:sldSz cx="12192000" cy="6858000"/>
  <p:notesSz cx="12192000" cy="6858000"/>
  <p:defaultTextStyle>
    <a:defPPr>
      <a:defRPr kern="0"/>
    </a:def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theme" Target="theme/theme1.xml"/><Relationship Id="rId3" Type="http://schemas.openxmlformats.org/officeDocument/2006/relationships/viewProps" Target="viewProps.xml"/><Relationship Id="rId4" Type="http://schemas.openxmlformats.org/officeDocument/2006/relationships/presProps" Target="presProps.xml"/><Relationship Id="rId5" Type="http://schemas.openxmlformats.org/officeDocument/2006/relationships/tableStyles" Target="tableStyles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<Relationship Id="rId18" Type="http://schemas.openxmlformats.org/officeDocument/2006/relationships/slide" Target="slides/slide13.xml"/><Relationship Id="rId19" Type="http://schemas.openxmlformats.org/officeDocument/2006/relationships/slide" Target="slides/slide14.xml"/><Relationship Id="rId20" Type="http://schemas.openxmlformats.org/officeDocument/2006/relationships/slide" Target="slides/slide15.xml"/><Relationship Id="rId21" Type="http://schemas.openxmlformats.org/officeDocument/2006/relationships/slide" Target="slides/slide16.xml"/><Relationship Id="rId22" Type="http://schemas.openxmlformats.org/officeDocument/2006/relationships/slide" Target="slides/slide17.xml"/><Relationship Id="rId23" Type="http://schemas.openxmlformats.org/officeDocument/2006/relationships/slide" Target="slides/slide18.xml"/></Relationships>
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idx="2" sz="half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idx="3" sz="half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7" name="Holder 7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5" name="Holder 5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idx="5" sz="quarter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idx="6" sz="half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4" name="Holder 4"/>
          <p:cNvSpPr>
            <a:spLocks noGrp="1"/>
          </p:cNvSpPr>
          <p:nvPr>
            <p:ph type="sldNum" idx="7" sz="quarter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theme" Target="../theme/theme1.xml"/>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91387" y="363603"/>
            <a:ext cx="10809224" cy="936011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91386" y="1682216"/>
            <a:ext cx="10400030" cy="41757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0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idx="5" sz="quarter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idx="6" sz="half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</a:fld>
          </a:p>
        </p:txBody>
      </p:sp>
      <p:sp>
        <p:nvSpPr>
          <p:cNvPr id="6" name="Holder 6"/>
          <p:cNvSpPr>
            <a:spLocks noGrp="1"/>
          </p:cNvSpPr>
          <p:nvPr>
            <p:ph type="sldNum" idx="7" sz="quarter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folHlink="folHlink" hlink="hlink" accent1="accent1" accent2="accent2" accent3="accent3" accent4="accent4" accent5="accent5" accent6="accent6" tx2="dk2" bg2="lt2" tx1="dk1" bg1="lt1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png"/></Relationships>
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2.png"/></Relationships>
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3.png"/></Relationships>
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4.png"/></Relationships>
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/Relationships>
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png"/></Relationships>

</file>

<file path=ppt/slides/_rels/slide9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/Relationships>

</file>

<file path=ppt/slides/_rels/slide10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8.png"/></Relationships>

</file>

<file path=ppt/slides/_rels/slide1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9.png"/></Relationships>

</file>

<file path=ppt/slides/_rels/slide1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0.png"/></Relationships>

</file>

<file path=ppt/slides/_rels/slide1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1.png"/></Relationships>

</file>

<file path=ppt/slides/_rels/slide1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
</file>

<file path=ppt/slides/_rels/slide1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/Relationships>

</file>

<file path=ppt/slides/_rels/slide18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image" Target="../media/image13.png"/>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3393663" y="3445103"/>
            <a:ext cx="6285230" cy="148844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314325" marR="5080" indent="-302260">
              <a:lnSpc>
                <a:spcPct val="120000"/>
              </a:lnSpc>
              <a:spcBef>
                <a:spcPts val="100"/>
              </a:spcBef>
            </a:pPr>
            <a:r>
              <a:rPr dirty="0" sz="4000" b="1">
                <a:latin typeface="Times New Roman"/>
                <a:cs typeface="Times New Roman"/>
              </a:rPr>
              <a:t>Enterprise</a:t>
            </a:r>
            <a:r>
              <a:rPr dirty="0" sz="4000" spc="-125" b="1">
                <a:latin typeface="Times New Roman"/>
                <a:cs typeface="Times New Roman"/>
              </a:rPr>
              <a:t> </a:t>
            </a:r>
            <a:r>
              <a:rPr dirty="0" sz="4000" b="1">
                <a:latin typeface="Times New Roman"/>
                <a:cs typeface="Times New Roman"/>
              </a:rPr>
              <a:t>Network</a:t>
            </a:r>
            <a:r>
              <a:rPr dirty="0" sz="4000" spc="-120" b="1">
                <a:latin typeface="Times New Roman"/>
                <a:cs typeface="Times New Roman"/>
              </a:rPr>
              <a:t> </a:t>
            </a:r>
            <a:r>
              <a:rPr dirty="0" sz="4000" spc="-10" b="1">
                <a:latin typeface="Times New Roman"/>
                <a:cs typeface="Times New Roman"/>
              </a:rPr>
              <a:t>Security </a:t>
            </a:r>
            <a:r>
              <a:rPr dirty="0" sz="4000" b="1">
                <a:latin typeface="Times New Roman"/>
                <a:cs typeface="Times New Roman"/>
              </a:rPr>
              <a:t>Khushi</a:t>
            </a:r>
            <a:r>
              <a:rPr dirty="0" sz="4000" spc="-110" b="1">
                <a:latin typeface="Times New Roman"/>
                <a:cs typeface="Times New Roman"/>
              </a:rPr>
              <a:t> </a:t>
            </a:r>
            <a:r>
              <a:rPr dirty="0" sz="4000" b="1">
                <a:latin typeface="Times New Roman"/>
                <a:cs typeface="Times New Roman"/>
              </a:rPr>
              <a:t>Sangani</a:t>
            </a:r>
            <a:r>
              <a:rPr dirty="0" sz="4000" spc="-110" b="1">
                <a:latin typeface="Times New Roman"/>
                <a:cs typeface="Times New Roman"/>
              </a:rPr>
              <a:t> </a:t>
            </a:r>
            <a:r>
              <a:rPr dirty="0" sz="4000" b="1">
                <a:latin typeface="Times New Roman"/>
                <a:cs typeface="Times New Roman"/>
              </a:rPr>
              <a:t>-</a:t>
            </a:r>
            <a:r>
              <a:rPr dirty="0" sz="4000" spc="-110" b="1">
                <a:latin typeface="Times New Roman"/>
                <a:cs typeface="Times New Roman"/>
              </a:rPr>
              <a:t> </a:t>
            </a:r>
            <a:r>
              <a:rPr dirty="0" sz="4000" spc="-10" b="1">
                <a:latin typeface="Times New Roman"/>
                <a:cs typeface="Times New Roman"/>
              </a:rPr>
              <a:t>2520615</a:t>
            </a:r>
            <a:endParaRPr sz="4000">
              <a:latin typeface="Times New Roman"/>
              <a:cs typeface="Times New Roman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275761" y="361740"/>
            <a:ext cx="5938583" cy="331764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6227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Task</a:t>
            </a:r>
            <a:r>
              <a:rPr dirty="0" spc="-35"/>
              <a:t> </a:t>
            </a:r>
            <a:r>
              <a:rPr dirty="0" spc="-50"/>
              <a:t>1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91386" y="1688845"/>
            <a:ext cx="10478135" cy="4027804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40665" marR="5080" indent="-228600">
              <a:lnSpc>
                <a:spcPct val="120000"/>
              </a:lnSpc>
              <a:spcBef>
                <a:spcPts val="100"/>
              </a:spcBef>
              <a:buChar char="•"/>
              <a:tabLst>
                <a:tab pos="240665" algn="l"/>
              </a:tabLst>
            </a:pPr>
            <a:r>
              <a:rPr dirty="0" sz="1800">
                <a:latin typeface="Arial"/>
                <a:cs typeface="Arial"/>
              </a:rPr>
              <a:t>I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modified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the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network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topology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from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Part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One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by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adding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a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Check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Point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Security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Management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 spc="-10">
                <a:latin typeface="Arial"/>
                <a:cs typeface="Arial"/>
              </a:rPr>
              <a:t>Server (A-</a:t>
            </a:r>
            <a:r>
              <a:rPr dirty="0" sz="1800">
                <a:latin typeface="Arial"/>
                <a:cs typeface="Arial"/>
              </a:rPr>
              <a:t>SMS).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 spc="-10">
                <a:latin typeface="Arial"/>
                <a:cs typeface="Arial"/>
              </a:rPr>
              <a:t>A-</a:t>
            </a:r>
            <a:r>
              <a:rPr dirty="0" sz="1800">
                <a:latin typeface="Arial"/>
                <a:cs typeface="Arial"/>
              </a:rPr>
              <a:t>SMS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was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installed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with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Gaia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OS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and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configured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with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the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required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IP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address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 spc="-25">
                <a:latin typeface="Arial"/>
                <a:cs typeface="Arial"/>
              </a:rPr>
              <a:t>and </a:t>
            </a:r>
            <a:r>
              <a:rPr dirty="0" sz="1800">
                <a:latin typeface="Arial"/>
                <a:cs typeface="Arial"/>
              </a:rPr>
              <a:t>administrator</a:t>
            </a:r>
            <a:r>
              <a:rPr dirty="0" sz="1800" spc="-45">
                <a:latin typeface="Arial"/>
                <a:cs typeface="Arial"/>
              </a:rPr>
              <a:t> </a:t>
            </a:r>
            <a:r>
              <a:rPr dirty="0" sz="1800" spc="-10">
                <a:latin typeface="Arial"/>
                <a:cs typeface="Arial"/>
              </a:rPr>
              <a:t>account.</a:t>
            </a:r>
            <a:endParaRPr sz="1800">
              <a:latin typeface="Arial"/>
              <a:cs typeface="Arial"/>
            </a:endParaRPr>
          </a:p>
          <a:p>
            <a:pPr algn="just" marL="240665" marR="259079" indent="-228600">
              <a:lnSpc>
                <a:spcPct val="120000"/>
              </a:lnSpc>
              <a:spcBef>
                <a:spcPts val="1000"/>
              </a:spcBef>
              <a:buChar char="•"/>
              <a:tabLst>
                <a:tab pos="240665" algn="l"/>
              </a:tabLst>
            </a:pPr>
            <a:r>
              <a:rPr dirty="0" sz="1800">
                <a:latin typeface="Arial"/>
                <a:cs typeface="Arial"/>
              </a:rPr>
              <a:t>Smart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Console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was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installed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on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 spc="-10">
                <a:latin typeface="Arial"/>
                <a:cs typeface="Arial"/>
              </a:rPr>
              <a:t>A-</a:t>
            </a:r>
            <a:r>
              <a:rPr dirty="0" sz="1800">
                <a:latin typeface="Arial"/>
                <a:cs typeface="Arial"/>
              </a:rPr>
              <a:t>GUI.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 spc="-10">
                <a:latin typeface="Arial"/>
                <a:cs typeface="Arial"/>
              </a:rPr>
              <a:t>A-</a:t>
            </a:r>
            <a:r>
              <a:rPr dirty="0" sz="1800">
                <a:latin typeface="Arial"/>
                <a:cs typeface="Arial"/>
              </a:rPr>
              <a:t>GUI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was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successfully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connected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to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 spc="-10">
                <a:latin typeface="Arial"/>
                <a:cs typeface="Arial"/>
              </a:rPr>
              <a:t>A-</a:t>
            </a:r>
            <a:r>
              <a:rPr dirty="0" sz="1800">
                <a:latin typeface="Arial"/>
                <a:cs typeface="Arial"/>
              </a:rPr>
              <a:t>SMS,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allowing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 spc="-25">
                <a:latin typeface="Arial"/>
                <a:cs typeface="Arial"/>
              </a:rPr>
              <a:t>the </a:t>
            </a:r>
            <a:r>
              <a:rPr dirty="0" sz="1800">
                <a:latin typeface="Arial"/>
                <a:cs typeface="Arial"/>
              </a:rPr>
              <a:t>Check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Point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firewall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to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be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centrally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managed.</a:t>
            </a:r>
            <a:r>
              <a:rPr dirty="0" sz="1800" spc="-10">
                <a:latin typeface="Arial"/>
                <a:cs typeface="Arial"/>
              </a:rPr>
              <a:t> A-</a:t>
            </a:r>
            <a:r>
              <a:rPr dirty="0" sz="1800">
                <a:latin typeface="Arial"/>
                <a:cs typeface="Arial"/>
              </a:rPr>
              <a:t>GW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was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then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connected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to</a:t>
            </a:r>
            <a:r>
              <a:rPr dirty="0" sz="1800" spc="-10">
                <a:latin typeface="Arial"/>
                <a:cs typeface="Arial"/>
              </a:rPr>
              <a:t> A-</a:t>
            </a:r>
            <a:r>
              <a:rPr dirty="0" sz="1800">
                <a:latin typeface="Arial"/>
                <a:cs typeface="Arial"/>
              </a:rPr>
              <a:t>SMS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and</a:t>
            </a:r>
            <a:r>
              <a:rPr dirty="0" sz="1800" spc="-10">
                <a:latin typeface="Arial"/>
                <a:cs typeface="Arial"/>
              </a:rPr>
              <a:t> configured </a:t>
            </a:r>
            <a:r>
              <a:rPr dirty="0" sz="1800">
                <a:latin typeface="Arial"/>
                <a:cs typeface="Arial"/>
              </a:rPr>
              <a:t>as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a</a:t>
            </a:r>
            <a:r>
              <a:rPr dirty="0" sz="1800" spc="-1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security</a:t>
            </a:r>
            <a:r>
              <a:rPr dirty="0" sz="1800" spc="-10">
                <a:latin typeface="Arial"/>
                <a:cs typeface="Arial"/>
              </a:rPr>
              <a:t> gateway.</a:t>
            </a:r>
            <a:endParaRPr sz="1800">
              <a:latin typeface="Arial"/>
              <a:cs typeface="Arial"/>
            </a:endParaRPr>
          </a:p>
          <a:p>
            <a:pPr algn="just" marL="240665" marR="320675" indent="-228600">
              <a:lnSpc>
                <a:spcPct val="120000"/>
              </a:lnSpc>
              <a:spcBef>
                <a:spcPts val="1000"/>
              </a:spcBef>
              <a:buChar char="•"/>
              <a:tabLst>
                <a:tab pos="240665" algn="l"/>
              </a:tabLst>
            </a:pPr>
            <a:r>
              <a:rPr dirty="0" sz="1800">
                <a:latin typeface="Arial"/>
                <a:cs typeface="Arial"/>
              </a:rPr>
              <a:t>The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required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Check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Point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licences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were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applied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and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checked.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The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licence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status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and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expiry</a:t>
            </a:r>
            <a:r>
              <a:rPr dirty="0" sz="1800" spc="-15">
                <a:latin typeface="Arial"/>
                <a:cs typeface="Arial"/>
              </a:rPr>
              <a:t> </a:t>
            </a:r>
            <a:r>
              <a:rPr dirty="0" sz="1800" spc="-10">
                <a:latin typeface="Arial"/>
                <a:cs typeface="Arial"/>
              </a:rPr>
              <a:t>dates </a:t>
            </a:r>
            <a:r>
              <a:rPr dirty="0" sz="1800">
                <a:latin typeface="Arial"/>
                <a:cs typeface="Arial"/>
              </a:rPr>
              <a:t>were</a:t>
            </a:r>
            <a:r>
              <a:rPr dirty="0" sz="1800" spc="-25">
                <a:latin typeface="Arial"/>
                <a:cs typeface="Arial"/>
              </a:rPr>
              <a:t> </a:t>
            </a:r>
            <a:r>
              <a:rPr dirty="0" sz="1800" spc="-10">
                <a:latin typeface="Arial"/>
                <a:cs typeface="Arial"/>
              </a:rPr>
              <a:t>recorded.</a:t>
            </a:r>
            <a:endParaRPr sz="1800">
              <a:latin typeface="Arial"/>
              <a:cs typeface="Arial"/>
            </a:endParaRPr>
          </a:p>
          <a:p>
            <a:pPr marL="240665" marR="185420" indent="-228600">
              <a:lnSpc>
                <a:spcPct val="120000"/>
              </a:lnSpc>
              <a:spcBef>
                <a:spcPts val="1000"/>
              </a:spcBef>
              <a:buChar char="•"/>
              <a:tabLst>
                <a:tab pos="240665" algn="l"/>
              </a:tabLst>
            </a:pPr>
            <a:r>
              <a:rPr dirty="0" sz="1800">
                <a:latin typeface="Arial"/>
                <a:cs typeface="Arial"/>
              </a:rPr>
              <a:t>Connectivity</a:t>
            </a:r>
            <a:r>
              <a:rPr dirty="0" sz="1800" spc="-3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between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the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Swansea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Network,</a:t>
            </a:r>
            <a:r>
              <a:rPr dirty="0" sz="1800" spc="-25">
                <a:latin typeface="Arial"/>
                <a:cs typeface="Arial"/>
              </a:rPr>
              <a:t> </a:t>
            </a:r>
            <a:r>
              <a:rPr dirty="0" sz="1800" spc="-10">
                <a:latin typeface="Arial"/>
                <a:cs typeface="Arial"/>
              </a:rPr>
              <a:t>A-</a:t>
            </a:r>
            <a:r>
              <a:rPr dirty="0" sz="1800">
                <a:latin typeface="Arial"/>
                <a:cs typeface="Arial"/>
              </a:rPr>
              <a:t>SMS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and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 spc="-10">
                <a:latin typeface="Arial"/>
                <a:cs typeface="Arial"/>
              </a:rPr>
              <a:t>A-</a:t>
            </a:r>
            <a:r>
              <a:rPr dirty="0" sz="1800">
                <a:latin typeface="Arial"/>
                <a:cs typeface="Arial"/>
              </a:rPr>
              <a:t>GW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was</a:t>
            </a:r>
            <a:r>
              <a:rPr dirty="0" sz="1800" spc="-2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tested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successfully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 spc="-10">
                <a:latin typeface="Arial"/>
                <a:cs typeface="Arial"/>
              </a:rPr>
              <a:t>using </a:t>
            </a:r>
            <a:r>
              <a:rPr dirty="0" sz="1800">
                <a:latin typeface="Arial"/>
                <a:cs typeface="Arial"/>
              </a:rPr>
              <a:t>network</a:t>
            </a:r>
            <a:r>
              <a:rPr dirty="0" sz="1800" spc="-2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connectivity</a:t>
            </a:r>
            <a:r>
              <a:rPr dirty="0" sz="1800" spc="-3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tests.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Screenshots</a:t>
            </a:r>
            <a:r>
              <a:rPr dirty="0" sz="1800" spc="-2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were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taken</a:t>
            </a:r>
            <a:r>
              <a:rPr dirty="0" sz="1800" spc="-2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as</a:t>
            </a:r>
            <a:r>
              <a:rPr dirty="0" sz="1800" spc="-2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evidence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of</a:t>
            </a:r>
            <a:r>
              <a:rPr dirty="0" sz="1800" spc="-2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the</a:t>
            </a:r>
            <a:r>
              <a:rPr dirty="0" sz="1800" spc="-20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configuration</a:t>
            </a:r>
            <a:r>
              <a:rPr dirty="0" sz="1800" spc="-25">
                <a:latin typeface="Arial"/>
                <a:cs typeface="Arial"/>
              </a:rPr>
              <a:t> </a:t>
            </a:r>
            <a:r>
              <a:rPr dirty="0" sz="1800">
                <a:latin typeface="Arial"/>
                <a:cs typeface="Arial"/>
              </a:rPr>
              <a:t>and</a:t>
            </a:r>
            <a:r>
              <a:rPr dirty="0" sz="1800" spc="-25">
                <a:latin typeface="Arial"/>
                <a:cs typeface="Arial"/>
              </a:rPr>
              <a:t> </a:t>
            </a:r>
            <a:r>
              <a:rPr dirty="0" sz="1800" spc="-10">
                <a:latin typeface="Arial"/>
                <a:cs typeface="Arial"/>
              </a:rPr>
              <a:t>successful operation.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98323" rIns="0" bIns="0" rtlCol="0" vert="horz">
            <a:spAutoFit/>
          </a:bodyPr>
          <a:lstStyle/>
          <a:p>
            <a:pPr marL="2751455">
              <a:lnSpc>
                <a:spcPct val="100000"/>
              </a:lnSpc>
              <a:spcBef>
                <a:spcPts val="100"/>
              </a:spcBef>
            </a:pPr>
            <a:r>
              <a:rPr dirty="0" sz="4000"/>
              <a:t>Login</a:t>
            </a:r>
            <a:r>
              <a:rPr dirty="0" sz="4000" spc="-45"/>
              <a:t> </a:t>
            </a:r>
            <a:r>
              <a:rPr dirty="0" sz="4000"/>
              <a:t>to</a:t>
            </a:r>
            <a:r>
              <a:rPr dirty="0" sz="4000" spc="-40"/>
              <a:t> </a:t>
            </a:r>
            <a:r>
              <a:rPr dirty="0" sz="4000"/>
              <a:t>smart</a:t>
            </a:r>
            <a:r>
              <a:rPr dirty="0" sz="4000" spc="-45"/>
              <a:t> </a:t>
            </a:r>
            <a:r>
              <a:rPr dirty="0" sz="4000" spc="-10"/>
              <a:t>consol</a:t>
            </a:r>
            <a:endParaRPr sz="4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508925" y="1801964"/>
            <a:ext cx="9174149" cy="4582045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42709" rIns="0" bIns="0" rtlCol="0" vert="horz">
            <a:spAutoFit/>
          </a:bodyPr>
          <a:lstStyle/>
          <a:p>
            <a:pPr marL="4124960">
              <a:lnSpc>
                <a:spcPct val="100000"/>
              </a:lnSpc>
              <a:spcBef>
                <a:spcPts val="100"/>
              </a:spcBef>
            </a:pPr>
            <a:r>
              <a:rPr dirty="0" sz="3100"/>
              <a:t>Control</a:t>
            </a:r>
            <a:r>
              <a:rPr dirty="0" sz="3100" spc="-65"/>
              <a:t> </a:t>
            </a:r>
            <a:r>
              <a:rPr dirty="0" sz="3100" spc="-10"/>
              <a:t>Panel</a:t>
            </a:r>
            <a:endParaRPr sz="31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868995" y="1716087"/>
            <a:ext cx="8571242" cy="4592637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3633061" y="363603"/>
            <a:ext cx="4923155" cy="923290"/>
          </a:xfrm>
          <a:prstGeom prst="rect"/>
        </p:spPr>
        <p:txBody>
          <a:bodyPr wrap="square" lIns="0" tIns="66040" rIns="0" bIns="0" rtlCol="0" vert="horz">
            <a:spAutoFit/>
          </a:bodyPr>
          <a:lstStyle/>
          <a:p>
            <a:pPr marL="1576705" marR="5080" indent="-1564640">
              <a:lnSpc>
                <a:spcPts val="3350"/>
              </a:lnSpc>
              <a:spcBef>
                <a:spcPts val="520"/>
              </a:spcBef>
            </a:pPr>
            <a:r>
              <a:rPr dirty="0" sz="3100"/>
              <a:t>License</a:t>
            </a:r>
            <a:r>
              <a:rPr dirty="0" sz="3100" spc="-65"/>
              <a:t> </a:t>
            </a:r>
            <a:r>
              <a:rPr dirty="0" sz="3100"/>
              <a:t>Attached</a:t>
            </a:r>
            <a:r>
              <a:rPr dirty="0" sz="3100" spc="-65"/>
              <a:t> </a:t>
            </a:r>
            <a:r>
              <a:rPr dirty="0" sz="3100"/>
              <a:t>and</a:t>
            </a:r>
            <a:r>
              <a:rPr dirty="0" sz="3100" spc="-60"/>
              <a:t> </a:t>
            </a:r>
            <a:r>
              <a:rPr dirty="0" sz="3100" spc="-25"/>
              <a:t>Has </a:t>
            </a:r>
            <a:r>
              <a:rPr dirty="0" sz="3100" spc="-10"/>
              <a:t>contracts</a:t>
            </a:r>
            <a:endParaRPr sz="31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009673" y="1796681"/>
            <a:ext cx="8621483" cy="459263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ject 4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58838" rIns="0" bIns="0" rtlCol="0" vert="horz">
            <a:spAutoFit/>
          </a:bodyPr>
          <a:lstStyle/>
          <a:p>
            <a:pPr marL="3947795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Showcase</a:t>
            </a:r>
          </a:p>
        </p:txBody>
      </p:sp>
      <p:sp>
        <p:nvSpPr>
          <p:cNvPr id="2" name="object 2"/>
          <p:cNvSpPr txBox="1"/>
          <p:nvPr/>
        </p:nvSpPr>
        <p:spPr>
          <a:xfrm>
            <a:off x="691386" y="1743176"/>
            <a:ext cx="3217545" cy="330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39395" indent="-226695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Char char="•"/>
              <a:tabLst>
                <a:tab pos="239395" algn="l"/>
              </a:tabLst>
            </a:pPr>
            <a:r>
              <a:rPr dirty="0" u="sng" sz="2000">
                <a:solidFill>
                  <a:srgbClr val="159C9A"/>
                </a:solidFill>
                <a:uFill>
                  <a:solidFill>
                    <a:srgbClr val="159C9A"/>
                  </a:solidFill>
                </a:uFill>
                <a:latin typeface="Arial"/>
                <a:cs typeface="Arial"/>
              </a:rPr>
              <a:t>task</a:t>
            </a:r>
            <a:r>
              <a:rPr dirty="0" u="sng" sz="2000" spc="-45">
                <a:solidFill>
                  <a:srgbClr val="159C9A"/>
                </a:solidFill>
                <a:uFill>
                  <a:solidFill>
                    <a:srgbClr val="159C9A"/>
                  </a:solidFill>
                </a:uFill>
                <a:latin typeface="Arial"/>
                <a:cs typeface="Arial"/>
              </a:rPr>
              <a:t> </a:t>
            </a:r>
            <a:r>
              <a:rPr dirty="0" u="sng" sz="2000">
                <a:solidFill>
                  <a:srgbClr val="159C9A"/>
                </a:solidFill>
                <a:uFill>
                  <a:solidFill>
                    <a:srgbClr val="159C9A"/>
                  </a:solidFill>
                </a:uFill>
                <a:latin typeface="Arial"/>
                <a:cs typeface="Arial"/>
              </a:rPr>
              <a:t>1</a:t>
            </a:r>
            <a:r>
              <a:rPr dirty="0" u="sng" sz="2000" spc="-40">
                <a:solidFill>
                  <a:srgbClr val="159C9A"/>
                </a:solidFill>
                <a:uFill>
                  <a:solidFill>
                    <a:srgbClr val="159C9A"/>
                  </a:solidFill>
                </a:uFill>
                <a:latin typeface="Arial"/>
                <a:cs typeface="Arial"/>
              </a:rPr>
              <a:t> </a:t>
            </a:r>
            <a:r>
              <a:rPr dirty="0" u="sng" sz="2000">
                <a:solidFill>
                  <a:srgbClr val="159C9A"/>
                </a:solidFill>
                <a:uFill>
                  <a:solidFill>
                    <a:srgbClr val="159C9A"/>
                  </a:solidFill>
                </a:uFill>
                <a:latin typeface="Arial"/>
                <a:cs typeface="Arial"/>
              </a:rPr>
              <a:t>video</a:t>
            </a:r>
            <a:r>
              <a:rPr dirty="0" u="sng" sz="2000" spc="-35">
                <a:solidFill>
                  <a:srgbClr val="159C9A"/>
                </a:solidFill>
                <a:uFill>
                  <a:solidFill>
                    <a:srgbClr val="159C9A"/>
                  </a:solidFill>
                </a:uFill>
                <a:latin typeface="Arial"/>
                <a:cs typeface="Arial"/>
              </a:rPr>
              <a:t> </a:t>
            </a:r>
            <a:r>
              <a:rPr dirty="0" u="sng" sz="2000" spc="-10">
                <a:solidFill>
                  <a:srgbClr val="159C9A"/>
                </a:solidFill>
                <a:uFill>
                  <a:solidFill>
                    <a:srgbClr val="159C9A"/>
                  </a:solidFill>
                </a:uFill>
                <a:latin typeface="Arial"/>
                <a:cs typeface="Arial"/>
              </a:rPr>
              <a:t>recoding.mp4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915661" y="1715528"/>
            <a:ext cx="6350558" cy="394900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6227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Task</a:t>
            </a:r>
            <a:r>
              <a:rPr dirty="0" spc="-35"/>
              <a:t> </a:t>
            </a:r>
            <a:r>
              <a:rPr dirty="0" spc="-50"/>
              <a:t>2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238760" marR="5080" indent="-226695">
              <a:lnSpc>
                <a:spcPct val="120000"/>
              </a:lnSpc>
              <a:spcBef>
                <a:spcPts val="100"/>
              </a:spcBef>
              <a:buChar char="•"/>
              <a:tabLst>
                <a:tab pos="240665" algn="l"/>
              </a:tabLst>
            </a:pPr>
            <a:r>
              <a:rPr dirty="0"/>
              <a:t>This</a:t>
            </a:r>
            <a:r>
              <a:rPr dirty="0" spc="-35"/>
              <a:t> </a:t>
            </a:r>
            <a:r>
              <a:rPr dirty="0"/>
              <a:t>is</a:t>
            </a:r>
            <a:r>
              <a:rPr dirty="0" spc="-30"/>
              <a:t> </a:t>
            </a:r>
            <a:r>
              <a:rPr dirty="0"/>
              <a:t>about</a:t>
            </a:r>
            <a:r>
              <a:rPr dirty="0" spc="-35"/>
              <a:t> </a:t>
            </a:r>
            <a:r>
              <a:rPr dirty="0"/>
              <a:t>making</a:t>
            </a:r>
            <a:r>
              <a:rPr dirty="0" spc="-30"/>
              <a:t> </a:t>
            </a:r>
            <a:r>
              <a:rPr dirty="0"/>
              <a:t>rules</a:t>
            </a:r>
            <a:r>
              <a:rPr dirty="0" spc="-35"/>
              <a:t> </a:t>
            </a:r>
            <a:r>
              <a:rPr dirty="0"/>
              <a:t>for</a:t>
            </a:r>
            <a:r>
              <a:rPr dirty="0" spc="-30"/>
              <a:t> </a:t>
            </a:r>
            <a:r>
              <a:rPr dirty="0"/>
              <a:t>your</a:t>
            </a:r>
            <a:r>
              <a:rPr dirty="0" spc="-35"/>
              <a:t> </a:t>
            </a:r>
            <a:r>
              <a:rPr dirty="0"/>
              <a:t>network</a:t>
            </a:r>
            <a:r>
              <a:rPr dirty="0" spc="-30"/>
              <a:t> </a:t>
            </a:r>
            <a:r>
              <a:rPr dirty="0"/>
              <a:t>to</a:t>
            </a:r>
            <a:r>
              <a:rPr dirty="0" spc="-35"/>
              <a:t> </a:t>
            </a:r>
            <a:r>
              <a:rPr dirty="0"/>
              <a:t>decide</a:t>
            </a:r>
            <a:r>
              <a:rPr dirty="0" spc="-30"/>
              <a:t> </a:t>
            </a:r>
            <a:r>
              <a:rPr dirty="0"/>
              <a:t>who</a:t>
            </a:r>
            <a:r>
              <a:rPr dirty="0" spc="-35"/>
              <a:t> </a:t>
            </a:r>
            <a:r>
              <a:rPr dirty="0"/>
              <a:t>can</a:t>
            </a:r>
            <a:r>
              <a:rPr dirty="0" spc="-30"/>
              <a:t> </a:t>
            </a:r>
            <a:r>
              <a:rPr dirty="0"/>
              <a:t>go</a:t>
            </a:r>
            <a:r>
              <a:rPr dirty="0" spc="-35"/>
              <a:t> </a:t>
            </a:r>
            <a:r>
              <a:rPr dirty="0"/>
              <a:t>in</a:t>
            </a:r>
            <a:r>
              <a:rPr dirty="0" spc="-30"/>
              <a:t> </a:t>
            </a:r>
            <a:r>
              <a:rPr dirty="0"/>
              <a:t>and</a:t>
            </a:r>
            <a:r>
              <a:rPr dirty="0" spc="-35"/>
              <a:t> </a:t>
            </a:r>
            <a:r>
              <a:rPr dirty="0"/>
              <a:t>out,</a:t>
            </a:r>
            <a:r>
              <a:rPr dirty="0" spc="-30"/>
              <a:t> </a:t>
            </a:r>
            <a:r>
              <a:rPr dirty="0"/>
              <a:t>like</a:t>
            </a:r>
            <a:r>
              <a:rPr dirty="0" spc="-35"/>
              <a:t> </a:t>
            </a:r>
            <a:r>
              <a:rPr dirty="0"/>
              <a:t>a</a:t>
            </a:r>
            <a:r>
              <a:rPr dirty="0" spc="-30"/>
              <a:t> </a:t>
            </a:r>
            <a:r>
              <a:rPr dirty="0" spc="-10"/>
              <a:t>security </a:t>
            </a:r>
            <a:r>
              <a:rPr dirty="0" spc="-10"/>
              <a:t>	</a:t>
            </a:r>
            <a:r>
              <a:rPr dirty="0"/>
              <a:t>guard</a:t>
            </a:r>
            <a:r>
              <a:rPr dirty="0" spc="-20"/>
              <a:t> </a:t>
            </a:r>
            <a:r>
              <a:rPr dirty="0"/>
              <a:t>at</a:t>
            </a:r>
            <a:r>
              <a:rPr dirty="0" spc="-20"/>
              <a:t> </a:t>
            </a:r>
            <a:r>
              <a:rPr dirty="0"/>
              <a:t>a</a:t>
            </a:r>
            <a:r>
              <a:rPr dirty="0" spc="-20"/>
              <a:t> </a:t>
            </a:r>
            <a:r>
              <a:rPr dirty="0"/>
              <a:t>door.</a:t>
            </a:r>
            <a:r>
              <a:rPr dirty="0" spc="-20"/>
              <a:t> </a:t>
            </a:r>
            <a:r>
              <a:rPr dirty="0"/>
              <a:t>You</a:t>
            </a:r>
            <a:r>
              <a:rPr dirty="0" spc="-20"/>
              <a:t> </a:t>
            </a:r>
            <a:r>
              <a:rPr dirty="0"/>
              <a:t>write</a:t>
            </a:r>
            <a:r>
              <a:rPr dirty="0" spc="-15"/>
              <a:t> </a:t>
            </a:r>
            <a:r>
              <a:rPr dirty="0"/>
              <a:t>rules</a:t>
            </a:r>
            <a:r>
              <a:rPr dirty="0" spc="-20"/>
              <a:t> </a:t>
            </a:r>
            <a:r>
              <a:rPr dirty="0"/>
              <a:t>that</a:t>
            </a:r>
            <a:r>
              <a:rPr dirty="0" spc="-20"/>
              <a:t> </a:t>
            </a:r>
            <a:r>
              <a:rPr dirty="0"/>
              <a:t>say</a:t>
            </a:r>
            <a:r>
              <a:rPr dirty="0" spc="-20"/>
              <a:t> </a:t>
            </a:r>
            <a:r>
              <a:rPr dirty="0"/>
              <a:t>yes</a:t>
            </a:r>
            <a:r>
              <a:rPr dirty="0" spc="-20"/>
              <a:t> </a:t>
            </a:r>
            <a:r>
              <a:rPr dirty="0"/>
              <a:t>or</a:t>
            </a:r>
            <a:r>
              <a:rPr dirty="0" spc="-15"/>
              <a:t> </a:t>
            </a:r>
            <a:r>
              <a:rPr dirty="0"/>
              <a:t>no</a:t>
            </a:r>
            <a:r>
              <a:rPr dirty="0" spc="-20"/>
              <a:t> </a:t>
            </a:r>
            <a:r>
              <a:rPr dirty="0"/>
              <a:t>to</a:t>
            </a:r>
            <a:r>
              <a:rPr dirty="0" spc="-20"/>
              <a:t> </a:t>
            </a:r>
            <a:r>
              <a:rPr dirty="0" spc="-10"/>
              <a:t>traffic—</a:t>
            </a:r>
            <a:r>
              <a:rPr dirty="0"/>
              <a:t>like</a:t>
            </a:r>
            <a:r>
              <a:rPr dirty="0" spc="-20"/>
              <a:t> </a:t>
            </a:r>
            <a:r>
              <a:rPr dirty="0"/>
              <a:t>letting</a:t>
            </a:r>
            <a:r>
              <a:rPr dirty="0" spc="-20"/>
              <a:t> </a:t>
            </a:r>
            <a:r>
              <a:rPr dirty="0"/>
              <a:t>customers</a:t>
            </a:r>
            <a:r>
              <a:rPr dirty="0" spc="-15"/>
              <a:t> </a:t>
            </a:r>
            <a:r>
              <a:rPr dirty="0" spc="-25"/>
              <a:t>see</a:t>
            </a:r>
            <a:r>
              <a:rPr dirty="0" spc="500"/>
              <a:t> </a:t>
            </a:r>
            <a:r>
              <a:rPr dirty="0" spc="500"/>
              <a:t>	</a:t>
            </a:r>
            <a:r>
              <a:rPr dirty="0"/>
              <a:t>your</a:t>
            </a:r>
            <a:r>
              <a:rPr dirty="0" spc="-35"/>
              <a:t> </a:t>
            </a:r>
            <a:r>
              <a:rPr dirty="0"/>
              <a:t>website</a:t>
            </a:r>
            <a:r>
              <a:rPr dirty="0" spc="-35"/>
              <a:t> </a:t>
            </a:r>
            <a:r>
              <a:rPr dirty="0"/>
              <a:t>but</a:t>
            </a:r>
            <a:r>
              <a:rPr dirty="0" spc="-30"/>
              <a:t> </a:t>
            </a:r>
            <a:r>
              <a:rPr dirty="0"/>
              <a:t>blocking</a:t>
            </a:r>
            <a:r>
              <a:rPr dirty="0" spc="-35"/>
              <a:t> </a:t>
            </a:r>
            <a:r>
              <a:rPr dirty="0"/>
              <a:t>outsiders</a:t>
            </a:r>
            <a:r>
              <a:rPr dirty="0" spc="-30"/>
              <a:t> </a:t>
            </a:r>
            <a:r>
              <a:rPr dirty="0"/>
              <a:t>from</a:t>
            </a:r>
            <a:r>
              <a:rPr dirty="0" spc="-35"/>
              <a:t> </a:t>
            </a:r>
            <a:r>
              <a:rPr dirty="0"/>
              <a:t>your</a:t>
            </a:r>
            <a:r>
              <a:rPr dirty="0" spc="-35"/>
              <a:t> </a:t>
            </a:r>
            <a:r>
              <a:rPr dirty="0"/>
              <a:t>private</a:t>
            </a:r>
            <a:r>
              <a:rPr dirty="0" spc="-30"/>
              <a:t> </a:t>
            </a:r>
            <a:r>
              <a:rPr dirty="0"/>
              <a:t>computers,</a:t>
            </a:r>
            <a:r>
              <a:rPr dirty="0" spc="-35"/>
              <a:t> </a:t>
            </a:r>
            <a:r>
              <a:rPr dirty="0"/>
              <a:t>or</a:t>
            </a:r>
            <a:r>
              <a:rPr dirty="0" spc="-30"/>
              <a:t> </a:t>
            </a:r>
            <a:r>
              <a:rPr dirty="0"/>
              <a:t>letting</a:t>
            </a:r>
            <a:r>
              <a:rPr dirty="0" spc="-35"/>
              <a:t> </a:t>
            </a:r>
            <a:r>
              <a:rPr dirty="0"/>
              <a:t>workers</a:t>
            </a:r>
            <a:r>
              <a:rPr dirty="0" spc="-35"/>
              <a:t> </a:t>
            </a:r>
            <a:r>
              <a:rPr dirty="0"/>
              <a:t>use</a:t>
            </a:r>
            <a:r>
              <a:rPr dirty="0" spc="-30"/>
              <a:t> </a:t>
            </a:r>
            <a:r>
              <a:rPr dirty="0" spc="-25"/>
              <a:t>the </a:t>
            </a:r>
            <a:r>
              <a:rPr dirty="0" spc="-25"/>
              <a:t>	</a:t>
            </a:r>
            <a:r>
              <a:rPr dirty="0"/>
              <a:t>internet</a:t>
            </a:r>
            <a:r>
              <a:rPr dirty="0" spc="-40"/>
              <a:t> </a:t>
            </a:r>
            <a:r>
              <a:rPr dirty="0"/>
              <a:t>but</a:t>
            </a:r>
            <a:r>
              <a:rPr dirty="0" spc="-40"/>
              <a:t> </a:t>
            </a:r>
            <a:r>
              <a:rPr dirty="0"/>
              <a:t>stopping</a:t>
            </a:r>
            <a:r>
              <a:rPr dirty="0" spc="-35"/>
              <a:t> </a:t>
            </a:r>
            <a:r>
              <a:rPr dirty="0"/>
              <a:t>them</a:t>
            </a:r>
            <a:r>
              <a:rPr dirty="0" spc="-40"/>
              <a:t> </a:t>
            </a:r>
            <a:r>
              <a:rPr dirty="0"/>
              <a:t>from</a:t>
            </a:r>
            <a:r>
              <a:rPr dirty="0" spc="-35"/>
              <a:t> </a:t>
            </a:r>
            <a:r>
              <a:rPr dirty="0"/>
              <a:t>using</a:t>
            </a:r>
            <a:r>
              <a:rPr dirty="0" spc="-40"/>
              <a:t> </a:t>
            </a:r>
            <a:r>
              <a:rPr dirty="0"/>
              <a:t>Facebook</a:t>
            </a:r>
            <a:r>
              <a:rPr dirty="0" spc="-35"/>
              <a:t> </a:t>
            </a:r>
            <a:r>
              <a:rPr dirty="0"/>
              <a:t>at</a:t>
            </a:r>
            <a:r>
              <a:rPr dirty="0" spc="-40"/>
              <a:t> </a:t>
            </a:r>
            <a:r>
              <a:rPr dirty="0" spc="-10"/>
              <a:t>work.</a:t>
            </a:r>
          </a:p>
          <a:p>
            <a:pPr marL="238760" marR="315595" indent="-226695">
              <a:lnSpc>
                <a:spcPct val="120000"/>
              </a:lnSpc>
              <a:spcBef>
                <a:spcPts val="1000"/>
              </a:spcBef>
              <a:buChar char="•"/>
              <a:tabLst>
                <a:tab pos="240665" algn="l"/>
              </a:tabLst>
            </a:pPr>
            <a:r>
              <a:rPr dirty="0"/>
              <a:t>You</a:t>
            </a:r>
            <a:r>
              <a:rPr dirty="0" spc="-45"/>
              <a:t> </a:t>
            </a:r>
            <a:r>
              <a:rPr dirty="0"/>
              <a:t>also</a:t>
            </a:r>
            <a:r>
              <a:rPr dirty="0" spc="-40"/>
              <a:t> </a:t>
            </a:r>
            <a:r>
              <a:rPr dirty="0"/>
              <a:t>add</a:t>
            </a:r>
            <a:r>
              <a:rPr dirty="0" spc="-40"/>
              <a:t> </a:t>
            </a:r>
            <a:r>
              <a:rPr dirty="0"/>
              <a:t>extra</a:t>
            </a:r>
            <a:r>
              <a:rPr dirty="0" spc="-40"/>
              <a:t> </a:t>
            </a:r>
            <a:r>
              <a:rPr dirty="0"/>
              <a:t>safety</a:t>
            </a:r>
            <a:r>
              <a:rPr dirty="0" spc="-40"/>
              <a:t> </a:t>
            </a:r>
            <a:r>
              <a:rPr dirty="0"/>
              <a:t>like</a:t>
            </a:r>
            <a:r>
              <a:rPr dirty="0" spc="-40"/>
              <a:t> </a:t>
            </a:r>
            <a:r>
              <a:rPr dirty="0"/>
              <a:t>IPS</a:t>
            </a:r>
            <a:r>
              <a:rPr dirty="0" spc="-40"/>
              <a:t> </a:t>
            </a:r>
            <a:r>
              <a:rPr dirty="0"/>
              <a:t>(stops</a:t>
            </a:r>
            <a:r>
              <a:rPr dirty="0" spc="-40"/>
              <a:t> </a:t>
            </a:r>
            <a:r>
              <a:rPr dirty="0"/>
              <a:t>hackers),</a:t>
            </a:r>
            <a:r>
              <a:rPr dirty="0" spc="-40"/>
              <a:t> </a:t>
            </a:r>
            <a:r>
              <a:rPr dirty="0" spc="-10"/>
              <a:t>anti-</a:t>
            </a:r>
            <a:r>
              <a:rPr dirty="0"/>
              <a:t>malware</a:t>
            </a:r>
            <a:r>
              <a:rPr dirty="0" spc="-40"/>
              <a:t> </a:t>
            </a:r>
            <a:r>
              <a:rPr dirty="0"/>
              <a:t>(deletes</a:t>
            </a:r>
            <a:r>
              <a:rPr dirty="0" spc="-50"/>
              <a:t> </a:t>
            </a:r>
            <a:r>
              <a:rPr dirty="0"/>
              <a:t>viruses),</a:t>
            </a:r>
            <a:r>
              <a:rPr dirty="0" spc="-40"/>
              <a:t> </a:t>
            </a:r>
            <a:r>
              <a:rPr dirty="0" spc="-25"/>
              <a:t>and </a:t>
            </a:r>
            <a:r>
              <a:rPr dirty="0" spc="-25"/>
              <a:t>	</a:t>
            </a:r>
            <a:r>
              <a:rPr dirty="0"/>
              <a:t>identity</a:t>
            </a:r>
            <a:r>
              <a:rPr dirty="0" spc="-35"/>
              <a:t> </a:t>
            </a:r>
            <a:r>
              <a:rPr dirty="0"/>
              <a:t>awareness</a:t>
            </a:r>
            <a:r>
              <a:rPr dirty="0" spc="-35"/>
              <a:t> </a:t>
            </a:r>
            <a:r>
              <a:rPr dirty="0"/>
              <a:t>(checks</a:t>
            </a:r>
            <a:r>
              <a:rPr dirty="0" spc="-30"/>
              <a:t> </a:t>
            </a:r>
            <a:r>
              <a:rPr dirty="0"/>
              <a:t>your</a:t>
            </a:r>
            <a:r>
              <a:rPr dirty="0" spc="-35"/>
              <a:t> </a:t>
            </a:r>
            <a:r>
              <a:rPr dirty="0"/>
              <a:t>job</a:t>
            </a:r>
            <a:r>
              <a:rPr dirty="0" spc="-35"/>
              <a:t> </a:t>
            </a:r>
            <a:r>
              <a:rPr dirty="0"/>
              <a:t>role</a:t>
            </a:r>
            <a:r>
              <a:rPr dirty="0" spc="-30"/>
              <a:t> </a:t>
            </a:r>
            <a:r>
              <a:rPr dirty="0"/>
              <a:t>and</a:t>
            </a:r>
            <a:r>
              <a:rPr dirty="0" spc="-35"/>
              <a:t> </a:t>
            </a:r>
            <a:r>
              <a:rPr dirty="0"/>
              <a:t>gives</a:t>
            </a:r>
            <a:r>
              <a:rPr dirty="0" spc="-35"/>
              <a:t> </a:t>
            </a:r>
            <a:r>
              <a:rPr dirty="0"/>
              <a:t>access</a:t>
            </a:r>
            <a:r>
              <a:rPr dirty="0" spc="-30"/>
              <a:t> </a:t>
            </a:r>
            <a:r>
              <a:rPr dirty="0"/>
              <a:t>only</a:t>
            </a:r>
            <a:r>
              <a:rPr dirty="0" spc="-35"/>
              <a:t> </a:t>
            </a:r>
            <a:r>
              <a:rPr dirty="0"/>
              <a:t>to</a:t>
            </a:r>
            <a:r>
              <a:rPr dirty="0" spc="-35"/>
              <a:t> </a:t>
            </a:r>
            <a:r>
              <a:rPr dirty="0"/>
              <a:t>what</a:t>
            </a:r>
            <a:r>
              <a:rPr dirty="0" spc="-30"/>
              <a:t> </a:t>
            </a:r>
            <a:r>
              <a:rPr dirty="0"/>
              <a:t>you</a:t>
            </a:r>
            <a:r>
              <a:rPr dirty="0" spc="-35"/>
              <a:t> </a:t>
            </a:r>
            <a:r>
              <a:rPr dirty="0"/>
              <a:t>need).</a:t>
            </a:r>
            <a:r>
              <a:rPr dirty="0" spc="-30"/>
              <a:t> </a:t>
            </a:r>
            <a:r>
              <a:rPr dirty="0" spc="-10"/>
              <a:t>After </a:t>
            </a:r>
            <a:r>
              <a:rPr dirty="0" spc="-10"/>
              <a:t>	</a:t>
            </a:r>
            <a:r>
              <a:rPr dirty="0"/>
              <a:t>making</a:t>
            </a:r>
            <a:r>
              <a:rPr dirty="0" spc="-30"/>
              <a:t> </a:t>
            </a:r>
            <a:r>
              <a:rPr dirty="0"/>
              <a:t>the</a:t>
            </a:r>
            <a:r>
              <a:rPr dirty="0" spc="-25"/>
              <a:t> </a:t>
            </a:r>
            <a:r>
              <a:rPr dirty="0"/>
              <a:t>rules,</a:t>
            </a:r>
            <a:r>
              <a:rPr dirty="0" spc="-25"/>
              <a:t> </a:t>
            </a:r>
            <a:r>
              <a:rPr dirty="0"/>
              <a:t>you</a:t>
            </a:r>
            <a:r>
              <a:rPr dirty="0" spc="-25"/>
              <a:t> </a:t>
            </a:r>
            <a:r>
              <a:rPr dirty="0"/>
              <a:t>turn</a:t>
            </a:r>
            <a:r>
              <a:rPr dirty="0" spc="-25"/>
              <a:t> </a:t>
            </a:r>
            <a:r>
              <a:rPr dirty="0"/>
              <a:t>them</a:t>
            </a:r>
            <a:r>
              <a:rPr dirty="0" spc="-25"/>
              <a:t> </a:t>
            </a:r>
            <a:r>
              <a:rPr dirty="0"/>
              <a:t>on</a:t>
            </a:r>
            <a:r>
              <a:rPr dirty="0" spc="-30"/>
              <a:t> </a:t>
            </a:r>
            <a:r>
              <a:rPr dirty="0"/>
              <a:t>and</a:t>
            </a:r>
            <a:r>
              <a:rPr dirty="0" spc="-25"/>
              <a:t> </a:t>
            </a:r>
            <a:r>
              <a:rPr dirty="0"/>
              <a:t>check</a:t>
            </a:r>
            <a:r>
              <a:rPr dirty="0" spc="-25"/>
              <a:t> </a:t>
            </a:r>
            <a:r>
              <a:rPr dirty="0"/>
              <a:t>the</a:t>
            </a:r>
            <a:r>
              <a:rPr dirty="0" spc="-25"/>
              <a:t> </a:t>
            </a:r>
            <a:r>
              <a:rPr dirty="0"/>
              <a:t>logs</a:t>
            </a:r>
            <a:r>
              <a:rPr dirty="0" spc="-25"/>
              <a:t> </a:t>
            </a:r>
            <a:r>
              <a:rPr dirty="0"/>
              <a:t>(like</a:t>
            </a:r>
            <a:r>
              <a:rPr dirty="0" spc="-25"/>
              <a:t> </a:t>
            </a:r>
            <a:r>
              <a:rPr dirty="0"/>
              <a:t>a</a:t>
            </a:r>
            <a:r>
              <a:rPr dirty="0" spc="-25"/>
              <a:t> </a:t>
            </a:r>
            <a:r>
              <a:rPr dirty="0"/>
              <a:t>diary)</a:t>
            </a:r>
            <a:r>
              <a:rPr dirty="0" spc="-30"/>
              <a:t> </a:t>
            </a:r>
            <a:r>
              <a:rPr dirty="0"/>
              <a:t>to</a:t>
            </a:r>
            <a:r>
              <a:rPr dirty="0" spc="-25"/>
              <a:t> </a:t>
            </a:r>
            <a:r>
              <a:rPr dirty="0"/>
              <a:t>see</a:t>
            </a:r>
            <a:r>
              <a:rPr dirty="0" spc="-25"/>
              <a:t> </a:t>
            </a:r>
            <a:r>
              <a:rPr dirty="0"/>
              <a:t>what</a:t>
            </a:r>
            <a:r>
              <a:rPr dirty="0" spc="-25"/>
              <a:t> was </a:t>
            </a:r>
            <a:r>
              <a:rPr dirty="0" spc="-25"/>
              <a:t>	</a:t>
            </a:r>
            <a:r>
              <a:rPr dirty="0"/>
              <a:t>allowed</a:t>
            </a:r>
            <a:r>
              <a:rPr dirty="0" spc="-35"/>
              <a:t> </a:t>
            </a:r>
            <a:r>
              <a:rPr dirty="0"/>
              <a:t>or</a:t>
            </a:r>
            <a:r>
              <a:rPr dirty="0" spc="-35"/>
              <a:t> </a:t>
            </a:r>
            <a:r>
              <a:rPr dirty="0"/>
              <a:t>blocked.</a:t>
            </a:r>
            <a:r>
              <a:rPr dirty="0" spc="-35"/>
              <a:t> </a:t>
            </a:r>
            <a:r>
              <a:rPr dirty="0"/>
              <a:t>In</a:t>
            </a:r>
            <a:r>
              <a:rPr dirty="0" spc="-35"/>
              <a:t> </a:t>
            </a:r>
            <a:r>
              <a:rPr dirty="0"/>
              <a:t>short,</a:t>
            </a:r>
            <a:r>
              <a:rPr dirty="0" spc="-35"/>
              <a:t> </a:t>
            </a:r>
            <a:r>
              <a:rPr dirty="0"/>
              <a:t>this</a:t>
            </a:r>
            <a:r>
              <a:rPr dirty="0" spc="-30"/>
              <a:t> </a:t>
            </a:r>
            <a:r>
              <a:rPr dirty="0"/>
              <a:t>task</a:t>
            </a:r>
            <a:r>
              <a:rPr dirty="0" spc="-45"/>
              <a:t> </a:t>
            </a:r>
            <a:r>
              <a:rPr dirty="0"/>
              <a:t>makes</a:t>
            </a:r>
            <a:r>
              <a:rPr dirty="0" spc="-35"/>
              <a:t> </a:t>
            </a:r>
            <a:r>
              <a:rPr dirty="0"/>
              <a:t>sure</a:t>
            </a:r>
            <a:r>
              <a:rPr dirty="0" spc="-35"/>
              <a:t> </a:t>
            </a:r>
            <a:r>
              <a:rPr dirty="0"/>
              <a:t>only</a:t>
            </a:r>
            <a:r>
              <a:rPr dirty="0" spc="-35"/>
              <a:t> </a:t>
            </a:r>
            <a:r>
              <a:rPr dirty="0"/>
              <a:t>the</a:t>
            </a:r>
            <a:r>
              <a:rPr dirty="0" spc="-30"/>
              <a:t> </a:t>
            </a:r>
            <a:r>
              <a:rPr dirty="0"/>
              <a:t>right</a:t>
            </a:r>
            <a:r>
              <a:rPr dirty="0" spc="-35"/>
              <a:t> </a:t>
            </a:r>
            <a:r>
              <a:rPr dirty="0"/>
              <a:t>people</a:t>
            </a:r>
            <a:r>
              <a:rPr dirty="0" spc="-35"/>
              <a:t> </a:t>
            </a:r>
            <a:r>
              <a:rPr dirty="0"/>
              <a:t>enter,</a:t>
            </a:r>
            <a:r>
              <a:rPr dirty="0" spc="-35"/>
              <a:t> </a:t>
            </a:r>
            <a:r>
              <a:rPr dirty="0"/>
              <a:t>bad</a:t>
            </a:r>
            <a:r>
              <a:rPr dirty="0" spc="-35"/>
              <a:t> </a:t>
            </a:r>
            <a:r>
              <a:rPr dirty="0" spc="-10"/>
              <a:t>things </a:t>
            </a:r>
            <a:r>
              <a:rPr dirty="0" spc="-10"/>
              <a:t>	</a:t>
            </a:r>
            <a:r>
              <a:rPr dirty="0"/>
              <a:t>are</a:t>
            </a:r>
            <a:r>
              <a:rPr dirty="0" spc="-40"/>
              <a:t> </a:t>
            </a:r>
            <a:r>
              <a:rPr dirty="0"/>
              <a:t>stopped,</a:t>
            </a:r>
            <a:r>
              <a:rPr dirty="0" spc="-35"/>
              <a:t> </a:t>
            </a:r>
            <a:r>
              <a:rPr dirty="0"/>
              <a:t>and</a:t>
            </a:r>
            <a:r>
              <a:rPr dirty="0" spc="-35"/>
              <a:t> </a:t>
            </a:r>
            <a:r>
              <a:rPr dirty="0"/>
              <a:t>everything</a:t>
            </a:r>
            <a:r>
              <a:rPr dirty="0" spc="-35"/>
              <a:t> </a:t>
            </a:r>
            <a:r>
              <a:rPr dirty="0"/>
              <a:t>is</a:t>
            </a:r>
            <a:r>
              <a:rPr dirty="0" spc="-35"/>
              <a:t> </a:t>
            </a:r>
            <a:r>
              <a:rPr dirty="0" spc="-10"/>
              <a:t>recorded.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691387" y="1300569"/>
            <a:ext cx="1828164" cy="57404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Network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91387" y="2215388"/>
            <a:ext cx="3349625" cy="3572510"/>
          </a:xfrm>
          <a:prstGeom prst="rect">
            <a:avLst/>
          </a:prstGeom>
        </p:spPr>
        <p:txBody>
          <a:bodyPr wrap="square" lIns="0" tIns="38735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305"/>
              </a:spcBef>
              <a:buChar char="•"/>
              <a:tabLst>
                <a:tab pos="240665" algn="l"/>
              </a:tabLst>
            </a:pPr>
            <a:r>
              <a:rPr dirty="0" sz="1500">
                <a:latin typeface="Arial"/>
                <a:cs typeface="Arial"/>
              </a:rPr>
              <a:t>Internal</a:t>
            </a:r>
            <a:r>
              <a:rPr dirty="0" sz="1500" spc="-25">
                <a:latin typeface="Arial"/>
                <a:cs typeface="Arial"/>
              </a:rPr>
              <a:t> </a:t>
            </a:r>
            <a:r>
              <a:rPr dirty="0" sz="1500" spc="-10">
                <a:latin typeface="Arial"/>
                <a:cs typeface="Arial"/>
              </a:rPr>
              <a:t>_London_net</a:t>
            </a:r>
            <a:r>
              <a:rPr dirty="0" sz="1500" spc="-25">
                <a:latin typeface="Arial"/>
                <a:cs typeface="Arial"/>
              </a:rPr>
              <a:t> </a:t>
            </a:r>
            <a:r>
              <a:rPr dirty="0" sz="1500">
                <a:latin typeface="Arial"/>
                <a:cs typeface="Arial"/>
              </a:rPr>
              <a:t>:</a:t>
            </a:r>
            <a:r>
              <a:rPr dirty="0" sz="1500" spc="-15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This</a:t>
            </a:r>
            <a:r>
              <a:rPr dirty="0" sz="1700" spc="-25">
                <a:latin typeface="Arial"/>
                <a:cs typeface="Arial"/>
              </a:rPr>
              <a:t> is</a:t>
            </a:r>
            <a:endParaRPr sz="1700">
              <a:latin typeface="Arial"/>
              <a:cs typeface="Arial"/>
            </a:endParaRPr>
          </a:p>
          <a:p>
            <a:pPr marL="241300" marR="5080">
              <a:lnSpc>
                <a:spcPct val="110000"/>
              </a:lnSpc>
            </a:pPr>
            <a:r>
              <a:rPr dirty="0" sz="1700">
                <a:latin typeface="Arial"/>
                <a:cs typeface="Arial"/>
              </a:rPr>
              <a:t>the</a:t>
            </a:r>
            <a:r>
              <a:rPr dirty="0" sz="1700" spc="-55">
                <a:latin typeface="Arial"/>
                <a:cs typeface="Arial"/>
              </a:rPr>
              <a:t> </a:t>
            </a:r>
            <a:r>
              <a:rPr dirty="0" sz="1700" b="1">
                <a:latin typeface="Arial"/>
                <a:cs typeface="Arial"/>
              </a:rPr>
              <a:t>primary</a:t>
            </a:r>
            <a:r>
              <a:rPr dirty="0" sz="1700" spc="-50" b="1">
                <a:latin typeface="Arial"/>
                <a:cs typeface="Arial"/>
              </a:rPr>
              <a:t> </a:t>
            </a:r>
            <a:r>
              <a:rPr dirty="0" sz="1700" b="1">
                <a:latin typeface="Arial"/>
                <a:cs typeface="Arial"/>
              </a:rPr>
              <a:t>office</a:t>
            </a:r>
            <a:r>
              <a:rPr dirty="0" sz="1700" spc="-45" b="1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where</a:t>
            </a:r>
            <a:r>
              <a:rPr dirty="0" sz="1700" spc="-50">
                <a:latin typeface="Arial"/>
                <a:cs typeface="Arial"/>
              </a:rPr>
              <a:t> </a:t>
            </a:r>
            <a:r>
              <a:rPr dirty="0" sz="1700" spc="-20">
                <a:latin typeface="Arial"/>
                <a:cs typeface="Arial"/>
              </a:rPr>
              <a:t>most </a:t>
            </a:r>
            <a:r>
              <a:rPr dirty="0" sz="1700">
                <a:latin typeface="Arial"/>
                <a:cs typeface="Arial"/>
              </a:rPr>
              <a:t>employees</a:t>
            </a:r>
            <a:r>
              <a:rPr dirty="0" sz="1700" spc="-45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work.</a:t>
            </a:r>
            <a:r>
              <a:rPr dirty="0" sz="1700" spc="-40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It</a:t>
            </a:r>
            <a:r>
              <a:rPr dirty="0" sz="1700" spc="-45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has</a:t>
            </a:r>
            <a:r>
              <a:rPr dirty="0" sz="1700" spc="-40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the</a:t>
            </a:r>
            <a:r>
              <a:rPr dirty="0" sz="1700" spc="-40">
                <a:latin typeface="Arial"/>
                <a:cs typeface="Arial"/>
              </a:rPr>
              <a:t> </a:t>
            </a:r>
            <a:r>
              <a:rPr dirty="0" sz="1700" spc="-20">
                <a:latin typeface="Arial"/>
                <a:cs typeface="Arial"/>
              </a:rPr>
              <a:t>main </a:t>
            </a:r>
            <a:r>
              <a:rPr dirty="0" sz="1700">
                <a:latin typeface="Arial"/>
                <a:cs typeface="Arial"/>
              </a:rPr>
              <a:t>server</a:t>
            </a:r>
            <a:r>
              <a:rPr dirty="0" sz="1700" spc="-55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that</a:t>
            </a:r>
            <a:r>
              <a:rPr dirty="0" sz="1700" spc="-55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controls</a:t>
            </a:r>
            <a:r>
              <a:rPr dirty="0" sz="1700" spc="-50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logins,</a:t>
            </a:r>
            <a:r>
              <a:rPr dirty="0" sz="1700" spc="-55">
                <a:latin typeface="Arial"/>
                <a:cs typeface="Arial"/>
              </a:rPr>
              <a:t> </a:t>
            </a:r>
            <a:r>
              <a:rPr dirty="0" sz="1700" spc="-10">
                <a:latin typeface="Arial"/>
                <a:cs typeface="Arial"/>
              </a:rPr>
              <a:t>files, </a:t>
            </a:r>
            <a:r>
              <a:rPr dirty="0" sz="1700">
                <a:latin typeface="Arial"/>
                <a:cs typeface="Arial"/>
              </a:rPr>
              <a:t>and</a:t>
            </a:r>
            <a:r>
              <a:rPr dirty="0" sz="1700" spc="-60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internet</a:t>
            </a:r>
            <a:r>
              <a:rPr dirty="0" sz="1700" spc="-60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access</a:t>
            </a:r>
            <a:r>
              <a:rPr dirty="0" sz="1700" spc="-60">
                <a:latin typeface="Arial"/>
                <a:cs typeface="Arial"/>
              </a:rPr>
              <a:t> </a:t>
            </a:r>
            <a:r>
              <a:rPr dirty="0" sz="1700" spc="-25">
                <a:latin typeface="Arial"/>
                <a:cs typeface="Arial"/>
              </a:rPr>
              <a:t>for </a:t>
            </a:r>
            <a:r>
              <a:rPr dirty="0" sz="1700" spc="-10">
                <a:latin typeface="Arial"/>
                <a:cs typeface="Arial"/>
              </a:rPr>
              <a:t>everyone.</a:t>
            </a:r>
            <a:endParaRPr sz="1700">
              <a:latin typeface="Arial"/>
              <a:cs typeface="Arial"/>
            </a:endParaRPr>
          </a:p>
          <a:p>
            <a:pPr marL="241300" marR="328295" indent="-228600">
              <a:lnSpc>
                <a:spcPct val="110000"/>
              </a:lnSpc>
              <a:spcBef>
                <a:spcPts val="1000"/>
              </a:spcBef>
              <a:buChar char="•"/>
              <a:tabLst>
                <a:tab pos="241300" algn="l"/>
              </a:tabLst>
            </a:pPr>
            <a:r>
              <a:rPr dirty="0" sz="1500" spc="-10">
                <a:latin typeface="Arial"/>
                <a:cs typeface="Arial"/>
              </a:rPr>
              <a:t>Internal_Swansea_net </a:t>
            </a:r>
            <a:r>
              <a:rPr dirty="0" sz="1500">
                <a:latin typeface="Arial"/>
                <a:cs typeface="Arial"/>
              </a:rPr>
              <a:t>:</a:t>
            </a:r>
            <a:r>
              <a:rPr dirty="0" sz="1500" spc="10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This</a:t>
            </a:r>
            <a:r>
              <a:rPr dirty="0" sz="1700" spc="-10">
                <a:latin typeface="Arial"/>
                <a:cs typeface="Arial"/>
              </a:rPr>
              <a:t> </a:t>
            </a:r>
            <a:r>
              <a:rPr dirty="0" sz="1700" spc="-25">
                <a:latin typeface="Arial"/>
                <a:cs typeface="Arial"/>
              </a:rPr>
              <a:t>is </a:t>
            </a:r>
            <a:r>
              <a:rPr dirty="0" sz="1700">
                <a:latin typeface="Arial"/>
                <a:cs typeface="Arial"/>
              </a:rPr>
              <a:t>a</a:t>
            </a:r>
            <a:r>
              <a:rPr dirty="0" sz="1700" spc="-50">
                <a:latin typeface="Arial"/>
                <a:cs typeface="Arial"/>
              </a:rPr>
              <a:t> </a:t>
            </a:r>
            <a:r>
              <a:rPr dirty="0" sz="1700" b="1">
                <a:latin typeface="Arial"/>
                <a:cs typeface="Arial"/>
              </a:rPr>
              <a:t>smaller</a:t>
            </a:r>
            <a:r>
              <a:rPr dirty="0" sz="1700" spc="-45" b="1">
                <a:latin typeface="Arial"/>
                <a:cs typeface="Arial"/>
              </a:rPr>
              <a:t> </a:t>
            </a:r>
            <a:r>
              <a:rPr dirty="0" sz="1700" b="1">
                <a:latin typeface="Arial"/>
                <a:cs typeface="Arial"/>
              </a:rPr>
              <a:t>branch</a:t>
            </a:r>
            <a:r>
              <a:rPr dirty="0" sz="1700" spc="-45" b="1">
                <a:latin typeface="Arial"/>
                <a:cs typeface="Arial"/>
              </a:rPr>
              <a:t> </a:t>
            </a:r>
            <a:r>
              <a:rPr dirty="0" sz="1700" b="1">
                <a:latin typeface="Arial"/>
                <a:cs typeface="Arial"/>
              </a:rPr>
              <a:t>office</a:t>
            </a:r>
            <a:r>
              <a:rPr dirty="0" sz="1700" spc="-35" b="1">
                <a:latin typeface="Arial"/>
                <a:cs typeface="Arial"/>
              </a:rPr>
              <a:t> </a:t>
            </a:r>
            <a:r>
              <a:rPr dirty="0" sz="1700" spc="-20">
                <a:latin typeface="Arial"/>
                <a:cs typeface="Arial"/>
              </a:rPr>
              <a:t>that</a:t>
            </a:r>
            <a:endParaRPr sz="1700">
              <a:latin typeface="Arial"/>
              <a:cs typeface="Arial"/>
            </a:endParaRPr>
          </a:p>
          <a:p>
            <a:pPr marL="241300" marR="5715">
              <a:lnSpc>
                <a:spcPct val="110000"/>
              </a:lnSpc>
            </a:pPr>
            <a:r>
              <a:rPr dirty="0" sz="1700">
                <a:latin typeface="Arial"/>
                <a:cs typeface="Arial"/>
              </a:rPr>
              <a:t>connects</a:t>
            </a:r>
            <a:r>
              <a:rPr dirty="0" sz="1700" spc="-50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to</a:t>
            </a:r>
            <a:r>
              <a:rPr dirty="0" sz="1700" spc="-45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the</a:t>
            </a:r>
            <a:r>
              <a:rPr dirty="0" sz="1700" spc="-45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main</a:t>
            </a:r>
            <a:r>
              <a:rPr dirty="0" sz="1700" spc="-45">
                <a:latin typeface="Arial"/>
                <a:cs typeface="Arial"/>
              </a:rPr>
              <a:t> </a:t>
            </a:r>
            <a:r>
              <a:rPr dirty="0" sz="1700" spc="-10">
                <a:latin typeface="Arial"/>
                <a:cs typeface="Arial"/>
              </a:rPr>
              <a:t>Swansea </a:t>
            </a:r>
            <a:r>
              <a:rPr dirty="0" sz="1700">
                <a:latin typeface="Arial"/>
                <a:cs typeface="Arial"/>
              </a:rPr>
              <a:t>network.</a:t>
            </a:r>
            <a:r>
              <a:rPr dirty="0" sz="1700" spc="-40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It</a:t>
            </a:r>
            <a:r>
              <a:rPr dirty="0" sz="1700" spc="-35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has</a:t>
            </a:r>
            <a:r>
              <a:rPr dirty="0" sz="1700" spc="-35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its</a:t>
            </a:r>
            <a:r>
              <a:rPr dirty="0" sz="1700" spc="-35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own</a:t>
            </a:r>
            <a:r>
              <a:rPr dirty="0" sz="1700" spc="-35">
                <a:latin typeface="Arial"/>
                <a:cs typeface="Arial"/>
              </a:rPr>
              <a:t> </a:t>
            </a:r>
            <a:r>
              <a:rPr dirty="0" sz="1700" spc="-10">
                <a:latin typeface="Arial"/>
                <a:cs typeface="Arial"/>
              </a:rPr>
              <a:t>server </a:t>
            </a:r>
            <a:r>
              <a:rPr dirty="0" sz="1700">
                <a:latin typeface="Arial"/>
                <a:cs typeface="Arial"/>
              </a:rPr>
              <a:t>that</a:t>
            </a:r>
            <a:r>
              <a:rPr dirty="0" sz="1700" spc="-30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works</a:t>
            </a:r>
            <a:r>
              <a:rPr dirty="0" sz="1700" spc="-30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with</a:t>
            </a:r>
            <a:r>
              <a:rPr dirty="0" sz="1700" spc="-25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the</a:t>
            </a:r>
            <a:r>
              <a:rPr dirty="0" sz="1700" spc="-30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main</a:t>
            </a:r>
            <a:r>
              <a:rPr dirty="0" sz="1700" spc="-25">
                <a:latin typeface="Arial"/>
                <a:cs typeface="Arial"/>
              </a:rPr>
              <a:t> </a:t>
            </a:r>
            <a:r>
              <a:rPr dirty="0" sz="1700" spc="-10">
                <a:latin typeface="Arial"/>
                <a:cs typeface="Arial"/>
              </a:rPr>
              <a:t>server </a:t>
            </a:r>
            <a:r>
              <a:rPr dirty="0" sz="1700">
                <a:latin typeface="Arial"/>
                <a:cs typeface="Arial"/>
              </a:rPr>
              <a:t>to</a:t>
            </a:r>
            <a:r>
              <a:rPr dirty="0" sz="1700" spc="-50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manage</a:t>
            </a:r>
            <a:r>
              <a:rPr dirty="0" sz="1700" spc="-45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users</a:t>
            </a:r>
            <a:r>
              <a:rPr dirty="0" sz="1700" spc="-45">
                <a:latin typeface="Arial"/>
                <a:cs typeface="Arial"/>
              </a:rPr>
              <a:t> </a:t>
            </a:r>
            <a:r>
              <a:rPr dirty="0" sz="1700">
                <a:latin typeface="Arial"/>
                <a:cs typeface="Arial"/>
              </a:rPr>
              <a:t>and</a:t>
            </a:r>
            <a:r>
              <a:rPr dirty="0" sz="1700" spc="-45">
                <a:latin typeface="Arial"/>
                <a:cs typeface="Arial"/>
              </a:rPr>
              <a:t> </a:t>
            </a:r>
            <a:r>
              <a:rPr dirty="0" sz="1700" spc="-10">
                <a:latin typeface="Arial"/>
                <a:cs typeface="Arial"/>
              </a:rPr>
              <a:t>resources.</a:t>
            </a:r>
            <a:endParaRPr sz="17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752556" y="813916"/>
            <a:ext cx="7074357" cy="5235194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xfrm>
            <a:off x="1103707" y="1352156"/>
            <a:ext cx="1041400" cy="57404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pc="-20"/>
              <a:t>Host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932257" y="2657767"/>
            <a:ext cx="889000" cy="1212215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40665" indent="-227965">
              <a:lnSpc>
                <a:spcPct val="100000"/>
              </a:lnSpc>
              <a:spcBef>
                <a:spcPts val="100"/>
              </a:spcBef>
              <a:buChar char="•"/>
              <a:tabLst>
                <a:tab pos="240665" algn="l"/>
              </a:tabLst>
            </a:pPr>
            <a:r>
              <a:rPr dirty="0" sz="1800" spc="-10">
                <a:latin typeface="Arial"/>
                <a:cs typeface="Arial"/>
              </a:rPr>
              <a:t>A-</a:t>
            </a:r>
            <a:r>
              <a:rPr dirty="0" sz="1800" spc="-25">
                <a:latin typeface="Arial"/>
                <a:cs typeface="Arial"/>
              </a:rPr>
              <a:t>GUI</a:t>
            </a:r>
            <a:endParaRPr sz="18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1430"/>
              </a:spcBef>
              <a:buChar char="•"/>
              <a:tabLst>
                <a:tab pos="240665" algn="l"/>
              </a:tabLst>
            </a:pPr>
            <a:r>
              <a:rPr dirty="0" sz="1800" spc="-10">
                <a:latin typeface="Arial"/>
                <a:cs typeface="Arial"/>
              </a:rPr>
              <a:t>L-</a:t>
            </a:r>
            <a:r>
              <a:rPr dirty="0" sz="1800" spc="-25">
                <a:latin typeface="Arial"/>
                <a:cs typeface="Arial"/>
              </a:rPr>
              <a:t>CD</a:t>
            </a:r>
            <a:endParaRPr sz="1800">
              <a:latin typeface="Arial"/>
              <a:cs typeface="Arial"/>
            </a:endParaRPr>
          </a:p>
          <a:p>
            <a:pPr marL="240665" indent="-227965">
              <a:lnSpc>
                <a:spcPct val="100000"/>
              </a:lnSpc>
              <a:spcBef>
                <a:spcPts val="1430"/>
              </a:spcBef>
              <a:buChar char="•"/>
              <a:tabLst>
                <a:tab pos="240665" algn="l"/>
              </a:tabLst>
            </a:pPr>
            <a:r>
              <a:rPr dirty="0" sz="1800" spc="-10">
                <a:latin typeface="Arial"/>
                <a:cs typeface="Arial"/>
              </a:rPr>
              <a:t>S-</a:t>
            </a:r>
            <a:r>
              <a:rPr dirty="0" sz="1800" spc="-25">
                <a:latin typeface="Arial"/>
                <a:cs typeface="Arial"/>
              </a:rPr>
              <a:t>DC</a:t>
            </a:r>
            <a:endParaRPr sz="18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883175" y="1014883"/>
            <a:ext cx="7004024" cy="5144757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374671" rIns="0" bIns="0" rtlCol="0" vert="horz">
            <a:spAutoFit/>
          </a:bodyPr>
          <a:lstStyle/>
          <a:p>
            <a:pPr marL="1919605">
              <a:lnSpc>
                <a:spcPct val="100000"/>
              </a:lnSpc>
              <a:spcBef>
                <a:spcPts val="100"/>
              </a:spcBef>
            </a:pPr>
            <a:r>
              <a:rPr dirty="0"/>
              <a:t>Firewall</a:t>
            </a:r>
            <a:r>
              <a:rPr dirty="0" spc="-75"/>
              <a:t> </a:t>
            </a:r>
            <a:r>
              <a:rPr dirty="0"/>
              <a:t>Access</a:t>
            </a:r>
            <a:r>
              <a:rPr dirty="0" spc="-65"/>
              <a:t> </a:t>
            </a:r>
            <a:r>
              <a:rPr dirty="0"/>
              <a:t>Control</a:t>
            </a:r>
            <a:r>
              <a:rPr dirty="0" spc="-65"/>
              <a:t> </a:t>
            </a:r>
            <a:r>
              <a:rPr dirty="0" spc="-10"/>
              <a:t>Policy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606298" y="1901101"/>
          <a:ext cx="10742930" cy="4302125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249045"/>
                <a:gridCol w="2577464"/>
                <a:gridCol w="1501139"/>
                <a:gridCol w="1776094"/>
                <a:gridCol w="2136140"/>
                <a:gridCol w="1416684"/>
              </a:tblGrid>
              <a:tr h="55181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Rule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59C9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Source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59C9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Destination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59C9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5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VPN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59C9A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Services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59C9A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Action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59C9A"/>
                    </a:solidFill>
                  </a:tcPr>
                </a:tc>
              </a:tr>
              <a:tr h="55181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>
                          <a:latin typeface="Arial"/>
                          <a:cs typeface="Arial"/>
                        </a:rPr>
                        <a:t>Rule</a:t>
                      </a:r>
                      <a:r>
                        <a:rPr dirty="0" sz="1800" spc="-2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800" spc="-50">
                          <a:latin typeface="Arial"/>
                          <a:cs typeface="Arial"/>
                        </a:rPr>
                        <a:t>1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A-</a:t>
                      </a:r>
                      <a:r>
                        <a:rPr dirty="0" sz="1800" spc="-25">
                          <a:latin typeface="Arial"/>
                          <a:cs typeface="Arial"/>
                        </a:rPr>
                        <a:t>GUI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A-</a:t>
                      </a:r>
                      <a:r>
                        <a:rPr dirty="0" sz="1800" spc="-25">
                          <a:latin typeface="Arial"/>
                          <a:cs typeface="Arial"/>
                        </a:rPr>
                        <a:t>GW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5">
                          <a:latin typeface="Arial"/>
                          <a:cs typeface="Arial"/>
                        </a:rPr>
                        <a:t>Any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Ssh,ssh_version_2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0">
                          <a:latin typeface="Arial"/>
                          <a:cs typeface="Arial"/>
                        </a:rPr>
                        <a:t>Drop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</a:tr>
              <a:tr h="63944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>
                          <a:latin typeface="Arial"/>
                          <a:cs typeface="Arial"/>
                        </a:rPr>
                        <a:t>Rule</a:t>
                      </a:r>
                      <a:r>
                        <a:rPr dirty="0" sz="1800" spc="-2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800" spc="-50">
                          <a:latin typeface="Arial"/>
                          <a:cs typeface="Arial"/>
                        </a:rPr>
                        <a:t>2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A-</a:t>
                      </a:r>
                      <a:r>
                        <a:rPr dirty="0" sz="1800" spc="-25">
                          <a:latin typeface="Arial"/>
                          <a:cs typeface="Arial"/>
                        </a:rPr>
                        <a:t>GUI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A-</a:t>
                      </a:r>
                      <a:r>
                        <a:rPr dirty="0" sz="1800" spc="-25">
                          <a:latin typeface="Arial"/>
                          <a:cs typeface="Arial"/>
                        </a:rPr>
                        <a:t>GW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5">
                          <a:latin typeface="Arial"/>
                          <a:cs typeface="Arial"/>
                        </a:rPr>
                        <a:t>Any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http,https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Accept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</a:tr>
              <a:tr h="63944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>
                          <a:latin typeface="Arial"/>
                          <a:cs typeface="Arial"/>
                        </a:rPr>
                        <a:t>Rule</a:t>
                      </a:r>
                      <a:r>
                        <a:rPr dirty="0" sz="1800" spc="-2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800" spc="-50">
                          <a:latin typeface="Arial"/>
                          <a:cs typeface="Arial"/>
                        </a:rPr>
                        <a:t>3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Internet_Swansea_net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S-</a:t>
                      </a:r>
                      <a:r>
                        <a:rPr dirty="0" sz="1800" spc="-25">
                          <a:latin typeface="Arial"/>
                          <a:cs typeface="Arial"/>
                        </a:rPr>
                        <a:t>DC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5">
                          <a:latin typeface="Arial"/>
                          <a:cs typeface="Arial"/>
                        </a:rPr>
                        <a:t>Any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ftp,http,https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Accept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</a:tr>
              <a:tr h="64008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>
                          <a:latin typeface="Arial"/>
                          <a:cs typeface="Arial"/>
                        </a:rPr>
                        <a:t>Rule</a:t>
                      </a:r>
                      <a:r>
                        <a:rPr dirty="0" sz="1800" spc="-2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800" spc="-50">
                          <a:latin typeface="Arial"/>
                          <a:cs typeface="Arial"/>
                        </a:rPr>
                        <a:t>4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5">
                          <a:latin typeface="Arial"/>
                          <a:cs typeface="Arial"/>
                        </a:rPr>
                        <a:t>Any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5">
                          <a:latin typeface="Arial"/>
                          <a:cs typeface="Arial"/>
                        </a:rPr>
                        <a:t>Any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5">
                          <a:latin typeface="Arial"/>
                          <a:cs typeface="Arial"/>
                        </a:rPr>
                        <a:t>Any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telnet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0">
                          <a:latin typeface="Arial"/>
                          <a:cs typeface="Arial"/>
                        </a:rPr>
                        <a:t>Drop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</a:tr>
              <a:tr h="640080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>
                          <a:latin typeface="Arial"/>
                          <a:cs typeface="Arial"/>
                        </a:rPr>
                        <a:t>Rule</a:t>
                      </a:r>
                      <a:r>
                        <a:rPr dirty="0" sz="1800" spc="-2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800" spc="-50">
                          <a:latin typeface="Arial"/>
                          <a:cs typeface="Arial"/>
                        </a:rPr>
                        <a:t>5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5">
                          <a:latin typeface="Arial"/>
                          <a:cs typeface="Arial"/>
                        </a:rPr>
                        <a:t>Any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5">
                          <a:latin typeface="Arial"/>
                          <a:cs typeface="Arial"/>
                        </a:rPr>
                        <a:t>Any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5">
                          <a:latin typeface="Arial"/>
                          <a:cs typeface="Arial"/>
                        </a:rPr>
                        <a:t>Any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Echo-request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0">
                          <a:latin typeface="Arial"/>
                          <a:cs typeface="Arial"/>
                        </a:rPr>
                        <a:t>Drop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</a:tr>
              <a:tr h="63944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>
                          <a:latin typeface="Arial"/>
                          <a:cs typeface="Arial"/>
                        </a:rPr>
                        <a:t>Rule</a:t>
                      </a:r>
                      <a:r>
                        <a:rPr dirty="0" sz="1800" spc="-2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800" spc="-50">
                          <a:latin typeface="Arial"/>
                          <a:cs typeface="Arial"/>
                        </a:rPr>
                        <a:t>6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Internet_London_net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L-</a:t>
                      </a:r>
                      <a:r>
                        <a:rPr dirty="0" sz="1800" spc="-25">
                          <a:latin typeface="Arial"/>
                          <a:cs typeface="Arial"/>
                        </a:rPr>
                        <a:t>DC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25">
                          <a:latin typeface="Arial"/>
                          <a:cs typeface="Arial"/>
                        </a:rPr>
                        <a:t>Any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ftp,http,https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20"/>
                        </a:spcBef>
                      </a:pPr>
                      <a:r>
                        <a:rPr dirty="0" sz="1800" spc="-10">
                          <a:latin typeface="Arial"/>
                          <a:cs typeface="Arial"/>
                        </a:rPr>
                        <a:t>Accept</a:t>
                      </a:r>
                      <a:endParaRPr sz="1800">
                        <a:latin typeface="Arial"/>
                        <a:cs typeface="Arial"/>
                      </a:endParaRPr>
                    </a:p>
                  </a:txBody>
                  <a:tcPr marL="0" marR="0" marB="0" marT="4064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94453" rIns="0" bIns="0" rtlCol="0" vert="horz">
            <a:spAutoFit/>
          </a:bodyPr>
          <a:lstStyle/>
          <a:p>
            <a:pPr marL="3632200">
              <a:lnSpc>
                <a:spcPct val="100000"/>
              </a:lnSpc>
              <a:spcBef>
                <a:spcPts val="100"/>
              </a:spcBef>
            </a:pPr>
            <a:r>
              <a:rPr dirty="0"/>
              <a:t>Firewall</a:t>
            </a:r>
            <a:r>
              <a:rPr dirty="0" spc="-40"/>
              <a:t> </a:t>
            </a:r>
            <a:r>
              <a:rPr dirty="0" spc="-10"/>
              <a:t>Rules</a:t>
            </a:r>
          </a:p>
        </p:txBody>
      </p:sp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1184894" y="1522514"/>
          <a:ext cx="10238105" cy="4848859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786255"/>
                <a:gridCol w="1082040"/>
                <a:gridCol w="1218564"/>
                <a:gridCol w="6061710"/>
              </a:tblGrid>
              <a:tr h="530225">
                <a:tc>
                  <a:txBody>
                    <a:bodyPr/>
                    <a:lstStyle/>
                    <a:p>
                      <a:pPr marL="57658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1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Service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59C9A"/>
                    </a:solidFill>
                  </a:tcPr>
                </a:tc>
                <a:tc>
                  <a:txBody>
                    <a:bodyPr/>
                    <a:lstStyle/>
                    <a:p>
                      <a:pPr marL="368300" marR="232410" indent="-1289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1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Default </a:t>
                      </a:r>
                      <a:r>
                        <a:rPr dirty="0" sz="1400" spc="-2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port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59C9A"/>
                    </a:solidFill>
                  </a:tcPr>
                </a:tc>
                <a:tc>
                  <a:txBody>
                    <a:bodyPr/>
                    <a:lstStyle/>
                    <a:p>
                      <a:pPr marL="24828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1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Protocol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59C9A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10" b="1">
                          <a:solidFill>
                            <a:srgbClr val="FFFFFF"/>
                          </a:solidFill>
                          <a:latin typeface="Arial"/>
                          <a:cs typeface="Arial"/>
                        </a:rPr>
                        <a:t>purpose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38100">
                      <a:solidFill>
                        <a:srgbClr val="FFFFFF"/>
                      </a:solidFill>
                      <a:prstDash val="solid"/>
                    </a:lnB>
                    <a:solidFill>
                      <a:srgbClr val="159C9A"/>
                    </a:solidFill>
                  </a:tcPr>
                </a:tc>
              </a:tr>
              <a:tr h="75755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0">
                          <a:latin typeface="Arial"/>
                          <a:cs typeface="Arial"/>
                        </a:rPr>
                        <a:t>HTTP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80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TCP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25400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>
                          <a:latin typeface="Arial"/>
                          <a:cs typeface="Arial"/>
                        </a:rPr>
                        <a:t>Used</a:t>
                      </a:r>
                      <a:r>
                        <a:rPr dirty="0" sz="1400" spc="-2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for</a:t>
                      </a:r>
                      <a:r>
                        <a:rPr dirty="0" sz="1400" spc="-2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normal</a:t>
                      </a:r>
                      <a:r>
                        <a:rPr dirty="0" sz="1400" spc="-2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web</a:t>
                      </a:r>
                      <a:r>
                        <a:rPr dirty="0" sz="1400" spc="-2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browsing</a:t>
                      </a:r>
                      <a:r>
                        <a:rPr dirty="0" sz="1400" spc="-2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and</a:t>
                      </a:r>
                      <a:r>
                        <a:rPr dirty="0" sz="1400" spc="-2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communication</a:t>
                      </a:r>
                      <a:r>
                        <a:rPr dirty="0" sz="1400" spc="-2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with</a:t>
                      </a:r>
                      <a:r>
                        <a:rPr dirty="0" sz="1400" spc="-2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websites</a:t>
                      </a:r>
                      <a:r>
                        <a:rPr dirty="0" sz="1400" spc="-2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without encryption.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381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</a:tr>
              <a:tr h="75755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10">
                          <a:latin typeface="Arial"/>
                          <a:cs typeface="Arial"/>
                        </a:rPr>
                        <a:t>HTTPS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443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TCP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19494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>
                          <a:latin typeface="Arial"/>
                          <a:cs typeface="Arial"/>
                        </a:rPr>
                        <a:t>Used</a:t>
                      </a:r>
                      <a:r>
                        <a:rPr dirty="0" sz="1400" spc="-3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for</a:t>
                      </a:r>
                      <a:r>
                        <a:rPr dirty="0" sz="1400" spc="-2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secure,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encrypted</a:t>
                      </a:r>
                      <a:r>
                        <a:rPr dirty="0" sz="1400" spc="-2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web</a:t>
                      </a:r>
                      <a:r>
                        <a:rPr dirty="0" sz="1400" spc="-2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communication.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Commonly</a:t>
                      </a:r>
                      <a:r>
                        <a:rPr dirty="0" sz="1400" spc="-2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used</a:t>
                      </a:r>
                      <a:r>
                        <a:rPr dirty="0" sz="1400" spc="-2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for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 spc="-25">
                          <a:latin typeface="Arial"/>
                          <a:cs typeface="Arial"/>
                        </a:rPr>
                        <a:t>web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interfaces</a:t>
                      </a:r>
                      <a:r>
                        <a:rPr dirty="0" sz="1400" spc="-2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and</a:t>
                      </a:r>
                      <a:r>
                        <a:rPr dirty="0" sz="1400" spc="-2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secure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websites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</a:tr>
              <a:tr h="53022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SSH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22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TCP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13525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>
                          <a:latin typeface="Arial"/>
                          <a:cs typeface="Arial"/>
                        </a:rPr>
                        <a:t>Used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for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secure</a:t>
                      </a:r>
                      <a:r>
                        <a:rPr dirty="0" sz="1400" spc="-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remote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command-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line</a:t>
                      </a:r>
                      <a:r>
                        <a:rPr dirty="0" sz="1400" spc="-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access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to</a:t>
                      </a:r>
                      <a:r>
                        <a:rPr dirty="0" sz="1400" spc="-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Linux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servers,</a:t>
                      </a:r>
                      <a:r>
                        <a:rPr dirty="0" sz="1400" spc="-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gateways,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and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network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devices.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</a:tr>
              <a:tr h="53022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>
                          <a:latin typeface="Arial"/>
                          <a:cs typeface="Arial"/>
                        </a:rPr>
                        <a:t>SSH</a:t>
                      </a:r>
                      <a:r>
                        <a:rPr dirty="0" sz="1400" spc="-3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Version</a:t>
                      </a:r>
                      <a:r>
                        <a:rPr dirty="0" sz="1400" spc="-3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 spc="-50">
                          <a:latin typeface="Arial"/>
                          <a:cs typeface="Arial"/>
                        </a:rPr>
                        <a:t>2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22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TCP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56896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>
                          <a:latin typeface="Arial"/>
                          <a:cs typeface="Arial"/>
                        </a:rPr>
                        <a:t>A</a:t>
                      </a:r>
                      <a:r>
                        <a:rPr dirty="0" sz="1400" spc="-2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newer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and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more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secure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version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of</a:t>
                      </a:r>
                      <a:r>
                        <a:rPr dirty="0" sz="1400" spc="-2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SSH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used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for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encrypted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remote administration.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</a:tr>
              <a:tr h="757555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FTP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21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TCP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>
                          <a:latin typeface="Arial"/>
                          <a:cs typeface="Arial"/>
                        </a:rPr>
                        <a:t>Used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to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transfer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files</a:t>
                      </a:r>
                      <a:r>
                        <a:rPr dirty="0" sz="1400" spc="-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between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computers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or</a:t>
                      </a:r>
                      <a:r>
                        <a:rPr dirty="0" sz="1400" spc="-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servers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over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a</a:t>
                      </a:r>
                      <a:r>
                        <a:rPr dirty="0" sz="1400" spc="-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network.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CCDEDE"/>
                    </a:solidFill>
                  </a:tcPr>
                </a:tc>
              </a:tr>
              <a:tr h="985519">
                <a:tc>
                  <a:txBody>
                    <a:bodyPr/>
                    <a:lstStyle/>
                    <a:p>
                      <a:pPr marL="9144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Any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All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0805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 spc="-25">
                          <a:latin typeface="Arial"/>
                          <a:cs typeface="Arial"/>
                        </a:rPr>
                        <a:t>All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  <a:tc>
                  <a:txBody>
                    <a:bodyPr/>
                    <a:lstStyle/>
                    <a:p>
                      <a:pPr marL="91440" marR="737870">
                        <a:lnSpc>
                          <a:spcPct val="100000"/>
                        </a:lnSpc>
                        <a:spcBef>
                          <a:spcPts val="330"/>
                        </a:spcBef>
                      </a:pPr>
                      <a:r>
                        <a:rPr dirty="0" sz="1400">
                          <a:latin typeface="Arial"/>
                          <a:cs typeface="Arial"/>
                        </a:rPr>
                        <a:t>Matches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any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network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service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or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application.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Usually</a:t>
                      </a:r>
                      <a:r>
                        <a:rPr dirty="0" sz="1400" spc="-1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used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carefully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because</a:t>
                      </a:r>
                      <a:r>
                        <a:rPr dirty="0" sz="1400" spc="-2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it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allows</a:t>
                      </a:r>
                      <a:r>
                        <a:rPr dirty="0" sz="1400" spc="-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or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blocks</a:t>
                      </a:r>
                      <a:r>
                        <a:rPr dirty="0" sz="1400" spc="-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a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very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broad</a:t>
                      </a:r>
                      <a:r>
                        <a:rPr dirty="0" sz="1400" spc="-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range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>
                          <a:latin typeface="Arial"/>
                          <a:cs typeface="Arial"/>
                        </a:rPr>
                        <a:t>of</a:t>
                      </a:r>
                      <a:r>
                        <a:rPr dirty="0" sz="1400" spc="-5">
                          <a:latin typeface="Arial"/>
                          <a:cs typeface="Arial"/>
                        </a:rPr>
                        <a:t> </a:t>
                      </a:r>
                      <a:r>
                        <a:rPr dirty="0" sz="1400" spc="-10">
                          <a:latin typeface="Arial"/>
                          <a:cs typeface="Arial"/>
                        </a:rPr>
                        <a:t>traffic.</a:t>
                      </a:r>
                      <a:endParaRPr sz="1400">
                        <a:latin typeface="Arial"/>
                        <a:cs typeface="Arial"/>
                      </a:endParaRPr>
                    </a:p>
                  </a:txBody>
                  <a:tcPr marL="0" marR="0" marB="0" marT="41910">
                    <a:lnL w="12700">
                      <a:solidFill>
                        <a:srgbClr val="FFFFFF"/>
                      </a:solidFill>
                      <a:prstDash val="solid"/>
                    </a:lnL>
                    <a:lnR w="12700">
                      <a:solidFill>
                        <a:srgbClr val="FFFFFF"/>
                      </a:solidFill>
                      <a:prstDash val="solid"/>
                    </a:lnR>
                    <a:lnT w="12700">
                      <a:solidFill>
                        <a:srgbClr val="FFFFFF"/>
                      </a:solidFill>
                      <a:prstDash val="solid"/>
                    </a:lnT>
                    <a:lnB w="12700">
                      <a:solidFill>
                        <a:srgbClr val="FFFFFF"/>
                      </a:solidFill>
                      <a:prstDash val="solid"/>
                    </a:lnB>
                    <a:solidFill>
                      <a:srgbClr val="E7EEEE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6227" rIns="0" bIns="0" rtlCol="0" vert="horz">
            <a:spAutoFit/>
          </a:bodyPr>
          <a:lstStyle/>
          <a:p>
            <a:pPr marL="1517650">
              <a:lnSpc>
                <a:spcPct val="100000"/>
              </a:lnSpc>
              <a:spcBef>
                <a:spcPts val="100"/>
              </a:spcBef>
            </a:pPr>
            <a:r>
              <a:rPr dirty="0"/>
              <a:t>Security</a:t>
            </a:r>
            <a:r>
              <a:rPr dirty="0" spc="-35"/>
              <a:t> </a:t>
            </a:r>
            <a:r>
              <a:rPr dirty="0"/>
              <a:t>Policy</a:t>
            </a:r>
            <a:r>
              <a:rPr dirty="0" spc="-35"/>
              <a:t> </a:t>
            </a:r>
            <a:r>
              <a:rPr dirty="0"/>
              <a:t>and</a:t>
            </a:r>
            <a:r>
              <a:rPr dirty="0" spc="-30"/>
              <a:t> </a:t>
            </a:r>
            <a:r>
              <a:rPr dirty="0"/>
              <a:t>Rules</a:t>
            </a:r>
            <a:r>
              <a:rPr dirty="0" spc="-35"/>
              <a:t> </a:t>
            </a:r>
            <a:r>
              <a:rPr dirty="0" spc="-10"/>
              <a:t>Setup</a:t>
            </a:r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117750" y="1716087"/>
            <a:ext cx="7643774" cy="4592637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98323" rIns="0" bIns="0" rtlCol="0" vert="horz">
            <a:spAutoFit/>
          </a:bodyPr>
          <a:lstStyle/>
          <a:p>
            <a:pPr marL="3865879">
              <a:lnSpc>
                <a:spcPct val="100000"/>
              </a:lnSpc>
              <a:spcBef>
                <a:spcPts val="100"/>
              </a:spcBef>
            </a:pPr>
            <a:r>
              <a:rPr dirty="0" sz="4000"/>
              <a:t>Install</a:t>
            </a:r>
            <a:r>
              <a:rPr dirty="0" sz="4000" spc="-110"/>
              <a:t> </a:t>
            </a:r>
            <a:r>
              <a:rPr dirty="0" sz="4000" spc="-10"/>
              <a:t>policy</a:t>
            </a:r>
            <a:endParaRPr sz="4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79523" y="1681670"/>
            <a:ext cx="8420519" cy="4546815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298323" rIns="0" bIns="0" rtlCol="0" vert="horz">
            <a:spAutoFit/>
          </a:bodyPr>
          <a:lstStyle/>
          <a:p>
            <a:pPr marL="3415029">
              <a:lnSpc>
                <a:spcPct val="100000"/>
              </a:lnSpc>
              <a:spcBef>
                <a:spcPts val="100"/>
              </a:spcBef>
            </a:pPr>
            <a:r>
              <a:rPr dirty="0" sz="4000"/>
              <a:t>Monitoring</a:t>
            </a:r>
            <a:r>
              <a:rPr dirty="0" sz="4000" spc="-55"/>
              <a:t> </a:t>
            </a:r>
            <a:r>
              <a:rPr dirty="0" sz="4000" spc="-20"/>
              <a:t>Logs</a:t>
            </a:r>
            <a:endParaRPr sz="4000"/>
          </a:p>
        </p:txBody>
      </p:sp>
      <p:pic>
        <p:nvPicPr>
          <p:cNvPr id="3" name="object 3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49373" y="1681670"/>
            <a:ext cx="8179358" cy="4488014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6227" rIns="0" bIns="0" rtlCol="0" vert="horz">
            <a:spAutoFit/>
          </a:bodyPr>
          <a:lstStyle/>
          <a:p>
            <a:pPr marL="4155440">
              <a:lnSpc>
                <a:spcPct val="100000"/>
              </a:lnSpc>
              <a:spcBef>
                <a:spcPts val="100"/>
              </a:spcBef>
            </a:pPr>
            <a:r>
              <a:rPr dirty="0" spc="-10"/>
              <a:t>showcase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691386" y="1743176"/>
            <a:ext cx="3217545" cy="330200"/>
          </a:xfrm>
          <a:prstGeom prst="rect">
            <a:avLst/>
          </a:prstGeom>
        </p:spPr>
        <p:txBody>
          <a:bodyPr wrap="square" lIns="0" tIns="12700" rIns="0" bIns="0" rtlCol="0" vert="horz">
            <a:spAutoFit/>
          </a:bodyPr>
          <a:lstStyle/>
          <a:p>
            <a:pPr marL="239395" indent="-226695">
              <a:lnSpc>
                <a:spcPct val="100000"/>
              </a:lnSpc>
              <a:spcBef>
                <a:spcPts val="100"/>
              </a:spcBef>
              <a:buClr>
                <a:srgbClr val="000000"/>
              </a:buClr>
              <a:buChar char="•"/>
              <a:tabLst>
                <a:tab pos="239395" algn="l"/>
              </a:tabLst>
            </a:pPr>
            <a:r>
              <a:rPr dirty="0" u="sng" sz="2000">
                <a:solidFill>
                  <a:srgbClr val="159C9A"/>
                </a:solidFill>
                <a:uFill>
                  <a:solidFill>
                    <a:srgbClr val="159C9A"/>
                  </a:solidFill>
                </a:uFill>
                <a:latin typeface="Arial"/>
                <a:cs typeface="Arial"/>
              </a:rPr>
              <a:t>task</a:t>
            </a:r>
            <a:r>
              <a:rPr dirty="0" u="sng" sz="2000" spc="-45">
                <a:solidFill>
                  <a:srgbClr val="159C9A"/>
                </a:solidFill>
                <a:uFill>
                  <a:solidFill>
                    <a:srgbClr val="159C9A"/>
                  </a:solidFill>
                </a:uFill>
                <a:latin typeface="Arial"/>
                <a:cs typeface="Arial"/>
              </a:rPr>
              <a:t> </a:t>
            </a:r>
            <a:r>
              <a:rPr dirty="0" u="sng" sz="2000">
                <a:solidFill>
                  <a:srgbClr val="159C9A"/>
                </a:solidFill>
                <a:uFill>
                  <a:solidFill>
                    <a:srgbClr val="159C9A"/>
                  </a:solidFill>
                </a:uFill>
                <a:latin typeface="Arial"/>
                <a:cs typeface="Arial"/>
              </a:rPr>
              <a:t>2</a:t>
            </a:r>
            <a:r>
              <a:rPr dirty="0" u="sng" sz="2000" spc="-40">
                <a:solidFill>
                  <a:srgbClr val="159C9A"/>
                </a:solidFill>
                <a:uFill>
                  <a:solidFill>
                    <a:srgbClr val="159C9A"/>
                  </a:solidFill>
                </a:uFill>
                <a:latin typeface="Arial"/>
                <a:cs typeface="Arial"/>
              </a:rPr>
              <a:t> </a:t>
            </a:r>
            <a:r>
              <a:rPr dirty="0" u="sng" sz="2000">
                <a:solidFill>
                  <a:srgbClr val="159C9A"/>
                </a:solidFill>
                <a:uFill>
                  <a:solidFill>
                    <a:srgbClr val="159C9A"/>
                  </a:solidFill>
                </a:uFill>
                <a:latin typeface="Arial"/>
                <a:cs typeface="Arial"/>
              </a:rPr>
              <a:t>video</a:t>
            </a:r>
            <a:r>
              <a:rPr dirty="0" u="sng" sz="2000" spc="-35">
                <a:solidFill>
                  <a:srgbClr val="159C9A"/>
                </a:solidFill>
                <a:uFill>
                  <a:solidFill>
                    <a:srgbClr val="159C9A"/>
                  </a:solidFill>
                </a:uFill>
                <a:latin typeface="Arial"/>
                <a:cs typeface="Arial"/>
              </a:rPr>
              <a:t> </a:t>
            </a:r>
            <a:r>
              <a:rPr dirty="0" u="sng" sz="2000" spc="-10">
                <a:solidFill>
                  <a:srgbClr val="159C9A"/>
                </a:solidFill>
                <a:uFill>
                  <a:solidFill>
                    <a:srgbClr val="159C9A"/>
                  </a:solidFill>
                </a:uFill>
                <a:latin typeface="Arial"/>
                <a:cs typeface="Arial"/>
              </a:rPr>
              <a:t>recoding.mp4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4445025" y="1818754"/>
            <a:ext cx="7134326" cy="409972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 descr="$PPTXTitle"/>
          <p:cNvSpPr txBox="1">
            <a:spLocks noGrp="1"/>
          </p:cNvSpPr>
          <p:nvPr>
            <p:ph type="title"/>
          </p:nvPr>
        </p:nvSpPr>
        <p:spPr>
          <a:prstGeom prst="rect"/>
        </p:spPr>
        <p:txBody>
          <a:bodyPr wrap="square" lIns="0" tIns="166227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/>
              <a:t>Task</a:t>
            </a:r>
            <a:r>
              <a:rPr dirty="0" spc="-35"/>
              <a:t> </a:t>
            </a:r>
            <a:r>
              <a:rPr dirty="0" spc="-50"/>
              <a:t>3</a:t>
            </a:r>
          </a:p>
        </p:txBody>
      </p:sp>
      <p:sp>
        <p:nvSpPr>
          <p:cNvPr id="3" name="object 3"/>
          <p:cNvSpPr txBox="1">
            <a:spLocks noGrp="1"/>
          </p:cNvSpPr>
          <p:nvPr>
            <p:ph type="body" idx="1"/>
          </p:nvPr>
        </p:nvSpPr>
        <p:spPr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238760" marR="171450" indent="-226695">
              <a:lnSpc>
                <a:spcPct val="120000"/>
              </a:lnSpc>
              <a:spcBef>
                <a:spcPts val="100"/>
              </a:spcBef>
              <a:buChar char="•"/>
              <a:tabLst>
                <a:tab pos="240665" algn="l"/>
              </a:tabLst>
            </a:pPr>
            <a:r>
              <a:rPr dirty="0"/>
              <a:t>Here</a:t>
            </a:r>
            <a:r>
              <a:rPr dirty="0" spc="-45"/>
              <a:t> </a:t>
            </a:r>
            <a:r>
              <a:rPr dirty="0"/>
              <a:t>you</a:t>
            </a:r>
            <a:r>
              <a:rPr dirty="0" spc="-45"/>
              <a:t> </a:t>
            </a:r>
            <a:r>
              <a:rPr dirty="0"/>
              <a:t>are</a:t>
            </a:r>
            <a:r>
              <a:rPr dirty="0" spc="-45"/>
              <a:t> </a:t>
            </a:r>
            <a:r>
              <a:rPr dirty="0"/>
              <a:t>talking</a:t>
            </a:r>
            <a:r>
              <a:rPr dirty="0" spc="-45"/>
              <a:t> </a:t>
            </a:r>
            <a:r>
              <a:rPr dirty="0"/>
              <a:t>about</a:t>
            </a:r>
            <a:r>
              <a:rPr dirty="0" spc="-45"/>
              <a:t> </a:t>
            </a:r>
            <a:r>
              <a:rPr dirty="0"/>
              <a:t>implementing</a:t>
            </a:r>
            <a:r>
              <a:rPr dirty="0" spc="-45"/>
              <a:t> </a:t>
            </a:r>
            <a:r>
              <a:rPr dirty="0"/>
              <a:t>additional</a:t>
            </a:r>
            <a:r>
              <a:rPr dirty="0" spc="-45"/>
              <a:t> </a:t>
            </a:r>
            <a:r>
              <a:rPr dirty="0"/>
              <a:t>"security</a:t>
            </a:r>
            <a:r>
              <a:rPr dirty="0" spc="-45"/>
              <a:t> </a:t>
            </a:r>
            <a:r>
              <a:rPr dirty="0"/>
              <a:t>walls"</a:t>
            </a:r>
            <a:r>
              <a:rPr dirty="0" spc="-45"/>
              <a:t> </a:t>
            </a:r>
            <a:r>
              <a:rPr dirty="0"/>
              <a:t>to</a:t>
            </a:r>
            <a:r>
              <a:rPr dirty="0" spc="-45"/>
              <a:t> </a:t>
            </a:r>
            <a:r>
              <a:rPr dirty="0"/>
              <a:t>make</a:t>
            </a:r>
            <a:r>
              <a:rPr dirty="0" spc="-45"/>
              <a:t> </a:t>
            </a:r>
            <a:r>
              <a:rPr dirty="0"/>
              <a:t>your</a:t>
            </a:r>
            <a:r>
              <a:rPr dirty="0" spc="-45"/>
              <a:t> </a:t>
            </a:r>
            <a:r>
              <a:rPr dirty="0" spc="-10"/>
              <a:t>network </a:t>
            </a:r>
            <a:r>
              <a:rPr dirty="0" spc="-10"/>
              <a:t>	</a:t>
            </a:r>
            <a:r>
              <a:rPr dirty="0"/>
              <a:t>even</a:t>
            </a:r>
            <a:r>
              <a:rPr dirty="0" spc="-35"/>
              <a:t> </a:t>
            </a:r>
            <a:r>
              <a:rPr dirty="0"/>
              <a:t>more</a:t>
            </a:r>
            <a:r>
              <a:rPr dirty="0" spc="-35"/>
              <a:t> </a:t>
            </a:r>
            <a:r>
              <a:rPr dirty="0"/>
              <a:t>secure,</a:t>
            </a:r>
            <a:r>
              <a:rPr dirty="0" spc="-35"/>
              <a:t> </a:t>
            </a:r>
            <a:r>
              <a:rPr dirty="0"/>
              <a:t>consistent</a:t>
            </a:r>
            <a:r>
              <a:rPr dirty="0" spc="-30"/>
              <a:t> </a:t>
            </a:r>
            <a:r>
              <a:rPr dirty="0"/>
              <a:t>with</a:t>
            </a:r>
            <a:r>
              <a:rPr dirty="0" spc="-35"/>
              <a:t> </a:t>
            </a:r>
            <a:r>
              <a:rPr dirty="0"/>
              <a:t>normal</a:t>
            </a:r>
            <a:r>
              <a:rPr dirty="0" spc="-35"/>
              <a:t> </a:t>
            </a:r>
            <a:r>
              <a:rPr dirty="0"/>
              <a:t>security</a:t>
            </a:r>
            <a:r>
              <a:rPr dirty="0" spc="-35"/>
              <a:t> </a:t>
            </a:r>
            <a:r>
              <a:rPr dirty="0"/>
              <a:t>practice.</a:t>
            </a:r>
            <a:r>
              <a:rPr dirty="0" spc="-40"/>
              <a:t> </a:t>
            </a:r>
            <a:r>
              <a:rPr dirty="0"/>
              <a:t>Tools</a:t>
            </a:r>
            <a:r>
              <a:rPr dirty="0" spc="-35"/>
              <a:t> </a:t>
            </a:r>
            <a:r>
              <a:rPr dirty="0"/>
              <a:t>such</a:t>
            </a:r>
            <a:r>
              <a:rPr dirty="0" spc="-35"/>
              <a:t> </a:t>
            </a:r>
            <a:r>
              <a:rPr dirty="0"/>
              <a:t>as</a:t>
            </a:r>
            <a:r>
              <a:rPr dirty="0" spc="-30"/>
              <a:t> </a:t>
            </a:r>
            <a:r>
              <a:rPr dirty="0" spc="-10"/>
              <a:t>Application </a:t>
            </a:r>
            <a:r>
              <a:rPr dirty="0" spc="-10"/>
              <a:t>	</a:t>
            </a:r>
            <a:r>
              <a:rPr dirty="0"/>
              <a:t>Control</a:t>
            </a:r>
            <a:r>
              <a:rPr dirty="0" spc="-50"/>
              <a:t> </a:t>
            </a:r>
            <a:r>
              <a:rPr dirty="0"/>
              <a:t>(denies</a:t>
            </a:r>
            <a:r>
              <a:rPr dirty="0" spc="-50"/>
              <a:t> </a:t>
            </a:r>
            <a:r>
              <a:rPr dirty="0"/>
              <a:t>access</a:t>
            </a:r>
            <a:r>
              <a:rPr dirty="0" spc="-50"/>
              <a:t> </a:t>
            </a:r>
            <a:r>
              <a:rPr dirty="0"/>
              <a:t>to</a:t>
            </a:r>
            <a:r>
              <a:rPr dirty="0" spc="-45"/>
              <a:t> </a:t>
            </a:r>
            <a:r>
              <a:rPr dirty="0"/>
              <a:t>risky</a:t>
            </a:r>
            <a:r>
              <a:rPr dirty="0" spc="-50"/>
              <a:t> </a:t>
            </a:r>
            <a:r>
              <a:rPr dirty="0"/>
              <a:t>apps</a:t>
            </a:r>
            <a:r>
              <a:rPr dirty="0" spc="-50"/>
              <a:t> </a:t>
            </a:r>
            <a:r>
              <a:rPr dirty="0"/>
              <a:t>like</a:t>
            </a:r>
            <a:r>
              <a:rPr dirty="0" spc="-50"/>
              <a:t> </a:t>
            </a:r>
            <a:r>
              <a:rPr dirty="0" spc="-10"/>
              <a:t>file-</a:t>
            </a:r>
            <a:r>
              <a:rPr dirty="0"/>
              <a:t>sharing)</a:t>
            </a:r>
            <a:r>
              <a:rPr dirty="0" spc="-45"/>
              <a:t> </a:t>
            </a:r>
            <a:r>
              <a:rPr dirty="0"/>
              <a:t>and</a:t>
            </a:r>
            <a:r>
              <a:rPr dirty="0" spc="-50"/>
              <a:t> </a:t>
            </a:r>
            <a:r>
              <a:rPr dirty="0" spc="-10"/>
              <a:t>Anti-</a:t>
            </a:r>
            <a:r>
              <a:rPr dirty="0"/>
              <a:t>Malware</a:t>
            </a:r>
            <a:r>
              <a:rPr dirty="0" spc="-50"/>
              <a:t> </a:t>
            </a:r>
            <a:r>
              <a:rPr dirty="0"/>
              <a:t>(blocks</a:t>
            </a:r>
            <a:r>
              <a:rPr dirty="0" spc="-50"/>
              <a:t> </a:t>
            </a:r>
            <a:r>
              <a:rPr dirty="0" spc="-10"/>
              <a:t>malicious </a:t>
            </a:r>
            <a:r>
              <a:rPr dirty="0" spc="-10"/>
              <a:t>	</a:t>
            </a:r>
            <a:r>
              <a:rPr dirty="0"/>
              <a:t>apps)</a:t>
            </a:r>
            <a:r>
              <a:rPr dirty="0" spc="-30"/>
              <a:t> </a:t>
            </a:r>
            <a:r>
              <a:rPr dirty="0"/>
              <a:t>and</a:t>
            </a:r>
            <a:r>
              <a:rPr dirty="0" spc="-30"/>
              <a:t> </a:t>
            </a:r>
            <a:r>
              <a:rPr dirty="0"/>
              <a:t>IPS</a:t>
            </a:r>
            <a:r>
              <a:rPr dirty="0" spc="-30"/>
              <a:t> </a:t>
            </a:r>
            <a:r>
              <a:rPr dirty="0"/>
              <a:t>(denies</a:t>
            </a:r>
            <a:r>
              <a:rPr dirty="0" spc="-30"/>
              <a:t> </a:t>
            </a:r>
            <a:r>
              <a:rPr dirty="0"/>
              <a:t>access</a:t>
            </a:r>
            <a:r>
              <a:rPr dirty="0" spc="-30"/>
              <a:t> </a:t>
            </a:r>
            <a:r>
              <a:rPr dirty="0"/>
              <a:t>to</a:t>
            </a:r>
            <a:r>
              <a:rPr dirty="0" spc="-30"/>
              <a:t> </a:t>
            </a:r>
            <a:r>
              <a:rPr dirty="0"/>
              <a:t>hackers)</a:t>
            </a:r>
            <a:r>
              <a:rPr dirty="0" spc="-30"/>
              <a:t> </a:t>
            </a:r>
            <a:r>
              <a:rPr dirty="0"/>
              <a:t>are</a:t>
            </a:r>
            <a:r>
              <a:rPr dirty="0" spc="-30"/>
              <a:t> </a:t>
            </a:r>
            <a:r>
              <a:rPr dirty="0"/>
              <a:t>added</a:t>
            </a:r>
            <a:r>
              <a:rPr dirty="0" spc="-30"/>
              <a:t> </a:t>
            </a:r>
            <a:r>
              <a:rPr dirty="0"/>
              <a:t>to</a:t>
            </a:r>
            <a:r>
              <a:rPr dirty="0" spc="-30"/>
              <a:t> </a:t>
            </a:r>
            <a:r>
              <a:rPr dirty="0"/>
              <a:t>you.</a:t>
            </a:r>
            <a:r>
              <a:rPr dirty="0" spc="-30"/>
              <a:t> </a:t>
            </a:r>
            <a:r>
              <a:rPr dirty="0"/>
              <a:t>You</a:t>
            </a:r>
            <a:r>
              <a:rPr dirty="0" spc="-25"/>
              <a:t> </a:t>
            </a:r>
            <a:r>
              <a:rPr dirty="0"/>
              <a:t>also</a:t>
            </a:r>
            <a:r>
              <a:rPr dirty="0" spc="-30"/>
              <a:t> </a:t>
            </a:r>
            <a:r>
              <a:rPr dirty="0"/>
              <a:t>configure</a:t>
            </a:r>
            <a:r>
              <a:rPr dirty="0" spc="-30"/>
              <a:t> </a:t>
            </a:r>
            <a:r>
              <a:rPr dirty="0" spc="-10"/>
              <a:t>identity </a:t>
            </a:r>
            <a:r>
              <a:rPr dirty="0" spc="-10"/>
              <a:t>	</a:t>
            </a:r>
            <a:r>
              <a:rPr dirty="0"/>
              <a:t>awareness,</a:t>
            </a:r>
            <a:r>
              <a:rPr dirty="0" spc="-30"/>
              <a:t> </a:t>
            </a:r>
            <a:r>
              <a:rPr dirty="0"/>
              <a:t>which</a:t>
            </a:r>
            <a:r>
              <a:rPr dirty="0" spc="-30"/>
              <a:t> </a:t>
            </a:r>
            <a:r>
              <a:rPr dirty="0"/>
              <a:t>means</a:t>
            </a:r>
            <a:r>
              <a:rPr dirty="0" spc="-30"/>
              <a:t> </a:t>
            </a:r>
            <a:r>
              <a:rPr dirty="0"/>
              <a:t>the</a:t>
            </a:r>
            <a:r>
              <a:rPr dirty="0" spc="-30"/>
              <a:t> </a:t>
            </a:r>
            <a:r>
              <a:rPr dirty="0"/>
              <a:t>firewall</a:t>
            </a:r>
            <a:r>
              <a:rPr dirty="0" spc="-25"/>
              <a:t> </a:t>
            </a:r>
            <a:r>
              <a:rPr dirty="0"/>
              <a:t>is</a:t>
            </a:r>
            <a:r>
              <a:rPr dirty="0" spc="-30"/>
              <a:t> </a:t>
            </a:r>
            <a:r>
              <a:rPr dirty="0"/>
              <a:t>aware</a:t>
            </a:r>
            <a:r>
              <a:rPr dirty="0" spc="-30"/>
              <a:t> </a:t>
            </a:r>
            <a:r>
              <a:rPr dirty="0"/>
              <a:t>of</a:t>
            </a:r>
            <a:r>
              <a:rPr dirty="0" spc="-30"/>
              <a:t> </a:t>
            </a:r>
            <a:r>
              <a:rPr dirty="0"/>
              <a:t>who</a:t>
            </a:r>
            <a:r>
              <a:rPr dirty="0" spc="-30"/>
              <a:t> </a:t>
            </a:r>
            <a:r>
              <a:rPr dirty="0"/>
              <a:t>the</a:t>
            </a:r>
            <a:r>
              <a:rPr dirty="0" spc="-25"/>
              <a:t> </a:t>
            </a:r>
            <a:r>
              <a:rPr dirty="0"/>
              <a:t>user</a:t>
            </a:r>
            <a:r>
              <a:rPr dirty="0" spc="-30"/>
              <a:t> </a:t>
            </a:r>
            <a:r>
              <a:rPr dirty="0"/>
              <a:t>is,</a:t>
            </a:r>
            <a:r>
              <a:rPr dirty="0" spc="-30"/>
              <a:t> </a:t>
            </a:r>
            <a:r>
              <a:rPr dirty="0"/>
              <a:t>such</a:t>
            </a:r>
            <a:r>
              <a:rPr dirty="0" spc="-30"/>
              <a:t> </a:t>
            </a:r>
            <a:r>
              <a:rPr dirty="0"/>
              <a:t>as</a:t>
            </a:r>
            <a:r>
              <a:rPr dirty="0" spc="-30"/>
              <a:t> </a:t>
            </a:r>
            <a:r>
              <a:rPr dirty="0"/>
              <a:t>an</a:t>
            </a:r>
            <a:r>
              <a:rPr dirty="0" spc="-25"/>
              <a:t> IT </a:t>
            </a:r>
            <a:r>
              <a:rPr dirty="0" spc="-25"/>
              <a:t>	</a:t>
            </a:r>
            <a:r>
              <a:rPr dirty="0"/>
              <a:t>administrator</a:t>
            </a:r>
            <a:r>
              <a:rPr dirty="0" spc="-25"/>
              <a:t> </a:t>
            </a:r>
            <a:r>
              <a:rPr dirty="0"/>
              <a:t>or</a:t>
            </a:r>
            <a:r>
              <a:rPr dirty="0" spc="-25"/>
              <a:t> </a:t>
            </a:r>
            <a:r>
              <a:rPr dirty="0"/>
              <a:t>regular</a:t>
            </a:r>
            <a:r>
              <a:rPr dirty="0" spc="-25"/>
              <a:t> </a:t>
            </a:r>
            <a:r>
              <a:rPr dirty="0"/>
              <a:t>employee,</a:t>
            </a:r>
            <a:r>
              <a:rPr dirty="0" spc="-25"/>
              <a:t> </a:t>
            </a:r>
            <a:r>
              <a:rPr dirty="0"/>
              <a:t>and</a:t>
            </a:r>
            <a:r>
              <a:rPr dirty="0" spc="-20"/>
              <a:t> </a:t>
            </a:r>
            <a:r>
              <a:rPr dirty="0"/>
              <a:t>grants</a:t>
            </a:r>
            <a:r>
              <a:rPr dirty="0" spc="-25"/>
              <a:t> </a:t>
            </a:r>
            <a:r>
              <a:rPr dirty="0"/>
              <a:t>the</a:t>
            </a:r>
            <a:r>
              <a:rPr dirty="0" spc="-25"/>
              <a:t> </a:t>
            </a:r>
            <a:r>
              <a:rPr dirty="0"/>
              <a:t>user</a:t>
            </a:r>
            <a:r>
              <a:rPr dirty="0" spc="-25"/>
              <a:t> </a:t>
            </a:r>
            <a:r>
              <a:rPr dirty="0"/>
              <a:t>access</a:t>
            </a:r>
            <a:r>
              <a:rPr dirty="0" spc="-25"/>
              <a:t> </a:t>
            </a:r>
            <a:r>
              <a:rPr dirty="0"/>
              <a:t>to</a:t>
            </a:r>
            <a:r>
              <a:rPr dirty="0" spc="-20"/>
              <a:t> </a:t>
            </a:r>
            <a:r>
              <a:rPr dirty="0"/>
              <a:t>what</a:t>
            </a:r>
            <a:r>
              <a:rPr dirty="0" spc="-25"/>
              <a:t> </a:t>
            </a:r>
            <a:r>
              <a:rPr dirty="0"/>
              <a:t>he</a:t>
            </a:r>
            <a:r>
              <a:rPr dirty="0" spc="-25"/>
              <a:t> </a:t>
            </a:r>
            <a:r>
              <a:rPr dirty="0"/>
              <a:t>or</a:t>
            </a:r>
            <a:r>
              <a:rPr dirty="0" spc="-25"/>
              <a:t> </a:t>
            </a:r>
            <a:r>
              <a:rPr dirty="0"/>
              <a:t>she</a:t>
            </a:r>
            <a:r>
              <a:rPr dirty="0" spc="-20"/>
              <a:t> </a:t>
            </a:r>
            <a:r>
              <a:rPr dirty="0" spc="-10"/>
              <a:t>needs.</a:t>
            </a:r>
          </a:p>
          <a:p>
            <a:pPr marL="238760" marR="5080" indent="-226695">
              <a:lnSpc>
                <a:spcPct val="120000"/>
              </a:lnSpc>
              <a:spcBef>
                <a:spcPts val="1000"/>
              </a:spcBef>
              <a:buChar char="•"/>
              <a:tabLst>
                <a:tab pos="240665" algn="l"/>
              </a:tabLst>
            </a:pPr>
            <a:r>
              <a:rPr dirty="0"/>
              <a:t>You</a:t>
            </a:r>
            <a:r>
              <a:rPr dirty="0" spc="-35"/>
              <a:t> </a:t>
            </a:r>
            <a:r>
              <a:rPr dirty="0"/>
              <a:t>also</a:t>
            </a:r>
            <a:r>
              <a:rPr dirty="0" spc="-30"/>
              <a:t> </a:t>
            </a:r>
            <a:r>
              <a:rPr dirty="0"/>
              <a:t>have</a:t>
            </a:r>
            <a:r>
              <a:rPr dirty="0" spc="-30"/>
              <a:t> </a:t>
            </a:r>
            <a:r>
              <a:rPr dirty="0"/>
              <a:t>all</a:t>
            </a:r>
            <a:r>
              <a:rPr dirty="0" spc="-30"/>
              <a:t> </a:t>
            </a:r>
            <a:r>
              <a:rPr dirty="0"/>
              <a:t>logs</a:t>
            </a:r>
            <a:r>
              <a:rPr dirty="0" spc="-35"/>
              <a:t> </a:t>
            </a:r>
            <a:r>
              <a:rPr dirty="0"/>
              <a:t>sent</a:t>
            </a:r>
            <a:r>
              <a:rPr dirty="0" spc="-30"/>
              <a:t> </a:t>
            </a:r>
            <a:r>
              <a:rPr dirty="0"/>
              <a:t>to</a:t>
            </a:r>
            <a:r>
              <a:rPr dirty="0" spc="-30"/>
              <a:t> </a:t>
            </a:r>
            <a:r>
              <a:rPr dirty="0"/>
              <a:t>a</a:t>
            </a:r>
            <a:r>
              <a:rPr dirty="0" spc="-30"/>
              <a:t> </a:t>
            </a:r>
            <a:r>
              <a:rPr dirty="0"/>
              <a:t>SIEM</a:t>
            </a:r>
            <a:r>
              <a:rPr dirty="0" spc="-30"/>
              <a:t> </a:t>
            </a:r>
            <a:r>
              <a:rPr dirty="0"/>
              <a:t>system</a:t>
            </a:r>
            <a:r>
              <a:rPr dirty="0" spc="-35"/>
              <a:t> </a:t>
            </a:r>
            <a:r>
              <a:rPr dirty="0"/>
              <a:t>to</a:t>
            </a:r>
            <a:r>
              <a:rPr dirty="0" spc="-30"/>
              <a:t> </a:t>
            </a:r>
            <a:r>
              <a:rPr dirty="0"/>
              <a:t>monitor</a:t>
            </a:r>
            <a:r>
              <a:rPr dirty="0" spc="-30"/>
              <a:t> </a:t>
            </a:r>
            <a:r>
              <a:rPr dirty="0"/>
              <a:t>for</a:t>
            </a:r>
            <a:r>
              <a:rPr dirty="0" spc="-30"/>
              <a:t> </a:t>
            </a:r>
            <a:r>
              <a:rPr dirty="0"/>
              <a:t>suspicious</a:t>
            </a:r>
            <a:r>
              <a:rPr dirty="0" spc="-30"/>
              <a:t> </a:t>
            </a:r>
            <a:r>
              <a:rPr dirty="0"/>
              <a:t>activity,</a:t>
            </a:r>
            <a:r>
              <a:rPr dirty="0" spc="-35"/>
              <a:t> </a:t>
            </a:r>
            <a:r>
              <a:rPr dirty="0"/>
              <a:t>and</a:t>
            </a:r>
            <a:r>
              <a:rPr dirty="0" spc="-30"/>
              <a:t> </a:t>
            </a:r>
            <a:r>
              <a:rPr dirty="0" spc="-20"/>
              <a:t>have </a:t>
            </a:r>
            <a:r>
              <a:rPr dirty="0" spc="-20"/>
              <a:t>	</a:t>
            </a:r>
            <a:r>
              <a:rPr dirty="0"/>
              <a:t>different</a:t>
            </a:r>
            <a:r>
              <a:rPr dirty="0" spc="-40"/>
              <a:t> </a:t>
            </a:r>
            <a:r>
              <a:rPr dirty="0"/>
              <a:t>networks</a:t>
            </a:r>
            <a:r>
              <a:rPr dirty="0" spc="-35"/>
              <a:t> </a:t>
            </a:r>
            <a:r>
              <a:rPr dirty="0"/>
              <a:t>separated</a:t>
            </a:r>
            <a:r>
              <a:rPr dirty="0" spc="-40"/>
              <a:t> </a:t>
            </a:r>
            <a:r>
              <a:rPr dirty="0"/>
              <a:t>(i.e.</a:t>
            </a:r>
            <a:r>
              <a:rPr dirty="0" spc="-40"/>
              <a:t> </a:t>
            </a:r>
            <a:r>
              <a:rPr dirty="0"/>
              <a:t>management,</a:t>
            </a:r>
            <a:r>
              <a:rPr dirty="0" spc="-35"/>
              <a:t> </a:t>
            </a:r>
            <a:r>
              <a:rPr dirty="0"/>
              <a:t>main</a:t>
            </a:r>
            <a:r>
              <a:rPr dirty="0" spc="-40"/>
              <a:t> </a:t>
            </a:r>
            <a:r>
              <a:rPr dirty="0"/>
              <a:t>office,</a:t>
            </a:r>
            <a:r>
              <a:rPr dirty="0" spc="-45"/>
              <a:t> </a:t>
            </a:r>
            <a:r>
              <a:rPr dirty="0"/>
              <a:t>branch</a:t>
            </a:r>
            <a:r>
              <a:rPr dirty="0" spc="-35"/>
              <a:t> </a:t>
            </a:r>
            <a:r>
              <a:rPr dirty="0"/>
              <a:t>office),</a:t>
            </a:r>
            <a:r>
              <a:rPr dirty="0" spc="-40"/>
              <a:t> </a:t>
            </a:r>
            <a:r>
              <a:rPr dirty="0"/>
              <a:t>if</a:t>
            </a:r>
            <a:r>
              <a:rPr dirty="0" spc="-35"/>
              <a:t> </a:t>
            </a:r>
            <a:r>
              <a:rPr dirty="0"/>
              <a:t>one</a:t>
            </a:r>
            <a:r>
              <a:rPr dirty="0" spc="-40"/>
              <a:t> </a:t>
            </a:r>
            <a:r>
              <a:rPr dirty="0" spc="-10"/>
              <a:t>network </a:t>
            </a:r>
            <a:r>
              <a:rPr dirty="0" spc="-10"/>
              <a:t>	</a:t>
            </a:r>
            <a:r>
              <a:rPr dirty="0"/>
              <a:t>is</a:t>
            </a:r>
            <a:r>
              <a:rPr dirty="0" spc="-25"/>
              <a:t> </a:t>
            </a:r>
            <a:r>
              <a:rPr dirty="0"/>
              <a:t>hacked,</a:t>
            </a:r>
            <a:r>
              <a:rPr dirty="0" spc="-25"/>
              <a:t> </a:t>
            </a:r>
            <a:r>
              <a:rPr dirty="0"/>
              <a:t>the</a:t>
            </a:r>
            <a:r>
              <a:rPr dirty="0" spc="-20"/>
              <a:t> </a:t>
            </a:r>
            <a:r>
              <a:rPr dirty="0"/>
              <a:t>other</a:t>
            </a:r>
            <a:r>
              <a:rPr dirty="0" spc="-25"/>
              <a:t> </a:t>
            </a:r>
            <a:r>
              <a:rPr dirty="0"/>
              <a:t>remain</a:t>
            </a:r>
            <a:r>
              <a:rPr dirty="0" spc="-20"/>
              <a:t> </a:t>
            </a:r>
            <a:r>
              <a:rPr dirty="0"/>
              <a:t>intact.</a:t>
            </a:r>
            <a:r>
              <a:rPr dirty="0" spc="-25"/>
              <a:t> </a:t>
            </a:r>
            <a:r>
              <a:rPr dirty="0"/>
              <a:t>In</a:t>
            </a:r>
            <a:r>
              <a:rPr dirty="0" spc="-20"/>
              <a:t> </a:t>
            </a:r>
            <a:r>
              <a:rPr dirty="0"/>
              <a:t>summary,</a:t>
            </a:r>
            <a:r>
              <a:rPr dirty="0" spc="-25"/>
              <a:t> </a:t>
            </a:r>
            <a:r>
              <a:rPr dirty="0"/>
              <a:t>this</a:t>
            </a:r>
            <a:r>
              <a:rPr dirty="0" spc="-25"/>
              <a:t> </a:t>
            </a:r>
            <a:r>
              <a:rPr dirty="0"/>
              <a:t>task</a:t>
            </a:r>
            <a:r>
              <a:rPr dirty="0" spc="-30"/>
              <a:t> </a:t>
            </a:r>
            <a:r>
              <a:rPr dirty="0"/>
              <a:t>provides</a:t>
            </a:r>
            <a:r>
              <a:rPr dirty="0" spc="-25"/>
              <a:t> </a:t>
            </a:r>
            <a:r>
              <a:rPr dirty="0"/>
              <a:t>extra</a:t>
            </a:r>
            <a:r>
              <a:rPr dirty="0" spc="-20"/>
              <a:t> </a:t>
            </a:r>
            <a:r>
              <a:rPr dirty="0"/>
              <a:t>security</a:t>
            </a:r>
            <a:r>
              <a:rPr dirty="0" spc="-25"/>
              <a:t> </a:t>
            </a:r>
            <a:r>
              <a:rPr dirty="0"/>
              <a:t>to</a:t>
            </a:r>
            <a:r>
              <a:rPr dirty="0" spc="-20"/>
              <a:t> </a:t>
            </a:r>
            <a:r>
              <a:rPr dirty="0" spc="-10"/>
              <a:t>identify </a:t>
            </a:r>
            <a:r>
              <a:rPr dirty="0" spc="-10"/>
              <a:t>	</a:t>
            </a:r>
            <a:r>
              <a:rPr dirty="0"/>
              <a:t>threats</a:t>
            </a:r>
            <a:r>
              <a:rPr dirty="0" spc="-40"/>
              <a:t> </a:t>
            </a:r>
            <a:r>
              <a:rPr dirty="0"/>
              <a:t>early,</a:t>
            </a:r>
            <a:r>
              <a:rPr dirty="0" spc="-30"/>
              <a:t> </a:t>
            </a:r>
            <a:r>
              <a:rPr dirty="0"/>
              <a:t>ensure</a:t>
            </a:r>
            <a:r>
              <a:rPr dirty="0" spc="-25"/>
              <a:t> </a:t>
            </a:r>
            <a:r>
              <a:rPr dirty="0"/>
              <a:t>restrictions</a:t>
            </a:r>
            <a:r>
              <a:rPr dirty="0" spc="-30"/>
              <a:t> </a:t>
            </a:r>
            <a:r>
              <a:rPr dirty="0"/>
              <a:t>are</a:t>
            </a:r>
            <a:r>
              <a:rPr dirty="0" spc="-30"/>
              <a:t> </a:t>
            </a:r>
            <a:r>
              <a:rPr dirty="0"/>
              <a:t>in</a:t>
            </a:r>
            <a:r>
              <a:rPr dirty="0" spc="-25"/>
              <a:t> </a:t>
            </a:r>
            <a:r>
              <a:rPr dirty="0"/>
              <a:t>place</a:t>
            </a:r>
            <a:r>
              <a:rPr dirty="0" spc="-30"/>
              <a:t> </a:t>
            </a:r>
            <a:r>
              <a:rPr dirty="0"/>
              <a:t>for</a:t>
            </a:r>
            <a:r>
              <a:rPr dirty="0" spc="-25"/>
              <a:t> </a:t>
            </a:r>
            <a:r>
              <a:rPr dirty="0"/>
              <a:t>access</a:t>
            </a:r>
            <a:r>
              <a:rPr dirty="0" spc="-30"/>
              <a:t> </a:t>
            </a:r>
            <a:r>
              <a:rPr dirty="0"/>
              <a:t>to</a:t>
            </a:r>
            <a:r>
              <a:rPr dirty="0" spc="-30"/>
              <a:t> </a:t>
            </a:r>
            <a:r>
              <a:rPr dirty="0"/>
              <a:t>information</a:t>
            </a:r>
            <a:r>
              <a:rPr dirty="0" spc="-25"/>
              <a:t> </a:t>
            </a:r>
            <a:r>
              <a:rPr dirty="0"/>
              <a:t>and</a:t>
            </a:r>
            <a:r>
              <a:rPr dirty="0" spc="-30"/>
              <a:t> </a:t>
            </a:r>
            <a:r>
              <a:rPr dirty="0"/>
              <a:t>ensure</a:t>
            </a:r>
            <a:r>
              <a:rPr dirty="0" spc="-25"/>
              <a:t> </a:t>
            </a:r>
            <a:r>
              <a:rPr dirty="0" spc="-10"/>
              <a:t>ongoing </a:t>
            </a:r>
            <a:r>
              <a:rPr dirty="0" spc="-10"/>
              <a:t>	</a:t>
            </a:r>
            <a:r>
              <a:rPr dirty="0"/>
              <a:t>monitoring</a:t>
            </a:r>
            <a:r>
              <a:rPr dirty="0" spc="-65"/>
              <a:t> </a:t>
            </a:r>
            <a:r>
              <a:rPr dirty="0"/>
              <a:t>and</a:t>
            </a:r>
            <a:r>
              <a:rPr dirty="0" spc="-65"/>
              <a:t> </a:t>
            </a:r>
            <a:r>
              <a:rPr dirty="0" spc="-10"/>
              <a:t>security.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53143" y="419100"/>
            <a:ext cx="10701489" cy="6033902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ject 3" descr="$PPTXTitle"/>
          <p:cNvSpPr txBox="1">
            <a:spLocks noGrp="1"/>
          </p:cNvSpPr>
          <p:nvPr>
            <p:ph type="title"/>
          </p:nvPr>
        </p:nvSpPr>
        <p:spPr>
          <a:xfrm>
            <a:off x="5433656" y="1833905"/>
            <a:ext cx="3583304" cy="939800"/>
          </a:xfrm>
          <a:prstGeom prst="rect"/>
        </p:spPr>
        <p:txBody>
          <a:bodyPr wrap="square" lIns="0" tIns="12700" rIns="0" bIns="0" rtlCol="0" vert="horz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dirty="0" sz="6000" b="0">
                <a:latin typeface="Arial"/>
                <a:cs typeface="Arial"/>
              </a:rPr>
              <a:t>Thank</a:t>
            </a:r>
            <a:r>
              <a:rPr dirty="0" sz="6000" spc="-135" b="0">
                <a:latin typeface="Arial"/>
                <a:cs typeface="Arial"/>
              </a:rPr>
              <a:t> </a:t>
            </a:r>
            <a:r>
              <a:rPr dirty="0" sz="6000" spc="-25" b="0">
                <a:latin typeface="Arial"/>
                <a:cs typeface="Arial"/>
              </a:rPr>
              <a:t>you</a:t>
            </a:r>
            <a:endParaRPr sz="6000">
              <a:latin typeface="Arial"/>
              <a:cs typeface="Arial"/>
            </a:endParaRPr>
          </a:p>
        </p:txBody>
      </p:sp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31519" y="2976283"/>
            <a:ext cx="3333076" cy="333307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On-screen Show (4:3)</PresentationFormat>
  <ScaleCrop>false</ScaleCrop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2026-08-12T11:16:21Z</dcterms:created>
  <dcterms:modified xsi:type="dcterms:W3CDTF">2026-08-12T11:16:21Z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verter">
    <vt:lpwstr>StructuredOutput v10.0.20070.1</vt:lpwstr>
  </property>
  <property fmtid="{D5CDD505-2E9C-101B-9397-08002B2CF9AE}" pid="3" name="Created">
    <vt:filetime>2026-08-12T00:00:00Z</vt:filetime>
  </property>
  <property fmtid="{D5CDD505-2E9C-101B-9397-08002B2CF9AE}" pid="4" name="LastSaved">
    <vt:filetime>2026-08-12T00:00:00Z</vt:filetime>
  </property>
  <property fmtid="{D5CDD505-2E9C-101B-9397-08002B2CF9AE}" pid="5" name="Producer">
    <vt:lpwstr>3-Heights(TM) PDF Security Shell 4.8.25.2 (http://www.pdf-tools.com)</vt:lpwstr>
  </property>
</Properties>
</file>