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62" r:id="rId5"/>
    <p:sldId id="257" r:id="rId6"/>
    <p:sldId id="261"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6" autoAdjust="0"/>
    <p:restoredTop sz="94660"/>
  </p:normalViewPr>
  <p:slideViewPr>
    <p:cSldViewPr snapToGrid="0">
      <p:cViewPr varScale="1">
        <p:scale>
          <a:sx n="70" d="100"/>
          <a:sy n="70" d="100"/>
        </p:scale>
        <p:origin x="9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E0628-FA58-4713-BED4-8B4423D0BBC1}" type="doc">
      <dgm:prSet loTypeId="urn:microsoft.com/office/officeart/2005/8/layout/default" loCatId="list" qsTypeId="urn:microsoft.com/office/officeart/2005/8/quickstyle/simple5" qsCatId="simple" csTypeId="urn:microsoft.com/office/officeart/2005/8/colors/accent0_2" csCatId="mainScheme" phldr="1"/>
      <dgm:spPr/>
      <dgm:t>
        <a:bodyPr/>
        <a:lstStyle/>
        <a:p>
          <a:endParaRPr lang="en-US"/>
        </a:p>
      </dgm:t>
    </dgm:pt>
    <dgm:pt modelId="{3E315B30-3A9A-4B35-8382-8315DA75A5E6}">
      <dgm:prSet/>
      <dgm:spPr/>
      <dgm:t>
        <a:bodyPr/>
        <a:lstStyle/>
        <a:p>
          <a:r>
            <a:rPr lang="en-GB" dirty="0"/>
            <a:t>How did the level of education vary between Nazis who were significant to the holocaust?</a:t>
          </a:r>
          <a:endParaRPr lang="en-US" dirty="0"/>
        </a:p>
      </dgm:t>
    </dgm:pt>
    <dgm:pt modelId="{5806422A-CE3A-477C-AE5F-4810AA755DD1}" type="parTrans" cxnId="{CE8C732E-995F-4936-B39F-D845427CC81A}">
      <dgm:prSet/>
      <dgm:spPr/>
      <dgm:t>
        <a:bodyPr/>
        <a:lstStyle/>
        <a:p>
          <a:endParaRPr lang="en-US"/>
        </a:p>
      </dgm:t>
    </dgm:pt>
    <dgm:pt modelId="{326E6D42-CDF4-43DF-B45A-7A421D65EFCB}" type="sibTrans" cxnId="{CE8C732E-995F-4936-B39F-D845427CC81A}">
      <dgm:prSet/>
      <dgm:spPr/>
      <dgm:t>
        <a:bodyPr/>
        <a:lstStyle/>
        <a:p>
          <a:endParaRPr lang="en-US"/>
        </a:p>
      </dgm:t>
    </dgm:pt>
    <dgm:pt modelId="{527487A1-7914-45B9-A119-EB8BE15941D1}">
      <dgm:prSet/>
      <dgm:spPr/>
      <dgm:t>
        <a:bodyPr/>
        <a:lstStyle/>
        <a:p>
          <a:r>
            <a:rPr lang="en-GB" dirty="0"/>
            <a:t>Was there a consistency between the levels of education of those most crucial to development of the holocaust? </a:t>
          </a:r>
          <a:endParaRPr lang="en-US" dirty="0"/>
        </a:p>
      </dgm:t>
    </dgm:pt>
    <dgm:pt modelId="{E9C3E73F-D0B1-45B7-88BA-D7E726D3D09E}" type="parTrans" cxnId="{7F30229B-52AD-4F09-AE0B-60A595C09248}">
      <dgm:prSet/>
      <dgm:spPr/>
      <dgm:t>
        <a:bodyPr/>
        <a:lstStyle/>
        <a:p>
          <a:endParaRPr lang="en-US"/>
        </a:p>
      </dgm:t>
    </dgm:pt>
    <dgm:pt modelId="{7C7D1012-F4BF-4CEB-AC1F-52C4A1024F60}" type="sibTrans" cxnId="{7F30229B-52AD-4F09-AE0B-60A595C09248}">
      <dgm:prSet/>
      <dgm:spPr/>
      <dgm:t>
        <a:bodyPr/>
        <a:lstStyle/>
        <a:p>
          <a:endParaRPr lang="en-US"/>
        </a:p>
      </dgm:t>
    </dgm:pt>
    <dgm:pt modelId="{35AC08DC-E1BD-42D5-9F4C-F7C6F0FA77C2}">
      <dgm:prSet/>
      <dgm:spPr/>
      <dgm:t>
        <a:bodyPr/>
        <a:lstStyle/>
        <a:p>
          <a:r>
            <a:rPr lang="en-GB"/>
            <a:t>Were the most ‘brutal’ Nazis of similar or differing educational back grounds.</a:t>
          </a:r>
          <a:endParaRPr lang="en-US"/>
        </a:p>
      </dgm:t>
    </dgm:pt>
    <dgm:pt modelId="{B6D2224B-C739-4A3E-85DD-10659FD56468}" type="parTrans" cxnId="{16F7A3B0-F3E5-4C53-A9F8-001105098493}">
      <dgm:prSet/>
      <dgm:spPr/>
      <dgm:t>
        <a:bodyPr/>
        <a:lstStyle/>
        <a:p>
          <a:endParaRPr lang="en-US"/>
        </a:p>
      </dgm:t>
    </dgm:pt>
    <dgm:pt modelId="{E6CFFBB3-6435-4CA6-BB07-81BD55FE0538}" type="sibTrans" cxnId="{16F7A3B0-F3E5-4C53-A9F8-001105098493}">
      <dgm:prSet/>
      <dgm:spPr/>
      <dgm:t>
        <a:bodyPr/>
        <a:lstStyle/>
        <a:p>
          <a:endParaRPr lang="en-US"/>
        </a:p>
      </dgm:t>
    </dgm:pt>
    <dgm:pt modelId="{50CCD283-5187-4F9A-A8F1-86A58C35367E}">
      <dgm:prSet/>
      <dgm:spPr/>
      <dgm:t>
        <a:bodyPr/>
        <a:lstStyle/>
        <a:p>
          <a:r>
            <a:rPr lang="en-GB"/>
            <a:t>Can the significance of the actions of more influential Nazis be attributed their educational backgrounds and intellectual abilities? </a:t>
          </a:r>
          <a:endParaRPr lang="en-US"/>
        </a:p>
      </dgm:t>
    </dgm:pt>
    <dgm:pt modelId="{E14C3951-9A6B-480E-9FC3-96ECED08292D}" type="parTrans" cxnId="{D3AB5CB8-5EED-4A95-B8FA-086E5C55ABAC}">
      <dgm:prSet/>
      <dgm:spPr/>
      <dgm:t>
        <a:bodyPr/>
        <a:lstStyle/>
        <a:p>
          <a:endParaRPr lang="en-US"/>
        </a:p>
      </dgm:t>
    </dgm:pt>
    <dgm:pt modelId="{31A7AAE3-350A-4ED3-87F5-FFD2B6C6442B}" type="sibTrans" cxnId="{D3AB5CB8-5EED-4A95-B8FA-086E5C55ABAC}">
      <dgm:prSet/>
      <dgm:spPr/>
      <dgm:t>
        <a:bodyPr/>
        <a:lstStyle/>
        <a:p>
          <a:endParaRPr lang="en-US"/>
        </a:p>
      </dgm:t>
    </dgm:pt>
    <dgm:pt modelId="{10D353E4-39A2-4789-921E-2F74315A0F04}">
      <dgm:prSet/>
      <dgm:spPr/>
      <dgm:t>
        <a:bodyPr/>
        <a:lstStyle/>
        <a:p>
          <a:r>
            <a:rPr lang="en-GB" dirty="0"/>
            <a:t>Did a lack of education result in some Germans and other participants being more willing to follow orders and ‘act without thinking’ resulting in them being more influential in carrying out the ‘hands on actions of the holocaust’.</a:t>
          </a:r>
          <a:endParaRPr lang="en-US" dirty="0"/>
        </a:p>
      </dgm:t>
    </dgm:pt>
    <dgm:pt modelId="{4B395CD2-5B43-42D6-8914-83894AB04C63}" type="parTrans" cxnId="{CD938973-BDEB-4BB0-A9FE-51139ED359DF}">
      <dgm:prSet/>
      <dgm:spPr/>
      <dgm:t>
        <a:bodyPr/>
        <a:lstStyle/>
        <a:p>
          <a:endParaRPr lang="en-US"/>
        </a:p>
      </dgm:t>
    </dgm:pt>
    <dgm:pt modelId="{B491AD33-8EA8-401D-BB36-B63383767321}" type="sibTrans" cxnId="{CD938973-BDEB-4BB0-A9FE-51139ED359DF}">
      <dgm:prSet/>
      <dgm:spPr/>
      <dgm:t>
        <a:bodyPr/>
        <a:lstStyle/>
        <a:p>
          <a:endParaRPr lang="en-US"/>
        </a:p>
      </dgm:t>
    </dgm:pt>
    <dgm:pt modelId="{8DF55979-8A51-406D-BD62-43657D98DE8B}" type="pres">
      <dgm:prSet presAssocID="{BF4E0628-FA58-4713-BED4-8B4423D0BBC1}" presName="diagram" presStyleCnt="0">
        <dgm:presLayoutVars>
          <dgm:dir/>
          <dgm:resizeHandles val="exact"/>
        </dgm:presLayoutVars>
      </dgm:prSet>
      <dgm:spPr/>
    </dgm:pt>
    <dgm:pt modelId="{0CB853F3-E90F-43CC-8A94-366D20932629}" type="pres">
      <dgm:prSet presAssocID="{3E315B30-3A9A-4B35-8382-8315DA75A5E6}" presName="node" presStyleLbl="node1" presStyleIdx="0" presStyleCnt="5">
        <dgm:presLayoutVars>
          <dgm:bulletEnabled val="1"/>
        </dgm:presLayoutVars>
      </dgm:prSet>
      <dgm:spPr/>
    </dgm:pt>
    <dgm:pt modelId="{AE70C72A-40A9-4D1D-A8EA-4A7CAA632FC5}" type="pres">
      <dgm:prSet presAssocID="{326E6D42-CDF4-43DF-B45A-7A421D65EFCB}" presName="sibTrans" presStyleCnt="0"/>
      <dgm:spPr/>
    </dgm:pt>
    <dgm:pt modelId="{F9E7CFF3-0F2A-4265-BA1E-A2CAD78F4379}" type="pres">
      <dgm:prSet presAssocID="{527487A1-7914-45B9-A119-EB8BE15941D1}" presName="node" presStyleLbl="node1" presStyleIdx="1" presStyleCnt="5">
        <dgm:presLayoutVars>
          <dgm:bulletEnabled val="1"/>
        </dgm:presLayoutVars>
      </dgm:prSet>
      <dgm:spPr/>
    </dgm:pt>
    <dgm:pt modelId="{F4232259-FB12-48A2-875D-BA623CE8A651}" type="pres">
      <dgm:prSet presAssocID="{7C7D1012-F4BF-4CEB-AC1F-52C4A1024F60}" presName="sibTrans" presStyleCnt="0"/>
      <dgm:spPr/>
    </dgm:pt>
    <dgm:pt modelId="{CFCD0365-F06C-442A-8F06-C1F3273E9269}" type="pres">
      <dgm:prSet presAssocID="{35AC08DC-E1BD-42D5-9F4C-F7C6F0FA77C2}" presName="node" presStyleLbl="node1" presStyleIdx="2" presStyleCnt="5">
        <dgm:presLayoutVars>
          <dgm:bulletEnabled val="1"/>
        </dgm:presLayoutVars>
      </dgm:prSet>
      <dgm:spPr/>
    </dgm:pt>
    <dgm:pt modelId="{0668729C-1A75-4D80-96C0-BD6DF6B2F016}" type="pres">
      <dgm:prSet presAssocID="{E6CFFBB3-6435-4CA6-BB07-81BD55FE0538}" presName="sibTrans" presStyleCnt="0"/>
      <dgm:spPr/>
    </dgm:pt>
    <dgm:pt modelId="{499EE35E-A69E-4D8A-9002-674AAED18CAB}" type="pres">
      <dgm:prSet presAssocID="{50CCD283-5187-4F9A-A8F1-86A58C35367E}" presName="node" presStyleLbl="node1" presStyleIdx="3" presStyleCnt="5">
        <dgm:presLayoutVars>
          <dgm:bulletEnabled val="1"/>
        </dgm:presLayoutVars>
      </dgm:prSet>
      <dgm:spPr/>
    </dgm:pt>
    <dgm:pt modelId="{A1388103-2AA8-4407-A864-1DADFB3CC5E3}" type="pres">
      <dgm:prSet presAssocID="{31A7AAE3-350A-4ED3-87F5-FFD2B6C6442B}" presName="sibTrans" presStyleCnt="0"/>
      <dgm:spPr/>
    </dgm:pt>
    <dgm:pt modelId="{B85A63DD-0CD3-4221-95FC-62E1BE222B33}" type="pres">
      <dgm:prSet presAssocID="{10D353E4-39A2-4789-921E-2F74315A0F04}" presName="node" presStyleLbl="node1" presStyleIdx="4" presStyleCnt="5">
        <dgm:presLayoutVars>
          <dgm:bulletEnabled val="1"/>
        </dgm:presLayoutVars>
      </dgm:prSet>
      <dgm:spPr/>
    </dgm:pt>
  </dgm:ptLst>
  <dgm:cxnLst>
    <dgm:cxn modelId="{AB88BB19-3FE7-40E0-8DC7-68B6723BD750}" type="presOf" srcId="{35AC08DC-E1BD-42D5-9F4C-F7C6F0FA77C2}" destId="{CFCD0365-F06C-442A-8F06-C1F3273E9269}" srcOrd="0" destOrd="0" presId="urn:microsoft.com/office/officeart/2005/8/layout/default"/>
    <dgm:cxn modelId="{CE8C732E-995F-4936-B39F-D845427CC81A}" srcId="{BF4E0628-FA58-4713-BED4-8B4423D0BBC1}" destId="{3E315B30-3A9A-4B35-8382-8315DA75A5E6}" srcOrd="0" destOrd="0" parTransId="{5806422A-CE3A-477C-AE5F-4810AA755DD1}" sibTransId="{326E6D42-CDF4-43DF-B45A-7A421D65EFCB}"/>
    <dgm:cxn modelId="{FF27C030-CC43-430D-9B8C-E9459ED347FC}" type="presOf" srcId="{50CCD283-5187-4F9A-A8F1-86A58C35367E}" destId="{499EE35E-A69E-4D8A-9002-674AAED18CAB}" srcOrd="0" destOrd="0" presId="urn:microsoft.com/office/officeart/2005/8/layout/default"/>
    <dgm:cxn modelId="{6E59786A-945E-409C-9E3E-24F91B53C758}" type="presOf" srcId="{3E315B30-3A9A-4B35-8382-8315DA75A5E6}" destId="{0CB853F3-E90F-43CC-8A94-366D20932629}" srcOrd="0" destOrd="0" presId="urn:microsoft.com/office/officeart/2005/8/layout/default"/>
    <dgm:cxn modelId="{CD938973-BDEB-4BB0-A9FE-51139ED359DF}" srcId="{BF4E0628-FA58-4713-BED4-8B4423D0BBC1}" destId="{10D353E4-39A2-4789-921E-2F74315A0F04}" srcOrd="4" destOrd="0" parTransId="{4B395CD2-5B43-42D6-8914-83894AB04C63}" sibTransId="{B491AD33-8EA8-401D-BB36-B63383767321}"/>
    <dgm:cxn modelId="{EB04BB84-0F29-43F9-AF66-702B59EA2F86}" type="presOf" srcId="{10D353E4-39A2-4789-921E-2F74315A0F04}" destId="{B85A63DD-0CD3-4221-95FC-62E1BE222B33}" srcOrd="0" destOrd="0" presId="urn:microsoft.com/office/officeart/2005/8/layout/default"/>
    <dgm:cxn modelId="{7F30229B-52AD-4F09-AE0B-60A595C09248}" srcId="{BF4E0628-FA58-4713-BED4-8B4423D0BBC1}" destId="{527487A1-7914-45B9-A119-EB8BE15941D1}" srcOrd="1" destOrd="0" parTransId="{E9C3E73F-D0B1-45B7-88BA-D7E726D3D09E}" sibTransId="{7C7D1012-F4BF-4CEB-AC1F-52C4A1024F60}"/>
    <dgm:cxn modelId="{4301C5AC-4FAE-4018-BB5E-AC8B16035F7E}" type="presOf" srcId="{527487A1-7914-45B9-A119-EB8BE15941D1}" destId="{F9E7CFF3-0F2A-4265-BA1E-A2CAD78F4379}" srcOrd="0" destOrd="0" presId="urn:microsoft.com/office/officeart/2005/8/layout/default"/>
    <dgm:cxn modelId="{16F7A3B0-F3E5-4C53-A9F8-001105098493}" srcId="{BF4E0628-FA58-4713-BED4-8B4423D0BBC1}" destId="{35AC08DC-E1BD-42D5-9F4C-F7C6F0FA77C2}" srcOrd="2" destOrd="0" parTransId="{B6D2224B-C739-4A3E-85DD-10659FD56468}" sibTransId="{E6CFFBB3-6435-4CA6-BB07-81BD55FE0538}"/>
    <dgm:cxn modelId="{D3AB5CB8-5EED-4A95-B8FA-086E5C55ABAC}" srcId="{BF4E0628-FA58-4713-BED4-8B4423D0BBC1}" destId="{50CCD283-5187-4F9A-A8F1-86A58C35367E}" srcOrd="3" destOrd="0" parTransId="{E14C3951-9A6B-480E-9FC3-96ECED08292D}" sibTransId="{31A7AAE3-350A-4ED3-87F5-FFD2B6C6442B}"/>
    <dgm:cxn modelId="{845093FD-0128-4B22-A3FD-6374686E6A74}" type="presOf" srcId="{BF4E0628-FA58-4713-BED4-8B4423D0BBC1}" destId="{8DF55979-8A51-406D-BD62-43657D98DE8B}" srcOrd="0" destOrd="0" presId="urn:microsoft.com/office/officeart/2005/8/layout/default"/>
    <dgm:cxn modelId="{7360C739-2052-45CA-B300-9AFAA6D4E172}" type="presParOf" srcId="{8DF55979-8A51-406D-BD62-43657D98DE8B}" destId="{0CB853F3-E90F-43CC-8A94-366D20932629}" srcOrd="0" destOrd="0" presId="urn:microsoft.com/office/officeart/2005/8/layout/default"/>
    <dgm:cxn modelId="{AA8FDD51-96F1-451D-B940-B547ED580955}" type="presParOf" srcId="{8DF55979-8A51-406D-BD62-43657D98DE8B}" destId="{AE70C72A-40A9-4D1D-A8EA-4A7CAA632FC5}" srcOrd="1" destOrd="0" presId="urn:microsoft.com/office/officeart/2005/8/layout/default"/>
    <dgm:cxn modelId="{E5ABB7FF-2F8B-4394-BF9B-85EBA08A8913}" type="presParOf" srcId="{8DF55979-8A51-406D-BD62-43657D98DE8B}" destId="{F9E7CFF3-0F2A-4265-BA1E-A2CAD78F4379}" srcOrd="2" destOrd="0" presId="urn:microsoft.com/office/officeart/2005/8/layout/default"/>
    <dgm:cxn modelId="{3B8B74A9-ACC8-40ED-A0C9-43DB352A22D5}" type="presParOf" srcId="{8DF55979-8A51-406D-BD62-43657D98DE8B}" destId="{F4232259-FB12-48A2-875D-BA623CE8A651}" srcOrd="3" destOrd="0" presId="urn:microsoft.com/office/officeart/2005/8/layout/default"/>
    <dgm:cxn modelId="{B6A1D128-33AD-407E-80EF-C5950D4174D2}" type="presParOf" srcId="{8DF55979-8A51-406D-BD62-43657D98DE8B}" destId="{CFCD0365-F06C-442A-8F06-C1F3273E9269}" srcOrd="4" destOrd="0" presId="urn:microsoft.com/office/officeart/2005/8/layout/default"/>
    <dgm:cxn modelId="{36BDF9D3-1D95-4880-A10E-D064E222ED06}" type="presParOf" srcId="{8DF55979-8A51-406D-BD62-43657D98DE8B}" destId="{0668729C-1A75-4D80-96C0-BD6DF6B2F016}" srcOrd="5" destOrd="0" presId="urn:microsoft.com/office/officeart/2005/8/layout/default"/>
    <dgm:cxn modelId="{391AE0AE-201A-4117-A43D-105F156FD7EC}" type="presParOf" srcId="{8DF55979-8A51-406D-BD62-43657D98DE8B}" destId="{499EE35E-A69E-4D8A-9002-674AAED18CAB}" srcOrd="6" destOrd="0" presId="urn:microsoft.com/office/officeart/2005/8/layout/default"/>
    <dgm:cxn modelId="{43BAC973-AA80-428D-8CBD-65ECD1BDA307}" type="presParOf" srcId="{8DF55979-8A51-406D-BD62-43657D98DE8B}" destId="{A1388103-2AA8-4407-A864-1DADFB3CC5E3}" srcOrd="7" destOrd="0" presId="urn:microsoft.com/office/officeart/2005/8/layout/default"/>
    <dgm:cxn modelId="{84588981-D182-43E6-BFB0-6BE326A3FBE8}" type="presParOf" srcId="{8DF55979-8A51-406D-BD62-43657D98DE8B}" destId="{B85A63DD-0CD3-4221-95FC-62E1BE222B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B058CE-F68E-4063-9711-8613A5481874}" type="doc">
      <dgm:prSet loTypeId="urn:microsoft.com/office/officeart/2005/8/layout/default" loCatId="list" qsTypeId="urn:microsoft.com/office/officeart/2005/8/quickstyle/simple5" qsCatId="simple" csTypeId="urn:microsoft.com/office/officeart/2005/8/colors/accent3_1" csCatId="accent3" phldr="1"/>
      <dgm:spPr/>
      <dgm:t>
        <a:bodyPr/>
        <a:lstStyle/>
        <a:p>
          <a:endParaRPr lang="en-US"/>
        </a:p>
      </dgm:t>
    </dgm:pt>
    <dgm:pt modelId="{8A8D0FCB-418C-4D59-9100-DA36DEA7396C}">
      <dgm:prSet/>
      <dgm:spPr/>
      <dgm:t>
        <a:bodyPr/>
        <a:lstStyle/>
        <a:p>
          <a:r>
            <a:rPr lang="en-GB"/>
            <a:t>Education Comparisons.</a:t>
          </a:r>
          <a:endParaRPr lang="en-US"/>
        </a:p>
      </dgm:t>
    </dgm:pt>
    <dgm:pt modelId="{ED8FCB49-C594-4150-A018-FA026A966145}" type="parTrans" cxnId="{8A59CECB-6675-4EFB-AD63-2897111CF900}">
      <dgm:prSet/>
      <dgm:spPr/>
      <dgm:t>
        <a:bodyPr/>
        <a:lstStyle/>
        <a:p>
          <a:endParaRPr lang="en-US"/>
        </a:p>
      </dgm:t>
    </dgm:pt>
    <dgm:pt modelId="{B645BFF8-8CD2-4123-9BA3-6A9EE62709A5}" type="sibTrans" cxnId="{8A59CECB-6675-4EFB-AD63-2897111CF900}">
      <dgm:prSet/>
      <dgm:spPr/>
      <dgm:t>
        <a:bodyPr/>
        <a:lstStyle/>
        <a:p>
          <a:endParaRPr lang="en-US"/>
        </a:p>
      </dgm:t>
    </dgm:pt>
    <dgm:pt modelId="{F4EF035C-E33D-443E-BB84-71E2A1227DD7}">
      <dgm:prSet/>
      <dgm:spPr/>
      <dgm:t>
        <a:bodyPr/>
        <a:lstStyle/>
        <a:p>
          <a:r>
            <a:rPr lang="en-GB" dirty="0"/>
            <a:t>Job Roles.</a:t>
          </a:r>
          <a:endParaRPr lang="en-US" dirty="0"/>
        </a:p>
      </dgm:t>
    </dgm:pt>
    <dgm:pt modelId="{1947CC9C-5047-4F93-A635-FC89B57E684D}" type="parTrans" cxnId="{1A457F8E-D3CD-42BA-8766-5C9E6BD3F2D8}">
      <dgm:prSet/>
      <dgm:spPr/>
      <dgm:t>
        <a:bodyPr/>
        <a:lstStyle/>
        <a:p>
          <a:endParaRPr lang="en-US"/>
        </a:p>
      </dgm:t>
    </dgm:pt>
    <dgm:pt modelId="{71CDF861-3888-4B0A-B098-518268D76926}" type="sibTrans" cxnId="{1A457F8E-D3CD-42BA-8766-5C9E6BD3F2D8}">
      <dgm:prSet/>
      <dgm:spPr/>
      <dgm:t>
        <a:bodyPr/>
        <a:lstStyle/>
        <a:p>
          <a:endParaRPr lang="en-US"/>
        </a:p>
      </dgm:t>
    </dgm:pt>
    <dgm:pt modelId="{074AFB51-5EB8-47D5-A021-BE31028284FF}">
      <dgm:prSet/>
      <dgm:spPr/>
      <dgm:t>
        <a:bodyPr/>
        <a:lstStyle/>
        <a:p>
          <a:r>
            <a:rPr lang="en-GB"/>
            <a:t>Actions.</a:t>
          </a:r>
          <a:endParaRPr lang="en-US"/>
        </a:p>
      </dgm:t>
    </dgm:pt>
    <dgm:pt modelId="{91847DE5-47C5-4B1C-908F-47137B5819F6}" type="parTrans" cxnId="{70E13D17-DFA0-4A02-9CC3-6A85587774D2}">
      <dgm:prSet/>
      <dgm:spPr/>
      <dgm:t>
        <a:bodyPr/>
        <a:lstStyle/>
        <a:p>
          <a:endParaRPr lang="en-US"/>
        </a:p>
      </dgm:t>
    </dgm:pt>
    <dgm:pt modelId="{A7AC4643-5D9F-4A3D-8DFA-07EF863A0CD6}" type="sibTrans" cxnId="{70E13D17-DFA0-4A02-9CC3-6A85587774D2}">
      <dgm:prSet/>
      <dgm:spPr/>
      <dgm:t>
        <a:bodyPr/>
        <a:lstStyle/>
        <a:p>
          <a:endParaRPr lang="en-US"/>
        </a:p>
      </dgm:t>
    </dgm:pt>
    <dgm:pt modelId="{7955CC9B-428D-45DF-8FEF-D0D49D205D3D}">
      <dgm:prSet/>
      <dgm:spPr/>
      <dgm:t>
        <a:bodyPr/>
        <a:lstStyle/>
        <a:p>
          <a:r>
            <a:rPr lang="en-GB"/>
            <a:t>Level of influence.</a:t>
          </a:r>
          <a:endParaRPr lang="en-US"/>
        </a:p>
      </dgm:t>
    </dgm:pt>
    <dgm:pt modelId="{C5BDBC65-FB71-4EEA-8FE6-7CB6651A6F93}" type="parTrans" cxnId="{B09F1BDC-876F-49AF-92E5-F1C71E251F77}">
      <dgm:prSet/>
      <dgm:spPr/>
      <dgm:t>
        <a:bodyPr/>
        <a:lstStyle/>
        <a:p>
          <a:endParaRPr lang="en-US"/>
        </a:p>
      </dgm:t>
    </dgm:pt>
    <dgm:pt modelId="{0A437D6E-964E-4F22-823E-0322C401E747}" type="sibTrans" cxnId="{B09F1BDC-876F-49AF-92E5-F1C71E251F77}">
      <dgm:prSet/>
      <dgm:spPr/>
      <dgm:t>
        <a:bodyPr/>
        <a:lstStyle/>
        <a:p>
          <a:endParaRPr lang="en-US"/>
        </a:p>
      </dgm:t>
    </dgm:pt>
    <dgm:pt modelId="{DEF9E9FE-3E38-4EC8-BCBD-F88D2040CDF0}">
      <dgm:prSet/>
      <dgm:spPr/>
      <dgm:t>
        <a:bodyPr/>
        <a:lstStyle/>
        <a:p>
          <a:r>
            <a:rPr lang="en-GB" dirty="0"/>
            <a:t>Comparisons to Previous Research and Scholarship.</a:t>
          </a:r>
          <a:endParaRPr lang="en-US" dirty="0"/>
        </a:p>
      </dgm:t>
    </dgm:pt>
    <dgm:pt modelId="{875AF8B5-3438-45C5-9C4C-90F110D1483A}" type="parTrans" cxnId="{F7951A42-2ED4-4ABB-A26B-D4C7D4FCCA78}">
      <dgm:prSet/>
      <dgm:spPr/>
      <dgm:t>
        <a:bodyPr/>
        <a:lstStyle/>
        <a:p>
          <a:endParaRPr lang="en-US"/>
        </a:p>
      </dgm:t>
    </dgm:pt>
    <dgm:pt modelId="{24777E01-A41D-410E-8226-54B997755F1D}" type="sibTrans" cxnId="{F7951A42-2ED4-4ABB-A26B-D4C7D4FCCA78}">
      <dgm:prSet/>
      <dgm:spPr/>
      <dgm:t>
        <a:bodyPr/>
        <a:lstStyle/>
        <a:p>
          <a:endParaRPr lang="en-US"/>
        </a:p>
      </dgm:t>
    </dgm:pt>
    <dgm:pt modelId="{A3DFCA2C-797F-4C31-9B44-52373808996A}" type="pres">
      <dgm:prSet presAssocID="{F0B058CE-F68E-4063-9711-8613A5481874}" presName="diagram" presStyleCnt="0">
        <dgm:presLayoutVars>
          <dgm:dir/>
          <dgm:resizeHandles val="exact"/>
        </dgm:presLayoutVars>
      </dgm:prSet>
      <dgm:spPr/>
    </dgm:pt>
    <dgm:pt modelId="{67233517-EF6E-43C2-BCDC-DD99BF859F2A}" type="pres">
      <dgm:prSet presAssocID="{8A8D0FCB-418C-4D59-9100-DA36DEA7396C}" presName="node" presStyleLbl="node1" presStyleIdx="0" presStyleCnt="5">
        <dgm:presLayoutVars>
          <dgm:bulletEnabled val="1"/>
        </dgm:presLayoutVars>
      </dgm:prSet>
      <dgm:spPr/>
    </dgm:pt>
    <dgm:pt modelId="{36041BA0-60C5-4F60-8F15-104C00BBEFC1}" type="pres">
      <dgm:prSet presAssocID="{B645BFF8-8CD2-4123-9BA3-6A9EE62709A5}" presName="sibTrans" presStyleCnt="0"/>
      <dgm:spPr/>
    </dgm:pt>
    <dgm:pt modelId="{61CAE11D-BF5A-44A1-A7DC-6F0DF44F07DE}" type="pres">
      <dgm:prSet presAssocID="{F4EF035C-E33D-443E-BB84-71E2A1227DD7}" presName="node" presStyleLbl="node1" presStyleIdx="1" presStyleCnt="5">
        <dgm:presLayoutVars>
          <dgm:bulletEnabled val="1"/>
        </dgm:presLayoutVars>
      </dgm:prSet>
      <dgm:spPr/>
    </dgm:pt>
    <dgm:pt modelId="{CAF27A84-F58A-4DD4-93D3-FED837D4C83A}" type="pres">
      <dgm:prSet presAssocID="{71CDF861-3888-4B0A-B098-518268D76926}" presName="sibTrans" presStyleCnt="0"/>
      <dgm:spPr/>
    </dgm:pt>
    <dgm:pt modelId="{06296282-E1A8-42A4-B409-8EB66CD6052D}" type="pres">
      <dgm:prSet presAssocID="{074AFB51-5EB8-47D5-A021-BE31028284FF}" presName="node" presStyleLbl="node1" presStyleIdx="2" presStyleCnt="5">
        <dgm:presLayoutVars>
          <dgm:bulletEnabled val="1"/>
        </dgm:presLayoutVars>
      </dgm:prSet>
      <dgm:spPr/>
    </dgm:pt>
    <dgm:pt modelId="{82C31CF6-2953-4D2B-BB50-8B4689A008F7}" type="pres">
      <dgm:prSet presAssocID="{A7AC4643-5D9F-4A3D-8DFA-07EF863A0CD6}" presName="sibTrans" presStyleCnt="0"/>
      <dgm:spPr/>
    </dgm:pt>
    <dgm:pt modelId="{65C148C5-5061-46CC-9DCA-28B244D0C267}" type="pres">
      <dgm:prSet presAssocID="{7955CC9B-428D-45DF-8FEF-D0D49D205D3D}" presName="node" presStyleLbl="node1" presStyleIdx="3" presStyleCnt="5">
        <dgm:presLayoutVars>
          <dgm:bulletEnabled val="1"/>
        </dgm:presLayoutVars>
      </dgm:prSet>
      <dgm:spPr/>
    </dgm:pt>
    <dgm:pt modelId="{48260C2B-1A27-4680-963D-AD3B57437605}" type="pres">
      <dgm:prSet presAssocID="{0A437D6E-964E-4F22-823E-0322C401E747}" presName="sibTrans" presStyleCnt="0"/>
      <dgm:spPr/>
    </dgm:pt>
    <dgm:pt modelId="{24A181D6-65BE-4466-9D36-EB6F971E7FB4}" type="pres">
      <dgm:prSet presAssocID="{DEF9E9FE-3E38-4EC8-BCBD-F88D2040CDF0}" presName="node" presStyleLbl="node1" presStyleIdx="4" presStyleCnt="5">
        <dgm:presLayoutVars>
          <dgm:bulletEnabled val="1"/>
        </dgm:presLayoutVars>
      </dgm:prSet>
      <dgm:spPr/>
    </dgm:pt>
  </dgm:ptLst>
  <dgm:cxnLst>
    <dgm:cxn modelId="{70E13D17-DFA0-4A02-9CC3-6A85587774D2}" srcId="{F0B058CE-F68E-4063-9711-8613A5481874}" destId="{074AFB51-5EB8-47D5-A021-BE31028284FF}" srcOrd="2" destOrd="0" parTransId="{91847DE5-47C5-4B1C-908F-47137B5819F6}" sibTransId="{A7AC4643-5D9F-4A3D-8DFA-07EF863A0CD6}"/>
    <dgm:cxn modelId="{5A4D1221-793D-4147-BF0F-C25EA4CADD71}" type="presOf" srcId="{7955CC9B-428D-45DF-8FEF-D0D49D205D3D}" destId="{65C148C5-5061-46CC-9DCA-28B244D0C267}" srcOrd="0" destOrd="0" presId="urn:microsoft.com/office/officeart/2005/8/layout/default"/>
    <dgm:cxn modelId="{F7951A42-2ED4-4ABB-A26B-D4C7D4FCCA78}" srcId="{F0B058CE-F68E-4063-9711-8613A5481874}" destId="{DEF9E9FE-3E38-4EC8-BCBD-F88D2040CDF0}" srcOrd="4" destOrd="0" parTransId="{875AF8B5-3438-45C5-9C4C-90F110D1483A}" sibTransId="{24777E01-A41D-410E-8226-54B997755F1D}"/>
    <dgm:cxn modelId="{AC503A65-A2F0-4A79-8B73-8C5B2ABB2C69}" type="presOf" srcId="{074AFB51-5EB8-47D5-A021-BE31028284FF}" destId="{06296282-E1A8-42A4-B409-8EB66CD6052D}" srcOrd="0" destOrd="0" presId="urn:microsoft.com/office/officeart/2005/8/layout/default"/>
    <dgm:cxn modelId="{1A457F8E-D3CD-42BA-8766-5C9E6BD3F2D8}" srcId="{F0B058CE-F68E-4063-9711-8613A5481874}" destId="{F4EF035C-E33D-443E-BB84-71E2A1227DD7}" srcOrd="1" destOrd="0" parTransId="{1947CC9C-5047-4F93-A635-FC89B57E684D}" sibTransId="{71CDF861-3888-4B0A-B098-518268D76926}"/>
    <dgm:cxn modelId="{8A59CECB-6675-4EFB-AD63-2897111CF900}" srcId="{F0B058CE-F68E-4063-9711-8613A5481874}" destId="{8A8D0FCB-418C-4D59-9100-DA36DEA7396C}" srcOrd="0" destOrd="0" parTransId="{ED8FCB49-C594-4150-A018-FA026A966145}" sibTransId="{B645BFF8-8CD2-4123-9BA3-6A9EE62709A5}"/>
    <dgm:cxn modelId="{B09F1BDC-876F-49AF-92E5-F1C71E251F77}" srcId="{F0B058CE-F68E-4063-9711-8613A5481874}" destId="{7955CC9B-428D-45DF-8FEF-D0D49D205D3D}" srcOrd="3" destOrd="0" parTransId="{C5BDBC65-FB71-4EEA-8FE6-7CB6651A6F93}" sibTransId="{0A437D6E-964E-4F22-823E-0322C401E747}"/>
    <dgm:cxn modelId="{7C61A6E3-93DD-4FCE-8873-B22F0ECEFC94}" type="presOf" srcId="{F0B058CE-F68E-4063-9711-8613A5481874}" destId="{A3DFCA2C-797F-4C31-9B44-52373808996A}" srcOrd="0" destOrd="0" presId="urn:microsoft.com/office/officeart/2005/8/layout/default"/>
    <dgm:cxn modelId="{D6CFCFED-4BDD-49DA-9A9C-B92CCCF13F15}" type="presOf" srcId="{F4EF035C-E33D-443E-BB84-71E2A1227DD7}" destId="{61CAE11D-BF5A-44A1-A7DC-6F0DF44F07DE}" srcOrd="0" destOrd="0" presId="urn:microsoft.com/office/officeart/2005/8/layout/default"/>
    <dgm:cxn modelId="{F40A7AF8-3E7C-4777-B7E3-E9FFE0CBC121}" type="presOf" srcId="{DEF9E9FE-3E38-4EC8-BCBD-F88D2040CDF0}" destId="{24A181D6-65BE-4466-9D36-EB6F971E7FB4}" srcOrd="0" destOrd="0" presId="urn:microsoft.com/office/officeart/2005/8/layout/default"/>
    <dgm:cxn modelId="{339DFBF9-0B6E-4231-BBF2-37BCDA73C960}" type="presOf" srcId="{8A8D0FCB-418C-4D59-9100-DA36DEA7396C}" destId="{67233517-EF6E-43C2-BCDC-DD99BF859F2A}" srcOrd="0" destOrd="0" presId="urn:microsoft.com/office/officeart/2005/8/layout/default"/>
    <dgm:cxn modelId="{9F479722-BC18-47A2-958A-4683A7115515}" type="presParOf" srcId="{A3DFCA2C-797F-4C31-9B44-52373808996A}" destId="{67233517-EF6E-43C2-BCDC-DD99BF859F2A}" srcOrd="0" destOrd="0" presId="urn:microsoft.com/office/officeart/2005/8/layout/default"/>
    <dgm:cxn modelId="{A194FF76-B17C-4F4C-A2A8-512694C5BB3C}" type="presParOf" srcId="{A3DFCA2C-797F-4C31-9B44-52373808996A}" destId="{36041BA0-60C5-4F60-8F15-104C00BBEFC1}" srcOrd="1" destOrd="0" presId="urn:microsoft.com/office/officeart/2005/8/layout/default"/>
    <dgm:cxn modelId="{0986730C-A2AC-4FFA-AA15-F6DE817C3457}" type="presParOf" srcId="{A3DFCA2C-797F-4C31-9B44-52373808996A}" destId="{61CAE11D-BF5A-44A1-A7DC-6F0DF44F07DE}" srcOrd="2" destOrd="0" presId="urn:microsoft.com/office/officeart/2005/8/layout/default"/>
    <dgm:cxn modelId="{591C362B-6912-4BAA-8A29-18FF11B79B61}" type="presParOf" srcId="{A3DFCA2C-797F-4C31-9B44-52373808996A}" destId="{CAF27A84-F58A-4DD4-93D3-FED837D4C83A}" srcOrd="3" destOrd="0" presId="urn:microsoft.com/office/officeart/2005/8/layout/default"/>
    <dgm:cxn modelId="{393E6C9D-503E-49A2-B46F-91469D672743}" type="presParOf" srcId="{A3DFCA2C-797F-4C31-9B44-52373808996A}" destId="{06296282-E1A8-42A4-B409-8EB66CD6052D}" srcOrd="4" destOrd="0" presId="urn:microsoft.com/office/officeart/2005/8/layout/default"/>
    <dgm:cxn modelId="{E42F9273-A4D5-41EE-9136-9C1511639CB7}" type="presParOf" srcId="{A3DFCA2C-797F-4C31-9B44-52373808996A}" destId="{82C31CF6-2953-4D2B-BB50-8B4689A008F7}" srcOrd="5" destOrd="0" presId="urn:microsoft.com/office/officeart/2005/8/layout/default"/>
    <dgm:cxn modelId="{B5AC232F-EC88-425E-B668-A661254EF491}" type="presParOf" srcId="{A3DFCA2C-797F-4C31-9B44-52373808996A}" destId="{65C148C5-5061-46CC-9DCA-28B244D0C267}" srcOrd="6" destOrd="0" presId="urn:microsoft.com/office/officeart/2005/8/layout/default"/>
    <dgm:cxn modelId="{820842C2-5F09-4C9D-9AF4-2262AA77036D}" type="presParOf" srcId="{A3DFCA2C-797F-4C31-9B44-52373808996A}" destId="{48260C2B-1A27-4680-963D-AD3B57437605}" srcOrd="7" destOrd="0" presId="urn:microsoft.com/office/officeart/2005/8/layout/default"/>
    <dgm:cxn modelId="{F3DBCEB5-CB9D-4025-87F3-BA5D10DBD899}" type="presParOf" srcId="{A3DFCA2C-797F-4C31-9B44-52373808996A}" destId="{24A181D6-65BE-4466-9D36-EB6F971E7FB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7EFECF-C7D8-4038-B2FA-5A0F3E79FCC8}" type="doc">
      <dgm:prSet loTypeId="urn:microsoft.com/office/officeart/2005/8/layout/vList5" loCatId="list" qsTypeId="urn:microsoft.com/office/officeart/2005/8/quickstyle/3d2" qsCatId="3D" csTypeId="urn:microsoft.com/office/officeart/2005/8/colors/accent0_1" csCatId="mainScheme" phldr="1"/>
      <dgm:spPr/>
      <dgm:t>
        <a:bodyPr/>
        <a:lstStyle/>
        <a:p>
          <a:endParaRPr lang="en-US"/>
        </a:p>
      </dgm:t>
    </dgm:pt>
    <dgm:pt modelId="{FFDDB023-1CAA-4770-B65D-41405F2A5E15}">
      <dgm:prSet/>
      <dgm:spPr/>
      <dgm:t>
        <a:bodyPr/>
        <a:lstStyle/>
        <a:p>
          <a:r>
            <a:rPr lang="en-GB"/>
            <a:t>Autobiography’s &amp; Personal Accounts</a:t>
          </a:r>
          <a:endParaRPr lang="en-US"/>
        </a:p>
      </dgm:t>
    </dgm:pt>
    <dgm:pt modelId="{B3A55248-9866-421B-AB91-D1A99CDF8879}" type="parTrans" cxnId="{21539FF6-FB4E-4041-8F71-482C0588ED6E}">
      <dgm:prSet/>
      <dgm:spPr/>
      <dgm:t>
        <a:bodyPr/>
        <a:lstStyle/>
        <a:p>
          <a:endParaRPr lang="en-US"/>
        </a:p>
      </dgm:t>
    </dgm:pt>
    <dgm:pt modelId="{8F09B953-C14D-4034-B101-BB3D6E12D55F}" type="sibTrans" cxnId="{21539FF6-FB4E-4041-8F71-482C0588ED6E}">
      <dgm:prSet/>
      <dgm:spPr/>
      <dgm:t>
        <a:bodyPr/>
        <a:lstStyle/>
        <a:p>
          <a:endParaRPr lang="en-US"/>
        </a:p>
      </dgm:t>
    </dgm:pt>
    <dgm:pt modelId="{E6C35C99-91DE-426E-AEF3-370F007C3F87}">
      <dgm:prSet/>
      <dgm:spPr/>
      <dgm:t>
        <a:bodyPr/>
        <a:lstStyle/>
        <a:p>
          <a:r>
            <a:rPr lang="en-GB" dirty="0"/>
            <a:t>Pre 1945 Vs Post 1945 </a:t>
          </a:r>
          <a:endParaRPr lang="en-US" dirty="0"/>
        </a:p>
      </dgm:t>
    </dgm:pt>
    <dgm:pt modelId="{BC43B264-D75D-491A-9946-C72F325C3415}" type="parTrans" cxnId="{7AA0DD78-B8A1-45C8-84D8-B8EBD8B39060}">
      <dgm:prSet/>
      <dgm:spPr/>
      <dgm:t>
        <a:bodyPr/>
        <a:lstStyle/>
        <a:p>
          <a:endParaRPr lang="en-US"/>
        </a:p>
      </dgm:t>
    </dgm:pt>
    <dgm:pt modelId="{B77A8F72-C42D-4537-A21E-422E2D5BDBBC}" type="sibTrans" cxnId="{7AA0DD78-B8A1-45C8-84D8-B8EBD8B39060}">
      <dgm:prSet/>
      <dgm:spPr/>
      <dgm:t>
        <a:bodyPr/>
        <a:lstStyle/>
        <a:p>
          <a:endParaRPr lang="en-US"/>
        </a:p>
      </dgm:t>
    </dgm:pt>
    <dgm:pt modelId="{B425C853-6AD3-4243-BB65-CDE8B4C4A55F}">
      <dgm:prSet/>
      <dgm:spPr/>
      <dgm:t>
        <a:bodyPr/>
        <a:lstStyle/>
        <a:p>
          <a:r>
            <a:rPr lang="en-GB"/>
            <a:t>Diaries</a:t>
          </a:r>
          <a:endParaRPr lang="en-US"/>
        </a:p>
      </dgm:t>
    </dgm:pt>
    <dgm:pt modelId="{106627E5-9470-4DB9-9C3A-49C1C4A07EB0}" type="parTrans" cxnId="{E54CF8AF-1873-46B0-BA55-035E510842EB}">
      <dgm:prSet/>
      <dgm:spPr/>
      <dgm:t>
        <a:bodyPr/>
        <a:lstStyle/>
        <a:p>
          <a:endParaRPr lang="en-US"/>
        </a:p>
      </dgm:t>
    </dgm:pt>
    <dgm:pt modelId="{47AB35C2-C1C9-4720-8A14-130AEEA9EC98}" type="sibTrans" cxnId="{E54CF8AF-1873-46B0-BA55-035E510842EB}">
      <dgm:prSet/>
      <dgm:spPr/>
      <dgm:t>
        <a:bodyPr/>
        <a:lstStyle/>
        <a:p>
          <a:endParaRPr lang="en-US"/>
        </a:p>
      </dgm:t>
    </dgm:pt>
    <dgm:pt modelId="{6805F515-144D-4FD5-BBC9-4529BD4C37B0}">
      <dgm:prSet/>
      <dgm:spPr/>
      <dgm:t>
        <a:bodyPr/>
        <a:lstStyle/>
        <a:p>
          <a:r>
            <a:rPr lang="en-US" dirty="0"/>
            <a:t>Other</a:t>
          </a:r>
        </a:p>
      </dgm:t>
    </dgm:pt>
    <dgm:pt modelId="{1C6DD6F8-A4BA-45E4-B63C-3D641A83834D}" type="parTrans" cxnId="{7C25085C-60AC-4C33-AF46-D9FB1B90ED01}">
      <dgm:prSet/>
      <dgm:spPr/>
      <dgm:t>
        <a:bodyPr/>
        <a:lstStyle/>
        <a:p>
          <a:endParaRPr lang="en-US"/>
        </a:p>
      </dgm:t>
    </dgm:pt>
    <dgm:pt modelId="{E1656983-1C69-4834-B866-604542F813DC}" type="sibTrans" cxnId="{7C25085C-60AC-4C33-AF46-D9FB1B90ED01}">
      <dgm:prSet/>
      <dgm:spPr/>
      <dgm:t>
        <a:bodyPr/>
        <a:lstStyle/>
        <a:p>
          <a:endParaRPr lang="en-US"/>
        </a:p>
      </dgm:t>
    </dgm:pt>
    <dgm:pt modelId="{C95E5613-D370-445A-9DD2-BCF431BEAB37}">
      <dgm:prSet/>
      <dgm:spPr/>
      <dgm:t>
        <a:bodyPr/>
        <a:lstStyle/>
        <a:p>
          <a:r>
            <a:rPr lang="en-GB" dirty="0"/>
            <a:t>Limited </a:t>
          </a:r>
          <a:endParaRPr lang="en-US" dirty="0"/>
        </a:p>
      </dgm:t>
    </dgm:pt>
    <dgm:pt modelId="{794976E0-1806-4BB5-B419-AC2773F50644}" type="parTrans" cxnId="{77169C0A-6660-44B7-963D-2D29FDA5CC62}">
      <dgm:prSet/>
      <dgm:spPr/>
      <dgm:t>
        <a:bodyPr/>
        <a:lstStyle/>
        <a:p>
          <a:endParaRPr lang="en-US"/>
        </a:p>
      </dgm:t>
    </dgm:pt>
    <dgm:pt modelId="{3A48A5B1-5DB0-458E-A907-8C0E103E5968}" type="sibTrans" cxnId="{77169C0A-6660-44B7-963D-2D29FDA5CC62}">
      <dgm:prSet/>
      <dgm:spPr/>
      <dgm:t>
        <a:bodyPr/>
        <a:lstStyle/>
        <a:p>
          <a:endParaRPr lang="en-US"/>
        </a:p>
      </dgm:t>
    </dgm:pt>
    <dgm:pt modelId="{216D2E66-9F0D-4C78-9F99-80992893AF32}">
      <dgm:prSet/>
      <dgm:spPr/>
      <dgm:t>
        <a:bodyPr/>
        <a:lstStyle/>
        <a:p>
          <a:r>
            <a:rPr lang="en-GB" dirty="0"/>
            <a:t>Alterations</a:t>
          </a:r>
          <a:endParaRPr lang="en-US" dirty="0"/>
        </a:p>
      </dgm:t>
    </dgm:pt>
    <dgm:pt modelId="{9B6916F4-7F0D-4467-957B-EC6F1E00E062}" type="parTrans" cxnId="{6905182B-4195-4CBC-BBEB-3481485D97CA}">
      <dgm:prSet/>
      <dgm:spPr/>
      <dgm:t>
        <a:bodyPr/>
        <a:lstStyle/>
        <a:p>
          <a:endParaRPr lang="en-US"/>
        </a:p>
      </dgm:t>
    </dgm:pt>
    <dgm:pt modelId="{6AFD62F0-454F-4C37-9AC3-D820FCF68046}" type="sibTrans" cxnId="{6905182B-4195-4CBC-BBEB-3481485D97CA}">
      <dgm:prSet/>
      <dgm:spPr/>
      <dgm:t>
        <a:bodyPr/>
        <a:lstStyle/>
        <a:p>
          <a:endParaRPr lang="en-US"/>
        </a:p>
      </dgm:t>
    </dgm:pt>
    <dgm:pt modelId="{3F066B57-40FA-462C-AE0D-E3DC3FE1B583}">
      <dgm:prSet/>
      <dgm:spPr/>
      <dgm:t>
        <a:bodyPr/>
        <a:lstStyle/>
        <a:p>
          <a:r>
            <a:rPr lang="en-GB"/>
            <a:t>Official documentation. </a:t>
          </a:r>
          <a:endParaRPr lang="en-US" dirty="0"/>
        </a:p>
      </dgm:t>
    </dgm:pt>
    <dgm:pt modelId="{B88C32CC-13A6-4187-A1AE-7308E0EC807A}" type="parTrans" cxnId="{308BB0BA-0360-436F-81FD-7C603A456180}">
      <dgm:prSet/>
      <dgm:spPr/>
      <dgm:t>
        <a:bodyPr/>
        <a:lstStyle/>
        <a:p>
          <a:endParaRPr lang="en-US"/>
        </a:p>
      </dgm:t>
    </dgm:pt>
    <dgm:pt modelId="{80D58605-452C-4A0C-9881-2F53AFDB160D}" type="sibTrans" cxnId="{308BB0BA-0360-436F-81FD-7C603A456180}">
      <dgm:prSet/>
      <dgm:spPr/>
      <dgm:t>
        <a:bodyPr/>
        <a:lstStyle/>
        <a:p>
          <a:endParaRPr lang="en-US"/>
        </a:p>
      </dgm:t>
    </dgm:pt>
    <dgm:pt modelId="{D4D8D92A-F1B8-4BB5-9517-25195FBEE0E4}">
      <dgm:prSet/>
      <dgm:spPr/>
      <dgm:t>
        <a:bodyPr/>
        <a:lstStyle/>
        <a:p>
          <a:r>
            <a:rPr lang="en-GB" dirty="0"/>
            <a:t>Joseph Goebbels’s (PHD)</a:t>
          </a:r>
          <a:endParaRPr lang="en-US" dirty="0"/>
        </a:p>
      </dgm:t>
    </dgm:pt>
    <dgm:pt modelId="{4C43810D-E4EF-41D1-9BD7-9094DB9E2049}" type="sibTrans" cxnId="{6C4C3EFA-9274-4C19-8002-191E9AE386B7}">
      <dgm:prSet/>
      <dgm:spPr/>
      <dgm:t>
        <a:bodyPr/>
        <a:lstStyle/>
        <a:p>
          <a:endParaRPr lang="en-US"/>
        </a:p>
      </dgm:t>
    </dgm:pt>
    <dgm:pt modelId="{0933A238-EEEF-49DE-BB1A-5C5EB4C814F4}" type="parTrans" cxnId="{6C4C3EFA-9274-4C19-8002-191E9AE386B7}">
      <dgm:prSet/>
      <dgm:spPr/>
      <dgm:t>
        <a:bodyPr/>
        <a:lstStyle/>
        <a:p>
          <a:endParaRPr lang="en-US"/>
        </a:p>
      </dgm:t>
    </dgm:pt>
    <dgm:pt modelId="{2BBF5974-BCD5-4339-99A8-A787CFEDB4F2}">
      <dgm:prSet/>
      <dgm:spPr/>
      <dgm:t>
        <a:bodyPr/>
        <a:lstStyle/>
        <a:p>
          <a:r>
            <a:rPr lang="en-GB" dirty="0"/>
            <a:t>Albert Speer  (Masters)</a:t>
          </a:r>
          <a:endParaRPr lang="en-US" dirty="0"/>
        </a:p>
      </dgm:t>
    </dgm:pt>
    <dgm:pt modelId="{325AC2B3-DC3F-451D-B633-EED48A36C3C8}" type="sibTrans" cxnId="{B4795688-D8C7-4DD2-A7FD-67ABCD662107}">
      <dgm:prSet/>
      <dgm:spPr/>
      <dgm:t>
        <a:bodyPr/>
        <a:lstStyle/>
        <a:p>
          <a:endParaRPr lang="en-US"/>
        </a:p>
      </dgm:t>
    </dgm:pt>
    <dgm:pt modelId="{116F5E67-097D-48F2-AC1C-4478CBB7DCAF}" type="parTrans" cxnId="{B4795688-D8C7-4DD2-A7FD-67ABCD662107}">
      <dgm:prSet/>
      <dgm:spPr/>
      <dgm:t>
        <a:bodyPr/>
        <a:lstStyle/>
        <a:p>
          <a:endParaRPr lang="en-US"/>
        </a:p>
      </dgm:t>
    </dgm:pt>
    <dgm:pt modelId="{457A4CFB-F010-4168-ABC5-ACF04CEF4AB9}" type="pres">
      <dgm:prSet presAssocID="{CC7EFECF-C7D8-4038-B2FA-5A0F3E79FCC8}" presName="Name0" presStyleCnt="0">
        <dgm:presLayoutVars>
          <dgm:dir/>
          <dgm:animLvl val="lvl"/>
          <dgm:resizeHandles val="exact"/>
        </dgm:presLayoutVars>
      </dgm:prSet>
      <dgm:spPr/>
    </dgm:pt>
    <dgm:pt modelId="{328C3FF7-FAA6-4DDA-8E47-B877DE27052B}" type="pres">
      <dgm:prSet presAssocID="{3F066B57-40FA-462C-AE0D-E3DC3FE1B583}" presName="linNode" presStyleCnt="0"/>
      <dgm:spPr/>
    </dgm:pt>
    <dgm:pt modelId="{4239A476-94A8-4E7F-8720-FF22707F1A5C}" type="pres">
      <dgm:prSet presAssocID="{3F066B57-40FA-462C-AE0D-E3DC3FE1B583}" presName="parentText" presStyleLbl="node1" presStyleIdx="0" presStyleCnt="4">
        <dgm:presLayoutVars>
          <dgm:chMax val="1"/>
          <dgm:bulletEnabled val="1"/>
        </dgm:presLayoutVars>
      </dgm:prSet>
      <dgm:spPr/>
    </dgm:pt>
    <dgm:pt modelId="{959D082F-0717-4F27-A803-FC97131A4B28}" type="pres">
      <dgm:prSet presAssocID="{80D58605-452C-4A0C-9881-2F53AFDB160D}" presName="sp" presStyleCnt="0"/>
      <dgm:spPr/>
    </dgm:pt>
    <dgm:pt modelId="{4434FD42-8E58-4AD1-8FCA-7DA491C74EF3}" type="pres">
      <dgm:prSet presAssocID="{FFDDB023-1CAA-4770-B65D-41405F2A5E15}" presName="linNode" presStyleCnt="0"/>
      <dgm:spPr/>
    </dgm:pt>
    <dgm:pt modelId="{4AC38E42-FA59-45C4-91D8-99A2FF5C8927}" type="pres">
      <dgm:prSet presAssocID="{FFDDB023-1CAA-4770-B65D-41405F2A5E15}" presName="parentText" presStyleLbl="node1" presStyleIdx="1" presStyleCnt="4">
        <dgm:presLayoutVars>
          <dgm:chMax val="1"/>
          <dgm:bulletEnabled val="1"/>
        </dgm:presLayoutVars>
      </dgm:prSet>
      <dgm:spPr/>
    </dgm:pt>
    <dgm:pt modelId="{8980B06B-76F7-4178-9908-C6B49A453F9A}" type="pres">
      <dgm:prSet presAssocID="{FFDDB023-1CAA-4770-B65D-41405F2A5E15}" presName="descendantText" presStyleLbl="alignAccFollowNode1" presStyleIdx="0" presStyleCnt="3">
        <dgm:presLayoutVars>
          <dgm:bulletEnabled val="1"/>
        </dgm:presLayoutVars>
      </dgm:prSet>
      <dgm:spPr/>
    </dgm:pt>
    <dgm:pt modelId="{BE08BB22-F16C-4D95-AAC4-0D98166826E2}" type="pres">
      <dgm:prSet presAssocID="{8F09B953-C14D-4034-B101-BB3D6E12D55F}" presName="sp" presStyleCnt="0"/>
      <dgm:spPr/>
    </dgm:pt>
    <dgm:pt modelId="{81644237-8E26-44BF-B503-27920C120598}" type="pres">
      <dgm:prSet presAssocID="{B425C853-6AD3-4243-BB65-CDE8B4C4A55F}" presName="linNode" presStyleCnt="0"/>
      <dgm:spPr/>
    </dgm:pt>
    <dgm:pt modelId="{88357E6A-900E-4420-91C1-F08693AD64BD}" type="pres">
      <dgm:prSet presAssocID="{B425C853-6AD3-4243-BB65-CDE8B4C4A55F}" presName="parentText" presStyleLbl="node1" presStyleIdx="2" presStyleCnt="4">
        <dgm:presLayoutVars>
          <dgm:chMax val="1"/>
          <dgm:bulletEnabled val="1"/>
        </dgm:presLayoutVars>
      </dgm:prSet>
      <dgm:spPr/>
    </dgm:pt>
    <dgm:pt modelId="{7AAF5433-EF79-486B-A566-4B105E05900B}" type="pres">
      <dgm:prSet presAssocID="{B425C853-6AD3-4243-BB65-CDE8B4C4A55F}" presName="descendantText" presStyleLbl="alignAccFollowNode1" presStyleIdx="1" presStyleCnt="3">
        <dgm:presLayoutVars>
          <dgm:bulletEnabled val="1"/>
        </dgm:presLayoutVars>
      </dgm:prSet>
      <dgm:spPr/>
    </dgm:pt>
    <dgm:pt modelId="{C5243001-887A-4AEE-9950-744AF0287F79}" type="pres">
      <dgm:prSet presAssocID="{47AB35C2-C1C9-4720-8A14-130AEEA9EC98}" presName="sp" presStyleCnt="0"/>
      <dgm:spPr/>
    </dgm:pt>
    <dgm:pt modelId="{EAF49FE6-9CC9-4BBB-8663-1FB8A49B3745}" type="pres">
      <dgm:prSet presAssocID="{6805F515-144D-4FD5-BBC9-4529BD4C37B0}" presName="linNode" presStyleCnt="0"/>
      <dgm:spPr/>
    </dgm:pt>
    <dgm:pt modelId="{836F67F7-53F6-41BE-9DDF-EE94AF0270F1}" type="pres">
      <dgm:prSet presAssocID="{6805F515-144D-4FD5-BBC9-4529BD4C37B0}" presName="parentText" presStyleLbl="node1" presStyleIdx="3" presStyleCnt="4">
        <dgm:presLayoutVars>
          <dgm:chMax val="1"/>
          <dgm:bulletEnabled val="1"/>
        </dgm:presLayoutVars>
      </dgm:prSet>
      <dgm:spPr/>
    </dgm:pt>
    <dgm:pt modelId="{E5C7834A-9449-4C59-9748-1B36C76A293E}" type="pres">
      <dgm:prSet presAssocID="{6805F515-144D-4FD5-BBC9-4529BD4C37B0}" presName="descendantText" presStyleLbl="alignAccFollowNode1" presStyleIdx="2" presStyleCnt="3" custLinFactY="-196574" custLinFactNeighborY="-200000">
        <dgm:presLayoutVars>
          <dgm:bulletEnabled val="1"/>
        </dgm:presLayoutVars>
      </dgm:prSet>
      <dgm:spPr/>
    </dgm:pt>
  </dgm:ptLst>
  <dgm:cxnLst>
    <dgm:cxn modelId="{77169C0A-6660-44B7-963D-2D29FDA5CC62}" srcId="{6805F515-144D-4FD5-BBC9-4529BD4C37B0}" destId="{C95E5613-D370-445A-9DD2-BCF431BEAB37}" srcOrd="0" destOrd="0" parTransId="{794976E0-1806-4BB5-B419-AC2773F50644}" sibTransId="{3A48A5B1-5DB0-458E-A907-8C0E103E5968}"/>
    <dgm:cxn modelId="{0CE21C0D-E3A3-46C5-9A42-951347EC2F72}" type="presOf" srcId="{B425C853-6AD3-4243-BB65-CDE8B4C4A55F}" destId="{88357E6A-900E-4420-91C1-F08693AD64BD}" srcOrd="0" destOrd="0" presId="urn:microsoft.com/office/officeart/2005/8/layout/vList5"/>
    <dgm:cxn modelId="{3132DB0E-0B7A-4FD3-BD41-B41AD1F7267C}" type="presOf" srcId="{CC7EFECF-C7D8-4038-B2FA-5A0F3E79FCC8}" destId="{457A4CFB-F010-4168-ABC5-ACF04CEF4AB9}" srcOrd="0" destOrd="0" presId="urn:microsoft.com/office/officeart/2005/8/layout/vList5"/>
    <dgm:cxn modelId="{7AB05524-0613-445A-94D1-4636489BBF4F}" type="presOf" srcId="{3F066B57-40FA-462C-AE0D-E3DC3FE1B583}" destId="{4239A476-94A8-4E7F-8720-FF22707F1A5C}" srcOrd="0" destOrd="0" presId="urn:microsoft.com/office/officeart/2005/8/layout/vList5"/>
    <dgm:cxn modelId="{6905182B-4195-4CBC-BBEB-3481485D97CA}" srcId="{6805F515-144D-4FD5-BBC9-4529BD4C37B0}" destId="{216D2E66-9F0D-4C78-9F99-80992893AF32}" srcOrd="1" destOrd="0" parTransId="{9B6916F4-7F0D-4467-957B-EC6F1E00E062}" sibTransId="{6AFD62F0-454F-4C37-9AC3-D820FCF68046}"/>
    <dgm:cxn modelId="{EE87223F-8FB6-4801-B975-BF937D631F3E}" type="presOf" srcId="{2BBF5974-BCD5-4339-99A8-A787CFEDB4F2}" destId="{7AAF5433-EF79-486B-A566-4B105E05900B}" srcOrd="0" destOrd="1" presId="urn:microsoft.com/office/officeart/2005/8/layout/vList5"/>
    <dgm:cxn modelId="{7C25085C-60AC-4C33-AF46-D9FB1B90ED01}" srcId="{CC7EFECF-C7D8-4038-B2FA-5A0F3E79FCC8}" destId="{6805F515-144D-4FD5-BBC9-4529BD4C37B0}" srcOrd="3" destOrd="0" parTransId="{1C6DD6F8-A4BA-45E4-B63C-3D641A83834D}" sibTransId="{E1656983-1C69-4834-B866-604542F813DC}"/>
    <dgm:cxn modelId="{609D5365-6679-45BD-A7FE-86C6D251DFEA}" type="presOf" srcId="{FFDDB023-1CAA-4770-B65D-41405F2A5E15}" destId="{4AC38E42-FA59-45C4-91D8-99A2FF5C8927}" srcOrd="0" destOrd="0" presId="urn:microsoft.com/office/officeart/2005/8/layout/vList5"/>
    <dgm:cxn modelId="{34B6E545-F475-43CB-8CD7-BCE3D379FC9E}" type="presOf" srcId="{E6C35C99-91DE-426E-AEF3-370F007C3F87}" destId="{8980B06B-76F7-4178-9908-C6B49A453F9A}" srcOrd="0" destOrd="0" presId="urn:microsoft.com/office/officeart/2005/8/layout/vList5"/>
    <dgm:cxn modelId="{FE8D4F69-FB47-4818-874E-DC40F3851E0E}" type="presOf" srcId="{216D2E66-9F0D-4C78-9F99-80992893AF32}" destId="{E5C7834A-9449-4C59-9748-1B36C76A293E}" srcOrd="0" destOrd="1" presId="urn:microsoft.com/office/officeart/2005/8/layout/vList5"/>
    <dgm:cxn modelId="{7AA0DD78-B8A1-45C8-84D8-B8EBD8B39060}" srcId="{FFDDB023-1CAA-4770-B65D-41405F2A5E15}" destId="{E6C35C99-91DE-426E-AEF3-370F007C3F87}" srcOrd="0" destOrd="0" parTransId="{BC43B264-D75D-491A-9946-C72F325C3415}" sibTransId="{B77A8F72-C42D-4537-A21E-422E2D5BDBBC}"/>
    <dgm:cxn modelId="{B4795688-D8C7-4DD2-A7FD-67ABCD662107}" srcId="{B425C853-6AD3-4243-BB65-CDE8B4C4A55F}" destId="{2BBF5974-BCD5-4339-99A8-A787CFEDB4F2}" srcOrd="1" destOrd="0" parTransId="{116F5E67-097D-48F2-AC1C-4478CBB7DCAF}" sibTransId="{325AC2B3-DC3F-451D-B633-EED48A36C3C8}"/>
    <dgm:cxn modelId="{E54CF8AF-1873-46B0-BA55-035E510842EB}" srcId="{CC7EFECF-C7D8-4038-B2FA-5A0F3E79FCC8}" destId="{B425C853-6AD3-4243-BB65-CDE8B4C4A55F}" srcOrd="2" destOrd="0" parTransId="{106627E5-9470-4DB9-9C3A-49C1C4A07EB0}" sibTransId="{47AB35C2-C1C9-4720-8A14-130AEEA9EC98}"/>
    <dgm:cxn modelId="{0ABFB1B8-523F-4A2F-B6FD-07A974356468}" type="presOf" srcId="{C95E5613-D370-445A-9DD2-BCF431BEAB37}" destId="{E5C7834A-9449-4C59-9748-1B36C76A293E}" srcOrd="0" destOrd="0" presId="urn:microsoft.com/office/officeart/2005/8/layout/vList5"/>
    <dgm:cxn modelId="{308BB0BA-0360-436F-81FD-7C603A456180}" srcId="{CC7EFECF-C7D8-4038-B2FA-5A0F3E79FCC8}" destId="{3F066B57-40FA-462C-AE0D-E3DC3FE1B583}" srcOrd="0" destOrd="0" parTransId="{B88C32CC-13A6-4187-A1AE-7308E0EC807A}" sibTransId="{80D58605-452C-4A0C-9881-2F53AFDB160D}"/>
    <dgm:cxn modelId="{8D031BCC-548B-48E3-B949-12756E2639D6}" type="presOf" srcId="{6805F515-144D-4FD5-BBC9-4529BD4C37B0}" destId="{836F67F7-53F6-41BE-9DDF-EE94AF0270F1}" srcOrd="0" destOrd="0" presId="urn:microsoft.com/office/officeart/2005/8/layout/vList5"/>
    <dgm:cxn modelId="{AD41DCDD-140C-4126-8C43-E0932591087F}" type="presOf" srcId="{D4D8D92A-F1B8-4BB5-9517-25195FBEE0E4}" destId="{7AAF5433-EF79-486B-A566-4B105E05900B}" srcOrd="0" destOrd="0" presId="urn:microsoft.com/office/officeart/2005/8/layout/vList5"/>
    <dgm:cxn modelId="{21539FF6-FB4E-4041-8F71-482C0588ED6E}" srcId="{CC7EFECF-C7D8-4038-B2FA-5A0F3E79FCC8}" destId="{FFDDB023-1CAA-4770-B65D-41405F2A5E15}" srcOrd="1" destOrd="0" parTransId="{B3A55248-9866-421B-AB91-D1A99CDF8879}" sibTransId="{8F09B953-C14D-4034-B101-BB3D6E12D55F}"/>
    <dgm:cxn modelId="{6C4C3EFA-9274-4C19-8002-191E9AE386B7}" srcId="{B425C853-6AD3-4243-BB65-CDE8B4C4A55F}" destId="{D4D8D92A-F1B8-4BB5-9517-25195FBEE0E4}" srcOrd="0" destOrd="0" parTransId="{0933A238-EEEF-49DE-BB1A-5C5EB4C814F4}" sibTransId="{4C43810D-E4EF-41D1-9BD7-9094DB9E2049}"/>
    <dgm:cxn modelId="{8149D88C-C1A4-4426-97DE-B6EA8C362EEF}" type="presParOf" srcId="{457A4CFB-F010-4168-ABC5-ACF04CEF4AB9}" destId="{328C3FF7-FAA6-4DDA-8E47-B877DE27052B}" srcOrd="0" destOrd="0" presId="urn:microsoft.com/office/officeart/2005/8/layout/vList5"/>
    <dgm:cxn modelId="{085361ED-C5C1-4E8E-9127-1E195C98EC5F}" type="presParOf" srcId="{328C3FF7-FAA6-4DDA-8E47-B877DE27052B}" destId="{4239A476-94A8-4E7F-8720-FF22707F1A5C}" srcOrd="0" destOrd="0" presId="urn:microsoft.com/office/officeart/2005/8/layout/vList5"/>
    <dgm:cxn modelId="{5A389F39-62F8-4676-83F6-7F0E91AE2323}" type="presParOf" srcId="{457A4CFB-F010-4168-ABC5-ACF04CEF4AB9}" destId="{959D082F-0717-4F27-A803-FC97131A4B28}" srcOrd="1" destOrd="0" presId="urn:microsoft.com/office/officeart/2005/8/layout/vList5"/>
    <dgm:cxn modelId="{AA3478C7-5D9B-4565-B4A9-F6D2F9A319EE}" type="presParOf" srcId="{457A4CFB-F010-4168-ABC5-ACF04CEF4AB9}" destId="{4434FD42-8E58-4AD1-8FCA-7DA491C74EF3}" srcOrd="2" destOrd="0" presId="urn:microsoft.com/office/officeart/2005/8/layout/vList5"/>
    <dgm:cxn modelId="{7D9F33C0-B646-493B-9FC0-B6F1289F230D}" type="presParOf" srcId="{4434FD42-8E58-4AD1-8FCA-7DA491C74EF3}" destId="{4AC38E42-FA59-45C4-91D8-99A2FF5C8927}" srcOrd="0" destOrd="0" presId="urn:microsoft.com/office/officeart/2005/8/layout/vList5"/>
    <dgm:cxn modelId="{05C60B15-CDB8-450D-953C-F17DC8FFF3AB}" type="presParOf" srcId="{4434FD42-8E58-4AD1-8FCA-7DA491C74EF3}" destId="{8980B06B-76F7-4178-9908-C6B49A453F9A}" srcOrd="1" destOrd="0" presId="urn:microsoft.com/office/officeart/2005/8/layout/vList5"/>
    <dgm:cxn modelId="{9A8F8BDD-9572-4D71-801B-3103C0F69DD9}" type="presParOf" srcId="{457A4CFB-F010-4168-ABC5-ACF04CEF4AB9}" destId="{BE08BB22-F16C-4D95-AAC4-0D98166826E2}" srcOrd="3" destOrd="0" presId="urn:microsoft.com/office/officeart/2005/8/layout/vList5"/>
    <dgm:cxn modelId="{7D4AD4C0-00EE-4339-BC85-F2814C9D6820}" type="presParOf" srcId="{457A4CFB-F010-4168-ABC5-ACF04CEF4AB9}" destId="{81644237-8E26-44BF-B503-27920C120598}" srcOrd="4" destOrd="0" presId="urn:microsoft.com/office/officeart/2005/8/layout/vList5"/>
    <dgm:cxn modelId="{1BD26D29-FFD1-46F1-A715-EDD53A88D63A}" type="presParOf" srcId="{81644237-8E26-44BF-B503-27920C120598}" destId="{88357E6A-900E-4420-91C1-F08693AD64BD}" srcOrd="0" destOrd="0" presId="urn:microsoft.com/office/officeart/2005/8/layout/vList5"/>
    <dgm:cxn modelId="{6CBB35B5-0BC1-410D-B74C-9A9637386420}" type="presParOf" srcId="{81644237-8E26-44BF-B503-27920C120598}" destId="{7AAF5433-EF79-486B-A566-4B105E05900B}" srcOrd="1" destOrd="0" presId="urn:microsoft.com/office/officeart/2005/8/layout/vList5"/>
    <dgm:cxn modelId="{17AFD1FC-6562-44FA-9E8C-D93C6710A466}" type="presParOf" srcId="{457A4CFB-F010-4168-ABC5-ACF04CEF4AB9}" destId="{C5243001-887A-4AEE-9950-744AF0287F79}" srcOrd="5" destOrd="0" presId="urn:microsoft.com/office/officeart/2005/8/layout/vList5"/>
    <dgm:cxn modelId="{27E3E672-A868-4845-A01C-9822A6F095C5}" type="presParOf" srcId="{457A4CFB-F010-4168-ABC5-ACF04CEF4AB9}" destId="{EAF49FE6-9CC9-4BBB-8663-1FB8A49B3745}" srcOrd="6" destOrd="0" presId="urn:microsoft.com/office/officeart/2005/8/layout/vList5"/>
    <dgm:cxn modelId="{324FBCAD-4F95-4477-A6EF-BD2B0ED59113}" type="presParOf" srcId="{EAF49FE6-9CC9-4BBB-8663-1FB8A49B3745}" destId="{836F67F7-53F6-41BE-9DDF-EE94AF0270F1}" srcOrd="0" destOrd="0" presId="urn:microsoft.com/office/officeart/2005/8/layout/vList5"/>
    <dgm:cxn modelId="{DAC24E09-8A01-4512-B989-E188A7F08C97}" type="presParOf" srcId="{EAF49FE6-9CC9-4BBB-8663-1FB8A49B3745}" destId="{E5C7834A-9449-4C59-9748-1B36C76A293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853F3-E90F-43CC-8A94-366D20932629}">
      <dsp:nvSpPr>
        <dsp:cNvPr id="0" name=""/>
        <dsp:cNvSpPr/>
      </dsp:nvSpPr>
      <dsp:spPr>
        <a:xfrm>
          <a:off x="147875"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How did the level of education vary between Nazis who were significant to the holocaust?</a:t>
          </a:r>
          <a:endParaRPr lang="en-US" sz="1600" kern="1200" dirty="0"/>
        </a:p>
      </dsp:txBody>
      <dsp:txXfrm>
        <a:off x="147875" y="1337"/>
        <a:ext cx="3193702" cy="1916221"/>
      </dsp:txXfrm>
    </dsp:sp>
    <dsp:sp modelId="{F9E7CFF3-0F2A-4265-BA1E-A2CAD78F4379}">
      <dsp:nvSpPr>
        <dsp:cNvPr id="0" name=""/>
        <dsp:cNvSpPr/>
      </dsp:nvSpPr>
      <dsp:spPr>
        <a:xfrm>
          <a:off x="3660948"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Was there a consistency between the levels of education of those most crucial to development of the holocaust? </a:t>
          </a:r>
          <a:endParaRPr lang="en-US" sz="1600" kern="1200" dirty="0"/>
        </a:p>
      </dsp:txBody>
      <dsp:txXfrm>
        <a:off x="3660948" y="1337"/>
        <a:ext cx="3193702" cy="1916221"/>
      </dsp:txXfrm>
    </dsp:sp>
    <dsp:sp modelId="{CFCD0365-F06C-442A-8F06-C1F3273E9269}">
      <dsp:nvSpPr>
        <dsp:cNvPr id="0" name=""/>
        <dsp:cNvSpPr/>
      </dsp:nvSpPr>
      <dsp:spPr>
        <a:xfrm>
          <a:off x="7174021"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Were the most ‘brutal’ Nazis of similar or differing educational back grounds.</a:t>
          </a:r>
          <a:endParaRPr lang="en-US" sz="1600" kern="1200"/>
        </a:p>
      </dsp:txBody>
      <dsp:txXfrm>
        <a:off x="7174021" y="1337"/>
        <a:ext cx="3193702" cy="1916221"/>
      </dsp:txXfrm>
    </dsp:sp>
    <dsp:sp modelId="{499EE35E-A69E-4D8A-9002-674AAED18CAB}">
      <dsp:nvSpPr>
        <dsp:cNvPr id="0" name=""/>
        <dsp:cNvSpPr/>
      </dsp:nvSpPr>
      <dsp:spPr>
        <a:xfrm>
          <a:off x="1904412" y="2236929"/>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Can the significance of the actions of more influential Nazis be attributed their educational backgrounds and intellectual abilities? </a:t>
          </a:r>
          <a:endParaRPr lang="en-US" sz="1600" kern="1200"/>
        </a:p>
      </dsp:txBody>
      <dsp:txXfrm>
        <a:off x="1904412" y="2236929"/>
        <a:ext cx="3193702" cy="1916221"/>
      </dsp:txXfrm>
    </dsp:sp>
    <dsp:sp modelId="{B85A63DD-0CD3-4221-95FC-62E1BE222B33}">
      <dsp:nvSpPr>
        <dsp:cNvPr id="0" name=""/>
        <dsp:cNvSpPr/>
      </dsp:nvSpPr>
      <dsp:spPr>
        <a:xfrm>
          <a:off x="5417485" y="2236929"/>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Did a lack of education result in some Germans and other participants being more willing to follow orders and ‘act without thinking’ resulting in them being more influential in carrying out the ‘hands on actions of the holocaust’.</a:t>
          </a:r>
          <a:endParaRPr lang="en-US" sz="1600" kern="1200" dirty="0"/>
        </a:p>
      </dsp:txBody>
      <dsp:txXfrm>
        <a:off x="5417485" y="2236929"/>
        <a:ext cx="3193702" cy="1916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33517-EF6E-43C2-BCDC-DD99BF859F2A}">
      <dsp:nvSpPr>
        <dsp:cNvPr id="0" name=""/>
        <dsp:cNvSpPr/>
      </dsp:nvSpPr>
      <dsp:spPr>
        <a:xfrm>
          <a:off x="147875"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Education Comparisons.</a:t>
          </a:r>
          <a:endParaRPr lang="en-US" sz="3100" kern="1200"/>
        </a:p>
      </dsp:txBody>
      <dsp:txXfrm>
        <a:off x="147875" y="1337"/>
        <a:ext cx="3193702" cy="1916221"/>
      </dsp:txXfrm>
    </dsp:sp>
    <dsp:sp modelId="{61CAE11D-BF5A-44A1-A7DC-6F0DF44F07DE}">
      <dsp:nvSpPr>
        <dsp:cNvPr id="0" name=""/>
        <dsp:cNvSpPr/>
      </dsp:nvSpPr>
      <dsp:spPr>
        <a:xfrm>
          <a:off x="3660948"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Job Roles.</a:t>
          </a:r>
          <a:endParaRPr lang="en-US" sz="3100" kern="1200" dirty="0"/>
        </a:p>
      </dsp:txBody>
      <dsp:txXfrm>
        <a:off x="3660948" y="1337"/>
        <a:ext cx="3193702" cy="1916221"/>
      </dsp:txXfrm>
    </dsp:sp>
    <dsp:sp modelId="{06296282-E1A8-42A4-B409-8EB66CD6052D}">
      <dsp:nvSpPr>
        <dsp:cNvPr id="0" name=""/>
        <dsp:cNvSpPr/>
      </dsp:nvSpPr>
      <dsp:spPr>
        <a:xfrm>
          <a:off x="7174021" y="1337"/>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Actions.</a:t>
          </a:r>
          <a:endParaRPr lang="en-US" sz="3100" kern="1200"/>
        </a:p>
      </dsp:txBody>
      <dsp:txXfrm>
        <a:off x="7174021" y="1337"/>
        <a:ext cx="3193702" cy="1916221"/>
      </dsp:txXfrm>
    </dsp:sp>
    <dsp:sp modelId="{65C148C5-5061-46CC-9DCA-28B244D0C267}">
      <dsp:nvSpPr>
        <dsp:cNvPr id="0" name=""/>
        <dsp:cNvSpPr/>
      </dsp:nvSpPr>
      <dsp:spPr>
        <a:xfrm>
          <a:off x="1904412" y="2236929"/>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Level of influence.</a:t>
          </a:r>
          <a:endParaRPr lang="en-US" sz="3100" kern="1200"/>
        </a:p>
      </dsp:txBody>
      <dsp:txXfrm>
        <a:off x="1904412" y="2236929"/>
        <a:ext cx="3193702" cy="1916221"/>
      </dsp:txXfrm>
    </dsp:sp>
    <dsp:sp modelId="{24A181D6-65BE-4466-9D36-EB6F971E7FB4}">
      <dsp:nvSpPr>
        <dsp:cNvPr id="0" name=""/>
        <dsp:cNvSpPr/>
      </dsp:nvSpPr>
      <dsp:spPr>
        <a:xfrm>
          <a:off x="5417485" y="2236929"/>
          <a:ext cx="3193702" cy="191622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Comparisons to Previous Research and Scholarship.</a:t>
          </a:r>
          <a:endParaRPr lang="en-US" sz="3100" kern="1200" dirty="0"/>
        </a:p>
      </dsp:txBody>
      <dsp:txXfrm>
        <a:off x="5417485" y="2236929"/>
        <a:ext cx="3193702" cy="19162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9A476-94A8-4E7F-8720-FF22707F1A5C}">
      <dsp:nvSpPr>
        <dsp:cNvPr id="0" name=""/>
        <dsp:cNvSpPr/>
      </dsp:nvSpPr>
      <dsp:spPr>
        <a:xfrm>
          <a:off x="0" y="2079"/>
          <a:ext cx="3785616" cy="10000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Official documentation. </a:t>
          </a:r>
          <a:endParaRPr lang="en-US" sz="2800" kern="1200" dirty="0"/>
        </a:p>
      </dsp:txBody>
      <dsp:txXfrm>
        <a:off x="48820" y="50899"/>
        <a:ext cx="3687976" cy="902439"/>
      </dsp:txXfrm>
    </dsp:sp>
    <dsp:sp modelId="{8980B06B-76F7-4178-9908-C6B49A453F9A}">
      <dsp:nvSpPr>
        <dsp:cNvPr id="0" name=""/>
        <dsp:cNvSpPr/>
      </dsp:nvSpPr>
      <dsp:spPr>
        <a:xfrm rot="5400000">
          <a:off x="6750576" y="-1812789"/>
          <a:ext cx="800063" cy="6729984"/>
        </a:xfrm>
        <a:prstGeom prst="round2SameRect">
          <a:avLst/>
        </a:prstGeom>
        <a:solidFill>
          <a:schemeClr val="lt1">
            <a:alpha val="90000"/>
            <a:tint val="40000"/>
            <a:hueOff val="0"/>
            <a:satOff val="0"/>
            <a:lumOff val="0"/>
            <a:alphaOff val="0"/>
          </a:schemeClr>
        </a:solidFill>
        <a:ln w="6350" cap="flat" cmpd="sng" algn="ctr">
          <a:solidFill>
            <a:schemeClr val="dk1">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Pre 1945 Vs Post 1945 </a:t>
          </a:r>
          <a:endParaRPr lang="en-US" sz="2100" kern="1200" dirty="0"/>
        </a:p>
      </dsp:txBody>
      <dsp:txXfrm rot="-5400000">
        <a:off x="3785616" y="1191227"/>
        <a:ext cx="6690928" cy="721951"/>
      </dsp:txXfrm>
    </dsp:sp>
    <dsp:sp modelId="{4AC38E42-FA59-45C4-91D8-99A2FF5C8927}">
      <dsp:nvSpPr>
        <dsp:cNvPr id="0" name=""/>
        <dsp:cNvSpPr/>
      </dsp:nvSpPr>
      <dsp:spPr>
        <a:xfrm>
          <a:off x="0" y="1052162"/>
          <a:ext cx="3785616" cy="10000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Autobiography’s &amp; Personal Accounts</a:t>
          </a:r>
          <a:endParaRPr lang="en-US" sz="2800" kern="1200"/>
        </a:p>
      </dsp:txBody>
      <dsp:txXfrm>
        <a:off x="48820" y="1100982"/>
        <a:ext cx="3687976" cy="902439"/>
      </dsp:txXfrm>
    </dsp:sp>
    <dsp:sp modelId="{7AAF5433-EF79-486B-A566-4B105E05900B}">
      <dsp:nvSpPr>
        <dsp:cNvPr id="0" name=""/>
        <dsp:cNvSpPr/>
      </dsp:nvSpPr>
      <dsp:spPr>
        <a:xfrm rot="5400000">
          <a:off x="6750576" y="-762706"/>
          <a:ext cx="800063" cy="6729984"/>
        </a:xfrm>
        <a:prstGeom prst="round2SameRect">
          <a:avLst/>
        </a:prstGeom>
        <a:solidFill>
          <a:schemeClr val="lt1">
            <a:alpha val="90000"/>
            <a:tint val="40000"/>
            <a:hueOff val="0"/>
            <a:satOff val="0"/>
            <a:lumOff val="0"/>
            <a:alphaOff val="0"/>
          </a:schemeClr>
        </a:solidFill>
        <a:ln w="6350" cap="flat" cmpd="sng" algn="ctr">
          <a:solidFill>
            <a:schemeClr val="dk1">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Joseph Goebbels’s (PHD)</a:t>
          </a:r>
          <a:endParaRPr lang="en-US" sz="2100" kern="1200" dirty="0"/>
        </a:p>
        <a:p>
          <a:pPr marL="228600" lvl="1" indent="-228600" algn="l" defTabSz="933450">
            <a:lnSpc>
              <a:spcPct val="90000"/>
            </a:lnSpc>
            <a:spcBef>
              <a:spcPct val="0"/>
            </a:spcBef>
            <a:spcAft>
              <a:spcPct val="15000"/>
            </a:spcAft>
            <a:buChar char="•"/>
          </a:pPr>
          <a:r>
            <a:rPr lang="en-GB" sz="2100" kern="1200" dirty="0"/>
            <a:t>Albert Speer  (Masters)</a:t>
          </a:r>
          <a:endParaRPr lang="en-US" sz="2100" kern="1200" dirty="0"/>
        </a:p>
      </dsp:txBody>
      <dsp:txXfrm rot="-5400000">
        <a:off x="3785616" y="2241310"/>
        <a:ext cx="6690928" cy="721951"/>
      </dsp:txXfrm>
    </dsp:sp>
    <dsp:sp modelId="{88357E6A-900E-4420-91C1-F08693AD64BD}">
      <dsp:nvSpPr>
        <dsp:cNvPr id="0" name=""/>
        <dsp:cNvSpPr/>
      </dsp:nvSpPr>
      <dsp:spPr>
        <a:xfrm>
          <a:off x="0" y="2102245"/>
          <a:ext cx="3785616" cy="10000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Diaries</a:t>
          </a:r>
          <a:endParaRPr lang="en-US" sz="2800" kern="1200"/>
        </a:p>
      </dsp:txBody>
      <dsp:txXfrm>
        <a:off x="48820" y="2151065"/>
        <a:ext cx="3687976" cy="902439"/>
      </dsp:txXfrm>
    </dsp:sp>
    <dsp:sp modelId="{E5C7834A-9449-4C59-9748-1B36C76A293E}">
      <dsp:nvSpPr>
        <dsp:cNvPr id="0" name=""/>
        <dsp:cNvSpPr/>
      </dsp:nvSpPr>
      <dsp:spPr>
        <a:xfrm rot="5400000">
          <a:off x="6750576" y="-2885466"/>
          <a:ext cx="800063" cy="6729984"/>
        </a:xfrm>
        <a:prstGeom prst="round2SameRect">
          <a:avLst/>
        </a:prstGeom>
        <a:solidFill>
          <a:schemeClr val="lt1">
            <a:alpha val="90000"/>
            <a:tint val="40000"/>
            <a:hueOff val="0"/>
            <a:satOff val="0"/>
            <a:lumOff val="0"/>
            <a:alphaOff val="0"/>
          </a:schemeClr>
        </a:solidFill>
        <a:ln w="6350" cap="flat" cmpd="sng" algn="ctr">
          <a:solidFill>
            <a:schemeClr val="dk1">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Limited </a:t>
          </a:r>
          <a:endParaRPr lang="en-US" sz="2100" kern="1200" dirty="0"/>
        </a:p>
        <a:p>
          <a:pPr marL="228600" lvl="1" indent="-228600" algn="l" defTabSz="933450">
            <a:lnSpc>
              <a:spcPct val="90000"/>
            </a:lnSpc>
            <a:spcBef>
              <a:spcPct val="0"/>
            </a:spcBef>
            <a:spcAft>
              <a:spcPct val="15000"/>
            </a:spcAft>
            <a:buChar char="•"/>
          </a:pPr>
          <a:r>
            <a:rPr lang="en-GB" sz="2100" kern="1200" dirty="0"/>
            <a:t>Alterations</a:t>
          </a:r>
          <a:endParaRPr lang="en-US" sz="2100" kern="1200" dirty="0"/>
        </a:p>
      </dsp:txBody>
      <dsp:txXfrm rot="-5400000">
        <a:off x="3785616" y="118550"/>
        <a:ext cx="6690928" cy="721951"/>
      </dsp:txXfrm>
    </dsp:sp>
    <dsp:sp modelId="{836F67F7-53F6-41BE-9DDF-EE94AF0270F1}">
      <dsp:nvSpPr>
        <dsp:cNvPr id="0" name=""/>
        <dsp:cNvSpPr/>
      </dsp:nvSpPr>
      <dsp:spPr>
        <a:xfrm>
          <a:off x="0" y="3152329"/>
          <a:ext cx="3785616" cy="10000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Other</a:t>
          </a:r>
        </a:p>
      </dsp:txBody>
      <dsp:txXfrm>
        <a:off x="48820" y="3201149"/>
        <a:ext cx="3687976" cy="9024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6A067-2B9D-46DD-8110-8A6A9F385C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C14C4A-223E-44E8-B8BF-67D4DC9501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5B4929-E49D-42ED-8E01-D8F18677F6EE}"/>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12F62343-1A36-4B8B-A58B-805692E51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00604A-CBC0-4B6B-B50A-251FDF81A023}"/>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1022601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EA5CA-800B-43A8-8EC1-87CEE01105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6A1779-E286-402F-A6C2-D95FD5D6434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C349FC-64C7-429C-852E-03E396C69321}"/>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9C642F11-2154-45CC-9C28-38EAC6D8D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576C7-2FBD-4C58-85EA-83E2354DE9BA}"/>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3979641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DA6F-57EA-455E-B2B0-FC7CB5EE75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300B53-7FB3-49DE-AD26-84EDF89BA1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5FA8B14-2562-4FFC-A105-2EC3647A6D3B}"/>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2D7D3072-4F11-467A-9CC8-84DA2A6BFE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807F96-4A7E-4B92-A748-ECA1FC72A92F}"/>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230731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ED06A-766C-48F2-BF42-E179679FEE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920AFB-ABC9-49EA-8167-B80A2C4EDDC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DEC5D0-BFCE-4FF1-B2C1-59C8A63EAB7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E71975-2EA2-449D-97D9-B25C816702BE}"/>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6" name="Footer Placeholder 5">
            <a:extLst>
              <a:ext uri="{FF2B5EF4-FFF2-40B4-BE49-F238E27FC236}">
                <a16:creationId xmlns:a16="http://schemas.microsoft.com/office/drawing/2014/main" id="{5F4E0586-21F3-4472-B152-BAC8CFC40B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0A4F0-2394-48F2-A69E-A4BC8774456E}"/>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678457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5494-8299-4BAB-A577-01D6E83437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249D87-42D7-4A3F-9CDB-3E965893FE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994A4BD-CDA9-4CA5-AF55-2A493DE4BCB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62ED38-3579-4E75-917C-CCABDFEBE9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2A966A5-8B05-49E7-B4B9-2283716F7D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EFEF67-BE74-453F-BCC2-89513A9404CC}"/>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8" name="Footer Placeholder 7">
            <a:extLst>
              <a:ext uri="{FF2B5EF4-FFF2-40B4-BE49-F238E27FC236}">
                <a16:creationId xmlns:a16="http://schemas.microsoft.com/office/drawing/2014/main" id="{604E686C-323D-4FEB-BAFC-1F1EF10F0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4FFBCD-0F64-4C3F-AD6C-2CBFDEC1318E}"/>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3057682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A477-9C0B-462A-A95D-C93A921110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0C505B-2F94-4F73-960A-3CA8FAF10709}"/>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4" name="Footer Placeholder 3">
            <a:extLst>
              <a:ext uri="{FF2B5EF4-FFF2-40B4-BE49-F238E27FC236}">
                <a16:creationId xmlns:a16="http://schemas.microsoft.com/office/drawing/2014/main" id="{8D6ECF70-446B-416D-9361-67E031D40B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7C2495-14AB-4B13-A115-E1217F4BDEF2}"/>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943291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6CFA31-4C34-47EF-94E4-A742E7351AFD}"/>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3" name="Footer Placeholder 2">
            <a:extLst>
              <a:ext uri="{FF2B5EF4-FFF2-40B4-BE49-F238E27FC236}">
                <a16:creationId xmlns:a16="http://schemas.microsoft.com/office/drawing/2014/main" id="{C57A61B0-6F69-4AA6-A15B-C6EBC7A09A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414139-05FB-4727-B6B7-734FE77D0A7C}"/>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33244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8FE77-B480-40B7-A1FD-6DE25CFAB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D0C08A-09A4-4EB1-ADE9-0AF980BF38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D5AAFD-1120-4DA2-A278-90BBFB67BF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2ED7CDE-C0B6-4936-9251-023B77B793DC}"/>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6" name="Footer Placeholder 5">
            <a:extLst>
              <a:ext uri="{FF2B5EF4-FFF2-40B4-BE49-F238E27FC236}">
                <a16:creationId xmlns:a16="http://schemas.microsoft.com/office/drawing/2014/main" id="{DDD50C4A-C373-401E-B0B8-4CA28A2B1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C6AF8C-9156-4B94-89FA-8E7F70C8683D}"/>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3136576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33211-DD5A-4C88-BA37-F93C33590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A26E71-ECDF-4632-B3B4-6830C153B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2E6406-F767-4898-98EB-646A054FD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C3E4CE-6762-4B32-A578-8F71E362016A}"/>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6" name="Footer Placeholder 5">
            <a:extLst>
              <a:ext uri="{FF2B5EF4-FFF2-40B4-BE49-F238E27FC236}">
                <a16:creationId xmlns:a16="http://schemas.microsoft.com/office/drawing/2014/main" id="{F1CAF3CD-38DB-4789-9981-37B8778A57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7DAB28-A8B9-4249-8F73-C3E58FC9CEA9}"/>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1783051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8B8E-E415-491A-B39C-3DD78F5061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02ECA2-B4E4-4FAC-B589-718E0106E1B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972FE1-30BE-4A9C-8838-F189C856794A}"/>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6BEA5409-800D-4842-8256-036CFA427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ED7BB-F077-4796-8317-90E1602D9A3A}"/>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588320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000276-BE9A-4AC1-955F-74545C2E95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1C380A-49C4-44FB-B5AE-3681BC1B2CC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6E6B93-DB9D-4A25-8471-3F8FDCBEBD96}"/>
              </a:ext>
            </a:extLst>
          </p:cNvPr>
          <p:cNvSpPr>
            <a:spLocks noGrp="1"/>
          </p:cNvSpPr>
          <p:nvPr>
            <p:ph type="dt" sz="half" idx="10"/>
          </p:nvPr>
        </p:nvSpPr>
        <p:spPr/>
        <p:txBody>
          <a:body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C75B988F-C9ED-441F-B3E6-F944B876AC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15F3C-07A8-4AA3-9D37-446AAC17FDE6}"/>
              </a:ext>
            </a:extLst>
          </p:cNvPr>
          <p:cNvSpPr>
            <a:spLocks noGrp="1"/>
          </p:cNvSpPr>
          <p:nvPr>
            <p:ph type="sldNum" sz="quarter" idx="12"/>
          </p:nvPr>
        </p:nvSpPr>
        <p:spPr/>
        <p:txBody>
          <a:bodyPr/>
          <a:lstStyle/>
          <a:p>
            <a:fld id="{1C6316CC-EAE5-491B-B80D-5CD195D0E3F8}" type="slidenum">
              <a:rPr lang="en-GB" smtClean="0"/>
              <a:t>‹#›</a:t>
            </a:fld>
            <a:endParaRPr lang="en-GB"/>
          </a:p>
        </p:txBody>
      </p:sp>
    </p:spTree>
    <p:extLst>
      <p:ext uri="{BB962C8B-B14F-4D97-AF65-F5344CB8AC3E}">
        <p14:creationId xmlns:p14="http://schemas.microsoft.com/office/powerpoint/2010/main" val="204559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D91CCC-3B32-433F-ACD6-2066B7989F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FCD718-10F9-4313-A060-F9412F63FF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585F3-3E52-4254-B939-0F6045A040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821821-B7CD-45E2-8F7E-C54C7887276C}" type="datetimeFigureOut">
              <a:rPr lang="en-GB" smtClean="0"/>
              <a:t>15/01/2018</a:t>
            </a:fld>
            <a:endParaRPr lang="en-GB"/>
          </a:p>
        </p:txBody>
      </p:sp>
      <p:sp>
        <p:nvSpPr>
          <p:cNvPr id="5" name="Footer Placeholder 4">
            <a:extLst>
              <a:ext uri="{FF2B5EF4-FFF2-40B4-BE49-F238E27FC236}">
                <a16:creationId xmlns:a16="http://schemas.microsoft.com/office/drawing/2014/main" id="{0E8E796E-A7BB-428E-8D2C-0E36C8C210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C14A88-B5E2-41AE-B4D2-5797D37FFF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6316CC-EAE5-491B-B80D-5CD195D0E3F8}" type="slidenum">
              <a:rPr lang="en-GB" smtClean="0"/>
              <a:t>‹#›</a:t>
            </a:fld>
            <a:endParaRPr lang="en-GB"/>
          </a:p>
        </p:txBody>
      </p:sp>
    </p:spTree>
    <p:extLst>
      <p:ext uri="{BB962C8B-B14F-4D97-AF65-F5344CB8AC3E}">
        <p14:creationId xmlns:p14="http://schemas.microsoft.com/office/powerpoint/2010/main" val="589732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93EF0C2-EE57-40DD-B754-BF1477FAB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0"/>
            <a:ext cx="407213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25648-D606-4822-8E03-133900703319}"/>
              </a:ext>
            </a:extLst>
          </p:cNvPr>
          <p:cNvSpPr>
            <a:spLocks noGrp="1"/>
          </p:cNvSpPr>
          <p:nvPr>
            <p:ph type="ctrTitle"/>
          </p:nvPr>
        </p:nvSpPr>
        <p:spPr>
          <a:xfrm>
            <a:off x="1023257" y="965198"/>
            <a:ext cx="6766078" cy="4927601"/>
          </a:xfrm>
        </p:spPr>
        <p:txBody>
          <a:bodyPr anchor="ctr">
            <a:normAutofit/>
          </a:bodyPr>
          <a:lstStyle/>
          <a:p>
            <a:pPr algn="r"/>
            <a:r>
              <a:rPr lang="en-GB" b="1" u="sng" dirty="0"/>
              <a:t>The Evil of Intelligence</a:t>
            </a:r>
            <a:r>
              <a:rPr lang="en-GB" b="1" dirty="0"/>
              <a:t>: </a:t>
            </a:r>
          </a:p>
        </p:txBody>
      </p:sp>
      <p:sp>
        <p:nvSpPr>
          <p:cNvPr id="4" name="Rectangle 3">
            <a:extLst>
              <a:ext uri="{FF2B5EF4-FFF2-40B4-BE49-F238E27FC236}">
                <a16:creationId xmlns:a16="http://schemas.microsoft.com/office/drawing/2014/main" id="{8418CA0B-BED2-480E-B040-0A7BDE5571CC}"/>
              </a:ext>
            </a:extLst>
          </p:cNvPr>
          <p:cNvSpPr/>
          <p:nvPr/>
        </p:nvSpPr>
        <p:spPr>
          <a:xfrm>
            <a:off x="8119870" y="0"/>
            <a:ext cx="407213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554118BA-E790-4C6A-A6C9-3B25A01BCA5D}"/>
              </a:ext>
            </a:extLst>
          </p:cNvPr>
          <p:cNvSpPr>
            <a:spLocks noGrp="1"/>
          </p:cNvSpPr>
          <p:nvPr>
            <p:ph type="subTitle" idx="1"/>
          </p:nvPr>
        </p:nvSpPr>
        <p:spPr>
          <a:xfrm>
            <a:off x="8332410" y="1622488"/>
            <a:ext cx="3093963" cy="4927602"/>
          </a:xfrm>
        </p:spPr>
        <p:txBody>
          <a:bodyPr anchor="ctr">
            <a:normAutofit/>
          </a:bodyPr>
          <a:lstStyle/>
          <a:p>
            <a:pPr algn="l"/>
            <a:r>
              <a:rPr lang="en-GB" sz="2000" b="1" u="sng" dirty="0">
                <a:solidFill>
                  <a:srgbClr val="FFFFFF"/>
                </a:solidFill>
              </a:rPr>
              <a:t>How Did The Varied Educational Levels and Educational Environments Affect The Nazi Influence On The Holocaust?</a:t>
            </a:r>
          </a:p>
          <a:p>
            <a:pPr algn="l"/>
            <a:endParaRPr lang="en-GB" sz="2000" dirty="0">
              <a:solidFill>
                <a:srgbClr val="FFFFFF"/>
              </a:solidFill>
            </a:endParaRPr>
          </a:p>
          <a:p>
            <a:pPr algn="l"/>
            <a:r>
              <a:rPr lang="en-GB" sz="2000" dirty="0">
                <a:solidFill>
                  <a:srgbClr val="FFFFFF"/>
                </a:solidFill>
              </a:rPr>
              <a:t>AHSK 6002</a:t>
            </a:r>
          </a:p>
          <a:p>
            <a:pPr algn="l"/>
            <a:r>
              <a:rPr lang="en-GB" sz="2000" dirty="0">
                <a:solidFill>
                  <a:srgbClr val="FFFFFF"/>
                </a:solidFill>
              </a:rPr>
              <a:t>Jack Purdie</a:t>
            </a:r>
          </a:p>
        </p:txBody>
      </p:sp>
    </p:spTree>
    <p:extLst>
      <p:ext uri="{BB962C8B-B14F-4D97-AF65-F5344CB8AC3E}">
        <p14:creationId xmlns:p14="http://schemas.microsoft.com/office/powerpoint/2010/main" val="29256424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9EFA1B-9418-49F5-B3C1-8C6CCC3BC9FC}"/>
              </a:ext>
            </a:extLst>
          </p:cNvPr>
          <p:cNvSpPr>
            <a:spLocks noGrp="1"/>
          </p:cNvSpPr>
          <p:nvPr>
            <p:ph type="title"/>
          </p:nvPr>
        </p:nvSpPr>
        <p:spPr>
          <a:xfrm>
            <a:off x="833002" y="365125"/>
            <a:ext cx="10520702" cy="1325563"/>
          </a:xfrm>
        </p:spPr>
        <p:txBody>
          <a:bodyPr>
            <a:normAutofit/>
          </a:bodyPr>
          <a:lstStyle/>
          <a:p>
            <a:r>
              <a:rPr lang="en-GB" dirty="0"/>
              <a:t>Research questions.</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3985844475"/>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8365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F644D9-D96F-4DDE-9613-2984F3F31140}"/>
              </a:ext>
            </a:extLst>
          </p:cNvPr>
          <p:cNvSpPr>
            <a:spLocks noGrp="1"/>
          </p:cNvSpPr>
          <p:nvPr>
            <p:ph type="title"/>
          </p:nvPr>
        </p:nvSpPr>
        <p:spPr>
          <a:xfrm>
            <a:off x="833002" y="365125"/>
            <a:ext cx="10520702" cy="1325563"/>
          </a:xfrm>
        </p:spPr>
        <p:txBody>
          <a:bodyPr>
            <a:normAutofit/>
          </a:bodyPr>
          <a:lstStyle/>
          <a:p>
            <a:r>
              <a:rPr lang="en-GB" dirty="0"/>
              <a:t>Methodology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763273867"/>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07321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B6055B-9371-4C78-9F9A-93EE03721F89}"/>
              </a:ext>
            </a:extLst>
          </p:cNvPr>
          <p:cNvSpPr>
            <a:spLocks noGrp="1"/>
          </p:cNvSpPr>
          <p:nvPr>
            <p:ph type="title"/>
          </p:nvPr>
        </p:nvSpPr>
        <p:spPr>
          <a:xfrm>
            <a:off x="833002" y="365125"/>
            <a:ext cx="10520702" cy="1325563"/>
          </a:xfrm>
        </p:spPr>
        <p:txBody>
          <a:bodyPr>
            <a:normAutofit/>
          </a:bodyPr>
          <a:lstStyle/>
          <a:p>
            <a:r>
              <a:rPr lang="en-GB" dirty="0"/>
              <a:t>Research- Sources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60781763"/>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20" name="Group 19">
            <a:extLst>
              <a:ext uri="{FF2B5EF4-FFF2-40B4-BE49-F238E27FC236}">
                <a16:creationId xmlns:a16="http://schemas.microsoft.com/office/drawing/2014/main" id="{D6CCF01B-C6EE-46EE-9365-6DE56FD9D1EC}"/>
              </a:ext>
            </a:extLst>
          </p:cNvPr>
          <p:cNvGrpSpPr/>
          <p:nvPr/>
        </p:nvGrpSpPr>
        <p:grpSpPr>
          <a:xfrm>
            <a:off x="4623720" y="5317387"/>
            <a:ext cx="6729984" cy="800063"/>
            <a:chOff x="3785616" y="2202254"/>
            <a:chExt cx="6729984" cy="800063"/>
          </a:xfrm>
          <a:scene3d>
            <a:camera prst="orthographicFront"/>
            <a:lightRig rig="threePt" dir="t">
              <a:rot lat="0" lon="0" rev="7500000"/>
            </a:lightRig>
          </a:scene3d>
        </p:grpSpPr>
        <p:sp>
          <p:nvSpPr>
            <p:cNvPr id="22" name="Rectangle: Top Corners Rounded 21">
              <a:extLst>
                <a:ext uri="{FF2B5EF4-FFF2-40B4-BE49-F238E27FC236}">
                  <a16:creationId xmlns:a16="http://schemas.microsoft.com/office/drawing/2014/main" id="{C2F0943E-A0D5-47C5-A529-2324CB475566}"/>
                </a:ext>
              </a:extLst>
            </p:cNvPr>
            <p:cNvSpPr/>
            <p:nvPr/>
          </p:nvSpPr>
          <p:spPr>
            <a:xfrm rot="5400000">
              <a:off x="6750576" y="-762706"/>
              <a:ext cx="800063" cy="6729984"/>
            </a:xfrm>
            <a:prstGeom prst="round2SameRect">
              <a:avLst/>
            </a:prstGeom>
            <a:sp3d extrusionH="190500" prstMaterial="dkEdge">
              <a:bevelT w="120650" h="38100" prst="relaxedInset"/>
              <a:bevelB w="120650" h="57150" prst="relaxedInset"/>
              <a:contourClr>
                <a:schemeClr val="bg1"/>
              </a:contourClr>
            </a:sp3d>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sp>
        <p:sp>
          <p:nvSpPr>
            <p:cNvPr id="25" name="Rectangle: Top Corners Rounded 4">
              <a:extLst>
                <a:ext uri="{FF2B5EF4-FFF2-40B4-BE49-F238E27FC236}">
                  <a16:creationId xmlns:a16="http://schemas.microsoft.com/office/drawing/2014/main" id="{D4F3678A-F41E-427C-AC3E-F53FDE8D9643}"/>
                </a:ext>
              </a:extLst>
            </p:cNvPr>
            <p:cNvSpPr txBox="1"/>
            <p:nvPr/>
          </p:nvSpPr>
          <p:spPr>
            <a:xfrm>
              <a:off x="3785616" y="2241310"/>
              <a:ext cx="6690928" cy="721951"/>
            </a:xfrm>
            <a:prstGeom prst="rect">
              <a:avLst/>
            </a:prstGeom>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Scholarship </a:t>
              </a:r>
            </a:p>
            <a:p>
              <a:pPr marL="228600" lvl="1" indent="-228600" algn="l" defTabSz="933450">
                <a:lnSpc>
                  <a:spcPct val="90000"/>
                </a:lnSpc>
                <a:spcBef>
                  <a:spcPct val="0"/>
                </a:spcBef>
                <a:spcAft>
                  <a:spcPct val="15000"/>
                </a:spcAft>
                <a:buChar char="•"/>
              </a:pPr>
              <a:r>
                <a:rPr lang="en-US" sz="2100" dirty="0"/>
                <a:t>Biography's </a:t>
              </a:r>
              <a:endParaRPr lang="en-US" sz="2100" kern="1200" dirty="0"/>
            </a:p>
          </p:txBody>
        </p:sp>
      </p:grpSp>
    </p:spTree>
    <p:extLst>
      <p:ext uri="{BB962C8B-B14F-4D97-AF65-F5344CB8AC3E}">
        <p14:creationId xmlns:p14="http://schemas.microsoft.com/office/powerpoint/2010/main" val="42386062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F47310F-DC87-4671-8FC3-1A51C6020EA3}"/>
              </a:ext>
            </a:extLst>
          </p:cNvPr>
          <p:cNvPicPr>
            <a:picLocks noChangeAspect="1"/>
          </p:cNvPicPr>
          <p:nvPr/>
        </p:nvPicPr>
        <p:blipFill rotWithShape="1">
          <a:blip r:embed="rId2">
            <a:extLst>
              <a:ext uri="{28A0092B-C50C-407E-A947-70E740481C1C}">
                <a14:useLocalDpi xmlns:a14="http://schemas.microsoft.com/office/drawing/2010/main" val="0"/>
              </a:ext>
            </a:extLst>
          </a:blip>
          <a:srcRect l="905" r="13185"/>
          <a:stretch/>
        </p:blipFill>
        <p:spPr>
          <a:xfrm>
            <a:off x="20" y="10"/>
            <a:ext cx="4639713" cy="6857990"/>
          </a:xfrm>
          <a:prstGeom prst="rect">
            <a:avLst/>
          </a:prstGeom>
        </p:spPr>
      </p:pic>
      <p:sp>
        <p:nvSpPr>
          <p:cNvPr id="30" name="Rectangle 25">
            <a:extLst>
              <a:ext uri="{FF2B5EF4-FFF2-40B4-BE49-F238E27FC236}">
                <a16:creationId xmlns:a16="http://schemas.microsoft.com/office/drawing/2014/main" id="{3856B5A6-FF87-428D-B5E7-1ABD70CD3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D1D321-93F5-42B2-A56F-5FB379210035}"/>
              </a:ext>
            </a:extLst>
          </p:cNvPr>
          <p:cNvSpPr>
            <a:spLocks noGrp="1"/>
          </p:cNvSpPr>
          <p:nvPr>
            <p:ph type="title"/>
          </p:nvPr>
        </p:nvSpPr>
        <p:spPr>
          <a:xfrm>
            <a:off x="5069940" y="365124"/>
            <a:ext cx="6172200" cy="1828800"/>
          </a:xfrm>
        </p:spPr>
        <p:txBody>
          <a:bodyPr>
            <a:normAutofit/>
          </a:bodyPr>
          <a:lstStyle/>
          <a:p>
            <a:r>
              <a:rPr lang="en-GB">
                <a:solidFill>
                  <a:schemeClr val="bg1"/>
                </a:solidFill>
              </a:rPr>
              <a:t>1963 Milgram Experiment.</a:t>
            </a:r>
          </a:p>
        </p:txBody>
      </p:sp>
      <p:sp>
        <p:nvSpPr>
          <p:cNvPr id="3" name="Content Placeholder 2">
            <a:extLst>
              <a:ext uri="{FF2B5EF4-FFF2-40B4-BE49-F238E27FC236}">
                <a16:creationId xmlns:a16="http://schemas.microsoft.com/office/drawing/2014/main" id="{54C3E9A2-A309-4D89-81BC-5FCF4D86778B}"/>
              </a:ext>
            </a:extLst>
          </p:cNvPr>
          <p:cNvSpPr>
            <a:spLocks noGrp="1"/>
          </p:cNvSpPr>
          <p:nvPr>
            <p:ph idx="1"/>
          </p:nvPr>
        </p:nvSpPr>
        <p:spPr>
          <a:xfrm>
            <a:off x="5069940" y="1815548"/>
            <a:ext cx="6172200" cy="4591083"/>
          </a:xfrm>
        </p:spPr>
        <p:txBody>
          <a:bodyPr>
            <a:normAutofit fontScale="62500" lnSpcReduction="20000"/>
          </a:bodyPr>
          <a:lstStyle/>
          <a:p>
            <a:r>
              <a:rPr lang="en-GB" sz="3800" dirty="0">
                <a:solidFill>
                  <a:schemeClr val="bg1"/>
                </a:solidFill>
              </a:rPr>
              <a:t>65% Completed the experiment.</a:t>
            </a:r>
          </a:p>
          <a:p>
            <a:r>
              <a:rPr lang="en-GB" sz="3800" dirty="0">
                <a:solidFill>
                  <a:schemeClr val="bg1"/>
                </a:solidFill>
              </a:rPr>
              <a:t>Full result never published.</a:t>
            </a:r>
          </a:p>
          <a:p>
            <a:r>
              <a:rPr lang="en-GB" sz="3800" dirty="0">
                <a:solidFill>
                  <a:schemeClr val="bg1"/>
                </a:solidFill>
              </a:rPr>
              <a:t>Nazi relations &amp; Adolph </a:t>
            </a:r>
            <a:r>
              <a:rPr lang="en-GB" sz="3800" dirty="0" err="1">
                <a:solidFill>
                  <a:schemeClr val="bg1"/>
                </a:solidFill>
              </a:rPr>
              <a:t>Eickmann</a:t>
            </a:r>
            <a:r>
              <a:rPr lang="en-GB" sz="3800" dirty="0">
                <a:solidFill>
                  <a:schemeClr val="bg1"/>
                </a:solidFill>
              </a:rPr>
              <a:t>.</a:t>
            </a:r>
          </a:p>
          <a:p>
            <a:r>
              <a:rPr lang="en-GB" sz="3800" dirty="0">
                <a:solidFill>
                  <a:schemeClr val="bg1"/>
                </a:solidFill>
              </a:rPr>
              <a:t>“Ordinary people, simply doing their jobs, and without any particular hostility on their part, can become agents in a terrible destructive process.” Milgram 1974</a:t>
            </a:r>
          </a:p>
          <a:p>
            <a:pPr marL="0" indent="0">
              <a:buNone/>
            </a:pPr>
            <a:endParaRPr lang="en-GB" sz="1700" dirty="0">
              <a:solidFill>
                <a:schemeClr val="bg1"/>
              </a:solidFill>
            </a:endParaRPr>
          </a:p>
          <a:p>
            <a:pPr marL="0" indent="0">
              <a:buNone/>
            </a:pPr>
            <a:endParaRPr lang="en-GB" sz="1700" dirty="0">
              <a:solidFill>
                <a:schemeClr val="bg1"/>
              </a:solidFill>
            </a:endParaRPr>
          </a:p>
          <a:p>
            <a:pPr marL="0" indent="0">
              <a:buNone/>
            </a:pPr>
            <a:r>
              <a:rPr lang="en-GB" sz="2900" dirty="0">
                <a:solidFill>
                  <a:schemeClr val="bg1"/>
                </a:solidFill>
              </a:rPr>
              <a:t>E- Experimenter</a:t>
            </a:r>
          </a:p>
          <a:p>
            <a:pPr marL="0" indent="0">
              <a:buNone/>
            </a:pPr>
            <a:r>
              <a:rPr lang="en-GB" sz="2900" dirty="0">
                <a:solidFill>
                  <a:schemeClr val="bg1"/>
                </a:solidFill>
              </a:rPr>
              <a:t>T- Teacher</a:t>
            </a:r>
          </a:p>
          <a:p>
            <a:pPr marL="0" indent="0">
              <a:buNone/>
            </a:pPr>
            <a:r>
              <a:rPr lang="en-GB" sz="2900" dirty="0">
                <a:solidFill>
                  <a:schemeClr val="bg1"/>
                </a:solidFill>
              </a:rPr>
              <a:t>L-Learner</a:t>
            </a:r>
          </a:p>
          <a:p>
            <a:pPr marL="0" indent="0">
              <a:buNone/>
            </a:pPr>
            <a:endParaRPr lang="en-GB" sz="2900" dirty="0">
              <a:solidFill>
                <a:schemeClr val="bg1"/>
              </a:solidFill>
            </a:endParaRPr>
          </a:p>
          <a:p>
            <a:pPr marL="0" indent="0">
              <a:buNone/>
            </a:pPr>
            <a:r>
              <a:rPr lang="en-GB" sz="2900" dirty="0">
                <a:solidFill>
                  <a:schemeClr val="bg1"/>
                </a:solidFill>
              </a:rPr>
              <a:t>The diagram shows the set up of the 1963 Milgram experiment.</a:t>
            </a:r>
          </a:p>
        </p:txBody>
      </p:sp>
    </p:spTree>
    <p:extLst>
      <p:ext uri="{BB962C8B-B14F-4D97-AF65-F5344CB8AC3E}">
        <p14:creationId xmlns:p14="http://schemas.microsoft.com/office/powerpoint/2010/main" val="2960106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DA4B48-6C5B-4F6D-9E38-66BDB846C12D}"/>
              </a:ext>
            </a:extLst>
          </p:cNvPr>
          <p:cNvSpPr>
            <a:spLocks noGrp="1"/>
          </p:cNvSpPr>
          <p:nvPr>
            <p:ph type="title"/>
          </p:nvPr>
        </p:nvSpPr>
        <p:spPr>
          <a:xfrm>
            <a:off x="838200" y="365125"/>
            <a:ext cx="10515600" cy="1325563"/>
          </a:xfrm>
        </p:spPr>
        <p:txBody>
          <a:bodyPr>
            <a:normAutofit/>
          </a:bodyPr>
          <a:lstStyle/>
          <a:p>
            <a:r>
              <a:rPr lang="en-GB" dirty="0"/>
              <a:t>Results &amp; Predicted Conclusion</a:t>
            </a:r>
          </a:p>
        </p:txBody>
      </p:sp>
      <p:sp>
        <p:nvSpPr>
          <p:cNvPr id="3" name="Content Placeholder 2">
            <a:extLst>
              <a:ext uri="{FF2B5EF4-FFF2-40B4-BE49-F238E27FC236}">
                <a16:creationId xmlns:a16="http://schemas.microsoft.com/office/drawing/2014/main" id="{158395AD-2491-4305-8EF4-6EBFFF92C4F8}"/>
              </a:ext>
            </a:extLst>
          </p:cNvPr>
          <p:cNvSpPr>
            <a:spLocks noGrp="1"/>
          </p:cNvSpPr>
          <p:nvPr>
            <p:ph sz="half" idx="1"/>
          </p:nvPr>
        </p:nvSpPr>
        <p:spPr>
          <a:xfrm>
            <a:off x="726977" y="1492218"/>
            <a:ext cx="5096934" cy="4166130"/>
          </a:xfrm>
        </p:spPr>
        <p:txBody>
          <a:bodyPr>
            <a:normAutofit/>
          </a:bodyPr>
          <a:lstStyle/>
          <a:p>
            <a:r>
              <a:rPr lang="en-GB" dirty="0"/>
              <a:t>Higher Educations</a:t>
            </a:r>
          </a:p>
          <a:p>
            <a:pPr marL="0" indent="0">
              <a:buNone/>
            </a:pPr>
            <a:r>
              <a:rPr lang="en-GB" dirty="0"/>
              <a:t> 	- More influential</a:t>
            </a:r>
          </a:p>
          <a:p>
            <a:pPr marL="0" indent="0">
              <a:buNone/>
            </a:pPr>
            <a:r>
              <a:rPr lang="en-GB" dirty="0"/>
              <a:t> 	- Greater long term 	influence</a:t>
            </a:r>
          </a:p>
          <a:p>
            <a:pPr marL="0" indent="0">
              <a:buNone/>
            </a:pPr>
            <a:r>
              <a:rPr lang="en-GB" dirty="0"/>
              <a:t>	- Greater impact on   	development </a:t>
            </a:r>
          </a:p>
          <a:p>
            <a:pPr marL="0" indent="0">
              <a:buNone/>
            </a:pPr>
            <a:r>
              <a:rPr lang="en-GB" dirty="0"/>
              <a:t> </a:t>
            </a:r>
          </a:p>
          <a:p>
            <a:pPr marL="0" indent="0">
              <a:buNone/>
            </a:pPr>
            <a:endParaRPr lang="en-GB" sz="2400" dirty="0"/>
          </a:p>
        </p:txBody>
      </p:sp>
      <p:sp>
        <p:nvSpPr>
          <p:cNvPr id="4" name="Content Placeholder 3">
            <a:extLst>
              <a:ext uri="{FF2B5EF4-FFF2-40B4-BE49-F238E27FC236}">
                <a16:creationId xmlns:a16="http://schemas.microsoft.com/office/drawing/2014/main" id="{B9044FC1-F0F3-4E48-96FF-DC9016495C99}"/>
              </a:ext>
            </a:extLst>
          </p:cNvPr>
          <p:cNvSpPr>
            <a:spLocks noGrp="1"/>
          </p:cNvSpPr>
          <p:nvPr>
            <p:ph sz="half" idx="2"/>
          </p:nvPr>
        </p:nvSpPr>
        <p:spPr>
          <a:xfrm>
            <a:off x="5135610" y="1344273"/>
            <a:ext cx="5096933" cy="4166130"/>
          </a:xfrm>
        </p:spPr>
        <p:txBody>
          <a:bodyPr>
            <a:normAutofit/>
          </a:bodyPr>
          <a:lstStyle/>
          <a:p>
            <a:r>
              <a:rPr lang="en-GB" dirty="0"/>
              <a:t>Lower Education</a:t>
            </a:r>
          </a:p>
          <a:p>
            <a:pPr marL="0" indent="0">
              <a:buNone/>
            </a:pPr>
            <a:r>
              <a:rPr lang="en-GB" dirty="0"/>
              <a:t> 	 - Less influential 	individually</a:t>
            </a:r>
          </a:p>
          <a:p>
            <a:pPr marL="0" indent="0">
              <a:buNone/>
            </a:pPr>
            <a:r>
              <a:rPr lang="en-GB" dirty="0"/>
              <a:t>	 - More complaisant</a:t>
            </a:r>
          </a:p>
          <a:p>
            <a:pPr marL="0" indent="0">
              <a:buNone/>
            </a:pPr>
            <a:r>
              <a:rPr lang="en-GB" dirty="0"/>
              <a:t>	 -More hands on</a:t>
            </a:r>
          </a:p>
          <a:p>
            <a:pPr marL="0" indent="0">
              <a:buNone/>
            </a:pPr>
            <a:r>
              <a:rPr lang="en-GB" dirty="0"/>
              <a:t>	 - More susceptible to 	indoctrination </a:t>
            </a:r>
          </a:p>
          <a:p>
            <a:pPr marL="0" indent="0">
              <a:buNone/>
            </a:pPr>
            <a:r>
              <a:rPr lang="en-GB" dirty="0"/>
              <a:t>	 - Inadvertently influential  </a:t>
            </a:r>
          </a:p>
        </p:txBody>
      </p:sp>
      <p:pic>
        <p:nvPicPr>
          <p:cNvPr id="6" name="Picture 5">
            <a:extLst>
              <a:ext uri="{FF2B5EF4-FFF2-40B4-BE49-F238E27FC236}">
                <a16:creationId xmlns:a16="http://schemas.microsoft.com/office/drawing/2014/main" id="{7B6E4209-8539-47C0-B492-A7E6C9DBC2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361" y="4225307"/>
            <a:ext cx="4026667" cy="2560134"/>
          </a:xfrm>
          <a:prstGeom prst="rect">
            <a:avLst/>
          </a:prstGeom>
        </p:spPr>
      </p:pic>
      <p:sp>
        <p:nvSpPr>
          <p:cNvPr id="7" name="TextBox 6">
            <a:extLst>
              <a:ext uri="{FF2B5EF4-FFF2-40B4-BE49-F238E27FC236}">
                <a16:creationId xmlns:a16="http://schemas.microsoft.com/office/drawing/2014/main" id="{2556124C-F559-43FA-B0AD-7D8E832D1F88}"/>
              </a:ext>
            </a:extLst>
          </p:cNvPr>
          <p:cNvSpPr txBox="1"/>
          <p:nvPr/>
        </p:nvSpPr>
        <p:spPr>
          <a:xfrm>
            <a:off x="4227966" y="5206128"/>
            <a:ext cx="3946478" cy="1477328"/>
          </a:xfrm>
          <a:prstGeom prst="rect">
            <a:avLst/>
          </a:prstGeom>
          <a:noFill/>
        </p:spPr>
        <p:txBody>
          <a:bodyPr wrap="square" rtlCol="0">
            <a:spAutoFit/>
          </a:bodyPr>
          <a:lstStyle/>
          <a:p>
            <a:r>
              <a:rPr lang="en-GB" dirty="0" err="1"/>
              <a:t>Junkershulen</a:t>
            </a:r>
            <a:r>
              <a:rPr lang="en-GB" dirty="0"/>
              <a:t> / Junker school</a:t>
            </a:r>
          </a:p>
          <a:p>
            <a:r>
              <a:rPr lang="en-GB" dirty="0"/>
              <a:t>The educational institution for young men intent on commissioning in to the SS </a:t>
            </a:r>
          </a:p>
          <a:p>
            <a:r>
              <a:rPr lang="en-GB" dirty="0"/>
              <a:t>Circa 1938.</a:t>
            </a:r>
          </a:p>
        </p:txBody>
      </p:sp>
    </p:spTree>
    <p:extLst>
      <p:ext uri="{BB962C8B-B14F-4D97-AF65-F5344CB8AC3E}">
        <p14:creationId xmlns:p14="http://schemas.microsoft.com/office/powerpoint/2010/main" val="217385570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6679DE-1E90-4466-ACC0-B890DCDD4723}"/>
              </a:ext>
            </a:extLst>
          </p:cNvPr>
          <p:cNvSpPr>
            <a:spLocks noGrp="1"/>
          </p:cNvSpPr>
          <p:nvPr>
            <p:ph type="title"/>
          </p:nvPr>
        </p:nvSpPr>
        <p:spPr>
          <a:xfrm>
            <a:off x="838200" y="365125"/>
            <a:ext cx="10515600" cy="1325563"/>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29178220-5B94-4936-86E2-A5CDB1886443}"/>
              </a:ext>
            </a:extLst>
          </p:cNvPr>
          <p:cNvSpPr>
            <a:spLocks noGrp="1"/>
          </p:cNvSpPr>
          <p:nvPr>
            <p:ph sz="half" idx="1"/>
          </p:nvPr>
        </p:nvSpPr>
        <p:spPr>
          <a:xfrm>
            <a:off x="838200" y="2010833"/>
            <a:ext cx="5096934" cy="4166130"/>
          </a:xfrm>
        </p:spPr>
        <p:txBody>
          <a:bodyPr>
            <a:normAutofit/>
          </a:bodyPr>
          <a:lstStyle/>
          <a:p>
            <a:r>
              <a:rPr lang="en-GB" sz="2000" dirty="0"/>
              <a:t>A. Speer, </a:t>
            </a:r>
            <a:r>
              <a:rPr lang="en-GB" sz="2000" i="1" dirty="0"/>
              <a:t>Spandau the Secret Diaries, </a:t>
            </a:r>
            <a:r>
              <a:rPr lang="en-GB" sz="2000" dirty="0"/>
              <a:t>Trans. R. Winston. C. Winston, California: </a:t>
            </a:r>
            <a:r>
              <a:rPr lang="en-GB" sz="2000" dirty="0" err="1"/>
              <a:t>Ishi</a:t>
            </a:r>
            <a:r>
              <a:rPr lang="en-GB" sz="2000" dirty="0"/>
              <a:t> press, 2010.</a:t>
            </a:r>
          </a:p>
          <a:p>
            <a:r>
              <a:rPr lang="en-GB" sz="2000" dirty="0"/>
              <a:t>Donovan Nuremberg Trials Collection: Nuremberg Trial Transcripts and Documents from the Collection of General William J. Donovan, ed. W. J. Donovan (New York: Cornell University press, 2014).</a:t>
            </a:r>
          </a:p>
          <a:p>
            <a:r>
              <a:rPr lang="en-GB" sz="2000" dirty="0"/>
              <a:t>S. Milgram, </a:t>
            </a:r>
            <a:r>
              <a:rPr lang="en-GB" sz="2000" i="1" dirty="0"/>
              <a:t>Obedience to Authority: An Experimental View, </a:t>
            </a:r>
            <a:r>
              <a:rPr lang="en-GB" sz="2000" dirty="0"/>
              <a:t>London: Tavistock Publications, 1974.</a:t>
            </a:r>
          </a:p>
          <a:p>
            <a:pPr marL="0" indent="0">
              <a:buNone/>
            </a:pPr>
            <a:endParaRPr lang="en-GB" sz="2000" dirty="0"/>
          </a:p>
        </p:txBody>
      </p:sp>
      <p:sp>
        <p:nvSpPr>
          <p:cNvPr id="4" name="Content Placeholder 3">
            <a:extLst>
              <a:ext uri="{FF2B5EF4-FFF2-40B4-BE49-F238E27FC236}">
                <a16:creationId xmlns:a16="http://schemas.microsoft.com/office/drawing/2014/main" id="{21CD425B-ED69-413D-B312-77FF5610D924}"/>
              </a:ext>
            </a:extLst>
          </p:cNvPr>
          <p:cNvSpPr>
            <a:spLocks noGrp="1"/>
          </p:cNvSpPr>
          <p:nvPr>
            <p:ph sz="half" idx="2"/>
          </p:nvPr>
        </p:nvSpPr>
        <p:spPr>
          <a:xfrm>
            <a:off x="6256866" y="2010833"/>
            <a:ext cx="5096933" cy="4166130"/>
          </a:xfrm>
        </p:spPr>
        <p:txBody>
          <a:bodyPr>
            <a:normAutofit/>
          </a:bodyPr>
          <a:lstStyle/>
          <a:p>
            <a:r>
              <a:rPr lang="en-GB" sz="2000" dirty="0"/>
              <a:t>D. J. </a:t>
            </a:r>
            <a:r>
              <a:rPr lang="en-GB" sz="2000" dirty="0" err="1"/>
              <a:t>Goldhagen</a:t>
            </a:r>
            <a:r>
              <a:rPr lang="en-GB" sz="2000" dirty="0"/>
              <a:t>, </a:t>
            </a:r>
            <a:r>
              <a:rPr lang="en-GB" sz="2000" i="1" dirty="0"/>
              <a:t>Hitler's Willing Executioners Ordinary Germans and the Holocaust,</a:t>
            </a:r>
            <a:r>
              <a:rPr lang="en-GB" sz="2000" dirty="0"/>
              <a:t> London: Knopf Doubleday Publishing Group, 2007.</a:t>
            </a:r>
          </a:p>
          <a:p>
            <a:r>
              <a:rPr lang="en-GB" sz="2000" i="1" dirty="0"/>
              <a:t>L. Pine, Education in Nazi Germany, Oxford: Berg, 2010.</a:t>
            </a:r>
          </a:p>
          <a:p>
            <a:r>
              <a:rPr lang="en-GB" sz="2000" dirty="0"/>
              <a:t>L. Rees, </a:t>
            </a:r>
            <a:r>
              <a:rPr lang="en-GB" sz="2000" i="1" dirty="0"/>
              <a:t>The Holocaust: A New History, New York: Public Affairs press, 2017.</a:t>
            </a:r>
            <a:endParaRPr lang="en-GB" sz="2000" dirty="0"/>
          </a:p>
          <a:p>
            <a:r>
              <a:rPr lang="en-GB" sz="2000" dirty="0"/>
              <a:t>P.  </a:t>
            </a:r>
            <a:r>
              <a:rPr lang="en-GB" sz="2000" dirty="0" err="1"/>
              <a:t>Longerich</a:t>
            </a:r>
            <a:r>
              <a:rPr lang="en-GB" sz="2000" dirty="0"/>
              <a:t>, </a:t>
            </a:r>
            <a:r>
              <a:rPr lang="en-GB" sz="2000" i="1" dirty="0"/>
              <a:t>The Wannsee Conference in the Development of the final solution, </a:t>
            </a:r>
            <a:r>
              <a:rPr lang="en-GB" sz="2000" dirty="0"/>
              <a:t>London: Holocaust education trust, 2000.</a:t>
            </a:r>
          </a:p>
          <a:p>
            <a:endParaRPr lang="en-GB" sz="2000" dirty="0"/>
          </a:p>
        </p:txBody>
      </p:sp>
    </p:spTree>
    <p:extLst>
      <p:ext uri="{BB962C8B-B14F-4D97-AF65-F5344CB8AC3E}">
        <p14:creationId xmlns:p14="http://schemas.microsoft.com/office/powerpoint/2010/main" val="244175921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A8AA5BC-4F7A-4226-8F99-6D824B226A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E5445C6-DD42-4979-86FF-03730E8C6D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45000665-DFC7-417E-8FD7-516A0F15C97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9E0C4B2-A233-479D-9387-05D832B87C8B}"/>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Questions</a:t>
            </a:r>
            <a:endParaRPr lang="en-US" sz="5800" kern="1200" dirty="0">
              <a:solidFill>
                <a:schemeClr val="tx1"/>
              </a:solidFill>
              <a:latin typeface="+mj-lt"/>
              <a:ea typeface="+mj-ea"/>
              <a:cs typeface="+mj-cs"/>
            </a:endParaRPr>
          </a:p>
        </p:txBody>
      </p:sp>
    </p:spTree>
    <p:extLst>
      <p:ext uri="{BB962C8B-B14F-4D97-AF65-F5344CB8AC3E}">
        <p14:creationId xmlns:p14="http://schemas.microsoft.com/office/powerpoint/2010/main" val="355494544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656</TotalTime>
  <Words>453</Words>
  <Application>Microsoft Office PowerPoint</Application>
  <PresentationFormat>Widescreen</PresentationFormat>
  <Paragraphs>65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The Evil of Intelligence: </vt:lpstr>
      <vt:lpstr>Research questions.</vt:lpstr>
      <vt:lpstr>Methodology</vt:lpstr>
      <vt:lpstr>Research- Sources</vt:lpstr>
      <vt:lpstr>1963 Milgram Experiment.</vt:lpstr>
      <vt:lpstr>Results &amp; Predicted Conclusion</vt:lpstr>
      <vt:lpstr>Bibliography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Evil of Intelligence:</dc:title>
  <dc:creator>Elizabeth Cawdell (1602192)</dc:creator>
  <cp:lastModifiedBy>Elizabeth Cawdell (1602192)</cp:lastModifiedBy>
  <cp:revision>39</cp:revision>
  <dcterms:created xsi:type="dcterms:W3CDTF">2017-12-18T12:52:05Z</dcterms:created>
  <dcterms:modified xsi:type="dcterms:W3CDTF">2018-01-15T23:25:06Z</dcterms:modified>
</cp:coreProperties>
</file>