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8" r:id="rId3"/>
    <p:sldId id="267" r:id="rId4"/>
    <p:sldId id="268" r:id="rId5"/>
    <p:sldId id="269" r:id="rId6"/>
    <p:sldId id="270" r:id="rId7"/>
    <p:sldId id="271" r:id="rId8"/>
    <p:sldId id="272" r:id="rId9"/>
    <p:sldId id="273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847"/>
    <p:restoredTop sz="95833"/>
  </p:normalViewPr>
  <p:slideViewPr>
    <p:cSldViewPr snapToGrid="0">
      <p:cViewPr varScale="1">
        <p:scale>
          <a:sx n="113" d="100"/>
          <a:sy n="113" d="100"/>
        </p:scale>
        <p:origin x="73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uma Shamas (2030024)" userId="5fa50476-fce0-4b8a-b5de-3054b8cffba8" providerId="ADAL" clId="{CE401D3A-D179-6E43-B577-B253A5DDD6D0}"/>
    <pc:docChg chg="modSld">
      <pc:chgData name="Huma Shamas (2030024)" userId="5fa50476-fce0-4b8a-b5de-3054b8cffba8" providerId="ADAL" clId="{CE401D3A-D179-6E43-B577-B253A5DDD6D0}" dt="2022-10-19T22:14:34.862" v="0" actId="1076"/>
      <pc:docMkLst>
        <pc:docMk/>
      </pc:docMkLst>
      <pc:sldChg chg="modSp mod">
        <pc:chgData name="Huma Shamas (2030024)" userId="5fa50476-fce0-4b8a-b5de-3054b8cffba8" providerId="ADAL" clId="{CE401D3A-D179-6E43-B577-B253A5DDD6D0}" dt="2022-10-19T22:14:34.862" v="0" actId="1076"/>
        <pc:sldMkLst>
          <pc:docMk/>
          <pc:sldMk cId="2064961049" sldId="268"/>
        </pc:sldMkLst>
        <pc:spChg chg="mod">
          <ac:chgData name="Huma Shamas (2030024)" userId="5fa50476-fce0-4b8a-b5de-3054b8cffba8" providerId="ADAL" clId="{CE401D3A-D179-6E43-B577-B253A5DDD6D0}" dt="2022-10-19T22:14:34.862" v="0" actId="1076"/>
          <ac:spMkLst>
            <pc:docMk/>
            <pc:sldMk cId="2064961049" sldId="268"/>
            <ac:spMk id="4" creationId="{4B0ED851-B76B-6416-1E84-6586CF17F0B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D0CB09-F8C6-41CF-96B7-1E39D1654FE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C9D074D-D236-4CC8-B7E3-856B518A5270}">
      <dgm:prSet/>
      <dgm:spPr/>
      <dgm:t>
        <a:bodyPr/>
        <a:lstStyle/>
        <a:p>
          <a:r>
            <a:rPr lang="en-US"/>
            <a:t>He could be being bullied in school</a:t>
          </a:r>
        </a:p>
      </dgm:t>
    </dgm:pt>
    <dgm:pt modelId="{51AAF549-8A69-4098-8FD0-6AB308333696}" type="parTrans" cxnId="{C78D8787-001A-465B-A907-B8093A156220}">
      <dgm:prSet/>
      <dgm:spPr/>
      <dgm:t>
        <a:bodyPr/>
        <a:lstStyle/>
        <a:p>
          <a:endParaRPr lang="en-US"/>
        </a:p>
      </dgm:t>
    </dgm:pt>
    <dgm:pt modelId="{A5AAC609-231B-48A4-80B9-641427CEE77C}" type="sibTrans" cxnId="{C78D8787-001A-465B-A907-B8093A156220}">
      <dgm:prSet/>
      <dgm:spPr/>
      <dgm:t>
        <a:bodyPr/>
        <a:lstStyle/>
        <a:p>
          <a:endParaRPr lang="en-US"/>
        </a:p>
      </dgm:t>
    </dgm:pt>
    <dgm:pt modelId="{7C7BA1CD-10F9-42E6-9CBC-62797070D7F5}">
      <dgm:prSet/>
      <dgm:spPr/>
      <dgm:t>
        <a:bodyPr/>
        <a:lstStyle/>
        <a:p>
          <a:r>
            <a:rPr lang="en-US"/>
            <a:t>He could have health problems. Such as, having speech &amp; language difficulties, possibly an autistic spectrum (ASD). </a:t>
          </a:r>
        </a:p>
      </dgm:t>
    </dgm:pt>
    <dgm:pt modelId="{C0B2C52A-F092-4DCE-86AE-4CC70BEBDB13}" type="parTrans" cxnId="{97256BF8-1F15-4710-8A7E-DF0677BEB639}">
      <dgm:prSet/>
      <dgm:spPr/>
      <dgm:t>
        <a:bodyPr/>
        <a:lstStyle/>
        <a:p>
          <a:endParaRPr lang="en-US"/>
        </a:p>
      </dgm:t>
    </dgm:pt>
    <dgm:pt modelId="{4AC9ABF5-682D-4668-95E4-ABDDA46B1FB2}" type="sibTrans" cxnId="{97256BF8-1F15-4710-8A7E-DF0677BEB639}">
      <dgm:prSet/>
      <dgm:spPr/>
      <dgm:t>
        <a:bodyPr/>
        <a:lstStyle/>
        <a:p>
          <a:endParaRPr lang="en-US"/>
        </a:p>
      </dgm:t>
    </dgm:pt>
    <dgm:pt modelId="{DB7AC886-F3AA-4F43-A682-F8FC6692A4FB}">
      <dgm:prSet/>
      <dgm:spPr/>
      <dgm:t>
        <a:bodyPr/>
        <a:lstStyle/>
        <a:p>
          <a:r>
            <a:rPr lang="en-US"/>
            <a:t>Attention Deficit hyperactivity disorder. </a:t>
          </a:r>
        </a:p>
      </dgm:t>
    </dgm:pt>
    <dgm:pt modelId="{E93F67C8-16C3-4E7F-9238-8FDCD094CAD4}" type="parTrans" cxnId="{03C079AD-FC13-4DA5-9CAE-BF9D4A6F9ED8}">
      <dgm:prSet/>
      <dgm:spPr/>
      <dgm:t>
        <a:bodyPr/>
        <a:lstStyle/>
        <a:p>
          <a:endParaRPr lang="en-US"/>
        </a:p>
      </dgm:t>
    </dgm:pt>
    <dgm:pt modelId="{22D65C2E-372B-4E3B-97FF-5CFA8E32B25B}" type="sibTrans" cxnId="{03C079AD-FC13-4DA5-9CAE-BF9D4A6F9ED8}">
      <dgm:prSet/>
      <dgm:spPr/>
      <dgm:t>
        <a:bodyPr/>
        <a:lstStyle/>
        <a:p>
          <a:endParaRPr lang="en-US"/>
        </a:p>
      </dgm:t>
    </dgm:pt>
    <dgm:pt modelId="{18AE5E87-9A7B-D044-A1C1-F0ED20F0BB65}">
      <dgm:prSet custT="1"/>
      <dgm:spPr/>
      <dgm:t>
        <a:bodyPr/>
        <a:lstStyle/>
        <a:p>
          <a:r>
            <a:rPr lang="en-US" sz="2400"/>
            <a:t>Studies have shown domestic abuse can internally damage as well. As they get older, they become abusive adults.  </a:t>
          </a:r>
          <a:r>
            <a:rPr lang="en-GB" sz="2400"/>
            <a:t>(</a:t>
          </a:r>
          <a:r>
            <a:rPr lang="en-GB" sz="2400" err="1"/>
            <a:t>Widom</a:t>
          </a:r>
          <a:r>
            <a:rPr lang="en-GB" sz="2400"/>
            <a:t>, 1989). </a:t>
          </a:r>
          <a:endParaRPr lang="en-US" sz="2400"/>
        </a:p>
      </dgm:t>
    </dgm:pt>
    <dgm:pt modelId="{F26AE389-B838-CD42-A9C5-0F13B1EF267B}" type="parTrans" cxnId="{A3D27C96-43D5-DE43-AF91-EC90679C703B}">
      <dgm:prSet/>
      <dgm:spPr/>
      <dgm:t>
        <a:bodyPr/>
        <a:lstStyle/>
        <a:p>
          <a:endParaRPr lang="en-GB"/>
        </a:p>
      </dgm:t>
    </dgm:pt>
    <dgm:pt modelId="{96D6361B-9BB9-9D44-ABEF-81B7B0EF398B}" type="sibTrans" cxnId="{A3D27C96-43D5-DE43-AF91-EC90679C703B}">
      <dgm:prSet/>
      <dgm:spPr/>
      <dgm:t>
        <a:bodyPr/>
        <a:lstStyle/>
        <a:p>
          <a:endParaRPr lang="en-GB"/>
        </a:p>
      </dgm:t>
    </dgm:pt>
    <dgm:pt modelId="{FDCED707-35CC-4649-A754-4BD6F8132AA8}" type="pres">
      <dgm:prSet presAssocID="{6BD0CB09-F8C6-41CF-96B7-1E39D1654FE3}" presName="linear" presStyleCnt="0">
        <dgm:presLayoutVars>
          <dgm:animLvl val="lvl"/>
          <dgm:resizeHandles val="exact"/>
        </dgm:presLayoutVars>
      </dgm:prSet>
      <dgm:spPr/>
    </dgm:pt>
    <dgm:pt modelId="{76E56173-5F94-CD4C-9554-670CDD7A47F4}" type="pres">
      <dgm:prSet presAssocID="{7C9D074D-D236-4CC8-B7E3-856B518A5270}" presName="parentText" presStyleLbl="node1" presStyleIdx="0" presStyleCnt="4" custScaleY="18623">
        <dgm:presLayoutVars>
          <dgm:chMax val="0"/>
          <dgm:bulletEnabled val="1"/>
        </dgm:presLayoutVars>
      </dgm:prSet>
      <dgm:spPr/>
    </dgm:pt>
    <dgm:pt modelId="{32886420-BBD5-D14D-8EB5-AE61881E8F88}" type="pres">
      <dgm:prSet presAssocID="{A5AAC609-231B-48A4-80B9-641427CEE77C}" presName="spacer" presStyleCnt="0"/>
      <dgm:spPr/>
    </dgm:pt>
    <dgm:pt modelId="{55341C84-EB47-FF4F-B766-A314A3EB02E0}" type="pres">
      <dgm:prSet presAssocID="{7C7BA1CD-10F9-42E6-9CBC-62797070D7F5}" presName="parentText" presStyleLbl="node1" presStyleIdx="1" presStyleCnt="4" custScaleY="17612">
        <dgm:presLayoutVars>
          <dgm:chMax val="0"/>
          <dgm:bulletEnabled val="1"/>
        </dgm:presLayoutVars>
      </dgm:prSet>
      <dgm:spPr/>
    </dgm:pt>
    <dgm:pt modelId="{B75F63CD-3C46-184F-BE59-5716B9EFCC55}" type="pres">
      <dgm:prSet presAssocID="{4AC9ABF5-682D-4668-95E4-ABDDA46B1FB2}" presName="spacer" presStyleCnt="0"/>
      <dgm:spPr/>
    </dgm:pt>
    <dgm:pt modelId="{AD3EFDDB-18BB-0B49-8D87-52100A136E0A}" type="pres">
      <dgm:prSet presAssocID="{DB7AC886-F3AA-4F43-A682-F8FC6692A4FB}" presName="parentText" presStyleLbl="node1" presStyleIdx="2" presStyleCnt="4" custScaleY="9342">
        <dgm:presLayoutVars>
          <dgm:chMax val="0"/>
          <dgm:bulletEnabled val="1"/>
        </dgm:presLayoutVars>
      </dgm:prSet>
      <dgm:spPr/>
    </dgm:pt>
    <dgm:pt modelId="{AE4C81BE-91D4-894E-B824-CFCDBA589FF3}" type="pres">
      <dgm:prSet presAssocID="{22D65C2E-372B-4E3B-97FF-5CFA8E32B25B}" presName="spacer" presStyleCnt="0"/>
      <dgm:spPr/>
    </dgm:pt>
    <dgm:pt modelId="{D1CAAE73-A1C5-0947-A37B-608C8C19D9C6}" type="pres">
      <dgm:prSet presAssocID="{18AE5E87-9A7B-D044-A1C1-F0ED20F0BB65}" presName="parentText" presStyleLbl="node1" presStyleIdx="3" presStyleCnt="4" custScaleY="32375">
        <dgm:presLayoutVars>
          <dgm:chMax val="0"/>
          <dgm:bulletEnabled val="1"/>
        </dgm:presLayoutVars>
      </dgm:prSet>
      <dgm:spPr/>
    </dgm:pt>
  </dgm:ptLst>
  <dgm:cxnLst>
    <dgm:cxn modelId="{5AC2C833-FA42-7645-B35D-6659FEF04FE1}" type="presOf" srcId="{7C7BA1CD-10F9-42E6-9CBC-62797070D7F5}" destId="{55341C84-EB47-FF4F-B766-A314A3EB02E0}" srcOrd="0" destOrd="0" presId="urn:microsoft.com/office/officeart/2005/8/layout/vList2"/>
    <dgm:cxn modelId="{E14AA237-C100-CF4F-A64A-5CA9D87F1974}" type="presOf" srcId="{6BD0CB09-F8C6-41CF-96B7-1E39D1654FE3}" destId="{FDCED707-35CC-4649-A754-4BD6F8132AA8}" srcOrd="0" destOrd="0" presId="urn:microsoft.com/office/officeart/2005/8/layout/vList2"/>
    <dgm:cxn modelId="{37881870-1761-4F4F-9456-B25669D96CBD}" type="presOf" srcId="{18AE5E87-9A7B-D044-A1C1-F0ED20F0BB65}" destId="{D1CAAE73-A1C5-0947-A37B-608C8C19D9C6}" srcOrd="0" destOrd="0" presId="urn:microsoft.com/office/officeart/2005/8/layout/vList2"/>
    <dgm:cxn modelId="{C78D8787-001A-465B-A907-B8093A156220}" srcId="{6BD0CB09-F8C6-41CF-96B7-1E39D1654FE3}" destId="{7C9D074D-D236-4CC8-B7E3-856B518A5270}" srcOrd="0" destOrd="0" parTransId="{51AAF549-8A69-4098-8FD0-6AB308333696}" sibTransId="{A5AAC609-231B-48A4-80B9-641427CEE77C}"/>
    <dgm:cxn modelId="{C9822195-245F-954B-AF10-BF49BCB899D7}" type="presOf" srcId="{DB7AC886-F3AA-4F43-A682-F8FC6692A4FB}" destId="{AD3EFDDB-18BB-0B49-8D87-52100A136E0A}" srcOrd="0" destOrd="0" presId="urn:microsoft.com/office/officeart/2005/8/layout/vList2"/>
    <dgm:cxn modelId="{A3D27C96-43D5-DE43-AF91-EC90679C703B}" srcId="{6BD0CB09-F8C6-41CF-96B7-1E39D1654FE3}" destId="{18AE5E87-9A7B-D044-A1C1-F0ED20F0BB65}" srcOrd="3" destOrd="0" parTransId="{F26AE389-B838-CD42-A9C5-0F13B1EF267B}" sibTransId="{96D6361B-9BB9-9D44-ABEF-81B7B0EF398B}"/>
    <dgm:cxn modelId="{03C079AD-FC13-4DA5-9CAE-BF9D4A6F9ED8}" srcId="{6BD0CB09-F8C6-41CF-96B7-1E39D1654FE3}" destId="{DB7AC886-F3AA-4F43-A682-F8FC6692A4FB}" srcOrd="2" destOrd="0" parTransId="{E93F67C8-16C3-4E7F-9238-8FDCD094CAD4}" sibTransId="{22D65C2E-372B-4E3B-97FF-5CFA8E32B25B}"/>
    <dgm:cxn modelId="{C5666CBE-1E0B-9C4B-8F45-5F5FBC832537}" type="presOf" srcId="{7C9D074D-D236-4CC8-B7E3-856B518A5270}" destId="{76E56173-5F94-CD4C-9554-670CDD7A47F4}" srcOrd="0" destOrd="0" presId="urn:microsoft.com/office/officeart/2005/8/layout/vList2"/>
    <dgm:cxn modelId="{97256BF8-1F15-4710-8A7E-DF0677BEB639}" srcId="{6BD0CB09-F8C6-41CF-96B7-1E39D1654FE3}" destId="{7C7BA1CD-10F9-42E6-9CBC-62797070D7F5}" srcOrd="1" destOrd="0" parTransId="{C0B2C52A-F092-4DCE-86AE-4CC70BEBDB13}" sibTransId="{4AC9ABF5-682D-4668-95E4-ABDDA46B1FB2}"/>
    <dgm:cxn modelId="{A6C3DC86-EC1A-F946-8F39-6436F610FDE7}" type="presParOf" srcId="{FDCED707-35CC-4649-A754-4BD6F8132AA8}" destId="{76E56173-5F94-CD4C-9554-670CDD7A47F4}" srcOrd="0" destOrd="0" presId="urn:microsoft.com/office/officeart/2005/8/layout/vList2"/>
    <dgm:cxn modelId="{9A73A225-61BF-A440-A049-ADD114A06319}" type="presParOf" srcId="{FDCED707-35CC-4649-A754-4BD6F8132AA8}" destId="{32886420-BBD5-D14D-8EB5-AE61881E8F88}" srcOrd="1" destOrd="0" presId="urn:microsoft.com/office/officeart/2005/8/layout/vList2"/>
    <dgm:cxn modelId="{61CC7354-7765-3A4F-825A-29125724205B}" type="presParOf" srcId="{FDCED707-35CC-4649-A754-4BD6F8132AA8}" destId="{55341C84-EB47-FF4F-B766-A314A3EB02E0}" srcOrd="2" destOrd="0" presId="urn:microsoft.com/office/officeart/2005/8/layout/vList2"/>
    <dgm:cxn modelId="{0DBEF349-5251-BD4E-AB60-7313F97A835E}" type="presParOf" srcId="{FDCED707-35CC-4649-A754-4BD6F8132AA8}" destId="{B75F63CD-3C46-184F-BE59-5716B9EFCC55}" srcOrd="3" destOrd="0" presId="urn:microsoft.com/office/officeart/2005/8/layout/vList2"/>
    <dgm:cxn modelId="{27577A8E-5F4A-D24B-9CE2-0551AC199D53}" type="presParOf" srcId="{FDCED707-35CC-4649-A754-4BD6F8132AA8}" destId="{AD3EFDDB-18BB-0B49-8D87-52100A136E0A}" srcOrd="4" destOrd="0" presId="urn:microsoft.com/office/officeart/2005/8/layout/vList2"/>
    <dgm:cxn modelId="{E44C121A-0492-A346-9DED-A089ADA55210}" type="presParOf" srcId="{FDCED707-35CC-4649-A754-4BD6F8132AA8}" destId="{AE4C81BE-91D4-894E-B824-CFCDBA589FF3}" srcOrd="5" destOrd="0" presId="urn:microsoft.com/office/officeart/2005/8/layout/vList2"/>
    <dgm:cxn modelId="{27222C6E-7D7C-BD48-9760-87F40AB8D690}" type="presParOf" srcId="{FDCED707-35CC-4649-A754-4BD6F8132AA8}" destId="{D1CAAE73-A1C5-0947-A37B-608C8C19D9C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C7AC003-945B-41C0-BFFB-7FBE95A8FA8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2483042-7C27-49BD-9F41-8AB4143C975B}">
      <dgm:prSet/>
      <dgm:spPr/>
      <dgm:t>
        <a:bodyPr/>
        <a:lstStyle/>
        <a:p>
          <a:r>
            <a:rPr lang="en-US"/>
            <a:t>Domestic violence</a:t>
          </a:r>
        </a:p>
      </dgm:t>
    </dgm:pt>
    <dgm:pt modelId="{E604BBF1-EEF3-4B87-92A8-685737A2DFC6}" type="parTrans" cxnId="{0A0BDE6F-E675-49D0-881B-C4A69B789B2E}">
      <dgm:prSet/>
      <dgm:spPr/>
      <dgm:t>
        <a:bodyPr/>
        <a:lstStyle/>
        <a:p>
          <a:endParaRPr lang="en-US"/>
        </a:p>
      </dgm:t>
    </dgm:pt>
    <dgm:pt modelId="{58E5E8A2-F1CA-4391-847D-B98606F87B79}" type="sibTrans" cxnId="{0A0BDE6F-E675-49D0-881B-C4A69B789B2E}">
      <dgm:prSet/>
      <dgm:spPr/>
      <dgm:t>
        <a:bodyPr/>
        <a:lstStyle/>
        <a:p>
          <a:endParaRPr lang="en-US"/>
        </a:p>
      </dgm:t>
    </dgm:pt>
    <dgm:pt modelId="{63FCFC4B-4649-46C7-81C7-C388398E7241}">
      <dgm:prSet/>
      <dgm:spPr/>
      <dgm:t>
        <a:bodyPr/>
        <a:lstStyle/>
        <a:p>
          <a:r>
            <a:rPr lang="en-US"/>
            <a:t>Rent unpaid</a:t>
          </a:r>
        </a:p>
      </dgm:t>
    </dgm:pt>
    <dgm:pt modelId="{028F4A78-E8FE-4E94-905E-DBB699A8AE72}" type="parTrans" cxnId="{40688955-01F4-4865-AC0C-3DB22EE907EF}">
      <dgm:prSet/>
      <dgm:spPr/>
      <dgm:t>
        <a:bodyPr/>
        <a:lstStyle/>
        <a:p>
          <a:endParaRPr lang="en-US"/>
        </a:p>
      </dgm:t>
    </dgm:pt>
    <dgm:pt modelId="{4D1487B4-C916-4557-8CB2-8DB1BB9F4105}" type="sibTrans" cxnId="{40688955-01F4-4865-AC0C-3DB22EE907EF}">
      <dgm:prSet/>
      <dgm:spPr/>
      <dgm:t>
        <a:bodyPr/>
        <a:lstStyle/>
        <a:p>
          <a:endParaRPr lang="en-US"/>
        </a:p>
      </dgm:t>
    </dgm:pt>
    <dgm:pt modelId="{5CEA7007-4A9E-4820-A071-EB07641E99F4}">
      <dgm:prSet/>
      <dgm:spPr/>
      <dgm:t>
        <a:bodyPr/>
        <a:lstStyle/>
        <a:p>
          <a:r>
            <a:rPr lang="en-US"/>
            <a:t>Unemployment</a:t>
          </a:r>
        </a:p>
      </dgm:t>
    </dgm:pt>
    <dgm:pt modelId="{EFF3CA92-028E-4C7B-AFFF-97F3271F1C52}" type="parTrans" cxnId="{0762276F-851F-4A7C-AB5A-E6D2C011D7A9}">
      <dgm:prSet/>
      <dgm:spPr/>
      <dgm:t>
        <a:bodyPr/>
        <a:lstStyle/>
        <a:p>
          <a:endParaRPr lang="en-US"/>
        </a:p>
      </dgm:t>
    </dgm:pt>
    <dgm:pt modelId="{060B7E2B-5612-4E46-A4C5-24351F1DD1F7}" type="sibTrans" cxnId="{0762276F-851F-4A7C-AB5A-E6D2C011D7A9}">
      <dgm:prSet/>
      <dgm:spPr/>
      <dgm:t>
        <a:bodyPr/>
        <a:lstStyle/>
        <a:p>
          <a:endParaRPr lang="en-US"/>
        </a:p>
      </dgm:t>
    </dgm:pt>
    <dgm:pt modelId="{B9C27227-ABAD-409C-8F7C-EFA7E7383D78}">
      <dgm:prSet/>
      <dgm:spPr/>
      <dgm:t>
        <a:bodyPr/>
        <a:lstStyle/>
        <a:p>
          <a:r>
            <a:rPr lang="en-US"/>
            <a:t>Possible alcohol can develop risk factors for the development of the children </a:t>
          </a:r>
          <a:r>
            <a:rPr lang="en-GB"/>
            <a:t>(</a:t>
          </a:r>
          <a:r>
            <a:rPr lang="en-GB" err="1"/>
            <a:t>Steinhausen</a:t>
          </a:r>
          <a:r>
            <a:rPr lang="en-GB"/>
            <a:t>, 1995)</a:t>
          </a:r>
          <a:endParaRPr lang="en-US"/>
        </a:p>
      </dgm:t>
    </dgm:pt>
    <dgm:pt modelId="{393C7105-D432-4A01-8884-BC10C53B4E44}" type="parTrans" cxnId="{A0161D01-3696-4297-89F6-728A22F3EADA}">
      <dgm:prSet/>
      <dgm:spPr/>
      <dgm:t>
        <a:bodyPr/>
        <a:lstStyle/>
        <a:p>
          <a:endParaRPr lang="en-US"/>
        </a:p>
      </dgm:t>
    </dgm:pt>
    <dgm:pt modelId="{678605F6-D692-493C-8D57-7005FCA9C736}" type="sibTrans" cxnId="{A0161D01-3696-4297-89F6-728A22F3EADA}">
      <dgm:prSet/>
      <dgm:spPr/>
      <dgm:t>
        <a:bodyPr/>
        <a:lstStyle/>
        <a:p>
          <a:endParaRPr lang="en-US"/>
        </a:p>
      </dgm:t>
    </dgm:pt>
    <dgm:pt modelId="{16734567-DC68-4927-89DB-6057F81785DE}">
      <dgm:prSet/>
      <dgm:spPr/>
      <dgm:t>
        <a:bodyPr/>
        <a:lstStyle/>
        <a:p>
          <a:r>
            <a:rPr lang="en-US"/>
            <a:t>Mental health issues</a:t>
          </a:r>
        </a:p>
      </dgm:t>
    </dgm:pt>
    <dgm:pt modelId="{092C7217-EEAA-4551-BB28-369E99FAC108}" type="parTrans" cxnId="{82766E89-1139-4E72-A75A-9FD3F0CC8EAA}">
      <dgm:prSet/>
      <dgm:spPr/>
      <dgm:t>
        <a:bodyPr/>
        <a:lstStyle/>
        <a:p>
          <a:endParaRPr lang="en-US"/>
        </a:p>
      </dgm:t>
    </dgm:pt>
    <dgm:pt modelId="{D7686384-765E-47CB-9162-1DC825CAE9DA}" type="sibTrans" cxnId="{82766E89-1139-4E72-A75A-9FD3F0CC8EAA}">
      <dgm:prSet/>
      <dgm:spPr/>
      <dgm:t>
        <a:bodyPr/>
        <a:lstStyle/>
        <a:p>
          <a:endParaRPr lang="en-US"/>
        </a:p>
      </dgm:t>
    </dgm:pt>
    <dgm:pt modelId="{92588B91-87C6-49FC-9D07-09D55BE55BDE}">
      <dgm:prSet/>
      <dgm:spPr/>
      <dgm:t>
        <a:bodyPr/>
        <a:lstStyle/>
        <a:p>
          <a:r>
            <a:rPr lang="en-US"/>
            <a:t>Parenting issues</a:t>
          </a:r>
        </a:p>
      </dgm:t>
    </dgm:pt>
    <dgm:pt modelId="{8ACEE0E1-E4F6-44CF-8CD7-24D85687FE72}" type="parTrans" cxnId="{5B5C2A8F-4B60-43BD-8F0B-3EBE8304E80D}">
      <dgm:prSet/>
      <dgm:spPr/>
      <dgm:t>
        <a:bodyPr/>
        <a:lstStyle/>
        <a:p>
          <a:endParaRPr lang="en-US"/>
        </a:p>
      </dgm:t>
    </dgm:pt>
    <dgm:pt modelId="{CA067168-0E1B-48C7-BD8F-F2D862245EA9}" type="sibTrans" cxnId="{5B5C2A8F-4B60-43BD-8F0B-3EBE8304E80D}">
      <dgm:prSet/>
      <dgm:spPr/>
      <dgm:t>
        <a:bodyPr/>
        <a:lstStyle/>
        <a:p>
          <a:endParaRPr lang="en-US"/>
        </a:p>
      </dgm:t>
    </dgm:pt>
    <dgm:pt modelId="{AD448B05-CDC7-354F-B0B4-EDA2194ABABC}" type="pres">
      <dgm:prSet presAssocID="{2C7AC003-945B-41C0-BFFB-7FBE95A8FA84}" presName="linear" presStyleCnt="0">
        <dgm:presLayoutVars>
          <dgm:animLvl val="lvl"/>
          <dgm:resizeHandles val="exact"/>
        </dgm:presLayoutVars>
      </dgm:prSet>
      <dgm:spPr/>
    </dgm:pt>
    <dgm:pt modelId="{90C5BD59-BABC-DB4C-9017-F736D5B91D3F}" type="pres">
      <dgm:prSet presAssocID="{52483042-7C27-49BD-9F41-8AB4143C975B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6398205-BC43-614B-A661-AF6BF7F5F636}" type="pres">
      <dgm:prSet presAssocID="{58E5E8A2-F1CA-4391-847D-B98606F87B79}" presName="spacer" presStyleCnt="0"/>
      <dgm:spPr/>
    </dgm:pt>
    <dgm:pt modelId="{A53152C3-907C-5F4D-97D0-1587D665D49D}" type="pres">
      <dgm:prSet presAssocID="{63FCFC4B-4649-46C7-81C7-C388398E7241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8381875C-D2F5-294C-B11D-69A5A097266F}" type="pres">
      <dgm:prSet presAssocID="{4D1487B4-C916-4557-8CB2-8DB1BB9F4105}" presName="spacer" presStyleCnt="0"/>
      <dgm:spPr/>
    </dgm:pt>
    <dgm:pt modelId="{BB41E3D0-8BE3-1949-AB35-499B17D00388}" type="pres">
      <dgm:prSet presAssocID="{5CEA7007-4A9E-4820-A071-EB07641E99F4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C65B6E0C-F0BF-0A45-801A-3C5C8E5D008A}" type="pres">
      <dgm:prSet presAssocID="{060B7E2B-5612-4E46-A4C5-24351F1DD1F7}" presName="spacer" presStyleCnt="0"/>
      <dgm:spPr/>
    </dgm:pt>
    <dgm:pt modelId="{A9C78A7F-AADF-3741-AE41-33808C64D88D}" type="pres">
      <dgm:prSet presAssocID="{B9C27227-ABAD-409C-8F7C-EFA7E7383D7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6C746DE7-80AA-F14A-91FC-81422781D3AB}" type="pres">
      <dgm:prSet presAssocID="{678605F6-D692-493C-8D57-7005FCA9C736}" presName="spacer" presStyleCnt="0"/>
      <dgm:spPr/>
    </dgm:pt>
    <dgm:pt modelId="{D9BBC3F3-C6B6-794D-9A06-AADD3CE86887}" type="pres">
      <dgm:prSet presAssocID="{16734567-DC68-4927-89DB-6057F81785DE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AD9F73EC-A113-2A4B-BE6C-87ED80D419DB}" type="pres">
      <dgm:prSet presAssocID="{D7686384-765E-47CB-9162-1DC825CAE9DA}" presName="spacer" presStyleCnt="0"/>
      <dgm:spPr/>
    </dgm:pt>
    <dgm:pt modelId="{AD4EF32A-AE71-DF4F-BD6C-C9C91ACFD83B}" type="pres">
      <dgm:prSet presAssocID="{92588B91-87C6-49FC-9D07-09D55BE55BD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A0161D01-3696-4297-89F6-728A22F3EADA}" srcId="{2C7AC003-945B-41C0-BFFB-7FBE95A8FA84}" destId="{B9C27227-ABAD-409C-8F7C-EFA7E7383D78}" srcOrd="3" destOrd="0" parTransId="{393C7105-D432-4A01-8884-BC10C53B4E44}" sibTransId="{678605F6-D692-493C-8D57-7005FCA9C736}"/>
    <dgm:cxn modelId="{6BEBC446-33FF-9841-9C52-9240944A85FB}" type="presOf" srcId="{63FCFC4B-4649-46C7-81C7-C388398E7241}" destId="{A53152C3-907C-5F4D-97D0-1587D665D49D}" srcOrd="0" destOrd="0" presId="urn:microsoft.com/office/officeart/2005/8/layout/vList2"/>
    <dgm:cxn modelId="{40688955-01F4-4865-AC0C-3DB22EE907EF}" srcId="{2C7AC003-945B-41C0-BFFB-7FBE95A8FA84}" destId="{63FCFC4B-4649-46C7-81C7-C388398E7241}" srcOrd="1" destOrd="0" parTransId="{028F4A78-E8FE-4E94-905E-DBB699A8AE72}" sibTransId="{4D1487B4-C916-4557-8CB2-8DB1BB9F4105}"/>
    <dgm:cxn modelId="{DCA05D6C-49D9-6C48-826B-538CDDC57E66}" type="presOf" srcId="{52483042-7C27-49BD-9F41-8AB4143C975B}" destId="{90C5BD59-BABC-DB4C-9017-F736D5B91D3F}" srcOrd="0" destOrd="0" presId="urn:microsoft.com/office/officeart/2005/8/layout/vList2"/>
    <dgm:cxn modelId="{0762276F-851F-4A7C-AB5A-E6D2C011D7A9}" srcId="{2C7AC003-945B-41C0-BFFB-7FBE95A8FA84}" destId="{5CEA7007-4A9E-4820-A071-EB07641E99F4}" srcOrd="2" destOrd="0" parTransId="{EFF3CA92-028E-4C7B-AFFF-97F3271F1C52}" sibTransId="{060B7E2B-5612-4E46-A4C5-24351F1DD1F7}"/>
    <dgm:cxn modelId="{0A0BDE6F-E675-49D0-881B-C4A69B789B2E}" srcId="{2C7AC003-945B-41C0-BFFB-7FBE95A8FA84}" destId="{52483042-7C27-49BD-9F41-8AB4143C975B}" srcOrd="0" destOrd="0" parTransId="{E604BBF1-EEF3-4B87-92A8-685737A2DFC6}" sibTransId="{58E5E8A2-F1CA-4391-847D-B98606F87B79}"/>
    <dgm:cxn modelId="{82766E89-1139-4E72-A75A-9FD3F0CC8EAA}" srcId="{2C7AC003-945B-41C0-BFFB-7FBE95A8FA84}" destId="{16734567-DC68-4927-89DB-6057F81785DE}" srcOrd="4" destOrd="0" parTransId="{092C7217-EEAA-4551-BB28-369E99FAC108}" sibTransId="{D7686384-765E-47CB-9162-1DC825CAE9DA}"/>
    <dgm:cxn modelId="{5B5C2A8F-4B60-43BD-8F0B-3EBE8304E80D}" srcId="{2C7AC003-945B-41C0-BFFB-7FBE95A8FA84}" destId="{92588B91-87C6-49FC-9D07-09D55BE55BDE}" srcOrd="5" destOrd="0" parTransId="{8ACEE0E1-E4F6-44CF-8CD7-24D85687FE72}" sibTransId="{CA067168-0E1B-48C7-BD8F-F2D862245EA9}"/>
    <dgm:cxn modelId="{9E4682A6-8A3F-5E48-8460-D37B7481F0D8}" type="presOf" srcId="{16734567-DC68-4927-89DB-6057F81785DE}" destId="{D9BBC3F3-C6B6-794D-9A06-AADD3CE86887}" srcOrd="0" destOrd="0" presId="urn:microsoft.com/office/officeart/2005/8/layout/vList2"/>
    <dgm:cxn modelId="{D6B41FBA-A92D-8F41-982B-50C0DAECFC7D}" type="presOf" srcId="{B9C27227-ABAD-409C-8F7C-EFA7E7383D78}" destId="{A9C78A7F-AADF-3741-AE41-33808C64D88D}" srcOrd="0" destOrd="0" presId="urn:microsoft.com/office/officeart/2005/8/layout/vList2"/>
    <dgm:cxn modelId="{BEF3B3C7-E1C4-B94A-81F3-2660CDACC13A}" type="presOf" srcId="{2C7AC003-945B-41C0-BFFB-7FBE95A8FA84}" destId="{AD448B05-CDC7-354F-B0B4-EDA2194ABABC}" srcOrd="0" destOrd="0" presId="urn:microsoft.com/office/officeart/2005/8/layout/vList2"/>
    <dgm:cxn modelId="{4AB65ED0-D115-3542-9F8D-7C60B0300678}" type="presOf" srcId="{5CEA7007-4A9E-4820-A071-EB07641E99F4}" destId="{BB41E3D0-8BE3-1949-AB35-499B17D00388}" srcOrd="0" destOrd="0" presId="urn:microsoft.com/office/officeart/2005/8/layout/vList2"/>
    <dgm:cxn modelId="{3478A9E8-1C23-8549-8AC6-6F3E7B25BC7E}" type="presOf" srcId="{92588B91-87C6-49FC-9D07-09D55BE55BDE}" destId="{AD4EF32A-AE71-DF4F-BD6C-C9C91ACFD83B}" srcOrd="0" destOrd="0" presId="urn:microsoft.com/office/officeart/2005/8/layout/vList2"/>
    <dgm:cxn modelId="{4D057CC4-406B-0340-8AD6-FB55F9663881}" type="presParOf" srcId="{AD448B05-CDC7-354F-B0B4-EDA2194ABABC}" destId="{90C5BD59-BABC-DB4C-9017-F736D5B91D3F}" srcOrd="0" destOrd="0" presId="urn:microsoft.com/office/officeart/2005/8/layout/vList2"/>
    <dgm:cxn modelId="{80DCA6E3-5637-7344-AB1D-052A1DF64AE9}" type="presParOf" srcId="{AD448B05-CDC7-354F-B0B4-EDA2194ABABC}" destId="{86398205-BC43-614B-A661-AF6BF7F5F636}" srcOrd="1" destOrd="0" presId="urn:microsoft.com/office/officeart/2005/8/layout/vList2"/>
    <dgm:cxn modelId="{40E334C7-E880-4D45-962C-6678C2172D50}" type="presParOf" srcId="{AD448B05-CDC7-354F-B0B4-EDA2194ABABC}" destId="{A53152C3-907C-5F4D-97D0-1587D665D49D}" srcOrd="2" destOrd="0" presId="urn:microsoft.com/office/officeart/2005/8/layout/vList2"/>
    <dgm:cxn modelId="{3810817A-738F-2E47-B285-4E4B56A15854}" type="presParOf" srcId="{AD448B05-CDC7-354F-B0B4-EDA2194ABABC}" destId="{8381875C-D2F5-294C-B11D-69A5A097266F}" srcOrd="3" destOrd="0" presId="urn:microsoft.com/office/officeart/2005/8/layout/vList2"/>
    <dgm:cxn modelId="{3550AA20-B743-7940-899B-1011AB4EEE88}" type="presParOf" srcId="{AD448B05-CDC7-354F-B0B4-EDA2194ABABC}" destId="{BB41E3D0-8BE3-1949-AB35-499B17D00388}" srcOrd="4" destOrd="0" presId="urn:microsoft.com/office/officeart/2005/8/layout/vList2"/>
    <dgm:cxn modelId="{1AE84E33-0088-5C43-B39F-54BE2277B96E}" type="presParOf" srcId="{AD448B05-CDC7-354F-B0B4-EDA2194ABABC}" destId="{C65B6E0C-F0BF-0A45-801A-3C5C8E5D008A}" srcOrd="5" destOrd="0" presId="urn:microsoft.com/office/officeart/2005/8/layout/vList2"/>
    <dgm:cxn modelId="{D8DF47CE-1F18-2443-99A1-BA8F75258284}" type="presParOf" srcId="{AD448B05-CDC7-354F-B0B4-EDA2194ABABC}" destId="{A9C78A7F-AADF-3741-AE41-33808C64D88D}" srcOrd="6" destOrd="0" presId="urn:microsoft.com/office/officeart/2005/8/layout/vList2"/>
    <dgm:cxn modelId="{47238EE6-01C9-2540-8E95-C868C1C8C4A1}" type="presParOf" srcId="{AD448B05-CDC7-354F-B0B4-EDA2194ABABC}" destId="{6C746DE7-80AA-F14A-91FC-81422781D3AB}" srcOrd="7" destOrd="0" presId="urn:microsoft.com/office/officeart/2005/8/layout/vList2"/>
    <dgm:cxn modelId="{BE6AC232-6A9B-4944-AFBC-07EC1472830A}" type="presParOf" srcId="{AD448B05-CDC7-354F-B0B4-EDA2194ABABC}" destId="{D9BBC3F3-C6B6-794D-9A06-AADD3CE86887}" srcOrd="8" destOrd="0" presId="urn:microsoft.com/office/officeart/2005/8/layout/vList2"/>
    <dgm:cxn modelId="{5F3C8A10-3EAB-0B47-80BC-659A5D8C2458}" type="presParOf" srcId="{AD448B05-CDC7-354F-B0B4-EDA2194ABABC}" destId="{AD9F73EC-A113-2A4B-BE6C-87ED80D419DB}" srcOrd="9" destOrd="0" presId="urn:microsoft.com/office/officeart/2005/8/layout/vList2"/>
    <dgm:cxn modelId="{E0894BFC-1493-4949-B1D0-2896899AC224}" type="presParOf" srcId="{AD448B05-CDC7-354F-B0B4-EDA2194ABABC}" destId="{AD4EF32A-AE71-DF4F-BD6C-C9C91ACFD83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BD7467D-01F0-4066-BEDA-BF8DC39A6FBC}" type="doc">
      <dgm:prSet loTypeId="urn:microsoft.com/office/officeart/2005/8/layout/vProcess5" loCatId="process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66EDB19-A94B-4F87-BE68-A8E4B43E3783}">
      <dgm:prSet/>
      <dgm:spPr/>
      <dgm:t>
        <a:bodyPr/>
        <a:lstStyle/>
        <a:p>
          <a:r>
            <a:rPr lang="en-US"/>
            <a:t>The domestic abuse will affect the whole family. </a:t>
          </a:r>
        </a:p>
      </dgm:t>
    </dgm:pt>
    <dgm:pt modelId="{B929D8CF-7A36-4481-B84E-AE04A5F9DF30}" type="parTrans" cxnId="{F6247F91-F834-4411-B4EC-85B85DCCCB0F}">
      <dgm:prSet/>
      <dgm:spPr/>
      <dgm:t>
        <a:bodyPr/>
        <a:lstStyle/>
        <a:p>
          <a:endParaRPr lang="en-US"/>
        </a:p>
      </dgm:t>
    </dgm:pt>
    <dgm:pt modelId="{11C44A2F-2D3B-4623-92DB-308127EC1290}" type="sibTrans" cxnId="{F6247F91-F834-4411-B4EC-85B85DCCCB0F}">
      <dgm:prSet/>
      <dgm:spPr/>
      <dgm:t>
        <a:bodyPr/>
        <a:lstStyle/>
        <a:p>
          <a:endParaRPr lang="en-US"/>
        </a:p>
      </dgm:t>
    </dgm:pt>
    <dgm:pt modelId="{241FF1B7-03B2-4E43-AD55-C8702C68F7CD}">
      <dgm:prSet/>
      <dgm:spPr/>
      <dgm:t>
        <a:bodyPr/>
        <a:lstStyle/>
        <a:p>
          <a:r>
            <a:rPr lang="en-US"/>
            <a:t>The sisters also will be traumatized by the parent's violence, potential drinking and the boy's behavior. </a:t>
          </a:r>
        </a:p>
      </dgm:t>
    </dgm:pt>
    <dgm:pt modelId="{72800743-3651-465C-B09E-5CD27154571E}" type="parTrans" cxnId="{EB6376D9-A8D0-4B2F-9D2E-A1BD092C1220}">
      <dgm:prSet/>
      <dgm:spPr/>
      <dgm:t>
        <a:bodyPr/>
        <a:lstStyle/>
        <a:p>
          <a:endParaRPr lang="en-US"/>
        </a:p>
      </dgm:t>
    </dgm:pt>
    <dgm:pt modelId="{26197D03-C1B2-4984-A280-8406EC41BED0}" type="sibTrans" cxnId="{EB6376D9-A8D0-4B2F-9D2E-A1BD092C1220}">
      <dgm:prSet/>
      <dgm:spPr/>
      <dgm:t>
        <a:bodyPr/>
        <a:lstStyle/>
        <a:p>
          <a:endParaRPr lang="en-US"/>
        </a:p>
      </dgm:t>
    </dgm:pt>
    <dgm:pt modelId="{5E8FE328-DDCF-4DCB-A45F-DAADD7D08007}">
      <dgm:prSet/>
      <dgm:spPr/>
      <dgm:t>
        <a:bodyPr/>
        <a:lstStyle/>
        <a:p>
          <a:endParaRPr lang="en-US"/>
        </a:p>
        <a:p>
          <a:r>
            <a:rPr lang="en-US"/>
            <a:t>Boys' anti-social behavior maybe a major issue due to rejection from his parents (Patterson, 1986).</a:t>
          </a:r>
        </a:p>
      </dgm:t>
    </dgm:pt>
    <dgm:pt modelId="{706E3341-08A3-4A14-954E-7B8CC9E475CC}" type="parTrans" cxnId="{48116A01-F9B1-4682-97CB-81EE894BA3F8}">
      <dgm:prSet/>
      <dgm:spPr/>
      <dgm:t>
        <a:bodyPr/>
        <a:lstStyle/>
        <a:p>
          <a:endParaRPr lang="en-US"/>
        </a:p>
      </dgm:t>
    </dgm:pt>
    <dgm:pt modelId="{F1A3DDE2-1B0F-4513-8290-B05C3687D568}" type="sibTrans" cxnId="{48116A01-F9B1-4682-97CB-81EE894BA3F8}">
      <dgm:prSet/>
      <dgm:spPr/>
      <dgm:t>
        <a:bodyPr/>
        <a:lstStyle/>
        <a:p>
          <a:endParaRPr lang="en-US"/>
        </a:p>
      </dgm:t>
    </dgm:pt>
    <dgm:pt modelId="{816B76A7-9A33-8841-9C7C-A18057A65E7A}" type="pres">
      <dgm:prSet presAssocID="{4BD7467D-01F0-4066-BEDA-BF8DC39A6FBC}" presName="outerComposite" presStyleCnt="0">
        <dgm:presLayoutVars>
          <dgm:chMax val="5"/>
          <dgm:dir/>
          <dgm:resizeHandles val="exact"/>
        </dgm:presLayoutVars>
      </dgm:prSet>
      <dgm:spPr/>
    </dgm:pt>
    <dgm:pt modelId="{3AADA042-8E16-3A42-86F4-D5C58A8376DC}" type="pres">
      <dgm:prSet presAssocID="{4BD7467D-01F0-4066-BEDA-BF8DC39A6FBC}" presName="dummyMaxCanvas" presStyleCnt="0">
        <dgm:presLayoutVars/>
      </dgm:prSet>
      <dgm:spPr/>
    </dgm:pt>
    <dgm:pt modelId="{9ECD6177-0211-2A49-AEED-765A8F338B46}" type="pres">
      <dgm:prSet presAssocID="{4BD7467D-01F0-4066-BEDA-BF8DC39A6FBC}" presName="ThreeNodes_1" presStyleLbl="node1" presStyleIdx="0" presStyleCnt="3">
        <dgm:presLayoutVars>
          <dgm:bulletEnabled val="1"/>
        </dgm:presLayoutVars>
      </dgm:prSet>
      <dgm:spPr/>
    </dgm:pt>
    <dgm:pt modelId="{06A68F1F-D33B-604A-BB36-094AE80FAE6D}" type="pres">
      <dgm:prSet presAssocID="{4BD7467D-01F0-4066-BEDA-BF8DC39A6FBC}" presName="ThreeNodes_2" presStyleLbl="node1" presStyleIdx="1" presStyleCnt="3">
        <dgm:presLayoutVars>
          <dgm:bulletEnabled val="1"/>
        </dgm:presLayoutVars>
      </dgm:prSet>
      <dgm:spPr/>
    </dgm:pt>
    <dgm:pt modelId="{94584E64-B6BF-D04B-B82A-49C514586228}" type="pres">
      <dgm:prSet presAssocID="{4BD7467D-01F0-4066-BEDA-BF8DC39A6FBC}" presName="ThreeNodes_3" presStyleLbl="node1" presStyleIdx="2" presStyleCnt="3">
        <dgm:presLayoutVars>
          <dgm:bulletEnabled val="1"/>
        </dgm:presLayoutVars>
      </dgm:prSet>
      <dgm:spPr/>
    </dgm:pt>
    <dgm:pt modelId="{AA52BF0D-198B-1246-99DF-4912BD2475D0}" type="pres">
      <dgm:prSet presAssocID="{4BD7467D-01F0-4066-BEDA-BF8DC39A6FBC}" presName="ThreeConn_1-2" presStyleLbl="fgAccFollowNode1" presStyleIdx="0" presStyleCnt="2">
        <dgm:presLayoutVars>
          <dgm:bulletEnabled val="1"/>
        </dgm:presLayoutVars>
      </dgm:prSet>
      <dgm:spPr/>
    </dgm:pt>
    <dgm:pt modelId="{6AEF1954-661C-7842-8820-BB1E8B799979}" type="pres">
      <dgm:prSet presAssocID="{4BD7467D-01F0-4066-BEDA-BF8DC39A6FBC}" presName="ThreeConn_2-3" presStyleLbl="fgAccFollowNode1" presStyleIdx="1" presStyleCnt="2">
        <dgm:presLayoutVars>
          <dgm:bulletEnabled val="1"/>
        </dgm:presLayoutVars>
      </dgm:prSet>
      <dgm:spPr/>
    </dgm:pt>
    <dgm:pt modelId="{1AB03110-2755-1B4B-A64E-41E34C59607B}" type="pres">
      <dgm:prSet presAssocID="{4BD7467D-01F0-4066-BEDA-BF8DC39A6FBC}" presName="ThreeNodes_1_text" presStyleLbl="node1" presStyleIdx="2" presStyleCnt="3">
        <dgm:presLayoutVars>
          <dgm:bulletEnabled val="1"/>
        </dgm:presLayoutVars>
      </dgm:prSet>
      <dgm:spPr/>
    </dgm:pt>
    <dgm:pt modelId="{980E2837-1C40-5F46-A515-E27F9033A58E}" type="pres">
      <dgm:prSet presAssocID="{4BD7467D-01F0-4066-BEDA-BF8DC39A6FBC}" presName="ThreeNodes_2_text" presStyleLbl="node1" presStyleIdx="2" presStyleCnt="3">
        <dgm:presLayoutVars>
          <dgm:bulletEnabled val="1"/>
        </dgm:presLayoutVars>
      </dgm:prSet>
      <dgm:spPr/>
    </dgm:pt>
    <dgm:pt modelId="{3109A8C6-EBE3-0F48-9772-67B394AF893A}" type="pres">
      <dgm:prSet presAssocID="{4BD7467D-01F0-4066-BEDA-BF8DC39A6FB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48116A01-F9B1-4682-97CB-81EE894BA3F8}" srcId="{4BD7467D-01F0-4066-BEDA-BF8DC39A6FBC}" destId="{5E8FE328-DDCF-4DCB-A45F-DAADD7D08007}" srcOrd="2" destOrd="0" parTransId="{706E3341-08A3-4A14-954E-7B8CC9E475CC}" sibTransId="{F1A3DDE2-1B0F-4513-8290-B05C3687D568}"/>
    <dgm:cxn modelId="{02AEAF11-2077-514C-8A95-CD3EA5471986}" type="presOf" srcId="{266EDB19-A94B-4F87-BE68-A8E4B43E3783}" destId="{1AB03110-2755-1B4B-A64E-41E34C59607B}" srcOrd="1" destOrd="0" presId="urn:microsoft.com/office/officeart/2005/8/layout/vProcess5"/>
    <dgm:cxn modelId="{3DA2D14D-B2D5-F94E-9644-9AD9E15F1B0C}" type="presOf" srcId="{266EDB19-A94B-4F87-BE68-A8E4B43E3783}" destId="{9ECD6177-0211-2A49-AEED-765A8F338B46}" srcOrd="0" destOrd="0" presId="urn:microsoft.com/office/officeart/2005/8/layout/vProcess5"/>
    <dgm:cxn modelId="{4B98B171-C3F4-344A-8883-582B2D5247E7}" type="presOf" srcId="{241FF1B7-03B2-4E43-AD55-C8702C68F7CD}" destId="{06A68F1F-D33B-604A-BB36-094AE80FAE6D}" srcOrd="0" destOrd="0" presId="urn:microsoft.com/office/officeart/2005/8/layout/vProcess5"/>
    <dgm:cxn modelId="{07CB2A77-057D-1E48-B42D-EF6827E36ABB}" type="presOf" srcId="{11C44A2F-2D3B-4623-92DB-308127EC1290}" destId="{AA52BF0D-198B-1246-99DF-4912BD2475D0}" srcOrd="0" destOrd="0" presId="urn:microsoft.com/office/officeart/2005/8/layout/vProcess5"/>
    <dgm:cxn modelId="{4BC74E81-FC83-7A47-9DDF-1E5EC69F6F2E}" type="presOf" srcId="{241FF1B7-03B2-4E43-AD55-C8702C68F7CD}" destId="{980E2837-1C40-5F46-A515-E27F9033A58E}" srcOrd="1" destOrd="0" presId="urn:microsoft.com/office/officeart/2005/8/layout/vProcess5"/>
    <dgm:cxn modelId="{F6247F91-F834-4411-B4EC-85B85DCCCB0F}" srcId="{4BD7467D-01F0-4066-BEDA-BF8DC39A6FBC}" destId="{266EDB19-A94B-4F87-BE68-A8E4B43E3783}" srcOrd="0" destOrd="0" parTransId="{B929D8CF-7A36-4481-B84E-AE04A5F9DF30}" sibTransId="{11C44A2F-2D3B-4623-92DB-308127EC1290}"/>
    <dgm:cxn modelId="{C43739A7-DFF4-DB41-9C47-4D4C95B9C7E4}" type="presOf" srcId="{5E8FE328-DDCF-4DCB-A45F-DAADD7D08007}" destId="{3109A8C6-EBE3-0F48-9772-67B394AF893A}" srcOrd="1" destOrd="0" presId="urn:microsoft.com/office/officeart/2005/8/layout/vProcess5"/>
    <dgm:cxn modelId="{8A3500C5-3946-C74F-B129-585304C1D461}" type="presOf" srcId="{26197D03-C1B2-4984-A280-8406EC41BED0}" destId="{6AEF1954-661C-7842-8820-BB1E8B799979}" srcOrd="0" destOrd="0" presId="urn:microsoft.com/office/officeart/2005/8/layout/vProcess5"/>
    <dgm:cxn modelId="{F97C4BD5-2A6E-0242-85FA-621DB27FFD78}" type="presOf" srcId="{4BD7467D-01F0-4066-BEDA-BF8DC39A6FBC}" destId="{816B76A7-9A33-8841-9C7C-A18057A65E7A}" srcOrd="0" destOrd="0" presId="urn:microsoft.com/office/officeart/2005/8/layout/vProcess5"/>
    <dgm:cxn modelId="{EB6376D9-A8D0-4B2F-9D2E-A1BD092C1220}" srcId="{4BD7467D-01F0-4066-BEDA-BF8DC39A6FBC}" destId="{241FF1B7-03B2-4E43-AD55-C8702C68F7CD}" srcOrd="1" destOrd="0" parTransId="{72800743-3651-465C-B09E-5CD27154571E}" sibTransId="{26197D03-C1B2-4984-A280-8406EC41BED0}"/>
    <dgm:cxn modelId="{0FD5B1E8-6933-CF44-9AE2-579311012921}" type="presOf" srcId="{5E8FE328-DDCF-4DCB-A45F-DAADD7D08007}" destId="{94584E64-B6BF-D04B-B82A-49C514586228}" srcOrd="0" destOrd="0" presId="urn:microsoft.com/office/officeart/2005/8/layout/vProcess5"/>
    <dgm:cxn modelId="{72A127A0-6739-664B-A4DC-4D4BAEDA0E8E}" type="presParOf" srcId="{816B76A7-9A33-8841-9C7C-A18057A65E7A}" destId="{3AADA042-8E16-3A42-86F4-D5C58A8376DC}" srcOrd="0" destOrd="0" presId="urn:microsoft.com/office/officeart/2005/8/layout/vProcess5"/>
    <dgm:cxn modelId="{D0CDEA25-88A0-BC48-8442-08EA0980D886}" type="presParOf" srcId="{816B76A7-9A33-8841-9C7C-A18057A65E7A}" destId="{9ECD6177-0211-2A49-AEED-765A8F338B46}" srcOrd="1" destOrd="0" presId="urn:microsoft.com/office/officeart/2005/8/layout/vProcess5"/>
    <dgm:cxn modelId="{98B7D630-79B2-344A-A138-020EA945C008}" type="presParOf" srcId="{816B76A7-9A33-8841-9C7C-A18057A65E7A}" destId="{06A68F1F-D33B-604A-BB36-094AE80FAE6D}" srcOrd="2" destOrd="0" presId="urn:microsoft.com/office/officeart/2005/8/layout/vProcess5"/>
    <dgm:cxn modelId="{FAE58997-09E2-CD43-8B06-76D3A30EEF6A}" type="presParOf" srcId="{816B76A7-9A33-8841-9C7C-A18057A65E7A}" destId="{94584E64-B6BF-D04B-B82A-49C514586228}" srcOrd="3" destOrd="0" presId="urn:microsoft.com/office/officeart/2005/8/layout/vProcess5"/>
    <dgm:cxn modelId="{4E6798E0-47B2-2843-B7EF-1D73E18F0E12}" type="presParOf" srcId="{816B76A7-9A33-8841-9C7C-A18057A65E7A}" destId="{AA52BF0D-198B-1246-99DF-4912BD2475D0}" srcOrd="4" destOrd="0" presId="urn:microsoft.com/office/officeart/2005/8/layout/vProcess5"/>
    <dgm:cxn modelId="{8F0E33B5-EE6B-134B-9624-E563DC56BF78}" type="presParOf" srcId="{816B76A7-9A33-8841-9C7C-A18057A65E7A}" destId="{6AEF1954-661C-7842-8820-BB1E8B799979}" srcOrd="5" destOrd="0" presId="urn:microsoft.com/office/officeart/2005/8/layout/vProcess5"/>
    <dgm:cxn modelId="{6846DCA1-6E43-A645-AF15-3E45090DB35E}" type="presParOf" srcId="{816B76A7-9A33-8841-9C7C-A18057A65E7A}" destId="{1AB03110-2755-1B4B-A64E-41E34C59607B}" srcOrd="6" destOrd="0" presId="urn:microsoft.com/office/officeart/2005/8/layout/vProcess5"/>
    <dgm:cxn modelId="{A85CA93B-0027-7547-8341-1B942B80419B}" type="presParOf" srcId="{816B76A7-9A33-8841-9C7C-A18057A65E7A}" destId="{980E2837-1C40-5F46-A515-E27F9033A58E}" srcOrd="7" destOrd="0" presId="urn:microsoft.com/office/officeart/2005/8/layout/vProcess5"/>
    <dgm:cxn modelId="{60E7A467-FB08-564F-97C1-D08DC7994B0C}" type="presParOf" srcId="{816B76A7-9A33-8841-9C7C-A18057A65E7A}" destId="{3109A8C6-EBE3-0F48-9772-67B394AF893A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3C40B7B-03A4-4273-884F-BB8C2AAE3A4E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936F826-EEFA-4148-974F-BBB82AE93B41}">
      <dgm:prSet/>
      <dgm:spPr/>
      <dgm:t>
        <a:bodyPr/>
        <a:lstStyle/>
        <a:p>
          <a:r>
            <a:rPr lang="en-GB" b="1"/>
            <a:t>CAMHS </a:t>
          </a:r>
          <a:r>
            <a:rPr lang="en-GB"/>
            <a:t>(Child and Adolescent Mental Health Service)</a:t>
          </a:r>
          <a:endParaRPr lang="en-US"/>
        </a:p>
      </dgm:t>
    </dgm:pt>
    <dgm:pt modelId="{DD0DB68E-CB35-4368-B042-103F2859B422}" type="parTrans" cxnId="{91258B80-846A-41BA-B754-27928745C77F}">
      <dgm:prSet/>
      <dgm:spPr/>
      <dgm:t>
        <a:bodyPr/>
        <a:lstStyle/>
        <a:p>
          <a:endParaRPr lang="en-US"/>
        </a:p>
      </dgm:t>
    </dgm:pt>
    <dgm:pt modelId="{6EF1D959-E474-479D-9500-D2D3FB4144E3}" type="sibTrans" cxnId="{91258B80-846A-41BA-B754-27928745C77F}">
      <dgm:prSet/>
      <dgm:spPr/>
      <dgm:t>
        <a:bodyPr/>
        <a:lstStyle/>
        <a:p>
          <a:endParaRPr lang="en-US"/>
        </a:p>
      </dgm:t>
    </dgm:pt>
    <dgm:pt modelId="{8DCEA316-F8EB-48AC-802A-5182D44AF15A}">
      <dgm:prSet custT="1"/>
      <dgm:spPr/>
      <dgm:t>
        <a:bodyPr/>
        <a:lstStyle/>
        <a:p>
          <a:r>
            <a:rPr lang="en-GB" sz="1600" dirty="0"/>
            <a:t>Children will be able to talk to and get treated by psychologists and therapists to prevent their mental health getting worse</a:t>
          </a:r>
          <a:endParaRPr lang="en-US" sz="1600" dirty="0"/>
        </a:p>
      </dgm:t>
    </dgm:pt>
    <dgm:pt modelId="{A010026E-1C4D-445B-83A6-C5EC44C1664A}" type="parTrans" cxnId="{8C8695FC-F5EF-463C-800A-A098ABF42300}">
      <dgm:prSet/>
      <dgm:spPr/>
      <dgm:t>
        <a:bodyPr/>
        <a:lstStyle/>
        <a:p>
          <a:endParaRPr lang="en-US"/>
        </a:p>
      </dgm:t>
    </dgm:pt>
    <dgm:pt modelId="{C80C074F-F460-409E-BC85-72FFFB8D3CE7}" type="sibTrans" cxnId="{8C8695FC-F5EF-463C-800A-A098ABF42300}">
      <dgm:prSet/>
      <dgm:spPr/>
      <dgm:t>
        <a:bodyPr/>
        <a:lstStyle/>
        <a:p>
          <a:endParaRPr lang="en-US"/>
        </a:p>
      </dgm:t>
    </dgm:pt>
    <dgm:pt modelId="{3110B6E3-3721-42F7-BFDC-AEB939E9AB47}">
      <dgm:prSet custT="1"/>
      <dgm:spPr/>
      <dgm:t>
        <a:bodyPr/>
        <a:lstStyle/>
        <a:p>
          <a:r>
            <a:rPr lang="en-GB" sz="1600" dirty="0"/>
            <a:t>Can diagnose the son if his behavioural issues are caused by a condition (e.g. ADHD)</a:t>
          </a:r>
          <a:endParaRPr lang="en-US" sz="1600" dirty="0"/>
        </a:p>
      </dgm:t>
    </dgm:pt>
    <dgm:pt modelId="{1196BBA7-5D51-4769-AB7F-5F31428EF3F9}" type="parTrans" cxnId="{1CC2D449-7F13-40C6-ABAD-A5F483A73C09}">
      <dgm:prSet/>
      <dgm:spPr/>
      <dgm:t>
        <a:bodyPr/>
        <a:lstStyle/>
        <a:p>
          <a:endParaRPr lang="en-US"/>
        </a:p>
      </dgm:t>
    </dgm:pt>
    <dgm:pt modelId="{B1C6E523-B460-442F-A412-6B7E3D587DF5}" type="sibTrans" cxnId="{1CC2D449-7F13-40C6-ABAD-A5F483A73C09}">
      <dgm:prSet/>
      <dgm:spPr/>
      <dgm:t>
        <a:bodyPr/>
        <a:lstStyle/>
        <a:p>
          <a:endParaRPr lang="en-US"/>
        </a:p>
      </dgm:t>
    </dgm:pt>
    <dgm:pt modelId="{602FA29C-E00E-4147-9AC3-E4B51AA4C41E}">
      <dgm:prSet custT="1"/>
      <dgm:spPr/>
      <dgm:t>
        <a:bodyPr/>
        <a:lstStyle/>
        <a:p>
          <a:r>
            <a:rPr lang="en-GB" sz="1600" dirty="0"/>
            <a:t>Treatment with CAMHS has been found to have positive effects (Wolpert et al, 2012) </a:t>
          </a:r>
          <a:endParaRPr lang="en-US" sz="1600" dirty="0"/>
        </a:p>
      </dgm:t>
    </dgm:pt>
    <dgm:pt modelId="{82BC9F26-27BD-4153-94DC-87C0B6633B21}" type="parTrans" cxnId="{78D7CBAB-A936-48DD-A368-8B1A88E888F7}">
      <dgm:prSet/>
      <dgm:spPr/>
      <dgm:t>
        <a:bodyPr/>
        <a:lstStyle/>
        <a:p>
          <a:endParaRPr lang="en-US"/>
        </a:p>
      </dgm:t>
    </dgm:pt>
    <dgm:pt modelId="{61A715A5-4F18-46BD-B0A5-C4608B6ED579}" type="sibTrans" cxnId="{78D7CBAB-A936-48DD-A368-8B1A88E888F7}">
      <dgm:prSet/>
      <dgm:spPr/>
      <dgm:t>
        <a:bodyPr/>
        <a:lstStyle/>
        <a:p>
          <a:endParaRPr lang="en-US"/>
        </a:p>
      </dgm:t>
    </dgm:pt>
    <dgm:pt modelId="{D05FAFA1-236A-4436-AB64-3640D83C75AE}">
      <dgm:prSet/>
      <dgm:spPr/>
      <dgm:t>
        <a:bodyPr/>
        <a:lstStyle/>
        <a:p>
          <a:r>
            <a:rPr lang="en-GB" b="1"/>
            <a:t>Educational Psychologists</a:t>
          </a:r>
          <a:endParaRPr lang="en-US"/>
        </a:p>
      </dgm:t>
    </dgm:pt>
    <dgm:pt modelId="{08EBACBD-FB0C-4CF3-A263-EF4CC2910791}" type="parTrans" cxnId="{FC9961B8-C829-424F-9ABC-C25CCF8D5720}">
      <dgm:prSet/>
      <dgm:spPr/>
      <dgm:t>
        <a:bodyPr/>
        <a:lstStyle/>
        <a:p>
          <a:endParaRPr lang="en-US"/>
        </a:p>
      </dgm:t>
    </dgm:pt>
    <dgm:pt modelId="{79C88801-BFBA-4249-B1B6-125304235BCD}" type="sibTrans" cxnId="{FC9961B8-C829-424F-9ABC-C25CCF8D5720}">
      <dgm:prSet/>
      <dgm:spPr/>
      <dgm:t>
        <a:bodyPr/>
        <a:lstStyle/>
        <a:p>
          <a:endParaRPr lang="en-US"/>
        </a:p>
      </dgm:t>
    </dgm:pt>
    <dgm:pt modelId="{160E9E19-C079-49FB-9DA0-C50711F570CD}">
      <dgm:prSet custT="1"/>
      <dgm:spPr/>
      <dgm:t>
        <a:bodyPr/>
        <a:lstStyle/>
        <a:p>
          <a:r>
            <a:rPr lang="en-GB" sz="1600" dirty="0"/>
            <a:t>Educational psychologists will work with schools and the children to ensure that the children’s learning and development is not affected by their home situation</a:t>
          </a:r>
          <a:endParaRPr lang="en-US" sz="1600" dirty="0"/>
        </a:p>
      </dgm:t>
    </dgm:pt>
    <dgm:pt modelId="{DF107520-3E31-416F-90D3-82E55EE45A95}" type="parTrans" cxnId="{81C90AD6-D408-4576-91A7-EA11DF6E8CFF}">
      <dgm:prSet/>
      <dgm:spPr/>
      <dgm:t>
        <a:bodyPr/>
        <a:lstStyle/>
        <a:p>
          <a:endParaRPr lang="en-US"/>
        </a:p>
      </dgm:t>
    </dgm:pt>
    <dgm:pt modelId="{8E92367D-294B-44D8-985B-429DEC4E80C3}" type="sibTrans" cxnId="{81C90AD6-D408-4576-91A7-EA11DF6E8CFF}">
      <dgm:prSet/>
      <dgm:spPr/>
      <dgm:t>
        <a:bodyPr/>
        <a:lstStyle/>
        <a:p>
          <a:endParaRPr lang="en-US"/>
        </a:p>
      </dgm:t>
    </dgm:pt>
    <dgm:pt modelId="{2D55F271-91D0-41E7-A169-A01CF910BFCB}">
      <dgm:prSet custT="1"/>
      <dgm:spPr/>
      <dgm:t>
        <a:bodyPr/>
        <a:lstStyle/>
        <a:p>
          <a:r>
            <a:rPr lang="en-GB" sz="1600" dirty="0"/>
            <a:t>Will put learning plans and strategies in place and regularly meet with the children to review progress</a:t>
          </a:r>
          <a:endParaRPr lang="en-US" sz="1600" dirty="0"/>
        </a:p>
      </dgm:t>
    </dgm:pt>
    <dgm:pt modelId="{FB6CDF26-6E72-4B63-8DC7-5A1070E5BF5B}" type="parTrans" cxnId="{96BFC3A3-33D5-4167-8326-30DBA79D3F9A}">
      <dgm:prSet/>
      <dgm:spPr/>
      <dgm:t>
        <a:bodyPr/>
        <a:lstStyle/>
        <a:p>
          <a:endParaRPr lang="en-US"/>
        </a:p>
      </dgm:t>
    </dgm:pt>
    <dgm:pt modelId="{FAD9FB00-DC3A-48E5-8CEF-D6AD02D3C338}" type="sibTrans" cxnId="{96BFC3A3-33D5-4167-8326-30DBA79D3F9A}">
      <dgm:prSet/>
      <dgm:spPr/>
      <dgm:t>
        <a:bodyPr/>
        <a:lstStyle/>
        <a:p>
          <a:endParaRPr lang="en-US"/>
        </a:p>
      </dgm:t>
    </dgm:pt>
    <dgm:pt modelId="{43512953-EC67-463E-AFF2-8A4D99F8308A}">
      <dgm:prSet/>
      <dgm:spPr/>
      <dgm:t>
        <a:bodyPr/>
        <a:lstStyle/>
        <a:p>
          <a:r>
            <a:rPr lang="en-GB" b="1"/>
            <a:t>Safeguarding (NHS)</a:t>
          </a:r>
          <a:endParaRPr lang="en-US"/>
        </a:p>
      </dgm:t>
    </dgm:pt>
    <dgm:pt modelId="{F208437D-3B93-47CF-8597-61C3717C41A9}" type="parTrans" cxnId="{C921E6A6-C109-4F14-B4B2-CAA4EEA3DD89}">
      <dgm:prSet/>
      <dgm:spPr/>
      <dgm:t>
        <a:bodyPr/>
        <a:lstStyle/>
        <a:p>
          <a:endParaRPr lang="en-US"/>
        </a:p>
      </dgm:t>
    </dgm:pt>
    <dgm:pt modelId="{8C0D79E8-CE20-4E81-970C-F2193AA8EBD1}" type="sibTrans" cxnId="{C921E6A6-C109-4F14-B4B2-CAA4EEA3DD89}">
      <dgm:prSet/>
      <dgm:spPr/>
      <dgm:t>
        <a:bodyPr/>
        <a:lstStyle/>
        <a:p>
          <a:endParaRPr lang="en-US"/>
        </a:p>
      </dgm:t>
    </dgm:pt>
    <dgm:pt modelId="{A5D39EDB-A59A-419B-8EAA-B65023E146EF}">
      <dgm:prSet custT="1"/>
      <dgm:spPr/>
      <dgm:t>
        <a:bodyPr/>
        <a:lstStyle/>
        <a:p>
          <a:r>
            <a:rPr lang="en-GB" sz="1600" dirty="0"/>
            <a:t>Can assess children to see if they are being neglected and abuse</a:t>
          </a:r>
          <a:endParaRPr lang="en-US" sz="1600" dirty="0"/>
        </a:p>
      </dgm:t>
    </dgm:pt>
    <dgm:pt modelId="{B6EF1155-8087-4354-832D-D0C2A537292E}" type="parTrans" cxnId="{B6D48424-DEB6-4574-B76C-C173F43BFCD8}">
      <dgm:prSet/>
      <dgm:spPr/>
      <dgm:t>
        <a:bodyPr/>
        <a:lstStyle/>
        <a:p>
          <a:endParaRPr lang="en-US"/>
        </a:p>
      </dgm:t>
    </dgm:pt>
    <dgm:pt modelId="{70695E57-21BF-4769-AADF-2B1C75D88955}" type="sibTrans" cxnId="{B6D48424-DEB6-4574-B76C-C173F43BFCD8}">
      <dgm:prSet/>
      <dgm:spPr/>
      <dgm:t>
        <a:bodyPr/>
        <a:lstStyle/>
        <a:p>
          <a:endParaRPr lang="en-US"/>
        </a:p>
      </dgm:t>
    </dgm:pt>
    <dgm:pt modelId="{F25DEAB0-E43D-804C-BACE-0A5E0456624A}">
      <dgm:prSet custT="1"/>
      <dgm:spPr/>
      <dgm:t>
        <a:bodyPr/>
        <a:lstStyle/>
        <a:p>
          <a:endParaRPr lang="en-US" sz="1600" dirty="0"/>
        </a:p>
      </dgm:t>
    </dgm:pt>
    <dgm:pt modelId="{7DF13687-84D1-A34D-82AF-109B07E36513}" type="parTrans" cxnId="{D6E239AD-A540-AA4D-8DB4-97C0F6DA7AAF}">
      <dgm:prSet/>
      <dgm:spPr/>
      <dgm:t>
        <a:bodyPr/>
        <a:lstStyle/>
        <a:p>
          <a:endParaRPr lang="en-GB"/>
        </a:p>
      </dgm:t>
    </dgm:pt>
    <dgm:pt modelId="{6111CCA3-81BC-494C-8129-45FACDD4021E}" type="sibTrans" cxnId="{D6E239AD-A540-AA4D-8DB4-97C0F6DA7AAF}">
      <dgm:prSet/>
      <dgm:spPr/>
      <dgm:t>
        <a:bodyPr/>
        <a:lstStyle/>
        <a:p>
          <a:endParaRPr lang="en-GB"/>
        </a:p>
      </dgm:t>
    </dgm:pt>
    <dgm:pt modelId="{A7F5326D-1155-A54E-8A53-21EEEA285872}">
      <dgm:prSet custT="1"/>
      <dgm:spPr/>
      <dgm:t>
        <a:bodyPr/>
        <a:lstStyle/>
        <a:p>
          <a:endParaRPr lang="en-US" sz="1600" dirty="0"/>
        </a:p>
      </dgm:t>
    </dgm:pt>
    <dgm:pt modelId="{B31A504B-7A87-B741-82D5-7CDA482E5E51}" type="parTrans" cxnId="{BA2BDF1B-DFF1-AA4A-AE25-6036E62B6976}">
      <dgm:prSet/>
      <dgm:spPr/>
      <dgm:t>
        <a:bodyPr/>
        <a:lstStyle/>
        <a:p>
          <a:endParaRPr lang="en-GB"/>
        </a:p>
      </dgm:t>
    </dgm:pt>
    <dgm:pt modelId="{2B33EBD7-E394-F043-A393-01AF35604712}" type="sibTrans" cxnId="{BA2BDF1B-DFF1-AA4A-AE25-6036E62B6976}">
      <dgm:prSet/>
      <dgm:spPr/>
      <dgm:t>
        <a:bodyPr/>
        <a:lstStyle/>
        <a:p>
          <a:endParaRPr lang="en-GB"/>
        </a:p>
      </dgm:t>
    </dgm:pt>
    <dgm:pt modelId="{DF2A36C0-E5B9-DF40-A475-90B347F992AF}">
      <dgm:prSet custT="1"/>
      <dgm:spPr/>
      <dgm:t>
        <a:bodyPr/>
        <a:lstStyle/>
        <a:p>
          <a:endParaRPr lang="en-US" sz="1600" dirty="0"/>
        </a:p>
      </dgm:t>
    </dgm:pt>
    <dgm:pt modelId="{4698FC08-5EFC-4F45-8472-2C4649021637}" type="parTrans" cxnId="{F9ED645A-1433-1541-89FC-DF12D5D2C500}">
      <dgm:prSet/>
      <dgm:spPr/>
      <dgm:t>
        <a:bodyPr/>
        <a:lstStyle/>
        <a:p>
          <a:endParaRPr lang="en-GB"/>
        </a:p>
      </dgm:t>
    </dgm:pt>
    <dgm:pt modelId="{5695531C-EFF6-6046-AE4E-3610960A7197}" type="sibTrans" cxnId="{F9ED645A-1433-1541-89FC-DF12D5D2C500}">
      <dgm:prSet/>
      <dgm:spPr/>
      <dgm:t>
        <a:bodyPr/>
        <a:lstStyle/>
        <a:p>
          <a:endParaRPr lang="en-GB"/>
        </a:p>
      </dgm:t>
    </dgm:pt>
    <dgm:pt modelId="{9D0DF32E-4288-0A4A-91FB-78D8F63A5691}">
      <dgm:prSet custT="1"/>
      <dgm:spPr/>
      <dgm:t>
        <a:bodyPr/>
        <a:lstStyle/>
        <a:p>
          <a:r>
            <a:rPr lang="en-US" sz="1600" dirty="0"/>
            <a:t>Can make further referrals to social services</a:t>
          </a:r>
        </a:p>
      </dgm:t>
    </dgm:pt>
    <dgm:pt modelId="{D0BEEACC-0A0B-1D4F-95B3-01E0611F0175}" type="parTrans" cxnId="{A761B849-3A38-344E-A485-733E8849934C}">
      <dgm:prSet/>
      <dgm:spPr/>
      <dgm:t>
        <a:bodyPr/>
        <a:lstStyle/>
        <a:p>
          <a:endParaRPr lang="en-GB"/>
        </a:p>
      </dgm:t>
    </dgm:pt>
    <dgm:pt modelId="{4357C7EC-D2C7-9D4B-88A5-4549FA049102}" type="sibTrans" cxnId="{A761B849-3A38-344E-A485-733E8849934C}">
      <dgm:prSet/>
      <dgm:spPr/>
      <dgm:t>
        <a:bodyPr/>
        <a:lstStyle/>
        <a:p>
          <a:endParaRPr lang="en-GB"/>
        </a:p>
      </dgm:t>
    </dgm:pt>
    <dgm:pt modelId="{8644AEC1-C7EC-5F47-9D87-AAAACAD5952B}" type="pres">
      <dgm:prSet presAssocID="{83C40B7B-03A4-4273-884F-BB8C2AAE3A4E}" presName="Name0" presStyleCnt="0">
        <dgm:presLayoutVars>
          <dgm:dir/>
          <dgm:animLvl val="lvl"/>
          <dgm:resizeHandles val="exact"/>
        </dgm:presLayoutVars>
      </dgm:prSet>
      <dgm:spPr/>
    </dgm:pt>
    <dgm:pt modelId="{A459518E-AC6C-FB4C-B49D-BBF3787CDFCE}" type="pres">
      <dgm:prSet presAssocID="{2936F826-EEFA-4148-974F-BBB82AE93B41}" presName="composite" presStyleCnt="0"/>
      <dgm:spPr/>
    </dgm:pt>
    <dgm:pt modelId="{905CF863-5C5F-334B-955D-5D3BB1969398}" type="pres">
      <dgm:prSet presAssocID="{2936F826-EEFA-4148-974F-BBB82AE93B41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FE73046E-4269-0C4F-8FE0-F6B1EE423EBF}" type="pres">
      <dgm:prSet presAssocID="{2936F826-EEFA-4148-974F-BBB82AE93B41}" presName="desTx" presStyleLbl="alignAccFollowNode1" presStyleIdx="0" presStyleCnt="3">
        <dgm:presLayoutVars>
          <dgm:bulletEnabled val="1"/>
        </dgm:presLayoutVars>
      </dgm:prSet>
      <dgm:spPr/>
    </dgm:pt>
    <dgm:pt modelId="{CF18244C-79CD-CF42-931D-F7009D5E2C66}" type="pres">
      <dgm:prSet presAssocID="{6EF1D959-E474-479D-9500-D2D3FB4144E3}" presName="space" presStyleCnt="0"/>
      <dgm:spPr/>
    </dgm:pt>
    <dgm:pt modelId="{BC68E7C4-87D7-E94A-9F8C-F1E656B7B16D}" type="pres">
      <dgm:prSet presAssocID="{D05FAFA1-236A-4436-AB64-3640D83C75AE}" presName="composite" presStyleCnt="0"/>
      <dgm:spPr/>
    </dgm:pt>
    <dgm:pt modelId="{B7365D79-6877-714D-99BF-A4F1ECE8205D}" type="pres">
      <dgm:prSet presAssocID="{D05FAFA1-236A-4436-AB64-3640D83C75AE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365BAA3C-FDAD-B343-81FF-76868CA2C705}" type="pres">
      <dgm:prSet presAssocID="{D05FAFA1-236A-4436-AB64-3640D83C75AE}" presName="desTx" presStyleLbl="alignAccFollowNode1" presStyleIdx="1" presStyleCnt="3">
        <dgm:presLayoutVars>
          <dgm:bulletEnabled val="1"/>
        </dgm:presLayoutVars>
      </dgm:prSet>
      <dgm:spPr/>
    </dgm:pt>
    <dgm:pt modelId="{F1F66A05-28E5-8545-89A8-D7FE523609E8}" type="pres">
      <dgm:prSet presAssocID="{79C88801-BFBA-4249-B1B6-125304235BCD}" presName="space" presStyleCnt="0"/>
      <dgm:spPr/>
    </dgm:pt>
    <dgm:pt modelId="{B7D53A4E-FE20-EF41-A520-F17C292C8901}" type="pres">
      <dgm:prSet presAssocID="{43512953-EC67-463E-AFF2-8A4D99F8308A}" presName="composite" presStyleCnt="0"/>
      <dgm:spPr/>
    </dgm:pt>
    <dgm:pt modelId="{06FCABF1-F3CB-0144-A4B8-2BE5585634BB}" type="pres">
      <dgm:prSet presAssocID="{43512953-EC67-463E-AFF2-8A4D99F8308A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BD924B20-BDB1-4C42-B227-A017BC2D79CD}" type="pres">
      <dgm:prSet presAssocID="{43512953-EC67-463E-AFF2-8A4D99F8308A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6E861A02-CA9E-554E-9061-B957406565A2}" type="presOf" srcId="{F25DEAB0-E43D-804C-BACE-0A5E0456624A}" destId="{FE73046E-4269-0C4F-8FE0-F6B1EE423EBF}" srcOrd="0" destOrd="1" presId="urn:microsoft.com/office/officeart/2005/8/layout/hList1"/>
    <dgm:cxn modelId="{BA2BDF1B-DFF1-AA4A-AE25-6036E62B6976}" srcId="{2936F826-EEFA-4148-974F-BBB82AE93B41}" destId="{A7F5326D-1155-A54E-8A53-21EEEA285872}" srcOrd="3" destOrd="0" parTransId="{B31A504B-7A87-B741-82D5-7CDA482E5E51}" sibTransId="{2B33EBD7-E394-F043-A393-01AF35604712}"/>
    <dgm:cxn modelId="{50D58C22-4280-9B46-A82E-4B294841C1E1}" type="presOf" srcId="{D05FAFA1-236A-4436-AB64-3640D83C75AE}" destId="{B7365D79-6877-714D-99BF-A4F1ECE8205D}" srcOrd="0" destOrd="0" presId="urn:microsoft.com/office/officeart/2005/8/layout/hList1"/>
    <dgm:cxn modelId="{B6D48424-DEB6-4574-B76C-C173F43BFCD8}" srcId="{43512953-EC67-463E-AFF2-8A4D99F8308A}" destId="{A5D39EDB-A59A-419B-8EAA-B65023E146EF}" srcOrd="0" destOrd="0" parTransId="{B6EF1155-8087-4354-832D-D0C2A537292E}" sibTransId="{70695E57-21BF-4769-AADF-2B1C75D88955}"/>
    <dgm:cxn modelId="{1DD52C30-3CFB-584D-B0EF-F1E8EA1807C3}" type="presOf" srcId="{DF2A36C0-E5B9-DF40-A475-90B347F992AF}" destId="{365BAA3C-FDAD-B343-81FF-76868CA2C705}" srcOrd="0" destOrd="1" presId="urn:microsoft.com/office/officeart/2005/8/layout/hList1"/>
    <dgm:cxn modelId="{ECCDB737-CEB9-B346-832E-816A3CEE8BD9}" type="presOf" srcId="{160E9E19-C079-49FB-9DA0-C50711F570CD}" destId="{365BAA3C-FDAD-B343-81FF-76868CA2C705}" srcOrd="0" destOrd="0" presId="urn:microsoft.com/office/officeart/2005/8/layout/hList1"/>
    <dgm:cxn modelId="{A761B849-3A38-344E-A485-733E8849934C}" srcId="{43512953-EC67-463E-AFF2-8A4D99F8308A}" destId="{9D0DF32E-4288-0A4A-91FB-78D8F63A5691}" srcOrd="1" destOrd="0" parTransId="{D0BEEACC-0A0B-1D4F-95B3-01E0611F0175}" sibTransId="{4357C7EC-D2C7-9D4B-88A5-4549FA049102}"/>
    <dgm:cxn modelId="{1CC2D449-7F13-40C6-ABAD-A5F483A73C09}" srcId="{2936F826-EEFA-4148-974F-BBB82AE93B41}" destId="{3110B6E3-3721-42F7-BFDC-AEB939E9AB47}" srcOrd="2" destOrd="0" parTransId="{1196BBA7-5D51-4769-AB7F-5F31428EF3F9}" sibTransId="{B1C6E523-B460-442F-A412-6B7E3D587DF5}"/>
    <dgm:cxn modelId="{F9ED645A-1433-1541-89FC-DF12D5D2C500}" srcId="{D05FAFA1-236A-4436-AB64-3640D83C75AE}" destId="{DF2A36C0-E5B9-DF40-A475-90B347F992AF}" srcOrd="1" destOrd="0" parTransId="{4698FC08-5EFC-4F45-8472-2C4649021637}" sibTransId="{5695531C-EFF6-6046-AE4E-3610960A7197}"/>
    <dgm:cxn modelId="{10752E5E-6823-B045-A12F-CCCC8174A097}" type="presOf" srcId="{3110B6E3-3721-42F7-BFDC-AEB939E9AB47}" destId="{FE73046E-4269-0C4F-8FE0-F6B1EE423EBF}" srcOrd="0" destOrd="2" presId="urn:microsoft.com/office/officeart/2005/8/layout/hList1"/>
    <dgm:cxn modelId="{4285FF66-C446-F84D-B120-1B29AD17F9B5}" type="presOf" srcId="{A5D39EDB-A59A-419B-8EAA-B65023E146EF}" destId="{BD924B20-BDB1-4C42-B227-A017BC2D79CD}" srcOrd="0" destOrd="0" presId="urn:microsoft.com/office/officeart/2005/8/layout/hList1"/>
    <dgm:cxn modelId="{91258B80-846A-41BA-B754-27928745C77F}" srcId="{83C40B7B-03A4-4273-884F-BB8C2AAE3A4E}" destId="{2936F826-EEFA-4148-974F-BBB82AE93B41}" srcOrd="0" destOrd="0" parTransId="{DD0DB68E-CB35-4368-B042-103F2859B422}" sibTransId="{6EF1D959-E474-479D-9500-D2D3FB4144E3}"/>
    <dgm:cxn modelId="{96BFC3A3-33D5-4167-8326-30DBA79D3F9A}" srcId="{D05FAFA1-236A-4436-AB64-3640D83C75AE}" destId="{2D55F271-91D0-41E7-A169-A01CF910BFCB}" srcOrd="2" destOrd="0" parTransId="{FB6CDF26-6E72-4B63-8DC7-5A1070E5BF5B}" sibTransId="{FAD9FB00-DC3A-48E5-8CEF-D6AD02D3C338}"/>
    <dgm:cxn modelId="{4E23BAA5-2912-334F-8C29-BD0B5A87991D}" type="presOf" srcId="{43512953-EC67-463E-AFF2-8A4D99F8308A}" destId="{06FCABF1-F3CB-0144-A4B8-2BE5585634BB}" srcOrd="0" destOrd="0" presId="urn:microsoft.com/office/officeart/2005/8/layout/hList1"/>
    <dgm:cxn modelId="{C921E6A6-C109-4F14-B4B2-CAA4EEA3DD89}" srcId="{83C40B7B-03A4-4273-884F-BB8C2AAE3A4E}" destId="{43512953-EC67-463E-AFF2-8A4D99F8308A}" srcOrd="2" destOrd="0" parTransId="{F208437D-3B93-47CF-8597-61C3717C41A9}" sibTransId="{8C0D79E8-CE20-4E81-970C-F2193AA8EBD1}"/>
    <dgm:cxn modelId="{78D7CBAB-A936-48DD-A368-8B1A88E888F7}" srcId="{2936F826-EEFA-4148-974F-BBB82AE93B41}" destId="{602FA29C-E00E-4147-9AC3-E4B51AA4C41E}" srcOrd="4" destOrd="0" parTransId="{82BC9F26-27BD-4153-94DC-87C0B6633B21}" sibTransId="{61A715A5-4F18-46BD-B0A5-C4608B6ED579}"/>
    <dgm:cxn modelId="{D6E239AD-A540-AA4D-8DB4-97C0F6DA7AAF}" srcId="{2936F826-EEFA-4148-974F-BBB82AE93B41}" destId="{F25DEAB0-E43D-804C-BACE-0A5E0456624A}" srcOrd="1" destOrd="0" parTransId="{7DF13687-84D1-A34D-82AF-109B07E36513}" sibTransId="{6111CCA3-81BC-494C-8129-45FACDD4021E}"/>
    <dgm:cxn modelId="{FC9961B8-C829-424F-9ABC-C25CCF8D5720}" srcId="{83C40B7B-03A4-4273-884F-BB8C2AAE3A4E}" destId="{D05FAFA1-236A-4436-AB64-3640D83C75AE}" srcOrd="1" destOrd="0" parTransId="{08EBACBD-FB0C-4CF3-A263-EF4CC2910791}" sibTransId="{79C88801-BFBA-4249-B1B6-125304235BCD}"/>
    <dgm:cxn modelId="{ABF2ECBA-CB88-4945-8377-59D01813407E}" type="presOf" srcId="{9D0DF32E-4288-0A4A-91FB-78D8F63A5691}" destId="{BD924B20-BDB1-4C42-B227-A017BC2D79CD}" srcOrd="0" destOrd="1" presId="urn:microsoft.com/office/officeart/2005/8/layout/hList1"/>
    <dgm:cxn modelId="{1E160CC7-0EB9-5742-AB63-45E1C9BEAD07}" type="presOf" srcId="{2D55F271-91D0-41E7-A169-A01CF910BFCB}" destId="{365BAA3C-FDAD-B343-81FF-76868CA2C705}" srcOrd="0" destOrd="2" presId="urn:microsoft.com/office/officeart/2005/8/layout/hList1"/>
    <dgm:cxn modelId="{9B9350CD-36BC-864D-882A-3653590B709E}" type="presOf" srcId="{2936F826-EEFA-4148-974F-BBB82AE93B41}" destId="{905CF863-5C5F-334B-955D-5D3BB1969398}" srcOrd="0" destOrd="0" presId="urn:microsoft.com/office/officeart/2005/8/layout/hList1"/>
    <dgm:cxn modelId="{81C90AD6-D408-4576-91A7-EA11DF6E8CFF}" srcId="{D05FAFA1-236A-4436-AB64-3640D83C75AE}" destId="{160E9E19-C079-49FB-9DA0-C50711F570CD}" srcOrd="0" destOrd="0" parTransId="{DF107520-3E31-416F-90D3-82E55EE45A95}" sibTransId="{8E92367D-294B-44D8-985B-429DEC4E80C3}"/>
    <dgm:cxn modelId="{749D06DA-19F4-614F-8CC5-7C563E3E63F4}" type="presOf" srcId="{83C40B7B-03A4-4273-884F-BB8C2AAE3A4E}" destId="{8644AEC1-C7EC-5F47-9D87-AAAACAD5952B}" srcOrd="0" destOrd="0" presId="urn:microsoft.com/office/officeart/2005/8/layout/hList1"/>
    <dgm:cxn modelId="{BAA906EA-28C4-9B44-8FD0-998E1BE979F0}" type="presOf" srcId="{A7F5326D-1155-A54E-8A53-21EEEA285872}" destId="{FE73046E-4269-0C4F-8FE0-F6B1EE423EBF}" srcOrd="0" destOrd="3" presId="urn:microsoft.com/office/officeart/2005/8/layout/hList1"/>
    <dgm:cxn modelId="{6DE736F2-D046-D746-A708-C46EC2CA9829}" type="presOf" srcId="{8DCEA316-F8EB-48AC-802A-5182D44AF15A}" destId="{FE73046E-4269-0C4F-8FE0-F6B1EE423EBF}" srcOrd="0" destOrd="0" presId="urn:microsoft.com/office/officeart/2005/8/layout/hList1"/>
    <dgm:cxn modelId="{EECE8DF6-2F72-7A48-A2B0-A12DE10B1D86}" type="presOf" srcId="{602FA29C-E00E-4147-9AC3-E4B51AA4C41E}" destId="{FE73046E-4269-0C4F-8FE0-F6B1EE423EBF}" srcOrd="0" destOrd="4" presId="urn:microsoft.com/office/officeart/2005/8/layout/hList1"/>
    <dgm:cxn modelId="{8C8695FC-F5EF-463C-800A-A098ABF42300}" srcId="{2936F826-EEFA-4148-974F-BBB82AE93B41}" destId="{8DCEA316-F8EB-48AC-802A-5182D44AF15A}" srcOrd="0" destOrd="0" parTransId="{A010026E-1C4D-445B-83A6-C5EC44C1664A}" sibTransId="{C80C074F-F460-409E-BC85-72FFFB8D3CE7}"/>
    <dgm:cxn modelId="{B902B532-BEE2-AD4D-9C7A-DFEEA8C26C50}" type="presParOf" srcId="{8644AEC1-C7EC-5F47-9D87-AAAACAD5952B}" destId="{A459518E-AC6C-FB4C-B49D-BBF3787CDFCE}" srcOrd="0" destOrd="0" presId="urn:microsoft.com/office/officeart/2005/8/layout/hList1"/>
    <dgm:cxn modelId="{C60CEFFD-4327-5B4E-8C3A-CB6DCA7FAD16}" type="presParOf" srcId="{A459518E-AC6C-FB4C-B49D-BBF3787CDFCE}" destId="{905CF863-5C5F-334B-955D-5D3BB1969398}" srcOrd="0" destOrd="0" presId="urn:microsoft.com/office/officeart/2005/8/layout/hList1"/>
    <dgm:cxn modelId="{451D4D73-6AA0-C74F-9132-7AFF83DDDA8B}" type="presParOf" srcId="{A459518E-AC6C-FB4C-B49D-BBF3787CDFCE}" destId="{FE73046E-4269-0C4F-8FE0-F6B1EE423EBF}" srcOrd="1" destOrd="0" presId="urn:microsoft.com/office/officeart/2005/8/layout/hList1"/>
    <dgm:cxn modelId="{5B1336C9-E089-7248-B60A-BA30F2ADE3A8}" type="presParOf" srcId="{8644AEC1-C7EC-5F47-9D87-AAAACAD5952B}" destId="{CF18244C-79CD-CF42-931D-F7009D5E2C66}" srcOrd="1" destOrd="0" presId="urn:microsoft.com/office/officeart/2005/8/layout/hList1"/>
    <dgm:cxn modelId="{2699C5AC-DB9A-B842-BA61-6D24D87286A6}" type="presParOf" srcId="{8644AEC1-C7EC-5F47-9D87-AAAACAD5952B}" destId="{BC68E7C4-87D7-E94A-9F8C-F1E656B7B16D}" srcOrd="2" destOrd="0" presId="urn:microsoft.com/office/officeart/2005/8/layout/hList1"/>
    <dgm:cxn modelId="{B7AE0B52-DA9F-1149-B3D8-0A057055498B}" type="presParOf" srcId="{BC68E7C4-87D7-E94A-9F8C-F1E656B7B16D}" destId="{B7365D79-6877-714D-99BF-A4F1ECE8205D}" srcOrd="0" destOrd="0" presId="urn:microsoft.com/office/officeart/2005/8/layout/hList1"/>
    <dgm:cxn modelId="{2A32AB01-4D13-1248-B175-C05D6D94D0D2}" type="presParOf" srcId="{BC68E7C4-87D7-E94A-9F8C-F1E656B7B16D}" destId="{365BAA3C-FDAD-B343-81FF-76868CA2C705}" srcOrd="1" destOrd="0" presId="urn:microsoft.com/office/officeart/2005/8/layout/hList1"/>
    <dgm:cxn modelId="{E87A1CB7-BC52-914E-9532-7B7479505530}" type="presParOf" srcId="{8644AEC1-C7EC-5F47-9D87-AAAACAD5952B}" destId="{F1F66A05-28E5-8545-89A8-D7FE523609E8}" srcOrd="3" destOrd="0" presId="urn:microsoft.com/office/officeart/2005/8/layout/hList1"/>
    <dgm:cxn modelId="{08314C8A-C293-964E-80B9-EBDBFE826A14}" type="presParOf" srcId="{8644AEC1-C7EC-5F47-9D87-AAAACAD5952B}" destId="{B7D53A4E-FE20-EF41-A520-F17C292C8901}" srcOrd="4" destOrd="0" presId="urn:microsoft.com/office/officeart/2005/8/layout/hList1"/>
    <dgm:cxn modelId="{A3B5E8FF-40A1-E043-9F25-7537E37B30BC}" type="presParOf" srcId="{B7D53A4E-FE20-EF41-A520-F17C292C8901}" destId="{06FCABF1-F3CB-0144-A4B8-2BE5585634BB}" srcOrd="0" destOrd="0" presId="urn:microsoft.com/office/officeart/2005/8/layout/hList1"/>
    <dgm:cxn modelId="{87084BA4-871A-B647-8F7F-06ABE419189D}" type="presParOf" srcId="{B7D53A4E-FE20-EF41-A520-F17C292C8901}" destId="{BD924B20-BDB1-4C42-B227-A017BC2D79C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F48B76B-885F-43DD-AE31-FDBB36992B4B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DCB80F2-C8E2-431D-939B-B1EA71E1BF5A}">
      <dgm:prSet/>
      <dgm:spPr/>
      <dgm:t>
        <a:bodyPr/>
        <a:lstStyle/>
        <a:p>
          <a:r>
            <a:rPr lang="en-GB" b="1"/>
            <a:t>Counselling (NHS)</a:t>
          </a:r>
          <a:endParaRPr lang="en-US"/>
        </a:p>
      </dgm:t>
    </dgm:pt>
    <dgm:pt modelId="{B3BFA314-6AB4-49E8-BF38-049E26D7DDA5}" type="parTrans" cxnId="{E73E9F38-BC2F-4954-A286-0380EB1E2B9F}">
      <dgm:prSet/>
      <dgm:spPr/>
      <dgm:t>
        <a:bodyPr/>
        <a:lstStyle/>
        <a:p>
          <a:endParaRPr lang="en-US"/>
        </a:p>
      </dgm:t>
    </dgm:pt>
    <dgm:pt modelId="{288FD3A6-9769-4061-8FB5-A7FED602426A}" type="sibTrans" cxnId="{E73E9F38-BC2F-4954-A286-0380EB1E2B9F}">
      <dgm:prSet/>
      <dgm:spPr/>
      <dgm:t>
        <a:bodyPr/>
        <a:lstStyle/>
        <a:p>
          <a:endParaRPr lang="en-US"/>
        </a:p>
      </dgm:t>
    </dgm:pt>
    <dgm:pt modelId="{6DF1364B-9D09-4171-ABF6-5B1829DFC2D8}">
      <dgm:prSet/>
      <dgm:spPr/>
      <dgm:t>
        <a:bodyPr/>
        <a:lstStyle/>
        <a:p>
          <a:r>
            <a:rPr lang="en-GB" dirty="0"/>
            <a:t>Parents will be able to talk to psychologists and therapists about their issues (e.g. financial stress) and find better ways to cope (and overcome substance abuse)</a:t>
          </a:r>
          <a:endParaRPr lang="en-US" dirty="0"/>
        </a:p>
      </dgm:t>
    </dgm:pt>
    <dgm:pt modelId="{1208F7A7-6D63-4B4C-8764-2096FC72D365}" type="parTrans" cxnId="{A33FD408-B224-42F7-919F-2E8CA581A7A6}">
      <dgm:prSet/>
      <dgm:spPr/>
      <dgm:t>
        <a:bodyPr/>
        <a:lstStyle/>
        <a:p>
          <a:endParaRPr lang="en-US"/>
        </a:p>
      </dgm:t>
    </dgm:pt>
    <dgm:pt modelId="{3F076EFF-0245-425E-B4F0-D98729CC3DA6}" type="sibTrans" cxnId="{A33FD408-B224-42F7-919F-2E8CA581A7A6}">
      <dgm:prSet/>
      <dgm:spPr/>
      <dgm:t>
        <a:bodyPr/>
        <a:lstStyle/>
        <a:p>
          <a:endParaRPr lang="en-US"/>
        </a:p>
      </dgm:t>
    </dgm:pt>
    <dgm:pt modelId="{DE92D2EB-C352-432B-8949-CE18255F1D44}">
      <dgm:prSet/>
      <dgm:spPr/>
      <dgm:t>
        <a:bodyPr/>
        <a:lstStyle/>
        <a:p>
          <a:r>
            <a:rPr lang="en-GB" dirty="0"/>
            <a:t>Can also receive relationship counselling to help deal with domestic violence</a:t>
          </a:r>
          <a:endParaRPr lang="en-US" dirty="0"/>
        </a:p>
      </dgm:t>
    </dgm:pt>
    <dgm:pt modelId="{6DB433BF-019A-45EB-A317-33BCEBBDA2B0}" type="parTrans" cxnId="{A1DA8B2E-85F4-4F73-8C28-2B1E2706A01B}">
      <dgm:prSet/>
      <dgm:spPr/>
      <dgm:t>
        <a:bodyPr/>
        <a:lstStyle/>
        <a:p>
          <a:endParaRPr lang="en-US"/>
        </a:p>
      </dgm:t>
    </dgm:pt>
    <dgm:pt modelId="{FD59BA8A-9438-4175-A07A-4EC6B5B7E144}" type="sibTrans" cxnId="{A1DA8B2E-85F4-4F73-8C28-2B1E2706A01B}">
      <dgm:prSet/>
      <dgm:spPr/>
      <dgm:t>
        <a:bodyPr/>
        <a:lstStyle/>
        <a:p>
          <a:endParaRPr lang="en-US"/>
        </a:p>
      </dgm:t>
    </dgm:pt>
    <dgm:pt modelId="{14E9E6D3-8963-4858-A129-DE163BF527E3}">
      <dgm:prSet/>
      <dgm:spPr/>
      <dgm:t>
        <a:bodyPr/>
        <a:lstStyle/>
        <a:p>
          <a:r>
            <a:rPr lang="en-GB" dirty="0"/>
            <a:t>People who received counselling had their issues improve by at least 58% (Clark et al, 2009)</a:t>
          </a:r>
          <a:endParaRPr lang="en-US" dirty="0"/>
        </a:p>
      </dgm:t>
    </dgm:pt>
    <dgm:pt modelId="{50A0DF4A-49B6-4362-A1DD-A0CABCF16D10}" type="parTrans" cxnId="{7AF1642A-D21A-409E-9FA7-15F5B9899925}">
      <dgm:prSet/>
      <dgm:spPr/>
      <dgm:t>
        <a:bodyPr/>
        <a:lstStyle/>
        <a:p>
          <a:endParaRPr lang="en-US"/>
        </a:p>
      </dgm:t>
    </dgm:pt>
    <dgm:pt modelId="{EDDD368D-4C4F-4B45-AC8C-140FAE645FFE}" type="sibTrans" cxnId="{7AF1642A-D21A-409E-9FA7-15F5B9899925}">
      <dgm:prSet/>
      <dgm:spPr/>
      <dgm:t>
        <a:bodyPr/>
        <a:lstStyle/>
        <a:p>
          <a:endParaRPr lang="en-US"/>
        </a:p>
      </dgm:t>
    </dgm:pt>
    <dgm:pt modelId="{6E795E87-21DE-42FF-9997-1B7D30DC1A38}">
      <dgm:prSet/>
      <dgm:spPr/>
      <dgm:t>
        <a:bodyPr/>
        <a:lstStyle/>
        <a:p>
          <a:r>
            <a:rPr lang="en-GB" b="1"/>
            <a:t>Citizen’s Advice Bureau</a:t>
          </a:r>
          <a:endParaRPr lang="en-US"/>
        </a:p>
      </dgm:t>
    </dgm:pt>
    <dgm:pt modelId="{6DB83153-A45D-44DA-BCA4-99A96604E051}" type="parTrans" cxnId="{F5F38007-CB70-4961-B141-46DC5F0CC074}">
      <dgm:prSet/>
      <dgm:spPr/>
      <dgm:t>
        <a:bodyPr/>
        <a:lstStyle/>
        <a:p>
          <a:endParaRPr lang="en-US"/>
        </a:p>
      </dgm:t>
    </dgm:pt>
    <dgm:pt modelId="{6666C989-9D61-424D-98FD-C7C939CE64F0}" type="sibTrans" cxnId="{F5F38007-CB70-4961-B141-46DC5F0CC074}">
      <dgm:prSet/>
      <dgm:spPr/>
      <dgm:t>
        <a:bodyPr/>
        <a:lstStyle/>
        <a:p>
          <a:endParaRPr lang="en-US"/>
        </a:p>
      </dgm:t>
    </dgm:pt>
    <dgm:pt modelId="{39ABEE5A-A423-4703-8B36-DD7B82565B0F}">
      <dgm:prSet/>
      <dgm:spPr/>
      <dgm:t>
        <a:bodyPr/>
        <a:lstStyle/>
        <a:p>
          <a:r>
            <a:rPr lang="en-GB" dirty="0"/>
            <a:t>Parents will be able to receive support on their rights regarding their rent issues</a:t>
          </a:r>
          <a:endParaRPr lang="en-US" dirty="0"/>
        </a:p>
      </dgm:t>
    </dgm:pt>
    <dgm:pt modelId="{4DFC0B26-66D4-44D1-A572-022E886CA0C3}" type="parTrans" cxnId="{3579ABF2-6B7E-468C-BDF9-47C7D5EAAA04}">
      <dgm:prSet/>
      <dgm:spPr/>
      <dgm:t>
        <a:bodyPr/>
        <a:lstStyle/>
        <a:p>
          <a:endParaRPr lang="en-US"/>
        </a:p>
      </dgm:t>
    </dgm:pt>
    <dgm:pt modelId="{4261ECFB-7BDB-4C7C-97A2-EDD89CFA2FD5}" type="sibTrans" cxnId="{3579ABF2-6B7E-468C-BDF9-47C7D5EAAA04}">
      <dgm:prSet/>
      <dgm:spPr/>
      <dgm:t>
        <a:bodyPr/>
        <a:lstStyle/>
        <a:p>
          <a:endParaRPr lang="en-US"/>
        </a:p>
      </dgm:t>
    </dgm:pt>
    <dgm:pt modelId="{1A166B73-FC29-40FB-9163-83D2972DF74A}">
      <dgm:prSet/>
      <dgm:spPr/>
      <dgm:t>
        <a:bodyPr/>
        <a:lstStyle/>
        <a:p>
          <a:r>
            <a:rPr lang="en-GB" b="1"/>
            <a:t>Women’s Aid</a:t>
          </a:r>
          <a:endParaRPr lang="en-US"/>
        </a:p>
      </dgm:t>
    </dgm:pt>
    <dgm:pt modelId="{5CAE6281-CC2C-40B4-B78A-EB9415832E36}" type="parTrans" cxnId="{D265528A-6D8E-46BB-B4C1-13C7EC4CD756}">
      <dgm:prSet/>
      <dgm:spPr/>
      <dgm:t>
        <a:bodyPr/>
        <a:lstStyle/>
        <a:p>
          <a:endParaRPr lang="en-US"/>
        </a:p>
      </dgm:t>
    </dgm:pt>
    <dgm:pt modelId="{BE343928-1F8D-4CEF-A844-C91BE2A9F104}" type="sibTrans" cxnId="{D265528A-6D8E-46BB-B4C1-13C7EC4CD756}">
      <dgm:prSet/>
      <dgm:spPr/>
      <dgm:t>
        <a:bodyPr/>
        <a:lstStyle/>
        <a:p>
          <a:endParaRPr lang="en-US"/>
        </a:p>
      </dgm:t>
    </dgm:pt>
    <dgm:pt modelId="{82983E97-B41A-45C6-BC6F-EE963311B47B}">
      <dgm:prSet/>
      <dgm:spPr/>
      <dgm:t>
        <a:bodyPr/>
        <a:lstStyle/>
        <a:p>
          <a:r>
            <a:rPr lang="en-GB"/>
            <a:t>If domestic violence gets worse, the wife and her children can receive support from this charity such as shelter and therapy</a:t>
          </a:r>
          <a:endParaRPr lang="en-US"/>
        </a:p>
      </dgm:t>
    </dgm:pt>
    <dgm:pt modelId="{FE55233A-E4EB-4DFA-965B-641B4EE85A58}" type="parTrans" cxnId="{65E61493-37F4-413B-96C1-073EB5D7042F}">
      <dgm:prSet/>
      <dgm:spPr/>
      <dgm:t>
        <a:bodyPr/>
        <a:lstStyle/>
        <a:p>
          <a:endParaRPr lang="en-US"/>
        </a:p>
      </dgm:t>
    </dgm:pt>
    <dgm:pt modelId="{2D8EDAC8-B900-478B-B606-8B0D133E3F42}" type="sibTrans" cxnId="{65E61493-37F4-413B-96C1-073EB5D7042F}">
      <dgm:prSet/>
      <dgm:spPr/>
      <dgm:t>
        <a:bodyPr/>
        <a:lstStyle/>
        <a:p>
          <a:endParaRPr lang="en-US"/>
        </a:p>
      </dgm:t>
    </dgm:pt>
    <dgm:pt modelId="{62C6CB3F-0A6E-3642-8586-8E2F6901218C}">
      <dgm:prSet/>
      <dgm:spPr/>
      <dgm:t>
        <a:bodyPr/>
        <a:lstStyle/>
        <a:p>
          <a:endParaRPr lang="en-US" dirty="0"/>
        </a:p>
      </dgm:t>
    </dgm:pt>
    <dgm:pt modelId="{99E0E956-2EB4-254E-AB76-BA6764D26244}" type="parTrans" cxnId="{CF5F4FC6-C416-604E-AF1D-99EC994FE599}">
      <dgm:prSet/>
      <dgm:spPr/>
      <dgm:t>
        <a:bodyPr/>
        <a:lstStyle/>
        <a:p>
          <a:endParaRPr lang="en-GB"/>
        </a:p>
      </dgm:t>
    </dgm:pt>
    <dgm:pt modelId="{480691DE-8ED0-0B46-83CB-0F8E08187F97}" type="sibTrans" cxnId="{CF5F4FC6-C416-604E-AF1D-99EC994FE599}">
      <dgm:prSet/>
      <dgm:spPr/>
      <dgm:t>
        <a:bodyPr/>
        <a:lstStyle/>
        <a:p>
          <a:endParaRPr lang="en-GB"/>
        </a:p>
      </dgm:t>
    </dgm:pt>
    <dgm:pt modelId="{7AF62C0E-E14E-114E-B3AB-5E47E1DDBC25}">
      <dgm:prSet/>
      <dgm:spPr/>
      <dgm:t>
        <a:bodyPr/>
        <a:lstStyle/>
        <a:p>
          <a:endParaRPr lang="en-US" dirty="0"/>
        </a:p>
      </dgm:t>
    </dgm:pt>
    <dgm:pt modelId="{DA73161A-68DE-A046-932B-0C4D7DDB02A8}" type="parTrans" cxnId="{47E5D7AC-8250-CA48-A233-CF7535B79D18}">
      <dgm:prSet/>
      <dgm:spPr/>
      <dgm:t>
        <a:bodyPr/>
        <a:lstStyle/>
        <a:p>
          <a:endParaRPr lang="en-GB"/>
        </a:p>
      </dgm:t>
    </dgm:pt>
    <dgm:pt modelId="{C0AA6C25-5A5F-1641-91FD-5C5DF3BD7B76}" type="sibTrans" cxnId="{47E5D7AC-8250-CA48-A233-CF7535B79D18}">
      <dgm:prSet/>
      <dgm:spPr/>
      <dgm:t>
        <a:bodyPr/>
        <a:lstStyle/>
        <a:p>
          <a:endParaRPr lang="en-GB"/>
        </a:p>
      </dgm:t>
    </dgm:pt>
    <dgm:pt modelId="{E66004C1-0EC6-7B45-969D-10ACFD68F691}">
      <dgm:prSet/>
      <dgm:spPr/>
      <dgm:t>
        <a:bodyPr/>
        <a:lstStyle/>
        <a:p>
          <a:r>
            <a:rPr lang="en-GB" dirty="0"/>
            <a:t> Would also get help with applying for benefits, finding housing associations etc.</a:t>
          </a:r>
          <a:endParaRPr lang="en-US" dirty="0"/>
        </a:p>
      </dgm:t>
    </dgm:pt>
    <dgm:pt modelId="{A393CFAC-1869-F14E-8809-27B0D79C1471}" type="parTrans" cxnId="{49026C34-86D3-F140-BE40-E6BFADDDC9EE}">
      <dgm:prSet/>
      <dgm:spPr/>
      <dgm:t>
        <a:bodyPr/>
        <a:lstStyle/>
        <a:p>
          <a:endParaRPr lang="en-GB"/>
        </a:p>
      </dgm:t>
    </dgm:pt>
    <dgm:pt modelId="{DE36CB9A-E597-C04B-B5DB-C7D957FB92DF}" type="sibTrans" cxnId="{49026C34-86D3-F140-BE40-E6BFADDDC9EE}">
      <dgm:prSet/>
      <dgm:spPr/>
      <dgm:t>
        <a:bodyPr/>
        <a:lstStyle/>
        <a:p>
          <a:endParaRPr lang="en-GB"/>
        </a:p>
      </dgm:t>
    </dgm:pt>
    <dgm:pt modelId="{B67BA77C-A2F4-3C4A-8997-F6BE44E754AE}">
      <dgm:prSet/>
      <dgm:spPr/>
      <dgm:t>
        <a:bodyPr/>
        <a:lstStyle/>
        <a:p>
          <a:endParaRPr lang="en-US" dirty="0"/>
        </a:p>
      </dgm:t>
    </dgm:pt>
    <dgm:pt modelId="{4D8F9347-B0CB-2941-8F30-7F4723EC84DE}" type="parTrans" cxnId="{A5D6C908-D3F1-9648-91E9-818E58A84B5A}">
      <dgm:prSet/>
      <dgm:spPr/>
      <dgm:t>
        <a:bodyPr/>
        <a:lstStyle/>
        <a:p>
          <a:endParaRPr lang="en-GB"/>
        </a:p>
      </dgm:t>
    </dgm:pt>
    <dgm:pt modelId="{E72F4400-C798-6940-9AFF-83DCC8759CF2}" type="sibTrans" cxnId="{A5D6C908-D3F1-9648-91E9-818E58A84B5A}">
      <dgm:prSet/>
      <dgm:spPr/>
      <dgm:t>
        <a:bodyPr/>
        <a:lstStyle/>
        <a:p>
          <a:endParaRPr lang="en-GB"/>
        </a:p>
      </dgm:t>
    </dgm:pt>
    <dgm:pt modelId="{E14F0E74-F510-C942-8E16-0911964AE87D}" type="pres">
      <dgm:prSet presAssocID="{CF48B76B-885F-43DD-AE31-FDBB36992B4B}" presName="Name0" presStyleCnt="0">
        <dgm:presLayoutVars>
          <dgm:dir/>
          <dgm:animLvl val="lvl"/>
          <dgm:resizeHandles val="exact"/>
        </dgm:presLayoutVars>
      </dgm:prSet>
      <dgm:spPr/>
    </dgm:pt>
    <dgm:pt modelId="{20F01489-0F66-F443-B534-431630CF5D53}" type="pres">
      <dgm:prSet presAssocID="{6DCB80F2-C8E2-431D-939B-B1EA71E1BF5A}" presName="composite" presStyleCnt="0"/>
      <dgm:spPr/>
    </dgm:pt>
    <dgm:pt modelId="{5D2A2DDF-A0B9-C34B-B234-413DC89E3D20}" type="pres">
      <dgm:prSet presAssocID="{6DCB80F2-C8E2-431D-939B-B1EA71E1BF5A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4C57FB31-8E5C-214F-A4EA-EC449B0C7C22}" type="pres">
      <dgm:prSet presAssocID="{6DCB80F2-C8E2-431D-939B-B1EA71E1BF5A}" presName="desTx" presStyleLbl="alignAccFollowNode1" presStyleIdx="0" presStyleCnt="3">
        <dgm:presLayoutVars>
          <dgm:bulletEnabled val="1"/>
        </dgm:presLayoutVars>
      </dgm:prSet>
      <dgm:spPr/>
    </dgm:pt>
    <dgm:pt modelId="{517C867E-F32D-4041-AF32-4FB2E2FE6217}" type="pres">
      <dgm:prSet presAssocID="{288FD3A6-9769-4061-8FB5-A7FED602426A}" presName="space" presStyleCnt="0"/>
      <dgm:spPr/>
    </dgm:pt>
    <dgm:pt modelId="{453F457A-189E-1540-9C63-5DD9E8D1FB8C}" type="pres">
      <dgm:prSet presAssocID="{6E795E87-21DE-42FF-9997-1B7D30DC1A38}" presName="composite" presStyleCnt="0"/>
      <dgm:spPr/>
    </dgm:pt>
    <dgm:pt modelId="{4EA021CA-546C-D442-B72A-73B48C3D081D}" type="pres">
      <dgm:prSet presAssocID="{6E795E87-21DE-42FF-9997-1B7D30DC1A38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0B094159-72BA-A04A-9A36-B34B1C9EDCED}" type="pres">
      <dgm:prSet presAssocID="{6E795E87-21DE-42FF-9997-1B7D30DC1A38}" presName="desTx" presStyleLbl="alignAccFollowNode1" presStyleIdx="1" presStyleCnt="3">
        <dgm:presLayoutVars>
          <dgm:bulletEnabled val="1"/>
        </dgm:presLayoutVars>
      </dgm:prSet>
      <dgm:spPr/>
    </dgm:pt>
    <dgm:pt modelId="{83B6ED9C-401A-054F-9449-C21BB9A47902}" type="pres">
      <dgm:prSet presAssocID="{6666C989-9D61-424D-98FD-C7C939CE64F0}" presName="space" presStyleCnt="0"/>
      <dgm:spPr/>
    </dgm:pt>
    <dgm:pt modelId="{332B7449-1E9F-174B-AE30-C0BDDF6CB6CF}" type="pres">
      <dgm:prSet presAssocID="{1A166B73-FC29-40FB-9163-83D2972DF74A}" presName="composite" presStyleCnt="0"/>
      <dgm:spPr/>
    </dgm:pt>
    <dgm:pt modelId="{92321BF5-E484-854A-A173-1568DF4145DA}" type="pres">
      <dgm:prSet presAssocID="{1A166B73-FC29-40FB-9163-83D2972DF74A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3C4F8D02-4406-F844-BAE9-DA6689391308}" type="pres">
      <dgm:prSet presAssocID="{1A166B73-FC29-40FB-9163-83D2972DF74A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F5F38007-CB70-4961-B141-46DC5F0CC074}" srcId="{CF48B76B-885F-43DD-AE31-FDBB36992B4B}" destId="{6E795E87-21DE-42FF-9997-1B7D30DC1A38}" srcOrd="1" destOrd="0" parTransId="{6DB83153-A45D-44DA-BCA4-99A96604E051}" sibTransId="{6666C989-9D61-424D-98FD-C7C939CE64F0}"/>
    <dgm:cxn modelId="{A5D6C908-D3F1-9648-91E9-818E58A84B5A}" srcId="{6E795E87-21DE-42FF-9997-1B7D30DC1A38}" destId="{B67BA77C-A2F4-3C4A-8997-F6BE44E754AE}" srcOrd="1" destOrd="0" parTransId="{4D8F9347-B0CB-2941-8F30-7F4723EC84DE}" sibTransId="{E72F4400-C798-6940-9AFF-83DCC8759CF2}"/>
    <dgm:cxn modelId="{A33FD408-B224-42F7-919F-2E8CA581A7A6}" srcId="{6DCB80F2-C8E2-431D-939B-B1EA71E1BF5A}" destId="{6DF1364B-9D09-4171-ABF6-5B1829DFC2D8}" srcOrd="0" destOrd="0" parTransId="{1208F7A7-6D63-4B4C-8764-2096FC72D365}" sibTransId="{3F076EFF-0245-425E-B4F0-D98729CC3DA6}"/>
    <dgm:cxn modelId="{738DEA0A-19A0-E844-8585-F676597A9C63}" type="presOf" srcId="{62C6CB3F-0A6E-3642-8586-8E2F6901218C}" destId="{4C57FB31-8E5C-214F-A4EA-EC449B0C7C22}" srcOrd="0" destOrd="1" presId="urn:microsoft.com/office/officeart/2005/8/layout/hList1"/>
    <dgm:cxn modelId="{B68FF60B-8C11-5948-9F13-A85AA04611FA}" type="presOf" srcId="{6E795E87-21DE-42FF-9997-1B7D30DC1A38}" destId="{4EA021CA-546C-D442-B72A-73B48C3D081D}" srcOrd="0" destOrd="0" presId="urn:microsoft.com/office/officeart/2005/8/layout/hList1"/>
    <dgm:cxn modelId="{AFCCF00C-E087-8447-BA72-A7FF3D1161E5}" type="presOf" srcId="{1A166B73-FC29-40FB-9163-83D2972DF74A}" destId="{92321BF5-E484-854A-A173-1568DF4145DA}" srcOrd="0" destOrd="0" presId="urn:microsoft.com/office/officeart/2005/8/layout/hList1"/>
    <dgm:cxn modelId="{CB742218-937F-9348-A559-FC03EE87BE33}" type="presOf" srcId="{82983E97-B41A-45C6-BC6F-EE963311B47B}" destId="{3C4F8D02-4406-F844-BAE9-DA6689391308}" srcOrd="0" destOrd="0" presId="urn:microsoft.com/office/officeart/2005/8/layout/hList1"/>
    <dgm:cxn modelId="{7AF1642A-D21A-409E-9FA7-15F5B9899925}" srcId="{6DCB80F2-C8E2-431D-939B-B1EA71E1BF5A}" destId="{14E9E6D3-8963-4858-A129-DE163BF527E3}" srcOrd="4" destOrd="0" parTransId="{50A0DF4A-49B6-4362-A1DD-A0CABCF16D10}" sibTransId="{EDDD368D-4C4F-4B45-AC8C-140FAE645FFE}"/>
    <dgm:cxn modelId="{A1DA8B2E-85F4-4F73-8C28-2B1E2706A01B}" srcId="{6DCB80F2-C8E2-431D-939B-B1EA71E1BF5A}" destId="{DE92D2EB-C352-432B-8949-CE18255F1D44}" srcOrd="2" destOrd="0" parTransId="{6DB433BF-019A-45EB-A317-33BCEBBDA2B0}" sibTransId="{FD59BA8A-9438-4175-A07A-4EC6B5B7E144}"/>
    <dgm:cxn modelId="{BB2E3E32-3E7B-4B45-8DC5-B32709F8B89C}" type="presOf" srcId="{6DCB80F2-C8E2-431D-939B-B1EA71E1BF5A}" destId="{5D2A2DDF-A0B9-C34B-B234-413DC89E3D20}" srcOrd="0" destOrd="0" presId="urn:microsoft.com/office/officeart/2005/8/layout/hList1"/>
    <dgm:cxn modelId="{49026C34-86D3-F140-BE40-E6BFADDDC9EE}" srcId="{6E795E87-21DE-42FF-9997-1B7D30DC1A38}" destId="{E66004C1-0EC6-7B45-969D-10ACFD68F691}" srcOrd="2" destOrd="0" parTransId="{A393CFAC-1869-F14E-8809-27B0D79C1471}" sibTransId="{DE36CB9A-E597-C04B-B5DB-C7D957FB92DF}"/>
    <dgm:cxn modelId="{E73E9F38-BC2F-4954-A286-0380EB1E2B9F}" srcId="{CF48B76B-885F-43DD-AE31-FDBB36992B4B}" destId="{6DCB80F2-C8E2-431D-939B-B1EA71E1BF5A}" srcOrd="0" destOrd="0" parTransId="{B3BFA314-6AB4-49E8-BF38-049E26D7DDA5}" sibTransId="{288FD3A6-9769-4061-8FB5-A7FED602426A}"/>
    <dgm:cxn modelId="{5327B33D-F14D-9C40-9ACB-052D78F5B063}" type="presOf" srcId="{6DF1364B-9D09-4171-ABF6-5B1829DFC2D8}" destId="{4C57FB31-8E5C-214F-A4EA-EC449B0C7C22}" srcOrd="0" destOrd="0" presId="urn:microsoft.com/office/officeart/2005/8/layout/hList1"/>
    <dgm:cxn modelId="{E02EAB46-DAE3-A947-B30F-88A606F1E638}" type="presOf" srcId="{E66004C1-0EC6-7B45-969D-10ACFD68F691}" destId="{0B094159-72BA-A04A-9A36-B34B1C9EDCED}" srcOrd="0" destOrd="2" presId="urn:microsoft.com/office/officeart/2005/8/layout/hList1"/>
    <dgm:cxn modelId="{7C66286C-BBE9-0947-872D-3A675CE7FEB3}" type="presOf" srcId="{B67BA77C-A2F4-3C4A-8997-F6BE44E754AE}" destId="{0B094159-72BA-A04A-9A36-B34B1C9EDCED}" srcOrd="0" destOrd="1" presId="urn:microsoft.com/office/officeart/2005/8/layout/hList1"/>
    <dgm:cxn modelId="{85FF1788-D899-2048-98C3-E5ADDB2E104D}" type="presOf" srcId="{DE92D2EB-C352-432B-8949-CE18255F1D44}" destId="{4C57FB31-8E5C-214F-A4EA-EC449B0C7C22}" srcOrd="0" destOrd="2" presId="urn:microsoft.com/office/officeart/2005/8/layout/hList1"/>
    <dgm:cxn modelId="{D265528A-6D8E-46BB-B4C1-13C7EC4CD756}" srcId="{CF48B76B-885F-43DD-AE31-FDBB36992B4B}" destId="{1A166B73-FC29-40FB-9163-83D2972DF74A}" srcOrd="2" destOrd="0" parTransId="{5CAE6281-CC2C-40B4-B78A-EB9415832E36}" sibTransId="{BE343928-1F8D-4CEF-A844-C91BE2A9F104}"/>
    <dgm:cxn modelId="{00A47D8C-85CA-874C-B2CB-94A3ED9EDEB9}" type="presOf" srcId="{14E9E6D3-8963-4858-A129-DE163BF527E3}" destId="{4C57FB31-8E5C-214F-A4EA-EC449B0C7C22}" srcOrd="0" destOrd="4" presId="urn:microsoft.com/office/officeart/2005/8/layout/hList1"/>
    <dgm:cxn modelId="{65E61493-37F4-413B-96C1-073EB5D7042F}" srcId="{1A166B73-FC29-40FB-9163-83D2972DF74A}" destId="{82983E97-B41A-45C6-BC6F-EE963311B47B}" srcOrd="0" destOrd="0" parTransId="{FE55233A-E4EB-4DFA-965B-641B4EE85A58}" sibTransId="{2D8EDAC8-B900-478B-B606-8B0D133E3F42}"/>
    <dgm:cxn modelId="{4F4D899B-CFA8-184E-8038-A5AB02823E23}" type="presOf" srcId="{7AF62C0E-E14E-114E-B3AB-5E47E1DDBC25}" destId="{4C57FB31-8E5C-214F-A4EA-EC449B0C7C22}" srcOrd="0" destOrd="3" presId="urn:microsoft.com/office/officeart/2005/8/layout/hList1"/>
    <dgm:cxn modelId="{47E5D7AC-8250-CA48-A233-CF7535B79D18}" srcId="{6DCB80F2-C8E2-431D-939B-B1EA71E1BF5A}" destId="{7AF62C0E-E14E-114E-B3AB-5E47E1DDBC25}" srcOrd="3" destOrd="0" parTransId="{DA73161A-68DE-A046-932B-0C4D7DDB02A8}" sibTransId="{C0AA6C25-5A5F-1641-91FD-5C5DF3BD7B76}"/>
    <dgm:cxn modelId="{CF5F4FC6-C416-604E-AF1D-99EC994FE599}" srcId="{6DCB80F2-C8E2-431D-939B-B1EA71E1BF5A}" destId="{62C6CB3F-0A6E-3642-8586-8E2F6901218C}" srcOrd="1" destOrd="0" parTransId="{99E0E956-2EB4-254E-AB76-BA6764D26244}" sibTransId="{480691DE-8ED0-0B46-83CB-0F8E08187F97}"/>
    <dgm:cxn modelId="{D50D49E8-A7D2-E440-A746-0099CAF97523}" type="presOf" srcId="{CF48B76B-885F-43DD-AE31-FDBB36992B4B}" destId="{E14F0E74-F510-C942-8E16-0911964AE87D}" srcOrd="0" destOrd="0" presId="urn:microsoft.com/office/officeart/2005/8/layout/hList1"/>
    <dgm:cxn modelId="{3579ABF2-6B7E-468C-BDF9-47C7D5EAAA04}" srcId="{6E795E87-21DE-42FF-9997-1B7D30DC1A38}" destId="{39ABEE5A-A423-4703-8B36-DD7B82565B0F}" srcOrd="0" destOrd="0" parTransId="{4DFC0B26-66D4-44D1-A572-022E886CA0C3}" sibTransId="{4261ECFB-7BDB-4C7C-97A2-EDD89CFA2FD5}"/>
    <dgm:cxn modelId="{1D5159FC-3FC4-8B4F-9C85-E2BC440F142B}" type="presOf" srcId="{39ABEE5A-A423-4703-8B36-DD7B82565B0F}" destId="{0B094159-72BA-A04A-9A36-B34B1C9EDCED}" srcOrd="0" destOrd="0" presId="urn:microsoft.com/office/officeart/2005/8/layout/hList1"/>
    <dgm:cxn modelId="{062E0436-93A9-194F-B1F7-C56832BDB8EA}" type="presParOf" srcId="{E14F0E74-F510-C942-8E16-0911964AE87D}" destId="{20F01489-0F66-F443-B534-431630CF5D53}" srcOrd="0" destOrd="0" presId="urn:microsoft.com/office/officeart/2005/8/layout/hList1"/>
    <dgm:cxn modelId="{77806932-B60E-9E44-9120-3C6EF7606317}" type="presParOf" srcId="{20F01489-0F66-F443-B534-431630CF5D53}" destId="{5D2A2DDF-A0B9-C34B-B234-413DC89E3D20}" srcOrd="0" destOrd="0" presId="urn:microsoft.com/office/officeart/2005/8/layout/hList1"/>
    <dgm:cxn modelId="{ABBCB7F8-8D0E-5242-A691-01FB21684F8C}" type="presParOf" srcId="{20F01489-0F66-F443-B534-431630CF5D53}" destId="{4C57FB31-8E5C-214F-A4EA-EC449B0C7C22}" srcOrd="1" destOrd="0" presId="urn:microsoft.com/office/officeart/2005/8/layout/hList1"/>
    <dgm:cxn modelId="{FF402C0E-2994-AE41-B649-4A8B7501C237}" type="presParOf" srcId="{E14F0E74-F510-C942-8E16-0911964AE87D}" destId="{517C867E-F32D-4041-AF32-4FB2E2FE6217}" srcOrd="1" destOrd="0" presId="urn:microsoft.com/office/officeart/2005/8/layout/hList1"/>
    <dgm:cxn modelId="{3ED615AD-53CB-3548-BF4D-E1D914D874A2}" type="presParOf" srcId="{E14F0E74-F510-C942-8E16-0911964AE87D}" destId="{453F457A-189E-1540-9C63-5DD9E8D1FB8C}" srcOrd="2" destOrd="0" presId="urn:microsoft.com/office/officeart/2005/8/layout/hList1"/>
    <dgm:cxn modelId="{98558B66-9CCF-4344-B9AC-8B82348FE476}" type="presParOf" srcId="{453F457A-189E-1540-9C63-5DD9E8D1FB8C}" destId="{4EA021CA-546C-D442-B72A-73B48C3D081D}" srcOrd="0" destOrd="0" presId="urn:microsoft.com/office/officeart/2005/8/layout/hList1"/>
    <dgm:cxn modelId="{2B808F41-07B2-C24D-81D4-8038D602179D}" type="presParOf" srcId="{453F457A-189E-1540-9C63-5DD9E8D1FB8C}" destId="{0B094159-72BA-A04A-9A36-B34B1C9EDCED}" srcOrd="1" destOrd="0" presId="urn:microsoft.com/office/officeart/2005/8/layout/hList1"/>
    <dgm:cxn modelId="{F147DE35-1BFA-1D45-A2B2-ED99767C6B6A}" type="presParOf" srcId="{E14F0E74-F510-C942-8E16-0911964AE87D}" destId="{83B6ED9C-401A-054F-9449-C21BB9A47902}" srcOrd="3" destOrd="0" presId="urn:microsoft.com/office/officeart/2005/8/layout/hList1"/>
    <dgm:cxn modelId="{9A005BDD-D6B3-6E45-994D-4A9B4C0DAD6E}" type="presParOf" srcId="{E14F0E74-F510-C942-8E16-0911964AE87D}" destId="{332B7449-1E9F-174B-AE30-C0BDDF6CB6CF}" srcOrd="4" destOrd="0" presId="urn:microsoft.com/office/officeart/2005/8/layout/hList1"/>
    <dgm:cxn modelId="{BA0B0094-08A0-314A-B1D2-AC6575E62118}" type="presParOf" srcId="{332B7449-1E9F-174B-AE30-C0BDDF6CB6CF}" destId="{92321BF5-E484-854A-A173-1568DF4145DA}" srcOrd="0" destOrd="0" presId="urn:microsoft.com/office/officeart/2005/8/layout/hList1"/>
    <dgm:cxn modelId="{67DADD61-A7B8-9648-B0BF-49F01AC1C40D}" type="presParOf" srcId="{332B7449-1E9F-174B-AE30-C0BDDF6CB6CF}" destId="{3C4F8D02-4406-F844-BAE9-DA668939130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E56173-5F94-CD4C-9554-670CDD7A47F4}">
      <dsp:nvSpPr>
        <dsp:cNvPr id="0" name=""/>
        <dsp:cNvSpPr/>
      </dsp:nvSpPr>
      <dsp:spPr>
        <a:xfrm>
          <a:off x="0" y="327682"/>
          <a:ext cx="6263640" cy="115336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He could be being bullied in school</a:t>
          </a:r>
        </a:p>
      </dsp:txBody>
      <dsp:txXfrm>
        <a:off x="56303" y="383985"/>
        <a:ext cx="6151034" cy="1040762"/>
      </dsp:txXfrm>
    </dsp:sp>
    <dsp:sp modelId="{55341C84-EB47-FF4F-B766-A314A3EB02E0}">
      <dsp:nvSpPr>
        <dsp:cNvPr id="0" name=""/>
        <dsp:cNvSpPr/>
      </dsp:nvSpPr>
      <dsp:spPr>
        <a:xfrm>
          <a:off x="0" y="1633691"/>
          <a:ext cx="6263640" cy="1090754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He could have health problems. Such as, having speech &amp; language difficulties, possibly an autistic spectrum (ASD). </a:t>
          </a:r>
        </a:p>
      </dsp:txBody>
      <dsp:txXfrm>
        <a:off x="53246" y="1686937"/>
        <a:ext cx="6157148" cy="984262"/>
      </dsp:txXfrm>
    </dsp:sp>
    <dsp:sp modelId="{AD3EFDDB-18BB-0B49-8D87-52100A136E0A}">
      <dsp:nvSpPr>
        <dsp:cNvPr id="0" name=""/>
        <dsp:cNvSpPr/>
      </dsp:nvSpPr>
      <dsp:spPr>
        <a:xfrm>
          <a:off x="0" y="2877086"/>
          <a:ext cx="6263640" cy="578573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Attention Deficit hyperactivity disorder. </a:t>
          </a:r>
        </a:p>
      </dsp:txBody>
      <dsp:txXfrm>
        <a:off x="28244" y="2905330"/>
        <a:ext cx="6207152" cy="522085"/>
      </dsp:txXfrm>
    </dsp:sp>
    <dsp:sp modelId="{D1CAAE73-A1C5-0947-A37B-608C8C19D9C6}">
      <dsp:nvSpPr>
        <dsp:cNvPr id="0" name=""/>
        <dsp:cNvSpPr/>
      </dsp:nvSpPr>
      <dsp:spPr>
        <a:xfrm>
          <a:off x="0" y="3608299"/>
          <a:ext cx="6263640" cy="2005064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Studies have shown domestic abuse can internally damage as well. As they get older, they become abusive adults.  </a:t>
          </a:r>
          <a:r>
            <a:rPr lang="en-GB" sz="2400" kern="1200"/>
            <a:t>(</a:t>
          </a:r>
          <a:r>
            <a:rPr lang="en-GB" sz="2400" kern="1200" err="1"/>
            <a:t>Widom</a:t>
          </a:r>
          <a:r>
            <a:rPr lang="en-GB" sz="2400" kern="1200"/>
            <a:t>, 1989). </a:t>
          </a:r>
          <a:endParaRPr lang="en-US" sz="2400" kern="1200"/>
        </a:p>
      </dsp:txBody>
      <dsp:txXfrm>
        <a:off x="97879" y="3706178"/>
        <a:ext cx="6067882" cy="18093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C5BD59-BABC-DB4C-9017-F736D5B91D3F}">
      <dsp:nvSpPr>
        <dsp:cNvPr id="0" name=""/>
        <dsp:cNvSpPr/>
      </dsp:nvSpPr>
      <dsp:spPr>
        <a:xfrm>
          <a:off x="0" y="116439"/>
          <a:ext cx="5821767" cy="79450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Domestic violence</a:t>
          </a:r>
        </a:p>
      </dsp:txBody>
      <dsp:txXfrm>
        <a:off x="38784" y="155223"/>
        <a:ext cx="5744199" cy="716935"/>
      </dsp:txXfrm>
    </dsp:sp>
    <dsp:sp modelId="{A53152C3-907C-5F4D-97D0-1587D665D49D}">
      <dsp:nvSpPr>
        <dsp:cNvPr id="0" name=""/>
        <dsp:cNvSpPr/>
      </dsp:nvSpPr>
      <dsp:spPr>
        <a:xfrm>
          <a:off x="0" y="968542"/>
          <a:ext cx="5821767" cy="794503"/>
        </a:xfrm>
        <a:prstGeom prst="round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Rent unpaid</a:t>
          </a:r>
        </a:p>
      </dsp:txBody>
      <dsp:txXfrm>
        <a:off x="38784" y="1007326"/>
        <a:ext cx="5744199" cy="716935"/>
      </dsp:txXfrm>
    </dsp:sp>
    <dsp:sp modelId="{BB41E3D0-8BE3-1949-AB35-499B17D00388}">
      <dsp:nvSpPr>
        <dsp:cNvPr id="0" name=""/>
        <dsp:cNvSpPr/>
      </dsp:nvSpPr>
      <dsp:spPr>
        <a:xfrm>
          <a:off x="0" y="1820645"/>
          <a:ext cx="5821767" cy="794503"/>
        </a:xfrm>
        <a:prstGeom prst="round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Unemployment</a:t>
          </a:r>
        </a:p>
      </dsp:txBody>
      <dsp:txXfrm>
        <a:off x="38784" y="1859429"/>
        <a:ext cx="5744199" cy="716935"/>
      </dsp:txXfrm>
    </dsp:sp>
    <dsp:sp modelId="{A9C78A7F-AADF-3741-AE41-33808C64D88D}">
      <dsp:nvSpPr>
        <dsp:cNvPr id="0" name=""/>
        <dsp:cNvSpPr/>
      </dsp:nvSpPr>
      <dsp:spPr>
        <a:xfrm>
          <a:off x="0" y="2672749"/>
          <a:ext cx="5821767" cy="794503"/>
        </a:xfrm>
        <a:prstGeom prst="round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Possible alcohol can develop risk factors for the development of the children </a:t>
          </a:r>
          <a:r>
            <a:rPr lang="en-GB" sz="2000" kern="1200"/>
            <a:t>(</a:t>
          </a:r>
          <a:r>
            <a:rPr lang="en-GB" sz="2000" kern="1200" err="1"/>
            <a:t>Steinhausen</a:t>
          </a:r>
          <a:r>
            <a:rPr lang="en-GB" sz="2000" kern="1200"/>
            <a:t>, 1995)</a:t>
          </a:r>
          <a:endParaRPr lang="en-US" sz="2000" kern="1200"/>
        </a:p>
      </dsp:txBody>
      <dsp:txXfrm>
        <a:off x="38784" y="2711533"/>
        <a:ext cx="5744199" cy="716935"/>
      </dsp:txXfrm>
    </dsp:sp>
    <dsp:sp modelId="{D9BBC3F3-C6B6-794D-9A06-AADD3CE86887}">
      <dsp:nvSpPr>
        <dsp:cNvPr id="0" name=""/>
        <dsp:cNvSpPr/>
      </dsp:nvSpPr>
      <dsp:spPr>
        <a:xfrm>
          <a:off x="0" y="3524852"/>
          <a:ext cx="5821767" cy="794503"/>
        </a:xfrm>
        <a:prstGeom prst="round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Mental health issues</a:t>
          </a:r>
        </a:p>
      </dsp:txBody>
      <dsp:txXfrm>
        <a:off x="38784" y="3563636"/>
        <a:ext cx="5744199" cy="716935"/>
      </dsp:txXfrm>
    </dsp:sp>
    <dsp:sp modelId="{AD4EF32A-AE71-DF4F-BD6C-C9C91ACFD83B}">
      <dsp:nvSpPr>
        <dsp:cNvPr id="0" name=""/>
        <dsp:cNvSpPr/>
      </dsp:nvSpPr>
      <dsp:spPr>
        <a:xfrm>
          <a:off x="0" y="4376955"/>
          <a:ext cx="5821767" cy="794503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Parenting issues</a:t>
          </a:r>
        </a:p>
      </dsp:txBody>
      <dsp:txXfrm>
        <a:off x="38784" y="4415739"/>
        <a:ext cx="5744199" cy="7169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CD6177-0211-2A49-AEED-765A8F338B46}">
      <dsp:nvSpPr>
        <dsp:cNvPr id="0" name=""/>
        <dsp:cNvSpPr/>
      </dsp:nvSpPr>
      <dsp:spPr>
        <a:xfrm>
          <a:off x="0" y="0"/>
          <a:ext cx="8990074" cy="12526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domestic abuse will affect the whole family. </a:t>
          </a:r>
        </a:p>
      </dsp:txBody>
      <dsp:txXfrm>
        <a:off x="36689" y="36689"/>
        <a:ext cx="7638376" cy="1179262"/>
      </dsp:txXfrm>
    </dsp:sp>
    <dsp:sp modelId="{06A68F1F-D33B-604A-BB36-094AE80FAE6D}">
      <dsp:nvSpPr>
        <dsp:cNvPr id="0" name=""/>
        <dsp:cNvSpPr/>
      </dsp:nvSpPr>
      <dsp:spPr>
        <a:xfrm>
          <a:off x="793241" y="1461413"/>
          <a:ext cx="8990074" cy="1252640"/>
        </a:xfrm>
        <a:prstGeom prst="roundRect">
          <a:avLst>
            <a:gd name="adj" fmla="val 10000"/>
          </a:avLst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sisters also will be traumatized by the parent's violence, potential drinking and the boy's behavior. </a:t>
          </a:r>
        </a:p>
      </dsp:txBody>
      <dsp:txXfrm>
        <a:off x="829930" y="1498102"/>
        <a:ext cx="7309238" cy="1179262"/>
      </dsp:txXfrm>
    </dsp:sp>
    <dsp:sp modelId="{94584E64-B6BF-D04B-B82A-49C514586228}">
      <dsp:nvSpPr>
        <dsp:cNvPr id="0" name=""/>
        <dsp:cNvSpPr/>
      </dsp:nvSpPr>
      <dsp:spPr>
        <a:xfrm>
          <a:off x="1586483" y="2922827"/>
          <a:ext cx="8990074" cy="1252640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Boys' anti-social behavior maybe a major issue due to rejection from his parents (Patterson, 1986).</a:t>
          </a:r>
        </a:p>
      </dsp:txBody>
      <dsp:txXfrm>
        <a:off x="1623172" y="2959516"/>
        <a:ext cx="7309238" cy="1179262"/>
      </dsp:txXfrm>
    </dsp:sp>
    <dsp:sp modelId="{AA52BF0D-198B-1246-99DF-4912BD2475D0}">
      <dsp:nvSpPr>
        <dsp:cNvPr id="0" name=""/>
        <dsp:cNvSpPr/>
      </dsp:nvSpPr>
      <dsp:spPr>
        <a:xfrm>
          <a:off x="8175858" y="949918"/>
          <a:ext cx="814216" cy="81421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359057" y="949918"/>
        <a:ext cx="447818" cy="612698"/>
      </dsp:txXfrm>
    </dsp:sp>
    <dsp:sp modelId="{6AEF1954-661C-7842-8820-BB1E8B799979}">
      <dsp:nvSpPr>
        <dsp:cNvPr id="0" name=""/>
        <dsp:cNvSpPr/>
      </dsp:nvSpPr>
      <dsp:spPr>
        <a:xfrm>
          <a:off x="8969099" y="2402981"/>
          <a:ext cx="814216" cy="81421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152298" y="2402981"/>
        <a:ext cx="447818" cy="61269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5CF863-5C5F-334B-955D-5D3BB1969398}">
      <dsp:nvSpPr>
        <dsp:cNvPr id="0" name=""/>
        <dsp:cNvSpPr/>
      </dsp:nvSpPr>
      <dsp:spPr>
        <a:xfrm>
          <a:off x="3286" y="23593"/>
          <a:ext cx="3203971" cy="12077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CAMHS </a:t>
          </a:r>
          <a:r>
            <a:rPr lang="en-GB" sz="2400" kern="1200"/>
            <a:t>(Child and Adolescent Mental Health Service)</a:t>
          </a:r>
          <a:endParaRPr lang="en-US" sz="2400" kern="1200"/>
        </a:p>
      </dsp:txBody>
      <dsp:txXfrm>
        <a:off x="3286" y="23593"/>
        <a:ext cx="3203971" cy="1207790"/>
      </dsp:txXfrm>
    </dsp:sp>
    <dsp:sp modelId="{FE73046E-4269-0C4F-8FE0-F6B1EE423EBF}">
      <dsp:nvSpPr>
        <dsp:cNvPr id="0" name=""/>
        <dsp:cNvSpPr/>
      </dsp:nvSpPr>
      <dsp:spPr>
        <a:xfrm>
          <a:off x="3286" y="1231384"/>
          <a:ext cx="3203971" cy="309636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Children will be able to talk to and get treated by psychologists and therapists to prevent their mental health getting worse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Can diagnose the son if his behavioural issues are caused by a condition (e.g. ADHD)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Treatment with CAMHS has been found to have positive effects (Wolpert et al, 2012) </a:t>
          </a:r>
          <a:endParaRPr lang="en-US" sz="1600" kern="1200" dirty="0"/>
        </a:p>
      </dsp:txBody>
      <dsp:txXfrm>
        <a:off x="3286" y="1231384"/>
        <a:ext cx="3203971" cy="3096360"/>
      </dsp:txXfrm>
    </dsp:sp>
    <dsp:sp modelId="{B7365D79-6877-714D-99BF-A4F1ECE8205D}">
      <dsp:nvSpPr>
        <dsp:cNvPr id="0" name=""/>
        <dsp:cNvSpPr/>
      </dsp:nvSpPr>
      <dsp:spPr>
        <a:xfrm>
          <a:off x="3655814" y="23593"/>
          <a:ext cx="3203971" cy="120779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Educational Psychologists</a:t>
          </a:r>
          <a:endParaRPr lang="en-US" sz="2400" kern="1200"/>
        </a:p>
      </dsp:txBody>
      <dsp:txXfrm>
        <a:off x="3655814" y="23593"/>
        <a:ext cx="3203971" cy="1207790"/>
      </dsp:txXfrm>
    </dsp:sp>
    <dsp:sp modelId="{365BAA3C-FDAD-B343-81FF-76868CA2C705}">
      <dsp:nvSpPr>
        <dsp:cNvPr id="0" name=""/>
        <dsp:cNvSpPr/>
      </dsp:nvSpPr>
      <dsp:spPr>
        <a:xfrm>
          <a:off x="3655814" y="1231384"/>
          <a:ext cx="3203971" cy="309636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Educational psychologists will work with schools and the children to ensure that the children’s learning and development is not affected by their home situation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Will put learning plans and strategies in place and regularly meet with the children to review progress</a:t>
          </a:r>
          <a:endParaRPr lang="en-US" sz="1600" kern="1200" dirty="0"/>
        </a:p>
      </dsp:txBody>
      <dsp:txXfrm>
        <a:off x="3655814" y="1231384"/>
        <a:ext cx="3203971" cy="3096360"/>
      </dsp:txXfrm>
    </dsp:sp>
    <dsp:sp modelId="{06FCABF1-F3CB-0144-A4B8-2BE5585634BB}">
      <dsp:nvSpPr>
        <dsp:cNvPr id="0" name=""/>
        <dsp:cNvSpPr/>
      </dsp:nvSpPr>
      <dsp:spPr>
        <a:xfrm>
          <a:off x="7308342" y="23593"/>
          <a:ext cx="3203971" cy="120779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Safeguarding (NHS)</a:t>
          </a:r>
          <a:endParaRPr lang="en-US" sz="2400" kern="1200"/>
        </a:p>
      </dsp:txBody>
      <dsp:txXfrm>
        <a:off x="7308342" y="23593"/>
        <a:ext cx="3203971" cy="1207790"/>
      </dsp:txXfrm>
    </dsp:sp>
    <dsp:sp modelId="{BD924B20-BDB1-4C42-B227-A017BC2D79CD}">
      <dsp:nvSpPr>
        <dsp:cNvPr id="0" name=""/>
        <dsp:cNvSpPr/>
      </dsp:nvSpPr>
      <dsp:spPr>
        <a:xfrm>
          <a:off x="7308342" y="1231384"/>
          <a:ext cx="3203971" cy="309636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Can assess children to see if they are being neglected and abuse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Can make further referrals to social services</a:t>
          </a:r>
        </a:p>
      </dsp:txBody>
      <dsp:txXfrm>
        <a:off x="7308342" y="1231384"/>
        <a:ext cx="3203971" cy="309636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2A2DDF-A0B9-C34B-B234-413DC89E3D20}">
      <dsp:nvSpPr>
        <dsp:cNvPr id="0" name=""/>
        <dsp:cNvSpPr/>
      </dsp:nvSpPr>
      <dsp:spPr>
        <a:xfrm>
          <a:off x="3286" y="188469"/>
          <a:ext cx="3203971" cy="4608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Counselling (NHS)</a:t>
          </a:r>
          <a:endParaRPr lang="en-US" sz="1600" kern="1200"/>
        </a:p>
      </dsp:txBody>
      <dsp:txXfrm>
        <a:off x="3286" y="188469"/>
        <a:ext cx="3203971" cy="460800"/>
      </dsp:txXfrm>
    </dsp:sp>
    <dsp:sp modelId="{4C57FB31-8E5C-214F-A4EA-EC449B0C7C22}">
      <dsp:nvSpPr>
        <dsp:cNvPr id="0" name=""/>
        <dsp:cNvSpPr/>
      </dsp:nvSpPr>
      <dsp:spPr>
        <a:xfrm>
          <a:off x="3286" y="649268"/>
          <a:ext cx="3203971" cy="351360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Parents will be able to talk to psychologists and therapists about their issues (e.g. financial stress) and find better ways to cope (and overcome substance abuse)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Can also receive relationship counselling to help deal with domestic violence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People who received counselling had their issues improve by at least 58% (Clark et al, 2009)</a:t>
          </a:r>
          <a:endParaRPr lang="en-US" sz="1600" kern="1200" dirty="0"/>
        </a:p>
      </dsp:txBody>
      <dsp:txXfrm>
        <a:off x="3286" y="649268"/>
        <a:ext cx="3203971" cy="3513600"/>
      </dsp:txXfrm>
    </dsp:sp>
    <dsp:sp modelId="{4EA021CA-546C-D442-B72A-73B48C3D081D}">
      <dsp:nvSpPr>
        <dsp:cNvPr id="0" name=""/>
        <dsp:cNvSpPr/>
      </dsp:nvSpPr>
      <dsp:spPr>
        <a:xfrm>
          <a:off x="3655814" y="188469"/>
          <a:ext cx="3203971" cy="4608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Citizen’s Advice Bureau</a:t>
          </a:r>
          <a:endParaRPr lang="en-US" sz="1600" kern="1200"/>
        </a:p>
      </dsp:txBody>
      <dsp:txXfrm>
        <a:off x="3655814" y="188469"/>
        <a:ext cx="3203971" cy="460800"/>
      </dsp:txXfrm>
    </dsp:sp>
    <dsp:sp modelId="{0B094159-72BA-A04A-9A36-B34B1C9EDCED}">
      <dsp:nvSpPr>
        <dsp:cNvPr id="0" name=""/>
        <dsp:cNvSpPr/>
      </dsp:nvSpPr>
      <dsp:spPr>
        <a:xfrm>
          <a:off x="3655814" y="649268"/>
          <a:ext cx="3203971" cy="351360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Parents will be able to receive support on their rights regarding their rent issues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 Would also get help with applying for benefits, finding housing associations etc.</a:t>
          </a:r>
          <a:endParaRPr lang="en-US" sz="1600" kern="1200" dirty="0"/>
        </a:p>
      </dsp:txBody>
      <dsp:txXfrm>
        <a:off x="3655814" y="649268"/>
        <a:ext cx="3203971" cy="3513600"/>
      </dsp:txXfrm>
    </dsp:sp>
    <dsp:sp modelId="{92321BF5-E484-854A-A173-1568DF4145DA}">
      <dsp:nvSpPr>
        <dsp:cNvPr id="0" name=""/>
        <dsp:cNvSpPr/>
      </dsp:nvSpPr>
      <dsp:spPr>
        <a:xfrm>
          <a:off x="7308342" y="188469"/>
          <a:ext cx="3203971" cy="4608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Women’s Aid</a:t>
          </a:r>
          <a:endParaRPr lang="en-US" sz="1600" kern="1200"/>
        </a:p>
      </dsp:txBody>
      <dsp:txXfrm>
        <a:off x="7308342" y="188469"/>
        <a:ext cx="3203971" cy="460800"/>
      </dsp:txXfrm>
    </dsp:sp>
    <dsp:sp modelId="{3C4F8D02-4406-F844-BAE9-DA6689391308}">
      <dsp:nvSpPr>
        <dsp:cNvPr id="0" name=""/>
        <dsp:cNvSpPr/>
      </dsp:nvSpPr>
      <dsp:spPr>
        <a:xfrm>
          <a:off x="7308342" y="649268"/>
          <a:ext cx="3203971" cy="351360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If domestic violence gets worse, the wife and her children can receive support from this charity such as shelter and therapy</a:t>
          </a:r>
          <a:endParaRPr lang="en-US" sz="1600" kern="1200"/>
        </a:p>
      </dsp:txBody>
      <dsp:txXfrm>
        <a:off x="7308342" y="649268"/>
        <a:ext cx="3203971" cy="3513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3C0C6-D5D1-DF39-7E84-08D26C4DCE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C36D38-AB2C-F6E9-0C93-BA2CA764A9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F27C37-5FFE-A625-A8C4-221A93219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B741DA-3686-4234-A0A5-41D810800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B635E9-49B3-F7E3-A49D-DDF6A8B829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045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864DB-2DBA-3ED1-F7E5-0389D075B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58CE5-2A5B-1FF5-6B27-32B01C195D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3325F3-1D49-E7C5-3A76-B89048FB51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C72226-0E13-42FD-A0B7-C1D96B62A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9D6549-E5EB-473D-F41D-0A10787BFD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9892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46B96-0624-D4F8-6BDB-4973A9B38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DB30AE-7F0C-D95F-2063-04F53947EB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20DF0-5340-137D-A979-C73B0F6161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5422A3-A9D9-6E2B-A2E6-78E3E8153C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639049-C16E-A1BD-8109-93A5BA7F7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034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6C031-6082-D2FF-C910-3B3FEE6471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6E112-47E2-24A5-AA82-3A78B58762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9C3220-9AFC-602C-A4D8-65D8E22871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5E39F4-8DB2-F640-D4CE-5C9627F3E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8647F2-D1BE-86B1-9709-811F1E0D2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ED95A0-BE38-001D-62DD-01A00034E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859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D935C-4996-F111-197D-794FC2A8B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D75DB1-C113-8FF2-37C7-B5043886D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F3544F-3980-FFD5-F233-1CE19350F3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1E0E04-4389-0105-0C26-F5B5A5BB22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B52325-451F-92ED-ECEC-3A4D7AB16C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5C3BD2-13C6-1455-3FAC-758306F0BE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95AEB3-6A82-9C89-E487-11F1A6FC0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FF38A3-700E-156C-4E0A-E04113DB1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226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90367-9ED2-AC92-6C0C-440F46F8D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89829D-18FB-95B6-5A51-4C0FAE5FF7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5DCA58-FCD3-0880-89FD-F613A35C4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8637E0-67D1-CDCD-C663-E7712E027B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79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802F12-671F-6B3A-0D21-A035D19AE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E92DB3-A2BC-7D06-073E-6D71BB524C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DE75B4-B6F2-7101-83F3-2455CAED9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672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12937-FADD-F48B-FF94-2B79090C6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70E9A-555B-1042-37F9-DE22AD34C2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FF176C-3838-A4F8-D0FB-51DAC1DD54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A050E0-4D3E-1D5A-EFF9-175D9CB93C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716322-6E3A-5BF9-8F88-D7C9528D46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8D482-57FF-8043-4963-EA702A297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3752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F8BF5-16C5-0947-837C-AA5CB7306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17A307-2C43-898B-4FD4-8AED246949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160B15-90BC-98DB-9BDC-59467BCB1A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82944C-DD8F-73A5-5B09-D1C6758B90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0AFF67-ADF4-6470-CF84-0505D5D15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746C58-3B4C-19DE-F5B8-FF876E459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910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7089D-DC3C-30AA-42B8-8E9F147D6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F74A41-BE51-BC18-1F81-905D875B53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6B4F5D-B173-28CD-7C92-FC356115E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5E1C3-DFEA-96DE-CB07-934719FF2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F501E7-E89C-2AC6-D64E-76BCF95247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630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0887774-F36D-8158-E13B-8E3ABC49C82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1B089-1EE9-FE6C-57F4-49D9C556CA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4D1D86-4393-DCC7-5928-AC2B7131DF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6EA77-C9F1-5D4C-B051-9C30621540A5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5EE4EF-9405-F4EC-D566-9EF6AFE19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4425DC-0703-4798-29A8-916B2C22B8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695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A147AF-57C8-62B0-C381-2934C27D9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CC2DA8-6826-9C17-EE00-FD58D99DED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FC85B-393E-AB18-2835-D21D05CD28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D6EA77-C9F1-5D4C-B051-9C30621540A5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262BE0-2C68-8E16-3464-F20C28D78B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782CE5-B5DF-FA5A-9F87-F18669E65B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EE1B7A-A916-9C40-9ADD-9657890C20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424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99F2931-70EC-414E-8957-39CC893D9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8FFBE11-4B3E-48D7-94D4-2EC8CC9FE8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79720"/>
            <a:ext cx="12192000" cy="3378280"/>
          </a:xfrm>
          <a:custGeom>
            <a:avLst/>
            <a:gdLst>
              <a:gd name="connsiteX0" fmla="*/ 0 w 12192000"/>
              <a:gd name="connsiteY0" fmla="*/ 0 h 3378280"/>
              <a:gd name="connsiteX1" fmla="*/ 13973 w 12192000"/>
              <a:gd name="connsiteY1" fmla="*/ 3431 h 3378280"/>
              <a:gd name="connsiteX2" fmla="*/ 86774 w 12192000"/>
              <a:gd name="connsiteY2" fmla="*/ 43536 h 3378280"/>
              <a:gd name="connsiteX3" fmla="*/ 229780 w 12192000"/>
              <a:gd name="connsiteY3" fmla="*/ 145557 h 3378280"/>
              <a:gd name="connsiteX4" fmla="*/ 302639 w 12192000"/>
              <a:gd name="connsiteY4" fmla="*/ 203425 h 3378280"/>
              <a:gd name="connsiteX5" fmla="*/ 348081 w 12192000"/>
              <a:gd name="connsiteY5" fmla="*/ 187174 h 3378280"/>
              <a:gd name="connsiteX6" fmla="*/ 436950 w 12192000"/>
              <a:gd name="connsiteY6" fmla="*/ 184066 h 3378280"/>
              <a:gd name="connsiteX7" fmla="*/ 501693 w 12192000"/>
              <a:gd name="connsiteY7" fmla="*/ 233225 h 3378280"/>
              <a:gd name="connsiteX8" fmla="*/ 557201 w 12192000"/>
              <a:gd name="connsiteY8" fmla="*/ 312390 h 3378280"/>
              <a:gd name="connsiteX9" fmla="*/ 617648 w 12192000"/>
              <a:gd name="connsiteY9" fmla="*/ 333897 h 3378280"/>
              <a:gd name="connsiteX10" fmla="*/ 692332 w 12192000"/>
              <a:gd name="connsiteY10" fmla="*/ 386327 h 3378280"/>
              <a:gd name="connsiteX11" fmla="*/ 802009 w 12192000"/>
              <a:gd name="connsiteY11" fmla="*/ 419027 h 3378280"/>
              <a:gd name="connsiteX12" fmla="*/ 914003 w 12192000"/>
              <a:gd name="connsiteY12" fmla="*/ 475419 h 3378280"/>
              <a:gd name="connsiteX13" fmla="*/ 938561 w 12192000"/>
              <a:gd name="connsiteY13" fmla="*/ 472887 h 3378280"/>
              <a:gd name="connsiteX14" fmla="*/ 1035683 w 12192000"/>
              <a:gd name="connsiteY14" fmla="*/ 486697 h 3378280"/>
              <a:gd name="connsiteX15" fmla="*/ 1035757 w 12192000"/>
              <a:gd name="connsiteY15" fmla="*/ 486731 h 3378280"/>
              <a:gd name="connsiteX16" fmla="*/ 1074336 w 12192000"/>
              <a:gd name="connsiteY16" fmla="*/ 494465 h 3378280"/>
              <a:gd name="connsiteX17" fmla="*/ 1285084 w 12192000"/>
              <a:gd name="connsiteY17" fmla="*/ 589112 h 3378280"/>
              <a:gd name="connsiteX18" fmla="*/ 1409116 w 12192000"/>
              <a:gd name="connsiteY18" fmla="*/ 656332 h 3378280"/>
              <a:gd name="connsiteX19" fmla="*/ 1533725 w 12192000"/>
              <a:gd name="connsiteY19" fmla="*/ 699179 h 3378280"/>
              <a:gd name="connsiteX20" fmla="*/ 1636242 w 12192000"/>
              <a:gd name="connsiteY20" fmla="*/ 741533 h 3378280"/>
              <a:gd name="connsiteX21" fmla="*/ 1704848 w 12192000"/>
              <a:gd name="connsiteY21" fmla="*/ 770749 h 3378280"/>
              <a:gd name="connsiteX22" fmla="*/ 1718292 w 12192000"/>
              <a:gd name="connsiteY22" fmla="*/ 781051 h 3378280"/>
              <a:gd name="connsiteX23" fmla="*/ 1720835 w 12192000"/>
              <a:gd name="connsiteY23" fmla="*/ 781117 h 3378280"/>
              <a:gd name="connsiteX24" fmla="*/ 1753341 w 12192000"/>
              <a:gd name="connsiteY24" fmla="*/ 800301 h 3378280"/>
              <a:gd name="connsiteX25" fmla="*/ 1775454 w 12192000"/>
              <a:gd name="connsiteY25" fmla="*/ 815182 h 3378280"/>
              <a:gd name="connsiteX26" fmla="*/ 1781011 w 12192000"/>
              <a:gd name="connsiteY26" fmla="*/ 816068 h 3378280"/>
              <a:gd name="connsiteX27" fmla="*/ 1817738 w 12192000"/>
              <a:gd name="connsiteY27" fmla="*/ 834926 h 3378280"/>
              <a:gd name="connsiteX28" fmla="*/ 1830702 w 12192000"/>
              <a:gd name="connsiteY28" fmla="*/ 836485 h 3378280"/>
              <a:gd name="connsiteX29" fmla="*/ 1853950 w 12192000"/>
              <a:gd name="connsiteY29" fmla="*/ 841519 h 3378280"/>
              <a:gd name="connsiteX30" fmla="*/ 1915890 w 12192000"/>
              <a:gd name="connsiteY30" fmla="*/ 841983 h 3378280"/>
              <a:gd name="connsiteX31" fmla="*/ 1960900 w 12192000"/>
              <a:gd name="connsiteY31" fmla="*/ 865789 h 3378280"/>
              <a:gd name="connsiteX32" fmla="*/ 1961217 w 12192000"/>
              <a:gd name="connsiteY32" fmla="*/ 865662 h 3378280"/>
              <a:gd name="connsiteX33" fmla="*/ 1969825 w 12192000"/>
              <a:gd name="connsiteY33" fmla="*/ 869049 h 3378280"/>
              <a:gd name="connsiteX34" fmla="*/ 1975234 w 12192000"/>
              <a:gd name="connsiteY34" fmla="*/ 872329 h 3378280"/>
              <a:gd name="connsiteX35" fmla="*/ 1990485 w 12192000"/>
              <a:gd name="connsiteY35" fmla="*/ 879288 h 3378280"/>
              <a:gd name="connsiteX36" fmla="*/ 1996793 w 12192000"/>
              <a:gd name="connsiteY36" fmla="*/ 880361 h 3378280"/>
              <a:gd name="connsiteX37" fmla="*/ 2055091 w 12192000"/>
              <a:gd name="connsiteY37" fmla="*/ 872818 h 3378280"/>
              <a:gd name="connsiteX38" fmla="*/ 2165143 w 12192000"/>
              <a:gd name="connsiteY38" fmla="*/ 892293 h 3378280"/>
              <a:gd name="connsiteX39" fmla="*/ 2274196 w 12192000"/>
              <a:gd name="connsiteY39" fmla="*/ 914768 h 3378280"/>
              <a:gd name="connsiteX40" fmla="*/ 2383986 w 12192000"/>
              <a:gd name="connsiteY40" fmla="*/ 934891 h 3378280"/>
              <a:gd name="connsiteX41" fmla="*/ 2420278 w 12192000"/>
              <a:gd name="connsiteY41" fmla="*/ 933890 h 3378280"/>
              <a:gd name="connsiteX42" fmla="*/ 2426203 w 12192000"/>
              <a:gd name="connsiteY42" fmla="*/ 933891 h 3378280"/>
              <a:gd name="connsiteX43" fmla="*/ 2448674 w 12192000"/>
              <a:gd name="connsiteY43" fmla="*/ 941056 h 3378280"/>
              <a:gd name="connsiteX44" fmla="*/ 2457640 w 12192000"/>
              <a:gd name="connsiteY44" fmla="*/ 943105 h 3378280"/>
              <a:gd name="connsiteX45" fmla="*/ 2457852 w 12192000"/>
              <a:gd name="connsiteY45" fmla="*/ 942912 h 3378280"/>
              <a:gd name="connsiteX46" fmla="*/ 2466265 w 12192000"/>
              <a:gd name="connsiteY46" fmla="*/ 945310 h 3378280"/>
              <a:gd name="connsiteX47" fmla="*/ 2507496 w 12192000"/>
              <a:gd name="connsiteY47" fmla="*/ 960111 h 3378280"/>
              <a:gd name="connsiteX48" fmla="*/ 2561127 w 12192000"/>
              <a:gd name="connsiteY48" fmla="*/ 949411 h 3378280"/>
              <a:gd name="connsiteX49" fmla="*/ 2583467 w 12192000"/>
              <a:gd name="connsiteY49" fmla="*/ 950570 h 3378280"/>
              <a:gd name="connsiteX50" fmla="*/ 2595361 w 12192000"/>
              <a:gd name="connsiteY50" fmla="*/ 949884 h 3378280"/>
              <a:gd name="connsiteX51" fmla="*/ 2596075 w 12192000"/>
              <a:gd name="connsiteY51" fmla="*/ 949000 h 3378280"/>
              <a:gd name="connsiteX52" fmla="*/ 2666638 w 12192000"/>
              <a:gd name="connsiteY52" fmla="*/ 975095 h 3378280"/>
              <a:gd name="connsiteX53" fmla="*/ 2703393 w 12192000"/>
              <a:gd name="connsiteY53" fmla="*/ 989635 h 3378280"/>
              <a:gd name="connsiteX54" fmla="*/ 2705616 w 12192000"/>
              <a:gd name="connsiteY54" fmla="*/ 989244 h 3378280"/>
              <a:gd name="connsiteX55" fmla="*/ 2721898 w 12192000"/>
              <a:gd name="connsiteY55" fmla="*/ 997777 h 3378280"/>
              <a:gd name="connsiteX56" fmla="*/ 2735669 w 12192000"/>
              <a:gd name="connsiteY56" fmla="*/ 1009612 h 3378280"/>
              <a:gd name="connsiteX57" fmla="*/ 2857526 w 12192000"/>
              <a:gd name="connsiteY57" fmla="*/ 1030627 h 3378280"/>
              <a:gd name="connsiteX58" fmla="*/ 3021918 w 12192000"/>
              <a:gd name="connsiteY58" fmla="*/ 1088093 h 3378280"/>
              <a:gd name="connsiteX59" fmla="*/ 3155458 w 12192000"/>
              <a:gd name="connsiteY59" fmla="*/ 1121618 h 3378280"/>
              <a:gd name="connsiteX60" fmla="*/ 3328229 w 12192000"/>
              <a:gd name="connsiteY60" fmla="*/ 1155903 h 3378280"/>
              <a:gd name="connsiteX61" fmla="*/ 3448440 w 12192000"/>
              <a:gd name="connsiteY61" fmla="*/ 1184343 h 3378280"/>
              <a:gd name="connsiteX62" fmla="*/ 3499287 w 12192000"/>
              <a:gd name="connsiteY62" fmla="*/ 1209472 h 3378280"/>
              <a:gd name="connsiteX63" fmla="*/ 3520027 w 12192000"/>
              <a:gd name="connsiteY63" fmla="*/ 1207338 h 3378280"/>
              <a:gd name="connsiteX64" fmla="*/ 3523594 w 12192000"/>
              <a:gd name="connsiteY64" fmla="*/ 1206755 h 3378280"/>
              <a:gd name="connsiteX65" fmla="*/ 3538013 w 12192000"/>
              <a:gd name="connsiteY65" fmla="*/ 1209066 h 3378280"/>
              <a:gd name="connsiteX66" fmla="*/ 3541918 w 12192000"/>
              <a:gd name="connsiteY66" fmla="*/ 1203922 h 3378280"/>
              <a:gd name="connsiteX67" fmla="*/ 3590082 w 12192000"/>
              <a:gd name="connsiteY67" fmla="*/ 1209115 h 3378280"/>
              <a:gd name="connsiteX68" fmla="*/ 3716445 w 12192000"/>
              <a:gd name="connsiteY68" fmla="*/ 1243431 h 3378280"/>
              <a:gd name="connsiteX69" fmla="*/ 3792028 w 12192000"/>
              <a:gd name="connsiteY69" fmla="*/ 1260288 h 3378280"/>
              <a:gd name="connsiteX70" fmla="*/ 3820707 w 12192000"/>
              <a:gd name="connsiteY70" fmla="*/ 1260924 h 3378280"/>
              <a:gd name="connsiteX71" fmla="*/ 3860784 w 12192000"/>
              <a:gd name="connsiteY71" fmla="*/ 1265692 h 3378280"/>
              <a:gd name="connsiteX72" fmla="*/ 3997310 w 12192000"/>
              <a:gd name="connsiteY72" fmla="*/ 1281176 h 3378280"/>
              <a:gd name="connsiteX73" fmla="*/ 4040665 w 12192000"/>
              <a:gd name="connsiteY73" fmla="*/ 1291934 h 3378280"/>
              <a:gd name="connsiteX74" fmla="*/ 4046831 w 12192000"/>
              <a:gd name="connsiteY74" fmla="*/ 1293910 h 3378280"/>
              <a:gd name="connsiteX75" fmla="*/ 4095847 w 12192000"/>
              <a:gd name="connsiteY75" fmla="*/ 1316851 h 3378280"/>
              <a:gd name="connsiteX76" fmla="*/ 4101945 w 12192000"/>
              <a:gd name="connsiteY76" fmla="*/ 1313869 h 3378280"/>
              <a:gd name="connsiteX77" fmla="*/ 4119420 w 12192000"/>
              <a:gd name="connsiteY77" fmla="*/ 1313965 h 3378280"/>
              <a:gd name="connsiteX78" fmla="*/ 4131728 w 12192000"/>
              <a:gd name="connsiteY78" fmla="*/ 1322978 h 3378280"/>
              <a:gd name="connsiteX79" fmla="*/ 4193827 w 12192000"/>
              <a:gd name="connsiteY79" fmla="*/ 1350222 h 3378280"/>
              <a:gd name="connsiteX80" fmla="*/ 4286157 w 12192000"/>
              <a:gd name="connsiteY80" fmla="*/ 1385101 h 3378280"/>
              <a:gd name="connsiteX81" fmla="*/ 4298907 w 12192000"/>
              <a:gd name="connsiteY81" fmla="*/ 1394396 h 3378280"/>
              <a:gd name="connsiteX82" fmla="*/ 4323224 w 12192000"/>
              <a:gd name="connsiteY82" fmla="*/ 1403133 h 3378280"/>
              <a:gd name="connsiteX83" fmla="*/ 4404439 w 12192000"/>
              <a:gd name="connsiteY83" fmla="*/ 1417252 h 3378280"/>
              <a:gd name="connsiteX84" fmla="*/ 4423989 w 12192000"/>
              <a:gd name="connsiteY84" fmla="*/ 1410448 h 3378280"/>
              <a:gd name="connsiteX85" fmla="*/ 4427300 w 12192000"/>
              <a:gd name="connsiteY85" fmla="*/ 1409068 h 3378280"/>
              <a:gd name="connsiteX86" fmla="*/ 4441847 w 12192000"/>
              <a:gd name="connsiteY86" fmla="*/ 1408029 h 3378280"/>
              <a:gd name="connsiteX87" fmla="*/ 4444331 w 12192000"/>
              <a:gd name="connsiteY87" fmla="*/ 1402133 h 3378280"/>
              <a:gd name="connsiteX88" fmla="*/ 4492293 w 12192000"/>
              <a:gd name="connsiteY88" fmla="*/ 1396205 h 3378280"/>
              <a:gd name="connsiteX89" fmla="*/ 4623335 w 12192000"/>
              <a:gd name="connsiteY89" fmla="*/ 1400793 h 3378280"/>
              <a:gd name="connsiteX90" fmla="*/ 4700790 w 12192000"/>
              <a:gd name="connsiteY90" fmla="*/ 1399970 h 3378280"/>
              <a:gd name="connsiteX91" fmla="*/ 4728732 w 12192000"/>
              <a:gd name="connsiteY91" fmla="*/ 1394050 h 3378280"/>
              <a:gd name="connsiteX92" fmla="*/ 4768749 w 12192000"/>
              <a:gd name="connsiteY92" fmla="*/ 1389553 h 3378280"/>
              <a:gd name="connsiteX93" fmla="*/ 4838227 w 12192000"/>
              <a:gd name="connsiteY93" fmla="*/ 1377273 h 3378280"/>
              <a:gd name="connsiteX94" fmla="*/ 4904889 w 12192000"/>
              <a:gd name="connsiteY94" fmla="*/ 1373499 h 3378280"/>
              <a:gd name="connsiteX95" fmla="*/ 4949597 w 12192000"/>
              <a:gd name="connsiteY95" fmla="*/ 1374085 h 3378280"/>
              <a:gd name="connsiteX96" fmla="*/ 4956064 w 12192000"/>
              <a:gd name="connsiteY96" fmla="*/ 1374603 h 3378280"/>
              <a:gd name="connsiteX97" fmla="*/ 5009322 w 12192000"/>
              <a:gd name="connsiteY97" fmla="*/ 1385751 h 3378280"/>
              <a:gd name="connsiteX98" fmla="*/ 5014476 w 12192000"/>
              <a:gd name="connsiteY98" fmla="*/ 1381460 h 3378280"/>
              <a:gd name="connsiteX99" fmla="*/ 5031428 w 12192000"/>
              <a:gd name="connsiteY99" fmla="*/ 1377570 h 3378280"/>
              <a:gd name="connsiteX100" fmla="*/ 5045619 w 12192000"/>
              <a:gd name="connsiteY100" fmla="*/ 1383532 h 3378280"/>
              <a:gd name="connsiteX101" fmla="*/ 5112635 w 12192000"/>
              <a:gd name="connsiteY101" fmla="*/ 1395891 h 3378280"/>
              <a:gd name="connsiteX102" fmla="*/ 5210851 w 12192000"/>
              <a:gd name="connsiteY102" fmla="*/ 1408784 h 3378280"/>
              <a:gd name="connsiteX103" fmla="*/ 5225543 w 12192000"/>
              <a:gd name="connsiteY103" fmla="*/ 1414923 h 3378280"/>
              <a:gd name="connsiteX104" fmla="*/ 5321696 w 12192000"/>
              <a:gd name="connsiteY104" fmla="*/ 1432414 h 3378280"/>
              <a:gd name="connsiteX105" fmla="*/ 5372327 w 12192000"/>
              <a:gd name="connsiteY105" fmla="*/ 1436597 h 3378280"/>
              <a:gd name="connsiteX106" fmla="*/ 5378149 w 12192000"/>
              <a:gd name="connsiteY106" fmla="*/ 1431785 h 3378280"/>
              <a:gd name="connsiteX107" fmla="*/ 5393069 w 12192000"/>
              <a:gd name="connsiteY107" fmla="*/ 1433737 h 3378280"/>
              <a:gd name="connsiteX108" fmla="*/ 5527621 w 12192000"/>
              <a:gd name="connsiteY108" fmla="*/ 1458786 h 3378280"/>
              <a:gd name="connsiteX109" fmla="*/ 5680585 w 12192000"/>
              <a:gd name="connsiteY109" fmla="*/ 1498233 h 3378280"/>
              <a:gd name="connsiteX110" fmla="*/ 5783795 w 12192000"/>
              <a:gd name="connsiteY110" fmla="*/ 1499932 h 3378280"/>
              <a:gd name="connsiteX111" fmla="*/ 6016525 w 12192000"/>
              <a:gd name="connsiteY111" fmla="*/ 1577292 h 3378280"/>
              <a:gd name="connsiteX112" fmla="*/ 6186598 w 12192000"/>
              <a:gd name="connsiteY112" fmla="*/ 1606065 h 3378280"/>
              <a:gd name="connsiteX113" fmla="*/ 6197872 w 12192000"/>
              <a:gd name="connsiteY113" fmla="*/ 1616845 h 3378280"/>
              <a:gd name="connsiteX114" fmla="*/ 6212885 w 12192000"/>
              <a:gd name="connsiteY114" fmla="*/ 1624535 h 3378280"/>
              <a:gd name="connsiteX115" fmla="*/ 6319240 w 12192000"/>
              <a:gd name="connsiteY115" fmla="*/ 1660375 h 3378280"/>
              <a:gd name="connsiteX116" fmla="*/ 6333397 w 12192000"/>
              <a:gd name="connsiteY116" fmla="*/ 1658763 h 3378280"/>
              <a:gd name="connsiteX117" fmla="*/ 6357266 w 12192000"/>
              <a:gd name="connsiteY117" fmla="*/ 1659543 h 3378280"/>
              <a:gd name="connsiteX118" fmla="*/ 6418740 w 12192000"/>
              <a:gd name="connsiteY118" fmla="*/ 1648944 h 3378280"/>
              <a:gd name="connsiteX119" fmla="*/ 6458877 w 12192000"/>
              <a:gd name="connsiteY119" fmla="*/ 1662117 h 3378280"/>
              <a:gd name="connsiteX120" fmla="*/ 6467254 w 12192000"/>
              <a:gd name="connsiteY120" fmla="*/ 1664227 h 3378280"/>
              <a:gd name="connsiteX121" fmla="*/ 6467545 w 12192000"/>
              <a:gd name="connsiteY121" fmla="*/ 1664046 h 3378280"/>
              <a:gd name="connsiteX122" fmla="*/ 6476635 w 12192000"/>
              <a:gd name="connsiteY122" fmla="*/ 1665826 h 3378280"/>
              <a:gd name="connsiteX123" fmla="*/ 6482535 w 12192000"/>
              <a:gd name="connsiteY123" fmla="*/ 1668074 h 3378280"/>
              <a:gd name="connsiteX124" fmla="*/ 6498791 w 12192000"/>
              <a:gd name="connsiteY124" fmla="*/ 1672167 h 3378280"/>
              <a:gd name="connsiteX125" fmla="*/ 6505220 w 12192000"/>
              <a:gd name="connsiteY125" fmla="*/ 1672092 h 3378280"/>
              <a:gd name="connsiteX126" fmla="*/ 6508969 w 12192000"/>
              <a:gd name="connsiteY126" fmla="*/ 1669922 h 3378280"/>
              <a:gd name="connsiteX127" fmla="*/ 6544886 w 12192000"/>
              <a:gd name="connsiteY127" fmla="*/ 1670695 h 3378280"/>
              <a:gd name="connsiteX128" fmla="*/ 6617859 w 12192000"/>
              <a:gd name="connsiteY128" fmla="*/ 1679453 h 3378280"/>
              <a:gd name="connsiteX129" fmla="*/ 6657726 w 12192000"/>
              <a:gd name="connsiteY129" fmla="*/ 1687906 h 3378280"/>
              <a:gd name="connsiteX130" fmla="*/ 6769041 w 12192000"/>
              <a:gd name="connsiteY130" fmla="*/ 1707304 h 3378280"/>
              <a:gd name="connsiteX131" fmla="*/ 6882368 w 12192000"/>
              <a:gd name="connsiteY131" fmla="*/ 1723914 h 3378280"/>
              <a:gd name="connsiteX132" fmla="*/ 6968822 w 12192000"/>
              <a:gd name="connsiteY132" fmla="*/ 1723334 h 3378280"/>
              <a:gd name="connsiteX133" fmla="*/ 6973672 w 12192000"/>
              <a:gd name="connsiteY133" fmla="*/ 1726298 h 3378280"/>
              <a:gd name="connsiteX134" fmla="*/ 6981961 w 12192000"/>
              <a:gd name="connsiteY134" fmla="*/ 1729324 h 3378280"/>
              <a:gd name="connsiteX135" fmla="*/ 6982342 w 12192000"/>
              <a:gd name="connsiteY135" fmla="*/ 1729201 h 3378280"/>
              <a:gd name="connsiteX136" fmla="*/ 6989757 w 12192000"/>
              <a:gd name="connsiteY136" fmla="*/ 1732420 h 3378280"/>
              <a:gd name="connsiteX137" fmla="*/ 7023794 w 12192000"/>
              <a:gd name="connsiteY137" fmla="*/ 1750660 h 3378280"/>
              <a:gd name="connsiteX138" fmla="*/ 7090828 w 12192000"/>
              <a:gd name="connsiteY138" fmla="*/ 1750287 h 3378280"/>
              <a:gd name="connsiteX139" fmla="*/ 7114479 w 12192000"/>
              <a:gd name="connsiteY139" fmla="*/ 1754649 h 3378280"/>
              <a:gd name="connsiteX140" fmla="*/ 7162053 w 12192000"/>
              <a:gd name="connsiteY140" fmla="*/ 1772908 h 3378280"/>
              <a:gd name="connsiteX141" fmla="*/ 7167808 w 12192000"/>
              <a:gd name="connsiteY141" fmla="*/ 1773656 h 3378280"/>
              <a:gd name="connsiteX142" fmla="*/ 7187185 w 12192000"/>
              <a:gd name="connsiteY142" fmla="*/ 1787148 h 3378280"/>
              <a:gd name="connsiteX143" fmla="*/ 7216505 w 12192000"/>
              <a:gd name="connsiteY143" fmla="*/ 1804489 h 3378280"/>
              <a:gd name="connsiteX144" fmla="*/ 7219246 w 12192000"/>
              <a:gd name="connsiteY144" fmla="*/ 1804514 h 3378280"/>
              <a:gd name="connsiteX145" fmla="*/ 7230639 w 12192000"/>
              <a:gd name="connsiteY145" fmla="*/ 1813879 h 3378280"/>
              <a:gd name="connsiteX146" fmla="*/ 7236776 w 12192000"/>
              <a:gd name="connsiteY146" fmla="*/ 1825514 h 3378280"/>
              <a:gd name="connsiteX147" fmla="*/ 7394082 w 12192000"/>
              <a:gd name="connsiteY147" fmla="*/ 1877925 h 3378280"/>
              <a:gd name="connsiteX148" fmla="*/ 7505820 w 12192000"/>
              <a:gd name="connsiteY148" fmla="*/ 1933859 h 3378280"/>
              <a:gd name="connsiteX149" fmla="*/ 7572147 w 12192000"/>
              <a:gd name="connsiteY149" fmla="*/ 2003817 h 3378280"/>
              <a:gd name="connsiteX150" fmla="*/ 7828975 w 12192000"/>
              <a:gd name="connsiteY150" fmla="*/ 2061508 h 3378280"/>
              <a:gd name="connsiteX151" fmla="*/ 7886804 w 12192000"/>
              <a:gd name="connsiteY151" fmla="*/ 2075509 h 3378280"/>
              <a:gd name="connsiteX152" fmla="*/ 7923558 w 12192000"/>
              <a:gd name="connsiteY152" fmla="*/ 2103529 h 3378280"/>
              <a:gd name="connsiteX153" fmla="*/ 7947954 w 12192000"/>
              <a:gd name="connsiteY153" fmla="*/ 2104996 h 3378280"/>
              <a:gd name="connsiteX154" fmla="*/ 7952318 w 12192000"/>
              <a:gd name="connsiteY154" fmla="*/ 2105077 h 3378280"/>
              <a:gd name="connsiteX155" fmla="*/ 7966398 w 12192000"/>
              <a:gd name="connsiteY155" fmla="*/ 2109147 h 3378280"/>
              <a:gd name="connsiteX156" fmla="*/ 7974591 w 12192000"/>
              <a:gd name="connsiteY156" fmla="*/ 2105612 h 3378280"/>
              <a:gd name="connsiteX157" fmla="*/ 7998806 w 12192000"/>
              <a:gd name="connsiteY157" fmla="*/ 2108382 h 3378280"/>
              <a:gd name="connsiteX158" fmla="*/ 8023544 w 12192000"/>
              <a:gd name="connsiteY158" fmla="*/ 2117183 h 3378280"/>
              <a:gd name="connsiteX159" fmla="*/ 8136247 w 12192000"/>
              <a:gd name="connsiteY159" fmla="*/ 2164190 h 3378280"/>
              <a:gd name="connsiteX160" fmla="*/ 8206445 w 12192000"/>
              <a:gd name="connsiteY160" fmla="*/ 2189356 h 3378280"/>
              <a:gd name="connsiteX161" fmla="*/ 8237464 w 12192000"/>
              <a:gd name="connsiteY161" fmla="*/ 2194272 h 3378280"/>
              <a:gd name="connsiteX162" fmla="*/ 8277853 w 12192000"/>
              <a:gd name="connsiteY162" fmla="*/ 2204259 h 3378280"/>
              <a:gd name="connsiteX163" fmla="*/ 8352501 w 12192000"/>
              <a:gd name="connsiteY163" fmla="*/ 2218290 h 3378280"/>
              <a:gd name="connsiteX164" fmla="*/ 8446938 w 12192000"/>
              <a:gd name="connsiteY164" fmla="*/ 2243393 h 3378280"/>
              <a:gd name="connsiteX165" fmla="*/ 8497138 w 12192000"/>
              <a:gd name="connsiteY165" fmla="*/ 2281506 h 3378280"/>
              <a:gd name="connsiteX166" fmla="*/ 8506096 w 12192000"/>
              <a:gd name="connsiteY166" fmla="*/ 2280042 h 3378280"/>
              <a:gd name="connsiteX167" fmla="*/ 8549806 w 12192000"/>
              <a:gd name="connsiteY167" fmla="*/ 2296675 h 3378280"/>
              <a:gd name="connsiteX168" fmla="*/ 8680256 w 12192000"/>
              <a:gd name="connsiteY168" fmla="*/ 2378758 h 3378280"/>
              <a:gd name="connsiteX169" fmla="*/ 8766301 w 12192000"/>
              <a:gd name="connsiteY169" fmla="*/ 2410605 h 3378280"/>
              <a:gd name="connsiteX170" fmla="*/ 8800492 w 12192000"/>
              <a:gd name="connsiteY170" fmla="*/ 2418067 h 3378280"/>
              <a:gd name="connsiteX171" fmla="*/ 8857555 w 12192000"/>
              <a:gd name="connsiteY171" fmla="*/ 2430810 h 3378280"/>
              <a:gd name="connsiteX172" fmla="*/ 8951967 w 12192000"/>
              <a:gd name="connsiteY172" fmla="*/ 2460856 h 3378280"/>
              <a:gd name="connsiteX173" fmla="*/ 9002970 w 12192000"/>
              <a:gd name="connsiteY173" fmla="*/ 2472291 h 3378280"/>
              <a:gd name="connsiteX174" fmla="*/ 9081613 w 12192000"/>
              <a:gd name="connsiteY174" fmla="*/ 2488296 h 3378280"/>
              <a:gd name="connsiteX175" fmla="*/ 9091561 w 12192000"/>
              <a:gd name="connsiteY175" fmla="*/ 2494386 h 3378280"/>
              <a:gd name="connsiteX176" fmla="*/ 9140625 w 12192000"/>
              <a:gd name="connsiteY176" fmla="*/ 2486779 h 3378280"/>
              <a:gd name="connsiteX177" fmla="*/ 9271105 w 12192000"/>
              <a:gd name="connsiteY177" fmla="*/ 2511730 h 3378280"/>
              <a:gd name="connsiteX178" fmla="*/ 9295023 w 12192000"/>
              <a:gd name="connsiteY178" fmla="*/ 2512830 h 3378280"/>
              <a:gd name="connsiteX179" fmla="*/ 9321673 w 12192000"/>
              <a:gd name="connsiteY179" fmla="*/ 2524119 h 3378280"/>
              <a:gd name="connsiteX180" fmla="*/ 9378975 w 12192000"/>
              <a:gd name="connsiteY180" fmla="*/ 2543803 h 3378280"/>
              <a:gd name="connsiteX181" fmla="*/ 9414193 w 12192000"/>
              <a:gd name="connsiteY181" fmla="*/ 2562927 h 3378280"/>
              <a:gd name="connsiteX182" fmla="*/ 9426009 w 12192000"/>
              <a:gd name="connsiteY182" fmla="*/ 2558847 h 3378280"/>
              <a:gd name="connsiteX183" fmla="*/ 9450634 w 12192000"/>
              <a:gd name="connsiteY183" fmla="*/ 2560685 h 3378280"/>
              <a:gd name="connsiteX184" fmla="*/ 9549097 w 12192000"/>
              <a:gd name="connsiteY184" fmla="*/ 2585168 h 3378280"/>
              <a:gd name="connsiteX185" fmla="*/ 9567633 w 12192000"/>
              <a:gd name="connsiteY185" fmla="*/ 2587105 h 3378280"/>
              <a:gd name="connsiteX186" fmla="*/ 9586878 w 12192000"/>
              <a:gd name="connsiteY186" fmla="*/ 2596659 h 3378280"/>
              <a:gd name="connsiteX187" fmla="*/ 9589974 w 12192000"/>
              <a:gd name="connsiteY187" fmla="*/ 2598235 h 3378280"/>
              <a:gd name="connsiteX188" fmla="*/ 9590570 w 12192000"/>
              <a:gd name="connsiteY188" fmla="*/ 2598249 h 3378280"/>
              <a:gd name="connsiteX189" fmla="*/ 9591896 w 12192000"/>
              <a:gd name="connsiteY189" fmla="*/ 2599214 h 3378280"/>
              <a:gd name="connsiteX190" fmla="*/ 9604535 w 12192000"/>
              <a:gd name="connsiteY190" fmla="*/ 2605654 h 3378280"/>
              <a:gd name="connsiteX191" fmla="*/ 9610554 w 12192000"/>
              <a:gd name="connsiteY191" fmla="*/ 2606189 h 3378280"/>
              <a:gd name="connsiteX192" fmla="*/ 9690072 w 12192000"/>
              <a:gd name="connsiteY192" fmla="*/ 2638745 h 3378280"/>
              <a:gd name="connsiteX193" fmla="*/ 9726964 w 12192000"/>
              <a:gd name="connsiteY193" fmla="*/ 2653728 h 3378280"/>
              <a:gd name="connsiteX194" fmla="*/ 9738036 w 12192000"/>
              <a:gd name="connsiteY194" fmla="*/ 2654794 h 3378280"/>
              <a:gd name="connsiteX195" fmla="*/ 9774202 w 12192000"/>
              <a:gd name="connsiteY195" fmla="*/ 2671509 h 3378280"/>
              <a:gd name="connsiteX196" fmla="*/ 9793246 w 12192000"/>
              <a:gd name="connsiteY196" fmla="*/ 2675245 h 3378280"/>
              <a:gd name="connsiteX197" fmla="*/ 9890301 w 12192000"/>
              <a:gd name="connsiteY197" fmla="*/ 2700274 h 3378280"/>
              <a:gd name="connsiteX198" fmla="*/ 9915070 w 12192000"/>
              <a:gd name="connsiteY198" fmla="*/ 2699250 h 3378280"/>
              <a:gd name="connsiteX199" fmla="*/ 9976517 w 12192000"/>
              <a:gd name="connsiteY199" fmla="*/ 2732899 h 3378280"/>
              <a:gd name="connsiteX200" fmla="*/ 9990168 w 12192000"/>
              <a:gd name="connsiteY200" fmla="*/ 2737877 h 3378280"/>
              <a:gd name="connsiteX201" fmla="*/ 9995041 w 12192000"/>
              <a:gd name="connsiteY201" fmla="*/ 2741223 h 3378280"/>
              <a:gd name="connsiteX202" fmla="*/ 10012636 w 12192000"/>
              <a:gd name="connsiteY202" fmla="*/ 2729876 h 3378280"/>
              <a:gd name="connsiteX203" fmla="*/ 10044280 w 12192000"/>
              <a:gd name="connsiteY203" fmla="*/ 2726966 h 3378280"/>
              <a:gd name="connsiteX204" fmla="*/ 10057934 w 12192000"/>
              <a:gd name="connsiteY204" fmla="*/ 2735671 h 3378280"/>
              <a:gd name="connsiteX205" fmla="*/ 10148373 w 12192000"/>
              <a:gd name="connsiteY205" fmla="*/ 2778987 h 3378280"/>
              <a:gd name="connsiteX206" fmla="*/ 10176601 w 12192000"/>
              <a:gd name="connsiteY206" fmla="*/ 2791940 h 3378280"/>
              <a:gd name="connsiteX207" fmla="*/ 10235082 w 12192000"/>
              <a:gd name="connsiteY207" fmla="*/ 2816761 h 3378280"/>
              <a:gd name="connsiteX208" fmla="*/ 10421684 w 12192000"/>
              <a:gd name="connsiteY208" fmla="*/ 2833871 h 3378280"/>
              <a:gd name="connsiteX209" fmla="*/ 10507376 w 12192000"/>
              <a:gd name="connsiteY209" fmla="*/ 2822262 h 3378280"/>
              <a:gd name="connsiteX210" fmla="*/ 10738376 w 12192000"/>
              <a:gd name="connsiteY210" fmla="*/ 2833353 h 3378280"/>
              <a:gd name="connsiteX211" fmla="*/ 11043443 w 12192000"/>
              <a:gd name="connsiteY211" fmla="*/ 2803954 h 3378280"/>
              <a:gd name="connsiteX212" fmla="*/ 11115269 w 12192000"/>
              <a:gd name="connsiteY212" fmla="*/ 2823367 h 3378280"/>
              <a:gd name="connsiteX213" fmla="*/ 11147582 w 12192000"/>
              <a:gd name="connsiteY213" fmla="*/ 2822547 h 3378280"/>
              <a:gd name="connsiteX214" fmla="*/ 11201205 w 12192000"/>
              <a:gd name="connsiteY214" fmla="*/ 2818210 h 3378280"/>
              <a:gd name="connsiteX215" fmla="*/ 11391726 w 12192000"/>
              <a:gd name="connsiteY215" fmla="*/ 2826386 h 3378280"/>
              <a:gd name="connsiteX216" fmla="*/ 11507640 w 12192000"/>
              <a:gd name="connsiteY216" fmla="*/ 2824866 h 3378280"/>
              <a:gd name="connsiteX217" fmla="*/ 11718056 w 12192000"/>
              <a:gd name="connsiteY217" fmla="*/ 2821969 h 3378280"/>
              <a:gd name="connsiteX218" fmla="*/ 11937926 w 12192000"/>
              <a:gd name="connsiteY218" fmla="*/ 2817058 h 3378280"/>
              <a:gd name="connsiteX219" fmla="*/ 12035355 w 12192000"/>
              <a:gd name="connsiteY219" fmla="*/ 2813340 h 3378280"/>
              <a:gd name="connsiteX220" fmla="*/ 12179047 w 12192000"/>
              <a:gd name="connsiteY220" fmla="*/ 2788508 h 3378280"/>
              <a:gd name="connsiteX221" fmla="*/ 12192000 w 12192000"/>
              <a:gd name="connsiteY221" fmla="*/ 2788486 h 3378280"/>
              <a:gd name="connsiteX222" fmla="*/ 12192000 w 12192000"/>
              <a:gd name="connsiteY222" fmla="*/ 3378280 h 3378280"/>
              <a:gd name="connsiteX223" fmla="*/ 0 w 12192000"/>
              <a:gd name="connsiteY223" fmla="*/ 3378280 h 3378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</a:cxnLst>
            <a:rect l="l" t="t" r="r" b="b"/>
            <a:pathLst>
              <a:path w="12192000" h="3378280">
                <a:moveTo>
                  <a:pt x="0" y="0"/>
                </a:moveTo>
                <a:lnTo>
                  <a:pt x="13973" y="3431"/>
                </a:lnTo>
                <a:cubicBezTo>
                  <a:pt x="48258" y="17773"/>
                  <a:pt x="68757" y="59402"/>
                  <a:pt x="86774" y="43536"/>
                </a:cubicBezTo>
                <a:cubicBezTo>
                  <a:pt x="86532" y="72023"/>
                  <a:pt x="217976" y="120568"/>
                  <a:pt x="229780" y="145557"/>
                </a:cubicBezTo>
                <a:lnTo>
                  <a:pt x="302639" y="203425"/>
                </a:lnTo>
                <a:cubicBezTo>
                  <a:pt x="312906" y="207200"/>
                  <a:pt x="342855" y="184923"/>
                  <a:pt x="348081" y="187174"/>
                </a:cubicBezTo>
                <a:lnTo>
                  <a:pt x="436950" y="184066"/>
                </a:lnTo>
                <a:lnTo>
                  <a:pt x="501693" y="233225"/>
                </a:lnTo>
                <a:lnTo>
                  <a:pt x="557201" y="312390"/>
                </a:lnTo>
                <a:cubicBezTo>
                  <a:pt x="579844" y="353675"/>
                  <a:pt x="602207" y="315301"/>
                  <a:pt x="617648" y="333897"/>
                </a:cubicBezTo>
                <a:lnTo>
                  <a:pt x="692332" y="386327"/>
                </a:lnTo>
                <a:cubicBezTo>
                  <a:pt x="715261" y="398377"/>
                  <a:pt x="770477" y="414831"/>
                  <a:pt x="802009" y="419027"/>
                </a:cubicBezTo>
                <a:cubicBezTo>
                  <a:pt x="838953" y="433876"/>
                  <a:pt x="886385" y="473956"/>
                  <a:pt x="914003" y="475419"/>
                </a:cubicBezTo>
                <a:cubicBezTo>
                  <a:pt x="923483" y="477324"/>
                  <a:pt x="931440" y="475817"/>
                  <a:pt x="938561" y="472887"/>
                </a:cubicBezTo>
                <a:lnTo>
                  <a:pt x="1035683" y="486697"/>
                </a:lnTo>
                <a:cubicBezTo>
                  <a:pt x="1035708" y="486708"/>
                  <a:pt x="1035733" y="486720"/>
                  <a:pt x="1035757" y="486731"/>
                </a:cubicBezTo>
                <a:cubicBezTo>
                  <a:pt x="1046500" y="494574"/>
                  <a:pt x="1038533" y="500311"/>
                  <a:pt x="1074336" y="494465"/>
                </a:cubicBezTo>
                <a:cubicBezTo>
                  <a:pt x="1137289" y="530436"/>
                  <a:pt x="1235340" y="545106"/>
                  <a:pt x="1285084" y="589112"/>
                </a:cubicBezTo>
                <a:cubicBezTo>
                  <a:pt x="1341251" y="608873"/>
                  <a:pt x="1367674" y="637988"/>
                  <a:pt x="1409116" y="656332"/>
                </a:cubicBezTo>
                <a:cubicBezTo>
                  <a:pt x="1471208" y="682449"/>
                  <a:pt x="1492207" y="692779"/>
                  <a:pt x="1533725" y="699179"/>
                </a:cubicBezTo>
                <a:cubicBezTo>
                  <a:pt x="1592391" y="718911"/>
                  <a:pt x="1575207" y="737633"/>
                  <a:pt x="1636242" y="741533"/>
                </a:cubicBezTo>
                <a:cubicBezTo>
                  <a:pt x="1638264" y="746130"/>
                  <a:pt x="1700806" y="766849"/>
                  <a:pt x="1704848" y="770749"/>
                </a:cubicBezTo>
                <a:lnTo>
                  <a:pt x="1718292" y="781051"/>
                </a:lnTo>
                <a:lnTo>
                  <a:pt x="1720835" y="781117"/>
                </a:lnTo>
                <a:lnTo>
                  <a:pt x="1753341" y="800301"/>
                </a:lnTo>
                <a:lnTo>
                  <a:pt x="1775454" y="815182"/>
                </a:lnTo>
                <a:lnTo>
                  <a:pt x="1781011" y="816068"/>
                </a:lnTo>
                <a:lnTo>
                  <a:pt x="1817738" y="834926"/>
                </a:lnTo>
                <a:cubicBezTo>
                  <a:pt x="1821156" y="833953"/>
                  <a:pt x="1825209" y="834074"/>
                  <a:pt x="1830702" y="836485"/>
                </a:cubicBezTo>
                <a:cubicBezTo>
                  <a:pt x="1832151" y="819591"/>
                  <a:pt x="1837883" y="832919"/>
                  <a:pt x="1853950" y="841519"/>
                </a:cubicBezTo>
                <a:cubicBezTo>
                  <a:pt x="1859780" y="817198"/>
                  <a:pt x="1899456" y="849599"/>
                  <a:pt x="1915890" y="841983"/>
                </a:cubicBezTo>
                <a:lnTo>
                  <a:pt x="1960900" y="865789"/>
                </a:lnTo>
                <a:lnTo>
                  <a:pt x="1961217" y="865662"/>
                </a:lnTo>
                <a:cubicBezTo>
                  <a:pt x="1963265" y="866017"/>
                  <a:pt x="1965977" y="867037"/>
                  <a:pt x="1969825" y="869049"/>
                </a:cubicBezTo>
                <a:lnTo>
                  <a:pt x="1975234" y="872329"/>
                </a:lnTo>
                <a:lnTo>
                  <a:pt x="1990485" y="879288"/>
                </a:lnTo>
                <a:lnTo>
                  <a:pt x="1996793" y="880361"/>
                </a:lnTo>
                <a:cubicBezTo>
                  <a:pt x="2020465" y="879540"/>
                  <a:pt x="2023446" y="845377"/>
                  <a:pt x="2055091" y="872818"/>
                </a:cubicBezTo>
                <a:cubicBezTo>
                  <a:pt x="2098055" y="882341"/>
                  <a:pt x="2125216" y="870433"/>
                  <a:pt x="2165143" y="892293"/>
                </a:cubicBezTo>
                <a:cubicBezTo>
                  <a:pt x="2205365" y="901134"/>
                  <a:pt x="2239987" y="901455"/>
                  <a:pt x="2274196" y="914768"/>
                </a:cubicBezTo>
                <a:cubicBezTo>
                  <a:pt x="2310666" y="921868"/>
                  <a:pt x="2360104" y="931320"/>
                  <a:pt x="2383986" y="934891"/>
                </a:cubicBezTo>
                <a:lnTo>
                  <a:pt x="2420278" y="933890"/>
                </a:lnTo>
                <a:lnTo>
                  <a:pt x="2426203" y="933891"/>
                </a:lnTo>
                <a:lnTo>
                  <a:pt x="2448674" y="941056"/>
                </a:lnTo>
                <a:cubicBezTo>
                  <a:pt x="2452907" y="942503"/>
                  <a:pt x="2455711" y="943098"/>
                  <a:pt x="2457640" y="943105"/>
                </a:cubicBezTo>
                <a:lnTo>
                  <a:pt x="2457852" y="942912"/>
                </a:lnTo>
                <a:lnTo>
                  <a:pt x="2466265" y="945310"/>
                </a:lnTo>
                <a:cubicBezTo>
                  <a:pt x="2480470" y="949908"/>
                  <a:pt x="2494307" y="954915"/>
                  <a:pt x="2507496" y="960111"/>
                </a:cubicBezTo>
                <a:cubicBezTo>
                  <a:pt x="2518208" y="949036"/>
                  <a:pt x="2567155" y="976345"/>
                  <a:pt x="2561127" y="949411"/>
                </a:cubicBezTo>
                <a:cubicBezTo>
                  <a:pt x="2578896" y="955660"/>
                  <a:pt x="2589900" y="968806"/>
                  <a:pt x="2583467" y="950570"/>
                </a:cubicBezTo>
                <a:cubicBezTo>
                  <a:pt x="2589300" y="952141"/>
                  <a:pt x="2592850" y="951536"/>
                  <a:pt x="2595361" y="949884"/>
                </a:cubicBezTo>
                <a:lnTo>
                  <a:pt x="2596075" y="949000"/>
                </a:lnTo>
                <a:lnTo>
                  <a:pt x="2666638" y="975095"/>
                </a:lnTo>
                <a:lnTo>
                  <a:pt x="2703393" y="989635"/>
                </a:lnTo>
                <a:lnTo>
                  <a:pt x="2705616" y="989244"/>
                </a:lnTo>
                <a:lnTo>
                  <a:pt x="2721898" y="997777"/>
                </a:lnTo>
                <a:cubicBezTo>
                  <a:pt x="2727157" y="1001198"/>
                  <a:pt x="2731840" y="1005088"/>
                  <a:pt x="2735669" y="1009612"/>
                </a:cubicBezTo>
                <a:cubicBezTo>
                  <a:pt x="2790086" y="1002732"/>
                  <a:pt x="2797958" y="1020231"/>
                  <a:pt x="2857526" y="1030627"/>
                </a:cubicBezTo>
                <a:cubicBezTo>
                  <a:pt x="2897602" y="1063034"/>
                  <a:pt x="2965720" y="1083366"/>
                  <a:pt x="3021918" y="1088093"/>
                </a:cubicBezTo>
                <a:cubicBezTo>
                  <a:pt x="3054425" y="1110664"/>
                  <a:pt x="3109014" y="1101433"/>
                  <a:pt x="3155458" y="1121618"/>
                </a:cubicBezTo>
                <a:cubicBezTo>
                  <a:pt x="3217017" y="1136576"/>
                  <a:pt x="3270135" y="1143600"/>
                  <a:pt x="3328229" y="1155903"/>
                </a:cubicBezTo>
                <a:cubicBezTo>
                  <a:pt x="3365862" y="1138978"/>
                  <a:pt x="3408797" y="1179981"/>
                  <a:pt x="3448440" y="1184343"/>
                </a:cubicBezTo>
                <a:cubicBezTo>
                  <a:pt x="3438226" y="1205566"/>
                  <a:pt x="3496361" y="1182183"/>
                  <a:pt x="3499287" y="1209472"/>
                </a:cubicBezTo>
                <a:cubicBezTo>
                  <a:pt x="3506411" y="1209402"/>
                  <a:pt x="3513215" y="1208473"/>
                  <a:pt x="3520027" y="1207338"/>
                </a:cubicBezTo>
                <a:lnTo>
                  <a:pt x="3523594" y="1206755"/>
                </a:lnTo>
                <a:lnTo>
                  <a:pt x="3538013" y="1209066"/>
                </a:lnTo>
                <a:lnTo>
                  <a:pt x="3541918" y="1203922"/>
                </a:lnTo>
                <a:cubicBezTo>
                  <a:pt x="3550592" y="1203930"/>
                  <a:pt x="3560995" y="1202529"/>
                  <a:pt x="3590082" y="1209115"/>
                </a:cubicBezTo>
                <a:cubicBezTo>
                  <a:pt x="3622244" y="1230604"/>
                  <a:pt x="3676827" y="1215544"/>
                  <a:pt x="3716445" y="1243431"/>
                </a:cubicBezTo>
                <a:cubicBezTo>
                  <a:pt x="3731486" y="1251699"/>
                  <a:pt x="3780926" y="1265146"/>
                  <a:pt x="3792028" y="1260288"/>
                </a:cubicBezTo>
                <a:cubicBezTo>
                  <a:pt x="3802696" y="1261567"/>
                  <a:pt x="3814066" y="1267606"/>
                  <a:pt x="3820707" y="1260924"/>
                </a:cubicBezTo>
                <a:cubicBezTo>
                  <a:pt x="3830836" y="1253486"/>
                  <a:pt x="3863215" y="1278527"/>
                  <a:pt x="3860784" y="1265692"/>
                </a:cubicBezTo>
                <a:lnTo>
                  <a:pt x="3997310" y="1281176"/>
                </a:lnTo>
                <a:lnTo>
                  <a:pt x="4040665" y="1291934"/>
                </a:lnTo>
                <a:lnTo>
                  <a:pt x="4046831" y="1293910"/>
                </a:lnTo>
                <a:lnTo>
                  <a:pt x="4095847" y="1316851"/>
                </a:lnTo>
                <a:cubicBezTo>
                  <a:pt x="4097518" y="1315619"/>
                  <a:pt x="4099569" y="1314612"/>
                  <a:pt x="4101945" y="1313869"/>
                </a:cubicBezTo>
                <a:lnTo>
                  <a:pt x="4119420" y="1313965"/>
                </a:lnTo>
                <a:lnTo>
                  <a:pt x="4131728" y="1322978"/>
                </a:lnTo>
                <a:lnTo>
                  <a:pt x="4193827" y="1350222"/>
                </a:lnTo>
                <a:lnTo>
                  <a:pt x="4286157" y="1385101"/>
                </a:lnTo>
                <a:lnTo>
                  <a:pt x="4298907" y="1394396"/>
                </a:lnTo>
                <a:lnTo>
                  <a:pt x="4323224" y="1403133"/>
                </a:lnTo>
                <a:lnTo>
                  <a:pt x="4404439" y="1417252"/>
                </a:lnTo>
                <a:cubicBezTo>
                  <a:pt x="4411321" y="1415560"/>
                  <a:pt x="4417679" y="1413105"/>
                  <a:pt x="4423989" y="1410448"/>
                </a:cubicBezTo>
                <a:lnTo>
                  <a:pt x="4427300" y="1409068"/>
                </a:lnTo>
                <a:lnTo>
                  <a:pt x="4441847" y="1408029"/>
                </a:lnTo>
                <a:lnTo>
                  <a:pt x="4444331" y="1402133"/>
                </a:lnTo>
                <a:cubicBezTo>
                  <a:pt x="4452739" y="1400163"/>
                  <a:pt x="4462460" y="1396428"/>
                  <a:pt x="4492293" y="1396205"/>
                </a:cubicBezTo>
                <a:cubicBezTo>
                  <a:pt x="4528861" y="1409788"/>
                  <a:pt x="4577933" y="1382688"/>
                  <a:pt x="4623335" y="1400793"/>
                </a:cubicBezTo>
                <a:cubicBezTo>
                  <a:pt x="4639986" y="1405413"/>
                  <a:pt x="4691262" y="1407228"/>
                  <a:pt x="4700790" y="1399970"/>
                </a:cubicBezTo>
                <a:cubicBezTo>
                  <a:pt x="4711447" y="1398782"/>
                  <a:pt x="4723982" y="1402066"/>
                  <a:pt x="4728732" y="1394050"/>
                </a:cubicBezTo>
                <a:cubicBezTo>
                  <a:pt x="4736666" y="1384502"/>
                  <a:pt x="4774338" y="1401491"/>
                  <a:pt x="4768749" y="1389553"/>
                </a:cubicBezTo>
                <a:cubicBezTo>
                  <a:pt x="4795495" y="1401233"/>
                  <a:pt x="4816075" y="1381410"/>
                  <a:pt x="4838227" y="1377273"/>
                </a:cubicBezTo>
                <a:lnTo>
                  <a:pt x="4904889" y="1373499"/>
                </a:lnTo>
                <a:lnTo>
                  <a:pt x="4949597" y="1374085"/>
                </a:lnTo>
                <a:lnTo>
                  <a:pt x="4956064" y="1374603"/>
                </a:lnTo>
                <a:lnTo>
                  <a:pt x="5009322" y="1385751"/>
                </a:lnTo>
                <a:cubicBezTo>
                  <a:pt x="5010629" y="1384171"/>
                  <a:pt x="5012363" y="1382724"/>
                  <a:pt x="5014476" y="1381460"/>
                </a:cubicBezTo>
                <a:lnTo>
                  <a:pt x="5031428" y="1377570"/>
                </a:lnTo>
                <a:lnTo>
                  <a:pt x="5045619" y="1383532"/>
                </a:lnTo>
                <a:lnTo>
                  <a:pt x="5112635" y="1395891"/>
                </a:lnTo>
                <a:lnTo>
                  <a:pt x="5210851" y="1408784"/>
                </a:lnTo>
                <a:lnTo>
                  <a:pt x="5225543" y="1414923"/>
                </a:lnTo>
                <a:cubicBezTo>
                  <a:pt x="5259311" y="1422389"/>
                  <a:pt x="5300520" y="1417803"/>
                  <a:pt x="5321696" y="1432414"/>
                </a:cubicBezTo>
                <a:lnTo>
                  <a:pt x="5372327" y="1436597"/>
                </a:lnTo>
                <a:lnTo>
                  <a:pt x="5378149" y="1431785"/>
                </a:lnTo>
                <a:lnTo>
                  <a:pt x="5393069" y="1433737"/>
                </a:lnTo>
                <a:lnTo>
                  <a:pt x="5527621" y="1458786"/>
                </a:lnTo>
                <a:cubicBezTo>
                  <a:pt x="5595913" y="1482782"/>
                  <a:pt x="5624062" y="1464011"/>
                  <a:pt x="5680585" y="1498233"/>
                </a:cubicBezTo>
                <a:cubicBezTo>
                  <a:pt x="5671953" y="1485766"/>
                  <a:pt x="5763880" y="1493019"/>
                  <a:pt x="5783795" y="1499932"/>
                </a:cubicBezTo>
                <a:cubicBezTo>
                  <a:pt x="5806935" y="1511749"/>
                  <a:pt x="5950173" y="1559636"/>
                  <a:pt x="6016525" y="1577292"/>
                </a:cubicBezTo>
                <a:cubicBezTo>
                  <a:pt x="6077908" y="1586145"/>
                  <a:pt x="6125458" y="1613138"/>
                  <a:pt x="6186598" y="1606065"/>
                </a:cubicBezTo>
                <a:cubicBezTo>
                  <a:pt x="6189351" y="1610205"/>
                  <a:pt x="6193226" y="1613745"/>
                  <a:pt x="6197872" y="1616845"/>
                </a:cubicBezTo>
                <a:lnTo>
                  <a:pt x="6212885" y="1624535"/>
                </a:lnTo>
                <a:lnTo>
                  <a:pt x="6319240" y="1660375"/>
                </a:lnTo>
                <a:lnTo>
                  <a:pt x="6333397" y="1658763"/>
                </a:lnTo>
                <a:cubicBezTo>
                  <a:pt x="6332062" y="1641958"/>
                  <a:pt x="6339931" y="1653989"/>
                  <a:pt x="6357266" y="1659543"/>
                </a:cubicBezTo>
                <a:cubicBezTo>
                  <a:pt x="6359058" y="1634684"/>
                  <a:pt x="6403697" y="1659337"/>
                  <a:pt x="6418740" y="1648944"/>
                </a:cubicBezTo>
                <a:cubicBezTo>
                  <a:pt x="6431434" y="1653585"/>
                  <a:pt x="6444892" y="1658041"/>
                  <a:pt x="6458877" y="1662117"/>
                </a:cubicBezTo>
                <a:lnTo>
                  <a:pt x="6467254" y="1664227"/>
                </a:lnTo>
                <a:lnTo>
                  <a:pt x="6467545" y="1664046"/>
                </a:lnTo>
                <a:cubicBezTo>
                  <a:pt x="6469635" y="1664026"/>
                  <a:pt x="6472488" y="1664540"/>
                  <a:pt x="6476635" y="1665826"/>
                </a:cubicBezTo>
                <a:lnTo>
                  <a:pt x="6482535" y="1668074"/>
                </a:lnTo>
                <a:lnTo>
                  <a:pt x="6498791" y="1672167"/>
                </a:lnTo>
                <a:lnTo>
                  <a:pt x="6505220" y="1672092"/>
                </a:lnTo>
                <a:lnTo>
                  <a:pt x="6508969" y="1669922"/>
                </a:lnTo>
                <a:lnTo>
                  <a:pt x="6544886" y="1670695"/>
                </a:lnTo>
                <a:cubicBezTo>
                  <a:pt x="6566195" y="1684748"/>
                  <a:pt x="6578985" y="1674687"/>
                  <a:pt x="6617859" y="1679453"/>
                </a:cubicBezTo>
                <a:cubicBezTo>
                  <a:pt x="6628154" y="1690316"/>
                  <a:pt x="6642041" y="1690691"/>
                  <a:pt x="6657726" y="1687906"/>
                </a:cubicBezTo>
                <a:cubicBezTo>
                  <a:pt x="6690709" y="1699790"/>
                  <a:pt x="6728158" y="1699639"/>
                  <a:pt x="6769041" y="1707304"/>
                </a:cubicBezTo>
                <a:cubicBezTo>
                  <a:pt x="6805580" y="1727028"/>
                  <a:pt x="6838723" y="1715650"/>
                  <a:pt x="6882368" y="1723914"/>
                </a:cubicBezTo>
                <a:lnTo>
                  <a:pt x="6968822" y="1723334"/>
                </a:lnTo>
                <a:lnTo>
                  <a:pt x="6973672" y="1726298"/>
                </a:lnTo>
                <a:cubicBezTo>
                  <a:pt x="6977223" y="1728111"/>
                  <a:pt x="6979851" y="1729020"/>
                  <a:pt x="6981961" y="1729324"/>
                </a:cubicBezTo>
                <a:lnTo>
                  <a:pt x="6982342" y="1729201"/>
                </a:lnTo>
                <a:lnTo>
                  <a:pt x="6989757" y="1732420"/>
                </a:lnTo>
                <a:cubicBezTo>
                  <a:pt x="7001869" y="1738303"/>
                  <a:pt x="7013262" y="1744453"/>
                  <a:pt x="7023794" y="1750660"/>
                </a:cubicBezTo>
                <a:cubicBezTo>
                  <a:pt x="7043973" y="1743394"/>
                  <a:pt x="7076983" y="1772878"/>
                  <a:pt x="7090828" y="1750287"/>
                </a:cubicBezTo>
                <a:cubicBezTo>
                  <a:pt x="7105590" y="1758041"/>
                  <a:pt x="7107688" y="1770308"/>
                  <a:pt x="7114479" y="1754649"/>
                </a:cubicBezTo>
                <a:cubicBezTo>
                  <a:pt x="7126350" y="1758420"/>
                  <a:pt x="7153167" y="1769741"/>
                  <a:pt x="7162053" y="1772908"/>
                </a:cubicBezTo>
                <a:lnTo>
                  <a:pt x="7167808" y="1773656"/>
                </a:lnTo>
                <a:lnTo>
                  <a:pt x="7187185" y="1787148"/>
                </a:lnTo>
                <a:lnTo>
                  <a:pt x="7216505" y="1804489"/>
                </a:lnTo>
                <a:lnTo>
                  <a:pt x="7219246" y="1804514"/>
                </a:lnTo>
                <a:lnTo>
                  <a:pt x="7230639" y="1813879"/>
                </a:lnTo>
                <a:cubicBezTo>
                  <a:pt x="7233815" y="1817438"/>
                  <a:pt x="7236006" y="1821285"/>
                  <a:pt x="7236776" y="1825514"/>
                </a:cubicBezTo>
                <a:cubicBezTo>
                  <a:pt x="7301762" y="1828337"/>
                  <a:pt x="7336564" y="1860417"/>
                  <a:pt x="7394082" y="1877925"/>
                </a:cubicBezTo>
                <a:cubicBezTo>
                  <a:pt x="7452342" y="1904287"/>
                  <a:pt x="7466551" y="1917411"/>
                  <a:pt x="7505820" y="1933859"/>
                </a:cubicBezTo>
                <a:cubicBezTo>
                  <a:pt x="7522528" y="1943253"/>
                  <a:pt x="7574803" y="2016599"/>
                  <a:pt x="7572147" y="2003817"/>
                </a:cubicBezTo>
                <a:cubicBezTo>
                  <a:pt x="7612486" y="2043915"/>
                  <a:pt x="7771831" y="2029022"/>
                  <a:pt x="7828975" y="2061508"/>
                </a:cubicBezTo>
                <a:lnTo>
                  <a:pt x="7886804" y="2075509"/>
                </a:lnTo>
                <a:cubicBezTo>
                  <a:pt x="7859463" y="2091010"/>
                  <a:pt x="7941076" y="2081130"/>
                  <a:pt x="7923558" y="2103529"/>
                </a:cubicBezTo>
                <a:lnTo>
                  <a:pt x="7947954" y="2104996"/>
                </a:lnTo>
                <a:lnTo>
                  <a:pt x="7952318" y="2105077"/>
                </a:lnTo>
                <a:lnTo>
                  <a:pt x="7966398" y="2109147"/>
                </a:lnTo>
                <a:lnTo>
                  <a:pt x="7974591" y="2105612"/>
                </a:lnTo>
                <a:lnTo>
                  <a:pt x="7998806" y="2108382"/>
                </a:lnTo>
                <a:cubicBezTo>
                  <a:pt x="8007224" y="2110145"/>
                  <a:pt x="8015519" y="2112885"/>
                  <a:pt x="8023544" y="2117183"/>
                </a:cubicBezTo>
                <a:cubicBezTo>
                  <a:pt x="8042536" y="2139405"/>
                  <a:pt x="8113922" y="2135674"/>
                  <a:pt x="8136247" y="2164190"/>
                </a:cubicBezTo>
                <a:cubicBezTo>
                  <a:pt x="8146485" y="2173150"/>
                  <a:pt x="8190564" y="2191557"/>
                  <a:pt x="8206445" y="2189356"/>
                </a:cubicBezTo>
                <a:cubicBezTo>
                  <a:pt x="8217189" y="2192022"/>
                  <a:pt x="8225092" y="2198625"/>
                  <a:pt x="8237464" y="2194272"/>
                </a:cubicBezTo>
                <a:cubicBezTo>
                  <a:pt x="8254235" y="2189840"/>
                  <a:pt x="8270768" y="2214957"/>
                  <a:pt x="8277853" y="2204259"/>
                </a:cubicBezTo>
                <a:cubicBezTo>
                  <a:pt x="8289971" y="2221808"/>
                  <a:pt x="8328475" y="2213978"/>
                  <a:pt x="8352501" y="2218290"/>
                </a:cubicBezTo>
                <a:cubicBezTo>
                  <a:pt x="8359916" y="2233716"/>
                  <a:pt x="8403014" y="2227555"/>
                  <a:pt x="8446938" y="2243393"/>
                </a:cubicBezTo>
                <a:cubicBezTo>
                  <a:pt x="8454511" y="2260801"/>
                  <a:pt x="8476684" y="2253935"/>
                  <a:pt x="8497138" y="2281506"/>
                </a:cubicBezTo>
                <a:cubicBezTo>
                  <a:pt x="8499906" y="2280770"/>
                  <a:pt x="8502925" y="2280276"/>
                  <a:pt x="8506096" y="2280042"/>
                </a:cubicBezTo>
                <a:cubicBezTo>
                  <a:pt x="8524529" y="2278674"/>
                  <a:pt x="8544098" y="2286123"/>
                  <a:pt x="8549806" y="2296675"/>
                </a:cubicBezTo>
                <a:cubicBezTo>
                  <a:pt x="8586026" y="2337107"/>
                  <a:pt x="8636988" y="2356250"/>
                  <a:pt x="8680256" y="2378758"/>
                </a:cubicBezTo>
                <a:cubicBezTo>
                  <a:pt x="8731302" y="2402123"/>
                  <a:pt x="8717522" y="2366494"/>
                  <a:pt x="8766301" y="2410605"/>
                </a:cubicBezTo>
                <a:cubicBezTo>
                  <a:pt x="8780965" y="2405907"/>
                  <a:pt x="8789790" y="2408871"/>
                  <a:pt x="8800492" y="2418067"/>
                </a:cubicBezTo>
                <a:cubicBezTo>
                  <a:pt x="8825856" y="2428860"/>
                  <a:pt x="8842594" y="2409144"/>
                  <a:pt x="8857555" y="2430810"/>
                </a:cubicBezTo>
                <a:cubicBezTo>
                  <a:pt x="8882799" y="2437942"/>
                  <a:pt x="8927730" y="2453942"/>
                  <a:pt x="8951967" y="2460856"/>
                </a:cubicBezTo>
                <a:cubicBezTo>
                  <a:pt x="8978331" y="2469875"/>
                  <a:pt x="8959838" y="2488515"/>
                  <a:pt x="9002970" y="2472291"/>
                </a:cubicBezTo>
                <a:cubicBezTo>
                  <a:pt x="9023997" y="2488383"/>
                  <a:pt x="9039735" y="2479669"/>
                  <a:pt x="9081613" y="2488296"/>
                </a:cubicBezTo>
                <a:lnTo>
                  <a:pt x="9091561" y="2494386"/>
                </a:lnTo>
                <a:lnTo>
                  <a:pt x="9140625" y="2486779"/>
                </a:lnTo>
                <a:cubicBezTo>
                  <a:pt x="9207053" y="2531245"/>
                  <a:pt x="9151264" y="2467994"/>
                  <a:pt x="9271105" y="2511730"/>
                </a:cubicBezTo>
                <a:cubicBezTo>
                  <a:pt x="9275764" y="2517275"/>
                  <a:pt x="9293352" y="2518083"/>
                  <a:pt x="9295023" y="2512830"/>
                </a:cubicBezTo>
                <a:cubicBezTo>
                  <a:pt x="9301933" y="2516606"/>
                  <a:pt x="9314623" y="2531276"/>
                  <a:pt x="9321673" y="2524119"/>
                </a:cubicBezTo>
                <a:cubicBezTo>
                  <a:pt x="9341881" y="2529408"/>
                  <a:pt x="9361130" y="2536033"/>
                  <a:pt x="9378975" y="2543803"/>
                </a:cubicBezTo>
                <a:lnTo>
                  <a:pt x="9414193" y="2562927"/>
                </a:lnTo>
                <a:lnTo>
                  <a:pt x="9426009" y="2558847"/>
                </a:lnTo>
                <a:cubicBezTo>
                  <a:pt x="9433598" y="2557225"/>
                  <a:pt x="9441714" y="2557145"/>
                  <a:pt x="9450634" y="2560685"/>
                </a:cubicBezTo>
                <a:cubicBezTo>
                  <a:pt x="9496298" y="2596479"/>
                  <a:pt x="9461586" y="2547391"/>
                  <a:pt x="9549097" y="2585168"/>
                </a:cubicBezTo>
                <a:cubicBezTo>
                  <a:pt x="9551956" y="2589460"/>
                  <a:pt x="9565592" y="2590888"/>
                  <a:pt x="9567633" y="2587105"/>
                </a:cubicBezTo>
                <a:cubicBezTo>
                  <a:pt x="9572507" y="2590206"/>
                  <a:pt x="9580361" y="2601581"/>
                  <a:pt x="9586878" y="2596659"/>
                </a:cubicBezTo>
                <a:lnTo>
                  <a:pt x="9589974" y="2598235"/>
                </a:lnTo>
                <a:lnTo>
                  <a:pt x="9590570" y="2598249"/>
                </a:lnTo>
                <a:lnTo>
                  <a:pt x="9591896" y="2599214"/>
                </a:lnTo>
                <a:lnTo>
                  <a:pt x="9604535" y="2605654"/>
                </a:lnTo>
                <a:lnTo>
                  <a:pt x="9610554" y="2606189"/>
                </a:lnTo>
                <a:cubicBezTo>
                  <a:pt x="9641361" y="2613359"/>
                  <a:pt x="9668752" y="2624572"/>
                  <a:pt x="9690072" y="2638745"/>
                </a:cubicBezTo>
                <a:cubicBezTo>
                  <a:pt x="9723195" y="2641319"/>
                  <a:pt x="9726446" y="2647335"/>
                  <a:pt x="9726964" y="2653728"/>
                </a:cubicBezTo>
                <a:cubicBezTo>
                  <a:pt x="9734958" y="2656403"/>
                  <a:pt x="9731670" y="2653170"/>
                  <a:pt x="9738036" y="2654794"/>
                </a:cubicBezTo>
                <a:cubicBezTo>
                  <a:pt x="9745908" y="2657757"/>
                  <a:pt x="9765000" y="2668100"/>
                  <a:pt x="9774202" y="2671509"/>
                </a:cubicBezTo>
                <a:lnTo>
                  <a:pt x="9793246" y="2675245"/>
                </a:lnTo>
                <a:cubicBezTo>
                  <a:pt x="9812596" y="2680039"/>
                  <a:pt x="9869995" y="2696274"/>
                  <a:pt x="9890301" y="2700274"/>
                </a:cubicBezTo>
                <a:cubicBezTo>
                  <a:pt x="9900631" y="2696314"/>
                  <a:pt x="9908572" y="2696560"/>
                  <a:pt x="9915070" y="2699250"/>
                </a:cubicBezTo>
                <a:lnTo>
                  <a:pt x="9976517" y="2732899"/>
                </a:lnTo>
                <a:cubicBezTo>
                  <a:pt x="9981869" y="2727000"/>
                  <a:pt x="9984699" y="2731165"/>
                  <a:pt x="9990168" y="2737877"/>
                </a:cubicBezTo>
                <a:lnTo>
                  <a:pt x="9995041" y="2741223"/>
                </a:lnTo>
                <a:lnTo>
                  <a:pt x="10012636" y="2729876"/>
                </a:lnTo>
                <a:lnTo>
                  <a:pt x="10044280" y="2726966"/>
                </a:lnTo>
                <a:lnTo>
                  <a:pt x="10057934" y="2735671"/>
                </a:lnTo>
                <a:cubicBezTo>
                  <a:pt x="10075281" y="2744341"/>
                  <a:pt x="10128594" y="2769607"/>
                  <a:pt x="10148373" y="2778987"/>
                </a:cubicBezTo>
                <a:lnTo>
                  <a:pt x="10176601" y="2791940"/>
                </a:lnTo>
                <a:cubicBezTo>
                  <a:pt x="10185319" y="2817937"/>
                  <a:pt x="10238746" y="2788423"/>
                  <a:pt x="10235082" y="2816761"/>
                </a:cubicBezTo>
                <a:cubicBezTo>
                  <a:pt x="10261478" y="2797979"/>
                  <a:pt x="10382486" y="2835579"/>
                  <a:pt x="10421684" y="2833871"/>
                </a:cubicBezTo>
                <a:cubicBezTo>
                  <a:pt x="10427369" y="2846480"/>
                  <a:pt x="10490893" y="2829473"/>
                  <a:pt x="10507376" y="2822262"/>
                </a:cubicBezTo>
                <a:cubicBezTo>
                  <a:pt x="10633551" y="2812985"/>
                  <a:pt x="10703974" y="2842678"/>
                  <a:pt x="10738376" y="2833353"/>
                </a:cubicBezTo>
                <a:cubicBezTo>
                  <a:pt x="10827719" y="2830304"/>
                  <a:pt x="10976757" y="2802522"/>
                  <a:pt x="11043443" y="2803954"/>
                </a:cubicBezTo>
                <a:cubicBezTo>
                  <a:pt x="11049567" y="2823106"/>
                  <a:pt x="11121061" y="2794142"/>
                  <a:pt x="11115269" y="2823367"/>
                </a:cubicBezTo>
                <a:cubicBezTo>
                  <a:pt x="11122168" y="2835110"/>
                  <a:pt x="11139334" y="2833959"/>
                  <a:pt x="11147582" y="2822547"/>
                </a:cubicBezTo>
                <a:cubicBezTo>
                  <a:pt x="11168093" y="2823815"/>
                  <a:pt x="11180424" y="2837446"/>
                  <a:pt x="11201205" y="2818210"/>
                </a:cubicBezTo>
                <a:cubicBezTo>
                  <a:pt x="11229430" y="2819282"/>
                  <a:pt x="11368539" y="2855696"/>
                  <a:pt x="11391726" y="2826386"/>
                </a:cubicBezTo>
                <a:cubicBezTo>
                  <a:pt x="11480791" y="2839198"/>
                  <a:pt x="11451058" y="2820936"/>
                  <a:pt x="11507640" y="2824866"/>
                </a:cubicBezTo>
                <a:cubicBezTo>
                  <a:pt x="11607733" y="2861658"/>
                  <a:pt x="11671908" y="2815146"/>
                  <a:pt x="11718056" y="2821969"/>
                </a:cubicBezTo>
                <a:cubicBezTo>
                  <a:pt x="11816707" y="2792061"/>
                  <a:pt x="11860087" y="2819031"/>
                  <a:pt x="11937926" y="2817058"/>
                </a:cubicBezTo>
                <a:cubicBezTo>
                  <a:pt x="11973607" y="2824139"/>
                  <a:pt x="11989529" y="2794506"/>
                  <a:pt x="12035355" y="2813340"/>
                </a:cubicBezTo>
                <a:cubicBezTo>
                  <a:pt x="12062147" y="2782988"/>
                  <a:pt x="12154841" y="2795794"/>
                  <a:pt x="12179047" y="2788508"/>
                </a:cubicBezTo>
                <a:lnTo>
                  <a:pt x="12192000" y="2788486"/>
                </a:lnTo>
                <a:lnTo>
                  <a:pt x="12192000" y="3378280"/>
                </a:lnTo>
                <a:lnTo>
                  <a:pt x="0" y="337828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ED62A2-5506-356A-B1FF-6399A4A371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02114" y="2039254"/>
            <a:ext cx="7387772" cy="2206171"/>
          </a:xfrm>
        </p:spPr>
        <p:txBody>
          <a:bodyPr anchor="ctr">
            <a:normAutofit/>
          </a:bodyPr>
          <a:lstStyle/>
          <a:p>
            <a:r>
              <a:rPr lang="en-GB" sz="4400" b="1">
                <a:solidFill>
                  <a:schemeClr val="tx1">
                    <a:lumMod val="85000"/>
                    <a:lumOff val="15000"/>
                  </a:schemeClr>
                </a:solidFill>
              </a:rPr>
              <a:t>Group Presentation – Children, Young People and Families (BMHP5004)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119941-F534-9347-A43F-94C67FF08F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2628" y="5158522"/>
            <a:ext cx="5689601" cy="1087477"/>
          </a:xfrm>
        </p:spPr>
        <p:txBody>
          <a:bodyPr anchor="ctr">
            <a:normAutofit/>
          </a:bodyPr>
          <a:lstStyle/>
          <a:p>
            <a:pPr algn="l"/>
            <a:r>
              <a:rPr lang="en-GB" sz="1800">
                <a:solidFill>
                  <a:schemeClr val="tx1">
                    <a:lumMod val="85000"/>
                    <a:lumOff val="15000"/>
                  </a:schemeClr>
                </a:solidFill>
              </a:rPr>
              <a:t>Janhara Bibi (2025745) and Huma Shamas (2030024)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EFD2FD1-B3A5-4E1D-BCC8-7684A5440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90051" y="0"/>
            <a:ext cx="7301949" cy="91834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410677 w 9517857"/>
              <a:gd name="connsiteY93" fmla="*/ 172167 h 918356"/>
              <a:gd name="connsiteX94" fmla="*/ 8617841 w 9517857"/>
              <a:gd name="connsiteY94" fmla="*/ 155167 h 918356"/>
              <a:gd name="connsiteX95" fmla="*/ 8715976 w 9517857"/>
              <a:gd name="connsiteY95" fmla="*/ 178374 h 918356"/>
              <a:gd name="connsiteX96" fmla="*/ 8778827 w 9517857"/>
              <a:gd name="connsiteY96" fmla="*/ 172936 h 918356"/>
              <a:gd name="connsiteX97" fmla="*/ 8840778 w 9517857"/>
              <a:gd name="connsiteY97" fmla="*/ 143149 h 918356"/>
              <a:gd name="connsiteX98" fmla="*/ 9010380 w 9517857"/>
              <a:gd name="connsiteY98" fmla="*/ 91891 h 918356"/>
              <a:gd name="connsiteX99" fmla="*/ 9110856 w 9517857"/>
              <a:gd name="connsiteY99" fmla="*/ 70997 h 918356"/>
              <a:gd name="connsiteX100" fmla="*/ 9268817 w 9517857"/>
              <a:gd name="connsiteY100" fmla="*/ 53082 h 918356"/>
              <a:gd name="connsiteX101" fmla="*/ 9316667 w 9517857"/>
              <a:gd name="connsiteY101" fmla="*/ 45047 h 918356"/>
              <a:gd name="connsiteX102" fmla="*/ 9428209 w 9517857"/>
              <a:gd name="connsiteY102" fmla="*/ 29923 h 918356"/>
              <a:gd name="connsiteX103" fmla="*/ 9517856 w 9517857"/>
              <a:gd name="connsiteY103" fmla="*/ 0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102" fmla="*/ 9517856 w 9517857"/>
              <a:gd name="connsiteY102" fmla="*/ 0 h 918356"/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6423 w 9517857"/>
              <a:gd name="connsiteY3" fmla="*/ 247919 h 918356"/>
              <a:gd name="connsiteX4" fmla="*/ 4685225 w 9517857"/>
              <a:gd name="connsiteY4" fmla="*/ 246530 h 918356"/>
              <a:gd name="connsiteX5" fmla="*/ 4686133 w 9517857"/>
              <a:gd name="connsiteY5" fmla="*/ 246727 h 918356"/>
              <a:gd name="connsiteX6" fmla="*/ 4686423 w 9517857"/>
              <a:gd name="connsiteY6" fmla="*/ 247919 h 918356"/>
              <a:gd name="connsiteX7" fmla="*/ 4685225 w 9517857"/>
              <a:gd name="connsiteY7" fmla="*/ 246530 h 918356"/>
              <a:gd name="connsiteX8" fmla="*/ 9517856 w 9517857"/>
              <a:gd name="connsiteY8" fmla="*/ 0 h 918356"/>
              <a:gd name="connsiteX9" fmla="*/ 9517857 w 9517857"/>
              <a:gd name="connsiteY9" fmla="*/ 12 h 918356"/>
              <a:gd name="connsiteX10" fmla="*/ 9517857 w 9517857"/>
              <a:gd name="connsiteY10" fmla="*/ 918356 h 918356"/>
              <a:gd name="connsiteX11" fmla="*/ 14604 w 9517857"/>
              <a:gd name="connsiteY11" fmla="*/ 918356 h 918356"/>
              <a:gd name="connsiteX12" fmla="*/ 12841 w 9517857"/>
              <a:gd name="connsiteY12" fmla="*/ 917763 h 918356"/>
              <a:gd name="connsiteX13" fmla="*/ 93 w 9517857"/>
              <a:gd name="connsiteY13" fmla="*/ 912471 h 918356"/>
              <a:gd name="connsiteX14" fmla="*/ 58674 w 9517857"/>
              <a:gd name="connsiteY14" fmla="*/ 890322 h 918356"/>
              <a:gd name="connsiteX15" fmla="*/ 275005 w 9517857"/>
              <a:gd name="connsiteY15" fmla="*/ 807229 h 918356"/>
              <a:gd name="connsiteX16" fmla="*/ 587824 w 9517857"/>
              <a:gd name="connsiteY16" fmla="*/ 798195 h 918356"/>
              <a:gd name="connsiteX17" fmla="*/ 651826 w 9517857"/>
              <a:gd name="connsiteY17" fmla="*/ 738338 h 918356"/>
              <a:gd name="connsiteX18" fmla="*/ 727985 w 9517857"/>
              <a:gd name="connsiteY18" fmla="*/ 719826 h 918356"/>
              <a:gd name="connsiteX19" fmla="*/ 778982 w 9517857"/>
              <a:gd name="connsiteY19" fmla="*/ 710142 h 918356"/>
              <a:gd name="connsiteX20" fmla="*/ 849944 w 9517857"/>
              <a:gd name="connsiteY20" fmla="*/ 717987 h 918356"/>
              <a:gd name="connsiteX21" fmla="*/ 921659 w 9517857"/>
              <a:gd name="connsiteY21" fmla="*/ 712695 h 918356"/>
              <a:gd name="connsiteX22" fmla="*/ 930946 w 9517857"/>
              <a:gd name="connsiteY22" fmla="*/ 734046 h 918356"/>
              <a:gd name="connsiteX23" fmla="*/ 986250 w 9517857"/>
              <a:gd name="connsiteY23" fmla="*/ 713530 h 918356"/>
              <a:gd name="connsiteX24" fmla="*/ 1013752 w 9517857"/>
              <a:gd name="connsiteY24" fmla="*/ 713361 h 918356"/>
              <a:gd name="connsiteX25" fmla="*/ 1023734 w 9517857"/>
              <a:gd name="connsiteY25" fmla="*/ 718571 h 918356"/>
              <a:gd name="connsiteX26" fmla="*/ 1063207 w 9517857"/>
              <a:gd name="connsiteY26" fmla="*/ 715651 h 918356"/>
              <a:gd name="connsiteX27" fmla="*/ 1081980 w 9517857"/>
              <a:gd name="connsiteY27" fmla="*/ 738455 h 918356"/>
              <a:gd name="connsiteX28" fmla="*/ 1218120 w 9517857"/>
              <a:gd name="connsiteY28" fmla="*/ 713280 h 918356"/>
              <a:gd name="connsiteX29" fmla="*/ 1397459 w 9517857"/>
              <a:gd name="connsiteY29" fmla="*/ 691190 h 918356"/>
              <a:gd name="connsiteX30" fmla="*/ 1580688 w 9517857"/>
              <a:gd name="connsiteY30" fmla="*/ 693697 h 918356"/>
              <a:gd name="connsiteX31" fmla="*/ 1772334 w 9517857"/>
              <a:gd name="connsiteY31" fmla="*/ 710640 h 918356"/>
              <a:gd name="connsiteX32" fmla="*/ 2002561 w 9517857"/>
              <a:gd name="connsiteY32" fmla="*/ 659917 h 918356"/>
              <a:gd name="connsiteX33" fmla="*/ 2135144 w 9517857"/>
              <a:gd name="connsiteY33" fmla="*/ 636501 h 918356"/>
              <a:gd name="connsiteX34" fmla="*/ 2440292 w 9517857"/>
              <a:gd name="connsiteY34" fmla="*/ 593862 h 918356"/>
              <a:gd name="connsiteX35" fmla="*/ 2547829 w 9517857"/>
              <a:gd name="connsiteY35" fmla="*/ 566150 h 918356"/>
              <a:gd name="connsiteX36" fmla="*/ 2658055 w 9517857"/>
              <a:gd name="connsiteY36" fmla="*/ 578727 h 918356"/>
              <a:gd name="connsiteX37" fmla="*/ 2693698 w 9517857"/>
              <a:gd name="connsiteY37" fmla="*/ 560029 h 918356"/>
              <a:gd name="connsiteX38" fmla="*/ 2699673 w 9517857"/>
              <a:gd name="connsiteY38" fmla="*/ 556400 h 918356"/>
              <a:gd name="connsiteX39" fmla="*/ 2727306 w 9517857"/>
              <a:gd name="connsiteY39" fmla="*/ 550698 h 918356"/>
              <a:gd name="connsiteX40" fmla="*/ 2730451 w 9517857"/>
              <a:gd name="connsiteY40" fmla="*/ 538058 h 918356"/>
              <a:gd name="connsiteX41" fmla="*/ 2768713 w 9517857"/>
              <a:gd name="connsiteY41" fmla="*/ 521575 h 918356"/>
              <a:gd name="connsiteX42" fmla="*/ 2820868 w 9517857"/>
              <a:gd name="connsiteY42" fmla="*/ 514160 h 918356"/>
              <a:gd name="connsiteX43" fmla="*/ 3073635 w 9517857"/>
              <a:gd name="connsiteY43" fmla="*/ 491294 h 918356"/>
              <a:gd name="connsiteX44" fmla="*/ 3222071 w 9517857"/>
              <a:gd name="connsiteY44" fmla="*/ 470559 h 918356"/>
              <a:gd name="connsiteX45" fmla="*/ 3274069 w 9517857"/>
              <a:gd name="connsiteY45" fmla="*/ 451605 h 918356"/>
              <a:gd name="connsiteX46" fmla="*/ 3349632 w 9517857"/>
              <a:gd name="connsiteY46" fmla="*/ 432583 h 918356"/>
              <a:gd name="connsiteX47" fmla="*/ 3479593 w 9517857"/>
              <a:gd name="connsiteY47" fmla="*/ 390437 h 918356"/>
              <a:gd name="connsiteX48" fmla="*/ 3660110 w 9517857"/>
              <a:gd name="connsiteY48" fmla="*/ 348726 h 918356"/>
              <a:gd name="connsiteX49" fmla="*/ 3750023 w 9517857"/>
              <a:gd name="connsiteY49" fmla="*/ 370678 h 918356"/>
              <a:gd name="connsiteX50" fmla="*/ 3844133 w 9517857"/>
              <a:gd name="connsiteY50" fmla="*/ 360648 h 918356"/>
              <a:gd name="connsiteX51" fmla="*/ 3913545 w 9517857"/>
              <a:gd name="connsiteY51" fmla="*/ 344235 h 918356"/>
              <a:gd name="connsiteX52" fmla="*/ 4266740 w 9517857"/>
              <a:gd name="connsiteY52" fmla="*/ 361454 h 918356"/>
              <a:gd name="connsiteX53" fmla="*/ 4430770 w 9517857"/>
              <a:gd name="connsiteY53" fmla="*/ 342643 h 918356"/>
              <a:gd name="connsiteX54" fmla="*/ 4512664 w 9517857"/>
              <a:gd name="connsiteY54" fmla="*/ 319948 h 918356"/>
              <a:gd name="connsiteX55" fmla="*/ 4616423 w 9517857"/>
              <a:gd name="connsiteY55" fmla="*/ 290914 h 918356"/>
              <a:gd name="connsiteX56" fmla="*/ 4691675 w 9517857"/>
              <a:gd name="connsiteY56" fmla="*/ 254011 h 918356"/>
              <a:gd name="connsiteX57" fmla="*/ 4689051 w 9517857"/>
              <a:gd name="connsiteY57" fmla="*/ 250968 h 918356"/>
              <a:gd name="connsiteX58" fmla="*/ 4719994 w 9517857"/>
              <a:gd name="connsiteY58" fmla="*/ 245307 h 918356"/>
              <a:gd name="connsiteX59" fmla="*/ 4752894 w 9517857"/>
              <a:gd name="connsiteY59" fmla="*/ 239875 h 918356"/>
              <a:gd name="connsiteX60" fmla="*/ 4769329 w 9517857"/>
              <a:gd name="connsiteY60" fmla="*/ 233585 h 918356"/>
              <a:gd name="connsiteX61" fmla="*/ 4775634 w 9517857"/>
              <a:gd name="connsiteY61" fmla="*/ 234063 h 918356"/>
              <a:gd name="connsiteX62" fmla="*/ 4790452 w 9517857"/>
              <a:gd name="connsiteY62" fmla="*/ 233572 h 918356"/>
              <a:gd name="connsiteX63" fmla="*/ 4789062 w 9517857"/>
              <a:gd name="connsiteY63" fmla="*/ 241924 h 918356"/>
              <a:gd name="connsiteX64" fmla="*/ 4827826 w 9517857"/>
              <a:gd name="connsiteY64" fmla="*/ 246977 h 918356"/>
              <a:gd name="connsiteX65" fmla="*/ 4892569 w 9517857"/>
              <a:gd name="connsiteY65" fmla="*/ 249933 h 918356"/>
              <a:gd name="connsiteX66" fmla="*/ 4896611 w 9517857"/>
              <a:gd name="connsiteY66" fmla="*/ 240448 h 918356"/>
              <a:gd name="connsiteX67" fmla="*/ 4917286 w 9517857"/>
              <a:gd name="connsiteY67" fmla="*/ 243659 h 918356"/>
              <a:gd name="connsiteX68" fmla="*/ 4981173 w 9517857"/>
              <a:gd name="connsiteY68" fmla="*/ 247103 h 918356"/>
              <a:gd name="connsiteX69" fmla="*/ 5060397 w 9517857"/>
              <a:gd name="connsiteY69" fmla="*/ 263688 h 918356"/>
              <a:gd name="connsiteX70" fmla="*/ 5252996 w 9517857"/>
              <a:gd name="connsiteY70" fmla="*/ 270655 h 918356"/>
              <a:gd name="connsiteX71" fmla="*/ 5358056 w 9517857"/>
              <a:gd name="connsiteY71" fmla="*/ 247248 h 918356"/>
              <a:gd name="connsiteX72" fmla="*/ 5426496 w 9517857"/>
              <a:gd name="connsiteY72" fmla="*/ 235142 h 918356"/>
              <a:gd name="connsiteX73" fmla="*/ 5497161 w 9517857"/>
              <a:gd name="connsiteY73" fmla="*/ 228808 h 918356"/>
              <a:gd name="connsiteX74" fmla="*/ 5826043 w 9517857"/>
              <a:gd name="connsiteY74" fmla="*/ 148073 h 918356"/>
              <a:gd name="connsiteX75" fmla="*/ 6013415 w 9517857"/>
              <a:gd name="connsiteY75" fmla="*/ 137316 h 918356"/>
              <a:gd name="connsiteX76" fmla="*/ 6080994 w 9517857"/>
              <a:gd name="connsiteY76" fmla="*/ 142938 h 918356"/>
              <a:gd name="connsiteX77" fmla="*/ 6194152 w 9517857"/>
              <a:gd name="connsiteY77" fmla="*/ 151772 h 918356"/>
              <a:gd name="connsiteX78" fmla="*/ 6281379 w 9517857"/>
              <a:gd name="connsiteY78" fmla="*/ 181626 h 918356"/>
              <a:gd name="connsiteX79" fmla="*/ 6374947 w 9517857"/>
              <a:gd name="connsiteY79" fmla="*/ 179799 h 918356"/>
              <a:gd name="connsiteX80" fmla="*/ 6448518 w 9517857"/>
              <a:gd name="connsiteY80" fmla="*/ 164378 h 918356"/>
              <a:gd name="connsiteX81" fmla="*/ 6544700 w 9517857"/>
              <a:gd name="connsiteY81" fmla="*/ 167161 h 918356"/>
              <a:gd name="connsiteX82" fmla="*/ 6648353 w 9517857"/>
              <a:gd name="connsiteY82" fmla="*/ 172250 h 918356"/>
              <a:gd name="connsiteX83" fmla="*/ 6736227 w 9517857"/>
              <a:gd name="connsiteY83" fmla="*/ 173216 h 918356"/>
              <a:gd name="connsiteX84" fmla="*/ 6977218 w 9517857"/>
              <a:gd name="connsiteY84" fmla="*/ 184289 h 918356"/>
              <a:gd name="connsiteX85" fmla="*/ 7065221 w 9517857"/>
              <a:gd name="connsiteY85" fmla="*/ 227531 h 918356"/>
              <a:gd name="connsiteX86" fmla="*/ 7565449 w 9517857"/>
              <a:gd name="connsiteY86" fmla="*/ 258950 h 918356"/>
              <a:gd name="connsiteX87" fmla="*/ 7599285 w 9517857"/>
              <a:gd name="connsiteY87" fmla="*/ 266021 h 918356"/>
              <a:gd name="connsiteX88" fmla="*/ 7644411 w 9517857"/>
              <a:gd name="connsiteY88" fmla="*/ 258986 h 918356"/>
              <a:gd name="connsiteX89" fmla="*/ 7825110 w 9517857"/>
              <a:gd name="connsiteY89" fmla="*/ 229109 h 918356"/>
              <a:gd name="connsiteX90" fmla="*/ 7965804 w 9517857"/>
              <a:gd name="connsiteY90" fmla="*/ 190545 h 918356"/>
              <a:gd name="connsiteX91" fmla="*/ 8147401 w 9517857"/>
              <a:gd name="connsiteY91" fmla="*/ 205617 h 918356"/>
              <a:gd name="connsiteX92" fmla="*/ 8256033 w 9517857"/>
              <a:gd name="connsiteY92" fmla="*/ 193713 h 918356"/>
              <a:gd name="connsiteX93" fmla="*/ 8551625 w 9517857"/>
              <a:gd name="connsiteY93" fmla="*/ 16151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  <a:gd name="connsiteX102" fmla="*/ 9517856 w 9517857"/>
              <a:gd name="connsiteY102" fmla="*/ 0 h 918356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660110 w 9517857"/>
              <a:gd name="connsiteY48" fmla="*/ 348714 h 918344"/>
              <a:gd name="connsiteX49" fmla="*/ 3750023 w 9517857"/>
              <a:gd name="connsiteY49" fmla="*/ 370666 h 918344"/>
              <a:gd name="connsiteX50" fmla="*/ 3844133 w 9517857"/>
              <a:gd name="connsiteY50" fmla="*/ 360636 h 918344"/>
              <a:gd name="connsiteX51" fmla="*/ 3913545 w 9517857"/>
              <a:gd name="connsiteY51" fmla="*/ 344223 h 918344"/>
              <a:gd name="connsiteX52" fmla="*/ 4266740 w 9517857"/>
              <a:gd name="connsiteY52" fmla="*/ 361442 h 918344"/>
              <a:gd name="connsiteX53" fmla="*/ 4430770 w 9517857"/>
              <a:gd name="connsiteY53" fmla="*/ 342631 h 918344"/>
              <a:gd name="connsiteX54" fmla="*/ 4512664 w 9517857"/>
              <a:gd name="connsiteY54" fmla="*/ 319936 h 918344"/>
              <a:gd name="connsiteX55" fmla="*/ 4616423 w 9517857"/>
              <a:gd name="connsiteY55" fmla="*/ 290902 h 918344"/>
              <a:gd name="connsiteX56" fmla="*/ 4691675 w 9517857"/>
              <a:gd name="connsiteY56" fmla="*/ 253999 h 918344"/>
              <a:gd name="connsiteX57" fmla="*/ 4689051 w 9517857"/>
              <a:gd name="connsiteY57" fmla="*/ 250956 h 918344"/>
              <a:gd name="connsiteX58" fmla="*/ 4719994 w 9517857"/>
              <a:gd name="connsiteY58" fmla="*/ 245295 h 918344"/>
              <a:gd name="connsiteX59" fmla="*/ 4752894 w 9517857"/>
              <a:gd name="connsiteY59" fmla="*/ 239863 h 918344"/>
              <a:gd name="connsiteX60" fmla="*/ 4769329 w 9517857"/>
              <a:gd name="connsiteY60" fmla="*/ 233573 h 918344"/>
              <a:gd name="connsiteX61" fmla="*/ 4775634 w 9517857"/>
              <a:gd name="connsiteY61" fmla="*/ 234051 h 918344"/>
              <a:gd name="connsiteX62" fmla="*/ 4790452 w 9517857"/>
              <a:gd name="connsiteY62" fmla="*/ 233560 h 918344"/>
              <a:gd name="connsiteX63" fmla="*/ 4789062 w 9517857"/>
              <a:gd name="connsiteY63" fmla="*/ 241912 h 918344"/>
              <a:gd name="connsiteX64" fmla="*/ 4827826 w 9517857"/>
              <a:gd name="connsiteY64" fmla="*/ 246965 h 918344"/>
              <a:gd name="connsiteX65" fmla="*/ 4892569 w 9517857"/>
              <a:gd name="connsiteY65" fmla="*/ 249921 h 918344"/>
              <a:gd name="connsiteX66" fmla="*/ 4896611 w 9517857"/>
              <a:gd name="connsiteY66" fmla="*/ 240436 h 918344"/>
              <a:gd name="connsiteX67" fmla="*/ 4917286 w 9517857"/>
              <a:gd name="connsiteY67" fmla="*/ 243647 h 918344"/>
              <a:gd name="connsiteX68" fmla="*/ 4981173 w 9517857"/>
              <a:gd name="connsiteY68" fmla="*/ 247091 h 918344"/>
              <a:gd name="connsiteX69" fmla="*/ 5060397 w 9517857"/>
              <a:gd name="connsiteY69" fmla="*/ 263676 h 918344"/>
              <a:gd name="connsiteX70" fmla="*/ 5252996 w 9517857"/>
              <a:gd name="connsiteY70" fmla="*/ 270643 h 918344"/>
              <a:gd name="connsiteX71" fmla="*/ 5358056 w 9517857"/>
              <a:gd name="connsiteY71" fmla="*/ 247236 h 918344"/>
              <a:gd name="connsiteX72" fmla="*/ 5426496 w 9517857"/>
              <a:gd name="connsiteY72" fmla="*/ 235130 h 918344"/>
              <a:gd name="connsiteX73" fmla="*/ 5497161 w 9517857"/>
              <a:gd name="connsiteY73" fmla="*/ 228796 h 918344"/>
              <a:gd name="connsiteX74" fmla="*/ 5826043 w 9517857"/>
              <a:gd name="connsiteY74" fmla="*/ 148061 h 918344"/>
              <a:gd name="connsiteX75" fmla="*/ 6013415 w 9517857"/>
              <a:gd name="connsiteY75" fmla="*/ 137304 h 918344"/>
              <a:gd name="connsiteX76" fmla="*/ 6080994 w 9517857"/>
              <a:gd name="connsiteY76" fmla="*/ 142926 h 918344"/>
              <a:gd name="connsiteX77" fmla="*/ 6194152 w 9517857"/>
              <a:gd name="connsiteY77" fmla="*/ 151760 h 918344"/>
              <a:gd name="connsiteX78" fmla="*/ 6281379 w 9517857"/>
              <a:gd name="connsiteY78" fmla="*/ 181614 h 918344"/>
              <a:gd name="connsiteX79" fmla="*/ 6374947 w 9517857"/>
              <a:gd name="connsiteY79" fmla="*/ 179787 h 918344"/>
              <a:gd name="connsiteX80" fmla="*/ 6448518 w 9517857"/>
              <a:gd name="connsiteY80" fmla="*/ 164366 h 918344"/>
              <a:gd name="connsiteX81" fmla="*/ 6544700 w 9517857"/>
              <a:gd name="connsiteY81" fmla="*/ 167149 h 918344"/>
              <a:gd name="connsiteX82" fmla="*/ 6648353 w 9517857"/>
              <a:gd name="connsiteY82" fmla="*/ 172238 h 918344"/>
              <a:gd name="connsiteX83" fmla="*/ 6736227 w 9517857"/>
              <a:gd name="connsiteY83" fmla="*/ 173204 h 918344"/>
              <a:gd name="connsiteX84" fmla="*/ 6977218 w 9517857"/>
              <a:gd name="connsiteY84" fmla="*/ 184277 h 918344"/>
              <a:gd name="connsiteX85" fmla="*/ 7065221 w 9517857"/>
              <a:gd name="connsiteY85" fmla="*/ 227519 h 918344"/>
              <a:gd name="connsiteX86" fmla="*/ 7565449 w 9517857"/>
              <a:gd name="connsiteY86" fmla="*/ 258938 h 918344"/>
              <a:gd name="connsiteX87" fmla="*/ 7599285 w 9517857"/>
              <a:gd name="connsiteY87" fmla="*/ 266009 h 918344"/>
              <a:gd name="connsiteX88" fmla="*/ 7644411 w 9517857"/>
              <a:gd name="connsiteY88" fmla="*/ 258974 h 918344"/>
              <a:gd name="connsiteX89" fmla="*/ 7825110 w 9517857"/>
              <a:gd name="connsiteY89" fmla="*/ 229097 h 918344"/>
              <a:gd name="connsiteX90" fmla="*/ 7965804 w 9517857"/>
              <a:gd name="connsiteY90" fmla="*/ 190533 h 918344"/>
              <a:gd name="connsiteX91" fmla="*/ 8147401 w 9517857"/>
              <a:gd name="connsiteY91" fmla="*/ 205605 h 918344"/>
              <a:gd name="connsiteX92" fmla="*/ 8256033 w 9517857"/>
              <a:gd name="connsiteY92" fmla="*/ 193701 h 918344"/>
              <a:gd name="connsiteX93" fmla="*/ 8551625 w 9517857"/>
              <a:gd name="connsiteY93" fmla="*/ 161505 h 918344"/>
              <a:gd name="connsiteX94" fmla="*/ 8715976 w 9517857"/>
              <a:gd name="connsiteY94" fmla="*/ 178362 h 918344"/>
              <a:gd name="connsiteX95" fmla="*/ 8778827 w 9517857"/>
              <a:gd name="connsiteY95" fmla="*/ 172924 h 918344"/>
              <a:gd name="connsiteX96" fmla="*/ 8840778 w 9517857"/>
              <a:gd name="connsiteY96" fmla="*/ 143137 h 918344"/>
              <a:gd name="connsiteX97" fmla="*/ 9010380 w 9517857"/>
              <a:gd name="connsiteY97" fmla="*/ 91879 h 918344"/>
              <a:gd name="connsiteX98" fmla="*/ 9110856 w 9517857"/>
              <a:gd name="connsiteY98" fmla="*/ 70985 h 918344"/>
              <a:gd name="connsiteX99" fmla="*/ 9268817 w 9517857"/>
              <a:gd name="connsiteY99" fmla="*/ 53070 h 918344"/>
              <a:gd name="connsiteX100" fmla="*/ 9316667 w 9517857"/>
              <a:gd name="connsiteY100" fmla="*/ 45035 h 918344"/>
              <a:gd name="connsiteX101" fmla="*/ 9428209 w 9517857"/>
              <a:gd name="connsiteY101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660110 w 9517857"/>
              <a:gd name="connsiteY48" fmla="*/ 348714 h 918344"/>
              <a:gd name="connsiteX49" fmla="*/ 3750023 w 9517857"/>
              <a:gd name="connsiteY49" fmla="*/ 370666 h 918344"/>
              <a:gd name="connsiteX50" fmla="*/ 3844133 w 9517857"/>
              <a:gd name="connsiteY50" fmla="*/ 360636 h 918344"/>
              <a:gd name="connsiteX51" fmla="*/ 3913545 w 9517857"/>
              <a:gd name="connsiteY51" fmla="*/ 344223 h 918344"/>
              <a:gd name="connsiteX52" fmla="*/ 4266740 w 9517857"/>
              <a:gd name="connsiteY52" fmla="*/ 361442 h 918344"/>
              <a:gd name="connsiteX53" fmla="*/ 4430770 w 9517857"/>
              <a:gd name="connsiteY53" fmla="*/ 342631 h 918344"/>
              <a:gd name="connsiteX54" fmla="*/ 4512664 w 9517857"/>
              <a:gd name="connsiteY54" fmla="*/ 319936 h 918344"/>
              <a:gd name="connsiteX55" fmla="*/ 4616423 w 9517857"/>
              <a:gd name="connsiteY55" fmla="*/ 290902 h 918344"/>
              <a:gd name="connsiteX56" fmla="*/ 4691675 w 9517857"/>
              <a:gd name="connsiteY56" fmla="*/ 253999 h 918344"/>
              <a:gd name="connsiteX57" fmla="*/ 4689051 w 9517857"/>
              <a:gd name="connsiteY57" fmla="*/ 250956 h 918344"/>
              <a:gd name="connsiteX58" fmla="*/ 4719994 w 9517857"/>
              <a:gd name="connsiteY58" fmla="*/ 245295 h 918344"/>
              <a:gd name="connsiteX59" fmla="*/ 4752894 w 9517857"/>
              <a:gd name="connsiteY59" fmla="*/ 239863 h 918344"/>
              <a:gd name="connsiteX60" fmla="*/ 4769329 w 9517857"/>
              <a:gd name="connsiteY60" fmla="*/ 233573 h 918344"/>
              <a:gd name="connsiteX61" fmla="*/ 4775634 w 9517857"/>
              <a:gd name="connsiteY61" fmla="*/ 234051 h 918344"/>
              <a:gd name="connsiteX62" fmla="*/ 4790452 w 9517857"/>
              <a:gd name="connsiteY62" fmla="*/ 233560 h 918344"/>
              <a:gd name="connsiteX63" fmla="*/ 4789062 w 9517857"/>
              <a:gd name="connsiteY63" fmla="*/ 241912 h 918344"/>
              <a:gd name="connsiteX64" fmla="*/ 4827826 w 9517857"/>
              <a:gd name="connsiteY64" fmla="*/ 246965 h 918344"/>
              <a:gd name="connsiteX65" fmla="*/ 4892569 w 9517857"/>
              <a:gd name="connsiteY65" fmla="*/ 249921 h 918344"/>
              <a:gd name="connsiteX66" fmla="*/ 4896611 w 9517857"/>
              <a:gd name="connsiteY66" fmla="*/ 240436 h 918344"/>
              <a:gd name="connsiteX67" fmla="*/ 4917286 w 9517857"/>
              <a:gd name="connsiteY67" fmla="*/ 243647 h 918344"/>
              <a:gd name="connsiteX68" fmla="*/ 5060397 w 9517857"/>
              <a:gd name="connsiteY68" fmla="*/ 263676 h 918344"/>
              <a:gd name="connsiteX69" fmla="*/ 5252996 w 9517857"/>
              <a:gd name="connsiteY69" fmla="*/ 270643 h 918344"/>
              <a:gd name="connsiteX70" fmla="*/ 5358056 w 9517857"/>
              <a:gd name="connsiteY70" fmla="*/ 247236 h 918344"/>
              <a:gd name="connsiteX71" fmla="*/ 5426496 w 9517857"/>
              <a:gd name="connsiteY71" fmla="*/ 235130 h 918344"/>
              <a:gd name="connsiteX72" fmla="*/ 5497161 w 9517857"/>
              <a:gd name="connsiteY72" fmla="*/ 228796 h 918344"/>
              <a:gd name="connsiteX73" fmla="*/ 5826043 w 9517857"/>
              <a:gd name="connsiteY73" fmla="*/ 148061 h 918344"/>
              <a:gd name="connsiteX74" fmla="*/ 6013415 w 9517857"/>
              <a:gd name="connsiteY74" fmla="*/ 137304 h 918344"/>
              <a:gd name="connsiteX75" fmla="*/ 6080994 w 9517857"/>
              <a:gd name="connsiteY75" fmla="*/ 142926 h 918344"/>
              <a:gd name="connsiteX76" fmla="*/ 6194152 w 9517857"/>
              <a:gd name="connsiteY76" fmla="*/ 151760 h 918344"/>
              <a:gd name="connsiteX77" fmla="*/ 6281379 w 9517857"/>
              <a:gd name="connsiteY77" fmla="*/ 181614 h 918344"/>
              <a:gd name="connsiteX78" fmla="*/ 6374947 w 9517857"/>
              <a:gd name="connsiteY78" fmla="*/ 179787 h 918344"/>
              <a:gd name="connsiteX79" fmla="*/ 6448518 w 9517857"/>
              <a:gd name="connsiteY79" fmla="*/ 164366 h 918344"/>
              <a:gd name="connsiteX80" fmla="*/ 6544700 w 9517857"/>
              <a:gd name="connsiteY80" fmla="*/ 167149 h 918344"/>
              <a:gd name="connsiteX81" fmla="*/ 6648353 w 9517857"/>
              <a:gd name="connsiteY81" fmla="*/ 172238 h 918344"/>
              <a:gd name="connsiteX82" fmla="*/ 6736227 w 9517857"/>
              <a:gd name="connsiteY82" fmla="*/ 173204 h 918344"/>
              <a:gd name="connsiteX83" fmla="*/ 6977218 w 9517857"/>
              <a:gd name="connsiteY83" fmla="*/ 184277 h 918344"/>
              <a:gd name="connsiteX84" fmla="*/ 7065221 w 9517857"/>
              <a:gd name="connsiteY84" fmla="*/ 227519 h 918344"/>
              <a:gd name="connsiteX85" fmla="*/ 7565449 w 9517857"/>
              <a:gd name="connsiteY85" fmla="*/ 258938 h 918344"/>
              <a:gd name="connsiteX86" fmla="*/ 7599285 w 9517857"/>
              <a:gd name="connsiteY86" fmla="*/ 266009 h 918344"/>
              <a:gd name="connsiteX87" fmla="*/ 7644411 w 9517857"/>
              <a:gd name="connsiteY87" fmla="*/ 258974 h 918344"/>
              <a:gd name="connsiteX88" fmla="*/ 7825110 w 9517857"/>
              <a:gd name="connsiteY88" fmla="*/ 229097 h 918344"/>
              <a:gd name="connsiteX89" fmla="*/ 7965804 w 9517857"/>
              <a:gd name="connsiteY89" fmla="*/ 190533 h 918344"/>
              <a:gd name="connsiteX90" fmla="*/ 8147401 w 9517857"/>
              <a:gd name="connsiteY90" fmla="*/ 205605 h 918344"/>
              <a:gd name="connsiteX91" fmla="*/ 8256033 w 9517857"/>
              <a:gd name="connsiteY91" fmla="*/ 193701 h 918344"/>
              <a:gd name="connsiteX92" fmla="*/ 8551625 w 9517857"/>
              <a:gd name="connsiteY92" fmla="*/ 161505 h 918344"/>
              <a:gd name="connsiteX93" fmla="*/ 8715976 w 9517857"/>
              <a:gd name="connsiteY93" fmla="*/ 178362 h 918344"/>
              <a:gd name="connsiteX94" fmla="*/ 8778827 w 9517857"/>
              <a:gd name="connsiteY94" fmla="*/ 172924 h 918344"/>
              <a:gd name="connsiteX95" fmla="*/ 8840778 w 9517857"/>
              <a:gd name="connsiteY95" fmla="*/ 143137 h 918344"/>
              <a:gd name="connsiteX96" fmla="*/ 9010380 w 9517857"/>
              <a:gd name="connsiteY96" fmla="*/ 91879 h 918344"/>
              <a:gd name="connsiteX97" fmla="*/ 9110856 w 9517857"/>
              <a:gd name="connsiteY97" fmla="*/ 70985 h 918344"/>
              <a:gd name="connsiteX98" fmla="*/ 9268817 w 9517857"/>
              <a:gd name="connsiteY98" fmla="*/ 53070 h 918344"/>
              <a:gd name="connsiteX99" fmla="*/ 9316667 w 9517857"/>
              <a:gd name="connsiteY99" fmla="*/ 45035 h 918344"/>
              <a:gd name="connsiteX100" fmla="*/ 9428209 w 9517857"/>
              <a:gd name="connsiteY100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26043 w 9517857"/>
              <a:gd name="connsiteY72" fmla="*/ 148061 h 918344"/>
              <a:gd name="connsiteX73" fmla="*/ 6013415 w 9517857"/>
              <a:gd name="connsiteY73" fmla="*/ 137304 h 918344"/>
              <a:gd name="connsiteX74" fmla="*/ 6080994 w 9517857"/>
              <a:gd name="connsiteY74" fmla="*/ 142926 h 918344"/>
              <a:gd name="connsiteX75" fmla="*/ 6194152 w 9517857"/>
              <a:gd name="connsiteY75" fmla="*/ 151760 h 918344"/>
              <a:gd name="connsiteX76" fmla="*/ 6281379 w 9517857"/>
              <a:gd name="connsiteY76" fmla="*/ 181614 h 918344"/>
              <a:gd name="connsiteX77" fmla="*/ 6374947 w 9517857"/>
              <a:gd name="connsiteY77" fmla="*/ 179787 h 918344"/>
              <a:gd name="connsiteX78" fmla="*/ 6448518 w 9517857"/>
              <a:gd name="connsiteY78" fmla="*/ 164366 h 918344"/>
              <a:gd name="connsiteX79" fmla="*/ 6544700 w 9517857"/>
              <a:gd name="connsiteY79" fmla="*/ 167149 h 918344"/>
              <a:gd name="connsiteX80" fmla="*/ 6648353 w 9517857"/>
              <a:gd name="connsiteY80" fmla="*/ 172238 h 918344"/>
              <a:gd name="connsiteX81" fmla="*/ 6736227 w 9517857"/>
              <a:gd name="connsiteY81" fmla="*/ 173204 h 918344"/>
              <a:gd name="connsiteX82" fmla="*/ 6977218 w 9517857"/>
              <a:gd name="connsiteY82" fmla="*/ 184277 h 918344"/>
              <a:gd name="connsiteX83" fmla="*/ 7065221 w 9517857"/>
              <a:gd name="connsiteY83" fmla="*/ 227519 h 918344"/>
              <a:gd name="connsiteX84" fmla="*/ 7565449 w 9517857"/>
              <a:gd name="connsiteY84" fmla="*/ 258938 h 918344"/>
              <a:gd name="connsiteX85" fmla="*/ 7599285 w 9517857"/>
              <a:gd name="connsiteY85" fmla="*/ 266009 h 918344"/>
              <a:gd name="connsiteX86" fmla="*/ 7644411 w 9517857"/>
              <a:gd name="connsiteY86" fmla="*/ 258974 h 918344"/>
              <a:gd name="connsiteX87" fmla="*/ 7825110 w 9517857"/>
              <a:gd name="connsiteY87" fmla="*/ 229097 h 918344"/>
              <a:gd name="connsiteX88" fmla="*/ 7965804 w 9517857"/>
              <a:gd name="connsiteY88" fmla="*/ 190533 h 918344"/>
              <a:gd name="connsiteX89" fmla="*/ 8147401 w 9517857"/>
              <a:gd name="connsiteY89" fmla="*/ 205605 h 918344"/>
              <a:gd name="connsiteX90" fmla="*/ 8256033 w 9517857"/>
              <a:gd name="connsiteY90" fmla="*/ 193701 h 918344"/>
              <a:gd name="connsiteX91" fmla="*/ 8551625 w 9517857"/>
              <a:gd name="connsiteY91" fmla="*/ 161505 h 918344"/>
              <a:gd name="connsiteX92" fmla="*/ 8715976 w 9517857"/>
              <a:gd name="connsiteY92" fmla="*/ 178362 h 918344"/>
              <a:gd name="connsiteX93" fmla="*/ 8778827 w 9517857"/>
              <a:gd name="connsiteY93" fmla="*/ 172924 h 918344"/>
              <a:gd name="connsiteX94" fmla="*/ 8840778 w 9517857"/>
              <a:gd name="connsiteY94" fmla="*/ 143137 h 918344"/>
              <a:gd name="connsiteX95" fmla="*/ 9010380 w 9517857"/>
              <a:gd name="connsiteY95" fmla="*/ 91879 h 918344"/>
              <a:gd name="connsiteX96" fmla="*/ 9110856 w 9517857"/>
              <a:gd name="connsiteY96" fmla="*/ 70985 h 918344"/>
              <a:gd name="connsiteX97" fmla="*/ 9268817 w 9517857"/>
              <a:gd name="connsiteY97" fmla="*/ 53070 h 918344"/>
              <a:gd name="connsiteX98" fmla="*/ 9316667 w 9517857"/>
              <a:gd name="connsiteY98" fmla="*/ 45035 h 918344"/>
              <a:gd name="connsiteX99" fmla="*/ 9428209 w 9517857"/>
              <a:gd name="connsiteY99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6013415 w 9517857"/>
              <a:gd name="connsiteY72" fmla="*/ 137304 h 918344"/>
              <a:gd name="connsiteX73" fmla="*/ 6080994 w 9517857"/>
              <a:gd name="connsiteY73" fmla="*/ 1429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80994 w 9517857"/>
              <a:gd name="connsiteY73" fmla="*/ 1429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599285 w 9517857"/>
              <a:gd name="connsiteY84" fmla="*/ 2660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565449 w 9517857"/>
              <a:gd name="connsiteY83" fmla="*/ 258938 h 918344"/>
              <a:gd name="connsiteX84" fmla="*/ 7350974 w 9517857"/>
              <a:gd name="connsiteY84" fmla="*/ 3803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366801 w 9517857"/>
              <a:gd name="connsiteY83" fmla="*/ 258938 h 918344"/>
              <a:gd name="connsiteX84" fmla="*/ 7350974 w 9517857"/>
              <a:gd name="connsiteY84" fmla="*/ 38030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0292 w 9517857"/>
              <a:gd name="connsiteY34" fmla="*/ 593850 h 918344"/>
              <a:gd name="connsiteX35" fmla="*/ 2547829 w 9517857"/>
              <a:gd name="connsiteY35" fmla="*/ 566138 h 918344"/>
              <a:gd name="connsiteX36" fmla="*/ 2658055 w 9517857"/>
              <a:gd name="connsiteY36" fmla="*/ 578715 h 918344"/>
              <a:gd name="connsiteX37" fmla="*/ 2693698 w 9517857"/>
              <a:gd name="connsiteY37" fmla="*/ 560017 h 918344"/>
              <a:gd name="connsiteX38" fmla="*/ 2699673 w 9517857"/>
              <a:gd name="connsiteY38" fmla="*/ 556388 h 918344"/>
              <a:gd name="connsiteX39" fmla="*/ 2727306 w 9517857"/>
              <a:gd name="connsiteY39" fmla="*/ 550686 h 918344"/>
              <a:gd name="connsiteX40" fmla="*/ 2730451 w 9517857"/>
              <a:gd name="connsiteY40" fmla="*/ 538046 h 918344"/>
              <a:gd name="connsiteX41" fmla="*/ 2768713 w 9517857"/>
              <a:gd name="connsiteY41" fmla="*/ 521563 h 918344"/>
              <a:gd name="connsiteX42" fmla="*/ 2820868 w 9517857"/>
              <a:gd name="connsiteY42" fmla="*/ 514148 h 918344"/>
              <a:gd name="connsiteX43" fmla="*/ 3073635 w 9517857"/>
              <a:gd name="connsiteY43" fmla="*/ 491282 h 918344"/>
              <a:gd name="connsiteX44" fmla="*/ 3222071 w 9517857"/>
              <a:gd name="connsiteY44" fmla="*/ 470547 h 918344"/>
              <a:gd name="connsiteX45" fmla="*/ 3274069 w 9517857"/>
              <a:gd name="connsiteY45" fmla="*/ 451593 h 918344"/>
              <a:gd name="connsiteX46" fmla="*/ 3349632 w 9517857"/>
              <a:gd name="connsiteY46" fmla="*/ 432571 h 918344"/>
              <a:gd name="connsiteX47" fmla="*/ 3479593 w 9517857"/>
              <a:gd name="connsiteY47" fmla="*/ 390425 h 918344"/>
              <a:gd name="connsiteX48" fmla="*/ 3750023 w 9517857"/>
              <a:gd name="connsiteY48" fmla="*/ 370666 h 918344"/>
              <a:gd name="connsiteX49" fmla="*/ 3844133 w 9517857"/>
              <a:gd name="connsiteY49" fmla="*/ 360636 h 918344"/>
              <a:gd name="connsiteX50" fmla="*/ 3913545 w 9517857"/>
              <a:gd name="connsiteY50" fmla="*/ 344223 h 918344"/>
              <a:gd name="connsiteX51" fmla="*/ 4266740 w 9517857"/>
              <a:gd name="connsiteY51" fmla="*/ 361442 h 918344"/>
              <a:gd name="connsiteX52" fmla="*/ 4430770 w 9517857"/>
              <a:gd name="connsiteY52" fmla="*/ 342631 h 918344"/>
              <a:gd name="connsiteX53" fmla="*/ 4512664 w 9517857"/>
              <a:gd name="connsiteY53" fmla="*/ 319936 h 918344"/>
              <a:gd name="connsiteX54" fmla="*/ 4616423 w 9517857"/>
              <a:gd name="connsiteY54" fmla="*/ 290902 h 918344"/>
              <a:gd name="connsiteX55" fmla="*/ 4691675 w 9517857"/>
              <a:gd name="connsiteY55" fmla="*/ 253999 h 918344"/>
              <a:gd name="connsiteX56" fmla="*/ 4689051 w 9517857"/>
              <a:gd name="connsiteY56" fmla="*/ 250956 h 918344"/>
              <a:gd name="connsiteX57" fmla="*/ 4719994 w 9517857"/>
              <a:gd name="connsiteY57" fmla="*/ 245295 h 918344"/>
              <a:gd name="connsiteX58" fmla="*/ 4752894 w 9517857"/>
              <a:gd name="connsiteY58" fmla="*/ 239863 h 918344"/>
              <a:gd name="connsiteX59" fmla="*/ 4769329 w 9517857"/>
              <a:gd name="connsiteY59" fmla="*/ 233573 h 918344"/>
              <a:gd name="connsiteX60" fmla="*/ 4775634 w 9517857"/>
              <a:gd name="connsiteY60" fmla="*/ 234051 h 918344"/>
              <a:gd name="connsiteX61" fmla="*/ 4790452 w 9517857"/>
              <a:gd name="connsiteY61" fmla="*/ 233560 h 918344"/>
              <a:gd name="connsiteX62" fmla="*/ 4789062 w 9517857"/>
              <a:gd name="connsiteY62" fmla="*/ 241912 h 918344"/>
              <a:gd name="connsiteX63" fmla="*/ 4827826 w 9517857"/>
              <a:gd name="connsiteY63" fmla="*/ 246965 h 918344"/>
              <a:gd name="connsiteX64" fmla="*/ 4892569 w 9517857"/>
              <a:gd name="connsiteY64" fmla="*/ 249921 h 918344"/>
              <a:gd name="connsiteX65" fmla="*/ 4896611 w 9517857"/>
              <a:gd name="connsiteY65" fmla="*/ 240436 h 918344"/>
              <a:gd name="connsiteX66" fmla="*/ 4917286 w 9517857"/>
              <a:gd name="connsiteY66" fmla="*/ 243647 h 918344"/>
              <a:gd name="connsiteX67" fmla="*/ 5060397 w 9517857"/>
              <a:gd name="connsiteY67" fmla="*/ 263676 h 918344"/>
              <a:gd name="connsiteX68" fmla="*/ 5252996 w 9517857"/>
              <a:gd name="connsiteY68" fmla="*/ 270643 h 918344"/>
              <a:gd name="connsiteX69" fmla="*/ 5358056 w 9517857"/>
              <a:gd name="connsiteY69" fmla="*/ 247236 h 918344"/>
              <a:gd name="connsiteX70" fmla="*/ 5426496 w 9517857"/>
              <a:gd name="connsiteY70" fmla="*/ 235130 h 918344"/>
              <a:gd name="connsiteX71" fmla="*/ 5497161 w 9517857"/>
              <a:gd name="connsiteY71" fmla="*/ 228796 h 918344"/>
              <a:gd name="connsiteX72" fmla="*/ 5856152 w 9517857"/>
              <a:gd name="connsiteY72" fmla="*/ 156354 h 918344"/>
              <a:gd name="connsiteX73" fmla="*/ 6014778 w 9517857"/>
              <a:gd name="connsiteY73" fmla="*/ 168326 h 918344"/>
              <a:gd name="connsiteX74" fmla="*/ 6194152 w 9517857"/>
              <a:gd name="connsiteY74" fmla="*/ 151760 h 918344"/>
              <a:gd name="connsiteX75" fmla="*/ 6281379 w 9517857"/>
              <a:gd name="connsiteY75" fmla="*/ 181614 h 918344"/>
              <a:gd name="connsiteX76" fmla="*/ 6374947 w 9517857"/>
              <a:gd name="connsiteY76" fmla="*/ 179787 h 918344"/>
              <a:gd name="connsiteX77" fmla="*/ 6448518 w 9517857"/>
              <a:gd name="connsiteY77" fmla="*/ 164366 h 918344"/>
              <a:gd name="connsiteX78" fmla="*/ 6544700 w 9517857"/>
              <a:gd name="connsiteY78" fmla="*/ 167149 h 918344"/>
              <a:gd name="connsiteX79" fmla="*/ 6648353 w 9517857"/>
              <a:gd name="connsiteY79" fmla="*/ 172238 h 918344"/>
              <a:gd name="connsiteX80" fmla="*/ 6736227 w 9517857"/>
              <a:gd name="connsiteY80" fmla="*/ 173204 h 918344"/>
              <a:gd name="connsiteX81" fmla="*/ 6977218 w 9517857"/>
              <a:gd name="connsiteY81" fmla="*/ 184277 h 918344"/>
              <a:gd name="connsiteX82" fmla="*/ 7065221 w 9517857"/>
              <a:gd name="connsiteY82" fmla="*/ 227519 h 918344"/>
              <a:gd name="connsiteX83" fmla="*/ 7366801 w 9517857"/>
              <a:gd name="connsiteY83" fmla="*/ 258938 h 918344"/>
              <a:gd name="connsiteX84" fmla="*/ 7433745 w 9517857"/>
              <a:gd name="connsiteY84" fmla="*/ 246959 h 918344"/>
              <a:gd name="connsiteX85" fmla="*/ 7644411 w 9517857"/>
              <a:gd name="connsiteY85" fmla="*/ 258974 h 918344"/>
              <a:gd name="connsiteX86" fmla="*/ 7825110 w 9517857"/>
              <a:gd name="connsiteY86" fmla="*/ 229097 h 918344"/>
              <a:gd name="connsiteX87" fmla="*/ 7965804 w 9517857"/>
              <a:gd name="connsiteY87" fmla="*/ 190533 h 918344"/>
              <a:gd name="connsiteX88" fmla="*/ 8147401 w 9517857"/>
              <a:gd name="connsiteY88" fmla="*/ 205605 h 918344"/>
              <a:gd name="connsiteX89" fmla="*/ 8256033 w 9517857"/>
              <a:gd name="connsiteY89" fmla="*/ 193701 h 918344"/>
              <a:gd name="connsiteX90" fmla="*/ 8551625 w 9517857"/>
              <a:gd name="connsiteY90" fmla="*/ 161505 h 918344"/>
              <a:gd name="connsiteX91" fmla="*/ 8715976 w 9517857"/>
              <a:gd name="connsiteY91" fmla="*/ 178362 h 918344"/>
              <a:gd name="connsiteX92" fmla="*/ 8778827 w 9517857"/>
              <a:gd name="connsiteY92" fmla="*/ 172924 h 918344"/>
              <a:gd name="connsiteX93" fmla="*/ 8840778 w 9517857"/>
              <a:gd name="connsiteY93" fmla="*/ 143137 h 918344"/>
              <a:gd name="connsiteX94" fmla="*/ 9010380 w 9517857"/>
              <a:gd name="connsiteY94" fmla="*/ 91879 h 918344"/>
              <a:gd name="connsiteX95" fmla="*/ 9110856 w 9517857"/>
              <a:gd name="connsiteY95" fmla="*/ 70985 h 918344"/>
              <a:gd name="connsiteX96" fmla="*/ 9268817 w 9517857"/>
              <a:gd name="connsiteY96" fmla="*/ 53070 h 918344"/>
              <a:gd name="connsiteX97" fmla="*/ 9316667 w 9517857"/>
              <a:gd name="connsiteY97" fmla="*/ 45035 h 918344"/>
              <a:gd name="connsiteX98" fmla="*/ 9428209 w 9517857"/>
              <a:gd name="connsiteY98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547829 w 9517857"/>
              <a:gd name="connsiteY34" fmla="*/ 5661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13545 w 9517857"/>
              <a:gd name="connsiteY49" fmla="*/ 34422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13545 w 9517857"/>
              <a:gd name="connsiteY49" fmla="*/ 34422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7965804 w 9517857"/>
              <a:gd name="connsiteY86" fmla="*/ 190533 h 918344"/>
              <a:gd name="connsiteX87" fmla="*/ 8147401 w 9517857"/>
              <a:gd name="connsiteY87" fmla="*/ 205605 h 918344"/>
              <a:gd name="connsiteX88" fmla="*/ 8256033 w 9517857"/>
              <a:gd name="connsiteY88" fmla="*/ 193701 h 918344"/>
              <a:gd name="connsiteX89" fmla="*/ 8551625 w 9517857"/>
              <a:gd name="connsiteY89" fmla="*/ 161505 h 918344"/>
              <a:gd name="connsiteX90" fmla="*/ 8715976 w 9517857"/>
              <a:gd name="connsiteY90" fmla="*/ 178362 h 918344"/>
              <a:gd name="connsiteX91" fmla="*/ 8778827 w 9517857"/>
              <a:gd name="connsiteY91" fmla="*/ 172924 h 918344"/>
              <a:gd name="connsiteX92" fmla="*/ 8840778 w 9517857"/>
              <a:gd name="connsiteY92" fmla="*/ 143137 h 918344"/>
              <a:gd name="connsiteX93" fmla="*/ 9010380 w 9517857"/>
              <a:gd name="connsiteY93" fmla="*/ 91879 h 918344"/>
              <a:gd name="connsiteX94" fmla="*/ 9110856 w 9517857"/>
              <a:gd name="connsiteY94" fmla="*/ 70985 h 918344"/>
              <a:gd name="connsiteX95" fmla="*/ 9268817 w 9517857"/>
              <a:gd name="connsiteY95" fmla="*/ 53070 h 918344"/>
              <a:gd name="connsiteX96" fmla="*/ 9316667 w 9517857"/>
              <a:gd name="connsiteY96" fmla="*/ 45035 h 918344"/>
              <a:gd name="connsiteX97" fmla="*/ 9428209 w 9517857"/>
              <a:gd name="connsiteY97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8147401 w 9517857"/>
              <a:gd name="connsiteY86" fmla="*/ 205605 h 918344"/>
              <a:gd name="connsiteX87" fmla="*/ 8256033 w 9517857"/>
              <a:gd name="connsiteY87" fmla="*/ 193701 h 918344"/>
              <a:gd name="connsiteX88" fmla="*/ 8551625 w 9517857"/>
              <a:gd name="connsiteY88" fmla="*/ 161505 h 918344"/>
              <a:gd name="connsiteX89" fmla="*/ 8715976 w 9517857"/>
              <a:gd name="connsiteY89" fmla="*/ 178362 h 918344"/>
              <a:gd name="connsiteX90" fmla="*/ 8778827 w 9517857"/>
              <a:gd name="connsiteY90" fmla="*/ 172924 h 918344"/>
              <a:gd name="connsiteX91" fmla="*/ 8840778 w 9517857"/>
              <a:gd name="connsiteY91" fmla="*/ 143137 h 918344"/>
              <a:gd name="connsiteX92" fmla="*/ 9010380 w 9517857"/>
              <a:gd name="connsiteY92" fmla="*/ 91879 h 918344"/>
              <a:gd name="connsiteX93" fmla="*/ 9110856 w 9517857"/>
              <a:gd name="connsiteY93" fmla="*/ 70985 h 918344"/>
              <a:gd name="connsiteX94" fmla="*/ 9268817 w 9517857"/>
              <a:gd name="connsiteY94" fmla="*/ 53070 h 918344"/>
              <a:gd name="connsiteX95" fmla="*/ 9316667 w 9517857"/>
              <a:gd name="connsiteY95" fmla="*/ 45035 h 918344"/>
              <a:gd name="connsiteX96" fmla="*/ 9428209 w 9517857"/>
              <a:gd name="connsiteY96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856152 w 9517857"/>
              <a:gd name="connsiteY71" fmla="*/ 156354 h 918344"/>
              <a:gd name="connsiteX72" fmla="*/ 6014778 w 9517857"/>
              <a:gd name="connsiteY72" fmla="*/ 168326 h 918344"/>
              <a:gd name="connsiteX73" fmla="*/ 6194152 w 9517857"/>
              <a:gd name="connsiteY73" fmla="*/ 151760 h 918344"/>
              <a:gd name="connsiteX74" fmla="*/ 6281379 w 9517857"/>
              <a:gd name="connsiteY74" fmla="*/ 181614 h 918344"/>
              <a:gd name="connsiteX75" fmla="*/ 6374947 w 9517857"/>
              <a:gd name="connsiteY75" fmla="*/ 179787 h 918344"/>
              <a:gd name="connsiteX76" fmla="*/ 6448518 w 9517857"/>
              <a:gd name="connsiteY76" fmla="*/ 164366 h 918344"/>
              <a:gd name="connsiteX77" fmla="*/ 6544700 w 9517857"/>
              <a:gd name="connsiteY77" fmla="*/ 167149 h 918344"/>
              <a:gd name="connsiteX78" fmla="*/ 6648353 w 9517857"/>
              <a:gd name="connsiteY78" fmla="*/ 172238 h 918344"/>
              <a:gd name="connsiteX79" fmla="*/ 6736227 w 9517857"/>
              <a:gd name="connsiteY79" fmla="*/ 173204 h 918344"/>
              <a:gd name="connsiteX80" fmla="*/ 6977218 w 9517857"/>
              <a:gd name="connsiteY80" fmla="*/ 184277 h 918344"/>
              <a:gd name="connsiteX81" fmla="*/ 7065221 w 9517857"/>
              <a:gd name="connsiteY81" fmla="*/ 227519 h 918344"/>
              <a:gd name="connsiteX82" fmla="*/ 7366801 w 9517857"/>
              <a:gd name="connsiteY82" fmla="*/ 258938 h 918344"/>
              <a:gd name="connsiteX83" fmla="*/ 7433745 w 9517857"/>
              <a:gd name="connsiteY83" fmla="*/ 246959 h 918344"/>
              <a:gd name="connsiteX84" fmla="*/ 7644411 w 9517857"/>
              <a:gd name="connsiteY84" fmla="*/ 258974 h 918344"/>
              <a:gd name="connsiteX85" fmla="*/ 7825110 w 9517857"/>
              <a:gd name="connsiteY85" fmla="*/ 229097 h 918344"/>
              <a:gd name="connsiteX86" fmla="*/ 8106016 w 9517857"/>
              <a:gd name="connsiteY86" fmla="*/ 231005 h 918344"/>
              <a:gd name="connsiteX87" fmla="*/ 8256033 w 9517857"/>
              <a:gd name="connsiteY87" fmla="*/ 193701 h 918344"/>
              <a:gd name="connsiteX88" fmla="*/ 8551625 w 9517857"/>
              <a:gd name="connsiteY88" fmla="*/ 161505 h 918344"/>
              <a:gd name="connsiteX89" fmla="*/ 8715976 w 9517857"/>
              <a:gd name="connsiteY89" fmla="*/ 178362 h 918344"/>
              <a:gd name="connsiteX90" fmla="*/ 8778827 w 9517857"/>
              <a:gd name="connsiteY90" fmla="*/ 172924 h 918344"/>
              <a:gd name="connsiteX91" fmla="*/ 8840778 w 9517857"/>
              <a:gd name="connsiteY91" fmla="*/ 143137 h 918344"/>
              <a:gd name="connsiteX92" fmla="*/ 9010380 w 9517857"/>
              <a:gd name="connsiteY92" fmla="*/ 91879 h 918344"/>
              <a:gd name="connsiteX93" fmla="*/ 9110856 w 9517857"/>
              <a:gd name="connsiteY93" fmla="*/ 70985 h 918344"/>
              <a:gd name="connsiteX94" fmla="*/ 9268817 w 9517857"/>
              <a:gd name="connsiteY94" fmla="*/ 53070 h 918344"/>
              <a:gd name="connsiteX95" fmla="*/ 9316667 w 9517857"/>
              <a:gd name="connsiteY95" fmla="*/ 45035 h 918344"/>
              <a:gd name="connsiteX96" fmla="*/ 9428209 w 9517857"/>
              <a:gd name="connsiteY96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6014778 w 9517857"/>
              <a:gd name="connsiteY71" fmla="*/ 16832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52996 w 9517857"/>
              <a:gd name="connsiteY67" fmla="*/ 2706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3979762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778827 w 9517857"/>
              <a:gd name="connsiteY89" fmla="*/ 172924 h 918344"/>
              <a:gd name="connsiteX90" fmla="*/ 8840778 w 9517857"/>
              <a:gd name="connsiteY90" fmla="*/ 143137 h 918344"/>
              <a:gd name="connsiteX91" fmla="*/ 9010380 w 9517857"/>
              <a:gd name="connsiteY91" fmla="*/ 91879 h 918344"/>
              <a:gd name="connsiteX92" fmla="*/ 9110856 w 9517857"/>
              <a:gd name="connsiteY92" fmla="*/ 70985 h 918344"/>
              <a:gd name="connsiteX93" fmla="*/ 9268817 w 9517857"/>
              <a:gd name="connsiteY93" fmla="*/ 53070 h 918344"/>
              <a:gd name="connsiteX94" fmla="*/ 9316667 w 9517857"/>
              <a:gd name="connsiteY94" fmla="*/ 45035 h 918344"/>
              <a:gd name="connsiteX95" fmla="*/ 9428209 w 9517857"/>
              <a:gd name="connsiteY95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15976 w 9517857"/>
              <a:gd name="connsiteY88" fmla="*/ 178362 h 918344"/>
              <a:gd name="connsiteX89" fmla="*/ 8840778 w 9517857"/>
              <a:gd name="connsiteY89" fmla="*/ 143137 h 918344"/>
              <a:gd name="connsiteX90" fmla="*/ 9010380 w 9517857"/>
              <a:gd name="connsiteY90" fmla="*/ 91879 h 918344"/>
              <a:gd name="connsiteX91" fmla="*/ 9110856 w 9517857"/>
              <a:gd name="connsiteY91" fmla="*/ 70985 h 918344"/>
              <a:gd name="connsiteX92" fmla="*/ 9268817 w 9517857"/>
              <a:gd name="connsiteY92" fmla="*/ 53070 h 918344"/>
              <a:gd name="connsiteX93" fmla="*/ 9316667 w 9517857"/>
              <a:gd name="connsiteY93" fmla="*/ 45035 h 918344"/>
              <a:gd name="connsiteX94" fmla="*/ 9428209 w 9517857"/>
              <a:gd name="connsiteY94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840778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10380 w 9517857"/>
              <a:gd name="connsiteY89" fmla="*/ 9187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791116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06016 w 9517857"/>
              <a:gd name="connsiteY85" fmla="*/ 2310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683515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  <a:gd name="connsiteX0" fmla="*/ 4686423 w 9517857"/>
              <a:gd name="connsiteY0" fmla="*/ 247907 h 918344"/>
              <a:gd name="connsiteX1" fmla="*/ 4689051 w 9517857"/>
              <a:gd name="connsiteY1" fmla="*/ 250956 h 918344"/>
              <a:gd name="connsiteX2" fmla="*/ 4687244 w 9517857"/>
              <a:gd name="connsiteY2" fmla="*/ 251286 h 918344"/>
              <a:gd name="connsiteX3" fmla="*/ 4686423 w 9517857"/>
              <a:gd name="connsiteY3" fmla="*/ 247907 h 918344"/>
              <a:gd name="connsiteX4" fmla="*/ 4685225 w 9517857"/>
              <a:gd name="connsiteY4" fmla="*/ 246518 h 918344"/>
              <a:gd name="connsiteX5" fmla="*/ 4686133 w 9517857"/>
              <a:gd name="connsiteY5" fmla="*/ 246715 h 918344"/>
              <a:gd name="connsiteX6" fmla="*/ 4686423 w 9517857"/>
              <a:gd name="connsiteY6" fmla="*/ 247907 h 918344"/>
              <a:gd name="connsiteX7" fmla="*/ 4685225 w 9517857"/>
              <a:gd name="connsiteY7" fmla="*/ 246518 h 918344"/>
              <a:gd name="connsiteX8" fmla="*/ 9428209 w 9517857"/>
              <a:gd name="connsiteY8" fmla="*/ 29911 h 918344"/>
              <a:gd name="connsiteX9" fmla="*/ 9517857 w 9517857"/>
              <a:gd name="connsiteY9" fmla="*/ 0 h 918344"/>
              <a:gd name="connsiteX10" fmla="*/ 9517857 w 9517857"/>
              <a:gd name="connsiteY10" fmla="*/ 918344 h 918344"/>
              <a:gd name="connsiteX11" fmla="*/ 14604 w 9517857"/>
              <a:gd name="connsiteY11" fmla="*/ 918344 h 918344"/>
              <a:gd name="connsiteX12" fmla="*/ 12841 w 9517857"/>
              <a:gd name="connsiteY12" fmla="*/ 917751 h 918344"/>
              <a:gd name="connsiteX13" fmla="*/ 93 w 9517857"/>
              <a:gd name="connsiteY13" fmla="*/ 912459 h 918344"/>
              <a:gd name="connsiteX14" fmla="*/ 58674 w 9517857"/>
              <a:gd name="connsiteY14" fmla="*/ 890310 h 918344"/>
              <a:gd name="connsiteX15" fmla="*/ 275005 w 9517857"/>
              <a:gd name="connsiteY15" fmla="*/ 807217 h 918344"/>
              <a:gd name="connsiteX16" fmla="*/ 587824 w 9517857"/>
              <a:gd name="connsiteY16" fmla="*/ 798183 h 918344"/>
              <a:gd name="connsiteX17" fmla="*/ 651826 w 9517857"/>
              <a:gd name="connsiteY17" fmla="*/ 738326 h 918344"/>
              <a:gd name="connsiteX18" fmla="*/ 727985 w 9517857"/>
              <a:gd name="connsiteY18" fmla="*/ 719814 h 918344"/>
              <a:gd name="connsiteX19" fmla="*/ 778982 w 9517857"/>
              <a:gd name="connsiteY19" fmla="*/ 710130 h 918344"/>
              <a:gd name="connsiteX20" fmla="*/ 849944 w 9517857"/>
              <a:gd name="connsiteY20" fmla="*/ 717975 h 918344"/>
              <a:gd name="connsiteX21" fmla="*/ 921659 w 9517857"/>
              <a:gd name="connsiteY21" fmla="*/ 712683 h 918344"/>
              <a:gd name="connsiteX22" fmla="*/ 930946 w 9517857"/>
              <a:gd name="connsiteY22" fmla="*/ 734034 h 918344"/>
              <a:gd name="connsiteX23" fmla="*/ 986250 w 9517857"/>
              <a:gd name="connsiteY23" fmla="*/ 713518 h 918344"/>
              <a:gd name="connsiteX24" fmla="*/ 1013752 w 9517857"/>
              <a:gd name="connsiteY24" fmla="*/ 713349 h 918344"/>
              <a:gd name="connsiteX25" fmla="*/ 1023734 w 9517857"/>
              <a:gd name="connsiteY25" fmla="*/ 718559 h 918344"/>
              <a:gd name="connsiteX26" fmla="*/ 1063207 w 9517857"/>
              <a:gd name="connsiteY26" fmla="*/ 715639 h 918344"/>
              <a:gd name="connsiteX27" fmla="*/ 1081980 w 9517857"/>
              <a:gd name="connsiteY27" fmla="*/ 738443 h 918344"/>
              <a:gd name="connsiteX28" fmla="*/ 1218120 w 9517857"/>
              <a:gd name="connsiteY28" fmla="*/ 713268 h 918344"/>
              <a:gd name="connsiteX29" fmla="*/ 1397459 w 9517857"/>
              <a:gd name="connsiteY29" fmla="*/ 691178 h 918344"/>
              <a:gd name="connsiteX30" fmla="*/ 1580688 w 9517857"/>
              <a:gd name="connsiteY30" fmla="*/ 693685 h 918344"/>
              <a:gd name="connsiteX31" fmla="*/ 1772334 w 9517857"/>
              <a:gd name="connsiteY31" fmla="*/ 710628 h 918344"/>
              <a:gd name="connsiteX32" fmla="*/ 2002561 w 9517857"/>
              <a:gd name="connsiteY32" fmla="*/ 659905 h 918344"/>
              <a:gd name="connsiteX33" fmla="*/ 2135144 w 9517857"/>
              <a:gd name="connsiteY33" fmla="*/ 636489 h 918344"/>
              <a:gd name="connsiteX34" fmla="*/ 2448505 w 9517857"/>
              <a:gd name="connsiteY34" fmla="*/ 578838 h 918344"/>
              <a:gd name="connsiteX35" fmla="*/ 2658055 w 9517857"/>
              <a:gd name="connsiteY35" fmla="*/ 578715 h 918344"/>
              <a:gd name="connsiteX36" fmla="*/ 2693698 w 9517857"/>
              <a:gd name="connsiteY36" fmla="*/ 560017 h 918344"/>
              <a:gd name="connsiteX37" fmla="*/ 2699673 w 9517857"/>
              <a:gd name="connsiteY37" fmla="*/ 556388 h 918344"/>
              <a:gd name="connsiteX38" fmla="*/ 2727306 w 9517857"/>
              <a:gd name="connsiteY38" fmla="*/ 550686 h 918344"/>
              <a:gd name="connsiteX39" fmla="*/ 2730451 w 9517857"/>
              <a:gd name="connsiteY39" fmla="*/ 538046 h 918344"/>
              <a:gd name="connsiteX40" fmla="*/ 2768713 w 9517857"/>
              <a:gd name="connsiteY40" fmla="*/ 521563 h 918344"/>
              <a:gd name="connsiteX41" fmla="*/ 2820868 w 9517857"/>
              <a:gd name="connsiteY41" fmla="*/ 514148 h 918344"/>
              <a:gd name="connsiteX42" fmla="*/ 3073635 w 9517857"/>
              <a:gd name="connsiteY42" fmla="*/ 491282 h 918344"/>
              <a:gd name="connsiteX43" fmla="*/ 3222071 w 9517857"/>
              <a:gd name="connsiteY43" fmla="*/ 470547 h 918344"/>
              <a:gd name="connsiteX44" fmla="*/ 3274069 w 9517857"/>
              <a:gd name="connsiteY44" fmla="*/ 451593 h 918344"/>
              <a:gd name="connsiteX45" fmla="*/ 3349632 w 9517857"/>
              <a:gd name="connsiteY45" fmla="*/ 432571 h 918344"/>
              <a:gd name="connsiteX46" fmla="*/ 3479593 w 9517857"/>
              <a:gd name="connsiteY46" fmla="*/ 390425 h 918344"/>
              <a:gd name="connsiteX47" fmla="*/ 3750023 w 9517857"/>
              <a:gd name="connsiteY47" fmla="*/ 370666 h 918344"/>
              <a:gd name="connsiteX48" fmla="*/ 3844133 w 9517857"/>
              <a:gd name="connsiteY48" fmla="*/ 360636 h 918344"/>
              <a:gd name="connsiteX49" fmla="*/ 4037701 w 9517857"/>
              <a:gd name="connsiteY49" fmla="*/ 350573 h 918344"/>
              <a:gd name="connsiteX50" fmla="*/ 4266740 w 9517857"/>
              <a:gd name="connsiteY50" fmla="*/ 361442 h 918344"/>
              <a:gd name="connsiteX51" fmla="*/ 4430770 w 9517857"/>
              <a:gd name="connsiteY51" fmla="*/ 342631 h 918344"/>
              <a:gd name="connsiteX52" fmla="*/ 4512664 w 9517857"/>
              <a:gd name="connsiteY52" fmla="*/ 319936 h 918344"/>
              <a:gd name="connsiteX53" fmla="*/ 4616423 w 9517857"/>
              <a:gd name="connsiteY53" fmla="*/ 290902 h 918344"/>
              <a:gd name="connsiteX54" fmla="*/ 4691675 w 9517857"/>
              <a:gd name="connsiteY54" fmla="*/ 253999 h 918344"/>
              <a:gd name="connsiteX55" fmla="*/ 4689051 w 9517857"/>
              <a:gd name="connsiteY55" fmla="*/ 250956 h 918344"/>
              <a:gd name="connsiteX56" fmla="*/ 4719994 w 9517857"/>
              <a:gd name="connsiteY56" fmla="*/ 245295 h 918344"/>
              <a:gd name="connsiteX57" fmla="*/ 4752894 w 9517857"/>
              <a:gd name="connsiteY57" fmla="*/ 239863 h 918344"/>
              <a:gd name="connsiteX58" fmla="*/ 4769329 w 9517857"/>
              <a:gd name="connsiteY58" fmla="*/ 233573 h 918344"/>
              <a:gd name="connsiteX59" fmla="*/ 4775634 w 9517857"/>
              <a:gd name="connsiteY59" fmla="*/ 234051 h 918344"/>
              <a:gd name="connsiteX60" fmla="*/ 4790452 w 9517857"/>
              <a:gd name="connsiteY60" fmla="*/ 233560 h 918344"/>
              <a:gd name="connsiteX61" fmla="*/ 4789062 w 9517857"/>
              <a:gd name="connsiteY61" fmla="*/ 241912 h 918344"/>
              <a:gd name="connsiteX62" fmla="*/ 4827826 w 9517857"/>
              <a:gd name="connsiteY62" fmla="*/ 246965 h 918344"/>
              <a:gd name="connsiteX63" fmla="*/ 4892569 w 9517857"/>
              <a:gd name="connsiteY63" fmla="*/ 249921 h 918344"/>
              <a:gd name="connsiteX64" fmla="*/ 4896611 w 9517857"/>
              <a:gd name="connsiteY64" fmla="*/ 240436 h 918344"/>
              <a:gd name="connsiteX65" fmla="*/ 4917286 w 9517857"/>
              <a:gd name="connsiteY65" fmla="*/ 243647 h 918344"/>
              <a:gd name="connsiteX66" fmla="*/ 5060397 w 9517857"/>
              <a:gd name="connsiteY66" fmla="*/ 263676 h 918344"/>
              <a:gd name="connsiteX67" fmla="*/ 5244719 w 9517857"/>
              <a:gd name="connsiteY67" fmla="*/ 245243 h 918344"/>
              <a:gd name="connsiteX68" fmla="*/ 5358056 w 9517857"/>
              <a:gd name="connsiteY68" fmla="*/ 247236 h 918344"/>
              <a:gd name="connsiteX69" fmla="*/ 5426496 w 9517857"/>
              <a:gd name="connsiteY69" fmla="*/ 235130 h 918344"/>
              <a:gd name="connsiteX70" fmla="*/ 5497161 w 9517857"/>
              <a:gd name="connsiteY70" fmla="*/ 228796 h 918344"/>
              <a:gd name="connsiteX71" fmla="*/ 5923732 w 9517857"/>
              <a:gd name="connsiteY71" fmla="*/ 187376 h 918344"/>
              <a:gd name="connsiteX72" fmla="*/ 6194152 w 9517857"/>
              <a:gd name="connsiteY72" fmla="*/ 151760 h 918344"/>
              <a:gd name="connsiteX73" fmla="*/ 6281379 w 9517857"/>
              <a:gd name="connsiteY73" fmla="*/ 181614 h 918344"/>
              <a:gd name="connsiteX74" fmla="*/ 6374947 w 9517857"/>
              <a:gd name="connsiteY74" fmla="*/ 179787 h 918344"/>
              <a:gd name="connsiteX75" fmla="*/ 6448518 w 9517857"/>
              <a:gd name="connsiteY75" fmla="*/ 164366 h 918344"/>
              <a:gd name="connsiteX76" fmla="*/ 6544700 w 9517857"/>
              <a:gd name="connsiteY76" fmla="*/ 167149 h 918344"/>
              <a:gd name="connsiteX77" fmla="*/ 6648353 w 9517857"/>
              <a:gd name="connsiteY77" fmla="*/ 172238 h 918344"/>
              <a:gd name="connsiteX78" fmla="*/ 6736227 w 9517857"/>
              <a:gd name="connsiteY78" fmla="*/ 173204 h 918344"/>
              <a:gd name="connsiteX79" fmla="*/ 6977218 w 9517857"/>
              <a:gd name="connsiteY79" fmla="*/ 184277 h 918344"/>
              <a:gd name="connsiteX80" fmla="*/ 7065221 w 9517857"/>
              <a:gd name="connsiteY80" fmla="*/ 227519 h 918344"/>
              <a:gd name="connsiteX81" fmla="*/ 7366801 w 9517857"/>
              <a:gd name="connsiteY81" fmla="*/ 258938 h 918344"/>
              <a:gd name="connsiteX82" fmla="*/ 7433745 w 9517857"/>
              <a:gd name="connsiteY82" fmla="*/ 246959 h 918344"/>
              <a:gd name="connsiteX83" fmla="*/ 7644411 w 9517857"/>
              <a:gd name="connsiteY83" fmla="*/ 258974 h 918344"/>
              <a:gd name="connsiteX84" fmla="*/ 7825110 w 9517857"/>
              <a:gd name="connsiteY84" fmla="*/ 229097 h 918344"/>
              <a:gd name="connsiteX85" fmla="*/ 8163955 w 9517857"/>
              <a:gd name="connsiteY85" fmla="*/ 205605 h 918344"/>
              <a:gd name="connsiteX86" fmla="*/ 8256033 w 9517857"/>
              <a:gd name="connsiteY86" fmla="*/ 193701 h 918344"/>
              <a:gd name="connsiteX87" fmla="*/ 8551625 w 9517857"/>
              <a:gd name="connsiteY87" fmla="*/ 161505 h 918344"/>
              <a:gd name="connsiteX88" fmla="*/ 8683515 w 9517857"/>
              <a:gd name="connsiteY88" fmla="*/ 143137 h 918344"/>
              <a:gd name="connsiteX89" fmla="*/ 9002103 w 9517857"/>
              <a:gd name="connsiteY89" fmla="*/ 85529 h 918344"/>
              <a:gd name="connsiteX90" fmla="*/ 9110856 w 9517857"/>
              <a:gd name="connsiteY90" fmla="*/ 70985 h 918344"/>
              <a:gd name="connsiteX91" fmla="*/ 9268817 w 9517857"/>
              <a:gd name="connsiteY91" fmla="*/ 53070 h 918344"/>
              <a:gd name="connsiteX92" fmla="*/ 9316667 w 9517857"/>
              <a:gd name="connsiteY92" fmla="*/ 45035 h 918344"/>
              <a:gd name="connsiteX93" fmla="*/ 9428209 w 9517857"/>
              <a:gd name="connsiteY93" fmla="*/ 29911 h 918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9517857" h="918344">
                <a:moveTo>
                  <a:pt x="4686423" y="247907"/>
                </a:moveTo>
                <a:lnTo>
                  <a:pt x="4689051" y="250956"/>
                </a:lnTo>
                <a:lnTo>
                  <a:pt x="4687244" y="251286"/>
                </a:lnTo>
                <a:lnTo>
                  <a:pt x="4686423" y="247907"/>
                </a:lnTo>
                <a:close/>
                <a:moveTo>
                  <a:pt x="4685225" y="246518"/>
                </a:moveTo>
                <a:cubicBezTo>
                  <a:pt x="4688837" y="243186"/>
                  <a:pt x="4687468" y="244586"/>
                  <a:pt x="4686133" y="246715"/>
                </a:cubicBezTo>
                <a:cubicBezTo>
                  <a:pt x="4686230" y="247112"/>
                  <a:pt x="4686326" y="247510"/>
                  <a:pt x="4686423" y="247907"/>
                </a:cubicBezTo>
                <a:lnTo>
                  <a:pt x="4685225" y="246518"/>
                </a:lnTo>
                <a:close/>
                <a:moveTo>
                  <a:pt x="9428209" y="29911"/>
                </a:moveTo>
                <a:lnTo>
                  <a:pt x="9517857" y="0"/>
                </a:lnTo>
                <a:lnTo>
                  <a:pt x="9517857" y="918344"/>
                </a:lnTo>
                <a:lnTo>
                  <a:pt x="14604" y="918344"/>
                </a:lnTo>
                <a:lnTo>
                  <a:pt x="12841" y="917751"/>
                </a:lnTo>
                <a:cubicBezTo>
                  <a:pt x="4532" y="914852"/>
                  <a:pt x="-773" y="912795"/>
                  <a:pt x="93" y="912459"/>
                </a:cubicBezTo>
                <a:cubicBezTo>
                  <a:pt x="172" y="912286"/>
                  <a:pt x="58594" y="890483"/>
                  <a:pt x="58674" y="890310"/>
                </a:cubicBezTo>
                <a:cubicBezTo>
                  <a:pt x="127436" y="929602"/>
                  <a:pt x="206243" y="828214"/>
                  <a:pt x="275005" y="807217"/>
                </a:cubicBezTo>
                <a:cubicBezTo>
                  <a:pt x="303983" y="806075"/>
                  <a:pt x="504960" y="777363"/>
                  <a:pt x="587824" y="798183"/>
                </a:cubicBezTo>
                <a:cubicBezTo>
                  <a:pt x="598733" y="769336"/>
                  <a:pt x="682904" y="785912"/>
                  <a:pt x="651826" y="738326"/>
                </a:cubicBezTo>
                <a:cubicBezTo>
                  <a:pt x="688440" y="737850"/>
                  <a:pt x="753255" y="750384"/>
                  <a:pt x="727985" y="719814"/>
                </a:cubicBezTo>
                <a:cubicBezTo>
                  <a:pt x="739648" y="718737"/>
                  <a:pt x="775717" y="715075"/>
                  <a:pt x="778982" y="710130"/>
                </a:cubicBezTo>
                <a:cubicBezTo>
                  <a:pt x="779189" y="709395"/>
                  <a:pt x="849736" y="718709"/>
                  <a:pt x="849944" y="717975"/>
                </a:cubicBezTo>
                <a:lnTo>
                  <a:pt x="921659" y="712683"/>
                </a:lnTo>
                <a:lnTo>
                  <a:pt x="930946" y="734034"/>
                </a:lnTo>
                <a:lnTo>
                  <a:pt x="986250" y="713518"/>
                </a:lnTo>
                <a:lnTo>
                  <a:pt x="1013752" y="713349"/>
                </a:lnTo>
                <a:lnTo>
                  <a:pt x="1023734" y="718559"/>
                </a:lnTo>
                <a:cubicBezTo>
                  <a:pt x="1033291" y="721264"/>
                  <a:pt x="1045398" y="721382"/>
                  <a:pt x="1063207" y="715639"/>
                </a:cubicBezTo>
                <a:lnTo>
                  <a:pt x="1081980" y="738443"/>
                </a:lnTo>
                <a:lnTo>
                  <a:pt x="1218120" y="713268"/>
                </a:lnTo>
                <a:cubicBezTo>
                  <a:pt x="1230137" y="716150"/>
                  <a:pt x="1387179" y="685167"/>
                  <a:pt x="1397459" y="691178"/>
                </a:cubicBezTo>
                <a:cubicBezTo>
                  <a:pt x="1490025" y="704972"/>
                  <a:pt x="1465878" y="715592"/>
                  <a:pt x="1580688" y="693685"/>
                </a:cubicBezTo>
                <a:cubicBezTo>
                  <a:pt x="1607067" y="704367"/>
                  <a:pt x="1719477" y="658227"/>
                  <a:pt x="1772334" y="710628"/>
                </a:cubicBezTo>
                <a:cubicBezTo>
                  <a:pt x="1745536" y="644812"/>
                  <a:pt x="1976078" y="716424"/>
                  <a:pt x="2002561" y="659905"/>
                </a:cubicBezTo>
                <a:cubicBezTo>
                  <a:pt x="2045346" y="660345"/>
                  <a:pt x="2166676" y="654379"/>
                  <a:pt x="2135144" y="636489"/>
                </a:cubicBezTo>
                <a:cubicBezTo>
                  <a:pt x="2226022" y="620861"/>
                  <a:pt x="2361353" y="588467"/>
                  <a:pt x="2448505" y="578838"/>
                </a:cubicBezTo>
                <a:cubicBezTo>
                  <a:pt x="2446114" y="626857"/>
                  <a:pt x="2632278" y="528268"/>
                  <a:pt x="2658055" y="578715"/>
                </a:cubicBezTo>
                <a:cubicBezTo>
                  <a:pt x="2670795" y="573569"/>
                  <a:pt x="2682322" y="566993"/>
                  <a:pt x="2693698" y="560017"/>
                </a:cubicBezTo>
                <a:lnTo>
                  <a:pt x="2699673" y="556388"/>
                </a:lnTo>
                <a:lnTo>
                  <a:pt x="2727306" y="550686"/>
                </a:lnTo>
                <a:lnTo>
                  <a:pt x="2730451" y="538046"/>
                </a:lnTo>
                <a:lnTo>
                  <a:pt x="2768713" y="521563"/>
                </a:lnTo>
                <a:cubicBezTo>
                  <a:pt x="2783756" y="517092"/>
                  <a:pt x="2800788" y="514279"/>
                  <a:pt x="2820868" y="514148"/>
                </a:cubicBezTo>
                <a:cubicBezTo>
                  <a:pt x="2894791" y="532873"/>
                  <a:pt x="2981506" y="465495"/>
                  <a:pt x="3073635" y="491282"/>
                </a:cubicBezTo>
                <a:cubicBezTo>
                  <a:pt x="3106872" y="496612"/>
                  <a:pt x="3205785" y="487706"/>
                  <a:pt x="3222071" y="470547"/>
                </a:cubicBezTo>
                <a:cubicBezTo>
                  <a:pt x="3242193" y="465502"/>
                  <a:pt x="3267163" y="469124"/>
                  <a:pt x="3274069" y="451593"/>
                </a:cubicBezTo>
                <a:cubicBezTo>
                  <a:pt x="3286659" y="430153"/>
                  <a:pt x="3363648" y="455559"/>
                  <a:pt x="3349632" y="432571"/>
                </a:cubicBezTo>
                <a:lnTo>
                  <a:pt x="3479593" y="390425"/>
                </a:lnTo>
                <a:cubicBezTo>
                  <a:pt x="3546325" y="380108"/>
                  <a:pt x="3689266" y="375631"/>
                  <a:pt x="3750023" y="370666"/>
                </a:cubicBezTo>
                <a:cubicBezTo>
                  <a:pt x="3810780" y="365701"/>
                  <a:pt x="3796187" y="363985"/>
                  <a:pt x="3844133" y="360636"/>
                </a:cubicBezTo>
                <a:cubicBezTo>
                  <a:pt x="3892079" y="357287"/>
                  <a:pt x="4007004" y="338828"/>
                  <a:pt x="4037701" y="350573"/>
                </a:cubicBezTo>
                <a:cubicBezTo>
                  <a:pt x="4133026" y="338752"/>
                  <a:pt x="4159924" y="363178"/>
                  <a:pt x="4266740" y="361442"/>
                </a:cubicBezTo>
                <a:cubicBezTo>
                  <a:pt x="4385770" y="354362"/>
                  <a:pt x="4314535" y="340131"/>
                  <a:pt x="4430770" y="342631"/>
                </a:cubicBezTo>
                <a:cubicBezTo>
                  <a:pt x="4439969" y="322582"/>
                  <a:pt x="4478290" y="314633"/>
                  <a:pt x="4512664" y="319936"/>
                </a:cubicBezTo>
                <a:cubicBezTo>
                  <a:pt x="4570011" y="315126"/>
                  <a:pt x="4549085" y="269587"/>
                  <a:pt x="4616423" y="290902"/>
                </a:cubicBezTo>
                <a:cubicBezTo>
                  <a:pt x="4599641" y="270265"/>
                  <a:pt x="4692085" y="269204"/>
                  <a:pt x="4691675" y="253999"/>
                </a:cubicBezTo>
                <a:lnTo>
                  <a:pt x="4689051" y="250956"/>
                </a:lnTo>
                <a:lnTo>
                  <a:pt x="4719994" y="245295"/>
                </a:lnTo>
                <a:cubicBezTo>
                  <a:pt x="4732635" y="242763"/>
                  <a:pt x="4745300" y="240323"/>
                  <a:pt x="4752894" y="239863"/>
                </a:cubicBezTo>
                <a:lnTo>
                  <a:pt x="4769329" y="233573"/>
                </a:lnTo>
                <a:lnTo>
                  <a:pt x="4775634" y="234051"/>
                </a:lnTo>
                <a:lnTo>
                  <a:pt x="4790452" y="233560"/>
                </a:lnTo>
                <a:lnTo>
                  <a:pt x="4789062" y="241912"/>
                </a:lnTo>
                <a:cubicBezTo>
                  <a:pt x="4786342" y="249920"/>
                  <a:pt x="4804560" y="248619"/>
                  <a:pt x="4827826" y="246965"/>
                </a:cubicBezTo>
                <a:cubicBezTo>
                  <a:pt x="4875782" y="239557"/>
                  <a:pt x="4874112" y="283401"/>
                  <a:pt x="4892569" y="249921"/>
                </a:cubicBezTo>
                <a:lnTo>
                  <a:pt x="4896611" y="240436"/>
                </a:lnTo>
                <a:lnTo>
                  <a:pt x="4917286" y="243647"/>
                </a:lnTo>
                <a:cubicBezTo>
                  <a:pt x="4944584" y="247520"/>
                  <a:pt x="5004445" y="259177"/>
                  <a:pt x="5060397" y="263676"/>
                </a:cubicBezTo>
                <a:cubicBezTo>
                  <a:pt x="5093356" y="238577"/>
                  <a:pt x="5149615" y="249939"/>
                  <a:pt x="5244719" y="245243"/>
                </a:cubicBezTo>
                <a:cubicBezTo>
                  <a:pt x="5280563" y="216460"/>
                  <a:pt x="5287005" y="287909"/>
                  <a:pt x="5358056" y="247236"/>
                </a:cubicBezTo>
                <a:cubicBezTo>
                  <a:pt x="5361752" y="250245"/>
                  <a:pt x="5403312" y="238203"/>
                  <a:pt x="5426496" y="235130"/>
                </a:cubicBezTo>
                <a:cubicBezTo>
                  <a:pt x="5449679" y="232057"/>
                  <a:pt x="5473549" y="245599"/>
                  <a:pt x="5497161" y="228796"/>
                </a:cubicBezTo>
                <a:cubicBezTo>
                  <a:pt x="5639351" y="214989"/>
                  <a:pt x="5707050" y="169433"/>
                  <a:pt x="5923732" y="187376"/>
                </a:cubicBezTo>
                <a:cubicBezTo>
                  <a:pt x="5980821" y="181528"/>
                  <a:pt x="6140195" y="184371"/>
                  <a:pt x="6194152" y="151760"/>
                </a:cubicBezTo>
                <a:cubicBezTo>
                  <a:pt x="6187280" y="177771"/>
                  <a:pt x="6304222" y="153398"/>
                  <a:pt x="6281379" y="181614"/>
                </a:cubicBezTo>
                <a:cubicBezTo>
                  <a:pt x="6321899" y="201807"/>
                  <a:pt x="6335111" y="162578"/>
                  <a:pt x="6374947" y="179787"/>
                </a:cubicBezTo>
                <a:cubicBezTo>
                  <a:pt x="6417404" y="181324"/>
                  <a:pt x="6402484" y="169682"/>
                  <a:pt x="6448518" y="164366"/>
                </a:cubicBezTo>
                <a:cubicBezTo>
                  <a:pt x="6504958" y="162476"/>
                  <a:pt x="6493438" y="111191"/>
                  <a:pt x="6544700" y="167149"/>
                </a:cubicBezTo>
                <a:cubicBezTo>
                  <a:pt x="6601507" y="148685"/>
                  <a:pt x="6566269" y="164374"/>
                  <a:pt x="6648353" y="172238"/>
                </a:cubicBezTo>
                <a:cubicBezTo>
                  <a:pt x="6680008" y="155211"/>
                  <a:pt x="6707960" y="160661"/>
                  <a:pt x="6736227" y="173204"/>
                </a:cubicBezTo>
                <a:cubicBezTo>
                  <a:pt x="6813963" y="164272"/>
                  <a:pt x="6888143" y="181284"/>
                  <a:pt x="6977218" y="184277"/>
                </a:cubicBezTo>
                <a:cubicBezTo>
                  <a:pt x="7040424" y="188306"/>
                  <a:pt x="7000291" y="215076"/>
                  <a:pt x="7065221" y="227519"/>
                </a:cubicBezTo>
                <a:cubicBezTo>
                  <a:pt x="7130151" y="239962"/>
                  <a:pt x="7277790" y="252523"/>
                  <a:pt x="7366801" y="258938"/>
                </a:cubicBezTo>
                <a:cubicBezTo>
                  <a:pt x="7377311" y="252420"/>
                  <a:pt x="7435314" y="238566"/>
                  <a:pt x="7433745" y="246959"/>
                </a:cubicBezTo>
                <a:cubicBezTo>
                  <a:pt x="7446076" y="243878"/>
                  <a:pt x="7639946" y="245807"/>
                  <a:pt x="7644411" y="258974"/>
                </a:cubicBezTo>
                <a:cubicBezTo>
                  <a:pt x="7708015" y="258000"/>
                  <a:pt x="7770249" y="247712"/>
                  <a:pt x="7825110" y="229097"/>
                </a:cubicBezTo>
                <a:cubicBezTo>
                  <a:pt x="7908941" y="220202"/>
                  <a:pt x="8092134" y="211504"/>
                  <a:pt x="8163955" y="205605"/>
                </a:cubicBezTo>
                <a:cubicBezTo>
                  <a:pt x="8183007" y="196598"/>
                  <a:pt x="8225048" y="207087"/>
                  <a:pt x="8256033" y="193701"/>
                </a:cubicBezTo>
                <a:cubicBezTo>
                  <a:pt x="8334440" y="185293"/>
                  <a:pt x="8474968" y="164062"/>
                  <a:pt x="8551625" y="161505"/>
                </a:cubicBezTo>
                <a:cubicBezTo>
                  <a:pt x="8649083" y="153078"/>
                  <a:pt x="8607056" y="154741"/>
                  <a:pt x="8683515" y="143137"/>
                </a:cubicBezTo>
                <a:cubicBezTo>
                  <a:pt x="8746256" y="121084"/>
                  <a:pt x="8897706" y="99547"/>
                  <a:pt x="9002103" y="85529"/>
                </a:cubicBezTo>
                <a:cubicBezTo>
                  <a:pt x="9018826" y="50490"/>
                  <a:pt x="9112524" y="108345"/>
                  <a:pt x="9110856" y="70985"/>
                </a:cubicBezTo>
                <a:cubicBezTo>
                  <a:pt x="9148189" y="94238"/>
                  <a:pt x="9209809" y="53273"/>
                  <a:pt x="9268817" y="53070"/>
                </a:cubicBezTo>
                <a:cubicBezTo>
                  <a:pt x="9279135" y="35985"/>
                  <a:pt x="9292736" y="36508"/>
                  <a:pt x="9316667" y="45035"/>
                </a:cubicBezTo>
                <a:cubicBezTo>
                  <a:pt x="9352186" y="45850"/>
                  <a:pt x="9390008" y="39787"/>
                  <a:pt x="9428209" y="29911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922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56E60-45B0-28A4-49F8-CA704AE900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tx1">
                    <a:lumMod val="85000"/>
                    <a:lumOff val="15000"/>
                  </a:schemeClr>
                </a:solidFill>
              </a:rPr>
              <a:t>Contents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E5B9C-438B-8EA8-A9BA-B18EAFBBEF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7" y="2431765"/>
            <a:ext cx="8276026" cy="3320031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Introduction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The implications of Family A’s Behaviour 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Options to consider when assessing the family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Teams and services that should be involved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Conclusion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</a:rPr>
              <a:t>References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26992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on blue abstract wintry background">
            <a:extLst>
              <a:ext uri="{FF2B5EF4-FFF2-40B4-BE49-F238E27FC236}">
                <a16:creationId xmlns:a16="http://schemas.microsoft.com/office/drawing/2014/main" id="{D0B43DE9-F871-3E17-F8CF-C96738FC6B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" t="5269" r="56439" b="19729"/>
          <a:stretch/>
        </p:blipFill>
        <p:spPr>
          <a:xfrm>
            <a:off x="325" y="0"/>
            <a:ext cx="53106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1CC48A-F2CD-AA87-A2F5-E9D015F80D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88631" y="2358391"/>
            <a:ext cx="3498979" cy="2453676"/>
          </a:xfrm>
        </p:spPr>
        <p:txBody>
          <a:bodyPr vert="horz" lIns="228600" tIns="228600" rIns="228600" bIns="22860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4000" b="1" dirty="0"/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C8FCB8-2FCA-0C7A-F8B2-4EE0BD4C79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89649" y="803186"/>
            <a:ext cx="5310672" cy="52486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Myself and Janhara  today are going to do a  presentation. Which is about a case study on family A referred by the anti social behavior team regarding a primary school aged boy who was viewed to be behaving disruptively. </a:t>
            </a:r>
          </a:p>
          <a:p>
            <a:pPr marL="285750"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Anti social behavior</a:t>
            </a:r>
          </a:p>
          <a:p>
            <a:pPr marL="285750"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What are the implications</a:t>
            </a:r>
          </a:p>
          <a:p>
            <a:pPr marL="285750"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Domestic violence</a:t>
            </a:r>
          </a:p>
          <a:p>
            <a:pPr marL="285750"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Parents </a:t>
            </a:r>
          </a:p>
          <a:p>
            <a:pPr marL="285750"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How do they impact the individual and family as a whole </a:t>
            </a:r>
          </a:p>
          <a:p>
            <a:pPr marL="285750"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Options to consider when assessing the family</a:t>
            </a:r>
          </a:p>
          <a:p>
            <a:pPr marL="285750" indent="-228600" algn="l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US" sz="1700" dirty="0"/>
              <a:t>Teams and services for children. </a:t>
            </a:r>
          </a:p>
        </p:txBody>
      </p:sp>
    </p:spTree>
    <p:extLst>
      <p:ext uri="{BB962C8B-B14F-4D97-AF65-F5344CB8AC3E}">
        <p14:creationId xmlns:p14="http://schemas.microsoft.com/office/powerpoint/2010/main" val="2509034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4B0ED851-B76B-6416-1E84-6586CF17F0B8}"/>
              </a:ext>
            </a:extLst>
          </p:cNvPr>
          <p:cNvSpPr/>
          <p:nvPr/>
        </p:nvSpPr>
        <p:spPr>
          <a:xfrm>
            <a:off x="719729" y="2455560"/>
            <a:ext cx="5939661" cy="21454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28600" tIns="228600" rIns="228600" bIns="0" rtlCol="0" anchor="b">
            <a:normAutofit fontScale="85000" lnSpcReduction="20000"/>
          </a:bodyPr>
          <a:lstStyle/>
          <a:p>
            <a:pPr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spc="-15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Anti social </a:t>
            </a:r>
            <a:r>
              <a:rPr lang="en-US" sz="7200" spc="-15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behaviour</a:t>
            </a:r>
            <a:r>
              <a:rPr lang="en-US" sz="7200" spc="-15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6" name="Right Arrow 5">
            <a:extLst>
              <a:ext uri="{FF2B5EF4-FFF2-40B4-BE49-F238E27FC236}">
                <a16:creationId xmlns:a16="http://schemas.microsoft.com/office/drawing/2014/main" id="{A092B976-CF5E-6BE8-51E6-6A57187B8163}"/>
              </a:ext>
            </a:extLst>
          </p:cNvPr>
          <p:cNvSpPr/>
          <p:nvPr/>
        </p:nvSpPr>
        <p:spPr>
          <a:xfrm>
            <a:off x="8165888" y="3093382"/>
            <a:ext cx="982966" cy="43489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Up Arrow 6">
            <a:extLst>
              <a:ext uri="{FF2B5EF4-FFF2-40B4-BE49-F238E27FC236}">
                <a16:creationId xmlns:a16="http://schemas.microsoft.com/office/drawing/2014/main" id="{45A98061-2553-B0A7-8302-151C5DADC074}"/>
              </a:ext>
            </a:extLst>
          </p:cNvPr>
          <p:cNvSpPr/>
          <p:nvPr/>
        </p:nvSpPr>
        <p:spPr>
          <a:xfrm flipH="1">
            <a:off x="5314853" y="1302312"/>
            <a:ext cx="447033" cy="906367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Up Arrow 7">
            <a:extLst>
              <a:ext uri="{FF2B5EF4-FFF2-40B4-BE49-F238E27FC236}">
                <a16:creationId xmlns:a16="http://schemas.microsoft.com/office/drawing/2014/main" id="{8EAF9149-3741-AB10-CE6A-D5E201A0693D}"/>
              </a:ext>
            </a:extLst>
          </p:cNvPr>
          <p:cNvSpPr/>
          <p:nvPr/>
        </p:nvSpPr>
        <p:spPr>
          <a:xfrm flipH="1">
            <a:off x="7125264" y="1679319"/>
            <a:ext cx="447033" cy="906367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Up Arrow 28">
            <a:extLst>
              <a:ext uri="{FF2B5EF4-FFF2-40B4-BE49-F238E27FC236}">
                <a16:creationId xmlns:a16="http://schemas.microsoft.com/office/drawing/2014/main" id="{8CEC3539-1CE1-2A93-D84B-56868219360D}"/>
              </a:ext>
            </a:extLst>
          </p:cNvPr>
          <p:cNvSpPr/>
          <p:nvPr/>
        </p:nvSpPr>
        <p:spPr>
          <a:xfrm flipH="1">
            <a:off x="2417816" y="1902090"/>
            <a:ext cx="447033" cy="906367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Down Arrow 33">
            <a:extLst>
              <a:ext uri="{FF2B5EF4-FFF2-40B4-BE49-F238E27FC236}">
                <a16:creationId xmlns:a16="http://schemas.microsoft.com/office/drawing/2014/main" id="{3BDDBF1A-B043-22B8-DA42-F01E4E69FF4D}"/>
              </a:ext>
            </a:extLst>
          </p:cNvPr>
          <p:cNvSpPr/>
          <p:nvPr/>
        </p:nvSpPr>
        <p:spPr>
          <a:xfrm flipH="1">
            <a:off x="3388885" y="4234237"/>
            <a:ext cx="370207" cy="66999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Down Arrow 35">
            <a:extLst>
              <a:ext uri="{FF2B5EF4-FFF2-40B4-BE49-F238E27FC236}">
                <a16:creationId xmlns:a16="http://schemas.microsoft.com/office/drawing/2014/main" id="{D6631F0C-FBCF-3745-69C6-52EF52DE3891}"/>
              </a:ext>
            </a:extLst>
          </p:cNvPr>
          <p:cNvSpPr/>
          <p:nvPr/>
        </p:nvSpPr>
        <p:spPr>
          <a:xfrm flipH="1">
            <a:off x="6692471" y="4228137"/>
            <a:ext cx="370207" cy="66999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Cloud 56">
            <a:extLst>
              <a:ext uri="{FF2B5EF4-FFF2-40B4-BE49-F238E27FC236}">
                <a16:creationId xmlns:a16="http://schemas.microsoft.com/office/drawing/2014/main" id="{35FCB48E-3169-B8DA-DAB0-377CB36E5EDF}"/>
              </a:ext>
            </a:extLst>
          </p:cNvPr>
          <p:cNvSpPr/>
          <p:nvPr/>
        </p:nvSpPr>
        <p:spPr>
          <a:xfrm>
            <a:off x="1270049" y="832326"/>
            <a:ext cx="2480636" cy="915682"/>
          </a:xfrm>
          <a:prstGeom prst="cloud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Rude</a:t>
            </a:r>
          </a:p>
        </p:txBody>
      </p:sp>
      <p:sp>
        <p:nvSpPr>
          <p:cNvPr id="59" name="Cloud 58">
            <a:extLst>
              <a:ext uri="{FF2B5EF4-FFF2-40B4-BE49-F238E27FC236}">
                <a16:creationId xmlns:a16="http://schemas.microsoft.com/office/drawing/2014/main" id="{3F9A2331-CEFB-0087-32D4-90AB2055A155}"/>
              </a:ext>
            </a:extLst>
          </p:cNvPr>
          <p:cNvSpPr/>
          <p:nvPr/>
        </p:nvSpPr>
        <p:spPr>
          <a:xfrm>
            <a:off x="4419646" y="356589"/>
            <a:ext cx="2480636" cy="91568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Lying</a:t>
            </a:r>
          </a:p>
        </p:txBody>
      </p:sp>
      <p:sp>
        <p:nvSpPr>
          <p:cNvPr id="67" name="Cloud 66">
            <a:extLst>
              <a:ext uri="{FF2B5EF4-FFF2-40B4-BE49-F238E27FC236}">
                <a16:creationId xmlns:a16="http://schemas.microsoft.com/office/drawing/2014/main" id="{D651F160-6196-E58A-5323-867EA4261EE8}"/>
              </a:ext>
            </a:extLst>
          </p:cNvPr>
          <p:cNvSpPr/>
          <p:nvPr/>
        </p:nvSpPr>
        <p:spPr>
          <a:xfrm>
            <a:off x="1899323" y="4963585"/>
            <a:ext cx="2741466" cy="91568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solidFill>
                  <a:schemeClr val="tx1"/>
                </a:solidFill>
              </a:rPr>
              <a:t>Vandalism</a:t>
            </a:r>
          </a:p>
        </p:txBody>
      </p:sp>
      <p:sp>
        <p:nvSpPr>
          <p:cNvPr id="73" name="Cloud 72">
            <a:extLst>
              <a:ext uri="{FF2B5EF4-FFF2-40B4-BE49-F238E27FC236}">
                <a16:creationId xmlns:a16="http://schemas.microsoft.com/office/drawing/2014/main" id="{51800066-BEB5-0E14-D2BF-AE96E2E0B561}"/>
              </a:ext>
            </a:extLst>
          </p:cNvPr>
          <p:cNvSpPr/>
          <p:nvPr/>
        </p:nvSpPr>
        <p:spPr>
          <a:xfrm>
            <a:off x="6164538" y="4842743"/>
            <a:ext cx="2480636" cy="91568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solidFill>
                  <a:schemeClr val="tx1"/>
                </a:solidFill>
              </a:rPr>
              <a:t>Theft</a:t>
            </a:r>
          </a:p>
        </p:txBody>
      </p:sp>
      <p:sp>
        <p:nvSpPr>
          <p:cNvPr id="74" name="Cloud 73">
            <a:extLst>
              <a:ext uri="{FF2B5EF4-FFF2-40B4-BE49-F238E27FC236}">
                <a16:creationId xmlns:a16="http://schemas.microsoft.com/office/drawing/2014/main" id="{91B035FF-33EE-761F-784F-0F28CAB0CAC5}"/>
              </a:ext>
            </a:extLst>
          </p:cNvPr>
          <p:cNvSpPr/>
          <p:nvPr/>
        </p:nvSpPr>
        <p:spPr>
          <a:xfrm>
            <a:off x="9111526" y="2883233"/>
            <a:ext cx="2932761" cy="91568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solidFill>
                  <a:schemeClr val="tx1"/>
                </a:solidFill>
              </a:rPr>
              <a:t>Threatening behavior</a:t>
            </a:r>
          </a:p>
        </p:txBody>
      </p:sp>
      <p:sp>
        <p:nvSpPr>
          <p:cNvPr id="75" name="Cloud 74">
            <a:extLst>
              <a:ext uri="{FF2B5EF4-FFF2-40B4-BE49-F238E27FC236}">
                <a16:creationId xmlns:a16="http://schemas.microsoft.com/office/drawing/2014/main" id="{F0F60F5E-027C-77E5-3B91-C3FE665A6D70}"/>
              </a:ext>
            </a:extLst>
          </p:cNvPr>
          <p:cNvSpPr/>
          <p:nvPr/>
        </p:nvSpPr>
        <p:spPr>
          <a:xfrm>
            <a:off x="7098719" y="935910"/>
            <a:ext cx="4124179" cy="91568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>
                <a:solidFill>
                  <a:schemeClr val="tx1"/>
                </a:solidFill>
              </a:rPr>
              <a:t>Physically harmful to others</a:t>
            </a:r>
          </a:p>
        </p:txBody>
      </p:sp>
    </p:spTree>
    <p:extLst>
      <p:ext uri="{BB962C8B-B14F-4D97-AF65-F5344CB8AC3E}">
        <p14:creationId xmlns:p14="http://schemas.microsoft.com/office/powerpoint/2010/main" val="20649610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53302-84AE-9825-A748-13F24EA98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4174850" cy="5504688"/>
          </a:xfrm>
        </p:spPr>
        <p:txBody>
          <a:bodyPr>
            <a:normAutofit/>
          </a:bodyPr>
          <a:lstStyle/>
          <a:p>
            <a:r>
              <a:rPr lang="en-US" sz="5600" dirty="0"/>
              <a:t>What are the implications?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7257915A-224E-DDB9-CB4D-F922B22F4BC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68389" y="620392"/>
          <a:ext cx="6263640" cy="59410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3072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89FFF-55B3-1C60-B08C-7B6F1AE35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433545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chemeClr val="tx1"/>
                </a:solidFill>
              </a:rPr>
              <a:t>Domestic Violence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E47A03-6729-38E6-BE53-EB7C3F057F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351" y="2426818"/>
            <a:ext cx="4860348" cy="399763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CF6120C-C8E4-A84E-AF2B-1F48E08005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5073" y="2897980"/>
            <a:ext cx="5455917" cy="3055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6272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25261-A2AD-F9A3-B449-7F0898E57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>
            <a:normAutofit/>
          </a:bodyPr>
          <a:lstStyle/>
          <a:p>
            <a:r>
              <a:rPr lang="en-US"/>
              <a:t>Parents</a:t>
            </a:r>
          </a:p>
        </p:txBody>
      </p:sp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B9DEC840-F939-45FA-2E7B-B39E9927A49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574890" y="803186"/>
          <a:ext cx="5821767" cy="5287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6925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3276A-9350-2E7C-DCC2-E97A6E37B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US" sz="3100">
                <a:solidFill>
                  <a:schemeClr val="tx1"/>
                </a:solidFill>
              </a:rPr>
              <a:t>How do they impact the individuals and family as a whole</a:t>
            </a:r>
          </a:p>
        </p:txBody>
      </p:sp>
      <p:graphicFrame>
        <p:nvGraphicFramePr>
          <p:cNvPr id="123" name="Content Placeholder 2">
            <a:extLst>
              <a:ext uri="{FF2B5EF4-FFF2-40B4-BE49-F238E27FC236}">
                <a16:creationId xmlns:a16="http://schemas.microsoft.com/office/drawing/2014/main" id="{786CA380-C0FB-B779-384A-E3D37C6B682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678513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8C81F-D14C-AADE-E7EA-208D57883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Options to Consider When Assessing the Family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4274C-7F37-A323-B750-5AA5ADC57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391995"/>
            <a:ext cx="5355276" cy="3174788"/>
          </a:xfrm>
        </p:spPr>
        <p:txBody>
          <a:bodyPr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/>
              <a:t>Whole Family Assessment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/>
              <a:t>Multi-disciplinary Assessment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/>
              <a:t>Children’s Rights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 descr="A hand of two adults and a kid on top of each other">
            <a:extLst>
              <a:ext uri="{FF2B5EF4-FFF2-40B4-BE49-F238E27FC236}">
                <a16:creationId xmlns:a16="http://schemas.microsoft.com/office/drawing/2014/main" id="{64EDBD2D-4EA6-2502-919F-84C8347050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242" r="18037" b="-1"/>
          <a:stretch/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527682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76C86B-82BB-BAF0-B9C8-A405C1904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/>
              <a:t>Whole Family Assessment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4E1D7F-5807-8CAE-8E91-EB432EE519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129" y="2198362"/>
            <a:ext cx="6319476" cy="4050041"/>
          </a:xfrm>
        </p:spPr>
        <p:txBody>
          <a:bodyPr>
            <a:normAutofit fontScale="92500" lnSpcReduction="20000"/>
          </a:bodyPr>
          <a:lstStyle/>
          <a:p>
            <a:r>
              <a:rPr lang="en-GB" sz="1800" dirty="0"/>
              <a:t>Usually done by the local council and referral team (ASB in this case)</a:t>
            </a:r>
          </a:p>
          <a:p>
            <a:r>
              <a:rPr lang="en-GB" sz="1800" dirty="0"/>
              <a:t>Involves investigating each family member’s: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1800" dirty="0"/>
              <a:t>Needs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1800" dirty="0"/>
              <a:t>Their relationships with the other family members (Kendall et al, 2010)</a:t>
            </a:r>
          </a:p>
          <a:p>
            <a:endParaRPr lang="en-GB" sz="1800" dirty="0"/>
          </a:p>
          <a:p>
            <a:r>
              <a:rPr lang="en-GB" sz="1800" dirty="0"/>
              <a:t>Assessment would include the 2 daughters who might be ignored in other assessments (focusing only on the son and parents)</a:t>
            </a:r>
          </a:p>
          <a:p>
            <a:r>
              <a:rPr lang="en-GB" sz="1800" dirty="0"/>
              <a:t>Might also help deal with domestic violence by assessing relationships (between parents)</a:t>
            </a:r>
          </a:p>
          <a:p>
            <a:endParaRPr lang="en-GB" sz="1800" dirty="0"/>
          </a:p>
          <a:p>
            <a:r>
              <a:rPr lang="en-GB" sz="1800" dirty="0"/>
              <a:t>Ensures that the support plan considers and improves the whole family’s wellbeing equally rather than focusing only on certain people</a:t>
            </a:r>
          </a:p>
          <a:p>
            <a:endParaRPr lang="en-GB" sz="1300" dirty="0"/>
          </a:p>
          <a:p>
            <a:endParaRPr lang="en-GB" sz="1300" dirty="0"/>
          </a:p>
        </p:txBody>
      </p:sp>
      <p:pic>
        <p:nvPicPr>
          <p:cNvPr id="4" name="Picture 3" descr="A group of people sitting on a couch&#10;&#10;Description automatically generated with medium confidence">
            <a:extLst>
              <a:ext uri="{FF2B5EF4-FFF2-40B4-BE49-F238E27FC236}">
                <a16:creationId xmlns:a16="http://schemas.microsoft.com/office/drawing/2014/main" id="{A3ACE363-1E27-3467-796B-B0D6B7A6B4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7733" y="2626320"/>
            <a:ext cx="3820139" cy="2292083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1642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87B229-18CB-AF3C-24ED-28F1E094D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 dirty="0"/>
              <a:t>Multi-disciplinary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8B274-5516-F709-C00B-A5BE52A1C7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128" y="2198362"/>
            <a:ext cx="6235702" cy="4050041"/>
          </a:xfrm>
        </p:spPr>
        <p:txBody>
          <a:bodyPr>
            <a:normAutofit lnSpcReduction="10000"/>
          </a:bodyPr>
          <a:lstStyle/>
          <a:p>
            <a:r>
              <a:rPr lang="en-GB" sz="1800" dirty="0">
                <a:effectLst/>
                <a:latin typeface="Helvetica Neue" panose="02000503000000020004" pitchFamily="2" charset="0"/>
              </a:rPr>
              <a:t>Involves staff from different health and social care services working together to support vulnerable people (</a:t>
            </a:r>
            <a:r>
              <a:rPr lang="en-GB" sz="1800" dirty="0" err="1">
                <a:effectLst/>
                <a:latin typeface="Helvetica Neue" panose="02000503000000020004" pitchFamily="2" charset="0"/>
              </a:rPr>
              <a:t>Ndoro</a:t>
            </a:r>
            <a:r>
              <a:rPr lang="en-GB" sz="1800" dirty="0">
                <a:effectLst/>
                <a:latin typeface="Helvetica Neue" panose="02000503000000020004" pitchFamily="2" charset="0"/>
              </a:rPr>
              <a:t>, 2014)</a:t>
            </a:r>
          </a:p>
          <a:p>
            <a:endParaRPr lang="en-GB" sz="1800" dirty="0">
              <a:effectLst/>
              <a:latin typeface="Helvetica Neue" panose="02000503000000020004" pitchFamily="2" charset="0"/>
            </a:endParaRPr>
          </a:p>
          <a:p>
            <a:r>
              <a:rPr lang="en-GB" sz="1800" dirty="0">
                <a:latin typeface="Helvetica Neue" panose="02000503000000020004" pitchFamily="2" charset="0"/>
              </a:rPr>
              <a:t>Important as the family is dealing with several issues requiring different teams including: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Helvetica Neue" panose="02000503000000020004" pitchFamily="2" charset="0"/>
              </a:rPr>
              <a:t>Alcohol problems – substance misuse team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1800" dirty="0">
                <a:latin typeface="Helvetica Neue" panose="02000503000000020004" pitchFamily="2" charset="0"/>
              </a:rPr>
              <a:t>Parenting issues – social services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Helvetica Neue" panose="02000503000000020004" pitchFamily="2" charset="0"/>
              </a:rPr>
              <a:t>Behavioural issues – mental health </a:t>
            </a:r>
            <a:r>
              <a:rPr lang="en-GB" sz="1800" dirty="0">
                <a:latin typeface="Helvetica Neue" panose="02000503000000020004" pitchFamily="2" charset="0"/>
              </a:rPr>
              <a:t>team etc.</a:t>
            </a:r>
          </a:p>
          <a:p>
            <a:pPr lvl="1"/>
            <a:endParaRPr lang="en-GB" sz="1800" dirty="0">
              <a:effectLst/>
              <a:latin typeface="Helvetica Neue" panose="02000503000000020004" pitchFamily="2" charset="0"/>
            </a:endParaRPr>
          </a:p>
          <a:p>
            <a:r>
              <a:rPr lang="en-GB" sz="1800" dirty="0">
                <a:effectLst/>
                <a:latin typeface="Helvetica Neue" panose="02000503000000020004" pitchFamily="2" charset="0"/>
              </a:rPr>
              <a:t>Ensures that family are not passed around between teams – helps </a:t>
            </a:r>
            <a:r>
              <a:rPr lang="en-GB" sz="1800" dirty="0">
                <a:latin typeface="Helvetica Neue" panose="02000503000000020004" pitchFamily="2" charset="0"/>
              </a:rPr>
              <a:t>professionals get a full picture of what is happening with the family</a:t>
            </a:r>
          </a:p>
          <a:p>
            <a:pPr lvl="1"/>
            <a:r>
              <a:rPr lang="en-GB" sz="1800" dirty="0">
                <a:effectLst/>
                <a:latin typeface="Helvetica Neue" panose="02000503000000020004" pitchFamily="2" charset="0"/>
              </a:rPr>
              <a:t>Helps improve the current situation as a whole</a:t>
            </a:r>
          </a:p>
          <a:p>
            <a:endParaRPr lang="en-GB" sz="1400" dirty="0">
              <a:effectLst/>
              <a:latin typeface="Helvetica Neue" panose="02000503000000020004" pitchFamily="2" charset="0"/>
            </a:endParaRPr>
          </a:p>
          <a:p>
            <a:endParaRPr lang="en-GB" sz="1400" dirty="0"/>
          </a:p>
        </p:txBody>
      </p:sp>
      <p:pic>
        <p:nvPicPr>
          <p:cNvPr id="4" name="Picture 3" descr="Text&#10;&#10;Description automatically generated with low confidence">
            <a:extLst>
              <a:ext uri="{FF2B5EF4-FFF2-40B4-BE49-F238E27FC236}">
                <a16:creationId xmlns:a16="http://schemas.microsoft.com/office/drawing/2014/main" id="{A370FAE5-0460-A042-A374-C0576397D7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3958" y="2626321"/>
            <a:ext cx="3903914" cy="2342348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7307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6566A7-76DA-6DD2-F675-D3B726EBB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 dirty="0"/>
              <a:t>Children’s Rights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0DC7C-E668-7BD4-B635-87707EEEBD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643" y="2198362"/>
            <a:ext cx="6424862" cy="4050041"/>
          </a:xfrm>
        </p:spPr>
        <p:txBody>
          <a:bodyPr>
            <a:normAutofit fontScale="92500" lnSpcReduction="10000"/>
          </a:bodyPr>
          <a:lstStyle/>
          <a:p>
            <a:r>
              <a:rPr lang="en-GB" sz="1800" dirty="0"/>
              <a:t>Important that the children in the family’s rights are respected otherwise their wellbeing may be affected</a:t>
            </a:r>
          </a:p>
          <a:p>
            <a:endParaRPr lang="en-GB" sz="1800" dirty="0"/>
          </a:p>
          <a:p>
            <a:r>
              <a:rPr lang="en-GB" sz="1800" dirty="0"/>
              <a:t>Children’s rights are influenced by national and international laws and policies</a:t>
            </a:r>
          </a:p>
          <a:p>
            <a:endParaRPr lang="en-GB" sz="1800" dirty="0"/>
          </a:p>
          <a:p>
            <a:pPr lvl="1"/>
            <a:r>
              <a:rPr lang="en-GB" sz="1800" dirty="0"/>
              <a:t>International: The 1989 UN Conventions of the Rights of the Child (Nicholl, 2019)</a:t>
            </a:r>
          </a:p>
          <a:p>
            <a:pPr marL="800100" lvl="2" indent="-342900">
              <a:buFont typeface="Arial" panose="020B0604020202020204" pitchFamily="34" charset="0"/>
              <a:buChar char="•"/>
            </a:pPr>
            <a:r>
              <a:rPr lang="en-GB" sz="1800" dirty="0"/>
              <a:t>Children deserve protection</a:t>
            </a:r>
          </a:p>
          <a:p>
            <a:pPr marL="800100" lvl="2" indent="-342900">
              <a:buFont typeface="Arial" panose="020B0604020202020204" pitchFamily="34" charset="0"/>
              <a:buChar char="•"/>
            </a:pPr>
            <a:r>
              <a:rPr lang="en-GB" sz="1800" dirty="0"/>
              <a:t>Children need suitable living arrangements etc.</a:t>
            </a:r>
          </a:p>
          <a:p>
            <a:pPr marL="800100" lvl="2" indent="-342900">
              <a:buFont typeface="Arial" panose="020B0604020202020204" pitchFamily="34" charset="0"/>
              <a:buChar char="•"/>
            </a:pPr>
            <a:endParaRPr lang="en-GB" sz="1800" dirty="0"/>
          </a:p>
          <a:p>
            <a:pPr lvl="1"/>
            <a:r>
              <a:rPr lang="en-GB" sz="1800" dirty="0"/>
              <a:t>National: Children’s Act 1989, 2004</a:t>
            </a:r>
          </a:p>
          <a:p>
            <a:pPr marL="742950" lvl="2" indent="-285750">
              <a:buFont typeface="Arial" panose="020B0604020202020204" pitchFamily="34" charset="0"/>
              <a:buChar char="•"/>
            </a:pPr>
            <a:r>
              <a:rPr lang="en-GB" sz="1800" dirty="0"/>
              <a:t>Children best looked after by their family</a:t>
            </a:r>
          </a:p>
          <a:p>
            <a:pPr marL="742950" lvl="2" indent="-285750">
              <a:buFont typeface="Arial" panose="020B0604020202020204" pitchFamily="34" charset="0"/>
              <a:buChar char="•"/>
            </a:pPr>
            <a:r>
              <a:rPr lang="en-GB" sz="1800" dirty="0"/>
              <a:t>Local authority and school’s have to step in if child’s welfare is at risk (safeguarding)</a:t>
            </a:r>
          </a:p>
        </p:txBody>
      </p:sp>
      <p:pic>
        <p:nvPicPr>
          <p:cNvPr id="4" name="Picture 3" descr="A child holding a sign&#10;&#10;Description automatically generated">
            <a:extLst>
              <a:ext uri="{FF2B5EF4-FFF2-40B4-BE49-F238E27FC236}">
                <a16:creationId xmlns:a16="http://schemas.microsoft.com/office/drawing/2014/main" id="{EF98EFCB-2105-FAC3-3716-DB11D5EDF6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80801" y="1762242"/>
            <a:ext cx="3326398" cy="2395006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UN News | Global perspective Human stories">
            <a:extLst>
              <a:ext uri="{FF2B5EF4-FFF2-40B4-BE49-F238E27FC236}">
                <a16:creationId xmlns:a16="http://schemas.microsoft.com/office/drawing/2014/main" id="{4FCF57CF-6C1A-05C5-0957-EA66FC810F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3708" y="4415843"/>
            <a:ext cx="3781258" cy="1154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89782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 1">
            <a:extLst>
              <a:ext uri="{FF2B5EF4-FFF2-40B4-BE49-F238E27FC236}">
                <a16:creationId xmlns:a16="http://schemas.microsoft.com/office/drawing/2014/main" id="{22016BA9-5FB3-CBF8-AADF-59089CD57978}"/>
              </a:ext>
            </a:extLst>
          </p:cNvPr>
          <p:cNvSpPr/>
          <p:nvPr/>
        </p:nvSpPr>
        <p:spPr>
          <a:xfrm>
            <a:off x="4556312" y="2351218"/>
            <a:ext cx="3079376" cy="2155563"/>
          </a:xfrm>
          <a:prstGeom prst="cloud">
            <a:avLst/>
          </a:prstGeom>
          <a:solidFill>
            <a:schemeClr val="accent2"/>
          </a:solidFill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Teams and services that should be involved 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0587D11F-533F-E66D-3BB5-C35BCCDEBCBD}"/>
              </a:ext>
            </a:extLst>
          </p:cNvPr>
          <p:cNvSpPr/>
          <p:nvPr/>
        </p:nvSpPr>
        <p:spPr>
          <a:xfrm>
            <a:off x="1409601" y="777437"/>
            <a:ext cx="1798320" cy="1097280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CAMHS</a:t>
            </a:r>
          </a:p>
        </p:txBody>
      </p:sp>
      <p:cxnSp>
        <p:nvCxnSpPr>
          <p:cNvPr id="7" name="Curved Connector 6">
            <a:extLst>
              <a:ext uri="{FF2B5EF4-FFF2-40B4-BE49-F238E27FC236}">
                <a16:creationId xmlns:a16="http://schemas.microsoft.com/office/drawing/2014/main" id="{EE04050C-47FA-7D32-8241-CFC933ED7010}"/>
              </a:ext>
            </a:extLst>
          </p:cNvPr>
          <p:cNvCxnSpPr>
            <a:cxnSpLocks/>
            <a:stCxn id="3" idx="6"/>
            <a:endCxn id="2" idx="2"/>
          </p:cNvCxnSpPr>
          <p:nvPr/>
        </p:nvCxnSpPr>
        <p:spPr>
          <a:xfrm>
            <a:off x="3207921" y="1326077"/>
            <a:ext cx="1357943" cy="2102923"/>
          </a:xfrm>
          <a:prstGeom prst="curvedConnector3">
            <a:avLst>
              <a:gd name="adj1" fmla="val 50000"/>
            </a:avLst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Oval 8">
            <a:extLst>
              <a:ext uri="{FF2B5EF4-FFF2-40B4-BE49-F238E27FC236}">
                <a16:creationId xmlns:a16="http://schemas.microsoft.com/office/drawing/2014/main" id="{E986EBC0-8720-78BC-3160-6CCCA475F69C}"/>
              </a:ext>
            </a:extLst>
          </p:cNvPr>
          <p:cNvSpPr/>
          <p:nvPr/>
        </p:nvSpPr>
        <p:spPr>
          <a:xfrm>
            <a:off x="1288879" y="3831840"/>
            <a:ext cx="2039763" cy="1244601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Counselling (NHS)</a:t>
            </a:r>
          </a:p>
        </p:txBody>
      </p:sp>
      <p:cxnSp>
        <p:nvCxnSpPr>
          <p:cNvPr id="10" name="Curved Connector 9">
            <a:extLst>
              <a:ext uri="{FF2B5EF4-FFF2-40B4-BE49-F238E27FC236}">
                <a16:creationId xmlns:a16="http://schemas.microsoft.com/office/drawing/2014/main" id="{3CB46268-97D8-D70E-A3ED-4FC6670E2356}"/>
              </a:ext>
            </a:extLst>
          </p:cNvPr>
          <p:cNvCxnSpPr>
            <a:cxnSpLocks/>
          </p:cNvCxnSpPr>
          <p:nvPr/>
        </p:nvCxnSpPr>
        <p:spPr>
          <a:xfrm flipV="1">
            <a:off x="3322320" y="3637280"/>
            <a:ext cx="1412240" cy="816861"/>
          </a:xfrm>
          <a:prstGeom prst="curvedConnector3">
            <a:avLst>
              <a:gd name="adj1" fmla="val 50000"/>
            </a:avLst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9" name="Oval 18">
            <a:extLst>
              <a:ext uri="{FF2B5EF4-FFF2-40B4-BE49-F238E27FC236}">
                <a16:creationId xmlns:a16="http://schemas.microsoft.com/office/drawing/2014/main" id="{21812565-FC9F-A427-721E-F6E1B6E2266E}"/>
              </a:ext>
            </a:extLst>
          </p:cNvPr>
          <p:cNvSpPr/>
          <p:nvPr/>
        </p:nvSpPr>
        <p:spPr>
          <a:xfrm>
            <a:off x="274633" y="3146997"/>
            <a:ext cx="1544195" cy="587563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bg1"/>
                </a:solidFill>
              </a:rPr>
              <a:t>Relationship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564645E5-75E3-FEA7-E5A6-151687F48C61}"/>
              </a:ext>
            </a:extLst>
          </p:cNvPr>
          <p:cNvSpPr/>
          <p:nvPr/>
        </p:nvSpPr>
        <p:spPr>
          <a:xfrm>
            <a:off x="274632" y="5271001"/>
            <a:ext cx="1544195" cy="587563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bg1"/>
                </a:solidFill>
              </a:rPr>
              <a:t>Substance Abuse</a:t>
            </a:r>
            <a:endParaRPr lang="en-GB" sz="1400" dirty="0">
              <a:solidFill>
                <a:schemeClr val="bg1"/>
              </a:solidFill>
            </a:endParaRPr>
          </a:p>
        </p:txBody>
      </p:sp>
      <p:cxnSp>
        <p:nvCxnSpPr>
          <p:cNvPr id="21" name="Curved Connector 20">
            <a:extLst>
              <a:ext uri="{FF2B5EF4-FFF2-40B4-BE49-F238E27FC236}">
                <a16:creationId xmlns:a16="http://schemas.microsoft.com/office/drawing/2014/main" id="{6B9DC8E6-C440-991D-94F4-9D36354263B3}"/>
              </a:ext>
            </a:extLst>
          </p:cNvPr>
          <p:cNvCxnSpPr>
            <a:cxnSpLocks/>
            <a:stCxn id="19" idx="6"/>
            <a:endCxn id="9" idx="0"/>
          </p:cNvCxnSpPr>
          <p:nvPr/>
        </p:nvCxnSpPr>
        <p:spPr>
          <a:xfrm>
            <a:off x="1818828" y="3440779"/>
            <a:ext cx="489933" cy="391061"/>
          </a:xfrm>
          <a:prstGeom prst="curvedConnector2">
            <a:avLst/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4" name="Curved Connector 23">
            <a:extLst>
              <a:ext uri="{FF2B5EF4-FFF2-40B4-BE49-F238E27FC236}">
                <a16:creationId xmlns:a16="http://schemas.microsoft.com/office/drawing/2014/main" id="{57781EC0-6370-8A20-B35D-A426D4E871C0}"/>
              </a:ext>
            </a:extLst>
          </p:cNvPr>
          <p:cNvCxnSpPr>
            <a:cxnSpLocks/>
            <a:endCxn id="9" idx="4"/>
          </p:cNvCxnSpPr>
          <p:nvPr/>
        </p:nvCxnSpPr>
        <p:spPr>
          <a:xfrm flipV="1">
            <a:off x="1818827" y="5076441"/>
            <a:ext cx="489934" cy="488341"/>
          </a:xfrm>
          <a:prstGeom prst="curvedConnector2">
            <a:avLst/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6" name="Curved Connector 25">
            <a:extLst>
              <a:ext uri="{FF2B5EF4-FFF2-40B4-BE49-F238E27FC236}">
                <a16:creationId xmlns:a16="http://schemas.microsoft.com/office/drawing/2014/main" id="{9FAE9E11-30D9-DEB0-1AF1-AF9D97B36FE5}"/>
              </a:ext>
            </a:extLst>
          </p:cNvPr>
          <p:cNvCxnSpPr>
            <a:cxnSpLocks/>
            <a:stCxn id="29" idx="0"/>
          </p:cNvCxnSpPr>
          <p:nvPr/>
        </p:nvCxnSpPr>
        <p:spPr>
          <a:xfrm rot="5400000" flipH="1" flipV="1">
            <a:off x="3985832" y="4455961"/>
            <a:ext cx="1323270" cy="639172"/>
          </a:xfrm>
          <a:prstGeom prst="curvedConnector3">
            <a:avLst>
              <a:gd name="adj1" fmla="val 50000"/>
            </a:avLst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9" name="Oval 28">
            <a:extLst>
              <a:ext uri="{FF2B5EF4-FFF2-40B4-BE49-F238E27FC236}">
                <a16:creationId xmlns:a16="http://schemas.microsoft.com/office/drawing/2014/main" id="{2E761DC2-80D6-70B3-05F3-8F583A4ED955}"/>
              </a:ext>
            </a:extLst>
          </p:cNvPr>
          <p:cNvSpPr/>
          <p:nvPr/>
        </p:nvSpPr>
        <p:spPr>
          <a:xfrm>
            <a:off x="3201634" y="5437182"/>
            <a:ext cx="2252494" cy="1244601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Safeguarding (NHS)</a:t>
            </a: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EB223B2A-39A7-116B-908B-AA91D096DC03}"/>
              </a:ext>
            </a:extLst>
          </p:cNvPr>
          <p:cNvSpPr/>
          <p:nvPr/>
        </p:nvSpPr>
        <p:spPr>
          <a:xfrm>
            <a:off x="3886892" y="307901"/>
            <a:ext cx="1798320" cy="1097280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Social Services</a:t>
            </a:r>
          </a:p>
        </p:txBody>
      </p:sp>
      <p:cxnSp>
        <p:nvCxnSpPr>
          <p:cNvPr id="33" name="Curved Connector 32">
            <a:extLst>
              <a:ext uri="{FF2B5EF4-FFF2-40B4-BE49-F238E27FC236}">
                <a16:creationId xmlns:a16="http://schemas.microsoft.com/office/drawing/2014/main" id="{CE5C0B7E-70E2-A9AF-6E71-1517E0681865}"/>
              </a:ext>
            </a:extLst>
          </p:cNvPr>
          <p:cNvCxnSpPr>
            <a:cxnSpLocks/>
            <a:endCxn id="32" idx="4"/>
          </p:cNvCxnSpPr>
          <p:nvPr/>
        </p:nvCxnSpPr>
        <p:spPr>
          <a:xfrm rot="16200000" flipV="1">
            <a:off x="4565691" y="1625543"/>
            <a:ext cx="1202855" cy="762132"/>
          </a:xfrm>
          <a:prstGeom prst="curvedConnector3">
            <a:avLst>
              <a:gd name="adj1" fmla="val 50000"/>
            </a:avLst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38" name="Oval 37">
            <a:extLst>
              <a:ext uri="{FF2B5EF4-FFF2-40B4-BE49-F238E27FC236}">
                <a16:creationId xmlns:a16="http://schemas.microsoft.com/office/drawing/2014/main" id="{2A99E81C-0BA2-58B6-269F-A6856F58B6F7}"/>
              </a:ext>
            </a:extLst>
          </p:cNvPr>
          <p:cNvSpPr/>
          <p:nvPr/>
        </p:nvSpPr>
        <p:spPr>
          <a:xfrm>
            <a:off x="7623331" y="241154"/>
            <a:ext cx="2064366" cy="1352868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Citizen’s Advice Bureau</a:t>
            </a:r>
          </a:p>
        </p:txBody>
      </p:sp>
      <p:cxnSp>
        <p:nvCxnSpPr>
          <p:cNvPr id="39" name="Curved Connector 38">
            <a:extLst>
              <a:ext uri="{FF2B5EF4-FFF2-40B4-BE49-F238E27FC236}">
                <a16:creationId xmlns:a16="http://schemas.microsoft.com/office/drawing/2014/main" id="{C124650A-3728-3754-2462-86D6BFAD15E9}"/>
              </a:ext>
            </a:extLst>
          </p:cNvPr>
          <p:cNvCxnSpPr>
            <a:cxnSpLocks/>
          </p:cNvCxnSpPr>
          <p:nvPr/>
        </p:nvCxnSpPr>
        <p:spPr>
          <a:xfrm rot="5400000" flipH="1" flipV="1">
            <a:off x="6996073" y="1690818"/>
            <a:ext cx="1224495" cy="634659"/>
          </a:xfrm>
          <a:prstGeom prst="curvedConnector3">
            <a:avLst>
              <a:gd name="adj1" fmla="val 50000"/>
            </a:avLst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45" name="Oval 44">
            <a:extLst>
              <a:ext uri="{FF2B5EF4-FFF2-40B4-BE49-F238E27FC236}">
                <a16:creationId xmlns:a16="http://schemas.microsoft.com/office/drawing/2014/main" id="{E4BFB0F0-ECD9-C9D1-9369-CC6F3C426DB7}"/>
              </a:ext>
            </a:extLst>
          </p:cNvPr>
          <p:cNvSpPr/>
          <p:nvPr/>
        </p:nvSpPr>
        <p:spPr>
          <a:xfrm>
            <a:off x="9668456" y="1874717"/>
            <a:ext cx="2039763" cy="1244601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Local Council</a:t>
            </a:r>
          </a:p>
        </p:txBody>
      </p:sp>
      <p:cxnSp>
        <p:nvCxnSpPr>
          <p:cNvPr id="47" name="Curved Connector 46">
            <a:extLst>
              <a:ext uri="{FF2B5EF4-FFF2-40B4-BE49-F238E27FC236}">
                <a16:creationId xmlns:a16="http://schemas.microsoft.com/office/drawing/2014/main" id="{3B064E54-A016-D62C-8951-6EF18234E5B7}"/>
              </a:ext>
            </a:extLst>
          </p:cNvPr>
          <p:cNvCxnSpPr>
            <a:cxnSpLocks/>
            <a:stCxn id="2" idx="0"/>
            <a:endCxn id="45" idx="2"/>
          </p:cNvCxnSpPr>
          <p:nvPr/>
        </p:nvCxnSpPr>
        <p:spPr>
          <a:xfrm flipV="1">
            <a:off x="7633122" y="2497018"/>
            <a:ext cx="2035334" cy="931982"/>
          </a:xfrm>
          <a:prstGeom prst="curvedConnector3">
            <a:avLst>
              <a:gd name="adj1" fmla="val 50000"/>
            </a:avLst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50" name="Curved Connector 49">
            <a:extLst>
              <a:ext uri="{FF2B5EF4-FFF2-40B4-BE49-F238E27FC236}">
                <a16:creationId xmlns:a16="http://schemas.microsoft.com/office/drawing/2014/main" id="{865A840D-75A8-5DD4-2B96-CEE415F43F7B}"/>
              </a:ext>
            </a:extLst>
          </p:cNvPr>
          <p:cNvCxnSpPr>
            <a:cxnSpLocks/>
          </p:cNvCxnSpPr>
          <p:nvPr/>
        </p:nvCxnSpPr>
        <p:spPr>
          <a:xfrm>
            <a:off x="7200306" y="3870194"/>
            <a:ext cx="1663052" cy="1206247"/>
          </a:xfrm>
          <a:prstGeom prst="curvedConnector3">
            <a:avLst>
              <a:gd name="adj1" fmla="val 50000"/>
            </a:avLst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52" name="Oval 51">
            <a:extLst>
              <a:ext uri="{FF2B5EF4-FFF2-40B4-BE49-F238E27FC236}">
                <a16:creationId xmlns:a16="http://schemas.microsoft.com/office/drawing/2014/main" id="{FF517E00-3DEC-1706-06A9-C1D824B95F75}"/>
              </a:ext>
            </a:extLst>
          </p:cNvPr>
          <p:cNvSpPr/>
          <p:nvPr/>
        </p:nvSpPr>
        <p:spPr>
          <a:xfrm>
            <a:off x="8863357" y="4488846"/>
            <a:ext cx="2039763" cy="1244601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Women’s Aid</a:t>
            </a:r>
          </a:p>
        </p:txBody>
      </p:sp>
      <p:cxnSp>
        <p:nvCxnSpPr>
          <p:cNvPr id="53" name="Curved Connector 52">
            <a:extLst>
              <a:ext uri="{FF2B5EF4-FFF2-40B4-BE49-F238E27FC236}">
                <a16:creationId xmlns:a16="http://schemas.microsoft.com/office/drawing/2014/main" id="{12F05502-EBEB-6E4C-0BAA-F9258C9658FC}"/>
              </a:ext>
            </a:extLst>
          </p:cNvPr>
          <p:cNvCxnSpPr>
            <a:cxnSpLocks/>
          </p:cNvCxnSpPr>
          <p:nvPr/>
        </p:nvCxnSpPr>
        <p:spPr>
          <a:xfrm rot="16200000" flipH="1">
            <a:off x="6372585" y="4401884"/>
            <a:ext cx="1286451" cy="833981"/>
          </a:xfrm>
          <a:prstGeom prst="curvedConnector3">
            <a:avLst>
              <a:gd name="adj1" fmla="val 50000"/>
            </a:avLst>
          </a:prstGeom>
          <a:ln>
            <a:solidFill>
              <a:schemeClr val="accent4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56" name="Oval 55">
            <a:extLst>
              <a:ext uri="{FF2B5EF4-FFF2-40B4-BE49-F238E27FC236}">
                <a16:creationId xmlns:a16="http://schemas.microsoft.com/office/drawing/2014/main" id="{D6C32E5D-5A17-43D2-C8E8-23BC02DFC7F8}"/>
              </a:ext>
            </a:extLst>
          </p:cNvPr>
          <p:cNvSpPr/>
          <p:nvPr/>
        </p:nvSpPr>
        <p:spPr>
          <a:xfrm>
            <a:off x="6347001" y="5437182"/>
            <a:ext cx="2252494" cy="1097280"/>
          </a:xfrm>
          <a:prstGeom prst="ellipse">
            <a:avLst/>
          </a:prstGeom>
          <a:solidFill>
            <a:schemeClr val="accent4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Educational Psychologists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D589E4F-9BE7-DB5C-2FD8-C8932FA6711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1587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1731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EAC90-4686-0073-3C24-A541357CD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Teams and Services for the Children</a:t>
            </a:r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04D127BC-5610-C4F6-198E-5FE90D1BB41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81539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EAC90-4686-0073-3C24-A541357CD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Teams and Services for the Adults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3668E2-386B-7A7B-1D74-CBBCD9111B1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91141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Freeform: Shape 2056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B809DE-4364-2B99-91AD-F7E4B80B7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D0E5A-DE13-2899-A040-A1C609200B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7896" y="2198362"/>
            <a:ext cx="5817704" cy="3917773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There are many implications of family A’s situation including possible mental health issues, learning disruption, unstable living conditions etc.</a:t>
            </a:r>
          </a:p>
          <a:p>
            <a:endParaRPr lang="en-GB" sz="2400" dirty="0"/>
          </a:p>
          <a:p>
            <a:r>
              <a:rPr lang="en-GB" sz="2400" dirty="0"/>
              <a:t>Different options of assessment and dealing with the family should be considered to improve the family’s wellbeing</a:t>
            </a:r>
          </a:p>
          <a:p>
            <a:endParaRPr lang="en-GB" sz="2400" dirty="0"/>
          </a:p>
          <a:p>
            <a:r>
              <a:rPr lang="en-GB" sz="2400" dirty="0"/>
              <a:t>Many teams and services within health and social care can directly help both the children and the adults</a:t>
            </a:r>
          </a:p>
        </p:txBody>
      </p:sp>
      <p:pic>
        <p:nvPicPr>
          <p:cNvPr id="2050" name="Picture 2" descr="What Is Your Definition Of A Happy Family">
            <a:extLst>
              <a:ext uri="{FF2B5EF4-FFF2-40B4-BE49-F238E27FC236}">
                <a16:creationId xmlns:a16="http://schemas.microsoft.com/office/drawing/2014/main" id="{4D7E7B98-195D-4BAC-33B8-D6146E158A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33034" y="2716104"/>
            <a:ext cx="4274838" cy="2404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9" name="Freeform: Shape 2058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1372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1AA12-A062-B60A-8236-F5EDA421EB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ECCB3-EF57-B3A0-B05A-BD9E8C832A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Clark, D.M.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et al.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 (2009) “Improving access to psychological therapy: Initial evaluation of two UK demonstration sites,”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Behaviour Research and Therapy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, 47(11), pp. 910–920. 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r>
              <a:rPr lang="en-GB" sz="1600" dirty="0">
                <a:effectLst/>
                <a:ea typeface="Times New Roman" panose="02020603050405020304" pitchFamily="18" charset="0"/>
              </a:rPr>
              <a:t>Hughes, H. (1988) Psychological and behavioural correlates of family violence in child witnesses and victims’, </a:t>
            </a:r>
            <a:r>
              <a:rPr lang="en-GB" sz="1600" i="1" dirty="0">
                <a:effectLst/>
                <a:ea typeface="Times New Roman" panose="02020603050405020304" pitchFamily="18" charset="0"/>
              </a:rPr>
              <a:t>American Journal of </a:t>
            </a:r>
            <a:r>
              <a:rPr lang="en-GB" sz="1600" i="1" dirty="0" err="1">
                <a:effectLst/>
                <a:ea typeface="Times New Roman" panose="02020603050405020304" pitchFamily="18" charset="0"/>
              </a:rPr>
              <a:t>Orthopsy</a:t>
            </a:r>
            <a:r>
              <a:rPr lang="en-GB" sz="1600" i="1" dirty="0">
                <a:effectLst/>
                <a:ea typeface="Times New Roman" panose="02020603050405020304" pitchFamily="18" charset="0"/>
              </a:rPr>
              <a:t>- </a:t>
            </a:r>
            <a:r>
              <a:rPr lang="en-GB" sz="1600" i="1" dirty="0" err="1">
                <a:effectLst/>
                <a:ea typeface="Times New Roman" panose="02020603050405020304" pitchFamily="18" charset="0"/>
              </a:rPr>
              <a:t>chiatry</a:t>
            </a:r>
            <a:r>
              <a:rPr lang="en-GB" sz="1600" i="1" dirty="0">
                <a:effectLst/>
                <a:ea typeface="Times New Roman" panose="02020603050405020304" pitchFamily="18" charset="0"/>
              </a:rPr>
              <a:t>, </a:t>
            </a:r>
            <a:r>
              <a:rPr lang="en-GB" sz="1600" dirty="0">
                <a:effectLst/>
                <a:ea typeface="Times New Roman" panose="02020603050405020304" pitchFamily="18" charset="0"/>
              </a:rPr>
              <a:t>58</a:t>
            </a:r>
            <a:r>
              <a:rPr lang="en-GB" sz="1600" b="1" dirty="0">
                <a:effectLst/>
                <a:ea typeface="Times New Roman" panose="02020603050405020304" pitchFamily="18" charset="0"/>
              </a:rPr>
              <a:t>, </a:t>
            </a:r>
            <a:r>
              <a:rPr lang="en-GB" sz="1600" dirty="0">
                <a:effectLst/>
                <a:ea typeface="Times New Roman" panose="02020603050405020304" pitchFamily="18" charset="0"/>
              </a:rPr>
              <a:t>77-90. </a:t>
            </a:r>
          </a:p>
          <a:p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Kendall, S., Rodger, J. and Palmer, H. (2010). 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The use of whole family assessment to identify the needs of families with multiple problems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. rep. London, England: Department for Education. </a:t>
            </a:r>
          </a:p>
          <a:p>
            <a:r>
              <a:rPr lang="en-GB" sz="1600" b="0" i="0" u="none" strike="noStrike" dirty="0" err="1">
                <a:solidFill>
                  <a:srgbClr val="000000"/>
                </a:solidFill>
                <a:effectLst/>
              </a:rPr>
              <a:t>Ndoro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, S. (2014) “Effective multidisciplinary working: The key to high-quality care,”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British Journal of Nursing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, 23(13), pp. 724–727. </a:t>
            </a:r>
          </a:p>
          <a:p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Nicholl, P. (2019) “‘for every child, the right to a childhood’ UNICEF (2019),”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Child Care in Practice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, 25(4), pp. 345–348. </a:t>
            </a:r>
          </a:p>
          <a:p>
            <a:r>
              <a:rPr lang="en-GB" sz="16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Patterson, G., (1986). Performance models for antisocial boys. </a:t>
            </a:r>
            <a:r>
              <a:rPr lang="en-GB" sz="1600" i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American Psychologist</a:t>
            </a:r>
            <a:r>
              <a:rPr lang="en-GB" sz="16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41(4), pp.432-444.</a:t>
            </a:r>
          </a:p>
          <a:p>
            <a:r>
              <a:rPr lang="en-GB" sz="1600" b="0" i="0" u="none" strike="noStrike" dirty="0" err="1">
                <a:solidFill>
                  <a:srgbClr val="000000"/>
                </a:solidFill>
                <a:effectLst/>
              </a:rPr>
              <a:t>Steinhausen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, H., (1995). Children of alcoholic parents. A review.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European Child &amp;amp; Adolescent Psychiatry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, 4(3), pp.143-152.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r>
              <a:rPr lang="en-GB" sz="1600" dirty="0" err="1">
                <a:effectLst/>
                <a:ea typeface="Times New Roman" panose="02020603050405020304" pitchFamily="18" charset="0"/>
              </a:rPr>
              <a:t>Widom</a:t>
            </a:r>
            <a:r>
              <a:rPr lang="en-GB" sz="1600" dirty="0">
                <a:effectLst/>
                <a:ea typeface="Times New Roman" panose="02020603050405020304" pitchFamily="18" charset="0"/>
              </a:rPr>
              <a:t>, C. (1989) </a:t>
            </a:r>
            <a:r>
              <a:rPr lang="en-GB" sz="1600" i="1" dirty="0">
                <a:effectLst/>
                <a:ea typeface="Times New Roman" panose="02020603050405020304" pitchFamily="18" charset="0"/>
              </a:rPr>
              <a:t>The Intergenerational Transmission of Violence</a:t>
            </a:r>
            <a:r>
              <a:rPr lang="en-GB" sz="1600" dirty="0">
                <a:effectLst/>
                <a:ea typeface="Times New Roman" panose="02020603050405020304" pitchFamily="18" charset="0"/>
              </a:rPr>
              <a:t>, New York, Guggenheim Foundation. </a:t>
            </a:r>
          </a:p>
          <a:p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Wolpert, M.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et al.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 (2012) “Routine outcomes monitoring as part of children and Young People's improving access to psychological therapies (CYP IAPT) - improving care or unhelpful burden?,”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</a:rPr>
              <a:t>Child and Adolescent Mental Health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</a:rPr>
              <a:t>, 17(3), pp. 129–130. 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27799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1220</Words>
  <Application>Microsoft Macintosh PowerPoint</Application>
  <PresentationFormat>Widescreen</PresentationFormat>
  <Paragraphs>127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Calibri Light</vt:lpstr>
      <vt:lpstr>Helvetica Neue</vt:lpstr>
      <vt:lpstr>Wingdings</vt:lpstr>
      <vt:lpstr>Office Theme</vt:lpstr>
      <vt:lpstr>Group Presentation – Children, Young People and Families (BMHP5004)</vt:lpstr>
      <vt:lpstr>Contents Slide</vt:lpstr>
      <vt:lpstr>Introduction</vt:lpstr>
      <vt:lpstr>PowerPoint Presentation</vt:lpstr>
      <vt:lpstr>What are the implications?</vt:lpstr>
      <vt:lpstr>Domestic Violence </vt:lpstr>
      <vt:lpstr>Parents</vt:lpstr>
      <vt:lpstr>How do they impact the individuals and family as a whole</vt:lpstr>
      <vt:lpstr>Options to Consider When Assessing the Family</vt:lpstr>
      <vt:lpstr>Whole Family Assessment</vt:lpstr>
      <vt:lpstr>Multi-disciplinary Assessment</vt:lpstr>
      <vt:lpstr>Children’s Rights</vt:lpstr>
      <vt:lpstr>PowerPoint Presentation</vt:lpstr>
      <vt:lpstr>Teams and Services for the Children</vt:lpstr>
      <vt:lpstr>Teams and Services for the Adults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 – Children, Young People and Families (BMHP5004)</dc:title>
  <dc:creator>Janhara Bibi (2025745)</dc:creator>
  <cp:lastModifiedBy>Huma Shamas (2030024)</cp:lastModifiedBy>
  <cp:revision>2</cp:revision>
  <cp:lastPrinted>2022-10-19T20:27:59Z</cp:lastPrinted>
  <dcterms:created xsi:type="dcterms:W3CDTF">2022-10-19T20:27:36Z</dcterms:created>
  <dcterms:modified xsi:type="dcterms:W3CDTF">2022-10-19T22:14:45Z</dcterms:modified>
</cp:coreProperties>
</file>