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A_DEE89BA3.xml" ContentType="application/vnd.ms-powerpoint.comments+xml"/>
  <Override PartName="/ppt/comments/modernComment_104_B9D8AA70.xml" ContentType="application/vnd.ms-powerpoint.comments+xml"/>
  <Override PartName="/ppt/comments/modernComment_10E_F3A1C52E.xml" ContentType="application/vnd.ms-powerpoint.comments+xml"/>
  <Override PartName="/ppt/comments/modernComment_115_EE986582.xml" ContentType="application/vnd.ms-powerpoint.comments+xml"/>
  <Override PartName="/ppt/comments/modernComment_10B_B0AEE0A7.xml" ContentType="application/vnd.ms-powerpoint.comments+xml"/>
  <Override PartName="/ppt/comments/modernComment_107_C5BEC2DD.xml" ContentType="application/vnd.ms-powerpoint.comments+xml"/>
  <Override PartName="/ppt/comments/modernComment_109_31A594BF.xml" ContentType="application/vnd.ms-powerpoint.comments+xml"/>
  <Override PartName="/ppt/comments/modernComment_10C_35811800.xml" ContentType="application/vnd.ms-powerpoint.comments+xml"/>
  <Override PartName="/ppt/comments/modernComment_108_9445FBE8.xml" ContentType="application/vnd.ms-powerpoint.comments+xml"/>
  <Override PartName="/ppt/comments/modernComment_111_6A4473D5.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9" r:id="rId4"/>
  </p:sldMasterIdLst>
  <p:sldIdLst>
    <p:sldId id="256" r:id="rId5"/>
    <p:sldId id="257" r:id="rId6"/>
    <p:sldId id="259" r:id="rId7"/>
    <p:sldId id="266" r:id="rId8"/>
    <p:sldId id="260" r:id="rId9"/>
    <p:sldId id="270" r:id="rId10"/>
    <p:sldId id="277" r:id="rId11"/>
    <p:sldId id="271" r:id="rId12"/>
    <p:sldId id="262" r:id="rId13"/>
    <p:sldId id="267" r:id="rId14"/>
    <p:sldId id="261" r:id="rId15"/>
    <p:sldId id="263" r:id="rId16"/>
    <p:sldId id="265" r:id="rId17"/>
    <p:sldId id="268" r:id="rId18"/>
    <p:sldId id="264" r:id="rId19"/>
    <p:sldId id="272" r:id="rId20"/>
    <p:sldId id="275" r:id="rId21"/>
    <p:sldId id="273" r:id="rId22"/>
    <p:sldId id="258"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CD68910-DBF5-3DB4-9736-FEE82018C6E0}" name="Pete Smyth (2316422)" initials="P(" userId="S::2316422@student.uwtsd.ac.uk::a2616c6a-f6ed-404a-8b7d-58447d737bf6" providerId="AD"/>
  <p188:author id="{9ABEAC87-1ED2-6260-7B6C-2A3BA7C11CF1}" name="Serigne Sarr (2317649)" initials="S(" userId="S::2317649@student.uwtsd.ac.uk::f3ab8036-7547-4952-866c-b29db385fd29" providerId="AD"/>
  <p188:author id="{520CA0C0-A05D-8816-3A51-3315BD468E7D}" name="Simon Rees (0151968)" initials="SR" userId="S::0151968@student.uwtsd.ac.uk::e46edfc7-8269-4b76-b6c7-74bfc360319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2F0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69B2D-5D8B-24B5-56E3-0D26E1C7ECEE}" v="97" dt="2024-03-18T07:24:02.644"/>
    <p1510:client id="{21CEF6F2-1B20-8C55-164C-0F606AC1DE28}" v="43" dt="2024-03-17T20:06:52.254"/>
    <p1510:client id="{40DD851A-290C-1E57-A99B-4E81892CF188}" v="1576" dt="2024-03-17T22:13:22.658"/>
    <p1510:client id="{50556381-5BB5-5C5A-F6ED-4DD6E205A724}" v="157" dt="2024-03-17T21:01:58.384"/>
    <p1510:client id="{57E79968-8F47-4042-5F8D-8F0A08F9D63F}" v="42" dt="2024-03-17T18:07:35.998"/>
    <p1510:client id="{5C6E2243-8F5A-43A5-AB42-F09B50333DDB}" v="2" dt="2024-03-17T19:25:45.449"/>
    <p1510:client id="{6241E901-46C1-5E9F-6080-CB4232DD9208}" v="1671" dt="2024-03-18T12:41:55.118"/>
    <p1510:client id="{C678FEE8-F6D6-4B0B-B03C-B2B6B9E0DF2A}" v="1" dt="2024-03-18T12:28:11.5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 Smyth (2316422)" userId="S::2316422@student.uwtsd.ac.uk::a2616c6a-f6ed-404a-8b7d-58447d737bf6" providerId="AD" clId="Web-{40DD851A-290C-1E57-A99B-4E81892CF188}"/>
    <pc:docChg chg="modSld">
      <pc:chgData name="Pete Smyth (2316422)" userId="S::2316422@student.uwtsd.ac.uk::a2616c6a-f6ed-404a-8b7d-58447d737bf6" providerId="AD" clId="Web-{40DD851A-290C-1E57-A99B-4E81892CF188}" dt="2024-03-17T22:13:22.658" v="1353" actId="1076"/>
      <pc:docMkLst>
        <pc:docMk/>
      </pc:docMkLst>
      <pc:sldChg chg="addSp delSp modSp">
        <pc:chgData name="Pete Smyth (2316422)" userId="S::2316422@student.uwtsd.ac.uk::a2616c6a-f6ed-404a-8b7d-58447d737bf6" providerId="AD" clId="Web-{40DD851A-290C-1E57-A99B-4E81892CF188}" dt="2024-03-17T20:38:42.948" v="248" actId="20577"/>
        <pc:sldMkLst>
          <pc:docMk/>
          <pc:sldMk cId="1225505802" sldId="258"/>
        </pc:sldMkLst>
        <pc:spChg chg="mod">
          <ac:chgData name="Pete Smyth (2316422)" userId="S::2316422@student.uwtsd.ac.uk::a2616c6a-f6ed-404a-8b7d-58447d737bf6" providerId="AD" clId="Web-{40DD851A-290C-1E57-A99B-4E81892CF188}" dt="2024-03-17T20:38:42.948" v="248" actId="20577"/>
          <ac:spMkLst>
            <pc:docMk/>
            <pc:sldMk cId="1225505802" sldId="258"/>
            <ac:spMk id="2" creationId="{69B2F223-3DEC-5569-CEAB-B56E10C4888E}"/>
          </ac:spMkLst>
        </pc:spChg>
        <pc:graphicFrameChg chg="add del mod modGraphic">
          <ac:chgData name="Pete Smyth (2316422)" userId="S::2316422@student.uwtsd.ac.uk::a2616c6a-f6ed-404a-8b7d-58447d737bf6" providerId="AD" clId="Web-{40DD851A-290C-1E57-A99B-4E81892CF188}" dt="2024-03-17T20:28:42.627" v="73"/>
          <ac:graphicFrameMkLst>
            <pc:docMk/>
            <pc:sldMk cId="1225505802" sldId="258"/>
            <ac:graphicFrameMk id="7" creationId="{6580393A-D53A-289E-F4C5-F861A662D38C}"/>
          </ac:graphicFrameMkLst>
        </pc:graphicFrameChg>
        <pc:graphicFrameChg chg="add mod modGraphic">
          <ac:chgData name="Pete Smyth (2316422)" userId="S::2316422@student.uwtsd.ac.uk::a2616c6a-f6ed-404a-8b7d-58447d737bf6" providerId="AD" clId="Web-{40DD851A-290C-1E57-A99B-4E81892CF188}" dt="2024-03-17T20:38:32.010" v="246" actId="1076"/>
          <ac:graphicFrameMkLst>
            <pc:docMk/>
            <pc:sldMk cId="1225505802" sldId="258"/>
            <ac:graphicFrameMk id="8" creationId="{6AA5DDF4-AFDE-5C69-2368-4CB582BF7B62}"/>
          </ac:graphicFrameMkLst>
        </pc:graphicFrameChg>
        <pc:graphicFrameChg chg="add del mod">
          <ac:chgData name="Pete Smyth (2316422)" userId="S::2316422@student.uwtsd.ac.uk::a2616c6a-f6ed-404a-8b7d-58447d737bf6" providerId="AD" clId="Web-{40DD851A-290C-1E57-A99B-4E81892CF188}" dt="2024-03-17T20:29:11.409" v="79"/>
          <ac:graphicFrameMkLst>
            <pc:docMk/>
            <pc:sldMk cId="1225505802" sldId="258"/>
            <ac:graphicFrameMk id="10" creationId="{4988C8FC-9813-ED5D-38D2-9CA8413CB05D}"/>
          </ac:graphicFrameMkLst>
        </pc:graphicFrameChg>
        <pc:graphicFrameChg chg="add del mod">
          <ac:chgData name="Pete Smyth (2316422)" userId="S::2316422@student.uwtsd.ac.uk::a2616c6a-f6ed-404a-8b7d-58447d737bf6" providerId="AD" clId="Web-{40DD851A-290C-1E57-A99B-4E81892CF188}" dt="2024-03-17T20:29:28.676" v="81"/>
          <ac:graphicFrameMkLst>
            <pc:docMk/>
            <pc:sldMk cId="1225505802" sldId="258"/>
            <ac:graphicFrameMk id="12" creationId="{FFCCEEDB-E803-80E3-A1DE-5AFACE6972C0}"/>
          </ac:graphicFrameMkLst>
        </pc:graphicFrameChg>
        <pc:graphicFrameChg chg="add mod modGraphic">
          <ac:chgData name="Pete Smyth (2316422)" userId="S::2316422@student.uwtsd.ac.uk::a2616c6a-f6ed-404a-8b7d-58447d737bf6" providerId="AD" clId="Web-{40DD851A-290C-1E57-A99B-4E81892CF188}" dt="2024-03-17T20:37:45.992" v="245" actId="1076"/>
          <ac:graphicFrameMkLst>
            <pc:docMk/>
            <pc:sldMk cId="1225505802" sldId="258"/>
            <ac:graphicFrameMk id="13" creationId="{C5CD0762-7371-F319-7546-4FC9C8F04AAD}"/>
          </ac:graphicFrameMkLst>
        </pc:graphicFrameChg>
      </pc:sldChg>
      <pc:sldChg chg="modSp">
        <pc:chgData name="Pete Smyth (2316422)" userId="S::2316422@student.uwtsd.ac.uk::a2616c6a-f6ed-404a-8b7d-58447d737bf6" providerId="AD" clId="Web-{40DD851A-290C-1E57-A99B-4E81892CF188}" dt="2024-03-17T21:51:55.863" v="966"/>
        <pc:sldMkLst>
          <pc:docMk/>
          <pc:sldMk cId="2582620744" sldId="259"/>
        </pc:sldMkLst>
        <pc:graphicFrameChg chg="mod modGraphic">
          <ac:chgData name="Pete Smyth (2316422)" userId="S::2316422@student.uwtsd.ac.uk::a2616c6a-f6ed-404a-8b7d-58447d737bf6" providerId="AD" clId="Web-{40DD851A-290C-1E57-A99B-4E81892CF188}" dt="2024-03-17T21:51:45.722" v="962"/>
          <ac:graphicFrameMkLst>
            <pc:docMk/>
            <pc:sldMk cId="2582620744" sldId="259"/>
            <ac:graphicFrameMk id="7" creationId="{EBBAD6CF-DD3E-5F4E-3CB1-897FAC13E8BE}"/>
          </ac:graphicFrameMkLst>
        </pc:graphicFrameChg>
        <pc:graphicFrameChg chg="mod modGraphic">
          <ac:chgData name="Pete Smyth (2316422)" userId="S::2316422@student.uwtsd.ac.uk::a2616c6a-f6ed-404a-8b7d-58447d737bf6" providerId="AD" clId="Web-{40DD851A-290C-1E57-A99B-4E81892CF188}" dt="2024-03-17T21:51:55.863" v="966"/>
          <ac:graphicFrameMkLst>
            <pc:docMk/>
            <pc:sldMk cId="2582620744" sldId="259"/>
            <ac:graphicFrameMk id="14" creationId="{770C6918-3E77-FDDC-92DF-F6F6AA6704FD}"/>
          </ac:graphicFrameMkLst>
        </pc:graphicFrameChg>
      </pc:sldChg>
      <pc:sldChg chg="modSp">
        <pc:chgData name="Pete Smyth (2316422)" userId="S::2316422@student.uwtsd.ac.uk::a2616c6a-f6ed-404a-8b7d-58447d737bf6" providerId="AD" clId="Web-{40DD851A-290C-1E57-A99B-4E81892CF188}" dt="2024-03-17T20:56:14.630" v="368" actId="1076"/>
        <pc:sldMkLst>
          <pc:docMk/>
          <pc:sldMk cId="3317613277" sldId="263"/>
        </pc:sldMkLst>
        <pc:spChg chg="mod">
          <ac:chgData name="Pete Smyth (2316422)" userId="S::2316422@student.uwtsd.ac.uk::a2616c6a-f6ed-404a-8b7d-58447d737bf6" providerId="AD" clId="Web-{40DD851A-290C-1E57-A99B-4E81892CF188}" dt="2024-03-17T20:21:15.438" v="57" actId="20577"/>
          <ac:spMkLst>
            <pc:docMk/>
            <pc:sldMk cId="3317613277" sldId="263"/>
            <ac:spMk id="11" creationId="{2201C470-2117-41C0-93A6-C3576F86B695}"/>
          </ac:spMkLst>
        </pc:spChg>
        <pc:picChg chg="mod">
          <ac:chgData name="Pete Smyth (2316422)" userId="S::2316422@student.uwtsd.ac.uk::a2616c6a-f6ed-404a-8b7d-58447d737bf6" providerId="AD" clId="Web-{40DD851A-290C-1E57-A99B-4E81892CF188}" dt="2024-03-17T20:56:14.630" v="368" actId="1076"/>
          <ac:picMkLst>
            <pc:docMk/>
            <pc:sldMk cId="3317613277" sldId="263"/>
            <ac:picMk id="8" creationId="{1AECC918-398A-5939-F4DA-20C7F59868B7}"/>
          </ac:picMkLst>
        </pc:picChg>
      </pc:sldChg>
      <pc:sldChg chg="modSp">
        <pc:chgData name="Pete Smyth (2316422)" userId="S::2316422@student.uwtsd.ac.uk::a2616c6a-f6ed-404a-8b7d-58447d737bf6" providerId="AD" clId="Web-{40DD851A-290C-1E57-A99B-4E81892CF188}" dt="2024-03-17T20:22:03.330" v="61" actId="20577"/>
        <pc:sldMkLst>
          <pc:docMk/>
          <pc:sldMk cId="2487614440" sldId="264"/>
        </pc:sldMkLst>
        <pc:spChg chg="mod">
          <ac:chgData name="Pete Smyth (2316422)" userId="S::2316422@student.uwtsd.ac.uk::a2616c6a-f6ed-404a-8b7d-58447d737bf6" providerId="AD" clId="Web-{40DD851A-290C-1E57-A99B-4E81892CF188}" dt="2024-03-17T20:22:03.330" v="61" actId="20577"/>
          <ac:spMkLst>
            <pc:docMk/>
            <pc:sldMk cId="2487614440" sldId="264"/>
            <ac:spMk id="7" creationId="{4E4AEBD7-D5D5-2DF8-A422-8C20C2249147}"/>
          </ac:spMkLst>
        </pc:spChg>
      </pc:sldChg>
      <pc:sldChg chg="addSp modSp">
        <pc:chgData name="Pete Smyth (2316422)" userId="S::2316422@student.uwtsd.ac.uk::a2616c6a-f6ed-404a-8b7d-58447d737bf6" providerId="AD" clId="Web-{40DD851A-290C-1E57-A99B-4E81892CF188}" dt="2024-03-17T20:58:25.881" v="410" actId="20577"/>
        <pc:sldMkLst>
          <pc:docMk/>
          <pc:sldMk cId="832935103" sldId="265"/>
        </pc:sldMkLst>
        <pc:spChg chg="mod">
          <ac:chgData name="Pete Smyth (2316422)" userId="S::2316422@student.uwtsd.ac.uk::a2616c6a-f6ed-404a-8b7d-58447d737bf6" providerId="AD" clId="Web-{40DD851A-290C-1E57-A99B-4E81892CF188}" dt="2024-03-17T20:58:25.881" v="410" actId="20577"/>
          <ac:spMkLst>
            <pc:docMk/>
            <pc:sldMk cId="832935103" sldId="265"/>
            <ac:spMk id="3" creationId="{E58C754D-2E1C-28B3-F0DF-2B4979B76826}"/>
          </ac:spMkLst>
        </pc:spChg>
        <pc:spChg chg="add mod">
          <ac:chgData name="Pete Smyth (2316422)" userId="S::2316422@student.uwtsd.ac.uk::a2616c6a-f6ed-404a-8b7d-58447d737bf6" providerId="AD" clId="Web-{40DD851A-290C-1E57-A99B-4E81892CF188}" dt="2024-03-17T20:58:02.271" v="407" actId="20577"/>
          <ac:spMkLst>
            <pc:docMk/>
            <pc:sldMk cId="832935103" sldId="265"/>
            <ac:spMk id="8" creationId="{23A7AA99-2AB1-1CDC-3F6B-CE6113DFB12D}"/>
          </ac:spMkLst>
        </pc:spChg>
      </pc:sldChg>
      <pc:sldChg chg="modSp">
        <pc:chgData name="Pete Smyth (2316422)" userId="S::2316422@student.uwtsd.ac.uk::a2616c6a-f6ed-404a-8b7d-58447d737bf6" providerId="AD" clId="Web-{40DD851A-290C-1E57-A99B-4E81892CF188}" dt="2024-03-17T18:46:12.503" v="11" actId="20577"/>
        <pc:sldMkLst>
          <pc:docMk/>
          <pc:sldMk cId="3739786147" sldId="266"/>
        </pc:sldMkLst>
        <pc:spChg chg="mod">
          <ac:chgData name="Pete Smyth (2316422)" userId="S::2316422@student.uwtsd.ac.uk::a2616c6a-f6ed-404a-8b7d-58447d737bf6" providerId="AD" clId="Web-{40DD851A-290C-1E57-A99B-4E81892CF188}" dt="2024-03-17T18:46:12.503" v="11" actId="20577"/>
          <ac:spMkLst>
            <pc:docMk/>
            <pc:sldMk cId="3739786147" sldId="266"/>
            <ac:spMk id="7" creationId="{200F08BD-D547-8293-8B7D-28D9691FAFBC}"/>
          </ac:spMkLst>
        </pc:spChg>
      </pc:sldChg>
      <pc:sldChg chg="modSp">
        <pc:chgData name="Pete Smyth (2316422)" userId="S::2316422@student.uwtsd.ac.uk::a2616c6a-f6ed-404a-8b7d-58447d737bf6" providerId="AD" clId="Web-{40DD851A-290C-1E57-A99B-4E81892CF188}" dt="2024-03-17T20:20:46.421" v="52" actId="20577"/>
        <pc:sldMkLst>
          <pc:docMk/>
          <pc:sldMk cId="2964250791" sldId="267"/>
        </pc:sldMkLst>
        <pc:spChg chg="mod">
          <ac:chgData name="Pete Smyth (2316422)" userId="S::2316422@student.uwtsd.ac.uk::a2616c6a-f6ed-404a-8b7d-58447d737bf6" providerId="AD" clId="Web-{40DD851A-290C-1E57-A99B-4E81892CF188}" dt="2024-03-17T20:20:46.421" v="52" actId="20577"/>
          <ac:spMkLst>
            <pc:docMk/>
            <pc:sldMk cId="2964250791" sldId="267"/>
            <ac:spMk id="7" creationId="{200F08BD-D547-8293-8B7D-28D9691FAFBC}"/>
          </ac:spMkLst>
        </pc:spChg>
      </pc:sldChg>
      <pc:sldChg chg="modSp">
        <pc:chgData name="Pete Smyth (2316422)" userId="S::2316422@student.uwtsd.ac.uk::a2616c6a-f6ed-404a-8b7d-58447d737bf6" providerId="AD" clId="Web-{40DD851A-290C-1E57-A99B-4E81892CF188}" dt="2024-03-17T20:21:41.689" v="59" actId="20577"/>
        <pc:sldMkLst>
          <pc:docMk/>
          <pc:sldMk cId="897652736" sldId="268"/>
        </pc:sldMkLst>
        <pc:spChg chg="mod">
          <ac:chgData name="Pete Smyth (2316422)" userId="S::2316422@student.uwtsd.ac.uk::a2616c6a-f6ed-404a-8b7d-58447d737bf6" providerId="AD" clId="Web-{40DD851A-290C-1E57-A99B-4E81892CF188}" dt="2024-03-17T20:21:41.689" v="59" actId="20577"/>
          <ac:spMkLst>
            <pc:docMk/>
            <pc:sldMk cId="897652736" sldId="268"/>
            <ac:spMk id="7" creationId="{200F08BD-D547-8293-8B7D-28D9691FAFBC}"/>
          </ac:spMkLst>
        </pc:spChg>
      </pc:sldChg>
      <pc:sldChg chg="modSp modCm">
        <pc:chgData name="Pete Smyth (2316422)" userId="S::2316422@student.uwtsd.ac.uk::a2616c6a-f6ed-404a-8b7d-58447d737bf6" providerId="AD" clId="Web-{40DD851A-290C-1E57-A99B-4E81892CF188}" dt="2024-03-17T20:45:19.229" v="352" actId="20577"/>
        <pc:sldMkLst>
          <pc:docMk/>
          <pc:sldMk cId="4087465262" sldId="270"/>
        </pc:sldMkLst>
        <pc:spChg chg="mod">
          <ac:chgData name="Pete Smyth (2316422)" userId="S::2316422@student.uwtsd.ac.uk::a2616c6a-f6ed-404a-8b7d-58447d737bf6" providerId="AD" clId="Web-{40DD851A-290C-1E57-A99B-4E81892CF188}" dt="2024-03-17T20:45:19.229" v="352" actId="20577"/>
          <ac:spMkLst>
            <pc:docMk/>
            <pc:sldMk cId="4087465262" sldId="270"/>
            <ac:spMk id="3" creationId="{82964555-50AE-AE52-B1D0-6E05C8AF2DC2}"/>
          </ac:spMkLst>
        </pc:spChg>
        <pc:extLst>
          <p:ext xmlns:p="http://schemas.openxmlformats.org/presentationml/2006/main" uri="{D6D511B9-2390-475A-947B-AFAB55BFBCF1}">
            <pc226:cmChg xmlns:pc226="http://schemas.microsoft.com/office/powerpoint/2022/06/main/command" chg="">
              <pc226:chgData name="Pete Smyth (2316422)" userId="S::2316422@student.uwtsd.ac.uk::a2616c6a-f6ed-404a-8b7d-58447d737bf6" providerId="AD" clId="Web-{40DD851A-290C-1E57-A99B-4E81892CF188}" dt="2024-03-17T18:46:46.832" v="19"/>
              <pc2:cmMkLst xmlns:pc2="http://schemas.microsoft.com/office/powerpoint/2019/9/main/command">
                <pc:docMk/>
                <pc:sldMk cId="4087465262" sldId="270"/>
                <pc2:cmMk id="{8A8589CD-3576-4463-865C-A941D7D79445}"/>
              </pc2:cmMkLst>
              <pc226:cmRplyChg chg="mod modRxn">
                <pc226:chgData name="Pete Smyth (2316422)" userId="S::2316422@student.uwtsd.ac.uk::a2616c6a-f6ed-404a-8b7d-58447d737bf6" providerId="AD" clId="Web-{40DD851A-290C-1E57-A99B-4E81892CF188}" dt="2024-03-17T18:46:46.832" v="19"/>
                <pc2:cmRplyMkLst xmlns:pc2="http://schemas.microsoft.com/office/powerpoint/2019/9/main/command">
                  <pc:docMk/>
                  <pc:sldMk cId="4087465262" sldId="270"/>
                  <pc2:cmMk id="{8A8589CD-3576-4463-865C-A941D7D79445}"/>
                  <pc2:cmRplyMk id="{3B12ECED-A6C7-4AEF-95D7-806E6907B209}"/>
                </pc2:cmRplyMkLst>
              </pc226:cmRplyChg>
            </pc226:cmChg>
          </p:ext>
        </pc:extLst>
      </pc:sldChg>
      <pc:sldChg chg="modSp">
        <pc:chgData name="Pete Smyth (2316422)" userId="S::2316422@student.uwtsd.ac.uk::a2616c6a-f6ed-404a-8b7d-58447d737bf6" providerId="AD" clId="Web-{40DD851A-290C-1E57-A99B-4E81892CF188}" dt="2024-03-17T20:19:56.810" v="47" actId="1076"/>
        <pc:sldMkLst>
          <pc:docMk/>
          <pc:sldMk cId="3547284151" sldId="271"/>
        </pc:sldMkLst>
        <pc:spChg chg="mod">
          <ac:chgData name="Pete Smyth (2316422)" userId="S::2316422@student.uwtsd.ac.uk::a2616c6a-f6ed-404a-8b7d-58447d737bf6" providerId="AD" clId="Web-{40DD851A-290C-1E57-A99B-4E81892CF188}" dt="2024-03-17T20:19:56.810" v="47" actId="1076"/>
          <ac:spMkLst>
            <pc:docMk/>
            <pc:sldMk cId="3547284151" sldId="271"/>
            <ac:spMk id="2" creationId="{FEE9ACAB-3E80-B311-1E09-ABCDFCA11C20}"/>
          </ac:spMkLst>
        </pc:spChg>
        <pc:spChg chg="mod">
          <ac:chgData name="Pete Smyth (2316422)" userId="S::2316422@student.uwtsd.ac.uk::a2616c6a-f6ed-404a-8b7d-58447d737bf6" providerId="AD" clId="Web-{40DD851A-290C-1E57-A99B-4E81892CF188}" dt="2024-03-17T20:19:11.245" v="42" actId="20577"/>
          <ac:spMkLst>
            <pc:docMk/>
            <pc:sldMk cId="3547284151" sldId="271"/>
            <ac:spMk id="3" creationId="{82964555-50AE-AE52-B1D0-6E05C8AF2DC2}"/>
          </ac:spMkLst>
        </pc:spChg>
        <pc:spChg chg="mod">
          <ac:chgData name="Pete Smyth (2316422)" userId="S::2316422@student.uwtsd.ac.uk::a2616c6a-f6ed-404a-8b7d-58447d737bf6" providerId="AD" clId="Web-{40DD851A-290C-1E57-A99B-4E81892CF188}" dt="2024-03-17T20:15:32.330" v="38" actId="20577"/>
          <ac:spMkLst>
            <pc:docMk/>
            <pc:sldMk cId="3547284151" sldId="271"/>
            <ac:spMk id="7" creationId="{AE0CA743-4326-317E-999A-7D9A9023534E}"/>
          </ac:spMkLst>
        </pc:spChg>
        <pc:picChg chg="mod">
          <ac:chgData name="Pete Smyth (2316422)" userId="S::2316422@student.uwtsd.ac.uk::a2616c6a-f6ed-404a-8b7d-58447d737bf6" providerId="AD" clId="Web-{40DD851A-290C-1E57-A99B-4E81892CF188}" dt="2024-03-17T20:19:49.856" v="46" actId="1076"/>
          <ac:picMkLst>
            <pc:docMk/>
            <pc:sldMk cId="3547284151" sldId="271"/>
            <ac:picMk id="8" creationId="{6D7BFC05-534B-37FD-B258-0CF2B13CA424}"/>
          </ac:picMkLst>
        </pc:picChg>
      </pc:sldChg>
      <pc:sldChg chg="modSp">
        <pc:chgData name="Pete Smyth (2316422)" userId="S::2316422@student.uwtsd.ac.uk::a2616c6a-f6ed-404a-8b7d-58447d737bf6" providerId="AD" clId="Web-{40DD851A-290C-1E57-A99B-4E81892CF188}" dt="2024-03-17T20:22:26.237" v="63" actId="20577"/>
        <pc:sldMkLst>
          <pc:docMk/>
          <pc:sldMk cId="3625519641" sldId="272"/>
        </pc:sldMkLst>
        <pc:spChg chg="mod">
          <ac:chgData name="Pete Smyth (2316422)" userId="S::2316422@student.uwtsd.ac.uk::a2616c6a-f6ed-404a-8b7d-58447d737bf6" providerId="AD" clId="Web-{40DD851A-290C-1E57-A99B-4E81892CF188}" dt="2024-03-17T20:22:26.237" v="63" actId="20577"/>
          <ac:spMkLst>
            <pc:docMk/>
            <pc:sldMk cId="3625519641" sldId="272"/>
            <ac:spMk id="7" creationId="{200F08BD-D547-8293-8B7D-28D9691FAFBC}"/>
          </ac:spMkLst>
        </pc:spChg>
      </pc:sldChg>
      <pc:sldChg chg="addSp delSp modSp">
        <pc:chgData name="Pete Smyth (2316422)" userId="S::2316422@student.uwtsd.ac.uk::a2616c6a-f6ed-404a-8b7d-58447d737bf6" providerId="AD" clId="Web-{40DD851A-290C-1E57-A99B-4E81892CF188}" dt="2024-03-17T22:13:22.658" v="1353" actId="1076"/>
        <pc:sldMkLst>
          <pc:docMk/>
          <pc:sldMk cId="333300971" sldId="275"/>
        </pc:sldMkLst>
        <pc:spChg chg="mod">
          <ac:chgData name="Pete Smyth (2316422)" userId="S::2316422@student.uwtsd.ac.uk::a2616c6a-f6ed-404a-8b7d-58447d737bf6" providerId="AD" clId="Web-{40DD851A-290C-1E57-A99B-4E81892CF188}" dt="2024-03-17T22:13:22.658" v="1353" actId="1076"/>
          <ac:spMkLst>
            <pc:docMk/>
            <pc:sldMk cId="333300971" sldId="275"/>
            <ac:spMk id="7" creationId="{D8A42296-EAC3-DEB5-6ABB-D66F84F24897}"/>
          </ac:spMkLst>
        </pc:spChg>
        <pc:spChg chg="add del mod">
          <ac:chgData name="Pete Smyth (2316422)" userId="S::2316422@student.uwtsd.ac.uk::a2616c6a-f6ed-404a-8b7d-58447d737bf6" providerId="AD" clId="Web-{40DD851A-290C-1E57-A99B-4E81892CF188}" dt="2024-03-17T21:33:00.261" v="670"/>
          <ac:spMkLst>
            <pc:docMk/>
            <pc:sldMk cId="333300971" sldId="275"/>
            <ac:spMk id="11" creationId="{9F2D91E8-31F6-C568-07FC-B0CACB374DD8}"/>
          </ac:spMkLst>
        </pc:spChg>
        <pc:spChg chg="add mod">
          <ac:chgData name="Pete Smyth (2316422)" userId="S::2316422@student.uwtsd.ac.uk::a2616c6a-f6ed-404a-8b7d-58447d737bf6" providerId="AD" clId="Web-{40DD851A-290C-1E57-A99B-4E81892CF188}" dt="2024-03-17T22:13:09.345" v="1352" actId="20577"/>
          <ac:spMkLst>
            <pc:docMk/>
            <pc:sldMk cId="333300971" sldId="275"/>
            <ac:spMk id="12" creationId="{E91C47FC-3239-9136-36BF-5D3980B2162C}"/>
          </ac:spMkLst>
        </pc:spChg>
        <pc:graphicFrameChg chg="add mod modGraphic">
          <ac:chgData name="Pete Smyth (2316422)" userId="S::2316422@student.uwtsd.ac.uk::a2616c6a-f6ed-404a-8b7d-58447d737bf6" providerId="AD" clId="Web-{40DD851A-290C-1E57-A99B-4E81892CF188}" dt="2024-03-17T22:02:35.869" v="1347" actId="1076"/>
          <ac:graphicFrameMkLst>
            <pc:docMk/>
            <pc:sldMk cId="333300971" sldId="275"/>
            <ac:graphicFrameMk id="8" creationId="{5BF1F3BF-9454-1A15-ECDD-B0D6943E28F8}"/>
          </ac:graphicFrameMkLst>
        </pc:graphicFrameChg>
        <pc:picChg chg="add del mod">
          <ac:chgData name="Pete Smyth (2316422)" userId="S::2316422@student.uwtsd.ac.uk::a2616c6a-f6ed-404a-8b7d-58447d737bf6" providerId="AD" clId="Web-{40DD851A-290C-1E57-A99B-4E81892CF188}" dt="2024-03-17T21:32:54.714" v="669"/>
          <ac:picMkLst>
            <pc:docMk/>
            <pc:sldMk cId="333300971" sldId="275"/>
            <ac:picMk id="3" creationId="{B056029B-FD97-3654-F3A8-48C411180402}"/>
          </ac:picMkLst>
        </pc:picChg>
      </pc:sldChg>
      <pc:sldChg chg="modSp">
        <pc:chgData name="Pete Smyth (2316422)" userId="S::2316422@student.uwtsd.ac.uk::a2616c6a-f6ed-404a-8b7d-58447d737bf6" providerId="AD" clId="Web-{40DD851A-290C-1E57-A99B-4E81892CF188}" dt="2024-03-17T20:43:05.380" v="340" actId="20577"/>
        <pc:sldMkLst>
          <pc:docMk/>
          <pc:sldMk cId="134962837" sldId="276"/>
        </pc:sldMkLst>
        <pc:spChg chg="mod">
          <ac:chgData name="Pete Smyth (2316422)" userId="S::2316422@student.uwtsd.ac.uk::a2616c6a-f6ed-404a-8b7d-58447d737bf6" providerId="AD" clId="Web-{40DD851A-290C-1E57-A99B-4E81892CF188}" dt="2024-03-17T20:43:05.380" v="340" actId="20577"/>
          <ac:spMkLst>
            <pc:docMk/>
            <pc:sldMk cId="134962837" sldId="276"/>
            <ac:spMk id="2" creationId="{03A181AA-EA09-6033-67C8-4BD160FFA250}"/>
          </ac:spMkLst>
        </pc:spChg>
        <pc:spChg chg="mod">
          <ac:chgData name="Pete Smyth (2316422)" userId="S::2316422@student.uwtsd.ac.uk::a2616c6a-f6ed-404a-8b7d-58447d737bf6" providerId="AD" clId="Web-{40DD851A-290C-1E57-A99B-4E81892CF188}" dt="2024-03-17T20:17:42.836" v="40" actId="20577"/>
          <ac:spMkLst>
            <pc:docMk/>
            <pc:sldMk cId="134962837" sldId="276"/>
            <ac:spMk id="9" creationId="{9DD014AC-D983-6BD2-A87C-96131CB2D539}"/>
          </ac:spMkLst>
        </pc:spChg>
      </pc:sldChg>
    </pc:docChg>
  </pc:docChgLst>
  <pc:docChgLst>
    <pc:chgData name="Pete Smyth (2316422)" userId="S::2316422@student.uwtsd.ac.uk::a2616c6a-f6ed-404a-8b7d-58447d737bf6" providerId="AD" clId="Web-{63B9620F-ABCE-F169-F3CD-3E2ADFCC3A3F}"/>
    <pc:docChg chg="modSld">
      <pc:chgData name="Pete Smyth (2316422)" userId="S::2316422@student.uwtsd.ac.uk::a2616c6a-f6ed-404a-8b7d-58447d737bf6" providerId="AD" clId="Web-{63B9620F-ABCE-F169-F3CD-3E2ADFCC3A3F}" dt="2024-03-12T12:06:40.891" v="39" actId="20577"/>
      <pc:docMkLst>
        <pc:docMk/>
      </pc:docMkLst>
      <pc:sldChg chg="addSp modSp">
        <pc:chgData name="Pete Smyth (2316422)" userId="S::2316422@student.uwtsd.ac.uk::a2616c6a-f6ed-404a-8b7d-58447d737bf6" providerId="AD" clId="Web-{63B9620F-ABCE-F169-F3CD-3E2ADFCC3A3F}" dt="2024-03-12T11:12:50.842" v="26" actId="1076"/>
        <pc:sldMkLst>
          <pc:docMk/>
          <pc:sldMk cId="2251985083" sldId="257"/>
        </pc:sldMkLst>
        <pc:spChg chg="mod">
          <ac:chgData name="Pete Smyth (2316422)" userId="S::2316422@student.uwtsd.ac.uk::a2616c6a-f6ed-404a-8b7d-58447d737bf6" providerId="AD" clId="Web-{63B9620F-ABCE-F169-F3CD-3E2ADFCC3A3F}" dt="2024-03-12T11:11:51.886" v="10" actId="20577"/>
          <ac:spMkLst>
            <pc:docMk/>
            <pc:sldMk cId="2251985083" sldId="257"/>
            <ac:spMk id="2" creationId="{FEE9ACAB-3E80-B311-1E09-ABCDFCA11C20}"/>
          </ac:spMkLst>
        </pc:spChg>
        <pc:spChg chg="add mod">
          <ac:chgData name="Pete Smyth (2316422)" userId="S::2316422@student.uwtsd.ac.uk::a2616c6a-f6ed-404a-8b7d-58447d737bf6" providerId="AD" clId="Web-{63B9620F-ABCE-F169-F3CD-3E2ADFCC3A3F}" dt="2024-03-12T11:12:50.842" v="26" actId="1076"/>
          <ac:spMkLst>
            <pc:docMk/>
            <pc:sldMk cId="2251985083" sldId="257"/>
            <ac:spMk id="3" creationId="{82964555-50AE-AE52-B1D0-6E05C8AF2DC2}"/>
          </ac:spMkLst>
        </pc:spChg>
      </pc:sldChg>
      <pc:sldChg chg="modSp">
        <pc:chgData name="Pete Smyth (2316422)" userId="S::2316422@student.uwtsd.ac.uk::a2616c6a-f6ed-404a-8b7d-58447d737bf6" providerId="AD" clId="Web-{63B9620F-ABCE-F169-F3CD-3E2ADFCC3A3F}" dt="2024-03-12T12:06:40.891" v="39" actId="20577"/>
        <pc:sldMkLst>
          <pc:docMk/>
          <pc:sldMk cId="1225505802" sldId="258"/>
        </pc:sldMkLst>
        <pc:spChg chg="mod">
          <ac:chgData name="Pete Smyth (2316422)" userId="S::2316422@student.uwtsd.ac.uk::a2616c6a-f6ed-404a-8b7d-58447d737bf6" providerId="AD" clId="Web-{63B9620F-ABCE-F169-F3CD-3E2ADFCC3A3F}" dt="2024-03-12T12:06:10.593" v="31" actId="20577"/>
          <ac:spMkLst>
            <pc:docMk/>
            <pc:sldMk cId="1225505802" sldId="258"/>
            <ac:spMk id="2" creationId="{69B2F223-3DEC-5569-CEAB-B56E10C4888E}"/>
          </ac:spMkLst>
        </pc:spChg>
        <pc:spChg chg="mod">
          <ac:chgData name="Pete Smyth (2316422)" userId="S::2316422@student.uwtsd.ac.uk::a2616c6a-f6ed-404a-8b7d-58447d737bf6" providerId="AD" clId="Web-{63B9620F-ABCE-F169-F3CD-3E2ADFCC3A3F}" dt="2024-03-12T12:06:40.891" v="39" actId="20577"/>
          <ac:spMkLst>
            <pc:docMk/>
            <pc:sldMk cId="1225505802" sldId="258"/>
            <ac:spMk id="3" creationId="{E7F4A217-1A4C-FA22-BB8F-63514885F4A6}"/>
          </ac:spMkLst>
        </pc:spChg>
      </pc:sldChg>
      <pc:sldChg chg="delSp">
        <pc:chgData name="Pete Smyth (2316422)" userId="S::2316422@student.uwtsd.ac.uk::a2616c6a-f6ed-404a-8b7d-58447d737bf6" providerId="AD" clId="Web-{63B9620F-ABCE-F169-F3CD-3E2ADFCC3A3F}" dt="2024-03-12T11:13:02.483" v="30"/>
        <pc:sldMkLst>
          <pc:docMk/>
          <pc:sldMk cId="2582620744" sldId="259"/>
        </pc:sldMkLst>
        <pc:spChg chg="del">
          <ac:chgData name="Pete Smyth (2316422)" userId="S::2316422@student.uwtsd.ac.uk::a2616c6a-f6ed-404a-8b7d-58447d737bf6" providerId="AD" clId="Web-{63B9620F-ABCE-F169-F3CD-3E2ADFCC3A3F}" dt="2024-03-12T11:13:00.795" v="29"/>
          <ac:spMkLst>
            <pc:docMk/>
            <pc:sldMk cId="2582620744" sldId="259"/>
            <ac:spMk id="8" creationId="{457EE26E-2269-05DD-88D2-D37DF4A1607A}"/>
          </ac:spMkLst>
        </pc:spChg>
        <pc:spChg chg="del">
          <ac:chgData name="Pete Smyth (2316422)" userId="S::2316422@student.uwtsd.ac.uk::a2616c6a-f6ed-404a-8b7d-58447d737bf6" providerId="AD" clId="Web-{63B9620F-ABCE-F169-F3CD-3E2ADFCC3A3F}" dt="2024-03-12T11:13:02.483" v="30"/>
          <ac:spMkLst>
            <pc:docMk/>
            <pc:sldMk cId="2582620744" sldId="259"/>
            <ac:spMk id="11" creationId="{C62B0602-3E98-50B9-097A-439EEEE318FE}"/>
          </ac:spMkLst>
        </pc:spChg>
        <pc:picChg chg="del">
          <ac:chgData name="Pete Smyth (2316422)" userId="S::2316422@student.uwtsd.ac.uk::a2616c6a-f6ed-404a-8b7d-58447d737bf6" providerId="AD" clId="Web-{63B9620F-ABCE-F169-F3CD-3E2ADFCC3A3F}" dt="2024-03-12T11:12:57.779" v="27"/>
          <ac:picMkLst>
            <pc:docMk/>
            <pc:sldMk cId="2582620744" sldId="259"/>
            <ac:picMk id="7" creationId="{494E6EEB-1234-FE24-654C-CB3DFA5D57C9}"/>
          </ac:picMkLst>
        </pc:picChg>
        <pc:picChg chg="del">
          <ac:chgData name="Pete Smyth (2316422)" userId="S::2316422@student.uwtsd.ac.uk::a2616c6a-f6ed-404a-8b7d-58447d737bf6" providerId="AD" clId="Web-{63B9620F-ABCE-F169-F3CD-3E2ADFCC3A3F}" dt="2024-03-12T11:12:58.842" v="28"/>
          <ac:picMkLst>
            <pc:docMk/>
            <pc:sldMk cId="2582620744" sldId="259"/>
            <ac:picMk id="10" creationId="{B3878ED7-AD7C-5E67-01E5-B6EE9938B685}"/>
          </ac:picMkLst>
        </pc:picChg>
      </pc:sldChg>
      <pc:sldChg chg="modSp">
        <pc:chgData name="Pete Smyth (2316422)" userId="S::2316422@student.uwtsd.ac.uk::a2616c6a-f6ed-404a-8b7d-58447d737bf6" providerId="AD" clId="Web-{63B9620F-ABCE-F169-F3CD-3E2ADFCC3A3F}" dt="2024-03-12T10:17:16.800" v="2" actId="20577"/>
        <pc:sldMkLst>
          <pc:docMk/>
          <pc:sldMk cId="3117984368" sldId="260"/>
        </pc:sldMkLst>
        <pc:spChg chg="mod">
          <ac:chgData name="Pete Smyth (2316422)" userId="S::2316422@student.uwtsd.ac.uk::a2616c6a-f6ed-404a-8b7d-58447d737bf6" providerId="AD" clId="Web-{63B9620F-ABCE-F169-F3CD-3E2ADFCC3A3F}" dt="2024-03-12T10:17:16.800" v="2" actId="20577"/>
          <ac:spMkLst>
            <pc:docMk/>
            <pc:sldMk cId="3117984368" sldId="260"/>
            <ac:spMk id="2" creationId="{EC4624FC-DE81-6B9D-73F1-5FF84851C7C6}"/>
          </ac:spMkLst>
        </pc:spChg>
      </pc:sldChg>
    </pc:docChg>
  </pc:docChgLst>
  <pc:docChgLst>
    <pc:chgData name="Serigne Sarr (2317649)" userId="S::2317649@student.uwtsd.ac.uk::f3ab8036-7547-4952-866c-b29db385fd29" providerId="AD" clId="Web-{58717FAD-CE8C-CB8D-659D-BDA4AB3986EE}"/>
    <pc:docChg chg="mod modSld">
      <pc:chgData name="Serigne Sarr (2317649)" userId="S::2317649@student.uwtsd.ac.uk::f3ab8036-7547-4952-866c-b29db385fd29" providerId="AD" clId="Web-{58717FAD-CE8C-CB8D-659D-BDA4AB3986EE}" dt="2024-03-16T02:04:53.609" v="58"/>
      <pc:docMkLst>
        <pc:docMk/>
      </pc:docMkLst>
      <pc:sldChg chg="addSp delSp modSp">
        <pc:chgData name="Serigne Sarr (2317649)" userId="S::2317649@student.uwtsd.ac.uk::f3ab8036-7547-4952-866c-b29db385fd29" providerId="AD" clId="Web-{58717FAD-CE8C-CB8D-659D-BDA4AB3986EE}" dt="2024-03-15T14:13:11.165" v="56"/>
        <pc:sldMkLst>
          <pc:docMk/>
          <pc:sldMk cId="2327518772" sldId="269"/>
        </pc:sldMkLst>
        <pc:spChg chg="mod">
          <ac:chgData name="Serigne Sarr (2317649)" userId="S::2317649@student.uwtsd.ac.uk::f3ab8036-7547-4952-866c-b29db385fd29" providerId="AD" clId="Web-{58717FAD-CE8C-CB8D-659D-BDA4AB3986EE}" dt="2024-03-15T14:11:05.735" v="29" actId="14100"/>
          <ac:spMkLst>
            <pc:docMk/>
            <pc:sldMk cId="2327518772" sldId="269"/>
            <ac:spMk id="2" creationId="{FEE9ACAB-3E80-B311-1E09-ABCDFCA11C20}"/>
          </ac:spMkLst>
        </pc:spChg>
        <pc:spChg chg="add del mod">
          <ac:chgData name="Serigne Sarr (2317649)" userId="S::2317649@student.uwtsd.ac.uk::f3ab8036-7547-4952-866c-b29db385fd29" providerId="AD" clId="Web-{58717FAD-CE8C-CB8D-659D-BDA4AB3986EE}" dt="2024-03-15T14:13:11.165" v="56"/>
          <ac:spMkLst>
            <pc:docMk/>
            <pc:sldMk cId="2327518772" sldId="269"/>
            <ac:spMk id="7" creationId="{F020B6EE-2BE7-E50B-F408-79862348A769}"/>
          </ac:spMkLst>
        </pc:spChg>
      </pc:sldChg>
      <pc:sldChg chg="modSp modCm">
        <pc:chgData name="Serigne Sarr (2317649)" userId="S::2317649@student.uwtsd.ac.uk::f3ab8036-7547-4952-866c-b29db385fd29" providerId="AD" clId="Web-{58717FAD-CE8C-CB8D-659D-BDA4AB3986EE}" dt="2024-03-16T02:04:53.609" v="58"/>
        <pc:sldMkLst>
          <pc:docMk/>
          <pc:sldMk cId="4087465262" sldId="270"/>
        </pc:sldMkLst>
        <pc:spChg chg="mod">
          <ac:chgData name="Serigne Sarr (2317649)" userId="S::2317649@student.uwtsd.ac.uk::f3ab8036-7547-4952-866c-b29db385fd29" providerId="AD" clId="Web-{58717FAD-CE8C-CB8D-659D-BDA4AB3986EE}" dt="2024-03-15T14:10:23.358" v="27" actId="20577"/>
          <ac:spMkLst>
            <pc:docMk/>
            <pc:sldMk cId="4087465262" sldId="270"/>
            <ac:spMk id="5" creationId="{062D430F-5E22-E48E-863E-1D86453F169A}"/>
          </ac:spMkLst>
        </pc:spChg>
        <pc:extLst>
          <p:ext xmlns:p="http://schemas.openxmlformats.org/presentationml/2006/main" uri="{D6D511B9-2390-475A-947B-AFAB55BFBCF1}">
            <pc226:cmChg xmlns:pc226="http://schemas.microsoft.com/office/powerpoint/2022/06/main/command" chg="mod modRxn">
              <pc226:chgData name="Serigne Sarr (2317649)" userId="S::2317649@student.uwtsd.ac.uk::f3ab8036-7547-4952-866c-b29db385fd29" providerId="AD" clId="Web-{58717FAD-CE8C-CB8D-659D-BDA4AB3986EE}" dt="2024-03-16T02:04:53.609" v="58"/>
              <pc2:cmMkLst xmlns:pc2="http://schemas.microsoft.com/office/powerpoint/2019/9/main/command">
                <pc:docMk/>
                <pc:sldMk cId="4087465262" sldId="270"/>
                <pc2:cmMk id="{8A8589CD-3576-4463-865C-A941D7D79445}"/>
              </pc2:cmMkLst>
            </pc226:cmChg>
          </p:ext>
        </pc:extLst>
      </pc:sldChg>
      <pc:sldChg chg="modSp">
        <pc:chgData name="Serigne Sarr (2317649)" userId="S::2317649@student.uwtsd.ac.uk::f3ab8036-7547-4952-866c-b29db385fd29" providerId="AD" clId="Web-{58717FAD-CE8C-CB8D-659D-BDA4AB3986EE}" dt="2024-03-15T14:10:05.528" v="24" actId="20577"/>
        <pc:sldMkLst>
          <pc:docMk/>
          <pc:sldMk cId="134962837" sldId="276"/>
        </pc:sldMkLst>
        <pc:spChg chg="mod">
          <ac:chgData name="Serigne Sarr (2317649)" userId="S::2317649@student.uwtsd.ac.uk::f3ab8036-7547-4952-866c-b29db385fd29" providerId="AD" clId="Web-{58717FAD-CE8C-CB8D-659D-BDA4AB3986EE}" dt="2024-03-15T14:10:05.528" v="24" actId="20577"/>
          <ac:spMkLst>
            <pc:docMk/>
            <pc:sldMk cId="134962837" sldId="276"/>
            <ac:spMk id="5" creationId="{1D6193A6-8BB6-1CAA-E867-7CF1EC49408A}"/>
          </ac:spMkLst>
        </pc:spChg>
        <pc:spChg chg="mod">
          <ac:chgData name="Serigne Sarr (2317649)" userId="S::2317649@student.uwtsd.ac.uk::f3ab8036-7547-4952-866c-b29db385fd29" providerId="AD" clId="Web-{58717FAD-CE8C-CB8D-659D-BDA4AB3986EE}" dt="2024-03-15T14:01:37.949" v="1" actId="14100"/>
          <ac:spMkLst>
            <pc:docMk/>
            <pc:sldMk cId="134962837" sldId="276"/>
            <ac:spMk id="8" creationId="{78A921D9-4330-B5E0-F73A-534F5A7111FA}"/>
          </ac:spMkLst>
        </pc:spChg>
      </pc:sldChg>
    </pc:docChg>
  </pc:docChgLst>
  <pc:docChgLst>
    <pc:chgData name="Pete Smyth (2316422)" userId="S::2316422@student.uwtsd.ac.uk::a2616c6a-f6ed-404a-8b7d-58447d737bf6" providerId="AD" clId="Web-{EF9D65E0-E155-BA8C-F845-42640EAFC831}"/>
    <pc:docChg chg="modSld">
      <pc:chgData name="Pete Smyth (2316422)" userId="S::2316422@student.uwtsd.ac.uk::a2616c6a-f6ed-404a-8b7d-58447d737bf6" providerId="AD" clId="Web-{EF9D65E0-E155-BA8C-F845-42640EAFC831}" dt="2024-03-11T13:01:38.033" v="0"/>
      <pc:docMkLst>
        <pc:docMk/>
      </pc:docMkLst>
      <pc:sldChg chg="delSp">
        <pc:chgData name="Pete Smyth (2316422)" userId="S::2316422@student.uwtsd.ac.uk::a2616c6a-f6ed-404a-8b7d-58447d737bf6" providerId="AD" clId="Web-{EF9D65E0-E155-BA8C-F845-42640EAFC831}" dt="2024-03-11T13:01:38.033" v="0"/>
        <pc:sldMkLst>
          <pc:docMk/>
          <pc:sldMk cId="2251985083" sldId="257"/>
        </pc:sldMkLst>
        <pc:spChg chg="del">
          <ac:chgData name="Pete Smyth (2316422)" userId="S::2316422@student.uwtsd.ac.uk::a2616c6a-f6ed-404a-8b7d-58447d737bf6" providerId="AD" clId="Web-{EF9D65E0-E155-BA8C-F845-42640EAFC831}" dt="2024-03-11T13:01:38.033" v="0"/>
          <ac:spMkLst>
            <pc:docMk/>
            <pc:sldMk cId="2251985083" sldId="257"/>
            <ac:spMk id="7" creationId="{200F08BD-D547-8293-8B7D-28D9691FAFBC}"/>
          </ac:spMkLst>
        </pc:spChg>
      </pc:sldChg>
    </pc:docChg>
  </pc:docChgLst>
  <pc:docChgLst>
    <pc:chgData name="Simon Rees (0151968)" userId="e46edfc7-8269-4b76-b6c7-74bfc360319e" providerId="ADAL" clId="{C678FEE8-F6D6-4B0B-B03C-B2B6B9E0DF2A}"/>
    <pc:docChg chg="undo custSel addSld modSld">
      <pc:chgData name="Simon Rees (0151968)" userId="e46edfc7-8269-4b76-b6c7-74bfc360319e" providerId="ADAL" clId="{C678FEE8-F6D6-4B0B-B03C-B2B6B9E0DF2A}" dt="2024-03-18T12:28:11.583" v="754" actId="2056"/>
      <pc:docMkLst>
        <pc:docMk/>
      </pc:docMkLst>
      <pc:sldChg chg="modSp mod">
        <pc:chgData name="Simon Rees (0151968)" userId="e46edfc7-8269-4b76-b6c7-74bfc360319e" providerId="ADAL" clId="{C678FEE8-F6D6-4B0B-B03C-B2B6B9E0DF2A}" dt="2024-03-11T17:39:22.860" v="323" actId="20577"/>
        <pc:sldMkLst>
          <pc:docMk/>
          <pc:sldMk cId="2251985083" sldId="257"/>
        </pc:sldMkLst>
        <pc:spChg chg="mod">
          <ac:chgData name="Simon Rees (0151968)" userId="e46edfc7-8269-4b76-b6c7-74bfc360319e" providerId="ADAL" clId="{C678FEE8-F6D6-4B0B-B03C-B2B6B9E0DF2A}" dt="2024-03-11T17:39:22.860" v="323" actId="20577"/>
          <ac:spMkLst>
            <pc:docMk/>
            <pc:sldMk cId="2251985083" sldId="257"/>
            <ac:spMk id="2" creationId="{FEE9ACAB-3E80-B311-1E09-ABCDFCA11C20}"/>
          </ac:spMkLst>
        </pc:spChg>
      </pc:sldChg>
      <pc:sldChg chg="modSp mod">
        <pc:chgData name="Simon Rees (0151968)" userId="e46edfc7-8269-4b76-b6c7-74bfc360319e" providerId="ADAL" clId="{C678FEE8-F6D6-4B0B-B03C-B2B6B9E0DF2A}" dt="2024-03-15T16:24:07.364" v="749" actId="108"/>
        <pc:sldMkLst>
          <pc:docMk/>
          <pc:sldMk cId="1225505802" sldId="258"/>
        </pc:sldMkLst>
        <pc:spChg chg="mod">
          <ac:chgData name="Simon Rees (0151968)" userId="e46edfc7-8269-4b76-b6c7-74bfc360319e" providerId="ADAL" clId="{C678FEE8-F6D6-4B0B-B03C-B2B6B9E0DF2A}" dt="2024-03-15T16:24:07.364" v="749" actId="108"/>
          <ac:spMkLst>
            <pc:docMk/>
            <pc:sldMk cId="1225505802" sldId="258"/>
            <ac:spMk id="5" creationId="{D8931618-7D25-256D-33A6-71850DB81072}"/>
          </ac:spMkLst>
        </pc:spChg>
      </pc:sldChg>
      <pc:sldChg chg="addSp delSp modSp new mod modCm">
        <pc:chgData name="Simon Rees (0151968)" userId="e46edfc7-8269-4b76-b6c7-74bfc360319e" providerId="ADAL" clId="{C678FEE8-F6D6-4B0B-B03C-B2B6B9E0DF2A}" dt="2024-03-15T16:48:09.238" v="753"/>
        <pc:sldMkLst>
          <pc:docMk/>
          <pc:sldMk cId="3117984368" sldId="260"/>
        </pc:sldMkLst>
        <pc:spChg chg="mod">
          <ac:chgData name="Simon Rees (0151968)" userId="e46edfc7-8269-4b76-b6c7-74bfc360319e" providerId="ADAL" clId="{C678FEE8-F6D6-4B0B-B03C-B2B6B9E0DF2A}" dt="2024-03-02T17:53:55.139" v="39" actId="20577"/>
          <ac:spMkLst>
            <pc:docMk/>
            <pc:sldMk cId="3117984368" sldId="260"/>
            <ac:spMk id="2" creationId="{EC4624FC-DE81-6B9D-73F1-5FF84851C7C6}"/>
          </ac:spMkLst>
        </pc:spChg>
        <pc:spChg chg="del">
          <ac:chgData name="Simon Rees (0151968)" userId="e46edfc7-8269-4b76-b6c7-74bfc360319e" providerId="ADAL" clId="{C678FEE8-F6D6-4B0B-B03C-B2B6B9E0DF2A}" dt="2024-03-02T17:54:22.696" v="40"/>
          <ac:spMkLst>
            <pc:docMk/>
            <pc:sldMk cId="3117984368" sldId="260"/>
            <ac:spMk id="3" creationId="{3C804C46-1021-3F2F-A469-C26A38C2F6C2}"/>
          </ac:spMkLst>
        </pc:spChg>
        <pc:spChg chg="add mod">
          <ac:chgData name="Simon Rees (0151968)" userId="e46edfc7-8269-4b76-b6c7-74bfc360319e" providerId="ADAL" clId="{C678FEE8-F6D6-4B0B-B03C-B2B6B9E0DF2A}" dt="2024-03-02T19:02:45.518" v="265" actId="20577"/>
          <ac:spMkLst>
            <pc:docMk/>
            <pc:sldMk cId="3117984368" sldId="260"/>
            <ac:spMk id="7" creationId="{A4AC55EC-28AC-4E03-AB98-ED1C92C5F649}"/>
          </ac:spMkLst>
        </pc:spChg>
        <pc:picChg chg="add mod">
          <ac:chgData name="Simon Rees (0151968)" userId="e46edfc7-8269-4b76-b6c7-74bfc360319e" providerId="ADAL" clId="{C678FEE8-F6D6-4B0B-B03C-B2B6B9E0DF2A}" dt="2024-03-02T17:54:51.738" v="42" actId="1076"/>
          <ac:picMkLst>
            <pc:docMk/>
            <pc:sldMk cId="3117984368" sldId="260"/>
            <ac:picMk id="8" creationId="{D0006975-6E27-BADC-BD07-F592424D1CB8}"/>
          </ac:picMkLst>
        </pc:picChg>
        <pc:picChg chg="add mod">
          <ac:chgData name="Simon Rees (0151968)" userId="e46edfc7-8269-4b76-b6c7-74bfc360319e" providerId="ADAL" clId="{C678FEE8-F6D6-4B0B-B03C-B2B6B9E0DF2A}" dt="2024-03-02T17:56:02.739" v="45" actId="1076"/>
          <ac:picMkLst>
            <pc:docMk/>
            <pc:sldMk cId="3117984368" sldId="260"/>
            <ac:picMk id="10" creationId="{ACAC768A-E0A0-AB74-0382-6855410D875E}"/>
          </ac:picMkLst>
        </pc:pic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C678FEE8-F6D6-4B0B-B03C-B2B6B9E0DF2A}" dt="2024-03-15T16:48:09.238" v="753"/>
              <pc2:cmMkLst xmlns:pc2="http://schemas.microsoft.com/office/powerpoint/2019/9/main/command">
                <pc:docMk/>
                <pc:sldMk cId="3117984368" sldId="260"/>
                <pc2:cmMk id="{561D131A-53F2-40EA-B639-81D7A8D32283}"/>
              </pc2:cmMkLst>
            </pc226:cmChg>
          </p:ext>
        </pc:extLst>
      </pc:sldChg>
      <pc:sldChg chg="addSp modSp new mod">
        <pc:chgData name="Simon Rees (0151968)" userId="e46edfc7-8269-4b76-b6c7-74bfc360319e" providerId="ADAL" clId="{C678FEE8-F6D6-4B0B-B03C-B2B6B9E0DF2A}" dt="2024-03-14T18:41:18.673" v="534" actId="27636"/>
        <pc:sldMkLst>
          <pc:docMk/>
          <pc:sldMk cId="2101823721" sldId="261"/>
        </pc:sldMkLst>
        <pc:spChg chg="mod">
          <ac:chgData name="Simon Rees (0151968)" userId="e46edfc7-8269-4b76-b6c7-74bfc360319e" providerId="ADAL" clId="{C678FEE8-F6D6-4B0B-B03C-B2B6B9E0DF2A}" dt="2024-03-02T17:57:04.525" v="49"/>
          <ac:spMkLst>
            <pc:docMk/>
            <pc:sldMk cId="2101823721" sldId="261"/>
            <ac:spMk id="2" creationId="{FB636A32-62A4-8FBF-76D5-73916B04D917}"/>
          </ac:spMkLst>
        </pc:spChg>
        <pc:spChg chg="mod">
          <ac:chgData name="Simon Rees (0151968)" userId="e46edfc7-8269-4b76-b6c7-74bfc360319e" providerId="ADAL" clId="{C678FEE8-F6D6-4B0B-B03C-B2B6B9E0DF2A}" dt="2024-03-14T18:41:18.673" v="534" actId="27636"/>
          <ac:spMkLst>
            <pc:docMk/>
            <pc:sldMk cId="2101823721" sldId="261"/>
            <ac:spMk id="3" creationId="{F1CD4645-27BC-9F70-014D-3CAFBFBD383A}"/>
          </ac:spMkLst>
        </pc:spChg>
        <pc:picChg chg="add mod">
          <ac:chgData name="Simon Rees (0151968)" userId="e46edfc7-8269-4b76-b6c7-74bfc360319e" providerId="ADAL" clId="{C678FEE8-F6D6-4B0B-B03C-B2B6B9E0DF2A}" dt="2024-03-02T17:59:13.789" v="57" actId="1076"/>
          <ac:picMkLst>
            <pc:docMk/>
            <pc:sldMk cId="2101823721" sldId="261"/>
            <ac:picMk id="8" creationId="{82E4AB50-A1F5-BB45-B5BC-84D568612017}"/>
          </ac:picMkLst>
        </pc:picChg>
      </pc:sldChg>
      <pc:sldChg chg="modSp new mod">
        <pc:chgData name="Simon Rees (0151968)" userId="e46edfc7-8269-4b76-b6c7-74bfc360319e" providerId="ADAL" clId="{C678FEE8-F6D6-4B0B-B03C-B2B6B9E0DF2A}" dt="2024-03-15T14:57:17.721" v="735" actId="108"/>
        <pc:sldMkLst>
          <pc:docMk/>
          <pc:sldMk cId="3499355455" sldId="262"/>
        </pc:sldMkLst>
        <pc:spChg chg="mod">
          <ac:chgData name="Simon Rees (0151968)" userId="e46edfc7-8269-4b76-b6c7-74bfc360319e" providerId="ADAL" clId="{C678FEE8-F6D6-4B0B-B03C-B2B6B9E0DF2A}" dt="2024-03-15T14:57:17.721" v="735" actId="108"/>
          <ac:spMkLst>
            <pc:docMk/>
            <pc:sldMk cId="3499355455" sldId="262"/>
            <ac:spMk id="5" creationId="{ECC5C0E5-3B2F-1BFB-A3FC-65C8655608B1}"/>
          </ac:spMkLst>
        </pc:spChg>
      </pc:sldChg>
      <pc:sldChg chg="addSp delSp modSp new mod modCm">
        <pc:chgData name="Simon Rees (0151968)" userId="e46edfc7-8269-4b76-b6c7-74bfc360319e" providerId="ADAL" clId="{C678FEE8-F6D6-4B0B-B03C-B2B6B9E0DF2A}" dt="2024-03-15T14:45:33.441" v="724"/>
        <pc:sldMkLst>
          <pc:docMk/>
          <pc:sldMk cId="3317613277" sldId="263"/>
        </pc:sldMkLst>
        <pc:spChg chg="mod">
          <ac:chgData name="Simon Rees (0151968)" userId="e46edfc7-8269-4b76-b6c7-74bfc360319e" providerId="ADAL" clId="{C678FEE8-F6D6-4B0B-B03C-B2B6B9E0DF2A}" dt="2024-03-02T18:06:02.600" v="98" actId="6549"/>
          <ac:spMkLst>
            <pc:docMk/>
            <pc:sldMk cId="3317613277" sldId="263"/>
            <ac:spMk id="2" creationId="{119B31A1-894B-EFF9-AF72-2B62D4B2653F}"/>
          </ac:spMkLst>
        </pc:spChg>
        <pc:spChg chg="mod">
          <ac:chgData name="Simon Rees (0151968)" userId="e46edfc7-8269-4b76-b6c7-74bfc360319e" providerId="ADAL" clId="{C678FEE8-F6D6-4B0B-B03C-B2B6B9E0DF2A}" dt="2024-03-15T14:35:36.044" v="694" actId="20577"/>
          <ac:spMkLst>
            <pc:docMk/>
            <pc:sldMk cId="3317613277" sldId="263"/>
            <ac:spMk id="2" creationId="{1D1752CA-6195-559A-7EBF-46B9A39BAE53}"/>
          </ac:spMkLst>
        </pc:spChg>
        <pc:spChg chg="mod">
          <ac:chgData name="Simon Rees (0151968)" userId="e46edfc7-8269-4b76-b6c7-74bfc360319e" providerId="ADAL" clId="{C678FEE8-F6D6-4B0B-B03C-B2B6B9E0DF2A}" dt="2024-03-15T14:33:42.873" v="692" actId="20577"/>
          <ac:spMkLst>
            <pc:docMk/>
            <pc:sldMk cId="3317613277" sldId="263"/>
            <ac:spMk id="3" creationId="{BBC3D59B-0E0A-EC88-02C2-CD97F21D28D4}"/>
          </ac:spMkLst>
        </pc:spChg>
        <pc:spChg chg="add mod">
          <ac:chgData name="Simon Rees (0151968)" userId="e46edfc7-8269-4b76-b6c7-74bfc360319e" providerId="ADAL" clId="{C678FEE8-F6D6-4B0B-B03C-B2B6B9E0DF2A}" dt="2024-03-15T14:39:28.565" v="716" actId="1076"/>
          <ac:spMkLst>
            <pc:docMk/>
            <pc:sldMk cId="3317613277" sldId="263"/>
            <ac:spMk id="11" creationId="{2201C470-2117-41C0-93A6-C3576F86B695}"/>
          </ac:spMkLst>
        </pc:spChg>
        <pc:picChg chg="add mod">
          <ac:chgData name="Simon Rees (0151968)" userId="e46edfc7-8269-4b76-b6c7-74bfc360319e" providerId="ADAL" clId="{C678FEE8-F6D6-4B0B-B03C-B2B6B9E0DF2A}" dt="2024-03-15T14:30:05.144" v="678" actId="1076"/>
          <ac:picMkLst>
            <pc:docMk/>
            <pc:sldMk cId="3317613277" sldId="263"/>
            <ac:picMk id="8" creationId="{1AECC918-398A-5939-F4DA-20C7F59868B7}"/>
          </ac:picMkLst>
        </pc:picChg>
        <pc:picChg chg="add del mod">
          <ac:chgData name="Simon Rees (0151968)" userId="e46edfc7-8269-4b76-b6c7-74bfc360319e" providerId="ADAL" clId="{C678FEE8-F6D6-4B0B-B03C-B2B6B9E0DF2A}" dt="2024-03-02T18:02:07.502" v="65" actId="21"/>
          <ac:picMkLst>
            <pc:docMk/>
            <pc:sldMk cId="3317613277" sldId="263"/>
            <ac:picMk id="8" creationId="{69CC32D3-B695-3B93-B73F-AAA40CDE5022}"/>
          </ac:picMkLst>
        </pc:picChg>
        <pc:picChg chg="add mod">
          <ac:chgData name="Simon Rees (0151968)" userId="e46edfc7-8269-4b76-b6c7-74bfc360319e" providerId="ADAL" clId="{C678FEE8-F6D6-4B0B-B03C-B2B6B9E0DF2A}" dt="2024-03-15T14:30:06.896" v="679" actId="1076"/>
          <ac:picMkLst>
            <pc:docMk/>
            <pc:sldMk cId="3317613277" sldId="263"/>
            <ac:picMk id="9" creationId="{F8166D69-2BFC-1587-0DA5-246B53C2D904}"/>
          </ac:picMkLst>
        </pc:picChg>
        <pc:picChg chg="add del mod">
          <ac:chgData name="Simon Rees (0151968)" userId="e46edfc7-8269-4b76-b6c7-74bfc360319e" providerId="ADAL" clId="{C678FEE8-F6D6-4B0B-B03C-B2B6B9E0DF2A}" dt="2024-03-15T14:27:41.856" v="673" actId="478"/>
          <ac:picMkLst>
            <pc:docMk/>
            <pc:sldMk cId="3317613277" sldId="263"/>
            <ac:picMk id="10" creationId="{FF3B3B8A-B4D5-13C1-7C79-A4EBDA151406}"/>
          </ac:picMkLst>
        </pc:pic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C678FEE8-F6D6-4B0B-B03C-B2B6B9E0DF2A}" dt="2024-03-15T14:45:33.441" v="724"/>
              <pc2:cmMkLst xmlns:pc2="http://schemas.microsoft.com/office/powerpoint/2019/9/main/command">
                <pc:docMk/>
                <pc:sldMk cId="3317613277" sldId="263"/>
                <pc2:cmMk id="{854EA867-E5A3-40F0-96BA-0073CDB6E428}"/>
              </pc2:cmMkLst>
              <pc226:cmRplyChg chg="add">
                <pc226:chgData name="Simon Rees (0151968)" userId="e46edfc7-8269-4b76-b6c7-74bfc360319e" providerId="ADAL" clId="{C678FEE8-F6D6-4B0B-B03C-B2B6B9E0DF2A}" dt="2024-03-14T20:11:50.568" v="641"/>
                <pc2:cmRplyMkLst xmlns:pc2="http://schemas.microsoft.com/office/powerpoint/2019/9/main/command">
                  <pc:docMk/>
                  <pc:sldMk cId="3317613277" sldId="263"/>
                  <pc2:cmMk id="{854EA867-E5A3-40F0-96BA-0073CDB6E428}"/>
                  <pc2:cmRplyMk id="{C64B1D80-EF48-4553-9B6F-434EA55682FD}"/>
                </pc2:cmRplyMkLst>
              </pc226:cmRplyChg>
              <pc226:cmRplyChg chg="add">
                <pc226:chgData name="Simon Rees (0151968)" userId="e46edfc7-8269-4b76-b6c7-74bfc360319e" providerId="ADAL" clId="{C678FEE8-F6D6-4B0B-B03C-B2B6B9E0DF2A}" dt="2024-03-15T14:45:33.441" v="724"/>
                <pc2:cmRplyMkLst xmlns:pc2="http://schemas.microsoft.com/office/powerpoint/2019/9/main/command">
                  <pc:docMk/>
                  <pc:sldMk cId="3317613277" sldId="263"/>
                  <pc2:cmMk id="{854EA867-E5A3-40F0-96BA-0073CDB6E428}"/>
                  <pc2:cmRplyMk id="{1B3E57D8-D60D-431D-894F-BD6B5D7F53F1}"/>
                </pc2:cmRplyMkLst>
              </pc226:cmRplyChg>
            </pc226:cmChg>
          </p:ext>
        </pc:extLst>
      </pc:sldChg>
      <pc:sldChg chg="addSp delSp modSp new mod modCm">
        <pc:chgData name="Simon Rees (0151968)" userId="e46edfc7-8269-4b76-b6c7-74bfc360319e" providerId="ADAL" clId="{C678FEE8-F6D6-4B0B-B03C-B2B6B9E0DF2A}" dt="2024-03-14T20:12:13.369" v="642"/>
        <pc:sldMkLst>
          <pc:docMk/>
          <pc:sldMk cId="2487614440" sldId="264"/>
        </pc:sldMkLst>
        <pc:spChg chg="mod">
          <ac:chgData name="Simon Rees (0151968)" userId="e46edfc7-8269-4b76-b6c7-74bfc360319e" providerId="ADAL" clId="{C678FEE8-F6D6-4B0B-B03C-B2B6B9E0DF2A}" dt="2024-03-02T18:52:38.549" v="139" actId="20577"/>
          <ac:spMkLst>
            <pc:docMk/>
            <pc:sldMk cId="2487614440" sldId="264"/>
            <ac:spMk id="2" creationId="{00026ADE-C733-F173-5E99-AFCB47EFDF40}"/>
          </ac:spMkLst>
        </pc:spChg>
        <pc:spChg chg="del">
          <ac:chgData name="Simon Rees (0151968)" userId="e46edfc7-8269-4b76-b6c7-74bfc360319e" providerId="ADAL" clId="{C678FEE8-F6D6-4B0B-B03C-B2B6B9E0DF2A}" dt="2024-03-02T18:52:00.209" v="104" actId="22"/>
          <ac:spMkLst>
            <pc:docMk/>
            <pc:sldMk cId="2487614440" sldId="264"/>
            <ac:spMk id="3" creationId="{4CE539F0-F5BA-D3DF-301B-74D4E63B89D9}"/>
          </ac:spMkLst>
        </pc:spChg>
        <pc:spChg chg="mod">
          <ac:chgData name="Simon Rees (0151968)" userId="e46edfc7-8269-4b76-b6c7-74bfc360319e" providerId="ADAL" clId="{C678FEE8-F6D6-4B0B-B03C-B2B6B9E0DF2A}" dt="2024-03-14T20:05:06.219" v="581" actId="20577"/>
          <ac:spMkLst>
            <pc:docMk/>
            <pc:sldMk cId="2487614440" sldId="264"/>
            <ac:spMk id="7" creationId="{4E4AEBD7-D5D5-2DF8-A422-8C20C2249147}"/>
          </ac:spMkLst>
        </pc:spChg>
        <pc:spChg chg="add mod">
          <ac:chgData name="Simon Rees (0151968)" userId="e46edfc7-8269-4b76-b6c7-74bfc360319e" providerId="ADAL" clId="{C678FEE8-F6D6-4B0B-B03C-B2B6B9E0DF2A}" dt="2024-03-02T19:03:25.274" v="320" actId="20577"/>
          <ac:spMkLst>
            <pc:docMk/>
            <pc:sldMk cId="2487614440" sldId="264"/>
            <ac:spMk id="10" creationId="{784E07E4-61C3-3F63-5530-FC4E9BD6FAB4}"/>
          </ac:spMkLst>
        </pc:spChg>
        <pc:picChg chg="add mod ord">
          <ac:chgData name="Simon Rees (0151968)" userId="e46edfc7-8269-4b76-b6c7-74bfc360319e" providerId="ADAL" clId="{C678FEE8-F6D6-4B0B-B03C-B2B6B9E0DF2A}" dt="2024-03-02T19:03:38.743" v="322" actId="14100"/>
          <ac:picMkLst>
            <pc:docMk/>
            <pc:sldMk cId="2487614440" sldId="264"/>
            <ac:picMk id="8" creationId="{034053CD-1D65-B46B-3E6E-54D23C67DACC}"/>
          </ac:picMkLst>
        </pc:pic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C678FEE8-F6D6-4B0B-B03C-B2B6B9E0DF2A}" dt="2024-03-14T20:12:13.369" v="642"/>
              <pc2:cmMkLst xmlns:pc2="http://schemas.microsoft.com/office/powerpoint/2019/9/main/command">
                <pc:docMk/>
                <pc:sldMk cId="2487614440" sldId="264"/>
                <pc2:cmMk id="{B7B4288D-2AEA-4C94-8053-66EDD961AD8B}"/>
              </pc2:cmMkLst>
              <pc226:cmRplyChg chg="add mod">
                <pc226:chgData name="Simon Rees (0151968)" userId="e46edfc7-8269-4b76-b6c7-74bfc360319e" providerId="ADAL" clId="{C678FEE8-F6D6-4B0B-B03C-B2B6B9E0DF2A}" dt="2024-03-14T20:12:13.369" v="642"/>
                <pc2:cmRplyMkLst xmlns:pc2="http://schemas.microsoft.com/office/powerpoint/2019/9/main/command">
                  <pc:docMk/>
                  <pc:sldMk cId="2487614440" sldId="264"/>
                  <pc2:cmMk id="{B7B4288D-2AEA-4C94-8053-66EDD961AD8B}"/>
                  <pc2:cmRplyMk id="{5D8D55E0-F20C-4CD7-A153-70BCEEBDAA3E}"/>
                </pc2:cmRplyMkLst>
              </pc226:cmRplyChg>
            </pc226:cmChg>
          </p:ext>
        </pc:extLst>
      </pc:sldChg>
      <pc:sldChg chg="modSp new mod">
        <pc:chgData name="Simon Rees (0151968)" userId="e46edfc7-8269-4b76-b6c7-74bfc360319e" providerId="ADAL" clId="{C678FEE8-F6D6-4B0B-B03C-B2B6B9E0DF2A}" dt="2024-03-15T14:56:43.817" v="732" actId="108"/>
        <pc:sldMkLst>
          <pc:docMk/>
          <pc:sldMk cId="832935103" sldId="265"/>
        </pc:sldMkLst>
        <pc:spChg chg="mod">
          <ac:chgData name="Simon Rees (0151968)" userId="e46edfc7-8269-4b76-b6c7-74bfc360319e" providerId="ADAL" clId="{C678FEE8-F6D6-4B0B-B03C-B2B6B9E0DF2A}" dt="2024-03-02T18:53:34.825" v="208" actId="21"/>
          <ac:spMkLst>
            <pc:docMk/>
            <pc:sldMk cId="832935103" sldId="265"/>
            <ac:spMk id="3" creationId="{E58C754D-2E1C-28B3-F0DF-2B4979B76826}"/>
          </ac:spMkLst>
        </pc:spChg>
        <pc:spChg chg="mod">
          <ac:chgData name="Simon Rees (0151968)" userId="e46edfc7-8269-4b76-b6c7-74bfc360319e" providerId="ADAL" clId="{C678FEE8-F6D6-4B0B-B03C-B2B6B9E0DF2A}" dt="2024-03-15T14:56:43.817" v="732" actId="108"/>
          <ac:spMkLst>
            <pc:docMk/>
            <pc:sldMk cId="832935103" sldId="265"/>
            <ac:spMk id="5" creationId="{85B4B4C8-1BC6-D711-580D-B27CCDCB76FF}"/>
          </ac:spMkLst>
        </pc:spChg>
      </pc:sldChg>
      <pc:sldChg chg="addSp delSp modSp mod">
        <pc:chgData name="Simon Rees (0151968)" userId="e46edfc7-8269-4b76-b6c7-74bfc360319e" providerId="ADAL" clId="{C678FEE8-F6D6-4B0B-B03C-B2B6B9E0DF2A}" dt="2024-03-14T20:09:47.143" v="640" actId="478"/>
        <pc:sldMkLst>
          <pc:docMk/>
          <pc:sldMk cId="3739786147" sldId="266"/>
        </pc:sldMkLst>
        <pc:spChg chg="mod">
          <ac:chgData name="Simon Rees (0151968)" userId="e46edfc7-8269-4b76-b6c7-74bfc360319e" providerId="ADAL" clId="{C678FEE8-F6D6-4B0B-B03C-B2B6B9E0DF2A}" dt="2024-03-11T18:25:36.249" v="364" actId="20577"/>
          <ac:spMkLst>
            <pc:docMk/>
            <pc:sldMk cId="3739786147" sldId="266"/>
            <ac:spMk id="7" creationId="{200F08BD-D547-8293-8B7D-28D9691FAFBC}"/>
          </ac:spMkLst>
        </pc:spChg>
        <pc:spChg chg="add del mod">
          <ac:chgData name="Simon Rees (0151968)" userId="e46edfc7-8269-4b76-b6c7-74bfc360319e" providerId="ADAL" clId="{C678FEE8-F6D6-4B0B-B03C-B2B6B9E0DF2A}" dt="2024-03-14T20:09:47.143" v="640" actId="478"/>
          <ac:spMkLst>
            <pc:docMk/>
            <pc:sldMk cId="3739786147" sldId="266"/>
            <ac:spMk id="8" creationId="{5854DD79-ACD7-F300-DA30-8C31A2D30B37}"/>
          </ac:spMkLst>
        </pc:spChg>
      </pc:sldChg>
      <pc:sldChg chg="addSp modSp mod modCm">
        <pc:chgData name="Simon Rees (0151968)" userId="e46edfc7-8269-4b76-b6c7-74bfc360319e" providerId="ADAL" clId="{C678FEE8-F6D6-4B0B-B03C-B2B6B9E0DF2A}" dt="2024-03-15T14:45:00.445" v="723"/>
        <pc:sldMkLst>
          <pc:docMk/>
          <pc:sldMk cId="2964250791" sldId="267"/>
        </pc:sldMkLst>
        <pc:spChg chg="mod">
          <ac:chgData name="Simon Rees (0151968)" userId="e46edfc7-8269-4b76-b6c7-74bfc360319e" providerId="ADAL" clId="{C678FEE8-F6D6-4B0B-B03C-B2B6B9E0DF2A}" dt="2024-03-15T14:44:57.132" v="722" actId="6549"/>
          <ac:spMkLst>
            <pc:docMk/>
            <pc:sldMk cId="2964250791" sldId="267"/>
            <ac:spMk id="7" creationId="{200F08BD-D547-8293-8B7D-28D9691FAFBC}"/>
          </ac:spMkLst>
        </pc:spChg>
        <pc:spChg chg="add mod">
          <ac:chgData name="Simon Rees (0151968)" userId="e46edfc7-8269-4b76-b6c7-74bfc360319e" providerId="ADAL" clId="{C678FEE8-F6D6-4B0B-B03C-B2B6B9E0DF2A}" dt="2024-03-11T18:20:18.936" v="360" actId="14100"/>
          <ac:spMkLst>
            <pc:docMk/>
            <pc:sldMk cId="2964250791" sldId="267"/>
            <ac:spMk id="8" creationId="{F932C378-40F0-28CF-F6FF-F0A1DF030030}"/>
          </ac:spMkLst>
        </pc:sp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C678FEE8-F6D6-4B0B-B03C-B2B6B9E0DF2A}" dt="2024-03-15T14:45:00.445" v="723"/>
              <pc2:cmMkLst xmlns:pc2="http://schemas.microsoft.com/office/powerpoint/2019/9/main/command">
                <pc:docMk/>
                <pc:sldMk cId="2964250791" sldId="267"/>
                <pc2:cmMk id="{02E44EFB-EF83-4ED4-A33C-1DE6694F3B0A}"/>
              </pc2:cmMkLst>
            </pc226:cmChg>
          </p:ext>
        </pc:extLst>
      </pc:sldChg>
      <pc:sldChg chg="addSp modSp mod modCm">
        <pc:chgData name="Simon Rees (0151968)" userId="e46edfc7-8269-4b76-b6c7-74bfc360319e" providerId="ADAL" clId="{C678FEE8-F6D6-4B0B-B03C-B2B6B9E0DF2A}" dt="2024-03-15T14:54:25.212" v="730"/>
        <pc:sldMkLst>
          <pc:docMk/>
          <pc:sldMk cId="897652736" sldId="268"/>
        </pc:sldMkLst>
        <pc:spChg chg="mod">
          <ac:chgData name="Simon Rees (0151968)" userId="e46edfc7-8269-4b76-b6c7-74bfc360319e" providerId="ADAL" clId="{C678FEE8-F6D6-4B0B-B03C-B2B6B9E0DF2A}" dt="2024-03-15T14:54:22.526" v="729" actId="20577"/>
          <ac:spMkLst>
            <pc:docMk/>
            <pc:sldMk cId="897652736" sldId="268"/>
            <ac:spMk id="7" creationId="{200F08BD-D547-8293-8B7D-28D9691FAFBC}"/>
          </ac:spMkLst>
        </pc:spChg>
        <pc:spChg chg="add mod">
          <ac:chgData name="Simon Rees (0151968)" userId="e46edfc7-8269-4b76-b6c7-74bfc360319e" providerId="ADAL" clId="{C678FEE8-F6D6-4B0B-B03C-B2B6B9E0DF2A}" dt="2024-03-11T17:58:00.568" v="344" actId="1037"/>
          <ac:spMkLst>
            <pc:docMk/>
            <pc:sldMk cId="897652736" sldId="268"/>
            <ac:spMk id="8" creationId="{740EE41D-0620-0416-D4F2-FB0AF69A2312}"/>
          </ac:spMkLst>
        </pc:sp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C678FEE8-F6D6-4B0B-B03C-B2B6B9E0DF2A}" dt="2024-03-15T14:54:25.212" v="730"/>
              <pc2:cmMkLst xmlns:pc2="http://schemas.microsoft.com/office/powerpoint/2019/9/main/command">
                <pc:docMk/>
                <pc:sldMk cId="897652736" sldId="268"/>
                <pc2:cmMk id="{9D27D3DB-0BBC-4F9C-8D56-EFFBED68E979}"/>
              </pc2:cmMkLst>
            </pc226:cmChg>
          </p:ext>
        </pc:extLst>
      </pc:sldChg>
      <pc:sldChg chg="modSp mod modCm">
        <pc:chgData name="Simon Rees (0151968)" userId="e46edfc7-8269-4b76-b6c7-74bfc360319e" providerId="ADAL" clId="{C678FEE8-F6D6-4B0B-B03C-B2B6B9E0DF2A}" dt="2024-03-18T12:28:11.583" v="754" actId="2056"/>
        <pc:sldMkLst>
          <pc:docMk/>
          <pc:sldMk cId="4087465262" sldId="270"/>
        </pc:sldMkLst>
        <pc:spChg chg="mod">
          <ac:chgData name="Simon Rees (0151968)" userId="e46edfc7-8269-4b76-b6c7-74bfc360319e" providerId="ADAL" clId="{C678FEE8-F6D6-4B0B-B03C-B2B6B9E0DF2A}" dt="2024-03-15T16:24:52.209" v="752" actId="255"/>
          <ac:spMkLst>
            <pc:docMk/>
            <pc:sldMk cId="4087465262" sldId="270"/>
            <ac:spMk id="5" creationId="{062D430F-5E22-E48E-863E-1D86453F169A}"/>
          </ac:spMkLst>
        </pc:spChg>
        <pc:extLst>
          <p:ext xmlns:p="http://schemas.openxmlformats.org/presentationml/2006/main" uri="{D6D511B9-2390-475A-947B-AFAB55BFBCF1}">
            <pc226:cmChg xmlns:pc226="http://schemas.microsoft.com/office/powerpoint/2022/06/main/command" chg="mod">
              <pc226:chgData name="Simon Rees (0151968)" userId="e46edfc7-8269-4b76-b6c7-74bfc360319e" providerId="ADAL" clId="{C678FEE8-F6D6-4B0B-B03C-B2B6B9E0DF2A}" dt="2024-03-18T12:28:11.583" v="754" actId="2056"/>
              <pc2:cmMkLst xmlns:pc2="http://schemas.microsoft.com/office/powerpoint/2019/9/main/command">
                <pc:docMk/>
                <pc:sldMk cId="4087465262" sldId="270"/>
                <pc2:cmMk id="{8A8589CD-3576-4463-865C-A941D7D79445}"/>
              </pc2:cmMkLst>
            </pc226:cmChg>
          </p:ext>
        </pc:extLst>
      </pc:sldChg>
      <pc:sldChg chg="modSp new mod">
        <pc:chgData name="Simon Rees (0151968)" userId="e46edfc7-8269-4b76-b6c7-74bfc360319e" providerId="ADAL" clId="{C678FEE8-F6D6-4B0B-B03C-B2B6B9E0DF2A}" dt="2024-03-15T16:22:55.242" v="743" actId="108"/>
        <pc:sldMkLst>
          <pc:docMk/>
          <pc:sldMk cId="1782870997" sldId="273"/>
        </pc:sldMkLst>
        <pc:spChg chg="mod">
          <ac:chgData name="Simon Rees (0151968)" userId="e46edfc7-8269-4b76-b6c7-74bfc360319e" providerId="ADAL" clId="{C678FEE8-F6D6-4B0B-B03C-B2B6B9E0DF2A}" dt="2024-03-14T20:12:52.833" v="655" actId="20577"/>
          <ac:spMkLst>
            <pc:docMk/>
            <pc:sldMk cId="1782870997" sldId="273"/>
            <ac:spMk id="2" creationId="{4B1E2C7F-0CEC-F496-EF19-78158C89EFC6}"/>
          </ac:spMkLst>
        </pc:spChg>
        <pc:spChg chg="mod">
          <ac:chgData name="Simon Rees (0151968)" userId="e46edfc7-8269-4b76-b6c7-74bfc360319e" providerId="ADAL" clId="{C678FEE8-F6D6-4B0B-B03C-B2B6B9E0DF2A}" dt="2024-03-15T16:22:55.242" v="743" actId="108"/>
          <ac:spMkLst>
            <pc:docMk/>
            <pc:sldMk cId="1782870997" sldId="273"/>
            <ac:spMk id="5" creationId="{83F131F3-EF6D-D9D8-607C-40EE97E1E09C}"/>
          </ac:spMkLst>
        </pc:spChg>
      </pc:sldChg>
      <pc:sldChg chg="addSp delSp modSp new mod">
        <pc:chgData name="Simon Rees (0151968)" userId="e46edfc7-8269-4b76-b6c7-74bfc360319e" providerId="ADAL" clId="{C678FEE8-F6D6-4B0B-B03C-B2B6B9E0DF2A}" dt="2024-03-15T16:23:42.109" v="746" actId="108"/>
        <pc:sldMkLst>
          <pc:docMk/>
          <pc:sldMk cId="2396019615" sldId="274"/>
        </pc:sldMkLst>
        <pc:spChg chg="mod">
          <ac:chgData name="Simon Rees (0151968)" userId="e46edfc7-8269-4b76-b6c7-74bfc360319e" providerId="ADAL" clId="{C678FEE8-F6D6-4B0B-B03C-B2B6B9E0DF2A}" dt="2024-03-14T20:13:08.593" v="670" actId="20577"/>
          <ac:spMkLst>
            <pc:docMk/>
            <pc:sldMk cId="2396019615" sldId="274"/>
            <ac:spMk id="2" creationId="{123A7FB5-CBFF-1910-6F2E-F575D12F01E4}"/>
          </ac:spMkLst>
        </pc:spChg>
        <pc:spChg chg="del">
          <ac:chgData name="Simon Rees (0151968)" userId="e46edfc7-8269-4b76-b6c7-74bfc360319e" providerId="ADAL" clId="{C678FEE8-F6D6-4B0B-B03C-B2B6B9E0DF2A}" dt="2024-03-14T20:14:48.754" v="671" actId="931"/>
          <ac:spMkLst>
            <pc:docMk/>
            <pc:sldMk cId="2396019615" sldId="274"/>
            <ac:spMk id="3" creationId="{67B5830A-C142-8804-FDAD-BBEA29DD6C58}"/>
          </ac:spMkLst>
        </pc:spChg>
        <pc:spChg chg="mod">
          <ac:chgData name="Simon Rees (0151968)" userId="e46edfc7-8269-4b76-b6c7-74bfc360319e" providerId="ADAL" clId="{C678FEE8-F6D6-4B0B-B03C-B2B6B9E0DF2A}" dt="2024-03-15T16:23:42.109" v="746" actId="108"/>
          <ac:spMkLst>
            <pc:docMk/>
            <pc:sldMk cId="2396019615" sldId="274"/>
            <ac:spMk id="5" creationId="{699EE88D-AA07-908B-4B0F-7CEDF511DE17}"/>
          </ac:spMkLst>
        </pc:spChg>
        <pc:picChg chg="add mod">
          <ac:chgData name="Simon Rees (0151968)" userId="e46edfc7-8269-4b76-b6c7-74bfc360319e" providerId="ADAL" clId="{C678FEE8-F6D6-4B0B-B03C-B2B6B9E0DF2A}" dt="2024-03-14T20:14:48.754" v="671" actId="931"/>
          <ac:picMkLst>
            <pc:docMk/>
            <pc:sldMk cId="2396019615" sldId="274"/>
            <ac:picMk id="8" creationId="{7709E27E-472E-02D6-8BE6-E96269548FC4}"/>
          </ac:picMkLst>
        </pc:picChg>
      </pc:sldChg>
      <pc:sldChg chg="modSp mod">
        <pc:chgData name="Simon Rees (0151968)" userId="e46edfc7-8269-4b76-b6c7-74bfc360319e" providerId="ADAL" clId="{C678FEE8-F6D6-4B0B-B03C-B2B6B9E0DF2A}" dt="2024-03-15T16:22:26.117" v="740" actId="108"/>
        <pc:sldMkLst>
          <pc:docMk/>
          <pc:sldMk cId="333300971" sldId="275"/>
        </pc:sldMkLst>
        <pc:spChg chg="mod">
          <ac:chgData name="Simon Rees (0151968)" userId="e46edfc7-8269-4b76-b6c7-74bfc360319e" providerId="ADAL" clId="{C678FEE8-F6D6-4B0B-B03C-B2B6B9E0DF2A}" dt="2024-03-15T16:22:26.117" v="740" actId="108"/>
          <ac:spMkLst>
            <pc:docMk/>
            <pc:sldMk cId="333300971" sldId="275"/>
            <ac:spMk id="5" creationId="{1C34B150-E95A-D48C-2B73-04C96DFF81D2}"/>
          </ac:spMkLst>
        </pc:spChg>
      </pc:sldChg>
      <pc:sldChg chg="modSp mod">
        <pc:chgData name="Simon Rees (0151968)" userId="e46edfc7-8269-4b76-b6c7-74bfc360319e" providerId="ADAL" clId="{C678FEE8-F6D6-4B0B-B03C-B2B6B9E0DF2A}" dt="2024-03-15T16:24:39.070" v="751" actId="108"/>
        <pc:sldMkLst>
          <pc:docMk/>
          <pc:sldMk cId="134962837" sldId="276"/>
        </pc:sldMkLst>
        <pc:spChg chg="mod">
          <ac:chgData name="Simon Rees (0151968)" userId="e46edfc7-8269-4b76-b6c7-74bfc360319e" providerId="ADAL" clId="{C678FEE8-F6D6-4B0B-B03C-B2B6B9E0DF2A}" dt="2024-03-15T16:24:39.070" v="751" actId="108"/>
          <ac:spMkLst>
            <pc:docMk/>
            <pc:sldMk cId="134962837" sldId="276"/>
            <ac:spMk id="5" creationId="{1D6193A6-8BB6-1CAA-E867-7CF1EC49408A}"/>
          </ac:spMkLst>
        </pc:spChg>
      </pc:sldChg>
    </pc:docChg>
  </pc:docChgLst>
  <pc:docChgLst>
    <pc:chgData name="Simon Rees (0151968)" userId="S::0151968@student.uwtsd.ac.uk::e46edfc7-8269-4b76-b6c7-74bfc360319e" providerId="AD" clId="Web-{5C6E2243-8F5A-43A5-AB42-F09B50333DDB}"/>
    <pc:docChg chg="">
      <pc:chgData name="Simon Rees (0151968)" userId="S::0151968@student.uwtsd.ac.uk::e46edfc7-8269-4b76-b6c7-74bfc360319e" providerId="AD" clId="Web-{5C6E2243-8F5A-43A5-AB42-F09B50333DDB}" dt="2024-03-17T19:25:45.449" v="1"/>
      <pc:docMkLst>
        <pc:docMk/>
      </pc:docMkLst>
      <pc:sldChg chg="modCm">
        <pc:chgData name="Simon Rees (0151968)" userId="S::0151968@student.uwtsd.ac.uk::e46edfc7-8269-4b76-b6c7-74bfc360319e" providerId="AD" clId="Web-{5C6E2243-8F5A-43A5-AB42-F09B50333DDB}" dt="2024-03-17T19:25:45.449" v="1"/>
        <pc:sldMkLst>
          <pc:docMk/>
          <pc:sldMk cId="3317613277" sldId="263"/>
        </pc:sldMkLst>
        <pc:extLst>
          <p:ext xmlns:p="http://schemas.openxmlformats.org/presentationml/2006/main" uri="{D6D511B9-2390-475A-947B-AFAB55BFBCF1}">
            <pc226:cmChg xmlns:pc226="http://schemas.microsoft.com/office/powerpoint/2022/06/main/command" chg="">
              <pc226:chgData name="Simon Rees (0151968)" userId="S::0151968@student.uwtsd.ac.uk::e46edfc7-8269-4b76-b6c7-74bfc360319e" providerId="AD" clId="Web-{5C6E2243-8F5A-43A5-AB42-F09B50333DDB}" dt="2024-03-17T19:25:45.449" v="1"/>
              <pc2:cmMkLst xmlns:pc2="http://schemas.microsoft.com/office/powerpoint/2019/9/main/command">
                <pc:docMk/>
                <pc:sldMk cId="3317613277" sldId="263"/>
                <pc2:cmMk id="{854EA867-E5A3-40F0-96BA-0073CDB6E428}"/>
              </pc2:cmMkLst>
              <pc226:cmRplyChg chg="add">
                <pc226:chgData name="Simon Rees (0151968)" userId="S::0151968@student.uwtsd.ac.uk::e46edfc7-8269-4b76-b6c7-74bfc360319e" providerId="AD" clId="Web-{5C6E2243-8F5A-43A5-AB42-F09B50333DDB}" dt="2024-03-17T19:25:45.449" v="1"/>
                <pc2:cmRplyMkLst xmlns:pc2="http://schemas.microsoft.com/office/powerpoint/2019/9/main/command">
                  <pc:docMk/>
                  <pc:sldMk cId="3317613277" sldId="263"/>
                  <pc2:cmMk id="{854EA867-E5A3-40F0-96BA-0073CDB6E428}"/>
                  <pc2:cmRplyMk id="{1769B928-F6E6-445A-9416-7675A96FC6B6}"/>
                </pc2:cmRplyMkLst>
              </pc226:cmRplyChg>
            </pc226:cmChg>
          </p:ext>
        </pc:extLst>
      </pc:sldChg>
      <pc:sldChg chg="modCm">
        <pc:chgData name="Simon Rees (0151968)" userId="S::0151968@student.uwtsd.ac.uk::e46edfc7-8269-4b76-b6c7-74bfc360319e" providerId="AD" clId="Web-{5C6E2243-8F5A-43A5-AB42-F09B50333DDB}" dt="2024-03-17T19:24:50.666" v="0"/>
        <pc:sldMkLst>
          <pc:docMk/>
          <pc:sldMk cId="3739786147" sldId="266"/>
        </pc:sldMkLst>
        <pc:extLst>
          <p:ext xmlns:p="http://schemas.openxmlformats.org/presentationml/2006/main" uri="{D6D511B9-2390-475A-947B-AFAB55BFBCF1}">
            <pc226:cmChg xmlns:pc226="http://schemas.microsoft.com/office/powerpoint/2022/06/main/command" chg="mod modRxn">
              <pc226:chgData name="Simon Rees (0151968)" userId="S::0151968@student.uwtsd.ac.uk::e46edfc7-8269-4b76-b6c7-74bfc360319e" providerId="AD" clId="Web-{5C6E2243-8F5A-43A5-AB42-F09B50333DDB}" dt="2024-03-17T19:24:50.666" v="0"/>
              <pc2:cmMkLst xmlns:pc2="http://schemas.microsoft.com/office/powerpoint/2019/9/main/command">
                <pc:docMk/>
                <pc:sldMk cId="3739786147" sldId="266"/>
                <pc2:cmMk id="{CFDFE0A6-7939-4193-8A4B-EF4CE5C93539}"/>
              </pc2:cmMkLst>
            </pc226:cmChg>
          </p:ext>
        </pc:extLst>
      </pc:sldChg>
    </pc:docChg>
  </pc:docChgLst>
  <pc:docChgLst>
    <pc:chgData name="Pete Smyth (2316422)" userId="S::2316422@student.uwtsd.ac.uk::a2616c6a-f6ed-404a-8b7d-58447d737bf6" providerId="AD" clId="Web-{77A15954-72E8-A32D-F14F-D64FEB936FDE}"/>
    <pc:docChg chg="modSld">
      <pc:chgData name="Pete Smyth (2316422)" userId="S::2316422@student.uwtsd.ac.uk::a2616c6a-f6ed-404a-8b7d-58447d737bf6" providerId="AD" clId="Web-{77A15954-72E8-A32D-F14F-D64FEB936FDE}" dt="2024-03-15T17:11:56.234" v="150" actId="1076"/>
      <pc:docMkLst>
        <pc:docMk/>
      </pc:docMkLst>
      <pc:sldChg chg="modSp addCm">
        <pc:chgData name="Pete Smyth (2316422)" userId="S::2316422@student.uwtsd.ac.uk::a2616c6a-f6ed-404a-8b7d-58447d737bf6" providerId="AD" clId="Web-{77A15954-72E8-A32D-F14F-D64FEB936FDE}" dt="2024-03-15T15:40:40.936" v="57"/>
        <pc:sldMkLst>
          <pc:docMk/>
          <pc:sldMk cId="3117984368" sldId="260"/>
        </pc:sldMkLst>
        <pc:spChg chg="mod">
          <ac:chgData name="Pete Smyth (2316422)" userId="S::2316422@student.uwtsd.ac.uk::a2616c6a-f6ed-404a-8b7d-58447d737bf6" providerId="AD" clId="Web-{77A15954-72E8-A32D-F14F-D64FEB936FDE}" dt="2024-03-15T15:40:27.499" v="56" actId="20577"/>
          <ac:spMkLst>
            <pc:docMk/>
            <pc:sldMk cId="3117984368" sldId="260"/>
            <ac:spMk id="2" creationId="{EC4624FC-DE81-6B9D-73F1-5FF84851C7C6}"/>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77A15954-72E8-A32D-F14F-D64FEB936FDE}" dt="2024-03-15T15:40:40.936" v="57"/>
              <pc2:cmMkLst xmlns:pc2="http://schemas.microsoft.com/office/powerpoint/2019/9/main/command">
                <pc:docMk/>
                <pc:sldMk cId="3117984368" sldId="260"/>
                <pc2:cmMk id="{561D131A-53F2-40EA-B639-81D7A8D32283}"/>
              </pc2:cmMkLst>
            </pc226:cmChg>
          </p:ext>
        </pc:extLst>
      </pc:sldChg>
      <pc:sldChg chg="modSp">
        <pc:chgData name="Pete Smyth (2316422)" userId="S::2316422@student.uwtsd.ac.uk::a2616c6a-f6ed-404a-8b7d-58447d737bf6" providerId="AD" clId="Web-{77A15954-72E8-A32D-F14F-D64FEB936FDE}" dt="2024-03-15T15:38:47.261" v="38" actId="1076"/>
        <pc:sldMkLst>
          <pc:docMk/>
          <pc:sldMk cId="3499355455" sldId="262"/>
        </pc:sldMkLst>
        <pc:spChg chg="mod">
          <ac:chgData name="Pete Smyth (2316422)" userId="S::2316422@student.uwtsd.ac.uk::a2616c6a-f6ed-404a-8b7d-58447d737bf6" providerId="AD" clId="Web-{77A15954-72E8-A32D-F14F-D64FEB936FDE}" dt="2024-03-15T15:38:47.261" v="38" actId="1076"/>
          <ac:spMkLst>
            <pc:docMk/>
            <pc:sldMk cId="3499355455" sldId="262"/>
            <ac:spMk id="3" creationId="{64F7A162-1EB4-D389-D693-439A1DEA9808}"/>
          </ac:spMkLst>
        </pc:spChg>
        <pc:spChg chg="mod">
          <ac:chgData name="Pete Smyth (2316422)" userId="S::2316422@student.uwtsd.ac.uk::a2616c6a-f6ed-404a-8b7d-58447d737bf6" providerId="AD" clId="Web-{77A15954-72E8-A32D-F14F-D64FEB936FDE}" dt="2024-03-15T15:38:17.964" v="36" actId="1076"/>
          <ac:spMkLst>
            <pc:docMk/>
            <pc:sldMk cId="3499355455" sldId="262"/>
            <ac:spMk id="10" creationId="{7CF5A416-82BB-CAEB-D7FD-32FD313C232B}"/>
          </ac:spMkLst>
        </pc:spChg>
        <pc:picChg chg="mod">
          <ac:chgData name="Pete Smyth (2316422)" userId="S::2316422@student.uwtsd.ac.uk::a2616c6a-f6ed-404a-8b7d-58447d737bf6" providerId="AD" clId="Web-{77A15954-72E8-A32D-F14F-D64FEB936FDE}" dt="2024-03-15T15:38:42.761" v="37" actId="1076"/>
          <ac:picMkLst>
            <pc:docMk/>
            <pc:sldMk cId="3499355455" sldId="262"/>
            <ac:picMk id="7" creationId="{406330E9-D816-FD5F-9F4C-F9BB60277E1B}"/>
          </ac:picMkLst>
        </pc:picChg>
      </pc:sldChg>
      <pc:sldChg chg="modSp addCm">
        <pc:chgData name="Pete Smyth (2316422)" userId="S::2316422@student.uwtsd.ac.uk::a2616c6a-f6ed-404a-8b7d-58447d737bf6" providerId="AD" clId="Web-{77A15954-72E8-A32D-F14F-D64FEB936FDE}" dt="2024-03-15T15:40:10.014" v="49"/>
        <pc:sldMkLst>
          <pc:docMk/>
          <pc:sldMk cId="3739786147" sldId="266"/>
        </pc:sldMkLst>
        <pc:spChg chg="mod">
          <ac:chgData name="Pete Smyth (2316422)" userId="S::2316422@student.uwtsd.ac.uk::a2616c6a-f6ed-404a-8b7d-58447d737bf6" providerId="AD" clId="Web-{77A15954-72E8-A32D-F14F-D64FEB936FDE}" dt="2024-03-15T15:39:49.341" v="48" actId="20577"/>
          <ac:spMkLst>
            <pc:docMk/>
            <pc:sldMk cId="3739786147" sldId="266"/>
            <ac:spMk id="2" creationId="{FEE9ACAB-3E80-B311-1E09-ABCDFCA11C20}"/>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77A15954-72E8-A32D-F14F-D64FEB936FDE}" dt="2024-03-15T15:40:10.014" v="49"/>
              <pc2:cmMkLst xmlns:pc2="http://schemas.microsoft.com/office/powerpoint/2019/9/main/command">
                <pc:docMk/>
                <pc:sldMk cId="3739786147" sldId="266"/>
                <pc2:cmMk id="{CFDFE0A6-7939-4193-8A4B-EF4CE5C93539}"/>
              </pc2:cmMkLst>
            </pc226:cmChg>
          </p:ext>
        </pc:extLst>
      </pc:sldChg>
      <pc:sldChg chg="modSp">
        <pc:chgData name="Pete Smyth (2316422)" userId="S::2316422@student.uwtsd.ac.uk::a2616c6a-f6ed-404a-8b7d-58447d737bf6" providerId="AD" clId="Web-{77A15954-72E8-A32D-F14F-D64FEB936FDE}" dt="2024-03-15T15:41:02.437" v="60" actId="20577"/>
        <pc:sldMkLst>
          <pc:docMk/>
          <pc:sldMk cId="4087465262" sldId="270"/>
        </pc:sldMkLst>
        <pc:spChg chg="mod">
          <ac:chgData name="Pete Smyth (2316422)" userId="S::2316422@student.uwtsd.ac.uk::a2616c6a-f6ed-404a-8b7d-58447d737bf6" providerId="AD" clId="Web-{77A15954-72E8-A32D-F14F-D64FEB936FDE}" dt="2024-03-15T15:41:02.437" v="60" actId="20577"/>
          <ac:spMkLst>
            <pc:docMk/>
            <pc:sldMk cId="4087465262" sldId="270"/>
            <ac:spMk id="2" creationId="{FEE9ACAB-3E80-B311-1E09-ABCDFCA11C20}"/>
          </ac:spMkLst>
        </pc:spChg>
      </pc:sldChg>
      <pc:sldChg chg="modSp">
        <pc:chgData name="Pete Smyth (2316422)" userId="S::2316422@student.uwtsd.ac.uk::a2616c6a-f6ed-404a-8b7d-58447d737bf6" providerId="AD" clId="Web-{77A15954-72E8-A32D-F14F-D64FEB936FDE}" dt="2024-03-15T15:39:17.825" v="41" actId="20577"/>
        <pc:sldMkLst>
          <pc:docMk/>
          <pc:sldMk cId="3547284151" sldId="271"/>
        </pc:sldMkLst>
        <pc:spChg chg="mod">
          <ac:chgData name="Pete Smyth (2316422)" userId="S::2316422@student.uwtsd.ac.uk::a2616c6a-f6ed-404a-8b7d-58447d737bf6" providerId="AD" clId="Web-{77A15954-72E8-A32D-F14F-D64FEB936FDE}" dt="2024-03-15T15:39:17.825" v="41" actId="20577"/>
          <ac:spMkLst>
            <pc:docMk/>
            <pc:sldMk cId="3547284151" sldId="271"/>
            <ac:spMk id="2" creationId="{FEE9ACAB-3E80-B311-1E09-ABCDFCA11C20}"/>
          </ac:spMkLst>
        </pc:spChg>
      </pc:sldChg>
      <pc:sldChg chg="modSp">
        <pc:chgData name="Pete Smyth (2316422)" userId="S::2316422@student.uwtsd.ac.uk::a2616c6a-f6ed-404a-8b7d-58447d737bf6" providerId="AD" clId="Web-{77A15954-72E8-A32D-F14F-D64FEB936FDE}" dt="2024-03-15T15:43:00.472" v="65" actId="20577"/>
        <pc:sldMkLst>
          <pc:docMk/>
          <pc:sldMk cId="3625519641" sldId="272"/>
        </pc:sldMkLst>
        <pc:spChg chg="mod">
          <ac:chgData name="Pete Smyth (2316422)" userId="S::2316422@student.uwtsd.ac.uk::a2616c6a-f6ed-404a-8b7d-58447d737bf6" providerId="AD" clId="Web-{77A15954-72E8-A32D-F14F-D64FEB936FDE}" dt="2024-03-15T15:43:00.472" v="65" actId="20577"/>
          <ac:spMkLst>
            <pc:docMk/>
            <pc:sldMk cId="3625519641" sldId="272"/>
            <ac:spMk id="2" creationId="{FEE9ACAB-3E80-B311-1E09-ABCDFCA11C20}"/>
          </ac:spMkLst>
        </pc:spChg>
        <pc:spChg chg="mod">
          <ac:chgData name="Pete Smyth (2316422)" userId="S::2316422@student.uwtsd.ac.uk::a2616c6a-f6ed-404a-8b7d-58447d737bf6" providerId="AD" clId="Web-{77A15954-72E8-A32D-F14F-D64FEB936FDE}" dt="2024-03-15T15:42:25.221" v="63" actId="1076"/>
          <ac:spMkLst>
            <pc:docMk/>
            <pc:sldMk cId="3625519641" sldId="272"/>
            <ac:spMk id="7" creationId="{200F08BD-D547-8293-8B7D-28D9691FAFBC}"/>
          </ac:spMkLst>
        </pc:spChg>
      </pc:sldChg>
      <pc:sldChg chg="addSp modSp">
        <pc:chgData name="Pete Smyth (2316422)" userId="S::2316422@student.uwtsd.ac.uk::a2616c6a-f6ed-404a-8b7d-58447d737bf6" providerId="AD" clId="Web-{77A15954-72E8-A32D-F14F-D64FEB936FDE}" dt="2024-03-15T17:11:56.234" v="150" actId="1076"/>
        <pc:sldMkLst>
          <pc:docMk/>
          <pc:sldMk cId="333300971" sldId="275"/>
        </pc:sldMkLst>
        <pc:spChg chg="add mod">
          <ac:chgData name="Pete Smyth (2316422)" userId="S::2316422@student.uwtsd.ac.uk::a2616c6a-f6ed-404a-8b7d-58447d737bf6" providerId="AD" clId="Web-{77A15954-72E8-A32D-F14F-D64FEB936FDE}" dt="2024-03-15T17:11:56.234" v="150" actId="1076"/>
          <ac:spMkLst>
            <pc:docMk/>
            <pc:sldMk cId="333300971" sldId="275"/>
            <ac:spMk id="7" creationId="{D8A42296-EAC3-DEB5-6ABB-D66F84F24897}"/>
          </ac:spMkLst>
        </pc:spChg>
        <pc:picChg chg="add mod">
          <ac:chgData name="Pete Smyth (2316422)" userId="S::2316422@student.uwtsd.ac.uk::a2616c6a-f6ed-404a-8b7d-58447d737bf6" providerId="AD" clId="Web-{77A15954-72E8-A32D-F14F-D64FEB936FDE}" dt="2024-03-15T17:11:50.281" v="149" actId="1076"/>
          <ac:picMkLst>
            <pc:docMk/>
            <pc:sldMk cId="333300971" sldId="275"/>
            <ac:picMk id="2" creationId="{5AC68F37-19D9-F814-10AA-545472B80F60}"/>
          </ac:picMkLst>
        </pc:picChg>
      </pc:sldChg>
    </pc:docChg>
  </pc:docChgLst>
  <pc:docChgLst>
    <pc:chgData name="Pete Smyth (2316422)" userId="S::2316422@student.uwtsd.ac.uk::a2616c6a-f6ed-404a-8b7d-58447d737bf6" providerId="AD" clId="Web-{6241E901-46C1-5E9F-6080-CB4232DD9208}"/>
    <pc:docChg chg="addSld delSld modSld">
      <pc:chgData name="Pete Smyth (2316422)" userId="S::2316422@student.uwtsd.ac.uk::a2616c6a-f6ed-404a-8b7d-58447d737bf6" providerId="AD" clId="Web-{6241E901-46C1-5E9F-6080-CB4232DD9208}" dt="2024-03-18T12:41:55.118" v="1294"/>
      <pc:docMkLst>
        <pc:docMk/>
      </pc:docMkLst>
      <pc:sldChg chg="modSp">
        <pc:chgData name="Pete Smyth (2316422)" userId="S::2316422@student.uwtsd.ac.uk::a2616c6a-f6ed-404a-8b7d-58447d737bf6" providerId="AD" clId="Web-{6241E901-46C1-5E9F-6080-CB4232DD9208}" dt="2024-03-18T11:18:41.409" v="958" actId="20577"/>
        <pc:sldMkLst>
          <pc:docMk/>
          <pc:sldMk cId="2651703877" sldId="256"/>
        </pc:sldMkLst>
        <pc:spChg chg="mod">
          <ac:chgData name="Pete Smyth (2316422)" userId="S::2316422@student.uwtsd.ac.uk::a2616c6a-f6ed-404a-8b7d-58447d737bf6" providerId="AD" clId="Web-{6241E901-46C1-5E9F-6080-CB4232DD9208}" dt="2024-03-18T11:18:41.409" v="958" actId="20577"/>
          <ac:spMkLst>
            <pc:docMk/>
            <pc:sldMk cId="2651703877" sldId="256"/>
            <ac:spMk id="2" creationId="{652C9870-D0C4-B772-D2F7-4ADD04106B40}"/>
          </ac:spMkLst>
        </pc:spChg>
      </pc:sldChg>
      <pc:sldChg chg="modSp">
        <pc:chgData name="Pete Smyth (2316422)" userId="S::2316422@student.uwtsd.ac.uk::a2616c6a-f6ed-404a-8b7d-58447d737bf6" providerId="AD" clId="Web-{6241E901-46C1-5E9F-6080-CB4232DD9208}" dt="2024-03-18T11:08:42.514" v="828" actId="1076"/>
        <pc:sldMkLst>
          <pc:docMk/>
          <pc:sldMk cId="1225505802" sldId="258"/>
        </pc:sldMkLst>
        <pc:spChg chg="mod">
          <ac:chgData name="Pete Smyth (2316422)" userId="S::2316422@student.uwtsd.ac.uk::a2616c6a-f6ed-404a-8b7d-58447d737bf6" providerId="AD" clId="Web-{6241E901-46C1-5E9F-6080-CB4232DD9208}" dt="2024-03-18T11:08:33.232" v="826" actId="1076"/>
          <ac:spMkLst>
            <pc:docMk/>
            <pc:sldMk cId="1225505802" sldId="258"/>
            <ac:spMk id="2" creationId="{69B2F223-3DEC-5569-CEAB-B56E10C4888E}"/>
          </ac:spMkLst>
        </pc:spChg>
        <pc:graphicFrameChg chg="mod">
          <ac:chgData name="Pete Smyth (2316422)" userId="S::2316422@student.uwtsd.ac.uk::a2616c6a-f6ed-404a-8b7d-58447d737bf6" providerId="AD" clId="Web-{6241E901-46C1-5E9F-6080-CB4232DD9208}" dt="2024-03-18T11:08:37.607" v="827" actId="1076"/>
          <ac:graphicFrameMkLst>
            <pc:docMk/>
            <pc:sldMk cId="1225505802" sldId="258"/>
            <ac:graphicFrameMk id="8" creationId="{6AA5DDF4-AFDE-5C69-2368-4CB582BF7B62}"/>
          </ac:graphicFrameMkLst>
        </pc:graphicFrameChg>
        <pc:graphicFrameChg chg="mod">
          <ac:chgData name="Pete Smyth (2316422)" userId="S::2316422@student.uwtsd.ac.uk::a2616c6a-f6ed-404a-8b7d-58447d737bf6" providerId="AD" clId="Web-{6241E901-46C1-5E9F-6080-CB4232DD9208}" dt="2024-03-18T11:08:42.514" v="828" actId="1076"/>
          <ac:graphicFrameMkLst>
            <pc:docMk/>
            <pc:sldMk cId="1225505802" sldId="258"/>
            <ac:graphicFrameMk id="13" creationId="{C5CD0762-7371-F319-7546-4FC9C8F04AAD}"/>
          </ac:graphicFrameMkLst>
        </pc:graphicFrameChg>
      </pc:sldChg>
      <pc:sldChg chg="modSp">
        <pc:chgData name="Pete Smyth (2316422)" userId="S::2316422@student.uwtsd.ac.uk::a2616c6a-f6ed-404a-8b7d-58447d737bf6" providerId="AD" clId="Web-{6241E901-46C1-5E9F-6080-CB4232DD9208}" dt="2024-03-18T12:29:13.861" v="1212"/>
        <pc:sldMkLst>
          <pc:docMk/>
          <pc:sldMk cId="2582620744" sldId="259"/>
        </pc:sldMkLst>
        <pc:spChg chg="mod">
          <ac:chgData name="Pete Smyth (2316422)" userId="S::2316422@student.uwtsd.ac.uk::a2616c6a-f6ed-404a-8b7d-58447d737bf6" providerId="AD" clId="Web-{6241E901-46C1-5E9F-6080-CB4232DD9208}" dt="2024-03-18T12:11:55.191" v="981" actId="20577"/>
          <ac:spMkLst>
            <pc:docMk/>
            <pc:sldMk cId="2582620744" sldId="259"/>
            <ac:spMk id="2" creationId="{FBE7F135-F624-BC96-B09D-A4F976CD3AF0}"/>
          </ac:spMkLst>
        </pc:spChg>
        <pc:spChg chg="mod">
          <ac:chgData name="Pete Smyth (2316422)" userId="S::2316422@student.uwtsd.ac.uk::a2616c6a-f6ed-404a-8b7d-58447d737bf6" providerId="AD" clId="Web-{6241E901-46C1-5E9F-6080-CB4232DD9208}" dt="2024-03-18T12:28:49.611" v="1202" actId="20577"/>
          <ac:spMkLst>
            <pc:docMk/>
            <pc:sldMk cId="2582620744" sldId="259"/>
            <ac:spMk id="3" creationId="{81C4C9CB-FE48-A3E3-1C74-CBF05C210EFC}"/>
          </ac:spMkLst>
        </pc:spChg>
        <pc:graphicFrameChg chg="mod modGraphic">
          <ac:chgData name="Pete Smyth (2316422)" userId="S::2316422@student.uwtsd.ac.uk::a2616c6a-f6ed-404a-8b7d-58447d737bf6" providerId="AD" clId="Web-{6241E901-46C1-5E9F-6080-CB4232DD9208}" dt="2024-03-18T12:12:08.410" v="992"/>
          <ac:graphicFrameMkLst>
            <pc:docMk/>
            <pc:sldMk cId="2582620744" sldId="259"/>
            <ac:graphicFrameMk id="7" creationId="{EBBAD6CF-DD3E-5F4E-3CB1-897FAC13E8BE}"/>
          </ac:graphicFrameMkLst>
        </pc:graphicFrameChg>
        <pc:graphicFrameChg chg="mod modGraphic">
          <ac:chgData name="Pete Smyth (2316422)" userId="S::2316422@student.uwtsd.ac.uk::a2616c6a-f6ed-404a-8b7d-58447d737bf6" providerId="AD" clId="Web-{6241E901-46C1-5E9F-6080-CB4232DD9208}" dt="2024-03-18T12:29:13.861" v="1212"/>
          <ac:graphicFrameMkLst>
            <pc:docMk/>
            <pc:sldMk cId="2582620744" sldId="259"/>
            <ac:graphicFrameMk id="14" creationId="{770C6918-3E77-FDDC-92DF-F6F6AA6704FD}"/>
          </ac:graphicFrameMkLst>
        </pc:graphicFrameChg>
        <pc:picChg chg="mod">
          <ac:chgData name="Pete Smyth (2316422)" userId="S::2316422@student.uwtsd.ac.uk::a2616c6a-f6ed-404a-8b7d-58447d737bf6" providerId="AD" clId="Web-{6241E901-46C1-5E9F-6080-CB4232DD9208}" dt="2024-03-18T12:29:01.939" v="1204" actId="1076"/>
          <ac:picMkLst>
            <pc:docMk/>
            <pc:sldMk cId="2582620744" sldId="259"/>
            <ac:picMk id="22" creationId="{CB12F6AC-39C9-8EC2-E3BC-0ADDF2DD6F9F}"/>
          </ac:picMkLst>
        </pc:picChg>
      </pc:sldChg>
      <pc:sldChg chg="modSp">
        <pc:chgData name="Pete Smyth (2316422)" userId="S::2316422@student.uwtsd.ac.uk::a2616c6a-f6ed-404a-8b7d-58447d737bf6" providerId="AD" clId="Web-{6241E901-46C1-5E9F-6080-CB4232DD9208}" dt="2024-03-18T12:13:18.802" v="1013" actId="20577"/>
        <pc:sldMkLst>
          <pc:docMk/>
          <pc:sldMk cId="3117984368" sldId="260"/>
        </pc:sldMkLst>
        <pc:spChg chg="mod">
          <ac:chgData name="Pete Smyth (2316422)" userId="S::2316422@student.uwtsd.ac.uk::a2616c6a-f6ed-404a-8b7d-58447d737bf6" providerId="AD" clId="Web-{6241E901-46C1-5E9F-6080-CB4232DD9208}" dt="2024-03-18T11:11:10.089" v="857" actId="20577"/>
          <ac:spMkLst>
            <pc:docMk/>
            <pc:sldMk cId="3117984368" sldId="260"/>
            <ac:spMk id="2" creationId="{EC4624FC-DE81-6B9D-73F1-5FF84851C7C6}"/>
          </ac:spMkLst>
        </pc:spChg>
        <pc:spChg chg="mod">
          <ac:chgData name="Pete Smyth (2316422)" userId="S::2316422@student.uwtsd.ac.uk::a2616c6a-f6ed-404a-8b7d-58447d737bf6" providerId="AD" clId="Web-{6241E901-46C1-5E9F-6080-CB4232DD9208}" dt="2024-03-18T12:13:18.802" v="1013" actId="20577"/>
          <ac:spMkLst>
            <pc:docMk/>
            <pc:sldMk cId="3117984368" sldId="260"/>
            <ac:spMk id="7" creationId="{A4AC55EC-28AC-4E03-AB98-ED1C92C5F649}"/>
          </ac:spMkLst>
        </pc:spChg>
      </pc:sldChg>
      <pc:sldChg chg="modSp">
        <pc:chgData name="Pete Smyth (2316422)" userId="S::2316422@student.uwtsd.ac.uk::a2616c6a-f6ed-404a-8b7d-58447d737bf6" providerId="AD" clId="Web-{6241E901-46C1-5E9F-6080-CB4232DD9208}" dt="2024-03-18T11:14:42.904" v="914" actId="20577"/>
        <pc:sldMkLst>
          <pc:docMk/>
          <pc:sldMk cId="2101823721" sldId="261"/>
        </pc:sldMkLst>
        <pc:spChg chg="mod">
          <ac:chgData name="Pete Smyth (2316422)" userId="S::2316422@student.uwtsd.ac.uk::a2616c6a-f6ed-404a-8b7d-58447d737bf6" providerId="AD" clId="Web-{6241E901-46C1-5E9F-6080-CB4232DD9208}" dt="2024-03-18T11:07:35.899" v="809" actId="20577"/>
          <ac:spMkLst>
            <pc:docMk/>
            <pc:sldMk cId="2101823721" sldId="261"/>
            <ac:spMk id="2" creationId="{FB636A32-62A4-8FBF-76D5-73916B04D917}"/>
          </ac:spMkLst>
        </pc:spChg>
        <pc:spChg chg="mod">
          <ac:chgData name="Pete Smyth (2316422)" userId="S::2316422@student.uwtsd.ac.uk::a2616c6a-f6ed-404a-8b7d-58447d737bf6" providerId="AD" clId="Web-{6241E901-46C1-5E9F-6080-CB4232DD9208}" dt="2024-03-18T11:14:42.904" v="914" actId="20577"/>
          <ac:spMkLst>
            <pc:docMk/>
            <pc:sldMk cId="2101823721" sldId="261"/>
            <ac:spMk id="3" creationId="{F1CD4645-27BC-9F70-014D-3CAFBFBD383A}"/>
          </ac:spMkLst>
        </pc:spChg>
      </pc:sldChg>
      <pc:sldChg chg="modSp">
        <pc:chgData name="Pete Smyth (2316422)" userId="S::2316422@student.uwtsd.ac.uk::a2616c6a-f6ed-404a-8b7d-58447d737bf6" providerId="AD" clId="Web-{6241E901-46C1-5E9F-6080-CB4232DD9208}" dt="2024-03-18T12:30:52.880" v="1232" actId="20577"/>
        <pc:sldMkLst>
          <pc:docMk/>
          <pc:sldMk cId="3499355455" sldId="262"/>
        </pc:sldMkLst>
        <pc:spChg chg="mod">
          <ac:chgData name="Pete Smyth (2316422)" userId="S::2316422@student.uwtsd.ac.uk::a2616c6a-f6ed-404a-8b7d-58447d737bf6" providerId="AD" clId="Web-{6241E901-46C1-5E9F-6080-CB4232DD9208}" dt="2024-03-18T12:30:52.880" v="1232" actId="20577"/>
          <ac:spMkLst>
            <pc:docMk/>
            <pc:sldMk cId="3499355455" sldId="262"/>
            <ac:spMk id="3" creationId="{64F7A162-1EB4-D389-D693-439A1DEA9808}"/>
          </ac:spMkLst>
        </pc:spChg>
        <pc:spChg chg="mod">
          <ac:chgData name="Pete Smyth (2316422)" userId="S::2316422@student.uwtsd.ac.uk::a2616c6a-f6ed-404a-8b7d-58447d737bf6" providerId="AD" clId="Web-{6241E901-46C1-5E9F-6080-CB4232DD9208}" dt="2024-03-18T12:27:13.545" v="1200" actId="14100"/>
          <ac:spMkLst>
            <pc:docMk/>
            <pc:sldMk cId="3499355455" sldId="262"/>
            <ac:spMk id="10" creationId="{7CF5A416-82BB-CAEB-D7FD-32FD313C232B}"/>
          </ac:spMkLst>
        </pc:spChg>
      </pc:sldChg>
      <pc:sldChg chg="modSp">
        <pc:chgData name="Pete Smyth (2316422)" userId="S::2316422@student.uwtsd.ac.uk::a2616c6a-f6ed-404a-8b7d-58447d737bf6" providerId="AD" clId="Web-{6241E901-46C1-5E9F-6080-CB4232DD9208}" dt="2024-03-18T12:13:31.272" v="1014" actId="20577"/>
        <pc:sldMkLst>
          <pc:docMk/>
          <pc:sldMk cId="3317613277" sldId="263"/>
        </pc:sldMkLst>
        <pc:spChg chg="mod">
          <ac:chgData name="Pete Smyth (2316422)" userId="S::2316422@student.uwtsd.ac.uk::a2616c6a-f6ed-404a-8b7d-58447d737bf6" providerId="AD" clId="Web-{6241E901-46C1-5E9F-6080-CB4232DD9208}" dt="2024-03-18T12:13:31.272" v="1014" actId="20577"/>
          <ac:spMkLst>
            <pc:docMk/>
            <pc:sldMk cId="3317613277" sldId="263"/>
            <ac:spMk id="2" creationId="{1D1752CA-6195-559A-7EBF-46B9A39BAE53}"/>
          </ac:spMkLst>
        </pc:spChg>
        <pc:spChg chg="mod">
          <ac:chgData name="Pete Smyth (2316422)" userId="S::2316422@student.uwtsd.ac.uk::a2616c6a-f6ed-404a-8b7d-58447d737bf6" providerId="AD" clId="Web-{6241E901-46C1-5E9F-6080-CB4232DD9208}" dt="2024-03-18T11:14:57.140" v="916" actId="20577"/>
          <ac:spMkLst>
            <pc:docMk/>
            <pc:sldMk cId="3317613277" sldId="263"/>
            <ac:spMk id="3" creationId="{BBC3D59B-0E0A-EC88-02C2-CD97F21D28D4}"/>
          </ac:spMkLst>
        </pc:spChg>
        <pc:spChg chg="mod">
          <ac:chgData name="Pete Smyth (2316422)" userId="S::2316422@student.uwtsd.ac.uk::a2616c6a-f6ed-404a-8b7d-58447d737bf6" providerId="AD" clId="Web-{6241E901-46C1-5E9F-6080-CB4232DD9208}" dt="2024-03-18T10:34:51.199" v="299" actId="1076"/>
          <ac:spMkLst>
            <pc:docMk/>
            <pc:sldMk cId="3317613277" sldId="263"/>
            <ac:spMk id="11" creationId="{2201C470-2117-41C0-93A6-C3576F86B695}"/>
          </ac:spMkLst>
        </pc:spChg>
      </pc:sldChg>
      <pc:sldChg chg="modSp">
        <pc:chgData name="Pete Smyth (2316422)" userId="S::2316422@student.uwtsd.ac.uk::a2616c6a-f6ed-404a-8b7d-58447d737bf6" providerId="AD" clId="Web-{6241E901-46C1-5E9F-6080-CB4232DD9208}" dt="2024-03-18T12:14:10.835" v="1033" actId="20577"/>
        <pc:sldMkLst>
          <pc:docMk/>
          <pc:sldMk cId="2487614440" sldId="264"/>
        </pc:sldMkLst>
        <pc:spChg chg="mod">
          <ac:chgData name="Pete Smyth (2316422)" userId="S::2316422@student.uwtsd.ac.uk::a2616c6a-f6ed-404a-8b7d-58447d737bf6" providerId="AD" clId="Web-{6241E901-46C1-5E9F-6080-CB4232DD9208}" dt="2024-03-18T11:08:09.042" v="818" actId="20577"/>
          <ac:spMkLst>
            <pc:docMk/>
            <pc:sldMk cId="2487614440" sldId="264"/>
            <ac:spMk id="2" creationId="{00026ADE-C733-F173-5E99-AFCB47EFDF40}"/>
          </ac:spMkLst>
        </pc:spChg>
        <pc:spChg chg="mod">
          <ac:chgData name="Pete Smyth (2316422)" userId="S::2316422@student.uwtsd.ac.uk::a2616c6a-f6ed-404a-8b7d-58447d737bf6" providerId="AD" clId="Web-{6241E901-46C1-5E9F-6080-CB4232DD9208}" dt="2024-03-18T12:14:10.835" v="1033" actId="20577"/>
          <ac:spMkLst>
            <pc:docMk/>
            <pc:sldMk cId="2487614440" sldId="264"/>
            <ac:spMk id="7" creationId="{4E4AEBD7-D5D5-2DF8-A422-8C20C2249147}"/>
          </ac:spMkLst>
        </pc:spChg>
        <pc:spChg chg="mod">
          <ac:chgData name="Pete Smyth (2316422)" userId="S::2316422@student.uwtsd.ac.uk::a2616c6a-f6ed-404a-8b7d-58447d737bf6" providerId="AD" clId="Web-{6241E901-46C1-5E9F-6080-CB4232DD9208}" dt="2024-03-18T12:14:09.132" v="1032" actId="20577"/>
          <ac:spMkLst>
            <pc:docMk/>
            <pc:sldMk cId="2487614440" sldId="264"/>
            <ac:spMk id="10" creationId="{784E07E4-61C3-3F63-5530-FC4E9BD6FAB4}"/>
          </ac:spMkLst>
        </pc:spChg>
      </pc:sldChg>
      <pc:sldChg chg="addSp delSp modSp">
        <pc:chgData name="Pete Smyth (2316422)" userId="S::2316422@student.uwtsd.ac.uk::a2616c6a-f6ed-404a-8b7d-58447d737bf6" providerId="AD" clId="Web-{6241E901-46C1-5E9F-6080-CB4232DD9208}" dt="2024-03-18T12:13:49.366" v="1028"/>
        <pc:sldMkLst>
          <pc:docMk/>
          <pc:sldMk cId="832935103" sldId="265"/>
        </pc:sldMkLst>
        <pc:spChg chg="mod">
          <ac:chgData name="Pete Smyth (2316422)" userId="S::2316422@student.uwtsd.ac.uk::a2616c6a-f6ed-404a-8b7d-58447d737bf6" providerId="AD" clId="Web-{6241E901-46C1-5E9F-6080-CB4232DD9208}" dt="2024-03-18T11:07:51.494" v="812" actId="20577"/>
          <ac:spMkLst>
            <pc:docMk/>
            <pc:sldMk cId="832935103" sldId="265"/>
            <ac:spMk id="2" creationId="{794ED004-BA8C-6D47-3341-DAB8AD8D1831}"/>
          </ac:spMkLst>
        </pc:spChg>
        <pc:spChg chg="del mod">
          <ac:chgData name="Pete Smyth (2316422)" userId="S::2316422@student.uwtsd.ac.uk::a2616c6a-f6ed-404a-8b7d-58447d737bf6" providerId="AD" clId="Web-{6241E901-46C1-5E9F-6080-CB4232DD9208}" dt="2024-03-18T10:13:13.181" v="68"/>
          <ac:spMkLst>
            <pc:docMk/>
            <pc:sldMk cId="832935103" sldId="265"/>
            <ac:spMk id="3" creationId="{E58C754D-2E1C-28B3-F0DF-2B4979B76826}"/>
          </ac:spMkLst>
        </pc:spChg>
        <pc:spChg chg="del mod">
          <ac:chgData name="Pete Smyth (2316422)" userId="S::2316422@student.uwtsd.ac.uk::a2616c6a-f6ed-404a-8b7d-58447d737bf6" providerId="AD" clId="Web-{6241E901-46C1-5E9F-6080-CB4232DD9208}" dt="2024-03-18T10:15:36.365" v="135"/>
          <ac:spMkLst>
            <pc:docMk/>
            <pc:sldMk cId="832935103" sldId="265"/>
            <ac:spMk id="8" creationId="{23A7AA99-2AB1-1CDC-3F6B-CE6113DFB12D}"/>
          </ac:spMkLst>
        </pc:spChg>
        <pc:spChg chg="add del mod">
          <ac:chgData name="Pete Smyth (2316422)" userId="S::2316422@student.uwtsd.ac.uk::a2616c6a-f6ed-404a-8b7d-58447d737bf6" providerId="AD" clId="Web-{6241E901-46C1-5E9F-6080-CB4232DD9208}" dt="2024-03-18T10:13:19.182" v="70"/>
          <ac:spMkLst>
            <pc:docMk/>
            <pc:sldMk cId="832935103" sldId="265"/>
            <ac:spMk id="10" creationId="{9047A4CD-91B8-5F90-8B60-B22118382BE1}"/>
          </ac:spMkLst>
        </pc:spChg>
        <pc:spChg chg="add del mod">
          <ac:chgData name="Pete Smyth (2316422)" userId="S::2316422@student.uwtsd.ac.uk::a2616c6a-f6ed-404a-8b7d-58447d737bf6" providerId="AD" clId="Web-{6241E901-46C1-5E9F-6080-CB4232DD9208}" dt="2024-03-18T10:13:39.668" v="77"/>
          <ac:spMkLst>
            <pc:docMk/>
            <pc:sldMk cId="832935103" sldId="265"/>
            <ac:spMk id="11" creationId="{0A01A389-9D1A-2F4B-180D-F3D388F10284}"/>
          </ac:spMkLst>
        </pc:spChg>
        <pc:spChg chg="add mod">
          <ac:chgData name="Pete Smyth (2316422)" userId="S::2316422@student.uwtsd.ac.uk::a2616c6a-f6ed-404a-8b7d-58447d737bf6" providerId="AD" clId="Web-{6241E901-46C1-5E9F-6080-CB4232DD9208}" dt="2024-03-18T11:17:20.277" v="946" actId="14100"/>
          <ac:spMkLst>
            <pc:docMk/>
            <pc:sldMk cId="832935103" sldId="265"/>
            <ac:spMk id="15" creationId="{88B59164-AC50-446B-1D10-F0D86D962812}"/>
          </ac:spMkLst>
        </pc:spChg>
        <pc:graphicFrameChg chg="add mod modGraphic">
          <ac:chgData name="Pete Smyth (2316422)" userId="S::2316422@student.uwtsd.ac.uk::a2616c6a-f6ed-404a-8b7d-58447d737bf6" providerId="AD" clId="Web-{6241E901-46C1-5E9F-6080-CB4232DD9208}" dt="2024-03-18T12:13:49.366" v="1028"/>
          <ac:graphicFrameMkLst>
            <pc:docMk/>
            <pc:sldMk cId="832935103" sldId="265"/>
            <ac:graphicFrameMk id="7" creationId="{A49D555E-6F7F-B991-2E6D-202DED49D35F}"/>
          </ac:graphicFrameMkLst>
        </pc:graphicFrameChg>
        <pc:graphicFrameChg chg="add mod modGraphic">
          <ac:chgData name="Pete Smyth (2316422)" userId="S::2316422@student.uwtsd.ac.uk::a2616c6a-f6ed-404a-8b7d-58447d737bf6" providerId="AD" clId="Web-{6241E901-46C1-5E9F-6080-CB4232DD9208}" dt="2024-03-18T12:13:43.319" v="1024"/>
          <ac:graphicFrameMkLst>
            <pc:docMk/>
            <pc:sldMk cId="832935103" sldId="265"/>
            <ac:graphicFrameMk id="12" creationId="{9A4EF422-AE03-66FE-51CD-C187E06BEA31}"/>
          </ac:graphicFrameMkLst>
        </pc:graphicFrameChg>
        <pc:picChg chg="add mod">
          <ac:chgData name="Pete Smyth (2316422)" userId="S::2316422@student.uwtsd.ac.uk::a2616c6a-f6ed-404a-8b7d-58447d737bf6" providerId="AD" clId="Web-{6241E901-46C1-5E9F-6080-CB4232DD9208}" dt="2024-03-18T10:19:13.415" v="138" actId="1076"/>
          <ac:picMkLst>
            <pc:docMk/>
            <pc:sldMk cId="832935103" sldId="265"/>
            <ac:picMk id="13" creationId="{CE2C2098-C6AB-C412-95B4-EBF72112C689}"/>
          </ac:picMkLst>
        </pc:picChg>
      </pc:sldChg>
      <pc:sldChg chg="modSp">
        <pc:chgData name="Pete Smyth (2316422)" userId="S::2316422@student.uwtsd.ac.uk::a2616c6a-f6ed-404a-8b7d-58447d737bf6" providerId="AD" clId="Web-{6241E901-46C1-5E9F-6080-CB4232DD9208}" dt="2024-03-18T11:07:26.867" v="807" actId="20577"/>
        <pc:sldMkLst>
          <pc:docMk/>
          <pc:sldMk cId="2964250791" sldId="267"/>
        </pc:sldMkLst>
        <pc:spChg chg="mod">
          <ac:chgData name="Pete Smyth (2316422)" userId="S::2316422@student.uwtsd.ac.uk::a2616c6a-f6ed-404a-8b7d-58447d737bf6" providerId="AD" clId="Web-{6241E901-46C1-5E9F-6080-CB4232DD9208}" dt="2024-03-18T11:07:26.867" v="807" actId="20577"/>
          <ac:spMkLst>
            <pc:docMk/>
            <pc:sldMk cId="2964250791" sldId="267"/>
            <ac:spMk id="2" creationId="{FEE9ACAB-3E80-B311-1E09-ABCDFCA11C20}"/>
          </ac:spMkLst>
        </pc:spChg>
      </pc:sldChg>
      <pc:sldChg chg="modSp">
        <pc:chgData name="Pete Smyth (2316422)" userId="S::2316422@student.uwtsd.ac.uk::a2616c6a-f6ed-404a-8b7d-58447d737bf6" providerId="AD" clId="Web-{6241E901-46C1-5E9F-6080-CB4232DD9208}" dt="2024-03-18T12:13:58.319" v="1029" actId="20577"/>
        <pc:sldMkLst>
          <pc:docMk/>
          <pc:sldMk cId="897652736" sldId="268"/>
        </pc:sldMkLst>
        <pc:spChg chg="mod">
          <ac:chgData name="Pete Smyth (2316422)" userId="S::2316422@student.uwtsd.ac.uk::a2616c6a-f6ed-404a-8b7d-58447d737bf6" providerId="AD" clId="Web-{6241E901-46C1-5E9F-6080-CB4232DD9208}" dt="2024-03-18T11:08:02.089" v="816" actId="14100"/>
          <ac:spMkLst>
            <pc:docMk/>
            <pc:sldMk cId="897652736" sldId="268"/>
            <ac:spMk id="2" creationId="{FEE9ACAB-3E80-B311-1E09-ABCDFCA11C20}"/>
          </ac:spMkLst>
        </pc:spChg>
        <pc:spChg chg="mod">
          <ac:chgData name="Pete Smyth (2316422)" userId="S::2316422@student.uwtsd.ac.uk::a2616c6a-f6ed-404a-8b7d-58447d737bf6" providerId="AD" clId="Web-{6241E901-46C1-5E9F-6080-CB4232DD9208}" dt="2024-03-18T12:13:58.319" v="1029" actId="20577"/>
          <ac:spMkLst>
            <pc:docMk/>
            <pc:sldMk cId="897652736" sldId="268"/>
            <ac:spMk id="7" creationId="{200F08BD-D547-8293-8B7D-28D9691FAFBC}"/>
          </ac:spMkLst>
        </pc:spChg>
      </pc:sldChg>
      <pc:sldChg chg="addSp delSp modSp">
        <pc:chgData name="Pete Smyth (2316422)" userId="S::2316422@student.uwtsd.ac.uk::a2616c6a-f6ed-404a-8b7d-58447d737bf6" providerId="AD" clId="Web-{6241E901-46C1-5E9F-6080-CB4232DD9208}" dt="2024-03-18T10:32:39.782" v="277"/>
        <pc:sldMkLst>
          <pc:docMk/>
          <pc:sldMk cId="4087465262" sldId="270"/>
        </pc:sldMkLst>
        <pc:spChg chg="del mod">
          <ac:chgData name="Pete Smyth (2316422)" userId="S::2316422@student.uwtsd.ac.uk::a2616c6a-f6ed-404a-8b7d-58447d737bf6" providerId="AD" clId="Web-{6241E901-46C1-5E9F-6080-CB4232DD9208}" dt="2024-03-18T10:09:40.991" v="11"/>
          <ac:spMkLst>
            <pc:docMk/>
            <pc:sldMk cId="4087465262" sldId="270"/>
            <ac:spMk id="3" creationId="{82964555-50AE-AE52-B1D0-6E05C8AF2DC2}"/>
          </ac:spMkLst>
        </pc:spChg>
        <pc:spChg chg="add mod">
          <ac:chgData name="Pete Smyth (2316422)" userId="S::2316422@student.uwtsd.ac.uk::a2616c6a-f6ed-404a-8b7d-58447d737bf6" providerId="AD" clId="Web-{6241E901-46C1-5E9F-6080-CB4232DD9208}" dt="2024-03-18T10:09:54.070" v="14" actId="20577"/>
          <ac:spMkLst>
            <pc:docMk/>
            <pc:sldMk cId="4087465262" sldId="270"/>
            <ac:spMk id="8" creationId="{B6B53BF4-C3ED-52A5-A86C-82EEEFF839CD}"/>
          </ac:spMkLst>
        </pc:spChg>
        <pc:spChg chg="add del">
          <ac:chgData name="Pete Smyth (2316422)" userId="S::2316422@student.uwtsd.ac.uk::a2616c6a-f6ed-404a-8b7d-58447d737bf6" providerId="AD" clId="Web-{6241E901-46C1-5E9F-6080-CB4232DD9208}" dt="2024-03-18T10:32:09.998" v="272"/>
          <ac:spMkLst>
            <pc:docMk/>
            <pc:sldMk cId="4087465262" sldId="270"/>
            <ac:spMk id="9" creationId="{68A65F53-4C49-FC06-A84F-FEE47C0E268E}"/>
          </ac:spMkLst>
        </pc:spChg>
        <pc:spChg chg="add del mod">
          <ac:chgData name="Pete Smyth (2316422)" userId="S::2316422@student.uwtsd.ac.uk::a2616c6a-f6ed-404a-8b7d-58447d737bf6" providerId="AD" clId="Web-{6241E901-46C1-5E9F-6080-CB4232DD9208}" dt="2024-03-18T10:32:39.782" v="277"/>
          <ac:spMkLst>
            <pc:docMk/>
            <pc:sldMk cId="4087465262" sldId="270"/>
            <ac:spMk id="10" creationId="{B75D65E4-76CC-9401-5F6A-ACA87C892F1B}"/>
          </ac:spMkLst>
        </pc:spChg>
      </pc:sldChg>
      <pc:sldChg chg="modSp">
        <pc:chgData name="Pete Smyth (2316422)" userId="S::2316422@student.uwtsd.ac.uk::a2616c6a-f6ed-404a-8b7d-58447d737bf6" providerId="AD" clId="Web-{6241E901-46C1-5E9F-6080-CB4232DD9208}" dt="2024-03-18T10:51:00.954" v="446" actId="1076"/>
        <pc:sldMkLst>
          <pc:docMk/>
          <pc:sldMk cId="3547284151" sldId="271"/>
        </pc:sldMkLst>
        <pc:spChg chg="mod">
          <ac:chgData name="Pete Smyth (2316422)" userId="S::2316422@student.uwtsd.ac.uk::a2616c6a-f6ed-404a-8b7d-58447d737bf6" providerId="AD" clId="Web-{6241E901-46C1-5E9F-6080-CB4232DD9208}" dt="2024-03-18T10:51:00.954" v="446" actId="1076"/>
          <ac:spMkLst>
            <pc:docMk/>
            <pc:sldMk cId="3547284151" sldId="271"/>
            <ac:spMk id="3" creationId="{82964555-50AE-AE52-B1D0-6E05C8AF2DC2}"/>
          </ac:spMkLst>
        </pc:spChg>
        <pc:spChg chg="mod">
          <ac:chgData name="Pete Smyth (2316422)" userId="S::2316422@student.uwtsd.ac.uk::a2616c6a-f6ed-404a-8b7d-58447d737bf6" providerId="AD" clId="Web-{6241E901-46C1-5E9F-6080-CB4232DD9208}" dt="2024-03-18T10:10:47.075" v="27" actId="20577"/>
          <ac:spMkLst>
            <pc:docMk/>
            <pc:sldMk cId="3547284151" sldId="271"/>
            <ac:spMk id="7" creationId="{AE0CA743-4326-317E-999A-7D9A9023534E}"/>
          </ac:spMkLst>
        </pc:spChg>
      </pc:sldChg>
      <pc:sldChg chg="modSp">
        <pc:chgData name="Pete Smyth (2316422)" userId="S::2316422@student.uwtsd.ac.uk::a2616c6a-f6ed-404a-8b7d-58447d737bf6" providerId="AD" clId="Web-{6241E901-46C1-5E9F-6080-CB4232DD9208}" dt="2024-03-18T11:08:17.027" v="822" actId="20577"/>
        <pc:sldMkLst>
          <pc:docMk/>
          <pc:sldMk cId="3625519641" sldId="272"/>
        </pc:sldMkLst>
        <pc:spChg chg="mod">
          <ac:chgData name="Pete Smyth (2316422)" userId="S::2316422@student.uwtsd.ac.uk::a2616c6a-f6ed-404a-8b7d-58447d737bf6" providerId="AD" clId="Web-{6241E901-46C1-5E9F-6080-CB4232DD9208}" dt="2024-03-18T11:08:17.027" v="822" actId="20577"/>
          <ac:spMkLst>
            <pc:docMk/>
            <pc:sldMk cId="3625519641" sldId="272"/>
            <ac:spMk id="2" creationId="{FEE9ACAB-3E80-B311-1E09-ABCDFCA11C20}"/>
          </ac:spMkLst>
        </pc:spChg>
        <pc:spChg chg="mod">
          <ac:chgData name="Pete Smyth (2316422)" userId="S::2316422@student.uwtsd.ac.uk::a2616c6a-f6ed-404a-8b7d-58447d737bf6" providerId="AD" clId="Web-{6241E901-46C1-5E9F-6080-CB4232DD9208}" dt="2024-03-18T11:06:00.094" v="789" actId="20577"/>
          <ac:spMkLst>
            <pc:docMk/>
            <pc:sldMk cId="3625519641" sldId="272"/>
            <ac:spMk id="7" creationId="{200F08BD-D547-8293-8B7D-28D9691FAFBC}"/>
          </ac:spMkLst>
        </pc:spChg>
      </pc:sldChg>
      <pc:sldChg chg="addSp delSp modSp">
        <pc:chgData name="Pete Smyth (2316422)" userId="S::2316422@student.uwtsd.ac.uk::a2616c6a-f6ed-404a-8b7d-58447d737bf6" providerId="AD" clId="Web-{6241E901-46C1-5E9F-6080-CB4232DD9208}" dt="2024-03-18T12:14:27.008" v="1045"/>
        <pc:sldMkLst>
          <pc:docMk/>
          <pc:sldMk cId="1782870997" sldId="273"/>
        </pc:sldMkLst>
        <pc:spChg chg="mod">
          <ac:chgData name="Pete Smyth (2316422)" userId="S::2316422@student.uwtsd.ac.uk::a2616c6a-f6ed-404a-8b7d-58447d737bf6" providerId="AD" clId="Web-{6241E901-46C1-5E9F-6080-CB4232DD9208}" dt="2024-03-18T11:08:24.247" v="823" actId="20577"/>
          <ac:spMkLst>
            <pc:docMk/>
            <pc:sldMk cId="1782870997" sldId="273"/>
            <ac:spMk id="2" creationId="{4B1E2C7F-0CEC-F496-EF19-78158C89EFC6}"/>
          </ac:spMkLst>
        </pc:spChg>
        <pc:spChg chg="add del mod">
          <ac:chgData name="Pete Smyth (2316422)" userId="S::2316422@student.uwtsd.ac.uk::a2616c6a-f6ed-404a-8b7d-58447d737bf6" providerId="AD" clId="Web-{6241E901-46C1-5E9F-6080-CB4232DD9208}" dt="2024-03-18T10:58:06.663" v="487"/>
          <ac:spMkLst>
            <pc:docMk/>
            <pc:sldMk cId="1782870997" sldId="273"/>
            <ac:spMk id="7" creationId="{2CB3407C-7D60-2C08-347B-06F13DA13745}"/>
          </ac:spMkLst>
        </pc:spChg>
        <pc:spChg chg="add del mod">
          <ac:chgData name="Pete Smyth (2316422)" userId="S::2316422@student.uwtsd.ac.uk::a2616c6a-f6ed-404a-8b7d-58447d737bf6" providerId="AD" clId="Web-{6241E901-46C1-5E9F-6080-CB4232DD9208}" dt="2024-03-18T10:58:24.820" v="488"/>
          <ac:spMkLst>
            <pc:docMk/>
            <pc:sldMk cId="1782870997" sldId="273"/>
            <ac:spMk id="9" creationId="{F1F4D66C-CBF8-1AF0-EB54-3054F5A1353D}"/>
          </ac:spMkLst>
        </pc:spChg>
        <pc:graphicFrameChg chg="add mod ord modGraphic">
          <ac:chgData name="Pete Smyth (2316422)" userId="S::2316422@student.uwtsd.ac.uk::a2616c6a-f6ed-404a-8b7d-58447d737bf6" providerId="AD" clId="Web-{6241E901-46C1-5E9F-6080-CB4232DD9208}" dt="2024-03-18T12:14:27.008" v="1045"/>
          <ac:graphicFrameMkLst>
            <pc:docMk/>
            <pc:sldMk cId="1782870997" sldId="273"/>
            <ac:graphicFrameMk id="10" creationId="{0587F953-5494-2D36-2AEE-BC26C169E912}"/>
          </ac:graphicFrameMkLst>
        </pc:graphicFrameChg>
      </pc:sldChg>
      <pc:sldChg chg="addSp delSp modSp mod setBg setClrOvrMap">
        <pc:chgData name="Pete Smyth (2316422)" userId="S::2316422@student.uwtsd.ac.uk::a2616c6a-f6ed-404a-8b7d-58447d737bf6" providerId="AD" clId="Web-{6241E901-46C1-5E9F-6080-CB4232DD9208}" dt="2024-03-18T11:10:22.491" v="847"/>
        <pc:sldMkLst>
          <pc:docMk/>
          <pc:sldMk cId="2396019615" sldId="274"/>
        </pc:sldMkLst>
        <pc:spChg chg="mod">
          <ac:chgData name="Pete Smyth (2316422)" userId="S::2316422@student.uwtsd.ac.uk::a2616c6a-f6ed-404a-8b7d-58447d737bf6" providerId="AD" clId="Web-{6241E901-46C1-5E9F-6080-CB4232DD9208}" dt="2024-03-18T11:10:22.491" v="847"/>
          <ac:spMkLst>
            <pc:docMk/>
            <pc:sldMk cId="2396019615" sldId="274"/>
            <ac:spMk id="2" creationId="{123A7FB5-CBFF-1910-6F2E-F575D12F01E4}"/>
          </ac:spMkLst>
        </pc:spChg>
        <pc:spChg chg="mod ord">
          <ac:chgData name="Pete Smyth (2316422)" userId="S::2316422@student.uwtsd.ac.uk::a2616c6a-f6ed-404a-8b7d-58447d737bf6" providerId="AD" clId="Web-{6241E901-46C1-5E9F-6080-CB4232DD9208}" dt="2024-03-18T11:10:22.491" v="847"/>
          <ac:spMkLst>
            <pc:docMk/>
            <pc:sldMk cId="2396019615" sldId="274"/>
            <ac:spMk id="4" creationId="{49DA26A0-129D-3DE2-89D1-335EE532906A}"/>
          </ac:spMkLst>
        </pc:spChg>
        <pc:spChg chg="mod">
          <ac:chgData name="Pete Smyth (2316422)" userId="S::2316422@student.uwtsd.ac.uk::a2616c6a-f6ed-404a-8b7d-58447d737bf6" providerId="AD" clId="Web-{6241E901-46C1-5E9F-6080-CB4232DD9208}" dt="2024-03-18T11:10:22.491" v="847"/>
          <ac:spMkLst>
            <pc:docMk/>
            <pc:sldMk cId="2396019615" sldId="274"/>
            <ac:spMk id="5" creationId="{699EE88D-AA07-908B-4B0F-7CEDF511DE17}"/>
          </ac:spMkLst>
        </pc:spChg>
        <pc:spChg chg="mod">
          <ac:chgData name="Pete Smyth (2316422)" userId="S::2316422@student.uwtsd.ac.uk::a2616c6a-f6ed-404a-8b7d-58447d737bf6" providerId="AD" clId="Web-{6241E901-46C1-5E9F-6080-CB4232DD9208}" dt="2024-03-18T11:10:22.491" v="847"/>
          <ac:spMkLst>
            <pc:docMk/>
            <pc:sldMk cId="2396019615" sldId="274"/>
            <ac:spMk id="6" creationId="{3C568291-B934-1E9A-4DC6-E73BBF4DB1CE}"/>
          </ac:spMkLst>
        </pc:spChg>
        <pc:spChg chg="add del mod">
          <ac:chgData name="Pete Smyth (2316422)" userId="S::2316422@student.uwtsd.ac.uk::a2616c6a-f6ed-404a-8b7d-58447d737bf6" providerId="AD" clId="Web-{6241E901-46C1-5E9F-6080-CB4232DD9208}" dt="2024-03-18T11:09:15.642" v="838"/>
          <ac:spMkLst>
            <pc:docMk/>
            <pc:sldMk cId="2396019615" sldId="274"/>
            <ac:spMk id="7" creationId="{55B3A3BC-D228-67C0-E449-11766CE60DBF}"/>
          </ac:spMkLst>
        </pc:spChg>
        <pc:spChg chg="add del mod">
          <ac:chgData name="Pete Smyth (2316422)" userId="S::2316422@student.uwtsd.ac.uk::a2616c6a-f6ed-404a-8b7d-58447d737bf6" providerId="AD" clId="Web-{6241E901-46C1-5E9F-6080-CB4232DD9208}" dt="2024-03-18T11:10:12.694" v="846"/>
          <ac:spMkLst>
            <pc:docMk/>
            <pc:sldMk cId="2396019615" sldId="274"/>
            <ac:spMk id="11" creationId="{995E0A60-2EFB-D398-3FDD-ABC94A4CD21E}"/>
          </ac:spMkLst>
        </pc:spChg>
        <pc:spChg chg="add del">
          <ac:chgData name="Pete Smyth (2316422)" userId="S::2316422@student.uwtsd.ac.uk::a2616c6a-f6ed-404a-8b7d-58447d737bf6" providerId="AD" clId="Web-{6241E901-46C1-5E9F-6080-CB4232DD9208}" dt="2024-03-18T11:10:22.491" v="847"/>
          <ac:spMkLst>
            <pc:docMk/>
            <pc:sldMk cId="2396019615" sldId="274"/>
            <ac:spMk id="15" creationId="{D9441CCF-4764-AC91-BC1A-7E7C5007FA8A}"/>
          </ac:spMkLst>
        </pc:spChg>
        <pc:spChg chg="add del">
          <ac:chgData name="Pete Smyth (2316422)" userId="S::2316422@student.uwtsd.ac.uk::a2616c6a-f6ed-404a-8b7d-58447d737bf6" providerId="AD" clId="Web-{6241E901-46C1-5E9F-6080-CB4232DD9208}" dt="2024-03-18T11:10:22.491" v="847"/>
          <ac:spMkLst>
            <pc:docMk/>
            <pc:sldMk cId="2396019615" sldId="274"/>
            <ac:spMk id="18" creationId="{E53615EE-C559-4E03-999B-5477F1626FE5}"/>
          </ac:spMkLst>
        </pc:spChg>
        <pc:spChg chg="add">
          <ac:chgData name="Pete Smyth (2316422)" userId="S::2316422@student.uwtsd.ac.uk::a2616c6a-f6ed-404a-8b7d-58447d737bf6" providerId="AD" clId="Web-{6241E901-46C1-5E9F-6080-CB4232DD9208}" dt="2024-03-18T11:10:22.491" v="847"/>
          <ac:spMkLst>
            <pc:docMk/>
            <pc:sldMk cId="2396019615" sldId="274"/>
            <ac:spMk id="30" creationId="{33E93247-6229-44AB-A550-739E971E690B}"/>
          </ac:spMkLst>
        </pc:spChg>
        <pc:spChg chg="add">
          <ac:chgData name="Pete Smyth (2316422)" userId="S::2316422@student.uwtsd.ac.uk::a2616c6a-f6ed-404a-8b7d-58447d737bf6" providerId="AD" clId="Web-{6241E901-46C1-5E9F-6080-CB4232DD9208}" dt="2024-03-18T11:10:22.491" v="847"/>
          <ac:spMkLst>
            <pc:docMk/>
            <pc:sldMk cId="2396019615" sldId="274"/>
            <ac:spMk id="34" creationId="{D21F66AB-6D67-4C86-A415-0B6E4EEC5ABA}"/>
          </ac:spMkLst>
        </pc:spChg>
        <pc:picChg chg="add del mod">
          <ac:chgData name="Pete Smyth (2316422)" userId="S::2316422@student.uwtsd.ac.uk::a2616c6a-f6ed-404a-8b7d-58447d737bf6" providerId="AD" clId="Web-{6241E901-46C1-5E9F-6080-CB4232DD9208}" dt="2024-03-18T11:09:15.642" v="839"/>
          <ac:picMkLst>
            <pc:docMk/>
            <pc:sldMk cId="2396019615" sldId="274"/>
            <ac:picMk id="3" creationId="{8F629D35-C0EE-7FDF-96AE-83CA89360663}"/>
          </ac:picMkLst>
        </pc:picChg>
        <pc:picChg chg="del mod ord">
          <ac:chgData name="Pete Smyth (2316422)" userId="S::2316422@student.uwtsd.ac.uk::a2616c6a-f6ed-404a-8b7d-58447d737bf6" providerId="AD" clId="Web-{6241E901-46C1-5E9F-6080-CB4232DD9208}" dt="2024-03-18T11:10:10.271" v="845"/>
          <ac:picMkLst>
            <pc:docMk/>
            <pc:sldMk cId="2396019615" sldId="274"/>
            <ac:picMk id="8" creationId="{7709E27E-472E-02D6-8BE6-E96269548FC4}"/>
          </ac:picMkLst>
        </pc:picChg>
        <pc:picChg chg="add del mod">
          <ac:chgData name="Pete Smyth (2316422)" userId="S::2316422@student.uwtsd.ac.uk::a2616c6a-f6ed-404a-8b7d-58447d737bf6" providerId="AD" clId="Web-{6241E901-46C1-5E9F-6080-CB4232DD9208}" dt="2024-03-18T11:10:12.694" v="846"/>
          <ac:picMkLst>
            <pc:docMk/>
            <pc:sldMk cId="2396019615" sldId="274"/>
            <ac:picMk id="10" creationId="{4D63C655-23C9-9E6D-DBF9-260D6848E71F}"/>
          </ac:picMkLst>
        </pc:picChg>
        <pc:picChg chg="add">
          <ac:chgData name="Pete Smyth (2316422)" userId="S::2316422@student.uwtsd.ac.uk::a2616c6a-f6ed-404a-8b7d-58447d737bf6" providerId="AD" clId="Web-{6241E901-46C1-5E9F-6080-CB4232DD9208}" dt="2024-03-18T11:10:22.491" v="847"/>
          <ac:picMkLst>
            <pc:docMk/>
            <pc:sldMk cId="2396019615" sldId="274"/>
            <ac:picMk id="22" creationId="{65D219E8-6493-08E8-3708-0498CE468B02}"/>
          </ac:picMkLst>
        </pc:picChg>
        <pc:cxnChg chg="add del">
          <ac:chgData name="Pete Smyth (2316422)" userId="S::2316422@student.uwtsd.ac.uk::a2616c6a-f6ed-404a-8b7d-58447d737bf6" providerId="AD" clId="Web-{6241E901-46C1-5E9F-6080-CB4232DD9208}" dt="2024-03-18T11:10:22.491" v="847"/>
          <ac:cxnSpMkLst>
            <pc:docMk/>
            <pc:sldMk cId="2396019615" sldId="274"/>
            <ac:cxnSpMk id="20" creationId="{799A8EBD-049C-48E6-97ED-C9102D78FC79}"/>
          </ac:cxnSpMkLst>
        </pc:cxnChg>
        <pc:cxnChg chg="add">
          <ac:chgData name="Pete Smyth (2316422)" userId="S::2316422@student.uwtsd.ac.uk::a2616c6a-f6ed-404a-8b7d-58447d737bf6" providerId="AD" clId="Web-{6241E901-46C1-5E9F-6080-CB4232DD9208}" dt="2024-03-18T11:10:22.491" v="847"/>
          <ac:cxnSpMkLst>
            <pc:docMk/>
            <pc:sldMk cId="2396019615" sldId="274"/>
            <ac:cxnSpMk id="26" creationId="{F64F9B95-9045-48D2-B9F3-2927E98F54AA}"/>
          </ac:cxnSpMkLst>
        </pc:cxnChg>
        <pc:cxnChg chg="add">
          <ac:chgData name="Pete Smyth (2316422)" userId="S::2316422@student.uwtsd.ac.uk::a2616c6a-f6ed-404a-8b7d-58447d737bf6" providerId="AD" clId="Web-{6241E901-46C1-5E9F-6080-CB4232DD9208}" dt="2024-03-18T11:10:22.491" v="847"/>
          <ac:cxnSpMkLst>
            <pc:docMk/>
            <pc:sldMk cId="2396019615" sldId="274"/>
            <ac:cxnSpMk id="28" creationId="{085AA86F-6A4D-4BCB-A045-D992CDC2959B}"/>
          </ac:cxnSpMkLst>
        </pc:cxnChg>
        <pc:cxnChg chg="add">
          <ac:chgData name="Pete Smyth (2316422)" userId="S::2316422@student.uwtsd.ac.uk::a2616c6a-f6ed-404a-8b7d-58447d737bf6" providerId="AD" clId="Web-{6241E901-46C1-5E9F-6080-CB4232DD9208}" dt="2024-03-18T11:10:22.491" v="847"/>
          <ac:cxnSpMkLst>
            <pc:docMk/>
            <pc:sldMk cId="2396019615" sldId="274"/>
            <ac:cxnSpMk id="32" creationId="{EE2E603F-4A95-4FE8-BB06-211DFD75DBEF}"/>
          </ac:cxnSpMkLst>
        </pc:cxnChg>
        <pc:cxnChg chg="add">
          <ac:chgData name="Pete Smyth (2316422)" userId="S::2316422@student.uwtsd.ac.uk::a2616c6a-f6ed-404a-8b7d-58447d737bf6" providerId="AD" clId="Web-{6241E901-46C1-5E9F-6080-CB4232DD9208}" dt="2024-03-18T11:10:22.491" v="847"/>
          <ac:cxnSpMkLst>
            <pc:docMk/>
            <pc:sldMk cId="2396019615" sldId="274"/>
            <ac:cxnSpMk id="36" creationId="{0B66F5E1-B07D-4718-F4B4-5FCE4B7E8F44}"/>
          </ac:cxnSpMkLst>
        </pc:cxnChg>
      </pc:sldChg>
      <pc:sldChg chg="addSp modSp">
        <pc:chgData name="Pete Smyth (2316422)" userId="S::2316422@student.uwtsd.ac.uk::a2616c6a-f6ed-404a-8b7d-58447d737bf6" providerId="AD" clId="Web-{6241E901-46C1-5E9F-6080-CB4232DD9208}" dt="2024-03-18T12:41:55.118" v="1294"/>
        <pc:sldMkLst>
          <pc:docMk/>
          <pc:sldMk cId="333300971" sldId="275"/>
        </pc:sldMkLst>
        <pc:spChg chg="add">
          <ac:chgData name="Pete Smyth (2316422)" userId="S::2316422@student.uwtsd.ac.uk::a2616c6a-f6ed-404a-8b7d-58447d737bf6" providerId="AD" clId="Web-{6241E901-46C1-5E9F-6080-CB4232DD9208}" dt="2024-03-18T10:48:37.598" v="445"/>
          <ac:spMkLst>
            <pc:docMk/>
            <pc:sldMk cId="333300971" sldId="275"/>
            <ac:spMk id="3" creationId="{8627DC52-B944-341B-A947-416B11181FE0}"/>
          </ac:spMkLst>
        </pc:spChg>
        <pc:spChg chg="mod">
          <ac:chgData name="Pete Smyth (2316422)" userId="S::2316422@student.uwtsd.ac.uk::a2616c6a-f6ed-404a-8b7d-58447d737bf6" providerId="AD" clId="Web-{6241E901-46C1-5E9F-6080-CB4232DD9208}" dt="2024-03-18T12:14:17.117" v="1034" actId="20577"/>
          <ac:spMkLst>
            <pc:docMk/>
            <pc:sldMk cId="333300971" sldId="275"/>
            <ac:spMk id="7" creationId="{D8A42296-EAC3-DEB5-6ABB-D66F84F24897}"/>
          </ac:spMkLst>
        </pc:spChg>
        <pc:spChg chg="mod">
          <ac:chgData name="Pete Smyth (2316422)" userId="S::2316422@student.uwtsd.ac.uk::a2616c6a-f6ed-404a-8b7d-58447d737bf6" providerId="AD" clId="Web-{6241E901-46C1-5E9F-6080-CB4232DD9208}" dt="2024-03-18T12:23:57.118" v="1170" actId="1076"/>
          <ac:spMkLst>
            <pc:docMk/>
            <pc:sldMk cId="333300971" sldId="275"/>
            <ac:spMk id="12" creationId="{E91C47FC-3239-9136-36BF-5D3980B2162C}"/>
          </ac:spMkLst>
        </pc:spChg>
        <pc:graphicFrameChg chg="mod modGraphic">
          <ac:chgData name="Pete Smyth (2316422)" userId="S::2316422@student.uwtsd.ac.uk::a2616c6a-f6ed-404a-8b7d-58447d737bf6" providerId="AD" clId="Web-{6241E901-46C1-5E9F-6080-CB4232DD9208}" dt="2024-03-18T12:41:55.118" v="1294"/>
          <ac:graphicFrameMkLst>
            <pc:docMk/>
            <pc:sldMk cId="333300971" sldId="275"/>
            <ac:graphicFrameMk id="8" creationId="{5BF1F3BF-9454-1A15-ECDD-B0D6943E28F8}"/>
          </ac:graphicFrameMkLst>
        </pc:graphicFrameChg>
      </pc:sldChg>
      <pc:sldChg chg="addSp delSp modSp del">
        <pc:chgData name="Pete Smyth (2316422)" userId="S::2316422@student.uwtsd.ac.uk::a2616c6a-f6ed-404a-8b7d-58447d737bf6" providerId="AD" clId="Web-{6241E901-46C1-5E9F-6080-CB4232DD9208}" dt="2024-03-18T11:07:10.147" v="804"/>
        <pc:sldMkLst>
          <pc:docMk/>
          <pc:sldMk cId="134962837" sldId="276"/>
        </pc:sldMkLst>
        <pc:spChg chg="mod">
          <ac:chgData name="Pete Smyth (2316422)" userId="S::2316422@student.uwtsd.ac.uk::a2616c6a-f6ed-404a-8b7d-58447d737bf6" providerId="AD" clId="Web-{6241E901-46C1-5E9F-6080-CB4232DD9208}" dt="2024-03-18T11:06:40.566" v="795" actId="20577"/>
          <ac:spMkLst>
            <pc:docMk/>
            <pc:sldMk cId="134962837" sldId="276"/>
            <ac:spMk id="2" creationId="{03A181AA-EA09-6033-67C8-4BD160FFA250}"/>
          </ac:spMkLst>
        </pc:spChg>
        <pc:spChg chg="add del mod">
          <ac:chgData name="Pete Smyth (2316422)" userId="S::2316422@student.uwtsd.ac.uk::a2616c6a-f6ed-404a-8b7d-58447d737bf6" providerId="AD" clId="Web-{6241E901-46C1-5E9F-6080-CB4232DD9208}" dt="2024-03-18T10:31:47.980" v="267"/>
          <ac:spMkLst>
            <pc:docMk/>
            <pc:sldMk cId="134962837" sldId="276"/>
            <ac:spMk id="3" creationId="{25688B62-4850-3730-7449-545E6E5FA37D}"/>
          </ac:spMkLst>
        </pc:spChg>
        <pc:spChg chg="add del mod">
          <ac:chgData name="Pete Smyth (2316422)" userId="S::2316422@student.uwtsd.ac.uk::a2616c6a-f6ed-404a-8b7d-58447d737bf6" providerId="AD" clId="Web-{6241E901-46C1-5E9F-6080-CB4232DD9208}" dt="2024-03-18T10:31:36.839" v="252"/>
          <ac:spMkLst>
            <pc:docMk/>
            <pc:sldMk cId="134962837" sldId="276"/>
            <ac:spMk id="8" creationId="{2065965D-DABA-55A8-C2D3-C78159FFC21B}"/>
          </ac:spMkLst>
        </pc:spChg>
        <pc:spChg chg="add del mod">
          <ac:chgData name="Pete Smyth (2316422)" userId="S::2316422@student.uwtsd.ac.uk::a2616c6a-f6ed-404a-8b7d-58447d737bf6" providerId="AD" clId="Web-{6241E901-46C1-5E9F-6080-CB4232DD9208}" dt="2024-03-18T10:32:45.438" v="280"/>
          <ac:spMkLst>
            <pc:docMk/>
            <pc:sldMk cId="134962837" sldId="276"/>
            <ac:spMk id="9" creationId="{9DD014AC-D983-6BD2-A87C-96131CB2D539}"/>
          </ac:spMkLst>
        </pc:spChg>
        <pc:spChg chg="add del mod">
          <ac:chgData name="Pete Smyth (2316422)" userId="S::2316422@student.uwtsd.ac.uk::a2616c6a-f6ed-404a-8b7d-58447d737bf6" providerId="AD" clId="Web-{6241E901-46C1-5E9F-6080-CB4232DD9208}" dt="2024-03-18T11:06:53.348" v="799"/>
          <ac:spMkLst>
            <pc:docMk/>
            <pc:sldMk cId="134962837" sldId="276"/>
            <ac:spMk id="11" creationId="{6B82AF89-BBA7-2C18-F8EA-C22E7AAF453A}"/>
          </ac:spMkLst>
        </pc:spChg>
      </pc:sldChg>
      <pc:sldChg chg="addSp delSp modSp add replId">
        <pc:chgData name="Pete Smyth (2316422)" userId="S::2316422@student.uwtsd.ac.uk::a2616c6a-f6ed-404a-8b7d-58447d737bf6" providerId="AD" clId="Web-{6241E901-46C1-5E9F-6080-CB4232DD9208}" dt="2024-03-18T11:07:03.646" v="803" actId="1076"/>
        <pc:sldMkLst>
          <pc:docMk/>
          <pc:sldMk cId="4002964866" sldId="277"/>
        </pc:sldMkLst>
        <pc:spChg chg="mod">
          <ac:chgData name="Pete Smyth (2316422)" userId="S::2316422@student.uwtsd.ac.uk::a2616c6a-f6ed-404a-8b7d-58447d737bf6" providerId="AD" clId="Web-{6241E901-46C1-5E9F-6080-CB4232DD9208}" dt="2024-03-18T11:06:47.832" v="798" actId="14100"/>
          <ac:spMkLst>
            <pc:docMk/>
            <pc:sldMk cId="4002964866" sldId="277"/>
            <ac:spMk id="2" creationId="{FEE9ACAB-3E80-B311-1E09-ABCDFCA11C20}"/>
          </ac:spMkLst>
        </pc:spChg>
        <pc:spChg chg="add mod">
          <ac:chgData name="Pete Smyth (2316422)" userId="S::2316422@student.uwtsd.ac.uk::a2616c6a-f6ed-404a-8b7d-58447d737bf6" providerId="AD" clId="Web-{6241E901-46C1-5E9F-6080-CB4232DD9208}" dt="2024-03-18T11:07:03.646" v="803" actId="1076"/>
          <ac:spMkLst>
            <pc:docMk/>
            <pc:sldMk cId="4002964866" sldId="277"/>
            <ac:spMk id="3" creationId="{6B82AF89-BBA7-2C18-F8EA-C22E7AAF453A}"/>
          </ac:spMkLst>
        </pc:spChg>
        <pc:spChg chg="del">
          <ac:chgData name="Pete Smyth (2316422)" userId="S::2316422@student.uwtsd.ac.uk::a2616c6a-f6ed-404a-8b7d-58447d737bf6" providerId="AD" clId="Web-{6241E901-46C1-5E9F-6080-CB4232DD9208}" dt="2024-03-18T11:06:35.878" v="793"/>
          <ac:spMkLst>
            <pc:docMk/>
            <pc:sldMk cId="4002964866" sldId="277"/>
            <ac:spMk id="8" creationId="{B6B53BF4-C3ED-52A5-A86C-82EEEFF839CD}"/>
          </ac:spMkLst>
        </pc:spChg>
      </pc:sldChg>
    </pc:docChg>
  </pc:docChgLst>
  <pc:docChgLst>
    <pc:chgData name="Pete Smyth (2316422)" userId="S::2316422@student.uwtsd.ac.uk::a2616c6a-f6ed-404a-8b7d-58447d737bf6" providerId="AD" clId="Web-{8E7C886F-54CE-E150-4A3E-821F09C64E97}"/>
    <pc:docChg chg="addSld modSld sldOrd">
      <pc:chgData name="Pete Smyth (2316422)" userId="S::2316422@student.uwtsd.ac.uk::a2616c6a-f6ed-404a-8b7d-58447d737bf6" providerId="AD" clId="Web-{8E7C886F-54CE-E150-4A3E-821F09C64E97}" dt="2024-03-08T14:12:24.630" v="18" actId="20577"/>
      <pc:docMkLst>
        <pc:docMk/>
      </pc:docMkLst>
      <pc:sldChg chg="modSp add ord replId">
        <pc:chgData name="Pete Smyth (2316422)" userId="S::2316422@student.uwtsd.ac.uk::a2616c6a-f6ed-404a-8b7d-58447d737bf6" providerId="AD" clId="Web-{8E7C886F-54CE-E150-4A3E-821F09C64E97}" dt="2024-03-08T14:11:26.769" v="15" actId="20577"/>
        <pc:sldMkLst>
          <pc:docMk/>
          <pc:sldMk cId="3739786147" sldId="266"/>
        </pc:sldMkLst>
        <pc:spChg chg="mod">
          <ac:chgData name="Pete Smyth (2316422)" userId="S::2316422@student.uwtsd.ac.uk::a2616c6a-f6ed-404a-8b7d-58447d737bf6" providerId="AD" clId="Web-{8E7C886F-54CE-E150-4A3E-821F09C64E97}" dt="2024-03-08T14:09:59.829" v="2" actId="20577"/>
          <ac:spMkLst>
            <pc:docMk/>
            <pc:sldMk cId="3739786147" sldId="266"/>
            <ac:spMk id="2" creationId="{FEE9ACAB-3E80-B311-1E09-ABCDFCA11C20}"/>
          </ac:spMkLst>
        </pc:spChg>
        <pc:spChg chg="mod">
          <ac:chgData name="Pete Smyth (2316422)" userId="S::2316422@student.uwtsd.ac.uk::a2616c6a-f6ed-404a-8b7d-58447d737bf6" providerId="AD" clId="Web-{8E7C886F-54CE-E150-4A3E-821F09C64E97}" dt="2024-03-08T14:11:26.769" v="15" actId="20577"/>
          <ac:spMkLst>
            <pc:docMk/>
            <pc:sldMk cId="3739786147" sldId="266"/>
            <ac:spMk id="7" creationId="{200F08BD-D547-8293-8B7D-28D9691FAFBC}"/>
          </ac:spMkLst>
        </pc:spChg>
      </pc:sldChg>
      <pc:sldChg chg="modSp add replId">
        <pc:chgData name="Pete Smyth (2316422)" userId="S::2316422@student.uwtsd.ac.uk::a2616c6a-f6ed-404a-8b7d-58447d737bf6" providerId="AD" clId="Web-{8E7C886F-54CE-E150-4A3E-821F09C64E97}" dt="2024-03-08T14:12:24.630" v="18" actId="20577"/>
        <pc:sldMkLst>
          <pc:docMk/>
          <pc:sldMk cId="2964250791" sldId="267"/>
        </pc:sldMkLst>
        <pc:spChg chg="mod">
          <ac:chgData name="Pete Smyth (2316422)" userId="S::2316422@student.uwtsd.ac.uk::a2616c6a-f6ed-404a-8b7d-58447d737bf6" providerId="AD" clId="Web-{8E7C886F-54CE-E150-4A3E-821F09C64E97}" dt="2024-03-08T14:12:24.630" v="18" actId="20577"/>
          <ac:spMkLst>
            <pc:docMk/>
            <pc:sldMk cId="2964250791" sldId="267"/>
            <ac:spMk id="2" creationId="{FEE9ACAB-3E80-B311-1E09-ABCDFCA11C20}"/>
          </ac:spMkLst>
        </pc:spChg>
      </pc:sldChg>
    </pc:docChg>
  </pc:docChgLst>
  <pc:docChgLst>
    <pc:chgData name="Pete Smyth (2316422)" userId="S::2316422@student.uwtsd.ac.uk::a2616c6a-f6ed-404a-8b7d-58447d737bf6" providerId="AD" clId="Web-{F50CD02F-ED10-9120-C5A0-98CF0313F7A5}"/>
    <pc:docChg chg="modSld">
      <pc:chgData name="Pete Smyth (2316422)" userId="S::2316422@student.uwtsd.ac.uk::a2616c6a-f6ed-404a-8b7d-58447d737bf6" providerId="AD" clId="Web-{F50CD02F-ED10-9120-C5A0-98CF0313F7A5}" dt="2024-03-13T17:14:40.048" v="1756"/>
      <pc:docMkLst>
        <pc:docMk/>
      </pc:docMkLst>
      <pc:sldChg chg="addSp delSp modSp mod setClrOvrMap">
        <pc:chgData name="Pete Smyth (2316422)" userId="S::2316422@student.uwtsd.ac.uk::a2616c6a-f6ed-404a-8b7d-58447d737bf6" providerId="AD" clId="Web-{F50CD02F-ED10-9120-C5A0-98CF0313F7A5}" dt="2024-03-13T16:06:09.941" v="159" actId="20577"/>
        <pc:sldMkLst>
          <pc:docMk/>
          <pc:sldMk cId="2651703877" sldId="256"/>
        </pc:sldMkLst>
        <pc:spChg chg="mod">
          <ac:chgData name="Pete Smyth (2316422)" userId="S::2316422@student.uwtsd.ac.uk::a2616c6a-f6ed-404a-8b7d-58447d737bf6" providerId="AD" clId="Web-{F50CD02F-ED10-9120-C5A0-98CF0313F7A5}" dt="2024-03-13T16:06:09.941" v="159" actId="20577"/>
          <ac:spMkLst>
            <pc:docMk/>
            <pc:sldMk cId="2651703877" sldId="256"/>
            <ac:spMk id="2" creationId="{652C9870-D0C4-B772-D2F7-4ADD04106B40}"/>
          </ac:spMkLst>
        </pc:spChg>
        <pc:spChg chg="mod">
          <ac:chgData name="Pete Smyth (2316422)" userId="S::2316422@student.uwtsd.ac.uk::a2616c6a-f6ed-404a-8b7d-58447d737bf6" providerId="AD" clId="Web-{F50CD02F-ED10-9120-C5A0-98CF0313F7A5}" dt="2024-03-13T15:37:22.473" v="13" actId="20577"/>
          <ac:spMkLst>
            <pc:docMk/>
            <pc:sldMk cId="2651703877" sldId="256"/>
            <ac:spMk id="3" creationId="{8E402BCE-76F9-FE68-07D1-1FFC1D527296}"/>
          </ac:spMkLst>
        </pc:spChg>
        <pc:spChg chg="del">
          <ac:chgData name="Pete Smyth (2316422)" userId="S::2316422@student.uwtsd.ac.uk::a2616c6a-f6ed-404a-8b7d-58447d737bf6" providerId="AD" clId="Web-{F50CD02F-ED10-9120-C5A0-98CF0313F7A5}" dt="2024-03-13T15:36:17.159" v="0"/>
          <ac:spMkLst>
            <pc:docMk/>
            <pc:sldMk cId="2651703877" sldId="256"/>
            <ac:spMk id="4" creationId="{A4E883AB-B530-7075-C79D-4643416FB3D6}"/>
          </ac:spMkLst>
        </pc:spChg>
        <pc:spChg chg="del">
          <ac:chgData name="Pete Smyth (2316422)" userId="S::2316422@student.uwtsd.ac.uk::a2616c6a-f6ed-404a-8b7d-58447d737bf6" providerId="AD" clId="Web-{F50CD02F-ED10-9120-C5A0-98CF0313F7A5}" dt="2024-03-13T15:36:19.909" v="1"/>
          <ac:spMkLst>
            <pc:docMk/>
            <pc:sldMk cId="2651703877" sldId="256"/>
            <ac:spMk id="6" creationId="{DA19CB4D-8123-598E-D64A-F03D4A8AB29B}"/>
          </ac:spMkLst>
        </pc:spChg>
        <pc:spChg chg="add del">
          <ac:chgData name="Pete Smyth (2316422)" userId="S::2316422@student.uwtsd.ac.uk::a2616c6a-f6ed-404a-8b7d-58447d737bf6" providerId="AD" clId="Web-{F50CD02F-ED10-9120-C5A0-98CF0313F7A5}" dt="2024-03-13T15:44:59.235" v="73"/>
          <ac:spMkLst>
            <pc:docMk/>
            <pc:sldMk cId="2651703877" sldId="256"/>
            <ac:spMk id="8" creationId="{56DD29C3-2652-AE93-85E2-DF4D0D226385}"/>
          </ac:spMkLst>
        </pc:spChg>
        <pc:spChg chg="add del mod">
          <ac:chgData name="Pete Smyth (2316422)" userId="S::2316422@student.uwtsd.ac.uk::a2616c6a-f6ed-404a-8b7d-58447d737bf6" providerId="AD" clId="Web-{F50CD02F-ED10-9120-C5A0-98CF0313F7A5}" dt="2024-03-13T15:46:03.503" v="106"/>
          <ac:spMkLst>
            <pc:docMk/>
            <pc:sldMk cId="2651703877" sldId="256"/>
            <ac:spMk id="9" creationId="{BD64EB0E-8C7F-6C35-9B55-3F17429A334C}"/>
          </ac:spMkLst>
        </pc:spChg>
        <pc:spChg chg="add del mod">
          <ac:chgData name="Pete Smyth (2316422)" userId="S::2316422@student.uwtsd.ac.uk::a2616c6a-f6ed-404a-8b7d-58447d737bf6" providerId="AD" clId="Web-{F50CD02F-ED10-9120-C5A0-98CF0313F7A5}" dt="2024-03-13T15:45:53.096" v="98"/>
          <ac:spMkLst>
            <pc:docMk/>
            <pc:sldMk cId="2651703877" sldId="256"/>
            <ac:spMk id="10" creationId="{2A207E8C-5778-AA6C-0F43-EE8D12870112}"/>
          </ac:spMkLst>
        </pc:spChg>
        <pc:spChg chg="add del">
          <ac:chgData name="Pete Smyth (2316422)" userId="S::2316422@student.uwtsd.ac.uk::a2616c6a-f6ed-404a-8b7d-58447d737bf6" providerId="AD" clId="Web-{F50CD02F-ED10-9120-C5A0-98CF0313F7A5}" dt="2024-03-13T15:45:59.690" v="101"/>
          <ac:spMkLst>
            <pc:docMk/>
            <pc:sldMk cId="2651703877" sldId="256"/>
            <ac:spMk id="11" creationId="{5A77A797-007D-E9BF-C984-F10F24EE9589}"/>
          </ac:spMkLst>
        </pc:spChg>
        <pc:spChg chg="del mod">
          <ac:chgData name="Pete Smyth (2316422)" userId="S::2316422@student.uwtsd.ac.uk::a2616c6a-f6ed-404a-8b7d-58447d737bf6" providerId="AD" clId="Web-{F50CD02F-ED10-9120-C5A0-98CF0313F7A5}" dt="2024-03-13T15:39:32.680" v="40"/>
          <ac:spMkLst>
            <pc:docMk/>
            <pc:sldMk cId="2651703877" sldId="256"/>
            <ac:spMk id="46" creationId="{4CA0EFCD-D41B-8CB8-CAF2-EFA3BFB3BCC6}"/>
          </ac:spMkLst>
        </pc:spChg>
        <pc:spChg chg="add del">
          <ac:chgData name="Pete Smyth (2316422)" userId="S::2316422@student.uwtsd.ac.uk::a2616c6a-f6ed-404a-8b7d-58447d737bf6" providerId="AD" clId="Web-{F50CD02F-ED10-9120-C5A0-98CF0313F7A5}" dt="2024-03-13T15:36:58.504" v="10"/>
          <ac:spMkLst>
            <pc:docMk/>
            <pc:sldMk cId="2651703877" sldId="256"/>
            <ac:spMk id="84" creationId="{19604516-F583-413C-8C0B-E7944F332B5A}"/>
          </ac:spMkLst>
        </pc:spChg>
        <pc:spChg chg="add del">
          <ac:chgData name="Pete Smyth (2316422)" userId="S::2316422@student.uwtsd.ac.uk::a2616c6a-f6ed-404a-8b7d-58447d737bf6" providerId="AD" clId="Web-{F50CD02F-ED10-9120-C5A0-98CF0313F7A5}" dt="2024-03-13T15:36:58.504" v="10"/>
          <ac:spMkLst>
            <pc:docMk/>
            <pc:sldMk cId="2651703877" sldId="256"/>
            <ac:spMk id="89" creationId="{F68B2C62-7648-4430-90D5-AE0F252AF113}"/>
          </ac:spMkLst>
        </pc:spChg>
        <pc:spChg chg="add del">
          <ac:chgData name="Pete Smyth (2316422)" userId="S::2316422@student.uwtsd.ac.uk::a2616c6a-f6ed-404a-8b7d-58447d737bf6" providerId="AD" clId="Web-{F50CD02F-ED10-9120-C5A0-98CF0313F7A5}" dt="2024-03-13T15:36:35.675" v="3"/>
          <ac:spMkLst>
            <pc:docMk/>
            <pc:sldMk cId="2651703877" sldId="256"/>
            <ac:spMk id="98" creationId="{D2E2F6D9-F9F0-47A2-A074-0A6B79B64775}"/>
          </ac:spMkLst>
        </pc:spChg>
        <pc:spChg chg="add del">
          <ac:chgData name="Pete Smyth (2316422)" userId="S::2316422@student.uwtsd.ac.uk::a2616c6a-f6ed-404a-8b7d-58447d737bf6" providerId="AD" clId="Web-{F50CD02F-ED10-9120-C5A0-98CF0313F7A5}" dt="2024-03-13T15:36:35.675" v="3"/>
          <ac:spMkLst>
            <pc:docMk/>
            <pc:sldMk cId="2651703877" sldId="256"/>
            <ac:spMk id="101" creationId="{265DF4B1-F551-4918-A8AC-57E79CC4F010}"/>
          </ac:spMkLst>
        </pc:spChg>
        <pc:spChg chg="add del">
          <ac:chgData name="Pete Smyth (2316422)" userId="S::2316422@student.uwtsd.ac.uk::a2616c6a-f6ed-404a-8b7d-58447d737bf6" providerId="AD" clId="Web-{F50CD02F-ED10-9120-C5A0-98CF0313F7A5}" dt="2024-03-13T15:36:40.957" v="5"/>
          <ac:spMkLst>
            <pc:docMk/>
            <pc:sldMk cId="2651703877" sldId="256"/>
            <ac:spMk id="109" creationId="{3FA22337-4CA0-428A-90ED-6242E231DED1}"/>
          </ac:spMkLst>
        </pc:spChg>
        <pc:spChg chg="add del">
          <ac:chgData name="Pete Smyth (2316422)" userId="S::2316422@student.uwtsd.ac.uk::a2616c6a-f6ed-404a-8b7d-58447d737bf6" providerId="AD" clId="Web-{F50CD02F-ED10-9120-C5A0-98CF0313F7A5}" dt="2024-03-13T15:36:53.301" v="7"/>
          <ac:spMkLst>
            <pc:docMk/>
            <pc:sldMk cId="2651703877" sldId="256"/>
            <ac:spMk id="117" creationId="{33E93247-6229-44AB-A550-739E971E690B}"/>
          </ac:spMkLst>
        </pc:spChg>
        <pc:spChg chg="add del">
          <ac:chgData name="Pete Smyth (2316422)" userId="S::2316422@student.uwtsd.ac.uk::a2616c6a-f6ed-404a-8b7d-58447d737bf6" providerId="AD" clId="Web-{F50CD02F-ED10-9120-C5A0-98CF0313F7A5}" dt="2024-03-13T15:36:53.301" v="7"/>
          <ac:spMkLst>
            <pc:docMk/>
            <pc:sldMk cId="2651703877" sldId="256"/>
            <ac:spMk id="131" creationId="{D21F66AB-6D67-4C86-A415-0B6E4EEC5ABA}"/>
          </ac:spMkLst>
        </pc:spChg>
        <pc:spChg chg="add del">
          <ac:chgData name="Pete Smyth (2316422)" userId="S::2316422@student.uwtsd.ac.uk::a2616c6a-f6ed-404a-8b7d-58447d737bf6" providerId="AD" clId="Web-{F50CD02F-ED10-9120-C5A0-98CF0313F7A5}" dt="2024-03-13T15:36:58.488" v="9"/>
          <ac:spMkLst>
            <pc:docMk/>
            <pc:sldMk cId="2651703877" sldId="256"/>
            <ac:spMk id="134" creationId="{D2E2F6D9-F9F0-47A2-A074-0A6B79B64775}"/>
          </ac:spMkLst>
        </pc:spChg>
        <pc:spChg chg="add del">
          <ac:chgData name="Pete Smyth (2316422)" userId="S::2316422@student.uwtsd.ac.uk::a2616c6a-f6ed-404a-8b7d-58447d737bf6" providerId="AD" clId="Web-{F50CD02F-ED10-9120-C5A0-98CF0313F7A5}" dt="2024-03-13T15:36:58.488" v="9"/>
          <ac:spMkLst>
            <pc:docMk/>
            <pc:sldMk cId="2651703877" sldId="256"/>
            <ac:spMk id="135" creationId="{265DF4B1-F551-4918-A8AC-57E79CC4F010}"/>
          </ac:spMkLst>
        </pc:spChg>
        <pc:spChg chg="add">
          <ac:chgData name="Pete Smyth (2316422)" userId="S::2316422@student.uwtsd.ac.uk::a2616c6a-f6ed-404a-8b7d-58447d737bf6" providerId="AD" clId="Web-{F50CD02F-ED10-9120-C5A0-98CF0313F7A5}" dt="2024-03-13T15:36:58.504" v="10"/>
          <ac:spMkLst>
            <pc:docMk/>
            <pc:sldMk cId="2651703877" sldId="256"/>
            <ac:spMk id="141" creationId="{33E93247-6229-44AB-A550-739E971E690B}"/>
          </ac:spMkLst>
        </pc:spChg>
        <pc:spChg chg="add">
          <ac:chgData name="Pete Smyth (2316422)" userId="S::2316422@student.uwtsd.ac.uk::a2616c6a-f6ed-404a-8b7d-58447d737bf6" providerId="AD" clId="Web-{F50CD02F-ED10-9120-C5A0-98CF0313F7A5}" dt="2024-03-13T15:36:58.504" v="10"/>
          <ac:spMkLst>
            <pc:docMk/>
            <pc:sldMk cId="2651703877" sldId="256"/>
            <ac:spMk id="143" creationId="{D21F66AB-6D67-4C86-A415-0B6E4EEC5ABA}"/>
          </ac:spMkLst>
        </pc:spChg>
        <pc:picChg chg="add del">
          <ac:chgData name="Pete Smyth (2316422)" userId="S::2316422@student.uwtsd.ac.uk::a2616c6a-f6ed-404a-8b7d-58447d737bf6" providerId="AD" clId="Web-{F50CD02F-ED10-9120-C5A0-98CF0313F7A5}" dt="2024-03-13T15:36:35.675" v="3"/>
          <ac:picMkLst>
            <pc:docMk/>
            <pc:sldMk cId="2651703877" sldId="256"/>
            <ac:picMk id="107" creationId="{9BE52AE5-F7A9-AFC4-EB8E-6A3A803D4F9B}"/>
          </ac:picMkLst>
        </pc:picChg>
        <pc:picChg chg="add del">
          <ac:chgData name="Pete Smyth (2316422)" userId="S::2316422@student.uwtsd.ac.uk::a2616c6a-f6ed-404a-8b7d-58447d737bf6" providerId="AD" clId="Web-{F50CD02F-ED10-9120-C5A0-98CF0313F7A5}" dt="2024-03-13T15:36:40.957" v="5"/>
          <ac:picMkLst>
            <pc:docMk/>
            <pc:sldMk cId="2651703877" sldId="256"/>
            <ac:picMk id="113" creationId="{93811C39-D590-AFE0-12F3-EA0A35268728}"/>
          </ac:picMkLst>
        </pc:picChg>
        <pc:picChg chg="add del">
          <ac:chgData name="Pete Smyth (2316422)" userId="S::2316422@student.uwtsd.ac.uk::a2616c6a-f6ed-404a-8b7d-58447d737bf6" providerId="AD" clId="Web-{F50CD02F-ED10-9120-C5A0-98CF0313F7A5}" dt="2024-03-13T15:36:58.488" v="9"/>
          <ac:picMkLst>
            <pc:docMk/>
            <pc:sldMk cId="2651703877" sldId="256"/>
            <ac:picMk id="138" creationId="{9BE52AE5-F7A9-AFC4-EB8E-6A3A803D4F9B}"/>
          </ac:picMkLst>
        </pc:picChg>
        <pc:cxnChg chg="add del">
          <ac:chgData name="Pete Smyth (2316422)" userId="S::2316422@student.uwtsd.ac.uk::a2616c6a-f6ed-404a-8b7d-58447d737bf6" providerId="AD" clId="Web-{F50CD02F-ED10-9120-C5A0-98CF0313F7A5}" dt="2024-03-13T15:36:58.504" v="10"/>
          <ac:cxnSpMkLst>
            <pc:docMk/>
            <pc:sldMk cId="2651703877" sldId="256"/>
            <ac:cxnSpMk id="73" creationId="{D7CC41EB-2D81-4303-9171-6401B388BA35}"/>
          </ac:cxnSpMkLst>
        </pc:cxnChg>
        <pc:cxnChg chg="add del">
          <ac:chgData name="Pete Smyth (2316422)" userId="S::2316422@student.uwtsd.ac.uk::a2616c6a-f6ed-404a-8b7d-58447d737bf6" providerId="AD" clId="Web-{F50CD02F-ED10-9120-C5A0-98CF0313F7A5}" dt="2024-03-13T15:36:58.504" v="10"/>
          <ac:cxnSpMkLst>
            <pc:docMk/>
            <pc:sldMk cId="2651703877" sldId="256"/>
            <ac:cxnSpMk id="75" creationId="{F64F9B95-9045-48D2-B9F3-2927E98F54AA}"/>
          </ac:cxnSpMkLst>
        </pc:cxnChg>
        <pc:cxnChg chg="add del">
          <ac:chgData name="Pete Smyth (2316422)" userId="S::2316422@student.uwtsd.ac.uk::a2616c6a-f6ed-404a-8b7d-58447d737bf6" providerId="AD" clId="Web-{F50CD02F-ED10-9120-C5A0-98CF0313F7A5}" dt="2024-03-13T15:36:58.504" v="10"/>
          <ac:cxnSpMkLst>
            <pc:docMk/>
            <pc:sldMk cId="2651703877" sldId="256"/>
            <ac:cxnSpMk id="77" creationId="{085AA86F-6A4D-4BCB-A045-D992CDC2959B}"/>
          </ac:cxnSpMkLst>
        </pc:cxnChg>
        <pc:cxnChg chg="add del">
          <ac:chgData name="Pete Smyth (2316422)" userId="S::2316422@student.uwtsd.ac.uk::a2616c6a-f6ed-404a-8b7d-58447d737bf6" providerId="AD" clId="Web-{F50CD02F-ED10-9120-C5A0-98CF0313F7A5}" dt="2024-03-13T15:36:58.504" v="10"/>
          <ac:cxnSpMkLst>
            <pc:docMk/>
            <pc:sldMk cId="2651703877" sldId="256"/>
            <ac:cxnSpMk id="93" creationId="{4BFD5B9F-5FB6-467D-83D5-DF82F1907354}"/>
          </ac:cxnSpMkLst>
        </pc:cxnChg>
        <pc:cxnChg chg="add del">
          <ac:chgData name="Pete Smyth (2316422)" userId="S::2316422@student.uwtsd.ac.uk::a2616c6a-f6ed-404a-8b7d-58447d737bf6" providerId="AD" clId="Web-{F50CD02F-ED10-9120-C5A0-98CF0313F7A5}" dt="2024-03-13T15:36:35.675" v="3"/>
          <ac:cxnSpMkLst>
            <pc:docMk/>
            <pc:sldMk cId="2651703877" sldId="256"/>
            <ac:cxnSpMk id="106" creationId="{20EEADAF-D8D3-450B-A46D-DE8E54173E02}"/>
          </ac:cxnSpMkLst>
        </pc:cxnChg>
        <pc:cxnChg chg="add del">
          <ac:chgData name="Pete Smyth (2316422)" userId="S::2316422@student.uwtsd.ac.uk::a2616c6a-f6ed-404a-8b7d-58447d737bf6" providerId="AD" clId="Web-{F50CD02F-ED10-9120-C5A0-98CF0313F7A5}" dt="2024-03-13T15:36:40.957" v="5"/>
          <ac:cxnSpMkLst>
            <pc:docMk/>
            <pc:sldMk cId="2651703877" sldId="256"/>
            <ac:cxnSpMk id="111" creationId="{8AF9D138-2A50-4B26-B7AB-6D62CE1A9D13}"/>
          </ac:cxnSpMkLst>
        </pc:cxnChg>
        <pc:cxnChg chg="add del">
          <ac:chgData name="Pete Smyth (2316422)" userId="S::2316422@student.uwtsd.ac.uk::a2616c6a-f6ed-404a-8b7d-58447d737bf6" providerId="AD" clId="Web-{F50CD02F-ED10-9120-C5A0-98CF0313F7A5}" dt="2024-03-13T15:36:53.301" v="7"/>
          <ac:cxnSpMkLst>
            <pc:docMk/>
            <pc:sldMk cId="2651703877" sldId="256"/>
            <ac:cxnSpMk id="130" creationId="{EE2E603F-4A95-4FE8-BB06-211DFD75DBEF}"/>
          </ac:cxnSpMkLst>
        </pc:cxnChg>
        <pc:cxnChg chg="add del">
          <ac:chgData name="Pete Smyth (2316422)" userId="S::2316422@student.uwtsd.ac.uk::a2616c6a-f6ed-404a-8b7d-58447d737bf6" providerId="AD" clId="Web-{F50CD02F-ED10-9120-C5A0-98CF0313F7A5}" dt="2024-03-13T15:36:53.301" v="7"/>
          <ac:cxnSpMkLst>
            <pc:docMk/>
            <pc:sldMk cId="2651703877" sldId="256"/>
            <ac:cxnSpMk id="132" creationId="{0B66F5E1-B07D-4718-F4B4-5FCE4B7E8F44}"/>
          </ac:cxnSpMkLst>
        </pc:cxnChg>
        <pc:cxnChg chg="add del">
          <ac:chgData name="Pete Smyth (2316422)" userId="S::2316422@student.uwtsd.ac.uk::a2616c6a-f6ed-404a-8b7d-58447d737bf6" providerId="AD" clId="Web-{F50CD02F-ED10-9120-C5A0-98CF0313F7A5}" dt="2024-03-13T15:36:58.488" v="9"/>
          <ac:cxnSpMkLst>
            <pc:docMk/>
            <pc:sldMk cId="2651703877" sldId="256"/>
            <ac:cxnSpMk id="137" creationId="{20EEADAF-D8D3-450B-A46D-DE8E54173E02}"/>
          </ac:cxnSpMkLst>
        </pc:cxnChg>
        <pc:cxnChg chg="add">
          <ac:chgData name="Pete Smyth (2316422)" userId="S::2316422@student.uwtsd.ac.uk::a2616c6a-f6ed-404a-8b7d-58447d737bf6" providerId="AD" clId="Web-{F50CD02F-ED10-9120-C5A0-98CF0313F7A5}" dt="2024-03-13T15:36:58.504" v="10"/>
          <ac:cxnSpMkLst>
            <pc:docMk/>
            <pc:sldMk cId="2651703877" sldId="256"/>
            <ac:cxnSpMk id="142" creationId="{EE2E603F-4A95-4FE8-BB06-211DFD75DBEF}"/>
          </ac:cxnSpMkLst>
        </pc:cxnChg>
        <pc:cxnChg chg="add">
          <ac:chgData name="Pete Smyth (2316422)" userId="S::2316422@student.uwtsd.ac.uk::a2616c6a-f6ed-404a-8b7d-58447d737bf6" providerId="AD" clId="Web-{F50CD02F-ED10-9120-C5A0-98CF0313F7A5}" dt="2024-03-13T15:36:58.504" v="10"/>
          <ac:cxnSpMkLst>
            <pc:docMk/>
            <pc:sldMk cId="2651703877" sldId="256"/>
            <ac:cxnSpMk id="144" creationId="{0B66F5E1-B07D-4718-F4B4-5FCE4B7E8F44}"/>
          </ac:cxnSpMkLst>
        </pc:cxnChg>
      </pc:sldChg>
      <pc:sldChg chg="modSp">
        <pc:chgData name="Pete Smyth (2316422)" userId="S::2316422@student.uwtsd.ac.uk::a2616c6a-f6ed-404a-8b7d-58447d737bf6" providerId="AD" clId="Web-{F50CD02F-ED10-9120-C5A0-98CF0313F7A5}" dt="2024-03-13T16:19:26.618" v="277"/>
        <pc:sldMkLst>
          <pc:docMk/>
          <pc:sldMk cId="2251985083" sldId="257"/>
        </pc:sldMkLst>
        <pc:spChg chg="mod">
          <ac:chgData name="Pete Smyth (2316422)" userId="S::2316422@student.uwtsd.ac.uk::a2616c6a-f6ed-404a-8b7d-58447d737bf6" providerId="AD" clId="Web-{F50CD02F-ED10-9120-C5A0-98CF0313F7A5}" dt="2024-03-13T16:19:26.618" v="277"/>
          <ac:spMkLst>
            <pc:docMk/>
            <pc:sldMk cId="2251985083" sldId="257"/>
            <ac:spMk id="3" creationId="{82964555-50AE-AE52-B1D0-6E05C8AF2DC2}"/>
          </ac:spMkLst>
        </pc:spChg>
      </pc:sldChg>
      <pc:sldChg chg="addSp delSp modSp">
        <pc:chgData name="Pete Smyth (2316422)" userId="S::2316422@student.uwtsd.ac.uk::a2616c6a-f6ed-404a-8b7d-58447d737bf6" providerId="AD" clId="Web-{F50CD02F-ED10-9120-C5A0-98CF0313F7A5}" dt="2024-03-13T17:14:40.048" v="1756"/>
        <pc:sldMkLst>
          <pc:docMk/>
          <pc:sldMk cId="2582620744" sldId="259"/>
        </pc:sldMkLst>
        <pc:spChg chg="add del mod">
          <ac:chgData name="Pete Smyth (2316422)" userId="S::2316422@student.uwtsd.ac.uk::a2616c6a-f6ed-404a-8b7d-58447d737bf6" providerId="AD" clId="Web-{F50CD02F-ED10-9120-C5A0-98CF0313F7A5}" dt="2024-03-13T16:24:37.438" v="288"/>
          <ac:spMkLst>
            <pc:docMk/>
            <pc:sldMk cId="2582620744" sldId="259"/>
            <ac:spMk id="3" creationId="{2B74FE61-9892-AF0D-15CF-9409BBD9950C}"/>
          </ac:spMkLst>
        </pc:spChg>
        <pc:spChg chg="add del mod">
          <ac:chgData name="Pete Smyth (2316422)" userId="S::2316422@student.uwtsd.ac.uk::a2616c6a-f6ed-404a-8b7d-58447d737bf6" providerId="AD" clId="Web-{F50CD02F-ED10-9120-C5A0-98CF0313F7A5}" dt="2024-03-13T16:36:46.192" v="665"/>
          <ac:spMkLst>
            <pc:docMk/>
            <pc:sldMk cId="2582620744" sldId="259"/>
            <ac:spMk id="15" creationId="{43187984-B39B-C5F7-37F6-804444D46A30}"/>
          </ac:spMkLst>
        </pc:spChg>
        <pc:graphicFrameChg chg="add del">
          <ac:chgData name="Pete Smyth (2316422)" userId="S::2316422@student.uwtsd.ac.uk::a2616c6a-f6ed-404a-8b7d-58447d737bf6" providerId="AD" clId="Web-{F50CD02F-ED10-9120-C5A0-98CF0313F7A5}" dt="2024-03-13T16:24:31.907" v="284"/>
          <ac:graphicFrameMkLst>
            <pc:docMk/>
            <pc:sldMk cId="2582620744" sldId="259"/>
            <ac:graphicFrameMk id="2" creationId="{E8DA0FA9-A55F-A418-157F-96FE4AFC4122}"/>
          </ac:graphicFrameMkLst>
        </pc:graphicFrameChg>
        <pc:graphicFrameChg chg="add mod modGraphic">
          <ac:chgData name="Pete Smyth (2316422)" userId="S::2316422@student.uwtsd.ac.uk::a2616c6a-f6ed-404a-8b7d-58447d737bf6" providerId="AD" clId="Web-{F50CD02F-ED10-9120-C5A0-98CF0313F7A5}" dt="2024-03-13T17:01:20.934" v="1616"/>
          <ac:graphicFrameMkLst>
            <pc:docMk/>
            <pc:sldMk cId="2582620744" sldId="259"/>
            <ac:graphicFrameMk id="7" creationId="{EBBAD6CF-DD3E-5F4E-3CB1-897FAC13E8BE}"/>
          </ac:graphicFrameMkLst>
        </pc:graphicFrameChg>
        <pc:graphicFrameChg chg="add mod modGraphic">
          <ac:chgData name="Pete Smyth (2316422)" userId="S::2316422@student.uwtsd.ac.uk::a2616c6a-f6ed-404a-8b7d-58447d737bf6" providerId="AD" clId="Web-{F50CD02F-ED10-9120-C5A0-98CF0313F7A5}" dt="2024-03-13T17:14:40.048" v="1756"/>
          <ac:graphicFrameMkLst>
            <pc:docMk/>
            <pc:sldMk cId="2582620744" sldId="259"/>
            <ac:graphicFrameMk id="14" creationId="{770C6918-3E77-FDDC-92DF-F6F6AA6704FD}"/>
          </ac:graphicFrameMkLst>
        </pc:graphicFrameChg>
        <pc:picChg chg="add mod">
          <ac:chgData name="Pete Smyth (2316422)" userId="S::2316422@student.uwtsd.ac.uk::a2616c6a-f6ed-404a-8b7d-58447d737bf6" providerId="AD" clId="Web-{F50CD02F-ED10-9120-C5A0-98CF0313F7A5}" dt="2024-03-13T17:02:46.545" v="1640" actId="14100"/>
          <ac:picMkLst>
            <pc:docMk/>
            <pc:sldMk cId="2582620744" sldId="259"/>
            <ac:picMk id="8" creationId="{D56CC48D-69CB-FA35-006D-93EDEF0B4FC3}"/>
          </ac:picMkLst>
        </pc:picChg>
        <pc:picChg chg="add del mod">
          <ac:chgData name="Pete Smyth (2316422)" userId="S::2316422@student.uwtsd.ac.uk::a2616c6a-f6ed-404a-8b7d-58447d737bf6" providerId="AD" clId="Web-{F50CD02F-ED10-9120-C5A0-98CF0313F7A5}" dt="2024-03-13T16:43:59.641" v="1044"/>
          <ac:picMkLst>
            <pc:docMk/>
            <pc:sldMk cId="2582620744" sldId="259"/>
            <ac:picMk id="9" creationId="{497F835E-A997-9D13-30DC-391B549AE078}"/>
          </ac:picMkLst>
        </pc:picChg>
        <pc:picChg chg="add mod">
          <ac:chgData name="Pete Smyth (2316422)" userId="S::2316422@student.uwtsd.ac.uk::a2616c6a-f6ed-404a-8b7d-58447d737bf6" providerId="AD" clId="Web-{F50CD02F-ED10-9120-C5A0-98CF0313F7A5}" dt="2024-03-13T17:01:08.996" v="1611" actId="1076"/>
          <ac:picMkLst>
            <pc:docMk/>
            <pc:sldMk cId="2582620744" sldId="259"/>
            <ac:picMk id="10" creationId="{5D1BCCFA-794C-571C-3D70-65D10987758E}"/>
          </ac:picMkLst>
        </pc:picChg>
        <pc:picChg chg="add del mod">
          <ac:chgData name="Pete Smyth (2316422)" userId="S::2316422@student.uwtsd.ac.uk::a2616c6a-f6ed-404a-8b7d-58447d737bf6" providerId="AD" clId="Web-{F50CD02F-ED10-9120-C5A0-98CF0313F7A5}" dt="2024-03-13T16:43:43.093" v="1037"/>
          <ac:picMkLst>
            <pc:docMk/>
            <pc:sldMk cId="2582620744" sldId="259"/>
            <ac:picMk id="11" creationId="{1AD2F8F0-B237-0A69-B8A0-159BE9F2A93A}"/>
          </ac:picMkLst>
        </pc:picChg>
        <pc:picChg chg="add del mod">
          <ac:chgData name="Pete Smyth (2316422)" userId="S::2316422@student.uwtsd.ac.uk::a2616c6a-f6ed-404a-8b7d-58447d737bf6" providerId="AD" clId="Web-{F50CD02F-ED10-9120-C5A0-98CF0313F7A5}" dt="2024-03-13T16:35:20.065" v="649"/>
          <ac:picMkLst>
            <pc:docMk/>
            <pc:sldMk cId="2582620744" sldId="259"/>
            <ac:picMk id="12" creationId="{06855EB9-DD02-20BB-A81A-0E91CFB6A4F6}"/>
          </ac:picMkLst>
        </pc:picChg>
        <pc:picChg chg="add del mod">
          <ac:chgData name="Pete Smyth (2316422)" userId="S::2316422@student.uwtsd.ac.uk::a2616c6a-f6ed-404a-8b7d-58447d737bf6" providerId="AD" clId="Web-{F50CD02F-ED10-9120-C5A0-98CF0313F7A5}" dt="2024-03-13T16:35:30.112" v="651"/>
          <ac:picMkLst>
            <pc:docMk/>
            <pc:sldMk cId="2582620744" sldId="259"/>
            <ac:picMk id="13" creationId="{B6466BE3-1DB3-CDAB-497F-980F26E8A125}"/>
          </ac:picMkLst>
        </pc:picChg>
        <pc:picChg chg="add mod">
          <ac:chgData name="Pete Smyth (2316422)" userId="S::2316422@student.uwtsd.ac.uk::a2616c6a-f6ed-404a-8b7d-58447d737bf6" providerId="AD" clId="Web-{F50CD02F-ED10-9120-C5A0-98CF0313F7A5}" dt="2024-03-13T17:02:50.608" v="1642" actId="1076"/>
          <ac:picMkLst>
            <pc:docMk/>
            <pc:sldMk cId="2582620744" sldId="259"/>
            <ac:picMk id="16" creationId="{39EE6B1C-DF6E-B3CF-4269-E7F0D213FE00}"/>
          </ac:picMkLst>
        </pc:picChg>
        <pc:picChg chg="add mod">
          <ac:chgData name="Pete Smyth (2316422)" userId="S::2316422@student.uwtsd.ac.uk::a2616c6a-f6ed-404a-8b7d-58447d737bf6" providerId="AD" clId="Web-{F50CD02F-ED10-9120-C5A0-98CF0313F7A5}" dt="2024-03-13T17:02:53.686" v="1644" actId="1076"/>
          <ac:picMkLst>
            <pc:docMk/>
            <pc:sldMk cId="2582620744" sldId="259"/>
            <ac:picMk id="17" creationId="{FFA547C8-9BC9-D73D-EBE3-F36ED1F9C9FA}"/>
          </ac:picMkLst>
        </pc:picChg>
        <pc:picChg chg="add mod">
          <ac:chgData name="Pete Smyth (2316422)" userId="S::2316422@student.uwtsd.ac.uk::a2616c6a-f6ed-404a-8b7d-58447d737bf6" providerId="AD" clId="Web-{F50CD02F-ED10-9120-C5A0-98CF0313F7A5}" dt="2024-03-13T17:02:32.154" v="1637" actId="1076"/>
          <ac:picMkLst>
            <pc:docMk/>
            <pc:sldMk cId="2582620744" sldId="259"/>
            <ac:picMk id="18" creationId="{C988B56A-9A4E-3956-ED4B-30FC11301F76}"/>
          </ac:picMkLst>
        </pc:picChg>
        <pc:picChg chg="add mod">
          <ac:chgData name="Pete Smyth (2316422)" userId="S::2316422@student.uwtsd.ac.uk::a2616c6a-f6ed-404a-8b7d-58447d737bf6" providerId="AD" clId="Web-{F50CD02F-ED10-9120-C5A0-98CF0313F7A5}" dt="2024-03-13T17:02:19.685" v="1632" actId="1076"/>
          <ac:picMkLst>
            <pc:docMk/>
            <pc:sldMk cId="2582620744" sldId="259"/>
            <ac:picMk id="19" creationId="{0FE69B43-D805-D848-E713-45BDA250D76D}"/>
          </ac:picMkLst>
        </pc:picChg>
        <pc:picChg chg="add del mod">
          <ac:chgData name="Pete Smyth (2316422)" userId="S::2316422@student.uwtsd.ac.uk::a2616c6a-f6ed-404a-8b7d-58447d737bf6" providerId="AD" clId="Web-{F50CD02F-ED10-9120-C5A0-98CF0313F7A5}" dt="2024-03-13T16:56:33.739" v="1526"/>
          <ac:picMkLst>
            <pc:docMk/>
            <pc:sldMk cId="2582620744" sldId="259"/>
            <ac:picMk id="20" creationId="{CE1DF3D6-6925-8BF1-89F3-A3C2A6E9234A}"/>
          </ac:picMkLst>
        </pc:picChg>
        <pc:picChg chg="add mod">
          <ac:chgData name="Pete Smyth (2316422)" userId="S::2316422@student.uwtsd.ac.uk::a2616c6a-f6ed-404a-8b7d-58447d737bf6" providerId="AD" clId="Web-{F50CD02F-ED10-9120-C5A0-98CF0313F7A5}" dt="2024-03-13T17:02:57.202" v="1646" actId="1076"/>
          <ac:picMkLst>
            <pc:docMk/>
            <pc:sldMk cId="2582620744" sldId="259"/>
            <ac:picMk id="21" creationId="{583043B4-5525-789A-5620-6CBC51C5CE78}"/>
          </ac:picMkLst>
        </pc:picChg>
        <pc:picChg chg="add mod">
          <ac:chgData name="Pete Smyth (2316422)" userId="S::2316422@student.uwtsd.ac.uk::a2616c6a-f6ed-404a-8b7d-58447d737bf6" providerId="AD" clId="Web-{F50CD02F-ED10-9120-C5A0-98CF0313F7A5}" dt="2024-03-13T17:02:17.529" v="1631" actId="1076"/>
          <ac:picMkLst>
            <pc:docMk/>
            <pc:sldMk cId="2582620744" sldId="259"/>
            <ac:picMk id="22" creationId="{CB12F6AC-39C9-8EC2-E3BC-0ADDF2DD6F9F}"/>
          </ac:picMkLst>
        </pc:picChg>
        <pc:picChg chg="add mod">
          <ac:chgData name="Pete Smyth (2316422)" userId="S::2316422@student.uwtsd.ac.uk::a2616c6a-f6ed-404a-8b7d-58447d737bf6" providerId="AD" clId="Web-{F50CD02F-ED10-9120-C5A0-98CF0313F7A5}" dt="2024-03-13T17:07:00.911" v="1648" actId="1076"/>
          <ac:picMkLst>
            <pc:docMk/>
            <pc:sldMk cId="2582620744" sldId="259"/>
            <ac:picMk id="23" creationId="{44F303D5-9B3A-8C45-E7E7-ED7D0EE3F8E6}"/>
          </ac:picMkLst>
        </pc:picChg>
        <pc:picChg chg="add mod">
          <ac:chgData name="Pete Smyth (2316422)" userId="S::2316422@student.uwtsd.ac.uk::a2616c6a-f6ed-404a-8b7d-58447d737bf6" providerId="AD" clId="Web-{F50CD02F-ED10-9120-C5A0-98CF0313F7A5}" dt="2024-03-13T17:13:54.828" v="1712" actId="1076"/>
          <ac:picMkLst>
            <pc:docMk/>
            <pc:sldMk cId="2582620744" sldId="259"/>
            <ac:picMk id="24" creationId="{7F41ECA1-9E8A-851A-41D4-FF2142E84A49}"/>
          </ac:picMkLst>
        </pc:picChg>
      </pc:sldChg>
      <pc:sldChg chg="modSp">
        <pc:chgData name="Pete Smyth (2316422)" userId="S::2316422@student.uwtsd.ac.uk::a2616c6a-f6ed-404a-8b7d-58447d737bf6" providerId="AD" clId="Web-{F50CD02F-ED10-9120-C5A0-98CF0313F7A5}" dt="2024-03-13T16:19:32.524" v="278"/>
        <pc:sldMkLst>
          <pc:docMk/>
          <pc:sldMk cId="3739786147" sldId="266"/>
        </pc:sldMkLst>
        <pc:spChg chg="mod">
          <ac:chgData name="Pete Smyth (2316422)" userId="S::2316422@student.uwtsd.ac.uk::a2616c6a-f6ed-404a-8b7d-58447d737bf6" providerId="AD" clId="Web-{F50CD02F-ED10-9120-C5A0-98CF0313F7A5}" dt="2024-03-13T16:13:38.499" v="235" actId="20577"/>
          <ac:spMkLst>
            <pc:docMk/>
            <pc:sldMk cId="3739786147" sldId="266"/>
            <ac:spMk id="2" creationId="{FEE9ACAB-3E80-B311-1E09-ABCDFCA11C20}"/>
          </ac:spMkLst>
        </pc:spChg>
        <pc:spChg chg="mod">
          <ac:chgData name="Pete Smyth (2316422)" userId="S::2316422@student.uwtsd.ac.uk::a2616c6a-f6ed-404a-8b7d-58447d737bf6" providerId="AD" clId="Web-{F50CD02F-ED10-9120-C5A0-98CF0313F7A5}" dt="2024-03-13T16:19:32.524" v="278"/>
          <ac:spMkLst>
            <pc:docMk/>
            <pc:sldMk cId="3739786147" sldId="266"/>
            <ac:spMk id="7" creationId="{200F08BD-D547-8293-8B7D-28D9691FAFBC}"/>
          </ac:spMkLst>
        </pc:spChg>
      </pc:sldChg>
      <pc:sldChg chg="modSp">
        <pc:chgData name="Pete Smyth (2316422)" userId="S::2316422@student.uwtsd.ac.uk::a2616c6a-f6ed-404a-8b7d-58447d737bf6" providerId="AD" clId="Web-{F50CD02F-ED10-9120-C5A0-98CF0313F7A5}" dt="2024-03-13T16:19:48.790" v="281"/>
        <pc:sldMkLst>
          <pc:docMk/>
          <pc:sldMk cId="2964250791" sldId="267"/>
        </pc:sldMkLst>
        <pc:spChg chg="mod">
          <ac:chgData name="Pete Smyth (2316422)" userId="S::2316422@student.uwtsd.ac.uk::a2616c6a-f6ed-404a-8b7d-58447d737bf6" providerId="AD" clId="Web-{F50CD02F-ED10-9120-C5A0-98CF0313F7A5}" dt="2024-03-13T16:19:48.790" v="281"/>
          <ac:spMkLst>
            <pc:docMk/>
            <pc:sldMk cId="2964250791" sldId="267"/>
            <ac:spMk id="7" creationId="{200F08BD-D547-8293-8B7D-28D9691FAFBC}"/>
          </ac:spMkLst>
        </pc:spChg>
      </pc:sldChg>
      <pc:sldChg chg="modSp">
        <pc:chgData name="Pete Smyth (2316422)" userId="S::2316422@student.uwtsd.ac.uk::a2616c6a-f6ed-404a-8b7d-58447d737bf6" providerId="AD" clId="Web-{F50CD02F-ED10-9120-C5A0-98CF0313F7A5}" dt="2024-03-13T16:20:06.947" v="282"/>
        <pc:sldMkLst>
          <pc:docMk/>
          <pc:sldMk cId="897652736" sldId="268"/>
        </pc:sldMkLst>
        <pc:spChg chg="mod">
          <ac:chgData name="Pete Smyth (2316422)" userId="S::2316422@student.uwtsd.ac.uk::a2616c6a-f6ed-404a-8b7d-58447d737bf6" providerId="AD" clId="Web-{F50CD02F-ED10-9120-C5A0-98CF0313F7A5}" dt="2024-03-13T16:20:06.947" v="282"/>
          <ac:spMkLst>
            <pc:docMk/>
            <pc:sldMk cId="897652736" sldId="268"/>
            <ac:spMk id="7" creationId="{200F08BD-D547-8293-8B7D-28D9691FAFBC}"/>
          </ac:spMkLst>
        </pc:spChg>
      </pc:sldChg>
      <pc:sldChg chg="addSp delSp modSp">
        <pc:chgData name="Pete Smyth (2316422)" userId="S::2316422@student.uwtsd.ac.uk::a2616c6a-f6ed-404a-8b7d-58447d737bf6" providerId="AD" clId="Web-{F50CD02F-ED10-9120-C5A0-98CF0313F7A5}" dt="2024-03-13T16:13:52.765" v="239" actId="20577"/>
        <pc:sldMkLst>
          <pc:docMk/>
          <pc:sldMk cId="4087465262" sldId="270"/>
        </pc:sldMkLst>
        <pc:spChg chg="add del mod">
          <ac:chgData name="Pete Smyth (2316422)" userId="S::2316422@student.uwtsd.ac.uk::a2616c6a-f6ed-404a-8b7d-58447d737bf6" providerId="AD" clId="Web-{F50CD02F-ED10-9120-C5A0-98CF0313F7A5}" dt="2024-03-13T16:13:52.765" v="239" actId="20577"/>
          <ac:spMkLst>
            <pc:docMk/>
            <pc:sldMk cId="4087465262" sldId="270"/>
            <ac:spMk id="2" creationId="{FEE9ACAB-3E80-B311-1E09-ABCDFCA11C20}"/>
          </ac:spMkLst>
        </pc:spChg>
        <pc:spChg chg="add del mod">
          <ac:chgData name="Pete Smyth (2316422)" userId="S::2316422@student.uwtsd.ac.uk::a2616c6a-f6ed-404a-8b7d-58447d737bf6" providerId="AD" clId="Web-{F50CD02F-ED10-9120-C5A0-98CF0313F7A5}" dt="2024-03-13T15:50:45.307" v="137"/>
          <ac:spMkLst>
            <pc:docMk/>
            <pc:sldMk cId="4087465262" sldId="270"/>
            <ac:spMk id="8" creationId="{76A6CB1C-6FEA-DF5A-182D-73E406432A0C}"/>
          </ac:spMkLst>
        </pc:spChg>
      </pc:sldChg>
      <pc:sldChg chg="addSp modSp">
        <pc:chgData name="Pete Smyth (2316422)" userId="S::2316422@student.uwtsd.ac.uk::a2616c6a-f6ed-404a-8b7d-58447d737bf6" providerId="AD" clId="Web-{F50CD02F-ED10-9120-C5A0-98CF0313F7A5}" dt="2024-03-13T16:19:39.352" v="279"/>
        <pc:sldMkLst>
          <pc:docMk/>
          <pc:sldMk cId="3547284151" sldId="271"/>
        </pc:sldMkLst>
        <pc:spChg chg="mod">
          <ac:chgData name="Pete Smyth (2316422)" userId="S::2316422@student.uwtsd.ac.uk::a2616c6a-f6ed-404a-8b7d-58447d737bf6" providerId="AD" clId="Web-{F50CD02F-ED10-9120-C5A0-98CF0313F7A5}" dt="2024-03-13T16:14:00.797" v="240" actId="20577"/>
          <ac:spMkLst>
            <pc:docMk/>
            <pc:sldMk cId="3547284151" sldId="271"/>
            <ac:spMk id="2" creationId="{FEE9ACAB-3E80-B311-1E09-ABCDFCA11C20}"/>
          </ac:spMkLst>
        </pc:spChg>
        <pc:spChg chg="mod">
          <ac:chgData name="Pete Smyth (2316422)" userId="S::2316422@student.uwtsd.ac.uk::a2616c6a-f6ed-404a-8b7d-58447d737bf6" providerId="AD" clId="Web-{F50CD02F-ED10-9120-C5A0-98CF0313F7A5}" dt="2024-03-13T16:19:39.352" v="279"/>
          <ac:spMkLst>
            <pc:docMk/>
            <pc:sldMk cId="3547284151" sldId="271"/>
            <ac:spMk id="3" creationId="{82964555-50AE-AE52-B1D0-6E05C8AF2DC2}"/>
          </ac:spMkLst>
        </pc:spChg>
        <pc:spChg chg="add mod">
          <ac:chgData name="Pete Smyth (2316422)" userId="S::2316422@student.uwtsd.ac.uk::a2616c6a-f6ed-404a-8b7d-58447d737bf6" providerId="AD" clId="Web-{F50CD02F-ED10-9120-C5A0-98CF0313F7A5}" dt="2024-03-13T16:14:23.032" v="242" actId="20577"/>
          <ac:spMkLst>
            <pc:docMk/>
            <pc:sldMk cId="3547284151" sldId="271"/>
            <ac:spMk id="7" creationId="{AE0CA743-4326-317E-999A-7D9A9023534E}"/>
          </ac:spMkLst>
        </pc:spChg>
      </pc:sldChg>
    </pc:docChg>
  </pc:docChgLst>
  <pc:docChgLst>
    <pc:chgData name="Simon Rees (0151968)" userId="e46edfc7-8269-4b76-b6c7-74bfc360319e" providerId="ADAL" clId="{B98DEB6C-E329-4B95-8D0D-FF164EFAD6B6}"/>
    <pc:docChg chg="custSel modSld">
      <pc:chgData name="Simon Rees (0151968)" userId="e46edfc7-8269-4b76-b6c7-74bfc360319e" providerId="ADAL" clId="{B98DEB6C-E329-4B95-8D0D-FF164EFAD6B6}" dt="2024-03-14T16:12:37.622" v="20" actId="1076"/>
      <pc:docMkLst>
        <pc:docMk/>
      </pc:docMkLst>
      <pc:sldChg chg="addSp modSp mod">
        <pc:chgData name="Simon Rees (0151968)" userId="e46edfc7-8269-4b76-b6c7-74bfc360319e" providerId="ADAL" clId="{B98DEB6C-E329-4B95-8D0D-FF164EFAD6B6}" dt="2024-03-14T16:12:37.622" v="20" actId="1076"/>
        <pc:sldMkLst>
          <pc:docMk/>
          <pc:sldMk cId="3317613277" sldId="263"/>
        </pc:sldMkLst>
        <pc:spChg chg="add mod">
          <ac:chgData name="Simon Rees (0151968)" userId="e46edfc7-8269-4b76-b6c7-74bfc360319e" providerId="ADAL" clId="{B98DEB6C-E329-4B95-8D0D-FF164EFAD6B6}" dt="2024-03-14T16:12:37.622" v="20" actId="1076"/>
          <ac:spMkLst>
            <pc:docMk/>
            <pc:sldMk cId="3317613277" sldId="263"/>
            <ac:spMk id="2" creationId="{1D1752CA-6195-559A-7EBF-46B9A39BAE53}"/>
          </ac:spMkLst>
        </pc:spChg>
      </pc:sldChg>
      <pc:sldChg chg="modSp mod">
        <pc:chgData name="Simon Rees (0151968)" userId="e46edfc7-8269-4b76-b6c7-74bfc360319e" providerId="ADAL" clId="{B98DEB6C-E329-4B95-8D0D-FF164EFAD6B6}" dt="2024-03-14T16:11:36.151" v="18" actId="20577"/>
        <pc:sldMkLst>
          <pc:docMk/>
          <pc:sldMk cId="2487614440" sldId="264"/>
        </pc:sldMkLst>
        <pc:spChg chg="mod">
          <ac:chgData name="Simon Rees (0151968)" userId="e46edfc7-8269-4b76-b6c7-74bfc360319e" providerId="ADAL" clId="{B98DEB6C-E329-4B95-8D0D-FF164EFAD6B6}" dt="2024-03-14T16:11:36.151" v="18" actId="20577"/>
          <ac:spMkLst>
            <pc:docMk/>
            <pc:sldMk cId="2487614440" sldId="264"/>
            <ac:spMk id="7" creationId="{4E4AEBD7-D5D5-2DF8-A422-8C20C2249147}"/>
          </ac:spMkLst>
        </pc:spChg>
      </pc:sldChg>
      <pc:sldChg chg="modSp mod modCm">
        <pc:chgData name="Simon Rees (0151968)" userId="e46edfc7-8269-4b76-b6c7-74bfc360319e" providerId="ADAL" clId="{B98DEB6C-E329-4B95-8D0D-FF164EFAD6B6}" dt="2024-03-14T16:03:27.415" v="2"/>
        <pc:sldMkLst>
          <pc:docMk/>
          <pc:sldMk cId="3739786147" sldId="266"/>
        </pc:sldMkLst>
        <pc:spChg chg="mod">
          <ac:chgData name="Simon Rees (0151968)" userId="e46edfc7-8269-4b76-b6c7-74bfc360319e" providerId="ADAL" clId="{B98DEB6C-E329-4B95-8D0D-FF164EFAD6B6}" dt="2024-03-14T16:03:24.154" v="1" actId="20577"/>
          <ac:spMkLst>
            <pc:docMk/>
            <pc:sldMk cId="3739786147" sldId="266"/>
            <ac:spMk id="7" creationId="{200F08BD-D547-8293-8B7D-28D9691FAFBC}"/>
          </ac:spMkLst>
        </pc:spChg>
        <pc:extLst>
          <p:ext xmlns:p="http://schemas.openxmlformats.org/presentationml/2006/main" uri="{D6D511B9-2390-475A-947B-AFAB55BFBCF1}">
            <pc226:cmChg xmlns:pc226="http://schemas.microsoft.com/office/powerpoint/2022/06/main/command" chg="mod modRxn">
              <pc226:chgData name="Simon Rees (0151968)" userId="e46edfc7-8269-4b76-b6c7-74bfc360319e" providerId="ADAL" clId="{B98DEB6C-E329-4B95-8D0D-FF164EFAD6B6}" dt="2024-03-14T16:03:27.415" v="2"/>
              <pc2:cmMkLst xmlns:pc2="http://schemas.microsoft.com/office/powerpoint/2019/9/main/command">
                <pc:docMk/>
                <pc:sldMk cId="3739786147" sldId="266"/>
                <pc2:cmMk id="{85461BA1-C697-492E-91DF-9EB0CA79885A}"/>
              </pc2:cmMkLst>
            </pc226:cmChg>
          </p:ext>
        </pc:extLst>
      </pc:sldChg>
      <pc:sldChg chg="delSp modSp mod">
        <pc:chgData name="Simon Rees (0151968)" userId="e46edfc7-8269-4b76-b6c7-74bfc360319e" providerId="ADAL" clId="{B98DEB6C-E329-4B95-8D0D-FF164EFAD6B6}" dt="2024-03-14T16:04:19.476" v="5" actId="478"/>
        <pc:sldMkLst>
          <pc:docMk/>
          <pc:sldMk cId="2964250791" sldId="267"/>
        </pc:sldMkLst>
        <pc:spChg chg="del mod">
          <ac:chgData name="Simon Rees (0151968)" userId="e46edfc7-8269-4b76-b6c7-74bfc360319e" providerId="ADAL" clId="{B98DEB6C-E329-4B95-8D0D-FF164EFAD6B6}" dt="2024-03-14T16:04:19.476" v="5" actId="478"/>
          <ac:spMkLst>
            <pc:docMk/>
            <pc:sldMk cId="2964250791" sldId="267"/>
            <ac:spMk id="8" creationId="{F932C378-40F0-28CF-F6FF-F0A1DF030030}"/>
          </ac:spMkLst>
        </pc:spChg>
      </pc:sldChg>
      <pc:sldChg chg="delSp modSp mod">
        <pc:chgData name="Simon Rees (0151968)" userId="e46edfc7-8269-4b76-b6c7-74bfc360319e" providerId="ADAL" clId="{B98DEB6C-E329-4B95-8D0D-FF164EFAD6B6}" dt="2024-03-14T16:07:13.786" v="7" actId="478"/>
        <pc:sldMkLst>
          <pc:docMk/>
          <pc:sldMk cId="897652736" sldId="268"/>
        </pc:sldMkLst>
        <pc:spChg chg="del mod">
          <ac:chgData name="Simon Rees (0151968)" userId="e46edfc7-8269-4b76-b6c7-74bfc360319e" providerId="ADAL" clId="{B98DEB6C-E329-4B95-8D0D-FF164EFAD6B6}" dt="2024-03-14T16:07:13.786" v="7" actId="478"/>
          <ac:spMkLst>
            <pc:docMk/>
            <pc:sldMk cId="897652736" sldId="268"/>
            <ac:spMk id="8" creationId="{740EE41D-0620-0416-D4F2-FB0AF69A2312}"/>
          </ac:spMkLst>
        </pc:spChg>
      </pc:sldChg>
    </pc:docChg>
  </pc:docChgLst>
  <pc:docChgLst>
    <pc:chgData name="Serigne Sarr (2317649)" userId="S::2317649@student.uwtsd.ac.uk::f3ab8036-7547-4952-866c-b29db385fd29" providerId="AD" clId="Web-{10E69B2D-5D8B-24B5-56E3-0D26E1C7ECEE}"/>
    <pc:docChg chg="delSld modSld">
      <pc:chgData name="Serigne Sarr (2317649)" userId="S::2317649@student.uwtsd.ac.uk::f3ab8036-7547-4952-866c-b29db385fd29" providerId="AD" clId="Web-{10E69B2D-5D8B-24B5-56E3-0D26E1C7ECEE}" dt="2024-03-18T07:24:02.644" v="90" actId="20577"/>
      <pc:docMkLst>
        <pc:docMk/>
      </pc:docMkLst>
      <pc:sldChg chg="addSp delSp modSp">
        <pc:chgData name="Serigne Sarr (2317649)" userId="S::2317649@student.uwtsd.ac.uk::f3ab8036-7547-4952-866c-b29db385fd29" providerId="AD" clId="Web-{10E69B2D-5D8B-24B5-56E3-0D26E1C7ECEE}" dt="2024-03-18T07:21:48.104" v="87" actId="20577"/>
        <pc:sldMkLst>
          <pc:docMk/>
          <pc:sldMk cId="832935103" sldId="265"/>
        </pc:sldMkLst>
        <pc:spChg chg="mod">
          <ac:chgData name="Serigne Sarr (2317649)" userId="S::2317649@student.uwtsd.ac.uk::f3ab8036-7547-4952-866c-b29db385fd29" providerId="AD" clId="Web-{10E69B2D-5D8B-24B5-56E3-0D26E1C7ECEE}" dt="2024-03-18T03:39:00.919" v="1" actId="20577"/>
          <ac:spMkLst>
            <pc:docMk/>
            <pc:sldMk cId="832935103" sldId="265"/>
            <ac:spMk id="2" creationId="{794ED004-BA8C-6D47-3341-DAB8AD8D1831}"/>
          </ac:spMkLst>
        </pc:spChg>
        <pc:spChg chg="mod">
          <ac:chgData name="Serigne Sarr (2317649)" userId="S::2317649@student.uwtsd.ac.uk::f3ab8036-7547-4952-866c-b29db385fd29" providerId="AD" clId="Web-{10E69B2D-5D8B-24B5-56E3-0D26E1C7ECEE}" dt="2024-03-18T07:21:48.104" v="87" actId="20577"/>
          <ac:spMkLst>
            <pc:docMk/>
            <pc:sldMk cId="832935103" sldId="265"/>
            <ac:spMk id="3" creationId="{E58C754D-2E1C-28B3-F0DF-2B4979B76826}"/>
          </ac:spMkLst>
        </pc:spChg>
        <pc:spChg chg="add del mod">
          <ac:chgData name="Serigne Sarr (2317649)" userId="S::2317649@student.uwtsd.ac.uk::f3ab8036-7547-4952-866c-b29db385fd29" providerId="AD" clId="Web-{10E69B2D-5D8B-24B5-56E3-0D26E1C7ECEE}" dt="2024-03-18T05:52:32.394" v="44"/>
          <ac:spMkLst>
            <pc:docMk/>
            <pc:sldMk cId="832935103" sldId="265"/>
            <ac:spMk id="7" creationId="{8E26DEE2-A40E-DF62-DDB0-E40E63B5EA65}"/>
          </ac:spMkLst>
        </pc:spChg>
        <pc:spChg chg="add del mod">
          <ac:chgData name="Serigne Sarr (2317649)" userId="S::2317649@student.uwtsd.ac.uk::f3ab8036-7547-4952-866c-b29db385fd29" providerId="AD" clId="Web-{10E69B2D-5D8B-24B5-56E3-0D26E1C7ECEE}" dt="2024-03-18T07:19:20.003" v="67"/>
          <ac:spMkLst>
            <pc:docMk/>
            <pc:sldMk cId="832935103" sldId="265"/>
            <ac:spMk id="7" creationId="{F3AE96C8-8385-9A78-7CAC-335350152108}"/>
          </ac:spMkLst>
        </pc:spChg>
        <pc:spChg chg="mod">
          <ac:chgData name="Serigne Sarr (2317649)" userId="S::2317649@student.uwtsd.ac.uk::f3ab8036-7547-4952-866c-b29db385fd29" providerId="AD" clId="Web-{10E69B2D-5D8B-24B5-56E3-0D26E1C7ECEE}" dt="2024-03-18T07:21:17.572" v="83" actId="20577"/>
          <ac:spMkLst>
            <pc:docMk/>
            <pc:sldMk cId="832935103" sldId="265"/>
            <ac:spMk id="8" creationId="{23A7AA99-2AB1-1CDC-3F6B-CE6113DFB12D}"/>
          </ac:spMkLst>
        </pc:spChg>
      </pc:sldChg>
      <pc:sldChg chg="del">
        <pc:chgData name="Serigne Sarr (2317649)" userId="S::2317649@student.uwtsd.ac.uk::f3ab8036-7547-4952-866c-b29db385fd29" providerId="AD" clId="Web-{10E69B2D-5D8B-24B5-56E3-0D26E1C7ECEE}" dt="2024-03-18T01:59:44.058" v="0"/>
        <pc:sldMkLst>
          <pc:docMk/>
          <pc:sldMk cId="2327518772" sldId="269"/>
        </pc:sldMkLst>
      </pc:sldChg>
      <pc:sldChg chg="modSp">
        <pc:chgData name="Serigne Sarr (2317649)" userId="S::2317649@student.uwtsd.ac.uk::f3ab8036-7547-4952-866c-b29db385fd29" providerId="AD" clId="Web-{10E69B2D-5D8B-24B5-56E3-0D26E1C7ECEE}" dt="2024-03-18T07:24:02.644" v="90" actId="20577"/>
        <pc:sldMkLst>
          <pc:docMk/>
          <pc:sldMk cId="1782870997" sldId="273"/>
        </pc:sldMkLst>
        <pc:spChg chg="mod">
          <ac:chgData name="Serigne Sarr (2317649)" userId="S::2317649@student.uwtsd.ac.uk::f3ab8036-7547-4952-866c-b29db385fd29" providerId="AD" clId="Web-{10E69B2D-5D8B-24B5-56E3-0D26E1C7ECEE}" dt="2024-03-18T07:24:02.644" v="90" actId="20577"/>
          <ac:spMkLst>
            <pc:docMk/>
            <pc:sldMk cId="1782870997" sldId="273"/>
            <ac:spMk id="2" creationId="{4B1E2C7F-0CEC-F496-EF19-78158C89EFC6}"/>
          </ac:spMkLst>
        </pc:spChg>
      </pc:sldChg>
    </pc:docChg>
  </pc:docChgLst>
  <pc:docChgLst>
    <pc:chgData name="Pete Smyth (2316422)" userId="S::2316422@student.uwtsd.ac.uk::a2616c6a-f6ed-404a-8b7d-58447d737bf6" providerId="AD" clId="Web-{35E0841F-5BBC-CA06-0704-B5A5CDA1A34D}"/>
    <pc:docChg chg="modSld">
      <pc:chgData name="Pete Smyth (2316422)" userId="S::2316422@student.uwtsd.ac.uk::a2616c6a-f6ed-404a-8b7d-58447d737bf6" providerId="AD" clId="Web-{35E0841F-5BBC-CA06-0704-B5A5CDA1A34D}" dt="2024-03-13T15:34:04.453" v="27" actId="1076"/>
      <pc:docMkLst>
        <pc:docMk/>
      </pc:docMkLst>
      <pc:sldChg chg="addSp delSp modSp">
        <pc:chgData name="Pete Smyth (2316422)" userId="S::2316422@student.uwtsd.ac.uk::a2616c6a-f6ed-404a-8b7d-58447d737bf6" providerId="AD" clId="Web-{35E0841F-5BBC-CA06-0704-B5A5CDA1A34D}" dt="2024-03-13T15:34:04.453" v="27" actId="1076"/>
        <pc:sldMkLst>
          <pc:docMk/>
          <pc:sldMk cId="2651703877" sldId="256"/>
        </pc:sldMkLst>
        <pc:spChg chg="mod">
          <ac:chgData name="Pete Smyth (2316422)" userId="S::2316422@student.uwtsd.ac.uk::a2616c6a-f6ed-404a-8b7d-58447d737bf6" providerId="AD" clId="Web-{35E0841F-5BBC-CA06-0704-B5A5CDA1A34D}" dt="2024-03-13T15:30:58.368" v="1"/>
          <ac:spMkLst>
            <pc:docMk/>
            <pc:sldMk cId="2651703877" sldId="256"/>
            <ac:spMk id="2" creationId="{652C9870-D0C4-B772-D2F7-4ADD04106B40}"/>
          </ac:spMkLst>
        </pc:spChg>
        <pc:spChg chg="mod">
          <ac:chgData name="Pete Smyth (2316422)" userId="S::2316422@student.uwtsd.ac.uk::a2616c6a-f6ed-404a-8b7d-58447d737bf6" providerId="AD" clId="Web-{35E0841F-5BBC-CA06-0704-B5A5CDA1A34D}" dt="2024-03-13T15:32:03.386" v="11" actId="20577"/>
          <ac:spMkLst>
            <pc:docMk/>
            <pc:sldMk cId="2651703877" sldId="256"/>
            <ac:spMk id="3" creationId="{8E402BCE-76F9-FE68-07D1-1FFC1D527296}"/>
          </ac:spMkLst>
        </pc:spChg>
        <pc:spChg chg="mod">
          <ac:chgData name="Pete Smyth (2316422)" userId="S::2316422@student.uwtsd.ac.uk::a2616c6a-f6ed-404a-8b7d-58447d737bf6" providerId="AD" clId="Web-{35E0841F-5BBC-CA06-0704-B5A5CDA1A34D}" dt="2024-03-13T15:30:58.368" v="1"/>
          <ac:spMkLst>
            <pc:docMk/>
            <pc:sldMk cId="2651703877" sldId="256"/>
            <ac:spMk id="4" creationId="{A4E883AB-B530-7075-C79D-4643416FB3D6}"/>
          </ac:spMkLst>
        </pc:spChg>
        <pc:spChg chg="mod">
          <ac:chgData name="Pete Smyth (2316422)" userId="S::2316422@student.uwtsd.ac.uk::a2616c6a-f6ed-404a-8b7d-58447d737bf6" providerId="AD" clId="Web-{35E0841F-5BBC-CA06-0704-B5A5CDA1A34D}" dt="2024-03-13T15:30:58.368" v="1"/>
          <ac:spMkLst>
            <pc:docMk/>
            <pc:sldMk cId="2651703877" sldId="256"/>
            <ac:spMk id="6" creationId="{DA19CB4D-8123-598E-D64A-F03D4A8AB29B}"/>
          </ac:spMkLst>
        </pc:spChg>
        <pc:spChg chg="add mod">
          <ac:chgData name="Pete Smyth (2316422)" userId="S::2316422@student.uwtsd.ac.uk::a2616c6a-f6ed-404a-8b7d-58447d737bf6" providerId="AD" clId="Web-{35E0841F-5BBC-CA06-0704-B5A5CDA1A34D}" dt="2024-03-13T15:34:04.453" v="26" actId="1076"/>
          <ac:spMkLst>
            <pc:docMk/>
            <pc:sldMk cId="2651703877" sldId="256"/>
            <ac:spMk id="7" creationId="{E832ACEA-ADBF-E5BB-06CA-BD94FC306540}"/>
          </ac:spMkLst>
        </pc:spChg>
        <pc:spChg chg="mod">
          <ac:chgData name="Pete Smyth (2316422)" userId="S::2316422@student.uwtsd.ac.uk::a2616c6a-f6ed-404a-8b7d-58447d737bf6" providerId="AD" clId="Web-{35E0841F-5BBC-CA06-0704-B5A5CDA1A34D}" dt="2024-03-13T15:30:58.368" v="1"/>
          <ac:spMkLst>
            <pc:docMk/>
            <pc:sldMk cId="2651703877" sldId="256"/>
            <ac:spMk id="46" creationId="{4CA0EFCD-D41B-8CB8-CAF2-EFA3BFB3BCC6}"/>
          </ac:spMkLst>
        </pc:spChg>
        <pc:spChg chg="add">
          <ac:chgData name="Pete Smyth (2316422)" userId="S::2316422@student.uwtsd.ac.uk::a2616c6a-f6ed-404a-8b7d-58447d737bf6" providerId="AD" clId="Web-{35E0841F-5BBC-CA06-0704-B5A5CDA1A34D}" dt="2024-03-13T15:30:58.368" v="1"/>
          <ac:spMkLst>
            <pc:docMk/>
            <pc:sldMk cId="2651703877" sldId="256"/>
            <ac:spMk id="84" creationId="{19604516-F583-413C-8C0B-E7944F332B5A}"/>
          </ac:spMkLst>
        </pc:spChg>
        <pc:spChg chg="add">
          <ac:chgData name="Pete Smyth (2316422)" userId="S::2316422@student.uwtsd.ac.uk::a2616c6a-f6ed-404a-8b7d-58447d737bf6" providerId="AD" clId="Web-{35E0841F-5BBC-CA06-0704-B5A5CDA1A34D}" dt="2024-03-13T15:30:58.368" v="1"/>
          <ac:spMkLst>
            <pc:docMk/>
            <pc:sldMk cId="2651703877" sldId="256"/>
            <ac:spMk id="89" creationId="{F68B2C62-7648-4430-90D5-AE0F252AF113}"/>
          </ac:spMkLst>
        </pc:spChg>
        <pc:picChg chg="add mod">
          <ac:chgData name="Pete Smyth (2316422)" userId="S::2316422@student.uwtsd.ac.uk::a2616c6a-f6ed-404a-8b7d-58447d737bf6" providerId="AD" clId="Web-{35E0841F-5BBC-CA06-0704-B5A5CDA1A34D}" dt="2024-03-13T15:34:04.453" v="27" actId="1076"/>
          <ac:picMkLst>
            <pc:docMk/>
            <pc:sldMk cId="2651703877" sldId="256"/>
            <ac:picMk id="5" creationId="{99EE18C9-9AF2-12D0-F2A4-8EE401F5A5BB}"/>
          </ac:picMkLst>
        </pc:picChg>
        <pc:picChg chg="del">
          <ac:chgData name="Pete Smyth (2316422)" userId="S::2316422@student.uwtsd.ac.uk::a2616c6a-f6ed-404a-8b7d-58447d737bf6" providerId="AD" clId="Web-{35E0841F-5BBC-CA06-0704-B5A5CDA1A34D}" dt="2024-03-13T15:30:46.102" v="0"/>
          <ac:picMkLst>
            <pc:docMk/>
            <pc:sldMk cId="2651703877" sldId="256"/>
            <ac:picMk id="13" creationId="{BA3DB845-AE7B-DCB0-EDBA-A4E657F5B8EB}"/>
          </ac:picMkLst>
        </pc:picChg>
        <pc:cxnChg chg="del">
          <ac:chgData name="Pete Smyth (2316422)" userId="S::2316422@student.uwtsd.ac.uk::a2616c6a-f6ed-404a-8b7d-58447d737bf6" providerId="AD" clId="Web-{35E0841F-5BBC-CA06-0704-B5A5CDA1A34D}" dt="2024-03-13T15:30:58.368" v="1"/>
          <ac:cxnSpMkLst>
            <pc:docMk/>
            <pc:sldMk cId="2651703877" sldId="256"/>
            <ac:cxnSpMk id="72" creationId="{EE2E603F-4A95-4FE8-BB06-211DFD75DBEF}"/>
          </ac:cxnSpMkLst>
        </pc:cxnChg>
        <pc:cxnChg chg="mod ord">
          <ac:chgData name="Pete Smyth (2316422)" userId="S::2316422@student.uwtsd.ac.uk::a2616c6a-f6ed-404a-8b7d-58447d737bf6" providerId="AD" clId="Web-{35E0841F-5BBC-CA06-0704-B5A5CDA1A34D}" dt="2024-03-13T15:30:58.368" v="1"/>
          <ac:cxnSpMkLst>
            <pc:docMk/>
            <pc:sldMk cId="2651703877" sldId="256"/>
            <ac:cxnSpMk id="73" creationId="{D7CC41EB-2D81-4303-9171-6401B388BA35}"/>
          </ac:cxnSpMkLst>
        </pc:cxnChg>
        <pc:cxnChg chg="add">
          <ac:chgData name="Pete Smyth (2316422)" userId="S::2316422@student.uwtsd.ac.uk::a2616c6a-f6ed-404a-8b7d-58447d737bf6" providerId="AD" clId="Web-{35E0841F-5BBC-CA06-0704-B5A5CDA1A34D}" dt="2024-03-13T15:30:58.368" v="1"/>
          <ac:cxnSpMkLst>
            <pc:docMk/>
            <pc:sldMk cId="2651703877" sldId="256"/>
            <ac:cxnSpMk id="75" creationId="{F64F9B95-9045-48D2-B9F3-2927E98F54AA}"/>
          </ac:cxnSpMkLst>
        </pc:cxnChg>
        <pc:cxnChg chg="add">
          <ac:chgData name="Pete Smyth (2316422)" userId="S::2316422@student.uwtsd.ac.uk::a2616c6a-f6ed-404a-8b7d-58447d737bf6" providerId="AD" clId="Web-{35E0841F-5BBC-CA06-0704-B5A5CDA1A34D}" dt="2024-03-13T15:30:58.368" v="1"/>
          <ac:cxnSpMkLst>
            <pc:docMk/>
            <pc:sldMk cId="2651703877" sldId="256"/>
            <ac:cxnSpMk id="77" creationId="{085AA86F-6A4D-4BCB-A045-D992CDC2959B}"/>
          </ac:cxnSpMkLst>
        </pc:cxnChg>
        <pc:cxnChg chg="add">
          <ac:chgData name="Pete Smyth (2316422)" userId="S::2316422@student.uwtsd.ac.uk::a2616c6a-f6ed-404a-8b7d-58447d737bf6" providerId="AD" clId="Web-{35E0841F-5BBC-CA06-0704-B5A5CDA1A34D}" dt="2024-03-13T15:30:58.368" v="1"/>
          <ac:cxnSpMkLst>
            <pc:docMk/>
            <pc:sldMk cId="2651703877" sldId="256"/>
            <ac:cxnSpMk id="93" creationId="{4BFD5B9F-5FB6-467D-83D5-DF82F1907354}"/>
          </ac:cxnSpMkLst>
        </pc:cxnChg>
      </pc:sldChg>
    </pc:docChg>
  </pc:docChgLst>
  <pc:docChgLst>
    <pc:chgData name="Pete Smyth (2316422)" userId="S::2316422@student.uwtsd.ac.uk::a2616c6a-f6ed-404a-8b7d-58447d737bf6" providerId="AD" clId="Web-{3C1FB8E7-F264-EFBB-C336-7B53E5AD0A41}"/>
    <pc:docChg chg="modSld">
      <pc:chgData name="Pete Smyth (2316422)" userId="S::2316422@student.uwtsd.ac.uk::a2616c6a-f6ed-404a-8b7d-58447d737bf6" providerId="AD" clId="Web-{3C1FB8E7-F264-EFBB-C336-7B53E5AD0A41}" dt="2024-03-15T12:56:59.478" v="35" actId="20577"/>
      <pc:docMkLst>
        <pc:docMk/>
      </pc:docMkLst>
      <pc:sldChg chg="modSp">
        <pc:chgData name="Pete Smyth (2316422)" userId="S::2316422@student.uwtsd.ac.uk::a2616c6a-f6ed-404a-8b7d-58447d737bf6" providerId="AD" clId="Web-{3C1FB8E7-F264-EFBB-C336-7B53E5AD0A41}" dt="2024-03-15T12:55:00.005" v="34" actId="20577"/>
        <pc:sldMkLst>
          <pc:docMk/>
          <pc:sldMk cId="3499355455" sldId="262"/>
        </pc:sldMkLst>
        <pc:spChg chg="mod">
          <ac:chgData name="Pete Smyth (2316422)" userId="S::2316422@student.uwtsd.ac.uk::a2616c6a-f6ed-404a-8b7d-58447d737bf6" providerId="AD" clId="Web-{3C1FB8E7-F264-EFBB-C336-7B53E5AD0A41}" dt="2024-03-15T12:55:00.005" v="34" actId="20577"/>
          <ac:spMkLst>
            <pc:docMk/>
            <pc:sldMk cId="3499355455" sldId="262"/>
            <ac:spMk id="3" creationId="{64F7A162-1EB4-D389-D693-439A1DEA9808}"/>
          </ac:spMkLst>
        </pc:spChg>
      </pc:sldChg>
      <pc:sldChg chg="modSp">
        <pc:chgData name="Pete Smyth (2316422)" userId="S::2316422@student.uwtsd.ac.uk::a2616c6a-f6ed-404a-8b7d-58447d737bf6" providerId="AD" clId="Web-{3C1FB8E7-F264-EFBB-C336-7B53E5AD0A41}" dt="2024-03-15T12:56:59.478" v="35" actId="20577"/>
        <pc:sldMkLst>
          <pc:docMk/>
          <pc:sldMk cId="3625519641" sldId="272"/>
        </pc:sldMkLst>
        <pc:spChg chg="mod">
          <ac:chgData name="Pete Smyth (2316422)" userId="S::2316422@student.uwtsd.ac.uk::a2616c6a-f6ed-404a-8b7d-58447d737bf6" providerId="AD" clId="Web-{3C1FB8E7-F264-EFBB-C336-7B53E5AD0A41}" dt="2024-03-15T12:56:59.478" v="35" actId="20577"/>
          <ac:spMkLst>
            <pc:docMk/>
            <pc:sldMk cId="3625519641" sldId="272"/>
            <ac:spMk id="2" creationId="{FEE9ACAB-3E80-B311-1E09-ABCDFCA11C20}"/>
          </ac:spMkLst>
        </pc:spChg>
      </pc:sldChg>
    </pc:docChg>
  </pc:docChgLst>
  <pc:docChgLst>
    <pc:chgData name="Simon Rees (0151968)" userId="S::0151968@student.uwtsd.ac.uk::e46edfc7-8269-4b76-b6c7-74bfc360319e" providerId="AD" clId="Web-{363CF253-9670-481E-8F41-926574F177E4}"/>
    <pc:docChg chg="addSld modSld">
      <pc:chgData name="Simon Rees (0151968)" userId="S::0151968@student.uwtsd.ac.uk::e46edfc7-8269-4b76-b6c7-74bfc360319e" providerId="AD" clId="Web-{363CF253-9670-481E-8F41-926574F177E4}" dt="2024-03-11T17:05:46.354" v="10" actId="20577"/>
      <pc:docMkLst>
        <pc:docMk/>
      </pc:docMkLst>
      <pc:sldChg chg="modSp">
        <pc:chgData name="Simon Rees (0151968)" userId="S::0151968@student.uwtsd.ac.uk::e46edfc7-8269-4b76-b6c7-74bfc360319e" providerId="AD" clId="Web-{363CF253-9670-481E-8F41-926574F177E4}" dt="2024-03-11T17:05:46.354" v="10" actId="20577"/>
        <pc:sldMkLst>
          <pc:docMk/>
          <pc:sldMk cId="2101823721" sldId="261"/>
        </pc:sldMkLst>
        <pc:spChg chg="mod">
          <ac:chgData name="Simon Rees (0151968)" userId="S::0151968@student.uwtsd.ac.uk::e46edfc7-8269-4b76-b6c7-74bfc360319e" providerId="AD" clId="Web-{363CF253-9670-481E-8F41-926574F177E4}" dt="2024-03-11T17:05:46.354" v="10" actId="20577"/>
          <ac:spMkLst>
            <pc:docMk/>
            <pc:sldMk cId="2101823721" sldId="261"/>
            <ac:spMk id="3" creationId="{F1CD4645-27BC-9F70-014D-3CAFBFBD383A}"/>
          </ac:spMkLst>
        </pc:spChg>
      </pc:sldChg>
      <pc:sldChg chg="modSp add replId">
        <pc:chgData name="Simon Rees (0151968)" userId="S::0151968@student.uwtsd.ac.uk::e46edfc7-8269-4b76-b6c7-74bfc360319e" providerId="AD" clId="Web-{363CF253-9670-481E-8F41-926574F177E4}" dt="2024-03-11T17:03:59.631" v="2" actId="20577"/>
        <pc:sldMkLst>
          <pc:docMk/>
          <pc:sldMk cId="897652736" sldId="268"/>
        </pc:sldMkLst>
        <pc:spChg chg="mod">
          <ac:chgData name="Simon Rees (0151968)" userId="S::0151968@student.uwtsd.ac.uk::e46edfc7-8269-4b76-b6c7-74bfc360319e" providerId="AD" clId="Web-{363CF253-9670-481E-8F41-926574F177E4}" dt="2024-03-11T17:03:59.631" v="2" actId="20577"/>
          <ac:spMkLst>
            <pc:docMk/>
            <pc:sldMk cId="897652736" sldId="268"/>
            <ac:spMk id="2" creationId="{FEE9ACAB-3E80-B311-1E09-ABCDFCA11C20}"/>
          </ac:spMkLst>
        </pc:spChg>
      </pc:sldChg>
    </pc:docChg>
  </pc:docChgLst>
  <pc:docChgLst>
    <pc:chgData name="Pete Smyth (2316422)" userId="S::2316422@student.uwtsd.ac.uk::a2616c6a-f6ed-404a-8b7d-58447d737bf6" providerId="AD" clId="Web-{4E5104FB-798A-AB7D-8CD2-AFC03C564FEF}"/>
    <pc:docChg chg="mod modSld">
      <pc:chgData name="Pete Smyth (2316422)" userId="S::2316422@student.uwtsd.ac.uk::a2616c6a-f6ed-404a-8b7d-58447d737bf6" providerId="AD" clId="Web-{4E5104FB-798A-AB7D-8CD2-AFC03C564FEF}" dt="2024-03-13T21:55:11.177" v="347"/>
      <pc:docMkLst>
        <pc:docMk/>
      </pc:docMkLst>
      <pc:sldChg chg="addSp delSp modSp mod setClrOvrMap">
        <pc:chgData name="Pete Smyth (2316422)" userId="S::2316422@student.uwtsd.ac.uk::a2616c6a-f6ed-404a-8b7d-58447d737bf6" providerId="AD" clId="Web-{4E5104FB-798A-AB7D-8CD2-AFC03C564FEF}" dt="2024-03-13T21:10:28.695" v="121" actId="20577"/>
        <pc:sldMkLst>
          <pc:docMk/>
          <pc:sldMk cId="2651703877" sldId="256"/>
        </pc:sldMkLst>
        <pc:spChg chg="mod">
          <ac:chgData name="Pete Smyth (2316422)" userId="S::2316422@student.uwtsd.ac.uk::a2616c6a-f6ed-404a-8b7d-58447d737bf6" providerId="AD" clId="Web-{4E5104FB-798A-AB7D-8CD2-AFC03C564FEF}" dt="2024-03-13T21:10:28.695" v="121" actId="20577"/>
          <ac:spMkLst>
            <pc:docMk/>
            <pc:sldMk cId="2651703877" sldId="256"/>
            <ac:spMk id="2" creationId="{652C9870-D0C4-B772-D2F7-4ADD04106B40}"/>
          </ac:spMkLst>
        </pc:spChg>
        <pc:spChg chg="add del mod">
          <ac:chgData name="Pete Smyth (2316422)" userId="S::2316422@student.uwtsd.ac.uk::a2616c6a-f6ed-404a-8b7d-58447d737bf6" providerId="AD" clId="Web-{4E5104FB-798A-AB7D-8CD2-AFC03C564FEF}" dt="2024-03-13T21:06:05.991" v="63"/>
          <ac:spMkLst>
            <pc:docMk/>
            <pc:sldMk cId="2651703877" sldId="256"/>
            <ac:spMk id="5" creationId="{4F8078C3-6235-9868-AEC4-48A7AF1EC5E9}"/>
          </ac:spMkLst>
        </pc:spChg>
        <pc:spChg chg="add del">
          <ac:chgData name="Pete Smyth (2316422)" userId="S::2316422@student.uwtsd.ac.uk::a2616c6a-f6ed-404a-8b7d-58447d737bf6" providerId="AD" clId="Web-{4E5104FB-798A-AB7D-8CD2-AFC03C564FEF}" dt="2024-03-13T21:06:12.929" v="67"/>
          <ac:spMkLst>
            <pc:docMk/>
            <pc:sldMk cId="2651703877" sldId="256"/>
            <ac:spMk id="141" creationId="{33E93247-6229-44AB-A550-739E971E690B}"/>
          </ac:spMkLst>
        </pc:spChg>
        <pc:spChg chg="add del">
          <ac:chgData name="Pete Smyth (2316422)" userId="S::2316422@student.uwtsd.ac.uk::a2616c6a-f6ed-404a-8b7d-58447d737bf6" providerId="AD" clId="Web-{4E5104FB-798A-AB7D-8CD2-AFC03C564FEF}" dt="2024-03-13T21:06:12.929" v="67"/>
          <ac:spMkLst>
            <pc:docMk/>
            <pc:sldMk cId="2651703877" sldId="256"/>
            <ac:spMk id="143" creationId="{D21F66AB-6D67-4C86-A415-0B6E4EEC5ABA}"/>
          </ac:spMkLst>
        </pc:spChg>
        <pc:spChg chg="add del">
          <ac:chgData name="Pete Smyth (2316422)" userId="S::2316422@student.uwtsd.ac.uk::a2616c6a-f6ed-404a-8b7d-58447d737bf6" providerId="AD" clId="Web-{4E5104FB-798A-AB7D-8CD2-AFC03C564FEF}" dt="2024-03-13T21:03:11.418" v="16"/>
          <ac:spMkLst>
            <pc:docMk/>
            <pc:sldMk cId="2651703877" sldId="256"/>
            <ac:spMk id="147" creationId="{6BB6B482-ACCA-4938-8AEA-49D525C17221}"/>
          </ac:spMkLst>
        </pc:spChg>
        <pc:spChg chg="add del">
          <ac:chgData name="Pete Smyth (2316422)" userId="S::2316422@student.uwtsd.ac.uk::a2616c6a-f6ed-404a-8b7d-58447d737bf6" providerId="AD" clId="Web-{4E5104FB-798A-AB7D-8CD2-AFC03C564FEF}" dt="2024-03-13T21:03:45.733" v="24"/>
          <ac:spMkLst>
            <pc:docMk/>
            <pc:sldMk cId="2651703877" sldId="256"/>
            <ac:spMk id="149" creationId="{33E93247-6229-44AB-A550-739E971E690B}"/>
          </ac:spMkLst>
        </pc:spChg>
        <pc:spChg chg="add del">
          <ac:chgData name="Pete Smyth (2316422)" userId="S::2316422@student.uwtsd.ac.uk::a2616c6a-f6ed-404a-8b7d-58447d737bf6" providerId="AD" clId="Web-{4E5104FB-798A-AB7D-8CD2-AFC03C564FEF}" dt="2024-03-13T21:03:11.418" v="16"/>
          <ac:spMkLst>
            <pc:docMk/>
            <pc:sldMk cId="2651703877" sldId="256"/>
            <ac:spMk id="150" creationId="{33E93247-6229-44AB-A550-739E971E690B}"/>
          </ac:spMkLst>
        </pc:spChg>
        <pc:spChg chg="add del">
          <ac:chgData name="Pete Smyth (2316422)" userId="S::2316422@student.uwtsd.ac.uk::a2616c6a-f6ed-404a-8b7d-58447d737bf6" providerId="AD" clId="Web-{4E5104FB-798A-AB7D-8CD2-AFC03C564FEF}" dt="2024-03-13T21:03:24.060" v="22"/>
          <ac:spMkLst>
            <pc:docMk/>
            <pc:sldMk cId="2651703877" sldId="256"/>
            <ac:spMk id="155" creationId="{33E93247-6229-44AB-A550-739E971E690B}"/>
          </ac:spMkLst>
        </pc:spChg>
        <pc:spChg chg="add del">
          <ac:chgData name="Pete Smyth (2316422)" userId="S::2316422@student.uwtsd.ac.uk::a2616c6a-f6ed-404a-8b7d-58447d737bf6" providerId="AD" clId="Web-{4E5104FB-798A-AB7D-8CD2-AFC03C564FEF}" dt="2024-03-13T21:03:24.060" v="22"/>
          <ac:spMkLst>
            <pc:docMk/>
            <pc:sldMk cId="2651703877" sldId="256"/>
            <ac:spMk id="171" creationId="{6BB6B482-ACCA-4938-8AEA-49D525C17221}"/>
          </ac:spMkLst>
        </pc:spChg>
        <pc:spChg chg="add del">
          <ac:chgData name="Pete Smyth (2316422)" userId="S::2316422@student.uwtsd.ac.uk::a2616c6a-f6ed-404a-8b7d-58447d737bf6" providerId="AD" clId="Web-{4E5104FB-798A-AB7D-8CD2-AFC03C564FEF}" dt="2024-03-13T21:03:50.030" v="26"/>
          <ac:spMkLst>
            <pc:docMk/>
            <pc:sldMk cId="2651703877" sldId="256"/>
            <ac:spMk id="193" creationId="{DEF92653-5D6D-47E6-8744-0DAF76E049C4}"/>
          </ac:spMkLst>
        </pc:spChg>
        <pc:spChg chg="add del">
          <ac:chgData name="Pete Smyth (2316422)" userId="S::2316422@student.uwtsd.ac.uk::a2616c6a-f6ed-404a-8b7d-58447d737bf6" providerId="AD" clId="Web-{4E5104FB-798A-AB7D-8CD2-AFC03C564FEF}" dt="2024-03-13T21:04:03.781" v="43"/>
          <ac:spMkLst>
            <pc:docMk/>
            <pc:sldMk cId="2651703877" sldId="256"/>
            <ac:spMk id="196" creationId="{33E93247-6229-44AB-A550-739E971E690B}"/>
          </ac:spMkLst>
        </pc:spChg>
        <pc:spChg chg="add del">
          <ac:chgData name="Pete Smyth (2316422)" userId="S::2316422@student.uwtsd.ac.uk::a2616c6a-f6ed-404a-8b7d-58447d737bf6" providerId="AD" clId="Web-{4E5104FB-798A-AB7D-8CD2-AFC03C564FEF}" dt="2024-03-13T21:04:03.781" v="43"/>
          <ac:spMkLst>
            <pc:docMk/>
            <pc:sldMk cId="2651703877" sldId="256"/>
            <ac:spMk id="198" creationId="{6BB6B482-ACCA-4938-8AEA-49D525C17221}"/>
          </ac:spMkLst>
        </pc:spChg>
        <pc:spChg chg="add del">
          <ac:chgData name="Pete Smyth (2316422)" userId="S::2316422@student.uwtsd.ac.uk::a2616c6a-f6ed-404a-8b7d-58447d737bf6" providerId="AD" clId="Web-{4E5104FB-798A-AB7D-8CD2-AFC03C564FEF}" dt="2024-03-13T21:05:25.208" v="54"/>
          <ac:spMkLst>
            <pc:docMk/>
            <pc:sldMk cId="2651703877" sldId="256"/>
            <ac:spMk id="200" creationId="{33E93247-6229-44AB-A550-739E971E690B}"/>
          </ac:spMkLst>
        </pc:spChg>
        <pc:spChg chg="add del">
          <ac:chgData name="Pete Smyth (2316422)" userId="S::2316422@student.uwtsd.ac.uk::a2616c6a-f6ed-404a-8b7d-58447d737bf6" providerId="AD" clId="Web-{4E5104FB-798A-AB7D-8CD2-AFC03C564FEF}" dt="2024-03-13T21:04:16.703" v="45"/>
          <ac:spMkLst>
            <pc:docMk/>
            <pc:sldMk cId="2651703877" sldId="256"/>
            <ac:spMk id="201" creationId="{33E93247-6229-44AB-A550-739E971E690B}"/>
          </ac:spMkLst>
        </pc:spChg>
        <pc:spChg chg="add del">
          <ac:chgData name="Pete Smyth (2316422)" userId="S::2316422@student.uwtsd.ac.uk::a2616c6a-f6ed-404a-8b7d-58447d737bf6" providerId="AD" clId="Web-{4E5104FB-798A-AB7D-8CD2-AFC03C564FEF}" dt="2024-03-13T21:04:16.703" v="45"/>
          <ac:spMkLst>
            <pc:docMk/>
            <pc:sldMk cId="2651703877" sldId="256"/>
            <ac:spMk id="204" creationId="{60288950-6DD6-B378-AAB7-420F75ED81C2}"/>
          </ac:spMkLst>
        </pc:spChg>
        <pc:spChg chg="add del">
          <ac:chgData name="Pete Smyth (2316422)" userId="S::2316422@student.uwtsd.ac.uk::a2616c6a-f6ed-404a-8b7d-58447d737bf6" providerId="AD" clId="Web-{4E5104FB-798A-AB7D-8CD2-AFC03C564FEF}" dt="2024-03-13T21:04:24.626" v="47"/>
          <ac:spMkLst>
            <pc:docMk/>
            <pc:sldMk cId="2651703877" sldId="256"/>
            <ac:spMk id="207" creationId="{33E93247-6229-44AB-A550-739E971E690B}"/>
          </ac:spMkLst>
        </pc:spChg>
        <pc:spChg chg="add del">
          <ac:chgData name="Pete Smyth (2316422)" userId="S::2316422@student.uwtsd.ac.uk::a2616c6a-f6ed-404a-8b7d-58447d737bf6" providerId="AD" clId="Web-{4E5104FB-798A-AB7D-8CD2-AFC03C564FEF}" dt="2024-03-13T21:04:24.626" v="47"/>
          <ac:spMkLst>
            <pc:docMk/>
            <pc:sldMk cId="2651703877" sldId="256"/>
            <ac:spMk id="209" creationId="{6BB6B482-ACCA-4938-8AEA-49D525C17221}"/>
          </ac:spMkLst>
        </pc:spChg>
        <pc:spChg chg="add del">
          <ac:chgData name="Pete Smyth (2316422)" userId="S::2316422@student.uwtsd.ac.uk::a2616c6a-f6ed-404a-8b7d-58447d737bf6" providerId="AD" clId="Web-{4E5104FB-798A-AB7D-8CD2-AFC03C564FEF}" dt="2024-03-13T21:05:25.208" v="54"/>
          <ac:spMkLst>
            <pc:docMk/>
            <pc:sldMk cId="2651703877" sldId="256"/>
            <ac:spMk id="211" creationId="{EE5997AC-0325-4416-909F-5CE54C42823F}"/>
          </ac:spMkLst>
        </pc:spChg>
        <pc:spChg chg="add del">
          <ac:chgData name="Pete Smyth (2316422)" userId="S::2316422@student.uwtsd.ac.uk::a2616c6a-f6ed-404a-8b7d-58447d737bf6" providerId="AD" clId="Web-{4E5104FB-798A-AB7D-8CD2-AFC03C564FEF}" dt="2024-03-13T21:04:37.361" v="49"/>
          <ac:spMkLst>
            <pc:docMk/>
            <pc:sldMk cId="2651703877" sldId="256"/>
            <ac:spMk id="212" creationId="{33E93247-6229-44AB-A550-739E971E690B}"/>
          </ac:spMkLst>
        </pc:spChg>
        <pc:spChg chg="add del">
          <ac:chgData name="Pete Smyth (2316422)" userId="S::2316422@student.uwtsd.ac.uk::a2616c6a-f6ed-404a-8b7d-58447d737bf6" providerId="AD" clId="Web-{4E5104FB-798A-AB7D-8CD2-AFC03C564FEF}" dt="2024-03-13T21:06:12.898" v="66"/>
          <ac:spMkLst>
            <pc:docMk/>
            <pc:sldMk cId="2651703877" sldId="256"/>
            <ac:spMk id="216" creationId="{33E93247-6229-44AB-A550-739E971E690B}"/>
          </ac:spMkLst>
        </pc:spChg>
        <pc:spChg chg="add del">
          <ac:chgData name="Pete Smyth (2316422)" userId="S::2316422@student.uwtsd.ac.uk::a2616c6a-f6ed-404a-8b7d-58447d737bf6" providerId="AD" clId="Web-{4E5104FB-798A-AB7D-8CD2-AFC03C564FEF}" dt="2024-03-13T21:05:31.536" v="56"/>
          <ac:spMkLst>
            <pc:docMk/>
            <pc:sldMk cId="2651703877" sldId="256"/>
            <ac:spMk id="217" creationId="{33E93247-6229-44AB-A550-739E971E690B}"/>
          </ac:spMkLst>
        </pc:spChg>
        <pc:spChg chg="add del">
          <ac:chgData name="Pete Smyth (2316422)" userId="S::2316422@student.uwtsd.ac.uk::a2616c6a-f6ed-404a-8b7d-58447d737bf6" providerId="AD" clId="Web-{4E5104FB-798A-AB7D-8CD2-AFC03C564FEF}" dt="2024-03-13T21:05:31.536" v="56"/>
          <ac:spMkLst>
            <pc:docMk/>
            <pc:sldMk cId="2651703877" sldId="256"/>
            <ac:spMk id="220" creationId="{60288950-6DD6-B378-AAB7-420F75ED81C2}"/>
          </ac:spMkLst>
        </pc:spChg>
        <pc:spChg chg="add del">
          <ac:chgData name="Pete Smyth (2316422)" userId="S::2316422@student.uwtsd.ac.uk::a2616c6a-f6ed-404a-8b7d-58447d737bf6" providerId="AD" clId="Web-{4E5104FB-798A-AB7D-8CD2-AFC03C564FEF}" dt="2024-03-13T21:06:12.898" v="66"/>
          <ac:spMkLst>
            <pc:docMk/>
            <pc:sldMk cId="2651703877" sldId="256"/>
            <ac:spMk id="223" creationId="{6BB6B482-ACCA-4938-8AEA-49D525C17221}"/>
          </ac:spMkLst>
        </pc:spChg>
        <pc:spChg chg="add">
          <ac:chgData name="Pete Smyth (2316422)" userId="S::2316422@student.uwtsd.ac.uk::a2616c6a-f6ed-404a-8b7d-58447d737bf6" providerId="AD" clId="Web-{4E5104FB-798A-AB7D-8CD2-AFC03C564FEF}" dt="2024-03-13T21:06:12.929" v="67"/>
          <ac:spMkLst>
            <pc:docMk/>
            <pc:sldMk cId="2651703877" sldId="256"/>
            <ac:spMk id="226" creationId="{33E93247-6229-44AB-A550-739E971E690B}"/>
          </ac:spMkLst>
        </pc:spChg>
        <pc:spChg chg="add">
          <ac:chgData name="Pete Smyth (2316422)" userId="S::2316422@student.uwtsd.ac.uk::a2616c6a-f6ed-404a-8b7d-58447d737bf6" providerId="AD" clId="Web-{4E5104FB-798A-AB7D-8CD2-AFC03C564FEF}" dt="2024-03-13T21:06:12.929" v="67"/>
          <ac:spMkLst>
            <pc:docMk/>
            <pc:sldMk cId="2651703877" sldId="256"/>
            <ac:spMk id="229" creationId="{60288950-6DD6-B378-AAB7-420F75ED81C2}"/>
          </ac:spMkLst>
        </pc:spChg>
        <pc:picChg chg="add del mod">
          <ac:chgData name="Pete Smyth (2316422)" userId="S::2316422@student.uwtsd.ac.uk::a2616c6a-f6ed-404a-8b7d-58447d737bf6" providerId="AD" clId="Web-{4E5104FB-798A-AB7D-8CD2-AFC03C564FEF}" dt="2024-03-13T21:06:05.991" v="64"/>
          <ac:picMkLst>
            <pc:docMk/>
            <pc:sldMk cId="2651703877" sldId="256"/>
            <ac:picMk id="4" creationId="{1D597BA7-8BAD-3596-46F0-F4811D15BE73}"/>
          </ac:picMkLst>
        </pc:picChg>
        <pc:picChg chg="add del">
          <ac:chgData name="Pete Smyth (2316422)" userId="S::2316422@student.uwtsd.ac.uk::a2616c6a-f6ed-404a-8b7d-58447d737bf6" providerId="AD" clId="Web-{4E5104FB-798A-AB7D-8CD2-AFC03C564FEF}" dt="2024-03-13T21:03:11.418" v="16"/>
          <ac:picMkLst>
            <pc:docMk/>
            <pc:sldMk cId="2651703877" sldId="256"/>
            <ac:picMk id="146" creationId="{8A349F41-48CD-1BF8-8993-0DEE56089F7C}"/>
          </ac:picMkLst>
        </pc:picChg>
        <pc:picChg chg="add del">
          <ac:chgData name="Pete Smyth (2316422)" userId="S::2316422@student.uwtsd.ac.uk::a2616c6a-f6ed-404a-8b7d-58447d737bf6" providerId="AD" clId="Web-{4E5104FB-798A-AB7D-8CD2-AFC03C564FEF}" dt="2024-03-13T21:03:24.060" v="22"/>
          <ac:picMkLst>
            <pc:docMk/>
            <pc:sldMk cId="2651703877" sldId="256"/>
            <ac:picMk id="163" creationId="{28119809-13F5-8F15-AE70-5E81ED6569B5}"/>
          </ac:picMkLst>
        </pc:picChg>
        <pc:picChg chg="add del">
          <ac:chgData name="Pete Smyth (2316422)" userId="S::2316422@student.uwtsd.ac.uk::a2616c6a-f6ed-404a-8b7d-58447d737bf6" providerId="AD" clId="Web-{4E5104FB-798A-AB7D-8CD2-AFC03C564FEF}" dt="2024-03-13T21:03:45.733" v="24"/>
          <ac:picMkLst>
            <pc:docMk/>
            <pc:sldMk cId="2651703877" sldId="256"/>
            <ac:picMk id="185" creationId="{B2028BDB-02E4-A2EF-C2AA-8CAA3F7A932F}"/>
          </ac:picMkLst>
        </pc:picChg>
        <pc:picChg chg="add del">
          <ac:chgData name="Pete Smyth (2316422)" userId="S::2316422@student.uwtsd.ac.uk::a2616c6a-f6ed-404a-8b7d-58447d737bf6" providerId="AD" clId="Web-{4E5104FB-798A-AB7D-8CD2-AFC03C564FEF}" dt="2024-03-13T21:04:03.781" v="43"/>
          <ac:picMkLst>
            <pc:docMk/>
            <pc:sldMk cId="2651703877" sldId="256"/>
            <ac:picMk id="197" creationId="{FDAFF784-0081-C019-2527-E69AE3955ECC}"/>
          </ac:picMkLst>
        </pc:picChg>
        <pc:picChg chg="add del">
          <ac:chgData name="Pete Smyth (2316422)" userId="S::2316422@student.uwtsd.ac.uk::a2616c6a-f6ed-404a-8b7d-58447d737bf6" providerId="AD" clId="Web-{4E5104FB-798A-AB7D-8CD2-AFC03C564FEF}" dt="2024-03-13T21:04:16.703" v="45"/>
          <ac:picMkLst>
            <pc:docMk/>
            <pc:sldMk cId="2651703877" sldId="256"/>
            <ac:picMk id="203" creationId="{5DD69B0D-6AD0-9F9E-1A12-4B1ACF9CA438}"/>
          </ac:picMkLst>
        </pc:picChg>
        <pc:picChg chg="add del">
          <ac:chgData name="Pete Smyth (2316422)" userId="S::2316422@student.uwtsd.ac.uk::a2616c6a-f6ed-404a-8b7d-58447d737bf6" providerId="AD" clId="Web-{4E5104FB-798A-AB7D-8CD2-AFC03C564FEF}" dt="2024-03-13T21:05:25.208" v="54"/>
          <ac:picMkLst>
            <pc:docMk/>
            <pc:sldMk cId="2651703877" sldId="256"/>
            <ac:picMk id="206" creationId="{7ED23A1C-3372-751D-C41E-89EFC62B3130}"/>
          </ac:picMkLst>
        </pc:picChg>
        <pc:picChg chg="add del">
          <ac:chgData name="Pete Smyth (2316422)" userId="S::2316422@student.uwtsd.ac.uk::a2616c6a-f6ed-404a-8b7d-58447d737bf6" providerId="AD" clId="Web-{4E5104FB-798A-AB7D-8CD2-AFC03C564FEF}" dt="2024-03-13T21:04:24.626" v="47"/>
          <ac:picMkLst>
            <pc:docMk/>
            <pc:sldMk cId="2651703877" sldId="256"/>
            <ac:picMk id="208" creationId="{FDAFF784-0081-C019-2527-E69AE3955ECC}"/>
          </ac:picMkLst>
        </pc:picChg>
        <pc:picChg chg="add del">
          <ac:chgData name="Pete Smyth (2316422)" userId="S::2316422@student.uwtsd.ac.uk::a2616c6a-f6ed-404a-8b7d-58447d737bf6" providerId="AD" clId="Web-{4E5104FB-798A-AB7D-8CD2-AFC03C564FEF}" dt="2024-03-13T21:04:37.361" v="49"/>
          <ac:picMkLst>
            <pc:docMk/>
            <pc:sldMk cId="2651703877" sldId="256"/>
            <ac:picMk id="214" creationId="{5A507F50-DF30-DD4A-0277-5D75B246D864}"/>
          </ac:picMkLst>
        </pc:picChg>
        <pc:picChg chg="add del">
          <ac:chgData name="Pete Smyth (2316422)" userId="S::2316422@student.uwtsd.ac.uk::a2616c6a-f6ed-404a-8b7d-58447d737bf6" providerId="AD" clId="Web-{4E5104FB-798A-AB7D-8CD2-AFC03C564FEF}" dt="2024-03-13T21:05:31.536" v="56"/>
          <ac:picMkLst>
            <pc:docMk/>
            <pc:sldMk cId="2651703877" sldId="256"/>
            <ac:picMk id="219" creationId="{C8BFD4AB-87C6-0CCA-AA96-4EBED39D8C40}"/>
          </ac:picMkLst>
        </pc:picChg>
        <pc:picChg chg="add del">
          <ac:chgData name="Pete Smyth (2316422)" userId="S::2316422@student.uwtsd.ac.uk::a2616c6a-f6ed-404a-8b7d-58447d737bf6" providerId="AD" clId="Web-{4E5104FB-798A-AB7D-8CD2-AFC03C564FEF}" dt="2024-03-13T21:06:12.898" v="66"/>
          <ac:picMkLst>
            <pc:docMk/>
            <pc:sldMk cId="2651703877" sldId="256"/>
            <ac:picMk id="222" creationId="{F32D343A-F178-5D6A-41DF-E43957367168}"/>
          </ac:picMkLst>
        </pc:picChg>
        <pc:picChg chg="add">
          <ac:chgData name="Pete Smyth (2316422)" userId="S::2316422@student.uwtsd.ac.uk::a2616c6a-f6ed-404a-8b7d-58447d737bf6" providerId="AD" clId="Web-{4E5104FB-798A-AB7D-8CD2-AFC03C564FEF}" dt="2024-03-13T21:06:12.929" v="67"/>
          <ac:picMkLst>
            <pc:docMk/>
            <pc:sldMk cId="2651703877" sldId="256"/>
            <ac:picMk id="228" creationId="{BA46A0C7-371F-1D4C-98FC-AC819CCFAA62}"/>
          </ac:picMkLst>
        </pc:picChg>
        <pc:cxnChg chg="add del">
          <ac:chgData name="Pete Smyth (2316422)" userId="S::2316422@student.uwtsd.ac.uk::a2616c6a-f6ed-404a-8b7d-58447d737bf6" providerId="AD" clId="Web-{4E5104FB-798A-AB7D-8CD2-AFC03C564FEF}" dt="2024-03-13T21:06:12.929" v="67"/>
          <ac:cxnSpMkLst>
            <pc:docMk/>
            <pc:sldMk cId="2651703877" sldId="256"/>
            <ac:cxnSpMk id="142" creationId="{EE2E603F-4A95-4FE8-BB06-211DFD75DBEF}"/>
          </ac:cxnSpMkLst>
        </pc:cxnChg>
        <pc:cxnChg chg="add del">
          <ac:chgData name="Pete Smyth (2316422)" userId="S::2316422@student.uwtsd.ac.uk::a2616c6a-f6ed-404a-8b7d-58447d737bf6" providerId="AD" clId="Web-{4E5104FB-798A-AB7D-8CD2-AFC03C564FEF}" dt="2024-03-13T21:06:12.929" v="67"/>
          <ac:cxnSpMkLst>
            <pc:docMk/>
            <pc:sldMk cId="2651703877" sldId="256"/>
            <ac:cxnSpMk id="144" creationId="{0B66F5E1-B07D-4718-F4B4-5FCE4B7E8F44}"/>
          </ac:cxnSpMkLst>
        </pc:cxnChg>
        <pc:cxnChg chg="add del">
          <ac:chgData name="Pete Smyth (2316422)" userId="S::2316422@student.uwtsd.ac.uk::a2616c6a-f6ed-404a-8b7d-58447d737bf6" providerId="AD" clId="Web-{4E5104FB-798A-AB7D-8CD2-AFC03C564FEF}" dt="2024-03-13T21:03:11.418" v="16"/>
          <ac:cxnSpMkLst>
            <pc:docMk/>
            <pc:sldMk cId="2651703877" sldId="256"/>
            <ac:cxnSpMk id="148" creationId="{EE2E603F-4A95-4FE8-BB06-211DFD75DBEF}"/>
          </ac:cxnSpMkLst>
        </pc:cxnChg>
        <pc:cxnChg chg="add del">
          <ac:chgData name="Pete Smyth (2316422)" userId="S::2316422@student.uwtsd.ac.uk::a2616c6a-f6ed-404a-8b7d-58447d737bf6" providerId="AD" clId="Web-{4E5104FB-798A-AB7D-8CD2-AFC03C564FEF}" dt="2024-03-13T21:03:24.060" v="22"/>
          <ac:cxnSpMkLst>
            <pc:docMk/>
            <pc:sldMk cId="2651703877" sldId="256"/>
            <ac:cxnSpMk id="179" creationId="{EE2E603F-4A95-4FE8-BB06-211DFD75DBEF}"/>
          </ac:cxnSpMkLst>
        </pc:cxnChg>
        <pc:cxnChg chg="add del">
          <ac:chgData name="Pete Smyth (2316422)" userId="S::2316422@student.uwtsd.ac.uk::a2616c6a-f6ed-404a-8b7d-58447d737bf6" providerId="AD" clId="Web-{4E5104FB-798A-AB7D-8CD2-AFC03C564FEF}" dt="2024-03-13T21:03:45.733" v="24"/>
          <ac:cxnSpMkLst>
            <pc:docMk/>
            <pc:sldMk cId="2651703877" sldId="256"/>
            <ac:cxnSpMk id="184" creationId="{EE2E603F-4A95-4FE8-BB06-211DFD75DBEF}"/>
          </ac:cxnSpMkLst>
        </pc:cxnChg>
        <pc:cxnChg chg="add del">
          <ac:chgData name="Pete Smyth (2316422)" userId="S::2316422@student.uwtsd.ac.uk::a2616c6a-f6ed-404a-8b7d-58447d737bf6" providerId="AD" clId="Web-{4E5104FB-798A-AB7D-8CD2-AFC03C564FEF}" dt="2024-03-13T21:03:50.030" v="26"/>
          <ac:cxnSpMkLst>
            <pc:docMk/>
            <pc:sldMk cId="2651703877" sldId="256"/>
            <ac:cxnSpMk id="194" creationId="{9CA98CE3-81A7-4FFE-A047-9AA65998D877}"/>
          </ac:cxnSpMkLst>
        </pc:cxnChg>
        <pc:cxnChg chg="add del">
          <ac:chgData name="Pete Smyth (2316422)" userId="S::2316422@student.uwtsd.ac.uk::a2616c6a-f6ed-404a-8b7d-58447d737bf6" providerId="AD" clId="Web-{4E5104FB-798A-AB7D-8CD2-AFC03C564FEF}" dt="2024-03-13T21:03:50.030" v="26"/>
          <ac:cxnSpMkLst>
            <pc:docMk/>
            <pc:sldMk cId="2651703877" sldId="256"/>
            <ac:cxnSpMk id="195" creationId="{18D91C2B-BDB9-49BE-9C44-E0CFE597ABFE}"/>
          </ac:cxnSpMkLst>
        </pc:cxnChg>
        <pc:cxnChg chg="add del">
          <ac:chgData name="Pete Smyth (2316422)" userId="S::2316422@student.uwtsd.ac.uk::a2616c6a-f6ed-404a-8b7d-58447d737bf6" providerId="AD" clId="Web-{4E5104FB-798A-AB7D-8CD2-AFC03C564FEF}" dt="2024-03-13T21:04:03.781" v="43"/>
          <ac:cxnSpMkLst>
            <pc:docMk/>
            <pc:sldMk cId="2651703877" sldId="256"/>
            <ac:cxnSpMk id="199" creationId="{EE2E603F-4A95-4FE8-BB06-211DFD75DBEF}"/>
          </ac:cxnSpMkLst>
        </pc:cxnChg>
        <pc:cxnChg chg="add del">
          <ac:chgData name="Pete Smyth (2316422)" userId="S::2316422@student.uwtsd.ac.uk::a2616c6a-f6ed-404a-8b7d-58447d737bf6" providerId="AD" clId="Web-{4E5104FB-798A-AB7D-8CD2-AFC03C564FEF}" dt="2024-03-13T21:04:16.703" v="45"/>
          <ac:cxnSpMkLst>
            <pc:docMk/>
            <pc:sldMk cId="2651703877" sldId="256"/>
            <ac:cxnSpMk id="202" creationId="{EE2E603F-4A95-4FE8-BB06-211DFD75DBEF}"/>
          </ac:cxnSpMkLst>
        </pc:cxnChg>
        <pc:cxnChg chg="add del">
          <ac:chgData name="Pete Smyth (2316422)" userId="S::2316422@student.uwtsd.ac.uk::a2616c6a-f6ed-404a-8b7d-58447d737bf6" providerId="AD" clId="Web-{4E5104FB-798A-AB7D-8CD2-AFC03C564FEF}" dt="2024-03-13T21:04:16.703" v="45"/>
          <ac:cxnSpMkLst>
            <pc:docMk/>
            <pc:sldMk cId="2651703877" sldId="256"/>
            <ac:cxnSpMk id="205" creationId="{3F57B355-2461-FF7A-465C-500805A97584}"/>
          </ac:cxnSpMkLst>
        </pc:cxnChg>
        <pc:cxnChg chg="add del">
          <ac:chgData name="Pete Smyth (2316422)" userId="S::2316422@student.uwtsd.ac.uk::a2616c6a-f6ed-404a-8b7d-58447d737bf6" providerId="AD" clId="Web-{4E5104FB-798A-AB7D-8CD2-AFC03C564FEF}" dt="2024-03-13T21:04:24.626" v="47"/>
          <ac:cxnSpMkLst>
            <pc:docMk/>
            <pc:sldMk cId="2651703877" sldId="256"/>
            <ac:cxnSpMk id="210" creationId="{EE2E603F-4A95-4FE8-BB06-211DFD75DBEF}"/>
          </ac:cxnSpMkLst>
        </pc:cxnChg>
        <pc:cxnChg chg="add del">
          <ac:chgData name="Pete Smyth (2316422)" userId="S::2316422@student.uwtsd.ac.uk::a2616c6a-f6ed-404a-8b7d-58447d737bf6" providerId="AD" clId="Web-{4E5104FB-798A-AB7D-8CD2-AFC03C564FEF}" dt="2024-03-13T21:04:37.361" v="49"/>
          <ac:cxnSpMkLst>
            <pc:docMk/>
            <pc:sldMk cId="2651703877" sldId="256"/>
            <ac:cxnSpMk id="213" creationId="{EE2E603F-4A95-4FE8-BB06-211DFD75DBEF}"/>
          </ac:cxnSpMkLst>
        </pc:cxnChg>
        <pc:cxnChg chg="add del">
          <ac:chgData name="Pete Smyth (2316422)" userId="S::2316422@student.uwtsd.ac.uk::a2616c6a-f6ed-404a-8b7d-58447d737bf6" providerId="AD" clId="Web-{4E5104FB-798A-AB7D-8CD2-AFC03C564FEF}" dt="2024-03-13T21:05:25.208" v="54"/>
          <ac:cxnSpMkLst>
            <pc:docMk/>
            <pc:sldMk cId="2651703877" sldId="256"/>
            <ac:cxnSpMk id="215" creationId="{EE2E603F-4A95-4FE8-BB06-211DFD75DBEF}"/>
          </ac:cxnSpMkLst>
        </pc:cxnChg>
        <pc:cxnChg chg="add del">
          <ac:chgData name="Pete Smyth (2316422)" userId="S::2316422@student.uwtsd.ac.uk::a2616c6a-f6ed-404a-8b7d-58447d737bf6" providerId="AD" clId="Web-{4E5104FB-798A-AB7D-8CD2-AFC03C564FEF}" dt="2024-03-13T21:05:31.536" v="56"/>
          <ac:cxnSpMkLst>
            <pc:docMk/>
            <pc:sldMk cId="2651703877" sldId="256"/>
            <ac:cxnSpMk id="218" creationId="{EE2E603F-4A95-4FE8-BB06-211DFD75DBEF}"/>
          </ac:cxnSpMkLst>
        </pc:cxnChg>
        <pc:cxnChg chg="add del">
          <ac:chgData name="Pete Smyth (2316422)" userId="S::2316422@student.uwtsd.ac.uk::a2616c6a-f6ed-404a-8b7d-58447d737bf6" providerId="AD" clId="Web-{4E5104FB-798A-AB7D-8CD2-AFC03C564FEF}" dt="2024-03-13T21:05:31.536" v="56"/>
          <ac:cxnSpMkLst>
            <pc:docMk/>
            <pc:sldMk cId="2651703877" sldId="256"/>
            <ac:cxnSpMk id="221" creationId="{3F57B355-2461-FF7A-465C-500805A97584}"/>
          </ac:cxnSpMkLst>
        </pc:cxnChg>
        <pc:cxnChg chg="add del">
          <ac:chgData name="Pete Smyth (2316422)" userId="S::2316422@student.uwtsd.ac.uk::a2616c6a-f6ed-404a-8b7d-58447d737bf6" providerId="AD" clId="Web-{4E5104FB-798A-AB7D-8CD2-AFC03C564FEF}" dt="2024-03-13T21:06:12.898" v="66"/>
          <ac:cxnSpMkLst>
            <pc:docMk/>
            <pc:sldMk cId="2651703877" sldId="256"/>
            <ac:cxnSpMk id="224" creationId="{EE2E603F-4A95-4FE8-BB06-211DFD75DBEF}"/>
          </ac:cxnSpMkLst>
        </pc:cxnChg>
        <pc:cxnChg chg="add">
          <ac:chgData name="Pete Smyth (2316422)" userId="S::2316422@student.uwtsd.ac.uk::a2616c6a-f6ed-404a-8b7d-58447d737bf6" providerId="AD" clId="Web-{4E5104FB-798A-AB7D-8CD2-AFC03C564FEF}" dt="2024-03-13T21:06:12.929" v="67"/>
          <ac:cxnSpMkLst>
            <pc:docMk/>
            <pc:sldMk cId="2651703877" sldId="256"/>
            <ac:cxnSpMk id="227" creationId="{EE2E603F-4A95-4FE8-BB06-211DFD75DBEF}"/>
          </ac:cxnSpMkLst>
        </pc:cxnChg>
        <pc:cxnChg chg="add">
          <ac:chgData name="Pete Smyth (2316422)" userId="S::2316422@student.uwtsd.ac.uk::a2616c6a-f6ed-404a-8b7d-58447d737bf6" providerId="AD" clId="Web-{4E5104FB-798A-AB7D-8CD2-AFC03C564FEF}" dt="2024-03-13T21:06:12.929" v="67"/>
          <ac:cxnSpMkLst>
            <pc:docMk/>
            <pc:sldMk cId="2651703877" sldId="256"/>
            <ac:cxnSpMk id="230" creationId="{3F57B355-2461-FF7A-465C-500805A97584}"/>
          </ac:cxnSpMkLst>
        </pc:cxnChg>
      </pc:sldChg>
      <pc:sldChg chg="modSp">
        <pc:chgData name="Pete Smyth (2316422)" userId="S::2316422@student.uwtsd.ac.uk::a2616c6a-f6ed-404a-8b7d-58447d737bf6" providerId="AD" clId="Web-{4E5104FB-798A-AB7D-8CD2-AFC03C564FEF}" dt="2024-03-13T21:09:17.066" v="112"/>
        <pc:sldMkLst>
          <pc:docMk/>
          <pc:sldMk cId="2251985083" sldId="257"/>
        </pc:sldMkLst>
        <pc:spChg chg="mod">
          <ac:chgData name="Pete Smyth (2316422)" userId="S::2316422@student.uwtsd.ac.uk::a2616c6a-f6ed-404a-8b7d-58447d737bf6" providerId="AD" clId="Web-{4E5104FB-798A-AB7D-8CD2-AFC03C564FEF}" dt="2024-03-13T21:09:17.066" v="112"/>
          <ac:spMkLst>
            <pc:docMk/>
            <pc:sldMk cId="2251985083" sldId="257"/>
            <ac:spMk id="3" creationId="{82964555-50AE-AE52-B1D0-6E05C8AF2DC2}"/>
          </ac:spMkLst>
        </pc:spChg>
      </pc:sldChg>
      <pc:sldChg chg="addSp modSp">
        <pc:chgData name="Pete Smyth (2316422)" userId="S::2316422@student.uwtsd.ac.uk::a2616c6a-f6ed-404a-8b7d-58447d737bf6" providerId="AD" clId="Web-{4E5104FB-798A-AB7D-8CD2-AFC03C564FEF}" dt="2024-03-13T21:46:46.533" v="298" actId="20577"/>
        <pc:sldMkLst>
          <pc:docMk/>
          <pc:sldMk cId="2582620744" sldId="259"/>
        </pc:sldMkLst>
        <pc:spChg chg="mod">
          <ac:chgData name="Pete Smyth (2316422)" userId="S::2316422@student.uwtsd.ac.uk::a2616c6a-f6ed-404a-8b7d-58447d737bf6" providerId="AD" clId="Web-{4E5104FB-798A-AB7D-8CD2-AFC03C564FEF}" dt="2024-03-13T21:46:03.327" v="270" actId="20577"/>
          <ac:spMkLst>
            <pc:docMk/>
            <pc:sldMk cId="2582620744" sldId="259"/>
            <ac:spMk id="2" creationId="{FBE7F135-F624-BC96-B09D-A4F976CD3AF0}"/>
          </ac:spMkLst>
        </pc:spChg>
        <pc:spChg chg="add mod">
          <ac:chgData name="Pete Smyth (2316422)" userId="S::2316422@student.uwtsd.ac.uk::a2616c6a-f6ed-404a-8b7d-58447d737bf6" providerId="AD" clId="Web-{4E5104FB-798A-AB7D-8CD2-AFC03C564FEF}" dt="2024-03-13T21:46:46.533" v="298" actId="20577"/>
          <ac:spMkLst>
            <pc:docMk/>
            <pc:sldMk cId="2582620744" sldId="259"/>
            <ac:spMk id="3" creationId="{81C4C9CB-FE48-A3E3-1C74-CBF05C210EFC}"/>
          </ac:spMkLst>
        </pc:spChg>
        <pc:graphicFrameChg chg="mod modGraphic">
          <ac:chgData name="Pete Smyth (2316422)" userId="S::2316422@student.uwtsd.ac.uk::a2616c6a-f6ed-404a-8b7d-58447d737bf6" providerId="AD" clId="Web-{4E5104FB-798A-AB7D-8CD2-AFC03C564FEF}" dt="2024-03-13T21:22:54.804" v="193"/>
          <ac:graphicFrameMkLst>
            <pc:docMk/>
            <pc:sldMk cId="2582620744" sldId="259"/>
            <ac:graphicFrameMk id="7" creationId="{EBBAD6CF-DD3E-5F4E-3CB1-897FAC13E8BE}"/>
          </ac:graphicFrameMkLst>
        </pc:graphicFrameChg>
        <pc:graphicFrameChg chg="mod modGraphic">
          <ac:chgData name="Pete Smyth (2316422)" userId="S::2316422@student.uwtsd.ac.uk::a2616c6a-f6ed-404a-8b7d-58447d737bf6" providerId="AD" clId="Web-{4E5104FB-798A-AB7D-8CD2-AFC03C564FEF}" dt="2024-03-13T21:11:05.025" v="131"/>
          <ac:graphicFrameMkLst>
            <pc:docMk/>
            <pc:sldMk cId="2582620744" sldId="259"/>
            <ac:graphicFrameMk id="14" creationId="{770C6918-3E77-FDDC-92DF-F6F6AA6704FD}"/>
          </ac:graphicFrameMkLst>
        </pc:graphicFrameChg>
        <pc:picChg chg="mod">
          <ac:chgData name="Pete Smyth (2316422)" userId="S::2316422@student.uwtsd.ac.uk::a2616c6a-f6ed-404a-8b7d-58447d737bf6" providerId="AD" clId="Web-{4E5104FB-798A-AB7D-8CD2-AFC03C564FEF}" dt="2024-03-13T21:10:42.868" v="123" actId="1076"/>
          <ac:picMkLst>
            <pc:docMk/>
            <pc:sldMk cId="2582620744" sldId="259"/>
            <ac:picMk id="23" creationId="{44F303D5-9B3A-8C45-E7E7-ED7D0EE3F8E6}"/>
          </ac:picMkLst>
        </pc:picChg>
        <pc:picChg chg="mod">
          <ac:chgData name="Pete Smyth (2316422)" userId="S::2316422@student.uwtsd.ac.uk::a2616c6a-f6ed-404a-8b7d-58447d737bf6" providerId="AD" clId="Web-{4E5104FB-798A-AB7D-8CD2-AFC03C564FEF}" dt="2024-03-13T21:10:48.181" v="125" actId="1076"/>
          <ac:picMkLst>
            <pc:docMk/>
            <pc:sldMk cId="2582620744" sldId="259"/>
            <ac:picMk id="24" creationId="{7F41ECA1-9E8A-851A-41D4-FF2142E84A49}"/>
          </ac:picMkLst>
        </pc:picChg>
      </pc:sldChg>
      <pc:sldChg chg="modSp">
        <pc:chgData name="Pete Smyth (2316422)" userId="S::2316422@student.uwtsd.ac.uk::a2616c6a-f6ed-404a-8b7d-58447d737bf6" providerId="AD" clId="Web-{4E5104FB-798A-AB7D-8CD2-AFC03C564FEF}" dt="2024-03-13T21:50:52.270" v="332" actId="20577"/>
        <pc:sldMkLst>
          <pc:docMk/>
          <pc:sldMk cId="2101823721" sldId="261"/>
        </pc:sldMkLst>
        <pc:spChg chg="mod">
          <ac:chgData name="Pete Smyth (2316422)" userId="S::2316422@student.uwtsd.ac.uk::a2616c6a-f6ed-404a-8b7d-58447d737bf6" providerId="AD" clId="Web-{4E5104FB-798A-AB7D-8CD2-AFC03C564FEF}" dt="2024-03-13T21:50:52.270" v="332" actId="20577"/>
          <ac:spMkLst>
            <pc:docMk/>
            <pc:sldMk cId="2101823721" sldId="261"/>
            <ac:spMk id="2" creationId="{FB636A32-62A4-8FBF-76D5-73916B04D917}"/>
          </ac:spMkLst>
        </pc:spChg>
        <pc:spChg chg="mod">
          <ac:chgData name="Pete Smyth (2316422)" userId="S::2316422@student.uwtsd.ac.uk::a2616c6a-f6ed-404a-8b7d-58447d737bf6" providerId="AD" clId="Web-{4E5104FB-798A-AB7D-8CD2-AFC03C564FEF}" dt="2024-03-13T21:50:28.941" v="326" actId="20577"/>
          <ac:spMkLst>
            <pc:docMk/>
            <pc:sldMk cId="2101823721" sldId="261"/>
            <ac:spMk id="3" creationId="{F1CD4645-27BC-9F70-014D-3CAFBFBD383A}"/>
          </ac:spMkLst>
        </pc:spChg>
      </pc:sldChg>
      <pc:sldChg chg="addSp delSp modSp">
        <pc:chgData name="Pete Smyth (2316422)" userId="S::2316422@student.uwtsd.ac.uk::a2616c6a-f6ed-404a-8b7d-58447d737bf6" providerId="AD" clId="Web-{4E5104FB-798A-AB7D-8CD2-AFC03C564FEF}" dt="2024-03-13T21:55:08.490" v="346"/>
        <pc:sldMkLst>
          <pc:docMk/>
          <pc:sldMk cId="3499355455" sldId="262"/>
        </pc:sldMkLst>
        <pc:spChg chg="add del">
          <ac:chgData name="Pete Smyth (2316422)" userId="S::2316422@student.uwtsd.ac.uk::a2616c6a-f6ed-404a-8b7d-58447d737bf6" providerId="AD" clId="Web-{4E5104FB-798A-AB7D-8CD2-AFC03C564FEF}" dt="2024-03-13T21:55:06.177" v="345"/>
          <ac:spMkLst>
            <pc:docMk/>
            <pc:sldMk cId="3499355455" sldId="262"/>
            <ac:spMk id="2" creationId="{AB0142E5-913A-3D76-9CED-E451A22A04A7}"/>
          </ac:spMkLst>
        </pc:spChg>
        <pc:spChg chg="add del">
          <ac:chgData name="Pete Smyth (2316422)" userId="S::2316422@student.uwtsd.ac.uk::a2616c6a-f6ed-404a-8b7d-58447d737bf6" providerId="AD" clId="Web-{4E5104FB-798A-AB7D-8CD2-AFC03C564FEF}" dt="2024-03-13T21:55:08.490" v="346"/>
          <ac:spMkLst>
            <pc:docMk/>
            <pc:sldMk cId="3499355455" sldId="262"/>
            <ac:spMk id="3" creationId="{CA870C70-0422-52A1-41DC-DC7AFE981FA1}"/>
          </ac:spMkLst>
        </pc:spChg>
        <pc:spChg chg="add del mod">
          <ac:chgData name="Pete Smyth (2316422)" userId="S::2316422@student.uwtsd.ac.uk::a2616c6a-f6ed-404a-8b7d-58447d737bf6" providerId="AD" clId="Web-{4E5104FB-798A-AB7D-8CD2-AFC03C564FEF}" dt="2024-03-13T21:55:03.896" v="344"/>
          <ac:spMkLst>
            <pc:docMk/>
            <pc:sldMk cId="3499355455" sldId="262"/>
            <ac:spMk id="7" creationId="{82964555-50AE-AE52-B1D0-6E05C8AF2DC2}"/>
          </ac:spMkLst>
        </pc:spChg>
      </pc:sldChg>
      <pc:sldChg chg="addSp delSp modSp addCm">
        <pc:chgData name="Pete Smyth (2316422)" userId="S::2316422@student.uwtsd.ac.uk::a2616c6a-f6ed-404a-8b7d-58447d737bf6" providerId="AD" clId="Web-{4E5104FB-798A-AB7D-8CD2-AFC03C564FEF}" dt="2024-03-13T21:52:02.775" v="335"/>
        <pc:sldMkLst>
          <pc:docMk/>
          <pc:sldMk cId="3317613277" sldId="263"/>
        </pc:sldMkLst>
        <pc:spChg chg="del">
          <ac:chgData name="Pete Smyth (2316422)" userId="S::2316422@student.uwtsd.ac.uk::a2616c6a-f6ed-404a-8b7d-58447d737bf6" providerId="AD" clId="Web-{4E5104FB-798A-AB7D-8CD2-AFC03C564FEF}" dt="2024-03-13T21:50:59.864" v="333"/>
          <ac:spMkLst>
            <pc:docMk/>
            <pc:sldMk cId="3317613277" sldId="263"/>
            <ac:spMk id="2" creationId="{119B31A1-894B-EFF9-AF72-2B62D4B2653F}"/>
          </ac:spMkLst>
        </pc:spChg>
        <pc:spChg chg="add del mod">
          <ac:chgData name="Pete Smyth (2316422)" userId="S::2316422@student.uwtsd.ac.uk::a2616c6a-f6ed-404a-8b7d-58447d737bf6" providerId="AD" clId="Web-{4E5104FB-798A-AB7D-8CD2-AFC03C564FEF}" dt="2024-03-13T21:51:04.427" v="334"/>
          <ac:spMkLst>
            <pc:docMk/>
            <pc:sldMk cId="3317613277" sldId="263"/>
            <ac:spMk id="8" creationId="{0587C335-5F84-4F72-807C-2A076A7D28A4}"/>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4E5104FB-798A-AB7D-8CD2-AFC03C564FEF}" dt="2024-03-13T21:52:02.775" v="335"/>
              <pc2:cmMkLst xmlns:pc2="http://schemas.microsoft.com/office/powerpoint/2019/9/main/command">
                <pc:docMk/>
                <pc:sldMk cId="3317613277" sldId="263"/>
                <pc2:cmMk id="{854EA867-E5A3-40F0-96BA-0073CDB6E428}"/>
              </pc2:cmMkLst>
            </pc226:cmChg>
          </p:ext>
        </pc:extLst>
      </pc:sldChg>
      <pc:sldChg chg="addSp modSp addCm modCm">
        <pc:chgData name="Pete Smyth (2316422)" userId="S::2316422@student.uwtsd.ac.uk::a2616c6a-f6ed-404a-8b7d-58447d737bf6" providerId="AD" clId="Web-{4E5104FB-798A-AB7D-8CD2-AFC03C564FEF}" dt="2024-03-13T21:53:58.110" v="337" actId="20577"/>
        <pc:sldMkLst>
          <pc:docMk/>
          <pc:sldMk cId="2487614440" sldId="264"/>
        </pc:sldMkLst>
        <pc:spChg chg="add mod">
          <ac:chgData name="Pete Smyth (2316422)" userId="S::2316422@student.uwtsd.ac.uk::a2616c6a-f6ed-404a-8b7d-58447d737bf6" providerId="AD" clId="Web-{4E5104FB-798A-AB7D-8CD2-AFC03C564FEF}" dt="2024-03-13T21:53:58.110" v="337" actId="20577"/>
          <ac:spMkLst>
            <pc:docMk/>
            <pc:sldMk cId="2487614440" sldId="264"/>
            <ac:spMk id="7" creationId="{4E4AEBD7-D5D5-2DF8-A422-8C20C2249147}"/>
          </ac:spMkLst>
        </pc:spChg>
        <pc:extLst>
          <p:ext xmlns:p="http://schemas.openxmlformats.org/presentationml/2006/main" uri="{D6D511B9-2390-475A-947B-AFAB55BFBCF1}">
            <pc226:cmChg xmlns:pc226="http://schemas.microsoft.com/office/powerpoint/2022/06/main/command" chg="add mod">
              <pc226:chgData name="Pete Smyth (2316422)" userId="S::2316422@student.uwtsd.ac.uk::a2616c6a-f6ed-404a-8b7d-58447d737bf6" providerId="AD" clId="Web-{4E5104FB-798A-AB7D-8CD2-AFC03C564FEF}" dt="2024-03-13T21:53:54.266" v="336"/>
              <pc2:cmMkLst xmlns:pc2="http://schemas.microsoft.com/office/powerpoint/2019/9/main/command">
                <pc:docMk/>
                <pc:sldMk cId="2487614440" sldId="264"/>
                <pc2:cmMk id="{B7B4288D-2AEA-4C94-8053-66EDD961AD8B}"/>
              </pc2:cmMkLst>
            </pc226:cmChg>
          </p:ext>
        </pc:extLst>
      </pc:sldChg>
      <pc:sldChg chg="modSp">
        <pc:chgData name="Pete Smyth (2316422)" userId="S::2316422@student.uwtsd.ac.uk::a2616c6a-f6ed-404a-8b7d-58447d737bf6" providerId="AD" clId="Web-{4E5104FB-798A-AB7D-8CD2-AFC03C564FEF}" dt="2024-03-13T21:50:45.988" v="331" actId="20577"/>
        <pc:sldMkLst>
          <pc:docMk/>
          <pc:sldMk cId="832935103" sldId="265"/>
        </pc:sldMkLst>
        <pc:spChg chg="mod">
          <ac:chgData name="Pete Smyth (2316422)" userId="S::2316422@student.uwtsd.ac.uk::a2616c6a-f6ed-404a-8b7d-58447d737bf6" providerId="AD" clId="Web-{4E5104FB-798A-AB7D-8CD2-AFC03C564FEF}" dt="2024-03-13T21:50:45.988" v="331" actId="20577"/>
          <ac:spMkLst>
            <pc:docMk/>
            <pc:sldMk cId="832935103" sldId="265"/>
            <ac:spMk id="2" creationId="{794ED004-BA8C-6D47-3341-DAB8AD8D1831}"/>
          </ac:spMkLst>
        </pc:spChg>
        <pc:spChg chg="mod">
          <ac:chgData name="Pete Smyth (2316422)" userId="S::2316422@student.uwtsd.ac.uk::a2616c6a-f6ed-404a-8b7d-58447d737bf6" providerId="AD" clId="Web-{4E5104FB-798A-AB7D-8CD2-AFC03C564FEF}" dt="2024-03-13T21:50:34.238" v="329" actId="20577"/>
          <ac:spMkLst>
            <pc:docMk/>
            <pc:sldMk cId="832935103" sldId="265"/>
            <ac:spMk id="3" creationId="{E58C754D-2E1C-28B3-F0DF-2B4979B76826}"/>
          </ac:spMkLst>
        </pc:spChg>
      </pc:sldChg>
      <pc:sldChg chg="modSp addCm">
        <pc:chgData name="Pete Smyth (2316422)" userId="S::2316422@student.uwtsd.ac.uk::a2616c6a-f6ed-404a-8b7d-58447d737bf6" providerId="AD" clId="Web-{4E5104FB-798A-AB7D-8CD2-AFC03C564FEF}" dt="2024-03-13T21:33:39.093" v="195"/>
        <pc:sldMkLst>
          <pc:docMk/>
          <pc:sldMk cId="3739786147" sldId="266"/>
        </pc:sldMkLst>
        <pc:spChg chg="mod">
          <ac:chgData name="Pete Smyth (2316422)" userId="S::2316422@student.uwtsd.ac.uk::a2616c6a-f6ed-404a-8b7d-58447d737bf6" providerId="AD" clId="Web-{4E5104FB-798A-AB7D-8CD2-AFC03C564FEF}" dt="2024-03-13T21:09:23.019" v="113"/>
          <ac:spMkLst>
            <pc:docMk/>
            <pc:sldMk cId="3739786147" sldId="266"/>
            <ac:spMk id="7" creationId="{200F08BD-D547-8293-8B7D-28D9691FAFBC}"/>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4E5104FB-798A-AB7D-8CD2-AFC03C564FEF}" dt="2024-03-13T21:33:39.093" v="195"/>
              <pc2:cmMkLst xmlns:pc2="http://schemas.microsoft.com/office/powerpoint/2019/9/main/command">
                <pc:docMk/>
                <pc:sldMk cId="3739786147" sldId="266"/>
                <pc2:cmMk id="{85461BA1-C697-492E-91DF-9EB0CA79885A}"/>
              </pc2:cmMkLst>
            </pc226:cmChg>
          </p:ext>
        </pc:extLst>
      </pc:sldChg>
      <pc:sldChg chg="modSp">
        <pc:chgData name="Pete Smyth (2316422)" userId="S::2316422@student.uwtsd.ac.uk::a2616c6a-f6ed-404a-8b7d-58447d737bf6" providerId="AD" clId="Web-{4E5104FB-798A-AB7D-8CD2-AFC03C564FEF}" dt="2024-03-13T21:09:43.880" v="118"/>
        <pc:sldMkLst>
          <pc:docMk/>
          <pc:sldMk cId="2964250791" sldId="267"/>
        </pc:sldMkLst>
        <pc:spChg chg="mod">
          <ac:chgData name="Pete Smyth (2316422)" userId="S::2316422@student.uwtsd.ac.uk::a2616c6a-f6ed-404a-8b7d-58447d737bf6" providerId="AD" clId="Web-{4E5104FB-798A-AB7D-8CD2-AFC03C564FEF}" dt="2024-03-13T21:09:43.880" v="118"/>
          <ac:spMkLst>
            <pc:docMk/>
            <pc:sldMk cId="2964250791" sldId="267"/>
            <ac:spMk id="7" creationId="{200F08BD-D547-8293-8B7D-28D9691FAFBC}"/>
          </ac:spMkLst>
        </pc:spChg>
      </pc:sldChg>
      <pc:sldChg chg="modSp">
        <pc:chgData name="Pete Smyth (2316422)" userId="S::2316422@student.uwtsd.ac.uk::a2616c6a-f6ed-404a-8b7d-58447d737bf6" providerId="AD" clId="Web-{4E5104FB-798A-AB7D-8CD2-AFC03C564FEF}" dt="2024-03-13T21:09:47.833" v="119"/>
        <pc:sldMkLst>
          <pc:docMk/>
          <pc:sldMk cId="897652736" sldId="268"/>
        </pc:sldMkLst>
        <pc:spChg chg="mod">
          <ac:chgData name="Pete Smyth (2316422)" userId="S::2316422@student.uwtsd.ac.uk::a2616c6a-f6ed-404a-8b7d-58447d737bf6" providerId="AD" clId="Web-{4E5104FB-798A-AB7D-8CD2-AFC03C564FEF}" dt="2024-03-13T21:09:47.833" v="119"/>
          <ac:spMkLst>
            <pc:docMk/>
            <pc:sldMk cId="897652736" sldId="268"/>
            <ac:spMk id="7" creationId="{200F08BD-D547-8293-8B7D-28D9691FAFBC}"/>
          </ac:spMkLst>
        </pc:spChg>
      </pc:sldChg>
      <pc:sldChg chg="delSp modSp">
        <pc:chgData name="Pete Smyth (2316422)" userId="S::2316422@student.uwtsd.ac.uk::a2616c6a-f6ed-404a-8b7d-58447d737bf6" providerId="AD" clId="Web-{4E5104FB-798A-AB7D-8CD2-AFC03C564FEF}" dt="2024-03-13T21:35:42.554" v="196"/>
        <pc:sldMkLst>
          <pc:docMk/>
          <pc:sldMk cId="2327518772" sldId="269"/>
        </pc:sldMkLst>
        <pc:spChg chg="mod">
          <ac:chgData name="Pete Smyth (2316422)" userId="S::2316422@student.uwtsd.ac.uk::a2616c6a-f6ed-404a-8b7d-58447d737bf6" providerId="AD" clId="Web-{4E5104FB-798A-AB7D-8CD2-AFC03C564FEF}" dt="2024-03-13T21:09:26.910" v="114"/>
          <ac:spMkLst>
            <pc:docMk/>
            <pc:sldMk cId="2327518772" sldId="269"/>
            <ac:spMk id="3" creationId="{82964555-50AE-AE52-B1D0-6E05C8AF2DC2}"/>
          </ac:spMkLst>
        </pc:spChg>
        <pc:spChg chg="del">
          <ac:chgData name="Pete Smyth (2316422)" userId="S::2316422@student.uwtsd.ac.uk::a2616c6a-f6ed-404a-8b7d-58447d737bf6" providerId="AD" clId="Web-{4E5104FB-798A-AB7D-8CD2-AFC03C564FEF}" dt="2024-03-13T21:35:42.554" v="196"/>
          <ac:spMkLst>
            <pc:docMk/>
            <pc:sldMk cId="2327518772" sldId="269"/>
            <ac:spMk id="5" creationId="{062D430F-5E22-E48E-863E-1D86453F169A}"/>
          </ac:spMkLst>
        </pc:spChg>
      </pc:sldChg>
      <pc:sldChg chg="modSp">
        <pc:chgData name="Pete Smyth (2316422)" userId="S::2316422@student.uwtsd.ac.uk::a2616c6a-f6ed-404a-8b7d-58447d737bf6" providerId="AD" clId="Web-{4E5104FB-798A-AB7D-8CD2-AFC03C564FEF}" dt="2024-03-13T21:09:30.895" v="115"/>
        <pc:sldMkLst>
          <pc:docMk/>
          <pc:sldMk cId="4087465262" sldId="270"/>
        </pc:sldMkLst>
        <pc:spChg chg="mod">
          <ac:chgData name="Pete Smyth (2316422)" userId="S::2316422@student.uwtsd.ac.uk::a2616c6a-f6ed-404a-8b7d-58447d737bf6" providerId="AD" clId="Web-{4E5104FB-798A-AB7D-8CD2-AFC03C564FEF}" dt="2024-03-13T21:09:30.895" v="115"/>
          <ac:spMkLst>
            <pc:docMk/>
            <pc:sldMk cId="4087465262" sldId="270"/>
            <ac:spMk id="3" creationId="{82964555-50AE-AE52-B1D0-6E05C8AF2DC2}"/>
          </ac:spMkLst>
        </pc:spChg>
      </pc:sldChg>
      <pc:sldChg chg="addSp delSp modSp">
        <pc:chgData name="Pete Smyth (2316422)" userId="S::2316422@student.uwtsd.ac.uk::a2616c6a-f6ed-404a-8b7d-58447d737bf6" providerId="AD" clId="Web-{4E5104FB-798A-AB7D-8CD2-AFC03C564FEF}" dt="2024-03-13T21:55:11.177" v="347"/>
        <pc:sldMkLst>
          <pc:docMk/>
          <pc:sldMk cId="3547284151" sldId="271"/>
        </pc:sldMkLst>
        <pc:spChg chg="add del mod">
          <ac:chgData name="Pete Smyth (2316422)" userId="S::2316422@student.uwtsd.ac.uk::a2616c6a-f6ed-404a-8b7d-58447d737bf6" providerId="AD" clId="Web-{4E5104FB-798A-AB7D-8CD2-AFC03C564FEF}" dt="2024-03-13T21:55:11.177" v="347"/>
          <ac:spMkLst>
            <pc:docMk/>
            <pc:sldMk cId="3547284151" sldId="271"/>
            <ac:spMk id="3" creationId="{82964555-50AE-AE52-B1D0-6E05C8AF2DC2}"/>
          </ac:spMkLst>
        </pc:spChg>
        <pc:spChg chg="mod">
          <ac:chgData name="Pete Smyth (2316422)" userId="S::2316422@student.uwtsd.ac.uk::a2616c6a-f6ed-404a-8b7d-58447d737bf6" providerId="AD" clId="Web-{4E5104FB-798A-AB7D-8CD2-AFC03C564FEF}" dt="2024-03-13T21:41:40.686" v="223" actId="1076"/>
          <ac:spMkLst>
            <pc:docMk/>
            <pc:sldMk cId="3547284151" sldId="271"/>
            <ac:spMk id="7" creationId="{AE0CA743-4326-317E-999A-7D9A9023534E}"/>
          </ac:spMkLst>
        </pc:spChg>
      </pc:sldChg>
      <pc:sldChg chg="modSp">
        <pc:chgData name="Pete Smyth (2316422)" userId="S::2316422@student.uwtsd.ac.uk::a2616c6a-f6ed-404a-8b7d-58447d737bf6" providerId="AD" clId="Web-{4E5104FB-798A-AB7D-8CD2-AFC03C564FEF}" dt="2024-03-13T21:09:52.365" v="120"/>
        <pc:sldMkLst>
          <pc:docMk/>
          <pc:sldMk cId="3625519641" sldId="272"/>
        </pc:sldMkLst>
        <pc:spChg chg="mod">
          <ac:chgData name="Pete Smyth (2316422)" userId="S::2316422@student.uwtsd.ac.uk::a2616c6a-f6ed-404a-8b7d-58447d737bf6" providerId="AD" clId="Web-{4E5104FB-798A-AB7D-8CD2-AFC03C564FEF}" dt="2024-03-13T21:09:52.365" v="120"/>
          <ac:spMkLst>
            <pc:docMk/>
            <pc:sldMk cId="3625519641" sldId="272"/>
            <ac:spMk id="7" creationId="{200F08BD-D547-8293-8B7D-28D9691FAFBC}"/>
          </ac:spMkLst>
        </pc:spChg>
      </pc:sldChg>
    </pc:docChg>
  </pc:docChgLst>
  <pc:docChgLst>
    <pc:chgData name="Pete Smyth (2316422)" userId="S::2316422@student.uwtsd.ac.uk::a2616c6a-f6ed-404a-8b7d-58447d737bf6" providerId="AD" clId="Web-{4ED7C989-8753-B85E-088A-C8A47218CA5C}"/>
    <pc:docChg chg="modSld">
      <pc:chgData name="Pete Smyth (2316422)" userId="S::2316422@student.uwtsd.ac.uk::a2616c6a-f6ed-404a-8b7d-58447d737bf6" providerId="AD" clId="Web-{4ED7C989-8753-B85E-088A-C8A47218CA5C}" dt="2024-03-15T17:24:22.982" v="17" actId="1076"/>
      <pc:docMkLst>
        <pc:docMk/>
      </pc:docMkLst>
      <pc:sldChg chg="modSp">
        <pc:chgData name="Pete Smyth (2316422)" userId="S::2316422@student.uwtsd.ac.uk::a2616c6a-f6ed-404a-8b7d-58447d737bf6" providerId="AD" clId="Web-{4ED7C989-8753-B85E-088A-C8A47218CA5C}" dt="2024-03-15T17:24:22.982" v="17" actId="1076"/>
        <pc:sldMkLst>
          <pc:docMk/>
          <pc:sldMk cId="3625519641" sldId="272"/>
        </pc:sldMkLst>
        <pc:spChg chg="mod">
          <ac:chgData name="Pete Smyth (2316422)" userId="S::2316422@student.uwtsd.ac.uk::a2616c6a-f6ed-404a-8b7d-58447d737bf6" providerId="AD" clId="Web-{4ED7C989-8753-B85E-088A-C8A47218CA5C}" dt="2024-03-15T17:24:22.982" v="17" actId="1076"/>
          <ac:spMkLst>
            <pc:docMk/>
            <pc:sldMk cId="3625519641" sldId="272"/>
            <ac:spMk id="2" creationId="{FEE9ACAB-3E80-B311-1E09-ABCDFCA11C20}"/>
          </ac:spMkLst>
        </pc:spChg>
      </pc:sldChg>
      <pc:sldChg chg="modSp">
        <pc:chgData name="Pete Smyth (2316422)" userId="S::2316422@student.uwtsd.ac.uk::a2616c6a-f6ed-404a-8b7d-58447d737bf6" providerId="AD" clId="Web-{4ED7C989-8753-B85E-088A-C8A47218CA5C}" dt="2024-03-15T17:23:05.355" v="10" actId="20577"/>
        <pc:sldMkLst>
          <pc:docMk/>
          <pc:sldMk cId="333300971" sldId="275"/>
        </pc:sldMkLst>
        <pc:spChg chg="mod">
          <ac:chgData name="Pete Smyth (2316422)" userId="S::2316422@student.uwtsd.ac.uk::a2616c6a-f6ed-404a-8b7d-58447d737bf6" providerId="AD" clId="Web-{4ED7C989-8753-B85E-088A-C8A47218CA5C}" dt="2024-03-15T17:23:05.355" v="10" actId="20577"/>
          <ac:spMkLst>
            <pc:docMk/>
            <pc:sldMk cId="333300971" sldId="275"/>
            <ac:spMk id="7" creationId="{D8A42296-EAC3-DEB5-6ABB-D66F84F24897}"/>
          </ac:spMkLst>
        </pc:spChg>
      </pc:sldChg>
    </pc:docChg>
  </pc:docChgLst>
  <pc:docChgLst>
    <pc:chgData name="Pete Smyth (2316422)" userId="S::2316422@student.uwtsd.ac.uk::a2616c6a-f6ed-404a-8b7d-58447d737bf6" providerId="AD" clId="Web-{A636B5B2-7B6F-D6EA-D5B2-ED08006AC7B3}"/>
    <pc:docChg chg="modSld">
      <pc:chgData name="Pete Smyth (2316422)" userId="S::2316422@student.uwtsd.ac.uk::a2616c6a-f6ed-404a-8b7d-58447d737bf6" providerId="AD" clId="Web-{A636B5B2-7B6F-D6EA-D5B2-ED08006AC7B3}" dt="2024-03-14T15:15:03.405" v="8" actId="1076"/>
      <pc:docMkLst>
        <pc:docMk/>
      </pc:docMkLst>
      <pc:sldChg chg="modSp">
        <pc:chgData name="Pete Smyth (2316422)" userId="S::2316422@student.uwtsd.ac.uk::a2616c6a-f6ed-404a-8b7d-58447d737bf6" providerId="AD" clId="Web-{A636B5B2-7B6F-D6EA-D5B2-ED08006AC7B3}" dt="2024-03-14T15:15:03.405" v="8" actId="1076"/>
        <pc:sldMkLst>
          <pc:docMk/>
          <pc:sldMk cId="2582620744" sldId="259"/>
        </pc:sldMkLst>
        <pc:graphicFrameChg chg="modGraphic">
          <ac:chgData name="Pete Smyth (2316422)" userId="S::2316422@student.uwtsd.ac.uk::a2616c6a-f6ed-404a-8b7d-58447d737bf6" providerId="AD" clId="Web-{A636B5B2-7B6F-D6EA-D5B2-ED08006AC7B3}" dt="2024-03-14T15:14:29.529" v="4"/>
          <ac:graphicFrameMkLst>
            <pc:docMk/>
            <pc:sldMk cId="2582620744" sldId="259"/>
            <ac:graphicFrameMk id="7" creationId="{EBBAD6CF-DD3E-5F4E-3CB1-897FAC13E8BE}"/>
          </ac:graphicFrameMkLst>
        </pc:graphicFrameChg>
        <pc:graphicFrameChg chg="mod modGraphic">
          <ac:chgData name="Pete Smyth (2316422)" userId="S::2316422@student.uwtsd.ac.uk::a2616c6a-f6ed-404a-8b7d-58447d737bf6" providerId="AD" clId="Web-{A636B5B2-7B6F-D6EA-D5B2-ED08006AC7B3}" dt="2024-03-14T15:14:54.514" v="7"/>
          <ac:graphicFrameMkLst>
            <pc:docMk/>
            <pc:sldMk cId="2582620744" sldId="259"/>
            <ac:graphicFrameMk id="14" creationId="{770C6918-3E77-FDDC-92DF-F6F6AA6704FD}"/>
          </ac:graphicFrameMkLst>
        </pc:graphicFrameChg>
        <pc:picChg chg="mod">
          <ac:chgData name="Pete Smyth (2316422)" userId="S::2316422@student.uwtsd.ac.uk::a2616c6a-f6ed-404a-8b7d-58447d737bf6" providerId="AD" clId="Web-{A636B5B2-7B6F-D6EA-D5B2-ED08006AC7B3}" dt="2024-03-14T15:15:03.405" v="8" actId="1076"/>
          <ac:picMkLst>
            <pc:docMk/>
            <pc:sldMk cId="2582620744" sldId="259"/>
            <ac:picMk id="22" creationId="{CB12F6AC-39C9-8EC2-E3BC-0ADDF2DD6F9F}"/>
          </ac:picMkLst>
        </pc:picChg>
      </pc:sldChg>
    </pc:docChg>
  </pc:docChgLst>
  <pc:docChgLst>
    <pc:chgData name="Serigne Sarr (2317649)" userId="S::2317649@student.uwtsd.ac.uk::f3ab8036-7547-4952-866c-b29db385fd29" providerId="AD" clId="Web-{50556381-5BB5-5C5A-F6ED-4DD6E205A724}"/>
    <pc:docChg chg="modSld">
      <pc:chgData name="Serigne Sarr (2317649)" userId="S::2317649@student.uwtsd.ac.uk::f3ab8036-7547-4952-866c-b29db385fd29" providerId="AD" clId="Web-{50556381-5BB5-5C5A-F6ED-4DD6E205A724}" dt="2024-03-17T21:01:58.384" v="131" actId="20577"/>
      <pc:docMkLst>
        <pc:docMk/>
      </pc:docMkLst>
      <pc:sldChg chg="modCm">
        <pc:chgData name="Serigne Sarr (2317649)" userId="S::2317649@student.uwtsd.ac.uk::f3ab8036-7547-4952-866c-b29db385fd29" providerId="AD" clId="Web-{50556381-5BB5-5C5A-F6ED-4DD6E205A724}" dt="2024-03-17T17:56:28.642" v="0"/>
        <pc:sldMkLst>
          <pc:docMk/>
          <pc:sldMk cId="2327518772" sldId="269"/>
        </pc:sldMkLst>
        <pc:extLst>
          <p:ext xmlns:p="http://schemas.openxmlformats.org/presentationml/2006/main" uri="{D6D511B9-2390-475A-947B-AFAB55BFBCF1}">
            <pc226:cmChg xmlns:pc226="http://schemas.microsoft.com/office/powerpoint/2022/06/main/command" chg="">
              <pc226:chgData name="Serigne Sarr (2317649)" userId="S::2317649@student.uwtsd.ac.uk::f3ab8036-7547-4952-866c-b29db385fd29" providerId="AD" clId="Web-{50556381-5BB5-5C5A-F6ED-4DD6E205A724}" dt="2024-03-17T17:56:28.642" v="0"/>
              <pc2:cmMkLst xmlns:pc2="http://schemas.microsoft.com/office/powerpoint/2019/9/main/command">
                <pc:docMk/>
                <pc:sldMk cId="2327518772" sldId="269"/>
                <pc2:cmMk id="{DBFDBD49-287B-4B9B-A2B2-358E377B57F2}"/>
              </pc2:cmMkLst>
              <pc226:cmRplyChg chg="add">
                <pc226:chgData name="Serigne Sarr (2317649)" userId="S::2317649@student.uwtsd.ac.uk::f3ab8036-7547-4952-866c-b29db385fd29" providerId="AD" clId="Web-{50556381-5BB5-5C5A-F6ED-4DD6E205A724}" dt="2024-03-17T17:56:28.642" v="0"/>
                <pc2:cmRplyMkLst xmlns:pc2="http://schemas.microsoft.com/office/powerpoint/2019/9/main/command">
                  <pc:docMk/>
                  <pc:sldMk cId="2327518772" sldId="269"/>
                  <pc2:cmMk id="{DBFDBD49-287B-4B9B-A2B2-358E377B57F2}"/>
                  <pc2:cmRplyMk id="{3DEB4E4C-3645-48DF-8311-5845D51A8893}"/>
                </pc2:cmRplyMkLst>
              </pc226:cmRplyChg>
            </pc226:cmChg>
          </p:ext>
        </pc:extLst>
      </pc:sldChg>
      <pc:sldChg chg="modSp modCm">
        <pc:chgData name="Serigne Sarr (2317649)" userId="S::2317649@student.uwtsd.ac.uk::f3ab8036-7547-4952-866c-b29db385fd29" providerId="AD" clId="Web-{50556381-5BB5-5C5A-F6ED-4DD6E205A724}" dt="2024-03-17T20:25:24.651" v="62" actId="14100"/>
        <pc:sldMkLst>
          <pc:docMk/>
          <pc:sldMk cId="4087465262" sldId="270"/>
        </pc:sldMkLst>
        <pc:spChg chg="mod">
          <ac:chgData name="Serigne Sarr (2317649)" userId="S::2317649@student.uwtsd.ac.uk::f3ab8036-7547-4952-866c-b29db385fd29" providerId="AD" clId="Web-{50556381-5BB5-5C5A-F6ED-4DD6E205A724}" dt="2024-03-17T20:25:24.651" v="62" actId="14100"/>
          <ac:spMkLst>
            <pc:docMk/>
            <pc:sldMk cId="4087465262" sldId="270"/>
            <ac:spMk id="3" creationId="{82964555-50AE-AE52-B1D0-6E05C8AF2DC2}"/>
          </ac:spMkLst>
        </pc:spChg>
        <pc:extLst>
          <p:ext xmlns:p="http://schemas.openxmlformats.org/presentationml/2006/main" uri="{D6D511B9-2390-475A-947B-AFAB55BFBCF1}">
            <pc226:cmChg xmlns:pc226="http://schemas.microsoft.com/office/powerpoint/2022/06/main/command" chg="">
              <pc226:chgData name="Serigne Sarr (2317649)" userId="S::2317649@student.uwtsd.ac.uk::f3ab8036-7547-4952-866c-b29db385fd29" providerId="AD" clId="Web-{50556381-5BB5-5C5A-F6ED-4DD6E205A724}" dt="2024-03-17T17:59:28.606" v="11"/>
              <pc2:cmMkLst xmlns:pc2="http://schemas.microsoft.com/office/powerpoint/2019/9/main/command">
                <pc:docMk/>
                <pc:sldMk cId="4087465262" sldId="270"/>
                <pc2:cmMk id="{8A8589CD-3576-4463-865C-A941D7D79445}"/>
              </pc2:cmMkLst>
              <pc226:cmRplyChg chg="add">
                <pc226:chgData name="Serigne Sarr (2317649)" userId="S::2317649@student.uwtsd.ac.uk::f3ab8036-7547-4952-866c-b29db385fd29" providerId="AD" clId="Web-{50556381-5BB5-5C5A-F6ED-4DD6E205A724}" dt="2024-03-17T17:59:28.606" v="11"/>
                <pc2:cmRplyMkLst xmlns:pc2="http://schemas.microsoft.com/office/powerpoint/2019/9/main/command">
                  <pc:docMk/>
                  <pc:sldMk cId="4087465262" sldId="270"/>
                  <pc2:cmMk id="{8A8589CD-3576-4463-865C-A941D7D79445}"/>
                  <pc2:cmRplyMk id="{3B12ECED-A6C7-4AEF-95D7-806E6907B209}"/>
                </pc2:cmRplyMkLst>
              </pc226:cmRplyChg>
            </pc226:cmChg>
          </p:ext>
        </pc:extLst>
      </pc:sldChg>
      <pc:sldChg chg="modSp">
        <pc:chgData name="Serigne Sarr (2317649)" userId="S::2317649@student.uwtsd.ac.uk::f3ab8036-7547-4952-866c-b29db385fd29" providerId="AD" clId="Web-{50556381-5BB5-5C5A-F6ED-4DD6E205A724}" dt="2024-03-17T21:01:58.384" v="131" actId="20577"/>
        <pc:sldMkLst>
          <pc:docMk/>
          <pc:sldMk cId="1782870997" sldId="273"/>
        </pc:sldMkLst>
        <pc:spChg chg="mod">
          <ac:chgData name="Serigne Sarr (2317649)" userId="S::2317649@student.uwtsd.ac.uk::f3ab8036-7547-4952-866c-b29db385fd29" providerId="AD" clId="Web-{50556381-5BB5-5C5A-F6ED-4DD6E205A724}" dt="2024-03-17T21:01:58.384" v="131" actId="20577"/>
          <ac:spMkLst>
            <pc:docMk/>
            <pc:sldMk cId="1782870997" sldId="273"/>
            <ac:spMk id="2" creationId="{4B1E2C7F-0CEC-F496-EF19-78158C89EFC6}"/>
          </ac:spMkLst>
        </pc:spChg>
      </pc:sldChg>
      <pc:sldChg chg="addSp delSp modSp">
        <pc:chgData name="Serigne Sarr (2317649)" userId="S::2317649@student.uwtsd.ac.uk::f3ab8036-7547-4952-866c-b29db385fd29" providerId="AD" clId="Web-{50556381-5BB5-5C5A-F6ED-4DD6E205A724}" dt="2024-03-17T20:44:35.056" v="127" actId="20577"/>
        <pc:sldMkLst>
          <pc:docMk/>
          <pc:sldMk cId="134962837" sldId="276"/>
        </pc:sldMkLst>
        <pc:spChg chg="add mod">
          <ac:chgData name="Serigne Sarr (2317649)" userId="S::2317649@student.uwtsd.ac.uk::f3ab8036-7547-4952-866c-b29db385fd29" providerId="AD" clId="Web-{50556381-5BB5-5C5A-F6ED-4DD6E205A724}" dt="2024-03-17T20:29:47.175" v="78" actId="20577"/>
          <ac:spMkLst>
            <pc:docMk/>
            <pc:sldMk cId="134962837" sldId="276"/>
            <ac:spMk id="2" creationId="{03A181AA-EA09-6033-67C8-4BD160FFA250}"/>
          </ac:spMkLst>
        </pc:spChg>
        <pc:spChg chg="del mod">
          <ac:chgData name="Serigne Sarr (2317649)" userId="S::2317649@student.uwtsd.ac.uk::f3ab8036-7547-4952-866c-b29db385fd29" providerId="AD" clId="Web-{50556381-5BB5-5C5A-F6ED-4DD6E205A724}" dt="2024-03-17T20:28:25.814" v="64"/>
          <ac:spMkLst>
            <pc:docMk/>
            <pc:sldMk cId="134962837" sldId="276"/>
            <ac:spMk id="7" creationId="{779DB154-97B9-9EE6-0C3A-5FA9DF85B1EF}"/>
          </ac:spMkLst>
        </pc:spChg>
        <pc:spChg chg="mod">
          <ac:chgData name="Serigne Sarr (2317649)" userId="S::2317649@student.uwtsd.ac.uk::f3ab8036-7547-4952-866c-b29db385fd29" providerId="AD" clId="Web-{50556381-5BB5-5C5A-F6ED-4DD6E205A724}" dt="2024-03-17T20:44:35.056" v="127" actId="20577"/>
          <ac:spMkLst>
            <pc:docMk/>
            <pc:sldMk cId="134962837" sldId="276"/>
            <ac:spMk id="9" creationId="{9DD014AC-D983-6BD2-A87C-96131CB2D539}"/>
          </ac:spMkLst>
        </pc:spChg>
      </pc:sldChg>
    </pc:docChg>
  </pc:docChgLst>
  <pc:docChgLst>
    <pc:chgData name="Pete Smyth (2316422)" userId="S::2316422@student.uwtsd.ac.uk::a2616c6a-f6ed-404a-8b7d-58447d737bf6" providerId="AD" clId="Web-{D76B443A-0590-5439-C622-A546678106A9}"/>
    <pc:docChg chg="addSld delSld modSld sldOrd">
      <pc:chgData name="Pete Smyth (2316422)" userId="S::2316422@student.uwtsd.ac.uk::a2616c6a-f6ed-404a-8b7d-58447d737bf6" providerId="AD" clId="Web-{D76B443A-0590-5439-C622-A546678106A9}" dt="2024-03-13T19:35:08.520" v="232" actId="20577"/>
      <pc:docMkLst>
        <pc:docMk/>
      </pc:docMkLst>
      <pc:sldChg chg="modSp">
        <pc:chgData name="Pete Smyth (2316422)" userId="S::2316422@student.uwtsd.ac.uk::a2616c6a-f6ed-404a-8b7d-58447d737bf6" providerId="AD" clId="Web-{D76B443A-0590-5439-C622-A546678106A9}" dt="2024-03-13T19:26:59.477" v="224" actId="20577"/>
        <pc:sldMkLst>
          <pc:docMk/>
          <pc:sldMk cId="2651703877" sldId="256"/>
        </pc:sldMkLst>
        <pc:spChg chg="mod">
          <ac:chgData name="Pete Smyth (2316422)" userId="S::2316422@student.uwtsd.ac.uk::a2616c6a-f6ed-404a-8b7d-58447d737bf6" providerId="AD" clId="Web-{D76B443A-0590-5439-C622-A546678106A9}" dt="2024-03-13T19:26:59.477" v="224" actId="20577"/>
          <ac:spMkLst>
            <pc:docMk/>
            <pc:sldMk cId="2651703877" sldId="256"/>
            <ac:spMk id="2" creationId="{652C9870-D0C4-B772-D2F7-4ADD04106B40}"/>
          </ac:spMkLst>
        </pc:spChg>
      </pc:sldChg>
      <pc:sldChg chg="modSp">
        <pc:chgData name="Pete Smyth (2316422)" userId="S::2316422@student.uwtsd.ac.uk::a2616c6a-f6ed-404a-8b7d-58447d737bf6" providerId="AD" clId="Web-{D76B443A-0590-5439-C622-A546678106A9}" dt="2024-03-13T19:15:49.570" v="75" actId="20577"/>
        <pc:sldMkLst>
          <pc:docMk/>
          <pc:sldMk cId="2251985083" sldId="257"/>
        </pc:sldMkLst>
        <pc:spChg chg="mod">
          <ac:chgData name="Pete Smyth (2316422)" userId="S::2316422@student.uwtsd.ac.uk::a2616c6a-f6ed-404a-8b7d-58447d737bf6" providerId="AD" clId="Web-{D76B443A-0590-5439-C622-A546678106A9}" dt="2024-03-13T19:13:12.128" v="52"/>
          <ac:spMkLst>
            <pc:docMk/>
            <pc:sldMk cId="2251985083" sldId="257"/>
            <ac:spMk id="3" creationId="{82964555-50AE-AE52-B1D0-6E05C8AF2DC2}"/>
          </ac:spMkLst>
        </pc:spChg>
        <pc:spChg chg="mod">
          <ac:chgData name="Pete Smyth (2316422)" userId="S::2316422@student.uwtsd.ac.uk::a2616c6a-f6ed-404a-8b7d-58447d737bf6" providerId="AD" clId="Web-{D76B443A-0590-5439-C622-A546678106A9}" dt="2024-03-13T19:15:49.570" v="75" actId="20577"/>
          <ac:spMkLst>
            <pc:docMk/>
            <pc:sldMk cId="2251985083" sldId="257"/>
            <ac:spMk id="5" creationId="{062D430F-5E22-E48E-863E-1D86453F169A}"/>
          </ac:spMkLst>
        </pc:spChg>
      </pc:sldChg>
      <pc:sldChg chg="addSp delSp modSp">
        <pc:chgData name="Pete Smyth (2316422)" userId="S::2316422@student.uwtsd.ac.uk::a2616c6a-f6ed-404a-8b7d-58447d737bf6" providerId="AD" clId="Web-{D76B443A-0590-5439-C622-A546678106A9}" dt="2024-03-13T19:16:13.055" v="79" actId="1076"/>
        <pc:sldMkLst>
          <pc:docMk/>
          <pc:sldMk cId="2582620744" sldId="259"/>
        </pc:sldMkLst>
        <pc:spChg chg="add mod">
          <ac:chgData name="Pete Smyth (2316422)" userId="S::2316422@student.uwtsd.ac.uk::a2616c6a-f6ed-404a-8b7d-58447d737bf6" providerId="AD" clId="Web-{D76B443A-0590-5439-C622-A546678106A9}" dt="2024-03-13T19:15:29.725" v="69" actId="20577"/>
          <ac:spMkLst>
            <pc:docMk/>
            <pc:sldMk cId="2582620744" sldId="259"/>
            <ac:spMk id="2" creationId="{FBE7F135-F624-BC96-B09D-A4F976CD3AF0}"/>
          </ac:spMkLst>
        </pc:spChg>
        <pc:spChg chg="del mod">
          <ac:chgData name="Pete Smyth (2316422)" userId="S::2316422@student.uwtsd.ac.uk::a2616c6a-f6ed-404a-8b7d-58447d737bf6" providerId="AD" clId="Web-{D76B443A-0590-5439-C622-A546678106A9}" dt="2024-03-13T19:16:08.914" v="78"/>
          <ac:spMkLst>
            <pc:docMk/>
            <pc:sldMk cId="2582620744" sldId="259"/>
            <ac:spMk id="5" creationId="{8E4B926C-E4C9-581B-8CB7-AA4BB34F2124}"/>
          </ac:spMkLst>
        </pc:spChg>
        <pc:spChg chg="add mod">
          <ac:chgData name="Pete Smyth (2316422)" userId="S::2316422@student.uwtsd.ac.uk::a2616c6a-f6ed-404a-8b7d-58447d737bf6" providerId="AD" clId="Web-{D76B443A-0590-5439-C622-A546678106A9}" dt="2024-03-13T19:16:13.055" v="79" actId="1076"/>
          <ac:spMkLst>
            <pc:docMk/>
            <pc:sldMk cId="2582620744" sldId="259"/>
            <ac:spMk id="9" creationId="{76C857E7-E5AB-1CA0-157C-CC842F825345}"/>
          </ac:spMkLst>
        </pc:spChg>
        <pc:graphicFrameChg chg="mod modGraphic">
          <ac:chgData name="Pete Smyth (2316422)" userId="S::2316422@student.uwtsd.ac.uk::a2616c6a-f6ed-404a-8b7d-58447d737bf6" providerId="AD" clId="Web-{D76B443A-0590-5439-C622-A546678106A9}" dt="2024-03-13T19:08:44.481" v="27"/>
          <ac:graphicFrameMkLst>
            <pc:docMk/>
            <pc:sldMk cId="2582620744" sldId="259"/>
            <ac:graphicFrameMk id="7" creationId="{EBBAD6CF-DD3E-5F4E-3CB1-897FAC13E8BE}"/>
          </ac:graphicFrameMkLst>
        </pc:graphicFrameChg>
        <pc:graphicFrameChg chg="mod modGraphic">
          <ac:chgData name="Pete Smyth (2316422)" userId="S::2316422@student.uwtsd.ac.uk::a2616c6a-f6ed-404a-8b7d-58447d737bf6" providerId="AD" clId="Web-{D76B443A-0590-5439-C622-A546678106A9}" dt="2024-03-13T19:13:33.269" v="53"/>
          <ac:graphicFrameMkLst>
            <pc:docMk/>
            <pc:sldMk cId="2582620744" sldId="259"/>
            <ac:graphicFrameMk id="14" creationId="{770C6918-3E77-FDDC-92DF-F6F6AA6704FD}"/>
          </ac:graphicFrameMkLst>
        </pc:graphicFrameChg>
      </pc:sldChg>
      <pc:sldChg chg="modSp ord">
        <pc:chgData name="Pete Smyth (2316422)" userId="S::2316422@student.uwtsd.ac.uk::a2616c6a-f6ed-404a-8b7d-58447d737bf6" providerId="AD" clId="Web-{D76B443A-0590-5439-C622-A546678106A9}" dt="2024-03-13T19:32:47.282" v="225"/>
        <pc:sldMkLst>
          <pc:docMk/>
          <pc:sldMk cId="3117984368" sldId="260"/>
        </pc:sldMkLst>
        <pc:spChg chg="mod">
          <ac:chgData name="Pete Smyth (2316422)" userId="S::2316422@student.uwtsd.ac.uk::a2616c6a-f6ed-404a-8b7d-58447d737bf6" providerId="AD" clId="Web-{D76B443A-0590-5439-C622-A546678106A9}" dt="2024-03-13T19:18:33.308" v="131" actId="20577"/>
          <ac:spMkLst>
            <pc:docMk/>
            <pc:sldMk cId="3117984368" sldId="260"/>
            <ac:spMk id="5" creationId="{F5B3E419-2DCF-E6FB-B8BB-BAAA31609957}"/>
          </ac:spMkLst>
        </pc:spChg>
      </pc:sldChg>
      <pc:sldChg chg="modSp">
        <pc:chgData name="Pete Smyth (2316422)" userId="S::2316422@student.uwtsd.ac.uk::a2616c6a-f6ed-404a-8b7d-58447d737bf6" providerId="AD" clId="Web-{D76B443A-0590-5439-C622-A546678106A9}" dt="2024-03-13T19:19:27.591" v="147" actId="20577"/>
        <pc:sldMkLst>
          <pc:docMk/>
          <pc:sldMk cId="2101823721" sldId="261"/>
        </pc:sldMkLst>
        <pc:spChg chg="mod">
          <ac:chgData name="Pete Smyth (2316422)" userId="S::2316422@student.uwtsd.ac.uk::a2616c6a-f6ed-404a-8b7d-58447d737bf6" providerId="AD" clId="Web-{D76B443A-0590-5439-C622-A546678106A9}" dt="2024-03-13T19:19:27.591" v="147" actId="20577"/>
          <ac:spMkLst>
            <pc:docMk/>
            <pc:sldMk cId="2101823721" sldId="261"/>
            <ac:spMk id="5" creationId="{B4CD59B4-70A0-4B67-2E09-B513D6A4EF16}"/>
          </ac:spMkLst>
        </pc:spChg>
      </pc:sldChg>
      <pc:sldChg chg="modSp">
        <pc:chgData name="Pete Smyth (2316422)" userId="S::2316422@student.uwtsd.ac.uk::a2616c6a-f6ed-404a-8b7d-58447d737bf6" providerId="AD" clId="Web-{D76B443A-0590-5439-C622-A546678106A9}" dt="2024-03-13T19:19:51.169" v="153" actId="20577"/>
        <pc:sldMkLst>
          <pc:docMk/>
          <pc:sldMk cId="3317613277" sldId="263"/>
        </pc:sldMkLst>
        <pc:spChg chg="mod">
          <ac:chgData name="Pete Smyth (2316422)" userId="S::2316422@student.uwtsd.ac.uk::a2616c6a-f6ed-404a-8b7d-58447d737bf6" providerId="AD" clId="Web-{D76B443A-0590-5439-C622-A546678106A9}" dt="2024-03-13T19:19:51.169" v="153" actId="20577"/>
          <ac:spMkLst>
            <pc:docMk/>
            <pc:sldMk cId="3317613277" sldId="263"/>
            <ac:spMk id="5" creationId="{4F4A2A50-96EE-7FBC-BD0E-AE191A3F7CD6}"/>
          </ac:spMkLst>
        </pc:spChg>
      </pc:sldChg>
      <pc:sldChg chg="modSp">
        <pc:chgData name="Pete Smyth (2316422)" userId="S::2316422@student.uwtsd.ac.uk::a2616c6a-f6ed-404a-8b7d-58447d737bf6" providerId="AD" clId="Web-{D76B443A-0590-5439-C622-A546678106A9}" dt="2024-03-13T19:20:28.764" v="167" actId="20577"/>
        <pc:sldMkLst>
          <pc:docMk/>
          <pc:sldMk cId="2487614440" sldId="264"/>
        </pc:sldMkLst>
        <pc:spChg chg="mod">
          <ac:chgData name="Pete Smyth (2316422)" userId="S::2316422@student.uwtsd.ac.uk::a2616c6a-f6ed-404a-8b7d-58447d737bf6" providerId="AD" clId="Web-{D76B443A-0590-5439-C622-A546678106A9}" dt="2024-03-13T19:20:28.764" v="167" actId="20577"/>
          <ac:spMkLst>
            <pc:docMk/>
            <pc:sldMk cId="2487614440" sldId="264"/>
            <ac:spMk id="5" creationId="{6E43ED29-1014-0E43-BAC9-767A88AE2A71}"/>
          </ac:spMkLst>
        </pc:spChg>
      </pc:sldChg>
      <pc:sldChg chg="modSp">
        <pc:chgData name="Pete Smyth (2316422)" userId="S::2316422@student.uwtsd.ac.uk::a2616c6a-f6ed-404a-8b7d-58447d737bf6" providerId="AD" clId="Web-{D76B443A-0590-5439-C622-A546678106A9}" dt="2024-03-13T19:16:33.211" v="86" actId="20577"/>
        <pc:sldMkLst>
          <pc:docMk/>
          <pc:sldMk cId="3739786147" sldId="266"/>
        </pc:sldMkLst>
        <pc:spChg chg="mod">
          <ac:chgData name="Pete Smyth (2316422)" userId="S::2316422@student.uwtsd.ac.uk::a2616c6a-f6ed-404a-8b7d-58447d737bf6" providerId="AD" clId="Web-{D76B443A-0590-5439-C622-A546678106A9}" dt="2024-03-13T19:16:33.211" v="86" actId="20577"/>
          <ac:spMkLst>
            <pc:docMk/>
            <pc:sldMk cId="3739786147" sldId="266"/>
            <ac:spMk id="5" creationId="{062D430F-5E22-E48E-863E-1D86453F169A}"/>
          </ac:spMkLst>
        </pc:spChg>
        <pc:spChg chg="mod">
          <ac:chgData name="Pete Smyth (2316422)" userId="S::2316422@student.uwtsd.ac.uk::a2616c6a-f6ed-404a-8b7d-58447d737bf6" providerId="AD" clId="Web-{D76B443A-0590-5439-C622-A546678106A9}" dt="2024-03-13T19:13:02.675" v="51"/>
          <ac:spMkLst>
            <pc:docMk/>
            <pc:sldMk cId="3739786147" sldId="266"/>
            <ac:spMk id="7" creationId="{200F08BD-D547-8293-8B7D-28D9691FAFBC}"/>
          </ac:spMkLst>
        </pc:spChg>
      </pc:sldChg>
      <pc:sldChg chg="modSp">
        <pc:chgData name="Pete Smyth (2316422)" userId="S::2316422@student.uwtsd.ac.uk::a2616c6a-f6ed-404a-8b7d-58447d737bf6" providerId="AD" clId="Web-{D76B443A-0590-5439-C622-A546678106A9}" dt="2024-03-13T19:19:08.996" v="137" actId="20577"/>
        <pc:sldMkLst>
          <pc:docMk/>
          <pc:sldMk cId="2964250791" sldId="267"/>
        </pc:sldMkLst>
        <pc:spChg chg="mod">
          <ac:chgData name="Pete Smyth (2316422)" userId="S::2316422@student.uwtsd.ac.uk::a2616c6a-f6ed-404a-8b7d-58447d737bf6" providerId="AD" clId="Web-{D76B443A-0590-5439-C622-A546678106A9}" dt="2024-03-13T19:19:08.996" v="137" actId="20577"/>
          <ac:spMkLst>
            <pc:docMk/>
            <pc:sldMk cId="2964250791" sldId="267"/>
            <ac:spMk id="5" creationId="{062D430F-5E22-E48E-863E-1D86453F169A}"/>
          </ac:spMkLst>
        </pc:spChg>
        <pc:spChg chg="mod">
          <ac:chgData name="Pete Smyth (2316422)" userId="S::2316422@student.uwtsd.ac.uk::a2616c6a-f6ed-404a-8b7d-58447d737bf6" providerId="AD" clId="Web-{D76B443A-0590-5439-C622-A546678106A9}" dt="2024-03-13T19:14:38.005" v="58"/>
          <ac:spMkLst>
            <pc:docMk/>
            <pc:sldMk cId="2964250791" sldId="267"/>
            <ac:spMk id="7" creationId="{200F08BD-D547-8293-8B7D-28D9691FAFBC}"/>
          </ac:spMkLst>
        </pc:spChg>
      </pc:sldChg>
      <pc:sldChg chg="modSp">
        <pc:chgData name="Pete Smyth (2316422)" userId="S::2316422@student.uwtsd.ac.uk::a2616c6a-f6ed-404a-8b7d-58447d737bf6" providerId="AD" clId="Web-{D76B443A-0590-5439-C622-A546678106A9}" dt="2024-03-13T19:20:11.201" v="162" actId="20577"/>
        <pc:sldMkLst>
          <pc:docMk/>
          <pc:sldMk cId="897652736" sldId="268"/>
        </pc:sldMkLst>
        <pc:spChg chg="mod">
          <ac:chgData name="Pete Smyth (2316422)" userId="S::2316422@student.uwtsd.ac.uk::a2616c6a-f6ed-404a-8b7d-58447d737bf6" providerId="AD" clId="Web-{D76B443A-0590-5439-C622-A546678106A9}" dt="2024-03-13T19:20:11.201" v="162" actId="20577"/>
          <ac:spMkLst>
            <pc:docMk/>
            <pc:sldMk cId="897652736" sldId="268"/>
            <ac:spMk id="5" creationId="{062D430F-5E22-E48E-863E-1D86453F169A}"/>
          </ac:spMkLst>
        </pc:spChg>
        <pc:spChg chg="mod">
          <ac:chgData name="Pete Smyth (2316422)" userId="S::2316422@student.uwtsd.ac.uk::a2616c6a-f6ed-404a-8b7d-58447d737bf6" providerId="AD" clId="Web-{D76B443A-0590-5439-C622-A546678106A9}" dt="2024-03-13T19:14:52.334" v="59"/>
          <ac:spMkLst>
            <pc:docMk/>
            <pc:sldMk cId="897652736" sldId="268"/>
            <ac:spMk id="7" creationId="{200F08BD-D547-8293-8B7D-28D9691FAFBC}"/>
          </ac:spMkLst>
        </pc:spChg>
      </pc:sldChg>
      <pc:sldChg chg="modSp">
        <pc:chgData name="Pete Smyth (2316422)" userId="S::2316422@student.uwtsd.ac.uk::a2616c6a-f6ed-404a-8b7d-58447d737bf6" providerId="AD" clId="Web-{D76B443A-0590-5439-C622-A546678106A9}" dt="2024-03-13T19:16:38.665" v="87" actId="20577"/>
        <pc:sldMkLst>
          <pc:docMk/>
          <pc:sldMk cId="2327518772" sldId="269"/>
        </pc:sldMkLst>
        <pc:spChg chg="mod">
          <ac:chgData name="Pete Smyth (2316422)" userId="S::2316422@student.uwtsd.ac.uk::a2616c6a-f6ed-404a-8b7d-58447d737bf6" providerId="AD" clId="Web-{D76B443A-0590-5439-C622-A546678106A9}" dt="2024-03-13T19:13:54.192" v="54"/>
          <ac:spMkLst>
            <pc:docMk/>
            <pc:sldMk cId="2327518772" sldId="269"/>
            <ac:spMk id="3" creationId="{82964555-50AE-AE52-B1D0-6E05C8AF2DC2}"/>
          </ac:spMkLst>
        </pc:spChg>
        <pc:spChg chg="mod">
          <ac:chgData name="Pete Smyth (2316422)" userId="S::2316422@student.uwtsd.ac.uk::a2616c6a-f6ed-404a-8b7d-58447d737bf6" providerId="AD" clId="Web-{D76B443A-0590-5439-C622-A546678106A9}" dt="2024-03-13T19:16:38.665" v="87" actId="20577"/>
          <ac:spMkLst>
            <pc:docMk/>
            <pc:sldMk cId="2327518772" sldId="269"/>
            <ac:spMk id="5" creationId="{062D430F-5E22-E48E-863E-1D86453F169A}"/>
          </ac:spMkLst>
        </pc:spChg>
      </pc:sldChg>
      <pc:sldChg chg="modSp">
        <pc:chgData name="Pete Smyth (2316422)" userId="S::2316422@student.uwtsd.ac.uk::a2616c6a-f6ed-404a-8b7d-58447d737bf6" providerId="AD" clId="Web-{D76B443A-0590-5439-C622-A546678106A9}" dt="2024-03-13T19:17:25.978" v="100" actId="20577"/>
        <pc:sldMkLst>
          <pc:docMk/>
          <pc:sldMk cId="4087465262" sldId="270"/>
        </pc:sldMkLst>
        <pc:spChg chg="mod">
          <ac:chgData name="Pete Smyth (2316422)" userId="S::2316422@student.uwtsd.ac.uk::a2616c6a-f6ed-404a-8b7d-58447d737bf6" providerId="AD" clId="Web-{D76B443A-0590-5439-C622-A546678106A9}" dt="2024-03-13T19:09:43.342" v="28" actId="20577"/>
          <ac:spMkLst>
            <pc:docMk/>
            <pc:sldMk cId="4087465262" sldId="270"/>
            <ac:spMk id="2" creationId="{FEE9ACAB-3E80-B311-1E09-ABCDFCA11C20}"/>
          </ac:spMkLst>
        </pc:spChg>
        <pc:spChg chg="mod">
          <ac:chgData name="Pete Smyth (2316422)" userId="S::2316422@student.uwtsd.ac.uk::a2616c6a-f6ed-404a-8b7d-58447d737bf6" providerId="AD" clId="Web-{D76B443A-0590-5439-C622-A546678106A9}" dt="2024-03-13T19:14:02.270" v="55"/>
          <ac:spMkLst>
            <pc:docMk/>
            <pc:sldMk cId="4087465262" sldId="270"/>
            <ac:spMk id="3" creationId="{82964555-50AE-AE52-B1D0-6E05C8AF2DC2}"/>
          </ac:spMkLst>
        </pc:spChg>
        <pc:spChg chg="mod">
          <ac:chgData name="Pete Smyth (2316422)" userId="S::2316422@student.uwtsd.ac.uk::a2616c6a-f6ed-404a-8b7d-58447d737bf6" providerId="AD" clId="Web-{D76B443A-0590-5439-C622-A546678106A9}" dt="2024-03-13T19:17:25.978" v="100" actId="20577"/>
          <ac:spMkLst>
            <pc:docMk/>
            <pc:sldMk cId="4087465262" sldId="270"/>
            <ac:spMk id="5" creationId="{062D430F-5E22-E48E-863E-1D86453F169A}"/>
          </ac:spMkLst>
        </pc:spChg>
      </pc:sldChg>
      <pc:sldChg chg="modSp">
        <pc:chgData name="Pete Smyth (2316422)" userId="S::2316422@student.uwtsd.ac.uk::a2616c6a-f6ed-404a-8b7d-58447d737bf6" providerId="AD" clId="Web-{D76B443A-0590-5439-C622-A546678106A9}" dt="2024-03-13T19:18:06.292" v="124" actId="20577"/>
        <pc:sldMkLst>
          <pc:docMk/>
          <pc:sldMk cId="3547284151" sldId="271"/>
        </pc:sldMkLst>
        <pc:spChg chg="mod">
          <ac:chgData name="Pete Smyth (2316422)" userId="S::2316422@student.uwtsd.ac.uk::a2616c6a-f6ed-404a-8b7d-58447d737bf6" providerId="AD" clId="Web-{D76B443A-0590-5439-C622-A546678106A9}" dt="2024-03-13T19:18:06.292" v="124" actId="20577"/>
          <ac:spMkLst>
            <pc:docMk/>
            <pc:sldMk cId="3547284151" sldId="271"/>
            <ac:spMk id="3" creationId="{82964555-50AE-AE52-B1D0-6E05C8AF2DC2}"/>
          </ac:spMkLst>
        </pc:spChg>
        <pc:spChg chg="mod">
          <ac:chgData name="Pete Smyth (2316422)" userId="S::2316422@student.uwtsd.ac.uk::a2616c6a-f6ed-404a-8b7d-58447d737bf6" providerId="AD" clId="Web-{D76B443A-0590-5439-C622-A546678106A9}" dt="2024-03-13T19:17:44.229" v="118" actId="20577"/>
          <ac:spMkLst>
            <pc:docMk/>
            <pc:sldMk cId="3547284151" sldId="271"/>
            <ac:spMk id="5" creationId="{062D430F-5E22-E48E-863E-1D86453F169A}"/>
          </ac:spMkLst>
        </pc:spChg>
        <pc:spChg chg="mod">
          <ac:chgData name="Pete Smyth (2316422)" userId="S::2316422@student.uwtsd.ac.uk::a2616c6a-f6ed-404a-8b7d-58447d737bf6" providerId="AD" clId="Web-{D76B443A-0590-5439-C622-A546678106A9}" dt="2024-03-13T19:18:01.323" v="121" actId="20577"/>
          <ac:spMkLst>
            <pc:docMk/>
            <pc:sldMk cId="3547284151" sldId="271"/>
            <ac:spMk id="7" creationId="{AE0CA743-4326-317E-999A-7D9A9023534E}"/>
          </ac:spMkLst>
        </pc:spChg>
      </pc:sldChg>
      <pc:sldChg chg="new del">
        <pc:chgData name="Pete Smyth (2316422)" userId="S::2316422@student.uwtsd.ac.uk::a2616c6a-f6ed-404a-8b7d-58447d737bf6" providerId="AD" clId="Web-{D76B443A-0590-5439-C622-A546678106A9}" dt="2024-03-13T19:20:57.499" v="169"/>
        <pc:sldMkLst>
          <pc:docMk/>
          <pc:sldMk cId="2955878160" sldId="272"/>
        </pc:sldMkLst>
      </pc:sldChg>
      <pc:sldChg chg="delSp modSp add replId">
        <pc:chgData name="Pete Smyth (2316422)" userId="S::2316422@student.uwtsd.ac.uk::a2616c6a-f6ed-404a-8b7d-58447d737bf6" providerId="AD" clId="Web-{D76B443A-0590-5439-C622-A546678106A9}" dt="2024-03-13T19:35:08.520" v="232" actId="20577"/>
        <pc:sldMkLst>
          <pc:docMk/>
          <pc:sldMk cId="3625519641" sldId="272"/>
        </pc:sldMkLst>
        <pc:spChg chg="mod">
          <ac:chgData name="Pete Smyth (2316422)" userId="S::2316422@student.uwtsd.ac.uk::a2616c6a-f6ed-404a-8b7d-58447d737bf6" providerId="AD" clId="Web-{D76B443A-0590-5439-C622-A546678106A9}" dt="2024-03-13T19:21:54.782" v="181" actId="14100"/>
          <ac:spMkLst>
            <pc:docMk/>
            <pc:sldMk cId="3625519641" sldId="272"/>
            <ac:spMk id="2" creationId="{FEE9ACAB-3E80-B311-1E09-ABCDFCA11C20}"/>
          </ac:spMkLst>
        </pc:spChg>
        <pc:spChg chg="mod">
          <ac:chgData name="Pete Smyth (2316422)" userId="S::2316422@student.uwtsd.ac.uk::a2616c6a-f6ed-404a-8b7d-58447d737bf6" providerId="AD" clId="Web-{D76B443A-0590-5439-C622-A546678106A9}" dt="2024-03-13T19:35:08.520" v="232" actId="20577"/>
          <ac:spMkLst>
            <pc:docMk/>
            <pc:sldMk cId="3625519641" sldId="272"/>
            <ac:spMk id="5" creationId="{062D430F-5E22-E48E-863E-1D86453F169A}"/>
          </ac:spMkLst>
        </pc:spChg>
        <pc:spChg chg="mod">
          <ac:chgData name="Pete Smyth (2316422)" userId="S::2316422@student.uwtsd.ac.uk::a2616c6a-f6ed-404a-8b7d-58447d737bf6" providerId="AD" clId="Web-{D76B443A-0590-5439-C622-A546678106A9}" dt="2024-03-13T19:25:01.317" v="200" actId="20577"/>
          <ac:spMkLst>
            <pc:docMk/>
            <pc:sldMk cId="3625519641" sldId="272"/>
            <ac:spMk id="7" creationId="{200F08BD-D547-8293-8B7D-28D9691FAFBC}"/>
          </ac:spMkLst>
        </pc:spChg>
        <pc:spChg chg="del">
          <ac:chgData name="Pete Smyth (2316422)" userId="S::2316422@student.uwtsd.ac.uk::a2616c6a-f6ed-404a-8b7d-58447d737bf6" providerId="AD" clId="Web-{D76B443A-0590-5439-C622-A546678106A9}" dt="2024-03-13T19:22:08.969" v="187"/>
          <ac:spMkLst>
            <pc:docMk/>
            <pc:sldMk cId="3625519641" sldId="272"/>
            <ac:spMk id="8" creationId="{740EE41D-0620-0416-D4F2-FB0AF69A2312}"/>
          </ac:spMkLst>
        </pc:spChg>
      </pc:sldChg>
      <pc:sldChg chg="new del">
        <pc:chgData name="Pete Smyth (2316422)" userId="S::2316422@student.uwtsd.ac.uk::a2616c6a-f6ed-404a-8b7d-58447d737bf6" providerId="AD" clId="Web-{D76B443A-0590-5439-C622-A546678106A9}" dt="2024-03-13T19:33:52.940" v="227"/>
        <pc:sldMkLst>
          <pc:docMk/>
          <pc:sldMk cId="889611724" sldId="273"/>
        </pc:sldMkLst>
      </pc:sldChg>
    </pc:docChg>
  </pc:docChgLst>
  <pc:docChgLst>
    <pc:chgData name="Pete Smyth (2316422)" userId="S::2316422@student.uwtsd.ac.uk::a2616c6a-f6ed-404a-8b7d-58447d737bf6" providerId="AD" clId="Web-{06551909-48C7-6F6A-B185-7922AC091F40}"/>
    <pc:docChg chg="addSld delSld modSld sldOrd addMainMaster delMainMaster">
      <pc:chgData name="Pete Smyth (2316422)" userId="S::2316422@student.uwtsd.ac.uk::a2616c6a-f6ed-404a-8b7d-58447d737bf6" providerId="AD" clId="Web-{06551909-48C7-6F6A-B185-7922AC091F40}" dt="2024-03-01T22:13:01.153" v="471" actId="20577"/>
      <pc:docMkLst>
        <pc:docMk/>
      </pc:docMkLst>
      <pc:sldChg chg="addSp delSp modSp del mod setBg modClrScheme setClrOvrMap delDesignElem chgLayout">
        <pc:chgData name="Pete Smyth (2316422)" userId="S::2316422@student.uwtsd.ac.uk::a2616c6a-f6ed-404a-8b7d-58447d737bf6" providerId="AD" clId="Web-{06551909-48C7-6F6A-B185-7922AC091F40}" dt="2024-03-01T20:41:58.431" v="14"/>
        <pc:sldMkLst>
          <pc:docMk/>
          <pc:sldMk cId="822135612" sldId="256"/>
        </pc:sldMkLst>
        <pc:spChg chg="mod ord">
          <ac:chgData name="Pete Smyth (2316422)" userId="S::2316422@student.uwtsd.ac.uk::a2616c6a-f6ed-404a-8b7d-58447d737bf6" providerId="AD" clId="Web-{06551909-48C7-6F6A-B185-7922AC091F40}" dt="2024-03-01T20:41:43.664" v="13" actId="20577"/>
          <ac:spMkLst>
            <pc:docMk/>
            <pc:sldMk cId="822135612" sldId="256"/>
            <ac:spMk id="2" creationId="{C9A22E91-4BDF-7EEF-144B-71B7C8B53569}"/>
          </ac:spMkLst>
        </pc:spChg>
        <pc:spChg chg="mod ord">
          <ac:chgData name="Pete Smyth (2316422)" userId="S::2316422@student.uwtsd.ac.uk::a2616c6a-f6ed-404a-8b7d-58447d737bf6" providerId="AD" clId="Web-{06551909-48C7-6F6A-B185-7922AC091F40}" dt="2024-03-01T20:40:49.631" v="9"/>
          <ac:spMkLst>
            <pc:docMk/>
            <pc:sldMk cId="822135612" sldId="256"/>
            <ac:spMk id="3" creationId="{F42080BA-2C89-9413-B8CA-6D7BFF523DE8}"/>
          </ac:spMkLst>
        </pc:spChg>
        <pc:spChg chg="add del">
          <ac:chgData name="Pete Smyth (2316422)" userId="S::2316422@student.uwtsd.ac.uk::a2616c6a-f6ed-404a-8b7d-58447d737bf6" providerId="AD" clId="Web-{06551909-48C7-6F6A-B185-7922AC091F40}" dt="2024-03-01T20:40:12.005" v="5"/>
          <ac:spMkLst>
            <pc:docMk/>
            <pc:sldMk cId="822135612" sldId="256"/>
            <ac:spMk id="9" creationId="{0AF4F2BA-3C03-4E2C-8ABC-0949B61B3C5E}"/>
          </ac:spMkLst>
        </pc:spChg>
        <pc:spChg chg="add del">
          <ac:chgData name="Pete Smyth (2316422)" userId="S::2316422@student.uwtsd.ac.uk::a2616c6a-f6ed-404a-8b7d-58447d737bf6" providerId="AD" clId="Web-{06551909-48C7-6F6A-B185-7922AC091F40}" dt="2024-03-01T20:40:12.005" v="5"/>
          <ac:spMkLst>
            <pc:docMk/>
            <pc:sldMk cId="822135612" sldId="256"/>
            <ac:spMk id="13" creationId="{B40A8CA7-7D5A-43B0-A1A0-B558ECA9EED1}"/>
          </ac:spMkLst>
        </pc:spChg>
        <pc:spChg chg="add del">
          <ac:chgData name="Pete Smyth (2316422)" userId="S::2316422@student.uwtsd.ac.uk::a2616c6a-f6ed-404a-8b7d-58447d737bf6" providerId="AD" clId="Web-{06551909-48C7-6F6A-B185-7922AC091F40}" dt="2024-03-01T20:40:49.631" v="9"/>
          <ac:spMkLst>
            <pc:docMk/>
            <pc:sldMk cId="822135612" sldId="256"/>
            <ac:spMk id="15" creationId="{D32D1A0D-7B68-40C2-A9E0-CF1874576DAE}"/>
          </ac:spMkLst>
        </pc:spChg>
        <pc:spChg chg="add del">
          <ac:chgData name="Pete Smyth (2316422)" userId="S::2316422@student.uwtsd.ac.uk::a2616c6a-f6ed-404a-8b7d-58447d737bf6" providerId="AD" clId="Web-{06551909-48C7-6F6A-B185-7922AC091F40}" dt="2024-03-01T20:40:49.631" v="9"/>
          <ac:spMkLst>
            <pc:docMk/>
            <pc:sldMk cId="822135612" sldId="256"/>
            <ac:spMk id="17" creationId="{67F1335F-97CE-4842-9A57-2B6A3F459D82}"/>
          </ac:spMkLst>
        </pc:spChg>
        <pc:picChg chg="add del">
          <ac:chgData name="Pete Smyth (2316422)" userId="S::2316422@student.uwtsd.ac.uk::a2616c6a-f6ed-404a-8b7d-58447d737bf6" providerId="AD" clId="Web-{06551909-48C7-6F6A-B185-7922AC091F40}" dt="2024-03-01T20:40:12.005" v="5"/>
          <ac:picMkLst>
            <pc:docMk/>
            <pc:sldMk cId="822135612" sldId="256"/>
            <ac:picMk id="4" creationId="{DFEF6F36-8776-6307-76DC-E3A6CCDFBA0D}"/>
          </ac:picMkLst>
        </pc:picChg>
        <pc:picChg chg="add">
          <ac:chgData name="Pete Smyth (2316422)" userId="S::2316422@student.uwtsd.ac.uk::a2616c6a-f6ed-404a-8b7d-58447d737bf6" providerId="AD" clId="Web-{06551909-48C7-6F6A-B185-7922AC091F40}" dt="2024-03-01T20:40:12.786" v="6"/>
          <ac:picMkLst>
            <pc:docMk/>
            <pc:sldMk cId="822135612" sldId="256"/>
            <ac:picMk id="16" creationId="{071D1950-80D8-4F1B-59DE-E0B58358A7B5}"/>
          </ac:picMkLst>
        </pc:picChg>
        <pc:cxnChg chg="add del">
          <ac:chgData name="Pete Smyth (2316422)" userId="S::2316422@student.uwtsd.ac.uk::a2616c6a-f6ed-404a-8b7d-58447d737bf6" providerId="AD" clId="Web-{06551909-48C7-6F6A-B185-7922AC091F40}" dt="2024-03-01T20:40:12.005" v="5"/>
          <ac:cxnSpMkLst>
            <pc:docMk/>
            <pc:sldMk cId="822135612" sldId="256"/>
            <ac:cxnSpMk id="11" creationId="{A07787ED-5EDC-4C54-AD87-55B60D0FE397}"/>
          </ac:cxnSpMkLst>
        </pc:cxnChg>
      </pc:sldChg>
      <pc:sldChg chg="addSp delSp modSp new mod setBg modClrScheme setClrOvrMap delDesignElem chgLayout">
        <pc:chgData name="Pete Smyth (2316422)" userId="S::2316422@student.uwtsd.ac.uk::a2616c6a-f6ed-404a-8b7d-58447d737bf6" providerId="AD" clId="Web-{06551909-48C7-6F6A-B185-7922AC091F40}" dt="2024-03-01T21:05:49.484" v="362"/>
        <pc:sldMkLst>
          <pc:docMk/>
          <pc:sldMk cId="2651703877" sldId="256"/>
        </pc:sldMkLst>
        <pc:spChg chg="mod ord">
          <ac:chgData name="Pete Smyth (2316422)" userId="S::2316422@student.uwtsd.ac.uk::a2616c6a-f6ed-404a-8b7d-58447d737bf6" providerId="AD" clId="Web-{06551909-48C7-6F6A-B185-7922AC091F40}" dt="2024-03-01T21:05:49.484" v="362"/>
          <ac:spMkLst>
            <pc:docMk/>
            <pc:sldMk cId="2651703877" sldId="256"/>
            <ac:spMk id="2" creationId="{652C9870-D0C4-B772-D2F7-4ADD04106B40}"/>
          </ac:spMkLst>
        </pc:spChg>
        <pc:spChg chg="mod ord">
          <ac:chgData name="Pete Smyth (2316422)" userId="S::2316422@student.uwtsd.ac.uk::a2616c6a-f6ed-404a-8b7d-58447d737bf6" providerId="AD" clId="Web-{06551909-48C7-6F6A-B185-7922AC091F40}" dt="2024-03-01T21:05:49.484" v="362"/>
          <ac:spMkLst>
            <pc:docMk/>
            <pc:sldMk cId="2651703877" sldId="256"/>
            <ac:spMk id="3" creationId="{8E402BCE-76F9-FE68-07D1-1FFC1D527296}"/>
          </ac:spMkLst>
        </pc:spChg>
        <pc:spChg chg="mod ord">
          <ac:chgData name="Pete Smyth (2316422)" userId="S::2316422@student.uwtsd.ac.uk::a2616c6a-f6ed-404a-8b7d-58447d737bf6" providerId="AD" clId="Web-{06551909-48C7-6F6A-B185-7922AC091F40}" dt="2024-03-01T21:05:49.484" v="362"/>
          <ac:spMkLst>
            <pc:docMk/>
            <pc:sldMk cId="2651703877" sldId="256"/>
            <ac:spMk id="4" creationId="{A4E883AB-B530-7075-C79D-4643416FB3D6}"/>
          </ac:spMkLst>
        </pc:spChg>
        <pc:spChg chg="del mod ord">
          <ac:chgData name="Pete Smyth (2316422)" userId="S::2316422@student.uwtsd.ac.uk::a2616c6a-f6ed-404a-8b7d-58447d737bf6" providerId="AD" clId="Web-{06551909-48C7-6F6A-B185-7922AC091F40}" dt="2024-03-01T21:00:54.927" v="289"/>
          <ac:spMkLst>
            <pc:docMk/>
            <pc:sldMk cId="2651703877" sldId="256"/>
            <ac:spMk id="5" creationId="{E924701D-2008-774B-67F8-58EAB787D359}"/>
          </ac:spMkLst>
        </pc:spChg>
        <pc:spChg chg="mod ord">
          <ac:chgData name="Pete Smyth (2316422)" userId="S::2316422@student.uwtsd.ac.uk::a2616c6a-f6ed-404a-8b7d-58447d737bf6" providerId="AD" clId="Web-{06551909-48C7-6F6A-B185-7922AC091F40}" dt="2024-03-01T21:05:49.484" v="362"/>
          <ac:spMkLst>
            <pc:docMk/>
            <pc:sldMk cId="2651703877" sldId="256"/>
            <ac:spMk id="6" creationId="{DA19CB4D-8123-598E-D64A-F03D4A8AB29B}"/>
          </ac:spMkLst>
        </pc:spChg>
        <pc:spChg chg="add del mod">
          <ac:chgData name="Pete Smyth (2316422)" userId="S::2316422@student.uwtsd.ac.uk::a2616c6a-f6ed-404a-8b7d-58447d737bf6" providerId="AD" clId="Web-{06551909-48C7-6F6A-B185-7922AC091F40}" dt="2024-03-01T20:49:32.623" v="130"/>
          <ac:spMkLst>
            <pc:docMk/>
            <pc:sldMk cId="2651703877" sldId="256"/>
            <ac:spMk id="8" creationId="{486B45BD-744D-4C86-9491-B0BDC92AB1FE}"/>
          </ac:spMkLst>
        </pc:spChg>
        <pc:spChg chg="add del mod">
          <ac:chgData name="Pete Smyth (2316422)" userId="S::2316422@student.uwtsd.ac.uk::a2616c6a-f6ed-404a-8b7d-58447d737bf6" providerId="AD" clId="Web-{06551909-48C7-6F6A-B185-7922AC091F40}" dt="2024-03-01T20:49:14.778" v="127"/>
          <ac:spMkLst>
            <pc:docMk/>
            <pc:sldMk cId="2651703877" sldId="256"/>
            <ac:spMk id="10" creationId="{F606EBDB-B395-AF72-07D6-E05F0711F6CC}"/>
          </ac:spMkLst>
        </pc:spChg>
        <pc:spChg chg="add del">
          <ac:chgData name="Pete Smyth (2316422)" userId="S::2316422@student.uwtsd.ac.uk::a2616c6a-f6ed-404a-8b7d-58447d737bf6" providerId="AD" clId="Web-{06551909-48C7-6F6A-B185-7922AC091F40}" dt="2024-03-01T20:43:28.324" v="31"/>
          <ac:spMkLst>
            <pc:docMk/>
            <pc:sldMk cId="2651703877" sldId="256"/>
            <ac:spMk id="12" creationId="{875485B9-8EE1-447A-9C08-F7D6B532A8CF}"/>
          </ac:spMkLst>
        </pc:spChg>
        <pc:spChg chg="add del">
          <ac:chgData name="Pete Smyth (2316422)" userId="S::2316422@student.uwtsd.ac.uk::a2616c6a-f6ed-404a-8b7d-58447d737bf6" providerId="AD" clId="Web-{06551909-48C7-6F6A-B185-7922AC091F40}" dt="2024-03-01T20:43:28.324" v="31"/>
          <ac:spMkLst>
            <pc:docMk/>
            <pc:sldMk cId="2651703877" sldId="256"/>
            <ac:spMk id="14" creationId="{B963707F-B98C-4143-AFCF-D6B56C975C5A}"/>
          </ac:spMkLst>
        </pc:spChg>
        <pc:spChg chg="add del mod">
          <ac:chgData name="Pete Smyth (2316422)" userId="S::2316422@student.uwtsd.ac.uk::a2616c6a-f6ed-404a-8b7d-58447d737bf6" providerId="AD" clId="Web-{06551909-48C7-6F6A-B185-7922AC091F40}" dt="2024-03-01T20:59:36.096" v="260"/>
          <ac:spMkLst>
            <pc:docMk/>
            <pc:sldMk cId="2651703877" sldId="256"/>
            <ac:spMk id="15" creationId="{46962E99-B92A-84FA-3B5C-F4612D65F99A}"/>
          </ac:spMkLst>
        </pc:spChg>
        <pc:spChg chg="add del">
          <ac:chgData name="Pete Smyth (2316422)" userId="S::2316422@student.uwtsd.ac.uk::a2616c6a-f6ed-404a-8b7d-58447d737bf6" providerId="AD" clId="Web-{06551909-48C7-6F6A-B185-7922AC091F40}" dt="2024-03-01T20:43:28.324" v="31"/>
          <ac:spMkLst>
            <pc:docMk/>
            <pc:sldMk cId="2651703877" sldId="256"/>
            <ac:spMk id="16" creationId="{88D2DFBB-460D-4ECB-BD76-509C99DAD65A}"/>
          </ac:spMkLst>
        </pc:spChg>
        <pc:spChg chg="add del">
          <ac:chgData name="Pete Smyth (2316422)" userId="S::2316422@student.uwtsd.ac.uk::a2616c6a-f6ed-404a-8b7d-58447d737bf6" providerId="AD" clId="Web-{06551909-48C7-6F6A-B185-7922AC091F40}" dt="2024-03-01T20:43:39.747" v="33"/>
          <ac:spMkLst>
            <pc:docMk/>
            <pc:sldMk cId="2651703877" sldId="256"/>
            <ac:spMk id="18" creationId="{6BF1DCD9-4684-4B84-AD73-6652C8BAC73F}"/>
          </ac:spMkLst>
        </pc:spChg>
        <pc:spChg chg="add del">
          <ac:chgData name="Pete Smyth (2316422)" userId="S::2316422@student.uwtsd.ac.uk::a2616c6a-f6ed-404a-8b7d-58447d737bf6" providerId="AD" clId="Web-{06551909-48C7-6F6A-B185-7922AC091F40}" dt="2024-03-01T20:43:39.747" v="33"/>
          <ac:spMkLst>
            <pc:docMk/>
            <pc:sldMk cId="2651703877" sldId="256"/>
            <ac:spMk id="20" creationId="{4BE6A732-8124-4A59-8EC9-BF4A1648A00C}"/>
          </ac:spMkLst>
        </pc:spChg>
        <pc:spChg chg="add del">
          <ac:chgData name="Pete Smyth (2316422)" userId="S::2316422@student.uwtsd.ac.uk::a2616c6a-f6ed-404a-8b7d-58447d737bf6" providerId="AD" clId="Web-{06551909-48C7-6F6A-B185-7922AC091F40}" dt="2024-03-01T20:43:51.309" v="37"/>
          <ac:spMkLst>
            <pc:docMk/>
            <pc:sldMk cId="2651703877" sldId="256"/>
            <ac:spMk id="22" creationId="{FC6B31EB-41A1-4598-9355-9BA3E1702E64}"/>
          </ac:spMkLst>
        </pc:spChg>
        <pc:spChg chg="add del">
          <ac:chgData name="Pete Smyth (2316422)" userId="S::2316422@student.uwtsd.ac.uk::a2616c6a-f6ed-404a-8b7d-58447d737bf6" providerId="AD" clId="Web-{06551909-48C7-6F6A-B185-7922AC091F40}" dt="2024-03-01T20:43:51.309" v="37"/>
          <ac:spMkLst>
            <pc:docMk/>
            <pc:sldMk cId="2651703877" sldId="256"/>
            <ac:spMk id="24" creationId="{133B2AAB-4B79-4B0A-8F9F-4D58D0FF6F98}"/>
          </ac:spMkLst>
        </pc:spChg>
        <pc:spChg chg="add del">
          <ac:chgData name="Pete Smyth (2316422)" userId="S::2316422@student.uwtsd.ac.uk::a2616c6a-f6ed-404a-8b7d-58447d737bf6" providerId="AD" clId="Web-{06551909-48C7-6F6A-B185-7922AC091F40}" dt="2024-03-01T20:43:45.794" v="35"/>
          <ac:spMkLst>
            <pc:docMk/>
            <pc:sldMk cId="2651703877" sldId="256"/>
            <ac:spMk id="25" creationId="{F1174801-1395-44C5-9B00-CCAC45C056E7}"/>
          </ac:spMkLst>
        </pc:spChg>
        <pc:spChg chg="add del">
          <ac:chgData name="Pete Smyth (2316422)" userId="S::2316422@student.uwtsd.ac.uk::a2616c6a-f6ed-404a-8b7d-58447d737bf6" providerId="AD" clId="Web-{06551909-48C7-6F6A-B185-7922AC091F40}" dt="2024-03-01T20:43:51.309" v="37"/>
          <ac:spMkLst>
            <pc:docMk/>
            <pc:sldMk cId="2651703877" sldId="256"/>
            <ac:spMk id="28" creationId="{CB7BFCC5-0C9C-412D-B923-8E9F6D10E9C1}"/>
          </ac:spMkLst>
        </pc:spChg>
        <pc:spChg chg="add del">
          <ac:chgData name="Pete Smyth (2316422)" userId="S::2316422@student.uwtsd.ac.uk::a2616c6a-f6ed-404a-8b7d-58447d737bf6" providerId="AD" clId="Web-{06551909-48C7-6F6A-B185-7922AC091F40}" dt="2024-03-01T20:43:45.794" v="35"/>
          <ac:spMkLst>
            <pc:docMk/>
            <pc:sldMk cId="2651703877" sldId="256"/>
            <ac:spMk id="29" creationId="{996DFAFB-BCE1-4BEC-82FB-D574234DEF0A}"/>
          </ac:spMkLst>
        </pc:spChg>
        <pc:spChg chg="add mod">
          <ac:chgData name="Pete Smyth (2316422)" userId="S::2316422@student.uwtsd.ac.uk::a2616c6a-f6ed-404a-8b7d-58447d737bf6" providerId="AD" clId="Web-{06551909-48C7-6F6A-B185-7922AC091F40}" dt="2024-03-01T21:02:26.758" v="320" actId="20577"/>
          <ac:spMkLst>
            <pc:docMk/>
            <pc:sldMk cId="2651703877" sldId="256"/>
            <ac:spMk id="46" creationId="{4CA0EFCD-D41B-8CB8-CAF2-EFA3BFB3BCC6}"/>
          </ac:spMkLst>
        </pc:spChg>
        <pc:spChg chg="add del">
          <ac:chgData name="Pete Smyth (2316422)" userId="S::2316422@student.uwtsd.ac.uk::a2616c6a-f6ed-404a-8b7d-58447d737bf6" providerId="AD" clId="Web-{06551909-48C7-6F6A-B185-7922AC091F40}" dt="2024-03-01T20:43:51.309" v="37"/>
          <ac:spMkLst>
            <pc:docMk/>
            <pc:sldMk cId="2651703877" sldId="256"/>
            <ac:spMk id="47" creationId="{489B7BFD-8F45-4093-AD9C-91B15B0503D9}"/>
          </ac:spMkLst>
        </pc:spChg>
        <pc:spChg chg="add del">
          <ac:chgData name="Pete Smyth (2316422)" userId="S::2316422@student.uwtsd.ac.uk::a2616c6a-f6ed-404a-8b7d-58447d737bf6" providerId="AD" clId="Web-{06551909-48C7-6F6A-B185-7922AC091F40}" dt="2024-03-01T20:43:51.309" v="37"/>
          <ac:spMkLst>
            <pc:docMk/>
            <pc:sldMk cId="2651703877" sldId="256"/>
            <ac:spMk id="48" creationId="{FDDE3270-A872-4E10-80BC-B93D6F0E3F66}"/>
          </ac:spMkLst>
        </pc:spChg>
        <pc:spChg chg="add del">
          <ac:chgData name="Pete Smyth (2316422)" userId="S::2316422@student.uwtsd.ac.uk::a2616c6a-f6ed-404a-8b7d-58447d737bf6" providerId="AD" clId="Web-{06551909-48C7-6F6A-B185-7922AC091F40}" dt="2024-03-01T20:43:51.309" v="37"/>
          <ac:spMkLst>
            <pc:docMk/>
            <pc:sldMk cId="2651703877" sldId="256"/>
            <ac:spMk id="53" creationId="{8FA9CBFE-4CB8-4FD9-B3FC-5397301CBB64}"/>
          </ac:spMkLst>
        </pc:spChg>
        <pc:spChg chg="add del mod">
          <ac:chgData name="Pete Smyth (2316422)" userId="S::2316422@student.uwtsd.ac.uk::a2616c6a-f6ed-404a-8b7d-58447d737bf6" providerId="AD" clId="Web-{06551909-48C7-6F6A-B185-7922AC091F40}" dt="2024-03-01T21:03:54.183" v="341"/>
          <ac:spMkLst>
            <pc:docMk/>
            <pc:sldMk cId="2651703877" sldId="256"/>
            <ac:spMk id="54" creationId="{C930321B-706C-7EA1-3F78-3671E6EB62FB}"/>
          </ac:spMkLst>
        </pc:spChg>
        <pc:spChg chg="add del">
          <ac:chgData name="Pete Smyth (2316422)" userId="S::2316422@student.uwtsd.ac.uk::a2616c6a-f6ed-404a-8b7d-58447d737bf6" providerId="AD" clId="Web-{06551909-48C7-6F6A-B185-7922AC091F40}" dt="2024-03-01T20:49:32.623" v="130"/>
          <ac:spMkLst>
            <pc:docMk/>
            <pc:sldMk cId="2651703877" sldId="256"/>
            <ac:spMk id="55" creationId="{6BF1DCD9-4684-4B84-AD73-6652C8BAC73F}"/>
          </ac:spMkLst>
        </pc:spChg>
        <pc:spChg chg="add del">
          <ac:chgData name="Pete Smyth (2316422)" userId="S::2316422@student.uwtsd.ac.uk::a2616c6a-f6ed-404a-8b7d-58447d737bf6" providerId="AD" clId="Web-{06551909-48C7-6F6A-B185-7922AC091F40}" dt="2024-03-01T20:49:32.623" v="130"/>
          <ac:spMkLst>
            <pc:docMk/>
            <pc:sldMk cId="2651703877" sldId="256"/>
            <ac:spMk id="57" creationId="{4BE6A732-8124-4A59-8EC9-BF4A1648A00C}"/>
          </ac:spMkLst>
        </pc:spChg>
        <pc:spChg chg="add del">
          <ac:chgData name="Pete Smyth (2316422)" userId="S::2316422@student.uwtsd.ac.uk::a2616c6a-f6ed-404a-8b7d-58447d737bf6" providerId="AD" clId="Web-{06551909-48C7-6F6A-B185-7922AC091F40}" dt="2024-03-01T20:54:07.382" v="192"/>
          <ac:spMkLst>
            <pc:docMk/>
            <pc:sldMk cId="2651703877" sldId="256"/>
            <ac:spMk id="63" creationId="{7DE8B5BF-9EC9-41E5-8857-A98B66FDD3DC}"/>
          </ac:spMkLst>
        </pc:spChg>
        <pc:spChg chg="add del">
          <ac:chgData name="Pete Smyth (2316422)" userId="S::2316422@student.uwtsd.ac.uk::a2616c6a-f6ed-404a-8b7d-58447d737bf6" providerId="AD" clId="Web-{06551909-48C7-6F6A-B185-7922AC091F40}" dt="2024-03-01T20:54:07.382" v="192"/>
          <ac:spMkLst>
            <pc:docMk/>
            <pc:sldMk cId="2651703877" sldId="256"/>
            <ac:spMk id="67" creationId="{40E0E787-6A3F-4579-9E73-AC9FBB0E3A45}"/>
          </ac:spMkLst>
        </pc:spChg>
        <pc:spChg chg="add del">
          <ac:chgData name="Pete Smyth (2316422)" userId="S::2316422@student.uwtsd.ac.uk::a2616c6a-f6ed-404a-8b7d-58447d737bf6" providerId="AD" clId="Web-{06551909-48C7-6F6A-B185-7922AC091F40}" dt="2024-03-01T20:54:07.382" v="192"/>
          <ac:spMkLst>
            <pc:docMk/>
            <pc:sldMk cId="2651703877" sldId="256"/>
            <ac:spMk id="69" creationId="{80564F31-73E3-4680-87FF-579A244722C2}"/>
          </ac:spMkLst>
        </pc:spChg>
        <pc:spChg chg="add del">
          <ac:chgData name="Pete Smyth (2316422)" userId="S::2316422@student.uwtsd.ac.uk::a2616c6a-f6ed-404a-8b7d-58447d737bf6" providerId="AD" clId="Web-{06551909-48C7-6F6A-B185-7922AC091F40}" dt="2024-03-01T21:00:54.927" v="290"/>
          <ac:spMkLst>
            <pc:docMk/>
            <pc:sldMk cId="2651703877" sldId="256"/>
            <ac:spMk id="71" creationId="{33E93247-6229-44AB-A550-739E971E690B}"/>
          </ac:spMkLst>
        </pc:spChg>
        <pc:spChg chg="add del">
          <ac:chgData name="Pete Smyth (2316422)" userId="S::2316422@student.uwtsd.ac.uk::a2616c6a-f6ed-404a-8b7d-58447d737bf6" providerId="AD" clId="Web-{06551909-48C7-6F6A-B185-7922AC091F40}" dt="2024-03-01T20:50:38.812" v="140"/>
          <ac:spMkLst>
            <pc:docMk/>
            <pc:sldMk cId="2651703877" sldId="256"/>
            <ac:spMk id="74" creationId="{40E0E787-6A3F-4579-9E73-AC9FBB0E3A45}"/>
          </ac:spMkLst>
        </pc:spChg>
        <pc:spChg chg="add del">
          <ac:chgData name="Pete Smyth (2316422)" userId="S::2316422@student.uwtsd.ac.uk::a2616c6a-f6ed-404a-8b7d-58447d737bf6" providerId="AD" clId="Web-{06551909-48C7-6F6A-B185-7922AC091F40}" dt="2024-03-01T20:50:44.312" v="142"/>
          <ac:spMkLst>
            <pc:docMk/>
            <pc:sldMk cId="2651703877" sldId="256"/>
            <ac:spMk id="78" creationId="{40E0E787-6A3F-4579-9E73-AC9FBB0E3A45}"/>
          </ac:spMkLst>
        </pc:spChg>
        <pc:spChg chg="add del">
          <ac:chgData name="Pete Smyth (2316422)" userId="S::2316422@student.uwtsd.ac.uk::a2616c6a-f6ed-404a-8b7d-58447d737bf6" providerId="AD" clId="Web-{06551909-48C7-6F6A-B185-7922AC091F40}" dt="2024-03-01T20:50:48.359" v="144"/>
          <ac:spMkLst>
            <pc:docMk/>
            <pc:sldMk cId="2651703877" sldId="256"/>
            <ac:spMk id="81" creationId="{E906F54D-04EF-4345-A564-7A7B57B6CEB3}"/>
          </ac:spMkLst>
        </pc:spChg>
        <pc:spChg chg="add del">
          <ac:chgData name="Pete Smyth (2316422)" userId="S::2316422@student.uwtsd.ac.uk::a2616c6a-f6ed-404a-8b7d-58447d737bf6" providerId="AD" clId="Web-{06551909-48C7-6F6A-B185-7922AC091F40}" dt="2024-03-01T20:50:48.359" v="144"/>
          <ac:spMkLst>
            <pc:docMk/>
            <pc:sldMk cId="2651703877" sldId="256"/>
            <ac:spMk id="82" creationId="{4A63FA5D-402E-473D-AF05-018BE28B22FD}"/>
          </ac:spMkLst>
        </pc:spChg>
        <pc:spChg chg="add del">
          <ac:chgData name="Pete Smyth (2316422)" userId="S::2316422@student.uwtsd.ac.uk::a2616c6a-f6ed-404a-8b7d-58447d737bf6" providerId="AD" clId="Web-{06551909-48C7-6F6A-B185-7922AC091F40}" dt="2024-03-01T20:50:48.359" v="144"/>
          <ac:spMkLst>
            <pc:docMk/>
            <pc:sldMk cId="2651703877" sldId="256"/>
            <ac:spMk id="83" creationId="{AFF52CA6-0F1C-4393-B3A6-930C4BA72F7C}"/>
          </ac:spMkLst>
        </pc:spChg>
        <pc:spChg chg="add del">
          <ac:chgData name="Pete Smyth (2316422)" userId="S::2316422@student.uwtsd.ac.uk::a2616c6a-f6ed-404a-8b7d-58447d737bf6" providerId="AD" clId="Web-{06551909-48C7-6F6A-B185-7922AC091F40}" dt="2024-03-01T20:50:53.157" v="146"/>
          <ac:spMkLst>
            <pc:docMk/>
            <pc:sldMk cId="2651703877" sldId="256"/>
            <ac:spMk id="85" creationId="{4A10D612-0DCC-4416-AC74-FE9D85257EF5}"/>
          </ac:spMkLst>
        </pc:spChg>
        <pc:spChg chg="add del">
          <ac:chgData name="Pete Smyth (2316422)" userId="S::2316422@student.uwtsd.ac.uk::a2616c6a-f6ed-404a-8b7d-58447d737bf6" providerId="AD" clId="Web-{06551909-48C7-6F6A-B185-7922AC091F40}" dt="2024-03-01T20:50:53.157" v="146"/>
          <ac:spMkLst>
            <pc:docMk/>
            <pc:sldMk cId="2651703877" sldId="256"/>
            <ac:spMk id="86" creationId="{40E0E787-6A3F-4579-9E73-AC9FBB0E3A45}"/>
          </ac:spMkLst>
        </pc:spChg>
        <pc:spChg chg="add del">
          <ac:chgData name="Pete Smyth (2316422)" userId="S::2316422@student.uwtsd.ac.uk::a2616c6a-f6ed-404a-8b7d-58447d737bf6" providerId="AD" clId="Web-{06551909-48C7-6F6A-B185-7922AC091F40}" dt="2024-03-01T20:50:53.157" v="146"/>
          <ac:spMkLst>
            <pc:docMk/>
            <pc:sldMk cId="2651703877" sldId="256"/>
            <ac:spMk id="87" creationId="{80564F31-73E3-4680-87FF-579A244722C2}"/>
          </ac:spMkLst>
        </pc:spChg>
        <pc:spChg chg="add del">
          <ac:chgData name="Pete Smyth (2316422)" userId="S::2316422@student.uwtsd.ac.uk::a2616c6a-f6ed-404a-8b7d-58447d737bf6" providerId="AD" clId="Web-{06551909-48C7-6F6A-B185-7922AC091F40}" dt="2024-03-01T20:50:58.766" v="148"/>
          <ac:spMkLst>
            <pc:docMk/>
            <pc:sldMk cId="2651703877" sldId="256"/>
            <ac:spMk id="90" creationId="{E906F54D-04EF-4345-A564-7A7B57B6CEB3}"/>
          </ac:spMkLst>
        </pc:spChg>
        <pc:spChg chg="add del">
          <ac:chgData name="Pete Smyth (2316422)" userId="S::2316422@student.uwtsd.ac.uk::a2616c6a-f6ed-404a-8b7d-58447d737bf6" providerId="AD" clId="Web-{06551909-48C7-6F6A-B185-7922AC091F40}" dt="2024-03-01T20:50:58.766" v="148"/>
          <ac:spMkLst>
            <pc:docMk/>
            <pc:sldMk cId="2651703877" sldId="256"/>
            <ac:spMk id="91" creationId="{AFF52CA6-0F1C-4393-B3A6-930C4BA72F7C}"/>
          </ac:spMkLst>
        </pc:spChg>
        <pc:spChg chg="add del">
          <ac:chgData name="Pete Smyth (2316422)" userId="S::2316422@student.uwtsd.ac.uk::a2616c6a-f6ed-404a-8b7d-58447d737bf6" providerId="AD" clId="Web-{06551909-48C7-6F6A-B185-7922AC091F40}" dt="2024-03-01T20:51:17.392" v="150"/>
          <ac:spMkLst>
            <pc:docMk/>
            <pc:sldMk cId="2651703877" sldId="256"/>
            <ac:spMk id="94" creationId="{36EE17F1-6A7B-4866-9463-8932E9C1BA2A}"/>
          </ac:spMkLst>
        </pc:spChg>
        <pc:spChg chg="add del">
          <ac:chgData name="Pete Smyth (2316422)" userId="S::2316422@student.uwtsd.ac.uk::a2616c6a-f6ed-404a-8b7d-58447d737bf6" providerId="AD" clId="Web-{06551909-48C7-6F6A-B185-7922AC091F40}" dt="2024-03-01T20:51:17.392" v="150"/>
          <ac:spMkLst>
            <pc:docMk/>
            <pc:sldMk cId="2651703877" sldId="256"/>
            <ac:spMk id="95" creationId="{0760E4C7-47B8-4356-ABCA-CC9C79E2D2B6}"/>
          </ac:spMkLst>
        </pc:spChg>
        <pc:spChg chg="add del">
          <ac:chgData name="Pete Smyth (2316422)" userId="S::2316422@student.uwtsd.ac.uk::a2616c6a-f6ed-404a-8b7d-58447d737bf6" providerId="AD" clId="Web-{06551909-48C7-6F6A-B185-7922AC091F40}" dt="2024-03-01T20:51:17.392" v="150"/>
          <ac:spMkLst>
            <pc:docMk/>
            <pc:sldMk cId="2651703877" sldId="256"/>
            <ac:spMk id="96" creationId="{5C3A0317-07C5-421D-8353-23737ABDC422}"/>
          </ac:spMkLst>
        </pc:spChg>
        <pc:spChg chg="add del">
          <ac:chgData name="Pete Smyth (2316422)" userId="S::2316422@student.uwtsd.ac.uk::a2616c6a-f6ed-404a-8b7d-58447d737bf6" providerId="AD" clId="Web-{06551909-48C7-6F6A-B185-7922AC091F40}" dt="2024-03-01T20:51:20.236" v="152"/>
          <ac:spMkLst>
            <pc:docMk/>
            <pc:sldMk cId="2651703877" sldId="256"/>
            <ac:spMk id="99" creationId="{40E0E787-6A3F-4579-9E73-AC9FBB0E3A45}"/>
          </ac:spMkLst>
        </pc:spChg>
        <pc:spChg chg="add del">
          <ac:chgData name="Pete Smyth (2316422)" userId="S::2316422@student.uwtsd.ac.uk::a2616c6a-f6ed-404a-8b7d-58447d737bf6" providerId="AD" clId="Web-{06551909-48C7-6F6A-B185-7922AC091F40}" dt="2024-03-01T20:53:39.225" v="186"/>
          <ac:spMkLst>
            <pc:docMk/>
            <pc:sldMk cId="2651703877" sldId="256"/>
            <ac:spMk id="102" creationId="{4A10D612-0DCC-4416-AC74-FE9D85257EF5}"/>
          </ac:spMkLst>
        </pc:spChg>
        <pc:spChg chg="add del">
          <ac:chgData name="Pete Smyth (2316422)" userId="S::2316422@student.uwtsd.ac.uk::a2616c6a-f6ed-404a-8b7d-58447d737bf6" providerId="AD" clId="Web-{06551909-48C7-6F6A-B185-7922AC091F40}" dt="2024-03-01T20:53:39.225" v="186"/>
          <ac:spMkLst>
            <pc:docMk/>
            <pc:sldMk cId="2651703877" sldId="256"/>
            <ac:spMk id="103" creationId="{40E0E787-6A3F-4579-9E73-AC9FBB0E3A45}"/>
          </ac:spMkLst>
        </pc:spChg>
        <pc:spChg chg="add del">
          <ac:chgData name="Pete Smyth (2316422)" userId="S::2316422@student.uwtsd.ac.uk::a2616c6a-f6ed-404a-8b7d-58447d737bf6" providerId="AD" clId="Web-{06551909-48C7-6F6A-B185-7922AC091F40}" dt="2024-03-01T20:53:39.225" v="186"/>
          <ac:spMkLst>
            <pc:docMk/>
            <pc:sldMk cId="2651703877" sldId="256"/>
            <ac:spMk id="104" creationId="{80564F31-73E3-4680-87FF-579A244722C2}"/>
          </ac:spMkLst>
        </pc:spChg>
        <pc:spChg chg="add del">
          <ac:chgData name="Pete Smyth (2316422)" userId="S::2316422@student.uwtsd.ac.uk::a2616c6a-f6ed-404a-8b7d-58447d737bf6" providerId="AD" clId="Web-{06551909-48C7-6F6A-B185-7922AC091F40}" dt="2024-03-01T20:51:47.080" v="159"/>
          <ac:spMkLst>
            <pc:docMk/>
            <pc:sldMk cId="2651703877" sldId="256"/>
            <ac:spMk id="110" creationId="{98C10BD4-F3F8-4089-8DB0-71FB15FD9B0D}"/>
          </ac:spMkLst>
        </pc:spChg>
        <pc:spChg chg="add del">
          <ac:chgData name="Pete Smyth (2316422)" userId="S::2316422@student.uwtsd.ac.uk::a2616c6a-f6ed-404a-8b7d-58447d737bf6" providerId="AD" clId="Web-{06551909-48C7-6F6A-B185-7922AC091F40}" dt="2024-03-01T20:53:26.584" v="181"/>
          <ac:spMkLst>
            <pc:docMk/>
            <pc:sldMk cId="2651703877" sldId="256"/>
            <ac:spMk id="114" creationId="{72A2B9B4-6095-47C2-8BBC-4792C5C7AE99}"/>
          </ac:spMkLst>
        </pc:spChg>
        <pc:spChg chg="add del">
          <ac:chgData name="Pete Smyth (2316422)" userId="S::2316422@student.uwtsd.ac.uk::a2616c6a-f6ed-404a-8b7d-58447d737bf6" providerId="AD" clId="Web-{06551909-48C7-6F6A-B185-7922AC091F40}" dt="2024-03-01T20:53:26.584" v="181"/>
          <ac:spMkLst>
            <pc:docMk/>
            <pc:sldMk cId="2651703877" sldId="256"/>
            <ac:spMk id="115" creationId="{5964CBE2-084A-47DF-A704-CF5F6217B569}"/>
          </ac:spMkLst>
        </pc:spChg>
        <pc:spChg chg="add del">
          <ac:chgData name="Pete Smyth (2316422)" userId="S::2316422@student.uwtsd.ac.uk::a2616c6a-f6ed-404a-8b7d-58447d737bf6" providerId="AD" clId="Web-{06551909-48C7-6F6A-B185-7922AC091F40}" dt="2024-03-01T20:53:26.584" v="181"/>
          <ac:spMkLst>
            <pc:docMk/>
            <pc:sldMk cId="2651703877" sldId="256"/>
            <ac:spMk id="116" creationId="{86E3368C-B3A5-484E-8070-EC7E903F8637}"/>
          </ac:spMkLst>
        </pc:spChg>
        <pc:spChg chg="add del">
          <ac:chgData name="Pete Smyth (2316422)" userId="S::2316422@student.uwtsd.ac.uk::a2616c6a-f6ed-404a-8b7d-58447d737bf6" providerId="AD" clId="Web-{06551909-48C7-6F6A-B185-7922AC091F40}" dt="2024-03-01T20:53:10.771" v="178"/>
          <ac:spMkLst>
            <pc:docMk/>
            <pc:sldMk cId="2651703877" sldId="256"/>
            <ac:spMk id="119" creationId="{60220DBA-8988-4873-8FCD-3FFAC3CF13F6}"/>
          </ac:spMkLst>
        </pc:spChg>
        <pc:spChg chg="add del">
          <ac:chgData name="Pete Smyth (2316422)" userId="S::2316422@student.uwtsd.ac.uk::a2616c6a-f6ed-404a-8b7d-58447d737bf6" providerId="AD" clId="Web-{06551909-48C7-6F6A-B185-7922AC091F40}" dt="2024-03-01T20:52:26.785" v="163"/>
          <ac:spMkLst>
            <pc:docMk/>
            <pc:sldMk cId="2651703877" sldId="256"/>
            <ac:spMk id="121" creationId="{F1174801-1395-44C5-9B00-CCAC45C056E7}"/>
          </ac:spMkLst>
        </pc:spChg>
        <pc:spChg chg="add del">
          <ac:chgData name="Pete Smyth (2316422)" userId="S::2316422@student.uwtsd.ac.uk::a2616c6a-f6ed-404a-8b7d-58447d737bf6" providerId="AD" clId="Web-{06551909-48C7-6F6A-B185-7922AC091F40}" dt="2024-03-01T20:52:26.785" v="163"/>
          <ac:spMkLst>
            <pc:docMk/>
            <pc:sldMk cId="2651703877" sldId="256"/>
            <ac:spMk id="123" creationId="{996DFAFB-BCE1-4BEC-82FB-D574234DEF0A}"/>
          </ac:spMkLst>
        </pc:spChg>
        <pc:spChg chg="add del">
          <ac:chgData name="Pete Smyth (2316422)" userId="S::2316422@student.uwtsd.ac.uk::a2616c6a-f6ed-404a-8b7d-58447d737bf6" providerId="AD" clId="Web-{06551909-48C7-6F6A-B185-7922AC091F40}" dt="2024-03-01T20:52:26.785" v="163"/>
          <ac:spMkLst>
            <pc:docMk/>
            <pc:sldMk cId="2651703877" sldId="256"/>
            <ac:spMk id="125" creationId="{60E728E6-A07E-4A6C-AB92-D56E1402F61A}"/>
          </ac:spMkLst>
        </pc:spChg>
        <pc:spChg chg="add del">
          <ac:chgData name="Pete Smyth (2316422)" userId="S::2316422@student.uwtsd.ac.uk::a2616c6a-f6ed-404a-8b7d-58447d737bf6" providerId="AD" clId="Web-{06551909-48C7-6F6A-B185-7922AC091F40}" dt="2024-03-01T20:53:25.349" v="180"/>
          <ac:spMkLst>
            <pc:docMk/>
            <pc:sldMk cId="2651703877" sldId="256"/>
            <ac:spMk id="126" creationId="{00E45B9B-5690-F156-E2ED-D88478B7627A}"/>
          </ac:spMkLst>
        </pc:spChg>
        <pc:spChg chg="add del">
          <ac:chgData name="Pete Smyth (2316422)" userId="S::2316422@student.uwtsd.ac.uk::a2616c6a-f6ed-404a-8b7d-58447d737bf6" providerId="AD" clId="Web-{06551909-48C7-6F6A-B185-7922AC091F40}" dt="2024-03-01T20:53:25.349" v="180"/>
          <ac:spMkLst>
            <pc:docMk/>
            <pc:sldMk cId="2651703877" sldId="256"/>
            <ac:spMk id="128" creationId="{97081EE3-B6BE-9584-F5AF-E5F6484DA7A1}"/>
          </ac:spMkLst>
        </pc:spChg>
        <pc:spChg chg="add del">
          <ac:chgData name="Pete Smyth (2316422)" userId="S::2316422@student.uwtsd.ac.uk::a2616c6a-f6ed-404a-8b7d-58447d737bf6" providerId="AD" clId="Web-{06551909-48C7-6F6A-B185-7922AC091F40}" dt="2024-03-01T20:53:25.349" v="180"/>
          <ac:spMkLst>
            <pc:docMk/>
            <pc:sldMk cId="2651703877" sldId="256"/>
            <ac:spMk id="129" creationId="{41A03FE5-7938-1573-2D18-E168CC7C0ABF}"/>
          </ac:spMkLst>
        </pc:spChg>
        <pc:spChg chg="add del">
          <ac:chgData name="Pete Smyth (2316422)" userId="S::2316422@student.uwtsd.ac.uk::a2616c6a-f6ed-404a-8b7d-58447d737bf6" providerId="AD" clId="Web-{06551909-48C7-6F6A-B185-7922AC091F40}" dt="2024-03-01T20:52:29.082" v="165"/>
          <ac:spMkLst>
            <pc:docMk/>
            <pc:sldMk cId="2651703877" sldId="256"/>
            <ac:spMk id="151" creationId="{A6F7EA0E-9196-4767-BBF1-F01DC431543C}"/>
          </ac:spMkLst>
        </pc:spChg>
        <pc:spChg chg="add del">
          <ac:chgData name="Pete Smyth (2316422)" userId="S::2316422@student.uwtsd.ac.uk::a2616c6a-f6ed-404a-8b7d-58447d737bf6" providerId="AD" clId="Web-{06551909-48C7-6F6A-B185-7922AC091F40}" dt="2024-03-01T20:52:29.082" v="165"/>
          <ac:spMkLst>
            <pc:docMk/>
            <pc:sldMk cId="2651703877" sldId="256"/>
            <ac:spMk id="153" creationId="{A76F333A-62E0-4AF3-80DE-CFDF4B3763B9}"/>
          </ac:spMkLst>
        </pc:spChg>
        <pc:spChg chg="add del">
          <ac:chgData name="Pete Smyth (2316422)" userId="S::2316422@student.uwtsd.ac.uk::a2616c6a-f6ed-404a-8b7d-58447d737bf6" providerId="AD" clId="Web-{06551909-48C7-6F6A-B185-7922AC091F40}" dt="2024-03-01T20:52:35.098" v="167"/>
          <ac:spMkLst>
            <pc:docMk/>
            <pc:sldMk cId="2651703877" sldId="256"/>
            <ac:spMk id="156" creationId="{F1174801-1395-44C5-9B00-CCAC45C056E7}"/>
          </ac:spMkLst>
        </pc:spChg>
        <pc:spChg chg="add del">
          <ac:chgData name="Pete Smyth (2316422)" userId="S::2316422@student.uwtsd.ac.uk::a2616c6a-f6ed-404a-8b7d-58447d737bf6" providerId="AD" clId="Web-{06551909-48C7-6F6A-B185-7922AC091F40}" dt="2024-03-01T20:52:35.098" v="167"/>
          <ac:spMkLst>
            <pc:docMk/>
            <pc:sldMk cId="2651703877" sldId="256"/>
            <ac:spMk id="157" creationId="{996DFAFB-BCE1-4BEC-82FB-D574234DEF0A}"/>
          </ac:spMkLst>
        </pc:spChg>
        <pc:spChg chg="add del">
          <ac:chgData name="Pete Smyth (2316422)" userId="S::2316422@student.uwtsd.ac.uk::a2616c6a-f6ed-404a-8b7d-58447d737bf6" providerId="AD" clId="Web-{06551909-48C7-6F6A-B185-7922AC091F40}" dt="2024-03-01T20:52:35.098" v="167"/>
          <ac:spMkLst>
            <pc:docMk/>
            <pc:sldMk cId="2651703877" sldId="256"/>
            <ac:spMk id="158" creationId="{60E728E6-A07E-4A6C-AB92-D56E1402F61A}"/>
          </ac:spMkLst>
        </pc:spChg>
        <pc:spChg chg="add del">
          <ac:chgData name="Pete Smyth (2316422)" userId="S::2316422@student.uwtsd.ac.uk::a2616c6a-f6ed-404a-8b7d-58447d737bf6" providerId="AD" clId="Web-{06551909-48C7-6F6A-B185-7922AC091F40}" dt="2024-03-01T20:52:42.957" v="169"/>
          <ac:spMkLst>
            <pc:docMk/>
            <pc:sldMk cId="2651703877" sldId="256"/>
            <ac:spMk id="164" creationId="{F1174801-1395-44C5-9B00-CCAC45C056E7}"/>
          </ac:spMkLst>
        </pc:spChg>
        <pc:spChg chg="add del">
          <ac:chgData name="Pete Smyth (2316422)" userId="S::2316422@student.uwtsd.ac.uk::a2616c6a-f6ed-404a-8b7d-58447d737bf6" providerId="AD" clId="Web-{06551909-48C7-6F6A-B185-7922AC091F40}" dt="2024-03-01T20:52:42.957" v="169"/>
          <ac:spMkLst>
            <pc:docMk/>
            <pc:sldMk cId="2651703877" sldId="256"/>
            <ac:spMk id="165" creationId="{996DFAFB-BCE1-4BEC-82FB-D574234DEF0A}"/>
          </ac:spMkLst>
        </pc:spChg>
        <pc:spChg chg="add del">
          <ac:chgData name="Pete Smyth (2316422)" userId="S::2316422@student.uwtsd.ac.uk::a2616c6a-f6ed-404a-8b7d-58447d737bf6" providerId="AD" clId="Web-{06551909-48C7-6F6A-B185-7922AC091F40}" dt="2024-03-01T20:52:42.957" v="169"/>
          <ac:spMkLst>
            <pc:docMk/>
            <pc:sldMk cId="2651703877" sldId="256"/>
            <ac:spMk id="166" creationId="{60E728E6-A07E-4A6C-AB92-D56E1402F61A}"/>
          </ac:spMkLst>
        </pc:spChg>
        <pc:spChg chg="add del">
          <ac:chgData name="Pete Smyth (2316422)" userId="S::2316422@student.uwtsd.ac.uk::a2616c6a-f6ed-404a-8b7d-58447d737bf6" providerId="AD" clId="Web-{06551909-48C7-6F6A-B185-7922AC091F40}" dt="2024-03-01T20:52:44.504" v="171"/>
          <ac:spMkLst>
            <pc:docMk/>
            <pc:sldMk cId="2651703877" sldId="256"/>
            <ac:spMk id="172" creationId="{F1174801-1395-44C5-9B00-CCAC45C056E7}"/>
          </ac:spMkLst>
        </pc:spChg>
        <pc:spChg chg="add del">
          <ac:chgData name="Pete Smyth (2316422)" userId="S::2316422@student.uwtsd.ac.uk::a2616c6a-f6ed-404a-8b7d-58447d737bf6" providerId="AD" clId="Web-{06551909-48C7-6F6A-B185-7922AC091F40}" dt="2024-03-01T20:52:44.504" v="171"/>
          <ac:spMkLst>
            <pc:docMk/>
            <pc:sldMk cId="2651703877" sldId="256"/>
            <ac:spMk id="173" creationId="{996DFAFB-BCE1-4BEC-82FB-D574234DEF0A}"/>
          </ac:spMkLst>
        </pc:spChg>
        <pc:spChg chg="add del">
          <ac:chgData name="Pete Smyth (2316422)" userId="S::2316422@student.uwtsd.ac.uk::a2616c6a-f6ed-404a-8b7d-58447d737bf6" providerId="AD" clId="Web-{06551909-48C7-6F6A-B185-7922AC091F40}" dt="2024-03-01T20:52:44.504" v="171"/>
          <ac:spMkLst>
            <pc:docMk/>
            <pc:sldMk cId="2651703877" sldId="256"/>
            <ac:spMk id="174" creationId="{60E728E6-A07E-4A6C-AB92-D56E1402F61A}"/>
          </ac:spMkLst>
        </pc:spChg>
        <pc:spChg chg="add del">
          <ac:chgData name="Pete Smyth (2316422)" userId="S::2316422@student.uwtsd.ac.uk::a2616c6a-f6ed-404a-8b7d-58447d737bf6" providerId="AD" clId="Web-{06551909-48C7-6F6A-B185-7922AC091F40}" dt="2024-03-01T20:52:51.614" v="173"/>
          <ac:spMkLst>
            <pc:docMk/>
            <pc:sldMk cId="2651703877" sldId="256"/>
            <ac:spMk id="180" creationId="{4EFE82FE-7465-AE46-88DF-34D347E83B84}"/>
          </ac:spMkLst>
        </pc:spChg>
        <pc:spChg chg="add del">
          <ac:chgData name="Pete Smyth (2316422)" userId="S::2316422@student.uwtsd.ac.uk::a2616c6a-f6ed-404a-8b7d-58447d737bf6" providerId="AD" clId="Web-{06551909-48C7-6F6A-B185-7922AC091F40}" dt="2024-03-01T20:52:51.614" v="173"/>
          <ac:spMkLst>
            <pc:docMk/>
            <pc:sldMk cId="2651703877" sldId="256"/>
            <ac:spMk id="182" creationId="{C1FDB97C-3AD1-C545-A219-4B4FCF5AEFC4}"/>
          </ac:spMkLst>
        </pc:spChg>
        <pc:spChg chg="add del">
          <ac:chgData name="Pete Smyth (2316422)" userId="S::2316422@student.uwtsd.ac.uk::a2616c6a-f6ed-404a-8b7d-58447d737bf6" providerId="AD" clId="Web-{06551909-48C7-6F6A-B185-7922AC091F40}" dt="2024-03-01T20:52:57.473" v="175"/>
          <ac:spMkLst>
            <pc:docMk/>
            <pc:sldMk cId="2651703877" sldId="256"/>
            <ac:spMk id="186" creationId="{F1174801-1395-44C5-9B00-CCAC45C056E7}"/>
          </ac:spMkLst>
        </pc:spChg>
        <pc:spChg chg="add del">
          <ac:chgData name="Pete Smyth (2316422)" userId="S::2316422@student.uwtsd.ac.uk::a2616c6a-f6ed-404a-8b7d-58447d737bf6" providerId="AD" clId="Web-{06551909-48C7-6F6A-B185-7922AC091F40}" dt="2024-03-01T20:52:57.473" v="175"/>
          <ac:spMkLst>
            <pc:docMk/>
            <pc:sldMk cId="2651703877" sldId="256"/>
            <ac:spMk id="187" creationId="{996DFAFB-BCE1-4BEC-82FB-D574234DEF0A}"/>
          </ac:spMkLst>
        </pc:spChg>
        <pc:spChg chg="add del">
          <ac:chgData name="Pete Smyth (2316422)" userId="S::2316422@student.uwtsd.ac.uk::a2616c6a-f6ed-404a-8b7d-58447d737bf6" providerId="AD" clId="Web-{06551909-48C7-6F6A-B185-7922AC091F40}" dt="2024-03-01T20:52:57.473" v="175"/>
          <ac:spMkLst>
            <pc:docMk/>
            <pc:sldMk cId="2651703877" sldId="256"/>
            <ac:spMk id="188" creationId="{60E728E6-A07E-4A6C-AB92-D56E1402F61A}"/>
          </ac:spMkLst>
        </pc:spChg>
        <pc:grpChg chg="add del">
          <ac:chgData name="Pete Smyth (2316422)" userId="S::2316422@student.uwtsd.ac.uk::a2616c6a-f6ed-404a-8b7d-58447d737bf6" providerId="AD" clId="Web-{06551909-48C7-6F6A-B185-7922AC091F40}" dt="2024-03-01T20:43:45.794" v="35"/>
          <ac:grpSpMkLst>
            <pc:docMk/>
            <pc:sldMk cId="2651703877" sldId="256"/>
            <ac:grpSpMk id="26" creationId="{5C0E6139-8A19-4905-87E2-E547D7B7F1AF}"/>
          </ac:grpSpMkLst>
        </pc:grpChg>
        <pc:grpChg chg="add del">
          <ac:chgData name="Pete Smyth (2316422)" userId="S::2316422@student.uwtsd.ac.uk::a2616c6a-f6ed-404a-8b7d-58447d737bf6" providerId="AD" clId="Web-{06551909-48C7-6F6A-B185-7922AC091F40}" dt="2024-03-01T20:43:45.794" v="35"/>
          <ac:grpSpMkLst>
            <pc:docMk/>
            <pc:sldMk cId="2651703877" sldId="256"/>
            <ac:grpSpMk id="30" creationId="{F7513226-C6E6-4885-A42A-D6411FF01805}"/>
          </ac:grpSpMkLst>
        </pc:grpChg>
        <pc:grpChg chg="add del">
          <ac:chgData name="Pete Smyth (2316422)" userId="S::2316422@student.uwtsd.ac.uk::a2616c6a-f6ed-404a-8b7d-58447d737bf6" providerId="AD" clId="Web-{06551909-48C7-6F6A-B185-7922AC091F40}" dt="2024-03-01T20:43:45.794" v="35"/>
          <ac:grpSpMkLst>
            <pc:docMk/>
            <pc:sldMk cId="2651703877" sldId="256"/>
            <ac:grpSpMk id="40" creationId="{7A93B028-F8F4-4F84-98D7-2779E4D8B9B4}"/>
          </ac:grpSpMkLst>
        </pc:grpChg>
        <pc:grpChg chg="add del">
          <ac:chgData name="Pete Smyth (2316422)" userId="S::2316422@student.uwtsd.ac.uk::a2616c6a-f6ed-404a-8b7d-58447d737bf6" providerId="AD" clId="Web-{06551909-48C7-6F6A-B185-7922AC091F40}" dt="2024-03-01T20:43:51.309" v="37"/>
          <ac:grpSpMkLst>
            <pc:docMk/>
            <pc:sldMk cId="2651703877" sldId="256"/>
            <ac:grpSpMk id="49" creationId="{B9ED1A08-4326-4B92-AA57-F69D1CC271BA}"/>
          </ac:grpSpMkLst>
        </pc:grpChg>
        <pc:grpChg chg="add del">
          <ac:chgData name="Pete Smyth (2316422)" userId="S::2316422@student.uwtsd.ac.uk::a2616c6a-f6ed-404a-8b7d-58447d737bf6" providerId="AD" clId="Web-{06551909-48C7-6F6A-B185-7922AC091F40}" dt="2024-03-01T20:52:26.785" v="163"/>
          <ac:grpSpMkLst>
            <pc:docMk/>
            <pc:sldMk cId="2651703877" sldId="256"/>
            <ac:grpSpMk id="127" creationId="{18579DB9-24B0-487B-81E3-8D02AD5F8C81}"/>
          </ac:grpSpMkLst>
        </pc:grpChg>
        <pc:grpChg chg="add del">
          <ac:chgData name="Pete Smyth (2316422)" userId="S::2316422@student.uwtsd.ac.uk::a2616c6a-f6ed-404a-8b7d-58447d737bf6" providerId="AD" clId="Web-{06551909-48C7-6F6A-B185-7922AC091F40}" dt="2024-03-01T20:52:26.785" v="163"/>
          <ac:grpSpMkLst>
            <pc:docMk/>
            <pc:sldMk cId="2651703877" sldId="256"/>
            <ac:grpSpMk id="136" creationId="{5C0E6139-8A19-4905-87E2-E547D7B7F1AF}"/>
          </ac:grpSpMkLst>
        </pc:grpChg>
        <pc:grpChg chg="add del">
          <ac:chgData name="Pete Smyth (2316422)" userId="S::2316422@student.uwtsd.ac.uk::a2616c6a-f6ed-404a-8b7d-58447d737bf6" providerId="AD" clId="Web-{06551909-48C7-6F6A-B185-7922AC091F40}" dt="2024-03-01T20:52:26.785" v="163"/>
          <ac:grpSpMkLst>
            <pc:docMk/>
            <pc:sldMk cId="2651703877" sldId="256"/>
            <ac:grpSpMk id="140" creationId="{8F281804-17FE-49B9-9065-1A44CD473CAE}"/>
          </ac:grpSpMkLst>
        </pc:grpChg>
        <pc:grpChg chg="add del">
          <ac:chgData name="Pete Smyth (2316422)" userId="S::2316422@student.uwtsd.ac.uk::a2616c6a-f6ed-404a-8b7d-58447d737bf6" providerId="AD" clId="Web-{06551909-48C7-6F6A-B185-7922AC091F40}" dt="2024-03-01T20:52:35.098" v="167"/>
          <ac:grpSpMkLst>
            <pc:docMk/>
            <pc:sldMk cId="2651703877" sldId="256"/>
            <ac:grpSpMk id="160" creationId="{18579DB9-24B0-487B-81E3-8D02AD5F8C81}"/>
          </ac:grpSpMkLst>
        </pc:grpChg>
        <pc:grpChg chg="add del">
          <ac:chgData name="Pete Smyth (2316422)" userId="S::2316422@student.uwtsd.ac.uk::a2616c6a-f6ed-404a-8b7d-58447d737bf6" providerId="AD" clId="Web-{06551909-48C7-6F6A-B185-7922AC091F40}" dt="2024-03-01T20:52:35.098" v="167"/>
          <ac:grpSpMkLst>
            <pc:docMk/>
            <pc:sldMk cId="2651703877" sldId="256"/>
            <ac:grpSpMk id="161" creationId="{5C0E6139-8A19-4905-87E2-E547D7B7F1AF}"/>
          </ac:grpSpMkLst>
        </pc:grpChg>
        <pc:grpChg chg="add del">
          <ac:chgData name="Pete Smyth (2316422)" userId="S::2316422@student.uwtsd.ac.uk::a2616c6a-f6ed-404a-8b7d-58447d737bf6" providerId="AD" clId="Web-{06551909-48C7-6F6A-B185-7922AC091F40}" dt="2024-03-01T20:52:35.098" v="167"/>
          <ac:grpSpMkLst>
            <pc:docMk/>
            <pc:sldMk cId="2651703877" sldId="256"/>
            <ac:grpSpMk id="162" creationId="{8F281804-17FE-49B9-9065-1A44CD473CAE}"/>
          </ac:grpSpMkLst>
        </pc:grpChg>
        <pc:grpChg chg="add del">
          <ac:chgData name="Pete Smyth (2316422)" userId="S::2316422@student.uwtsd.ac.uk::a2616c6a-f6ed-404a-8b7d-58447d737bf6" providerId="AD" clId="Web-{06551909-48C7-6F6A-B185-7922AC091F40}" dt="2024-03-01T20:52:42.957" v="169"/>
          <ac:grpSpMkLst>
            <pc:docMk/>
            <pc:sldMk cId="2651703877" sldId="256"/>
            <ac:grpSpMk id="168" creationId="{18579DB9-24B0-487B-81E3-8D02AD5F8C81}"/>
          </ac:grpSpMkLst>
        </pc:grpChg>
        <pc:grpChg chg="add del">
          <ac:chgData name="Pete Smyth (2316422)" userId="S::2316422@student.uwtsd.ac.uk::a2616c6a-f6ed-404a-8b7d-58447d737bf6" providerId="AD" clId="Web-{06551909-48C7-6F6A-B185-7922AC091F40}" dt="2024-03-01T20:52:42.957" v="169"/>
          <ac:grpSpMkLst>
            <pc:docMk/>
            <pc:sldMk cId="2651703877" sldId="256"/>
            <ac:grpSpMk id="169" creationId="{5C0E6139-8A19-4905-87E2-E547D7B7F1AF}"/>
          </ac:grpSpMkLst>
        </pc:grpChg>
        <pc:grpChg chg="add del">
          <ac:chgData name="Pete Smyth (2316422)" userId="S::2316422@student.uwtsd.ac.uk::a2616c6a-f6ed-404a-8b7d-58447d737bf6" providerId="AD" clId="Web-{06551909-48C7-6F6A-B185-7922AC091F40}" dt="2024-03-01T20:52:42.957" v="169"/>
          <ac:grpSpMkLst>
            <pc:docMk/>
            <pc:sldMk cId="2651703877" sldId="256"/>
            <ac:grpSpMk id="170" creationId="{8F281804-17FE-49B9-9065-1A44CD473CAE}"/>
          </ac:grpSpMkLst>
        </pc:grpChg>
        <pc:grpChg chg="add del">
          <ac:chgData name="Pete Smyth (2316422)" userId="S::2316422@student.uwtsd.ac.uk::a2616c6a-f6ed-404a-8b7d-58447d737bf6" providerId="AD" clId="Web-{06551909-48C7-6F6A-B185-7922AC091F40}" dt="2024-03-01T20:52:44.504" v="171"/>
          <ac:grpSpMkLst>
            <pc:docMk/>
            <pc:sldMk cId="2651703877" sldId="256"/>
            <ac:grpSpMk id="176" creationId="{18579DB9-24B0-487B-81E3-8D02AD5F8C81}"/>
          </ac:grpSpMkLst>
        </pc:grpChg>
        <pc:grpChg chg="add del">
          <ac:chgData name="Pete Smyth (2316422)" userId="S::2316422@student.uwtsd.ac.uk::a2616c6a-f6ed-404a-8b7d-58447d737bf6" providerId="AD" clId="Web-{06551909-48C7-6F6A-B185-7922AC091F40}" dt="2024-03-01T20:52:44.504" v="171"/>
          <ac:grpSpMkLst>
            <pc:docMk/>
            <pc:sldMk cId="2651703877" sldId="256"/>
            <ac:grpSpMk id="177" creationId="{5C0E6139-8A19-4905-87E2-E547D7B7F1AF}"/>
          </ac:grpSpMkLst>
        </pc:grpChg>
        <pc:grpChg chg="add del">
          <ac:chgData name="Pete Smyth (2316422)" userId="S::2316422@student.uwtsd.ac.uk::a2616c6a-f6ed-404a-8b7d-58447d737bf6" providerId="AD" clId="Web-{06551909-48C7-6F6A-B185-7922AC091F40}" dt="2024-03-01T20:52:44.504" v="171"/>
          <ac:grpSpMkLst>
            <pc:docMk/>
            <pc:sldMk cId="2651703877" sldId="256"/>
            <ac:grpSpMk id="178" creationId="{8F281804-17FE-49B9-9065-1A44CD473CAE}"/>
          </ac:grpSpMkLst>
        </pc:grpChg>
        <pc:grpChg chg="add del">
          <ac:chgData name="Pete Smyth (2316422)" userId="S::2316422@student.uwtsd.ac.uk::a2616c6a-f6ed-404a-8b7d-58447d737bf6" providerId="AD" clId="Web-{06551909-48C7-6F6A-B185-7922AC091F40}" dt="2024-03-01T20:52:51.614" v="173"/>
          <ac:grpSpMkLst>
            <pc:docMk/>
            <pc:sldMk cId="2651703877" sldId="256"/>
            <ac:grpSpMk id="183" creationId="{3A266FA8-F626-1C42-B021-A57818E97BEA}"/>
          </ac:grpSpMkLst>
        </pc:grpChg>
        <pc:grpChg chg="add del">
          <ac:chgData name="Pete Smyth (2316422)" userId="S::2316422@student.uwtsd.ac.uk::a2616c6a-f6ed-404a-8b7d-58447d737bf6" providerId="AD" clId="Web-{06551909-48C7-6F6A-B185-7922AC091F40}" dt="2024-03-01T20:52:57.473" v="175"/>
          <ac:grpSpMkLst>
            <pc:docMk/>
            <pc:sldMk cId="2651703877" sldId="256"/>
            <ac:grpSpMk id="190" creationId="{18579DB9-24B0-487B-81E3-8D02AD5F8C81}"/>
          </ac:grpSpMkLst>
        </pc:grpChg>
        <pc:grpChg chg="add del">
          <ac:chgData name="Pete Smyth (2316422)" userId="S::2316422@student.uwtsd.ac.uk::a2616c6a-f6ed-404a-8b7d-58447d737bf6" providerId="AD" clId="Web-{06551909-48C7-6F6A-B185-7922AC091F40}" dt="2024-03-01T20:52:57.473" v="175"/>
          <ac:grpSpMkLst>
            <pc:docMk/>
            <pc:sldMk cId="2651703877" sldId="256"/>
            <ac:grpSpMk id="191" creationId="{5C0E6139-8A19-4905-87E2-E547D7B7F1AF}"/>
          </ac:grpSpMkLst>
        </pc:grpChg>
        <pc:grpChg chg="add del">
          <ac:chgData name="Pete Smyth (2316422)" userId="S::2316422@student.uwtsd.ac.uk::a2616c6a-f6ed-404a-8b7d-58447d737bf6" providerId="AD" clId="Web-{06551909-48C7-6F6A-B185-7922AC091F40}" dt="2024-03-01T20:52:57.473" v="175"/>
          <ac:grpSpMkLst>
            <pc:docMk/>
            <pc:sldMk cId="2651703877" sldId="256"/>
            <ac:grpSpMk id="192" creationId="{8F281804-17FE-49B9-9065-1A44CD473CAE}"/>
          </ac:grpSpMkLst>
        </pc:grpChg>
        <pc:picChg chg="add del">
          <ac:chgData name="Pete Smyth (2316422)" userId="S::2316422@student.uwtsd.ac.uk::a2616c6a-f6ed-404a-8b7d-58447d737bf6" providerId="AD" clId="Web-{06551909-48C7-6F6A-B185-7922AC091F40}" dt="2024-03-01T20:43:28.324" v="31"/>
          <ac:picMkLst>
            <pc:docMk/>
            <pc:sldMk cId="2651703877" sldId="256"/>
            <ac:picMk id="7" creationId="{A84632A9-C1CF-600E-601D-72F3D9F37476}"/>
          </ac:picMkLst>
        </pc:picChg>
        <pc:picChg chg="add del">
          <ac:chgData name="Pete Smyth (2316422)" userId="S::2316422@student.uwtsd.ac.uk::a2616c6a-f6ed-404a-8b7d-58447d737bf6" providerId="AD" clId="Web-{06551909-48C7-6F6A-B185-7922AC091F40}" dt="2024-03-01T20:43:51.309" v="37"/>
          <ac:picMkLst>
            <pc:docMk/>
            <pc:sldMk cId="2651703877" sldId="256"/>
            <ac:picMk id="9" creationId="{13D4911A-1E0C-59E2-2B46-D25B3774341B}"/>
          </ac:picMkLst>
        </pc:picChg>
        <pc:picChg chg="add del mod ord">
          <ac:chgData name="Pete Smyth (2316422)" userId="S::2316422@student.uwtsd.ac.uk::a2616c6a-f6ed-404a-8b7d-58447d737bf6" providerId="AD" clId="Web-{06551909-48C7-6F6A-B185-7922AC091F40}" dt="2024-03-01T20:53:40.897" v="187"/>
          <ac:picMkLst>
            <pc:docMk/>
            <pc:sldMk cId="2651703877" sldId="256"/>
            <ac:picMk id="11" creationId="{E2D19DBA-3069-F3B7-8133-5486DABF564B}"/>
          </ac:picMkLst>
        </pc:picChg>
        <pc:picChg chg="add mod ord">
          <ac:chgData name="Pete Smyth (2316422)" userId="S::2316422@student.uwtsd.ac.uk::a2616c6a-f6ed-404a-8b7d-58447d737bf6" providerId="AD" clId="Web-{06551909-48C7-6F6A-B185-7922AC091F40}" dt="2024-03-01T20:54:07.382" v="192"/>
          <ac:picMkLst>
            <pc:docMk/>
            <pc:sldMk cId="2651703877" sldId="256"/>
            <ac:picMk id="13" creationId="{BA3DB845-AE7B-DCB0-EDBA-A4E657F5B8EB}"/>
          </ac:picMkLst>
        </pc:picChg>
        <pc:picChg chg="add del">
          <ac:chgData name="Pete Smyth (2316422)" userId="S::2316422@student.uwtsd.ac.uk::a2616c6a-f6ed-404a-8b7d-58447d737bf6" providerId="AD" clId="Web-{06551909-48C7-6F6A-B185-7922AC091F40}" dt="2024-03-01T20:43:39.747" v="33"/>
          <ac:picMkLst>
            <pc:docMk/>
            <pc:sldMk cId="2651703877" sldId="256"/>
            <ac:picMk id="19" creationId="{0106739B-AB6E-E6E7-9339-7EC2F4DE718D}"/>
          </ac:picMkLst>
        </pc:picChg>
        <pc:picChg chg="add del">
          <ac:chgData name="Pete Smyth (2316422)" userId="S::2316422@student.uwtsd.ac.uk::a2616c6a-f6ed-404a-8b7d-58447d737bf6" providerId="AD" clId="Web-{06551909-48C7-6F6A-B185-7922AC091F40}" dt="2024-03-01T20:43:45.794" v="35"/>
          <ac:picMkLst>
            <pc:docMk/>
            <pc:sldMk cId="2651703877" sldId="256"/>
            <ac:picMk id="45" creationId="{D36437B5-5CAA-AAA9-CE2F-ED5241935AC5}"/>
          </ac:picMkLst>
        </pc:picChg>
        <pc:picChg chg="add del">
          <ac:chgData name="Pete Smyth (2316422)" userId="S::2316422@student.uwtsd.ac.uk::a2616c6a-f6ed-404a-8b7d-58447d737bf6" providerId="AD" clId="Web-{06551909-48C7-6F6A-B185-7922AC091F40}" dt="2024-03-01T20:43:51.309" v="37"/>
          <ac:picMkLst>
            <pc:docMk/>
            <pc:sldMk cId="2651703877" sldId="256"/>
            <ac:picMk id="52" creationId="{A2DBE04C-80AC-F08A-0F19-AC3A69F64F69}"/>
          </ac:picMkLst>
        </pc:picChg>
        <pc:picChg chg="add del mod ord">
          <ac:chgData name="Pete Smyth (2316422)" userId="S::2316422@student.uwtsd.ac.uk::a2616c6a-f6ed-404a-8b7d-58447d737bf6" providerId="AD" clId="Web-{06551909-48C7-6F6A-B185-7922AC091F40}" dt="2024-03-01T20:53:44.272" v="189"/>
          <ac:picMkLst>
            <pc:docMk/>
            <pc:sldMk cId="2651703877" sldId="256"/>
            <ac:picMk id="56" creationId="{0106739B-AB6E-E6E7-9339-7EC2F4DE718D}"/>
          </ac:picMkLst>
        </pc:picChg>
        <pc:picChg chg="add del">
          <ac:chgData name="Pete Smyth (2316422)" userId="S::2316422@student.uwtsd.ac.uk::a2616c6a-f6ed-404a-8b7d-58447d737bf6" providerId="AD" clId="Web-{06551909-48C7-6F6A-B185-7922AC091F40}" dt="2024-03-01T20:52:26.785" v="163"/>
          <ac:picMkLst>
            <pc:docMk/>
            <pc:sldMk cId="2651703877" sldId="256"/>
            <ac:picMk id="118" creationId="{B728C0E6-FE01-6CF5-7FD6-F02B7D442A93}"/>
          </ac:picMkLst>
        </pc:picChg>
        <pc:picChg chg="add del">
          <ac:chgData name="Pete Smyth (2316422)" userId="S::2316422@student.uwtsd.ac.uk::a2616c6a-f6ed-404a-8b7d-58447d737bf6" providerId="AD" clId="Web-{06551909-48C7-6F6A-B185-7922AC091F40}" dt="2024-03-01T20:52:29.082" v="165"/>
          <ac:picMkLst>
            <pc:docMk/>
            <pc:sldMk cId="2651703877" sldId="256"/>
            <ac:picMk id="152" creationId="{CEA747D7-60BE-E3C4-9DBC-BC35F66C7B5C}"/>
          </ac:picMkLst>
        </pc:picChg>
        <pc:picChg chg="add del">
          <ac:chgData name="Pete Smyth (2316422)" userId="S::2316422@student.uwtsd.ac.uk::a2616c6a-f6ed-404a-8b7d-58447d737bf6" providerId="AD" clId="Web-{06551909-48C7-6F6A-B185-7922AC091F40}" dt="2024-03-01T20:52:35.098" v="167"/>
          <ac:picMkLst>
            <pc:docMk/>
            <pc:sldMk cId="2651703877" sldId="256"/>
            <ac:picMk id="159" creationId="{B728C0E6-FE01-6CF5-7FD6-F02B7D442A93}"/>
          </ac:picMkLst>
        </pc:picChg>
        <pc:picChg chg="add del">
          <ac:chgData name="Pete Smyth (2316422)" userId="S::2316422@student.uwtsd.ac.uk::a2616c6a-f6ed-404a-8b7d-58447d737bf6" providerId="AD" clId="Web-{06551909-48C7-6F6A-B185-7922AC091F40}" dt="2024-03-01T20:52:42.957" v="169"/>
          <ac:picMkLst>
            <pc:docMk/>
            <pc:sldMk cId="2651703877" sldId="256"/>
            <ac:picMk id="167" creationId="{B728C0E6-FE01-6CF5-7FD6-F02B7D442A93}"/>
          </ac:picMkLst>
        </pc:picChg>
        <pc:picChg chg="add del">
          <ac:chgData name="Pete Smyth (2316422)" userId="S::2316422@student.uwtsd.ac.uk::a2616c6a-f6ed-404a-8b7d-58447d737bf6" providerId="AD" clId="Web-{06551909-48C7-6F6A-B185-7922AC091F40}" dt="2024-03-01T20:52:44.504" v="171"/>
          <ac:picMkLst>
            <pc:docMk/>
            <pc:sldMk cId="2651703877" sldId="256"/>
            <ac:picMk id="175" creationId="{B728C0E6-FE01-6CF5-7FD6-F02B7D442A93}"/>
          </ac:picMkLst>
        </pc:picChg>
        <pc:picChg chg="add del">
          <ac:chgData name="Pete Smyth (2316422)" userId="S::2316422@student.uwtsd.ac.uk::a2616c6a-f6ed-404a-8b7d-58447d737bf6" providerId="AD" clId="Web-{06551909-48C7-6F6A-B185-7922AC091F40}" dt="2024-03-01T20:52:51.614" v="173"/>
          <ac:picMkLst>
            <pc:docMk/>
            <pc:sldMk cId="2651703877" sldId="256"/>
            <ac:picMk id="181" creationId="{9DDF55D6-BE9F-EA01-4F2D-D4A03BE39E79}"/>
          </ac:picMkLst>
        </pc:picChg>
        <pc:picChg chg="add del">
          <ac:chgData name="Pete Smyth (2316422)" userId="S::2316422@student.uwtsd.ac.uk::a2616c6a-f6ed-404a-8b7d-58447d737bf6" providerId="AD" clId="Web-{06551909-48C7-6F6A-B185-7922AC091F40}" dt="2024-03-01T20:52:57.473" v="175"/>
          <ac:picMkLst>
            <pc:docMk/>
            <pc:sldMk cId="2651703877" sldId="256"/>
            <ac:picMk id="189" creationId="{B728C0E6-FE01-6CF5-7FD6-F02B7D442A93}"/>
          </ac:picMkLst>
        </pc:picChg>
        <pc:cxnChg chg="add del">
          <ac:chgData name="Pete Smyth (2316422)" userId="S::2316422@student.uwtsd.ac.uk::a2616c6a-f6ed-404a-8b7d-58447d737bf6" providerId="AD" clId="Web-{06551909-48C7-6F6A-B185-7922AC091F40}" dt="2024-03-01T20:43:39.747" v="33"/>
          <ac:cxnSpMkLst>
            <pc:docMk/>
            <pc:sldMk cId="2651703877" sldId="256"/>
            <ac:cxnSpMk id="21" creationId="{EFDAA6A4-1F42-460B-A500-921EEB4BC01C}"/>
          </ac:cxnSpMkLst>
        </pc:cxnChg>
        <pc:cxnChg chg="add del">
          <ac:chgData name="Pete Smyth (2316422)" userId="S::2316422@student.uwtsd.ac.uk::a2616c6a-f6ed-404a-8b7d-58447d737bf6" providerId="AD" clId="Web-{06551909-48C7-6F6A-B185-7922AC091F40}" dt="2024-03-01T20:49:32.623" v="130"/>
          <ac:cxnSpMkLst>
            <pc:docMk/>
            <pc:sldMk cId="2651703877" sldId="256"/>
            <ac:cxnSpMk id="58" creationId="{EFDAA6A4-1F42-460B-A500-921EEB4BC01C}"/>
          </ac:cxnSpMkLst>
        </pc:cxnChg>
        <pc:cxnChg chg="add del">
          <ac:chgData name="Pete Smyth (2316422)" userId="S::2316422@student.uwtsd.ac.uk::a2616c6a-f6ed-404a-8b7d-58447d737bf6" providerId="AD" clId="Web-{06551909-48C7-6F6A-B185-7922AC091F40}" dt="2024-03-01T20:54:07.382" v="192"/>
          <ac:cxnSpMkLst>
            <pc:docMk/>
            <pc:sldMk cId="2651703877" sldId="256"/>
            <ac:cxnSpMk id="65" creationId="{651B3B56-501F-42FF-8534-28EF7857BD40}"/>
          </ac:cxnSpMkLst>
        </pc:cxnChg>
        <pc:cxnChg chg="add del">
          <ac:chgData name="Pete Smyth (2316422)" userId="S::2316422@student.uwtsd.ac.uk::a2616c6a-f6ed-404a-8b7d-58447d737bf6" providerId="AD" clId="Web-{06551909-48C7-6F6A-B185-7922AC091F40}" dt="2024-03-01T21:05:49.484" v="362"/>
          <ac:cxnSpMkLst>
            <pc:docMk/>
            <pc:sldMk cId="2651703877" sldId="256"/>
            <ac:cxnSpMk id="72" creationId="{EE2E603F-4A95-4FE8-BB06-211DFD75DBEF}"/>
          </ac:cxnSpMkLst>
        </pc:cxnChg>
        <pc:cxnChg chg="add del">
          <ac:chgData name="Pete Smyth (2316422)" userId="S::2316422@student.uwtsd.ac.uk::a2616c6a-f6ed-404a-8b7d-58447d737bf6" providerId="AD" clId="Web-{06551909-48C7-6F6A-B185-7922AC091F40}" dt="2024-03-01T21:05:49.484" v="362"/>
          <ac:cxnSpMkLst>
            <pc:docMk/>
            <pc:sldMk cId="2651703877" sldId="256"/>
            <ac:cxnSpMk id="73" creationId="{D7CC41EB-2D81-4303-9171-6401B388BA35}"/>
          </ac:cxnSpMkLst>
        </pc:cxnChg>
        <pc:cxnChg chg="add del">
          <ac:chgData name="Pete Smyth (2316422)" userId="S::2316422@student.uwtsd.ac.uk::a2616c6a-f6ed-404a-8b7d-58447d737bf6" providerId="AD" clId="Web-{06551909-48C7-6F6A-B185-7922AC091F40}" dt="2024-03-01T20:50:38.812" v="140"/>
          <ac:cxnSpMkLst>
            <pc:docMk/>
            <pc:sldMk cId="2651703877" sldId="256"/>
            <ac:cxnSpMk id="76" creationId="{651B3B56-501F-42FF-8534-28EF7857BD40}"/>
          </ac:cxnSpMkLst>
        </pc:cxnChg>
        <pc:cxnChg chg="add del">
          <ac:chgData name="Pete Smyth (2316422)" userId="S::2316422@student.uwtsd.ac.uk::a2616c6a-f6ed-404a-8b7d-58447d737bf6" providerId="AD" clId="Web-{06551909-48C7-6F6A-B185-7922AC091F40}" dt="2024-03-01T20:50:44.312" v="142"/>
          <ac:cxnSpMkLst>
            <pc:docMk/>
            <pc:sldMk cId="2651703877" sldId="256"/>
            <ac:cxnSpMk id="79" creationId="{651B3B56-501F-42FF-8534-28EF7857BD40}"/>
          </ac:cxnSpMkLst>
        </pc:cxnChg>
        <pc:cxnChg chg="add del">
          <ac:chgData name="Pete Smyth (2316422)" userId="S::2316422@student.uwtsd.ac.uk::a2616c6a-f6ed-404a-8b7d-58447d737bf6" providerId="AD" clId="Web-{06551909-48C7-6F6A-B185-7922AC091F40}" dt="2024-03-01T20:50:48.359" v="144"/>
          <ac:cxnSpMkLst>
            <pc:docMk/>
            <pc:sldMk cId="2651703877" sldId="256"/>
            <ac:cxnSpMk id="80" creationId="{B20D3D82-8B25-4DD9-9924-4CEAD450CD21}"/>
          </ac:cxnSpMkLst>
        </pc:cxnChg>
        <pc:cxnChg chg="add del">
          <ac:chgData name="Pete Smyth (2316422)" userId="S::2316422@student.uwtsd.ac.uk::a2616c6a-f6ed-404a-8b7d-58447d737bf6" providerId="AD" clId="Web-{06551909-48C7-6F6A-B185-7922AC091F40}" dt="2024-03-01T20:50:53.157" v="146"/>
          <ac:cxnSpMkLst>
            <pc:docMk/>
            <pc:sldMk cId="2651703877" sldId="256"/>
            <ac:cxnSpMk id="88" creationId="{651B3B56-501F-42FF-8534-28EF7857BD40}"/>
          </ac:cxnSpMkLst>
        </pc:cxnChg>
        <pc:cxnChg chg="add del">
          <ac:chgData name="Pete Smyth (2316422)" userId="S::2316422@student.uwtsd.ac.uk::a2616c6a-f6ed-404a-8b7d-58447d737bf6" providerId="AD" clId="Web-{06551909-48C7-6F6A-B185-7922AC091F40}" dt="2024-03-01T20:50:58.766" v="148"/>
          <ac:cxnSpMkLst>
            <pc:docMk/>
            <pc:sldMk cId="2651703877" sldId="256"/>
            <ac:cxnSpMk id="92" creationId="{B20D3D82-8B25-4DD9-9924-4CEAD450CD21}"/>
          </ac:cxnSpMkLst>
        </pc:cxnChg>
        <pc:cxnChg chg="add del">
          <ac:chgData name="Pete Smyth (2316422)" userId="S::2316422@student.uwtsd.ac.uk::a2616c6a-f6ed-404a-8b7d-58447d737bf6" providerId="AD" clId="Web-{06551909-48C7-6F6A-B185-7922AC091F40}" dt="2024-03-01T20:51:17.392" v="150"/>
          <ac:cxnSpMkLst>
            <pc:docMk/>
            <pc:sldMk cId="2651703877" sldId="256"/>
            <ac:cxnSpMk id="97" creationId="{414C5C93-B9E9-4392-ADCF-ABF21209DD56}"/>
          </ac:cxnSpMkLst>
        </pc:cxnChg>
        <pc:cxnChg chg="add del">
          <ac:chgData name="Pete Smyth (2316422)" userId="S::2316422@student.uwtsd.ac.uk::a2616c6a-f6ed-404a-8b7d-58447d737bf6" providerId="AD" clId="Web-{06551909-48C7-6F6A-B185-7922AC091F40}" dt="2024-03-01T20:51:20.236" v="152"/>
          <ac:cxnSpMkLst>
            <pc:docMk/>
            <pc:sldMk cId="2651703877" sldId="256"/>
            <ac:cxnSpMk id="100" creationId="{651B3B56-501F-42FF-8534-28EF7857BD40}"/>
          </ac:cxnSpMkLst>
        </pc:cxnChg>
        <pc:cxnChg chg="add del">
          <ac:chgData name="Pete Smyth (2316422)" userId="S::2316422@student.uwtsd.ac.uk::a2616c6a-f6ed-404a-8b7d-58447d737bf6" providerId="AD" clId="Web-{06551909-48C7-6F6A-B185-7922AC091F40}" dt="2024-03-01T20:53:39.225" v="186"/>
          <ac:cxnSpMkLst>
            <pc:docMk/>
            <pc:sldMk cId="2651703877" sldId="256"/>
            <ac:cxnSpMk id="105" creationId="{651B3B56-501F-42FF-8534-28EF7857BD40}"/>
          </ac:cxnSpMkLst>
        </pc:cxnChg>
        <pc:cxnChg chg="add del">
          <ac:chgData name="Pete Smyth (2316422)" userId="S::2316422@student.uwtsd.ac.uk::a2616c6a-f6ed-404a-8b7d-58447d737bf6" providerId="AD" clId="Web-{06551909-48C7-6F6A-B185-7922AC091F40}" dt="2024-03-01T20:51:47.080" v="159"/>
          <ac:cxnSpMkLst>
            <pc:docMk/>
            <pc:sldMk cId="2651703877" sldId="256"/>
            <ac:cxnSpMk id="112" creationId="{76A5D06F-DF26-4A88-BF73-C1B592E66DF0}"/>
          </ac:cxnSpMkLst>
        </pc:cxnChg>
        <pc:cxnChg chg="add del">
          <ac:chgData name="Pete Smyth (2316422)" userId="S::2316422@student.uwtsd.ac.uk::a2616c6a-f6ed-404a-8b7d-58447d737bf6" providerId="AD" clId="Web-{06551909-48C7-6F6A-B185-7922AC091F40}" dt="2024-03-01T20:53:10.771" v="178"/>
          <ac:cxnSpMkLst>
            <pc:docMk/>
            <pc:sldMk cId="2651703877" sldId="256"/>
            <ac:cxnSpMk id="120" creationId="{3A8CB1B5-064D-4590-A7F2-70C604854D32}"/>
          </ac:cxnSpMkLst>
        </pc:cxnChg>
        <pc:cxnChg chg="add del">
          <ac:chgData name="Pete Smyth (2316422)" userId="S::2316422@student.uwtsd.ac.uk::a2616c6a-f6ed-404a-8b7d-58447d737bf6" providerId="AD" clId="Web-{06551909-48C7-6F6A-B185-7922AC091F40}" dt="2024-03-01T20:53:10.771" v="178"/>
          <ac:cxnSpMkLst>
            <pc:docMk/>
            <pc:sldMk cId="2651703877" sldId="256"/>
            <ac:cxnSpMk id="122" creationId="{923F81E2-AE9A-4D71-87B5-D24817F30684}"/>
          </ac:cxnSpMkLst>
        </pc:cxnChg>
        <pc:cxnChg chg="add del">
          <ac:chgData name="Pete Smyth (2316422)" userId="S::2316422@student.uwtsd.ac.uk::a2616c6a-f6ed-404a-8b7d-58447d737bf6" providerId="AD" clId="Web-{06551909-48C7-6F6A-B185-7922AC091F40}" dt="2024-03-01T20:53:10.771" v="178"/>
          <ac:cxnSpMkLst>
            <pc:docMk/>
            <pc:sldMk cId="2651703877" sldId="256"/>
            <ac:cxnSpMk id="124" creationId="{95C0F619-4F98-49B2-B92F-39B242F38F5D}"/>
          </ac:cxnSpMkLst>
        </pc:cxnChg>
        <pc:cxnChg chg="add del">
          <ac:chgData name="Pete Smyth (2316422)" userId="S::2316422@student.uwtsd.ac.uk::a2616c6a-f6ed-404a-8b7d-58447d737bf6" providerId="AD" clId="Web-{06551909-48C7-6F6A-B185-7922AC091F40}" dt="2024-03-01T20:52:29.082" v="165"/>
          <ac:cxnSpMkLst>
            <pc:docMk/>
            <pc:sldMk cId="2651703877" sldId="256"/>
            <ac:cxnSpMk id="154" creationId="{16BEECB0-0766-4C59-B86E-5D26B7D8EF4D}"/>
          </ac:cxnSpMkLst>
        </pc:cxnChg>
      </pc:sldChg>
      <pc:sldChg chg="addSp delSp modSp new del mod setBg modClrScheme chgLayout">
        <pc:chgData name="Pete Smyth (2316422)" userId="S::2316422@student.uwtsd.ac.uk::a2616c6a-f6ed-404a-8b7d-58447d737bf6" providerId="AD" clId="Web-{06551909-48C7-6F6A-B185-7922AC091F40}" dt="2024-03-01T20:42:57.870" v="26"/>
        <pc:sldMkLst>
          <pc:docMk/>
          <pc:sldMk cId="3009024308" sldId="256"/>
        </pc:sldMkLst>
        <pc:spChg chg="mod">
          <ac:chgData name="Pete Smyth (2316422)" userId="S::2316422@student.uwtsd.ac.uk::a2616c6a-f6ed-404a-8b7d-58447d737bf6" providerId="AD" clId="Web-{06551909-48C7-6F6A-B185-7922AC091F40}" dt="2024-03-01T20:42:53.245" v="25"/>
          <ac:spMkLst>
            <pc:docMk/>
            <pc:sldMk cId="3009024308" sldId="256"/>
            <ac:spMk id="2" creationId="{6E34D09C-1BA6-97D7-DCAB-265F98ACBE94}"/>
          </ac:spMkLst>
        </pc:spChg>
        <pc:spChg chg="mod">
          <ac:chgData name="Pete Smyth (2316422)" userId="S::2316422@student.uwtsd.ac.uk::a2616c6a-f6ed-404a-8b7d-58447d737bf6" providerId="AD" clId="Web-{06551909-48C7-6F6A-B185-7922AC091F40}" dt="2024-03-01T20:42:53.245" v="25"/>
          <ac:spMkLst>
            <pc:docMk/>
            <pc:sldMk cId="3009024308" sldId="256"/>
            <ac:spMk id="3" creationId="{B55485D0-1D52-B11F-E4CA-9E2D18445042}"/>
          </ac:spMkLst>
        </pc:spChg>
        <pc:spChg chg="add del">
          <ac:chgData name="Pete Smyth (2316422)" userId="S::2316422@student.uwtsd.ac.uk::a2616c6a-f6ed-404a-8b7d-58447d737bf6" providerId="AD" clId="Web-{06551909-48C7-6F6A-B185-7922AC091F40}" dt="2024-03-01T20:42:53.245" v="25"/>
          <ac:spMkLst>
            <pc:docMk/>
            <pc:sldMk cId="3009024308" sldId="256"/>
            <ac:spMk id="9" creationId="{4958DF84-F5C6-794F-8945-485D6C107518}"/>
          </ac:spMkLst>
        </pc:spChg>
        <pc:spChg chg="add del">
          <ac:chgData name="Pete Smyth (2316422)" userId="S::2316422@student.uwtsd.ac.uk::a2616c6a-f6ed-404a-8b7d-58447d737bf6" providerId="AD" clId="Web-{06551909-48C7-6F6A-B185-7922AC091F40}" dt="2024-03-01T20:42:53.245" v="25"/>
          <ac:spMkLst>
            <pc:docMk/>
            <pc:sldMk cId="3009024308" sldId="256"/>
            <ac:spMk id="11" creationId="{4AF0997A-7C0F-4AD2-BA90-5FE341A17796}"/>
          </ac:spMkLst>
        </pc:spChg>
        <pc:spChg chg="add del">
          <ac:chgData name="Pete Smyth (2316422)" userId="S::2316422@student.uwtsd.ac.uk::a2616c6a-f6ed-404a-8b7d-58447d737bf6" providerId="AD" clId="Web-{06551909-48C7-6F6A-B185-7922AC091F40}" dt="2024-03-01T20:42:53.245" v="25"/>
          <ac:spMkLst>
            <pc:docMk/>
            <pc:sldMk cId="3009024308" sldId="256"/>
            <ac:spMk id="13" creationId="{72E67446-732B-4F72-8560-6FABB6CB25A3}"/>
          </ac:spMkLst>
        </pc:spChg>
        <pc:spChg chg="add del">
          <ac:chgData name="Pete Smyth (2316422)" userId="S::2316422@student.uwtsd.ac.uk::a2616c6a-f6ed-404a-8b7d-58447d737bf6" providerId="AD" clId="Web-{06551909-48C7-6F6A-B185-7922AC091F40}" dt="2024-03-01T20:42:53.198" v="24"/>
          <ac:spMkLst>
            <pc:docMk/>
            <pc:sldMk cId="3009024308" sldId="256"/>
            <ac:spMk id="18" creationId="{A8EB5FC8-2239-48E5-9264-FC8EE38E148B}"/>
          </ac:spMkLst>
        </pc:spChg>
        <pc:spChg chg="add del">
          <ac:chgData name="Pete Smyth (2316422)" userId="S::2316422@student.uwtsd.ac.uk::a2616c6a-f6ed-404a-8b7d-58447d737bf6" providerId="AD" clId="Web-{06551909-48C7-6F6A-B185-7922AC091F40}" dt="2024-03-01T20:42:53.198" v="24"/>
          <ac:spMkLst>
            <pc:docMk/>
            <pc:sldMk cId="3009024308" sldId="256"/>
            <ac:spMk id="20" creationId="{D8138767-8ED3-453A-8BCE-74CA205DDB66}"/>
          </ac:spMkLst>
        </pc:spChg>
        <pc:spChg chg="add">
          <ac:chgData name="Pete Smyth (2316422)" userId="S::2316422@student.uwtsd.ac.uk::a2616c6a-f6ed-404a-8b7d-58447d737bf6" providerId="AD" clId="Web-{06551909-48C7-6F6A-B185-7922AC091F40}" dt="2024-03-01T20:42:53.245" v="25"/>
          <ac:spMkLst>
            <pc:docMk/>
            <pc:sldMk cId="3009024308" sldId="256"/>
            <ac:spMk id="28" creationId="{F08B39A7-5BF4-341C-12CB-5518793A2ABC}"/>
          </ac:spMkLst>
        </pc:spChg>
        <pc:grpChg chg="add del">
          <ac:chgData name="Pete Smyth (2316422)" userId="S::2316422@student.uwtsd.ac.uk::a2616c6a-f6ed-404a-8b7d-58447d737bf6" providerId="AD" clId="Web-{06551909-48C7-6F6A-B185-7922AC091F40}" dt="2024-03-01T20:42:53.198" v="24"/>
          <ac:grpSpMkLst>
            <pc:docMk/>
            <pc:sldMk cId="3009024308" sldId="256"/>
            <ac:grpSpMk id="22" creationId="{70D8FF9F-AB75-4BE7-AF4F-CCE1382B96A5}"/>
          </ac:grpSpMkLst>
        </pc:grpChg>
        <pc:picChg chg="add mod">
          <ac:chgData name="Pete Smyth (2316422)" userId="S::2316422@student.uwtsd.ac.uk::a2616c6a-f6ed-404a-8b7d-58447d737bf6" providerId="AD" clId="Web-{06551909-48C7-6F6A-B185-7922AC091F40}" dt="2024-03-01T20:42:53.245" v="25"/>
          <ac:picMkLst>
            <pc:docMk/>
            <pc:sldMk cId="3009024308" sldId="256"/>
            <ac:picMk id="4" creationId="{CE4EEBAC-BD96-756B-CF59-18772B3FFB14}"/>
          </ac:picMkLst>
        </pc:picChg>
      </pc:sldChg>
      <pc:sldChg chg="addSp delSp modSp new del mod setBg modClrScheme chgLayout">
        <pc:chgData name="Pete Smyth (2316422)" userId="S::2316422@student.uwtsd.ac.uk::a2616c6a-f6ed-404a-8b7d-58447d737bf6" providerId="AD" clId="Web-{06551909-48C7-6F6A-B185-7922AC091F40}" dt="2024-03-01T21:05:52.390" v="363"/>
        <pc:sldMkLst>
          <pc:docMk/>
          <pc:sldMk cId="1171369414" sldId="257"/>
        </pc:sldMkLst>
        <pc:spChg chg="mod ord">
          <ac:chgData name="Pete Smyth (2316422)" userId="S::2316422@student.uwtsd.ac.uk::a2616c6a-f6ed-404a-8b7d-58447d737bf6" providerId="AD" clId="Web-{06551909-48C7-6F6A-B185-7922AC091F40}" dt="2024-03-01T21:05:49.484" v="362"/>
          <ac:spMkLst>
            <pc:docMk/>
            <pc:sldMk cId="1171369414" sldId="257"/>
            <ac:spMk id="2" creationId="{2CE632D2-F061-7333-D270-1600211A7DD2}"/>
          </ac:spMkLst>
        </pc:spChg>
        <pc:spChg chg="add del mod ord">
          <ac:chgData name="Pete Smyth (2316422)" userId="S::2316422@student.uwtsd.ac.uk::a2616c6a-f6ed-404a-8b7d-58447d737bf6" providerId="AD" clId="Web-{06551909-48C7-6F6A-B185-7922AC091F40}" dt="2024-03-01T21:05:49.484" v="362"/>
          <ac:spMkLst>
            <pc:docMk/>
            <pc:sldMk cId="1171369414" sldId="257"/>
            <ac:spMk id="3" creationId="{3EE36703-8C87-6C27-8D9C-CD42DD5DDE5C}"/>
          </ac:spMkLst>
        </pc:spChg>
        <pc:spChg chg="mod ord">
          <ac:chgData name="Pete Smyth (2316422)" userId="S::2316422@student.uwtsd.ac.uk::a2616c6a-f6ed-404a-8b7d-58447d737bf6" providerId="AD" clId="Web-{06551909-48C7-6F6A-B185-7922AC091F40}" dt="2024-03-01T21:05:49.484" v="362"/>
          <ac:spMkLst>
            <pc:docMk/>
            <pc:sldMk cId="1171369414" sldId="257"/>
            <ac:spMk id="4" creationId="{5E9A5109-08FE-5009-E14C-4FD81A64148E}"/>
          </ac:spMkLst>
        </pc:spChg>
        <pc:spChg chg="mod ord">
          <ac:chgData name="Pete Smyth (2316422)" userId="S::2316422@student.uwtsd.ac.uk::a2616c6a-f6ed-404a-8b7d-58447d737bf6" providerId="AD" clId="Web-{06551909-48C7-6F6A-B185-7922AC091F40}" dt="2024-03-01T21:05:49.484" v="362"/>
          <ac:spMkLst>
            <pc:docMk/>
            <pc:sldMk cId="1171369414" sldId="257"/>
            <ac:spMk id="5" creationId="{E053E9D9-9FDE-E6DD-C12A-DF0C04FD0955}"/>
          </ac:spMkLst>
        </pc:spChg>
        <pc:spChg chg="mod ord">
          <ac:chgData name="Pete Smyth (2316422)" userId="S::2316422@student.uwtsd.ac.uk::a2616c6a-f6ed-404a-8b7d-58447d737bf6" providerId="AD" clId="Web-{06551909-48C7-6F6A-B185-7922AC091F40}" dt="2024-03-01T21:05:49.484" v="362"/>
          <ac:spMkLst>
            <pc:docMk/>
            <pc:sldMk cId="1171369414" sldId="257"/>
            <ac:spMk id="6" creationId="{A9ECF16E-6448-C5AC-871C-69BF60B7C3E7}"/>
          </ac:spMkLst>
        </pc:spChg>
        <pc:spChg chg="add del">
          <ac:chgData name="Pete Smyth (2316422)" userId="S::2316422@student.uwtsd.ac.uk::a2616c6a-f6ed-404a-8b7d-58447d737bf6" providerId="AD" clId="Web-{06551909-48C7-6F6A-B185-7922AC091F40}" dt="2024-03-01T21:05:41.187" v="361"/>
          <ac:spMkLst>
            <pc:docMk/>
            <pc:sldMk cId="1171369414" sldId="257"/>
            <ac:spMk id="11" creationId="{A6F05DDE-5F2C-44F5-BACC-DED4737B11B8}"/>
          </ac:spMkLst>
        </pc:spChg>
        <pc:spChg chg="add del">
          <ac:chgData name="Pete Smyth (2316422)" userId="S::2316422@student.uwtsd.ac.uk::a2616c6a-f6ed-404a-8b7d-58447d737bf6" providerId="AD" clId="Web-{06551909-48C7-6F6A-B185-7922AC091F40}" dt="2024-03-01T21:05:41.187" v="361"/>
          <ac:spMkLst>
            <pc:docMk/>
            <pc:sldMk cId="1171369414" sldId="257"/>
            <ac:spMk id="13" creationId="{7EFFE664-A3F2-4977-A6E3-C38CF57A1630}"/>
          </ac:spMkLst>
        </pc:spChg>
        <pc:spChg chg="add del">
          <ac:chgData name="Pete Smyth (2316422)" userId="S::2316422@student.uwtsd.ac.uk::a2616c6a-f6ed-404a-8b7d-58447d737bf6" providerId="AD" clId="Web-{06551909-48C7-6F6A-B185-7922AC091F40}" dt="2024-03-01T21:05:41.187" v="361"/>
          <ac:spMkLst>
            <pc:docMk/>
            <pc:sldMk cId="1171369414" sldId="257"/>
            <ac:spMk id="15" creationId="{C85C471A-7EB8-45A1-901F-B4BBC499F1ED}"/>
          </ac:spMkLst>
        </pc:spChg>
        <pc:spChg chg="add del">
          <ac:chgData name="Pete Smyth (2316422)" userId="S::2316422@student.uwtsd.ac.uk::a2616c6a-f6ed-404a-8b7d-58447d737bf6" providerId="AD" clId="Web-{06551909-48C7-6F6A-B185-7922AC091F40}" dt="2024-03-01T21:05:31.343" v="357"/>
          <ac:spMkLst>
            <pc:docMk/>
            <pc:sldMk cId="1171369414" sldId="257"/>
            <ac:spMk id="20" creationId="{A6F05DDE-5F2C-44F5-BACC-DED4737B11B8}"/>
          </ac:spMkLst>
        </pc:spChg>
        <pc:spChg chg="add del">
          <ac:chgData name="Pete Smyth (2316422)" userId="S::2316422@student.uwtsd.ac.uk::a2616c6a-f6ed-404a-8b7d-58447d737bf6" providerId="AD" clId="Web-{06551909-48C7-6F6A-B185-7922AC091F40}" dt="2024-03-01T21:05:31.343" v="357"/>
          <ac:spMkLst>
            <pc:docMk/>
            <pc:sldMk cId="1171369414" sldId="257"/>
            <ac:spMk id="22" creationId="{7EFFE664-A3F2-4977-A6E3-C38CF57A1630}"/>
          </ac:spMkLst>
        </pc:spChg>
        <pc:spChg chg="add del">
          <ac:chgData name="Pete Smyth (2316422)" userId="S::2316422@student.uwtsd.ac.uk::a2616c6a-f6ed-404a-8b7d-58447d737bf6" providerId="AD" clId="Web-{06551909-48C7-6F6A-B185-7922AC091F40}" dt="2024-03-01T21:05:31.343" v="357"/>
          <ac:spMkLst>
            <pc:docMk/>
            <pc:sldMk cId="1171369414" sldId="257"/>
            <ac:spMk id="24" creationId="{C85C471A-7EB8-45A1-901F-B4BBC499F1ED}"/>
          </ac:spMkLst>
        </pc:spChg>
      </pc:sldChg>
      <pc:sldChg chg="addSp delSp modSp new mod setBg">
        <pc:chgData name="Pete Smyth (2316422)" userId="S::2316422@student.uwtsd.ac.uk::a2616c6a-f6ed-404a-8b7d-58447d737bf6" providerId="AD" clId="Web-{06551909-48C7-6F6A-B185-7922AC091F40}" dt="2024-03-01T21:25:07.045" v="418" actId="14100"/>
        <pc:sldMkLst>
          <pc:docMk/>
          <pc:sldMk cId="2251985083" sldId="257"/>
        </pc:sldMkLst>
        <pc:spChg chg="mod">
          <ac:chgData name="Pete Smyth (2316422)" userId="S::2316422@student.uwtsd.ac.uk::a2616c6a-f6ed-404a-8b7d-58447d737bf6" providerId="AD" clId="Web-{06551909-48C7-6F6A-B185-7922AC091F40}" dt="2024-03-01T21:09:26.023" v="393" actId="1076"/>
          <ac:spMkLst>
            <pc:docMk/>
            <pc:sldMk cId="2251985083" sldId="257"/>
            <ac:spMk id="2" creationId="{FEE9ACAB-3E80-B311-1E09-ABCDFCA11C20}"/>
          </ac:spMkLst>
        </pc:spChg>
        <pc:spChg chg="del">
          <ac:chgData name="Pete Smyth (2316422)" userId="S::2316422@student.uwtsd.ac.uk::a2616c6a-f6ed-404a-8b7d-58447d737bf6" providerId="AD" clId="Web-{06551909-48C7-6F6A-B185-7922AC091F40}" dt="2024-03-01T21:06:10.922" v="365"/>
          <ac:spMkLst>
            <pc:docMk/>
            <pc:sldMk cId="2251985083" sldId="257"/>
            <ac:spMk id="3" creationId="{B9AD05F6-8C91-0ACA-F81F-3CBAE272DB44}"/>
          </ac:spMkLst>
        </pc:spChg>
        <pc:spChg chg="mod">
          <ac:chgData name="Pete Smyth (2316422)" userId="S::2316422@student.uwtsd.ac.uk::a2616c6a-f6ed-404a-8b7d-58447d737bf6" providerId="AD" clId="Web-{06551909-48C7-6F6A-B185-7922AC091F40}" dt="2024-03-01T21:06:10.922" v="365"/>
          <ac:spMkLst>
            <pc:docMk/>
            <pc:sldMk cId="2251985083" sldId="257"/>
            <ac:spMk id="4" creationId="{1CEA27AC-552F-B05A-2F1B-00689DA827B6}"/>
          </ac:spMkLst>
        </pc:spChg>
        <pc:spChg chg="mod">
          <ac:chgData name="Pete Smyth (2316422)" userId="S::2316422@student.uwtsd.ac.uk::a2616c6a-f6ed-404a-8b7d-58447d737bf6" providerId="AD" clId="Web-{06551909-48C7-6F6A-B185-7922AC091F40}" dt="2024-03-01T21:06:10.922" v="365"/>
          <ac:spMkLst>
            <pc:docMk/>
            <pc:sldMk cId="2251985083" sldId="257"/>
            <ac:spMk id="5" creationId="{062D430F-5E22-E48E-863E-1D86453F169A}"/>
          </ac:spMkLst>
        </pc:spChg>
        <pc:spChg chg="mod">
          <ac:chgData name="Pete Smyth (2316422)" userId="S::2316422@student.uwtsd.ac.uk::a2616c6a-f6ed-404a-8b7d-58447d737bf6" providerId="AD" clId="Web-{06551909-48C7-6F6A-B185-7922AC091F40}" dt="2024-03-01T21:06:10.922" v="365"/>
          <ac:spMkLst>
            <pc:docMk/>
            <pc:sldMk cId="2251985083" sldId="257"/>
            <ac:spMk id="6" creationId="{39844A9B-E58A-37A5-4AAC-2C010340ADC0}"/>
          </ac:spMkLst>
        </pc:spChg>
        <pc:spChg chg="add mod">
          <ac:chgData name="Pete Smyth (2316422)" userId="S::2316422@student.uwtsd.ac.uk::a2616c6a-f6ed-404a-8b7d-58447d737bf6" providerId="AD" clId="Web-{06551909-48C7-6F6A-B185-7922AC091F40}" dt="2024-03-01T21:25:07.045" v="418" actId="14100"/>
          <ac:spMkLst>
            <pc:docMk/>
            <pc:sldMk cId="2251985083" sldId="257"/>
            <ac:spMk id="7" creationId="{200F08BD-D547-8293-8B7D-28D9691FAFBC}"/>
          </ac:spMkLst>
        </pc:spChg>
        <pc:spChg chg="add">
          <ac:chgData name="Pete Smyth (2316422)" userId="S::2316422@student.uwtsd.ac.uk::a2616c6a-f6ed-404a-8b7d-58447d737bf6" providerId="AD" clId="Web-{06551909-48C7-6F6A-B185-7922AC091F40}" dt="2024-03-01T21:06:10.922" v="365"/>
          <ac:spMkLst>
            <pc:docMk/>
            <pc:sldMk cId="2251985083" sldId="257"/>
            <ac:spMk id="15" creationId="{DEF92653-5D6D-47E6-8744-0DAF76E049C4}"/>
          </ac:spMkLst>
        </pc:spChg>
        <pc:cxnChg chg="add">
          <ac:chgData name="Pete Smyth (2316422)" userId="S::2316422@student.uwtsd.ac.uk::a2616c6a-f6ed-404a-8b7d-58447d737bf6" providerId="AD" clId="Web-{06551909-48C7-6F6A-B185-7922AC091F40}" dt="2024-03-01T21:06:10.922" v="365"/>
          <ac:cxnSpMkLst>
            <pc:docMk/>
            <pc:sldMk cId="2251985083" sldId="257"/>
            <ac:cxnSpMk id="11" creationId="{F64F9B95-9045-48D2-B9F3-2927E98F54AA}"/>
          </ac:cxnSpMkLst>
        </pc:cxnChg>
        <pc:cxnChg chg="add">
          <ac:chgData name="Pete Smyth (2316422)" userId="S::2316422@student.uwtsd.ac.uk::a2616c6a-f6ed-404a-8b7d-58447d737bf6" providerId="AD" clId="Web-{06551909-48C7-6F6A-B185-7922AC091F40}" dt="2024-03-01T21:06:10.922" v="365"/>
          <ac:cxnSpMkLst>
            <pc:docMk/>
            <pc:sldMk cId="2251985083" sldId="257"/>
            <ac:cxnSpMk id="13" creationId="{085AA86F-6A4D-4BCB-A045-D992CDC2959B}"/>
          </ac:cxnSpMkLst>
        </pc:cxnChg>
        <pc:cxnChg chg="add">
          <ac:chgData name="Pete Smyth (2316422)" userId="S::2316422@student.uwtsd.ac.uk::a2616c6a-f6ed-404a-8b7d-58447d737bf6" providerId="AD" clId="Web-{06551909-48C7-6F6A-B185-7922AC091F40}" dt="2024-03-01T21:06:10.922" v="365"/>
          <ac:cxnSpMkLst>
            <pc:docMk/>
            <pc:sldMk cId="2251985083" sldId="257"/>
            <ac:cxnSpMk id="17" creationId="{9CA98CE3-81A7-4FFE-A047-9AA65998D877}"/>
          </ac:cxnSpMkLst>
        </pc:cxnChg>
      </pc:sldChg>
      <pc:sldChg chg="addSp delSp modSp new del mod setBg modClrScheme delDesignElem chgLayout">
        <pc:chgData name="Pete Smyth (2316422)" userId="S::2316422@student.uwtsd.ac.uk::a2616c6a-f6ed-404a-8b7d-58447d737bf6" providerId="AD" clId="Web-{06551909-48C7-6F6A-B185-7922AC091F40}" dt="2024-03-01T20:42:03.775" v="15"/>
        <pc:sldMkLst>
          <pc:docMk/>
          <pc:sldMk cId="2956662471" sldId="257"/>
        </pc:sldMkLst>
        <pc:spChg chg="mod ord">
          <ac:chgData name="Pete Smyth (2316422)" userId="S::2316422@student.uwtsd.ac.uk::a2616c6a-f6ed-404a-8b7d-58447d737bf6" providerId="AD" clId="Web-{06551909-48C7-6F6A-B185-7922AC091F40}" dt="2024-03-01T20:40:49.631" v="9"/>
          <ac:spMkLst>
            <pc:docMk/>
            <pc:sldMk cId="2956662471" sldId="257"/>
            <ac:spMk id="2" creationId="{4B1D4C78-0283-FBF8-00FD-44D5858744A4}"/>
          </ac:spMkLst>
        </pc:spChg>
        <pc:spChg chg="del">
          <ac:chgData name="Pete Smyth (2316422)" userId="S::2316422@student.uwtsd.ac.uk::a2616c6a-f6ed-404a-8b7d-58447d737bf6" providerId="AD" clId="Web-{06551909-48C7-6F6A-B185-7922AC091F40}" dt="2024-03-01T20:40:36.537" v="8"/>
          <ac:spMkLst>
            <pc:docMk/>
            <pc:sldMk cId="2956662471" sldId="257"/>
            <ac:spMk id="3" creationId="{CADB7330-B665-68A2-6907-394C2A0B31C7}"/>
          </ac:spMkLst>
        </pc:spChg>
        <pc:spChg chg="add del">
          <ac:chgData name="Pete Smyth (2316422)" userId="S::2316422@student.uwtsd.ac.uk::a2616c6a-f6ed-404a-8b7d-58447d737bf6" providerId="AD" clId="Web-{06551909-48C7-6F6A-B185-7922AC091F40}" dt="2024-03-01T20:40:49.631" v="9"/>
          <ac:spMkLst>
            <pc:docMk/>
            <pc:sldMk cId="2956662471" sldId="257"/>
            <ac:spMk id="8" creationId="{AC97CB5C-22DF-497D-A55A-98F22D671EB7}"/>
          </ac:spMkLst>
        </pc:spChg>
      </pc:sldChg>
      <pc:sldChg chg="modSp new">
        <pc:chgData name="Pete Smyth (2316422)" userId="S::2316422@student.uwtsd.ac.uk::a2616c6a-f6ed-404a-8b7d-58447d737bf6" providerId="AD" clId="Web-{06551909-48C7-6F6A-B185-7922AC091F40}" dt="2024-03-01T21:13:59.584" v="408" actId="20577"/>
        <pc:sldMkLst>
          <pc:docMk/>
          <pc:sldMk cId="1225505802" sldId="258"/>
        </pc:sldMkLst>
        <pc:spChg chg="mod">
          <ac:chgData name="Pete Smyth (2316422)" userId="S::2316422@student.uwtsd.ac.uk::a2616c6a-f6ed-404a-8b7d-58447d737bf6" providerId="AD" clId="Web-{06551909-48C7-6F6A-B185-7922AC091F40}" dt="2024-03-01T21:11:23.089" v="401" actId="20577"/>
          <ac:spMkLst>
            <pc:docMk/>
            <pc:sldMk cId="1225505802" sldId="258"/>
            <ac:spMk id="2" creationId="{69B2F223-3DEC-5569-CEAB-B56E10C4888E}"/>
          </ac:spMkLst>
        </pc:spChg>
        <pc:spChg chg="mod">
          <ac:chgData name="Pete Smyth (2316422)" userId="S::2316422@student.uwtsd.ac.uk::a2616c6a-f6ed-404a-8b7d-58447d737bf6" providerId="AD" clId="Web-{06551909-48C7-6F6A-B185-7922AC091F40}" dt="2024-03-01T21:13:59.584" v="408" actId="20577"/>
          <ac:spMkLst>
            <pc:docMk/>
            <pc:sldMk cId="1225505802" sldId="258"/>
            <ac:spMk id="3" creationId="{E7F4A217-1A4C-FA22-BB8F-63514885F4A6}"/>
          </ac:spMkLst>
        </pc:spChg>
      </pc:sldChg>
      <pc:sldChg chg="addSp delSp modSp new del mod setBg">
        <pc:chgData name="Pete Smyth (2316422)" userId="S::2316422@student.uwtsd.ac.uk::a2616c6a-f6ed-404a-8b7d-58447d737bf6" providerId="AD" clId="Web-{06551909-48C7-6F6A-B185-7922AC091F40}" dt="2024-03-01T21:05:38.656" v="360"/>
        <pc:sldMkLst>
          <pc:docMk/>
          <pc:sldMk cId="1401658704" sldId="258"/>
        </pc:sldMkLst>
        <pc:spChg chg="mod">
          <ac:chgData name="Pete Smyth (2316422)" userId="S::2316422@student.uwtsd.ac.uk::a2616c6a-f6ed-404a-8b7d-58447d737bf6" providerId="AD" clId="Web-{06551909-48C7-6F6A-B185-7922AC091F40}" dt="2024-03-01T21:05:36.202" v="359"/>
          <ac:spMkLst>
            <pc:docMk/>
            <pc:sldMk cId="1401658704" sldId="258"/>
            <ac:spMk id="2" creationId="{554AB349-C861-0987-4231-2FB5CBAE9787}"/>
          </ac:spMkLst>
        </pc:spChg>
        <pc:spChg chg="add del mod">
          <ac:chgData name="Pete Smyth (2316422)" userId="S::2316422@student.uwtsd.ac.uk::a2616c6a-f6ed-404a-8b7d-58447d737bf6" providerId="AD" clId="Web-{06551909-48C7-6F6A-B185-7922AC091F40}" dt="2024-03-01T21:05:36.202" v="359"/>
          <ac:spMkLst>
            <pc:docMk/>
            <pc:sldMk cId="1401658704" sldId="258"/>
            <ac:spMk id="3" creationId="{5001636A-8451-8768-25F3-EF0218A5BED9}"/>
          </ac:spMkLst>
        </pc:spChg>
        <pc:spChg chg="add del">
          <ac:chgData name="Pete Smyth (2316422)" userId="S::2316422@student.uwtsd.ac.uk::a2616c6a-f6ed-404a-8b7d-58447d737bf6" providerId="AD" clId="Web-{06551909-48C7-6F6A-B185-7922AC091F40}" dt="2024-03-01T21:05:36.202" v="359"/>
          <ac:spMkLst>
            <pc:docMk/>
            <pc:sldMk cId="1401658704" sldId="258"/>
            <ac:spMk id="8" creationId="{C758EC8D-68D1-4138-B719-BE00C78AD146}"/>
          </ac:spMkLst>
        </pc:spChg>
        <pc:spChg chg="add del">
          <ac:chgData name="Pete Smyth (2316422)" userId="S::2316422@student.uwtsd.ac.uk::a2616c6a-f6ed-404a-8b7d-58447d737bf6" providerId="AD" clId="Web-{06551909-48C7-6F6A-B185-7922AC091F40}" dt="2024-03-01T21:05:36.202" v="359"/>
          <ac:spMkLst>
            <pc:docMk/>
            <pc:sldMk cId="1401658704" sldId="258"/>
            <ac:spMk id="10" creationId="{514579E4-5B5F-42C9-B08F-A904C81B14E8}"/>
          </ac:spMkLst>
        </pc:spChg>
        <pc:spChg chg="add del">
          <ac:chgData name="Pete Smyth (2316422)" userId="S::2316422@student.uwtsd.ac.uk::a2616c6a-f6ed-404a-8b7d-58447d737bf6" providerId="AD" clId="Web-{06551909-48C7-6F6A-B185-7922AC091F40}" dt="2024-03-01T21:05:36.202" v="359"/>
          <ac:spMkLst>
            <pc:docMk/>
            <pc:sldMk cId="1401658704" sldId="258"/>
            <ac:spMk id="12" creationId="{B41BF6CF-E1B8-4EE2-9AE1-86A58DAFD753}"/>
          </ac:spMkLst>
        </pc:spChg>
        <pc:spChg chg="add del">
          <ac:chgData name="Pete Smyth (2316422)" userId="S::2316422@student.uwtsd.ac.uk::a2616c6a-f6ed-404a-8b7d-58447d737bf6" providerId="AD" clId="Web-{06551909-48C7-6F6A-B185-7922AC091F40}" dt="2024-03-01T21:05:33.421" v="358"/>
          <ac:spMkLst>
            <pc:docMk/>
            <pc:sldMk cId="1401658704" sldId="258"/>
            <ac:spMk id="17" creationId="{A6F05DDE-5F2C-44F5-BACC-DED4737B11B8}"/>
          </ac:spMkLst>
        </pc:spChg>
        <pc:spChg chg="add del">
          <ac:chgData name="Pete Smyth (2316422)" userId="S::2316422@student.uwtsd.ac.uk::a2616c6a-f6ed-404a-8b7d-58447d737bf6" providerId="AD" clId="Web-{06551909-48C7-6F6A-B185-7922AC091F40}" dt="2024-03-01T21:05:33.421" v="358"/>
          <ac:spMkLst>
            <pc:docMk/>
            <pc:sldMk cId="1401658704" sldId="258"/>
            <ac:spMk id="19" creationId="{79C8665A-B6C6-46BB-9012-A922385678AC}"/>
          </ac:spMkLst>
        </pc:spChg>
        <pc:spChg chg="add del">
          <ac:chgData name="Pete Smyth (2316422)" userId="S::2316422@student.uwtsd.ac.uk::a2616c6a-f6ed-404a-8b7d-58447d737bf6" providerId="AD" clId="Web-{06551909-48C7-6F6A-B185-7922AC091F40}" dt="2024-03-01T21:05:33.421" v="358"/>
          <ac:spMkLst>
            <pc:docMk/>
            <pc:sldMk cId="1401658704" sldId="258"/>
            <ac:spMk id="21" creationId="{2D8964DE-AB9E-402E-8B81-8AA9BB47981B}"/>
          </ac:spMkLst>
        </pc:spChg>
        <pc:spChg chg="add del">
          <ac:chgData name="Pete Smyth (2316422)" userId="S::2316422@student.uwtsd.ac.uk::a2616c6a-f6ed-404a-8b7d-58447d737bf6" providerId="AD" clId="Web-{06551909-48C7-6F6A-B185-7922AC091F40}" dt="2024-03-01T21:05:33.421" v="358"/>
          <ac:spMkLst>
            <pc:docMk/>
            <pc:sldMk cId="1401658704" sldId="258"/>
            <ac:spMk id="23" creationId="{0361BE5E-E17F-47E3-AF50-969EA826BEE1}"/>
          </ac:spMkLst>
        </pc:spChg>
      </pc:sldChg>
      <pc:sldChg chg="addSp delSp modSp new">
        <pc:chgData name="Pete Smyth (2316422)" userId="S::2316422@student.uwtsd.ac.uk::a2616c6a-f6ed-404a-8b7d-58447d737bf6" providerId="AD" clId="Web-{06551909-48C7-6F6A-B185-7922AC091F40}" dt="2024-03-01T22:13:01.153" v="471" actId="20577"/>
        <pc:sldMkLst>
          <pc:docMk/>
          <pc:sldMk cId="2582620744" sldId="259"/>
        </pc:sldMkLst>
        <pc:spChg chg="del">
          <ac:chgData name="Pete Smyth (2316422)" userId="S::2316422@student.uwtsd.ac.uk::a2616c6a-f6ed-404a-8b7d-58447d737bf6" providerId="AD" clId="Web-{06551909-48C7-6F6A-B185-7922AC091F40}" dt="2024-03-01T21:25:18.248" v="419"/>
          <ac:spMkLst>
            <pc:docMk/>
            <pc:sldMk cId="2582620744" sldId="259"/>
            <ac:spMk id="2" creationId="{4003BC0C-AD3B-25B0-1F87-C6E2F21439F7}"/>
          </ac:spMkLst>
        </pc:spChg>
        <pc:spChg chg="del">
          <ac:chgData name="Pete Smyth (2316422)" userId="S::2316422@student.uwtsd.ac.uk::a2616c6a-f6ed-404a-8b7d-58447d737bf6" providerId="AD" clId="Web-{06551909-48C7-6F6A-B185-7922AC091F40}" dt="2024-03-01T21:25:20.811" v="420"/>
          <ac:spMkLst>
            <pc:docMk/>
            <pc:sldMk cId="2582620744" sldId="259"/>
            <ac:spMk id="3" creationId="{AC8D918A-7604-A213-D94B-2BF96585E344}"/>
          </ac:spMkLst>
        </pc:spChg>
        <pc:spChg chg="add mod">
          <ac:chgData name="Pete Smyth (2316422)" userId="S::2316422@student.uwtsd.ac.uk::a2616c6a-f6ed-404a-8b7d-58447d737bf6" providerId="AD" clId="Web-{06551909-48C7-6F6A-B185-7922AC091F40}" dt="2024-03-01T21:45:19.319" v="444" actId="1076"/>
          <ac:spMkLst>
            <pc:docMk/>
            <pc:sldMk cId="2582620744" sldId="259"/>
            <ac:spMk id="8" creationId="{457EE26E-2269-05DD-88D2-D37DF4A1607A}"/>
          </ac:spMkLst>
        </pc:spChg>
        <pc:spChg chg="add mod">
          <ac:chgData name="Pete Smyth (2316422)" userId="S::2316422@student.uwtsd.ac.uk::a2616c6a-f6ed-404a-8b7d-58447d737bf6" providerId="AD" clId="Web-{06551909-48C7-6F6A-B185-7922AC091F40}" dt="2024-03-01T22:13:01.153" v="471" actId="20577"/>
          <ac:spMkLst>
            <pc:docMk/>
            <pc:sldMk cId="2582620744" sldId="259"/>
            <ac:spMk id="11" creationId="{C62B0602-3E98-50B9-097A-439EEEE318FE}"/>
          </ac:spMkLst>
        </pc:spChg>
        <pc:picChg chg="add mod">
          <ac:chgData name="Pete Smyth (2316422)" userId="S::2316422@student.uwtsd.ac.uk::a2616c6a-f6ed-404a-8b7d-58447d737bf6" providerId="AD" clId="Web-{06551909-48C7-6F6A-B185-7922AC091F40}" dt="2024-03-01T21:45:15.881" v="443" actId="14100"/>
          <ac:picMkLst>
            <pc:docMk/>
            <pc:sldMk cId="2582620744" sldId="259"/>
            <ac:picMk id="7" creationId="{494E6EEB-1234-FE24-654C-CB3DFA5D57C9}"/>
          </ac:picMkLst>
        </pc:picChg>
        <pc:picChg chg="add del mod">
          <ac:chgData name="Pete Smyth (2316422)" userId="S::2316422@student.uwtsd.ac.uk::a2616c6a-f6ed-404a-8b7d-58447d737bf6" providerId="AD" clId="Web-{06551909-48C7-6F6A-B185-7922AC091F40}" dt="2024-03-01T21:44:41.348" v="439"/>
          <ac:picMkLst>
            <pc:docMk/>
            <pc:sldMk cId="2582620744" sldId="259"/>
            <ac:picMk id="9" creationId="{8306539F-ECAD-FAE8-FCA3-A04FB0A03693}"/>
          </ac:picMkLst>
        </pc:picChg>
        <pc:picChg chg="add mod">
          <ac:chgData name="Pete Smyth (2316422)" userId="S::2316422@student.uwtsd.ac.uk::a2616c6a-f6ed-404a-8b7d-58447d737bf6" providerId="AD" clId="Web-{06551909-48C7-6F6A-B185-7922AC091F40}" dt="2024-03-01T21:46:39.368" v="445" actId="1076"/>
          <ac:picMkLst>
            <pc:docMk/>
            <pc:sldMk cId="2582620744" sldId="259"/>
            <ac:picMk id="10" creationId="{B3878ED7-AD7C-5E67-01E5-B6EE9938B685}"/>
          </ac:picMkLst>
        </pc:picChg>
      </pc:sldChg>
      <pc:sldChg chg="add del ord replId">
        <pc:chgData name="Pete Smyth (2316422)" userId="S::2316422@student.uwtsd.ac.uk::a2616c6a-f6ed-404a-8b7d-58447d737bf6" providerId="AD" clId="Web-{06551909-48C7-6F6A-B185-7922AC091F40}" dt="2024-03-01T21:05:29.093" v="356"/>
        <pc:sldMkLst>
          <pc:docMk/>
          <pc:sldMk cId="4098876291" sldId="259"/>
        </pc:sldMkLst>
      </pc:sldChg>
      <pc:sldChg chg="add del replId">
        <pc:chgData name="Pete Smyth (2316422)" userId="S::2316422@student.uwtsd.ac.uk::a2616c6a-f6ed-404a-8b7d-58447d737bf6" providerId="AD" clId="Web-{06551909-48C7-6F6A-B185-7922AC091F40}" dt="2024-03-01T21:05:26.186" v="355"/>
        <pc:sldMkLst>
          <pc:docMk/>
          <pc:sldMk cId="2950960060" sldId="260"/>
        </pc:sldMkLst>
      </pc:sldChg>
      <pc:sldMasterChg chg="add del addSldLayout delSldLayout">
        <pc:chgData name="Pete Smyth (2316422)" userId="S::2316422@student.uwtsd.ac.uk::a2616c6a-f6ed-404a-8b7d-58447d737bf6" providerId="AD" clId="Web-{06551909-48C7-6F6A-B185-7922AC091F40}" dt="2024-03-01T20:40:12.786" v="6"/>
        <pc:sldMasterMkLst>
          <pc:docMk/>
          <pc:sldMasterMk cId="161890666" sldId="2147483764"/>
        </pc:sldMasterMkLst>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3183006501" sldId="2147483753"/>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677009542" sldId="2147483754"/>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2991426450" sldId="2147483755"/>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788538060" sldId="2147483756"/>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2830134764" sldId="2147483757"/>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9215297" sldId="2147483758"/>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2969513355" sldId="2147483759"/>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3850402684" sldId="2147483760"/>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1479417755" sldId="2147483761"/>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4090622586" sldId="2147483762"/>
          </pc:sldLayoutMkLst>
        </pc:sldLayoutChg>
        <pc:sldLayoutChg chg="add del">
          <pc:chgData name="Pete Smyth (2316422)" userId="S::2316422@student.uwtsd.ac.uk::a2616c6a-f6ed-404a-8b7d-58447d737bf6" providerId="AD" clId="Web-{06551909-48C7-6F6A-B185-7922AC091F40}" dt="2024-03-01T20:40:12.786" v="6"/>
          <pc:sldLayoutMkLst>
            <pc:docMk/>
            <pc:sldMasterMk cId="161890666" sldId="2147483764"/>
            <pc:sldLayoutMk cId="1036211949" sldId="2147483763"/>
          </pc:sldLayoutMkLst>
        </pc:sldLayoutChg>
      </pc:sldMasterChg>
      <pc:sldMasterChg chg="add del addSldLayout delSldLayout">
        <pc:chgData name="Pete Smyth (2316422)" userId="S::2316422@student.uwtsd.ac.uk::a2616c6a-f6ed-404a-8b7d-58447d737bf6" providerId="AD" clId="Web-{06551909-48C7-6F6A-B185-7922AC091F40}" dt="2024-03-01T20:40:49.631" v="9"/>
        <pc:sldMasterMkLst>
          <pc:docMk/>
          <pc:sldMasterMk cId="303461974" sldId="2147483765"/>
        </pc:sldMasterMkLst>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3221484664" sldId="2147483766"/>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979569465" sldId="2147483767"/>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2793482751" sldId="2147483768"/>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3833167756" sldId="2147483769"/>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3946449442" sldId="2147483770"/>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3408576099" sldId="2147483771"/>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3565950333" sldId="2147483772"/>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4102084515" sldId="2147483773"/>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2982854560" sldId="2147483774"/>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2424577593" sldId="2147483775"/>
          </pc:sldLayoutMkLst>
        </pc:sldLayoutChg>
        <pc:sldLayoutChg chg="add del">
          <pc:chgData name="Pete Smyth (2316422)" userId="S::2316422@student.uwtsd.ac.uk::a2616c6a-f6ed-404a-8b7d-58447d737bf6" providerId="AD" clId="Web-{06551909-48C7-6F6A-B185-7922AC091F40}" dt="2024-03-01T20:40:49.631" v="9"/>
          <pc:sldLayoutMkLst>
            <pc:docMk/>
            <pc:sldMasterMk cId="303461974" sldId="2147483765"/>
            <pc:sldLayoutMk cId="2779904648" sldId="2147483776"/>
          </pc:sldLayoutMkLst>
        </pc:sldLayoutChg>
      </pc:sldMasterChg>
      <pc:sldMasterChg chg="add del addSldLayout delSldLayout modSldLayout">
        <pc:chgData name="Pete Smyth (2316422)" userId="S::2316422@student.uwtsd.ac.uk::a2616c6a-f6ed-404a-8b7d-58447d737bf6" providerId="AD" clId="Web-{06551909-48C7-6F6A-B185-7922AC091F40}" dt="2024-03-01T20:42:24.181" v="18"/>
        <pc:sldMasterMkLst>
          <pc:docMk/>
          <pc:sldMasterMk cId="1479065888" sldId="2147483777"/>
        </pc:sldMasterMkLst>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3342954589" sldId="2147483778"/>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3791489445" sldId="2147483779"/>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94920604" sldId="2147483780"/>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553222743" sldId="2147483781"/>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056442136" sldId="2147483782"/>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2573050546" sldId="2147483783"/>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4047677333" sldId="2147483784"/>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2313352421" sldId="2147483785"/>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989098301" sldId="2147483786"/>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957170871" sldId="2147483787"/>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948587539" sldId="2147483788"/>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2903237347" sldId="2147483789"/>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2270855054" sldId="2147483790"/>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1998577014" sldId="2147483791"/>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2683841745" sldId="2147483792"/>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614597399" sldId="2147483793"/>
          </pc:sldLayoutMkLst>
        </pc:sldLayoutChg>
        <pc:sldLayoutChg chg="add del mod replId">
          <pc:chgData name="Pete Smyth (2316422)" userId="S::2316422@student.uwtsd.ac.uk::a2616c6a-f6ed-404a-8b7d-58447d737bf6" providerId="AD" clId="Web-{06551909-48C7-6F6A-B185-7922AC091F40}" dt="2024-03-01T20:42:24.181" v="18"/>
          <pc:sldLayoutMkLst>
            <pc:docMk/>
            <pc:sldMasterMk cId="1479065888" sldId="2147483777"/>
            <pc:sldLayoutMk cId="3460982912" sldId="2147483794"/>
          </pc:sldLayoutMkLst>
        </pc:sldLayoutChg>
      </pc:sldMasterChg>
      <pc:sldMasterChg chg="add del addSldLayout delSldLayout">
        <pc:chgData name="Pete Smyth (2316422)" userId="S::2316422@student.uwtsd.ac.uk::a2616c6a-f6ed-404a-8b7d-58447d737bf6" providerId="AD" clId="Web-{06551909-48C7-6F6A-B185-7922AC091F40}" dt="2024-03-01T20:40:12.005" v="5"/>
        <pc:sldMasterMkLst>
          <pc:docMk/>
          <pc:sldMasterMk cId="2930411562" sldId="2147483801"/>
        </pc:sldMasterMkLst>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206844430" sldId="2147483790"/>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2569129599" sldId="2147483791"/>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115838378" sldId="2147483792"/>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2817522709" sldId="2147483793"/>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3353636933" sldId="2147483794"/>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3684407265" sldId="2147483795"/>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1388101891" sldId="2147483796"/>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3871402023" sldId="2147483797"/>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3934215910" sldId="2147483798"/>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2691421826" sldId="2147483799"/>
          </pc:sldLayoutMkLst>
        </pc:sldLayoutChg>
        <pc:sldLayoutChg chg="add del">
          <pc:chgData name="Pete Smyth (2316422)" userId="S::2316422@student.uwtsd.ac.uk::a2616c6a-f6ed-404a-8b7d-58447d737bf6" providerId="AD" clId="Web-{06551909-48C7-6F6A-B185-7922AC091F40}" dt="2024-03-01T20:40:12.005" v="5"/>
          <pc:sldLayoutMkLst>
            <pc:docMk/>
            <pc:sldMasterMk cId="2930411562" sldId="2147483801"/>
            <pc:sldLayoutMk cId="438489807" sldId="2147483800"/>
          </pc:sldLayoutMkLst>
        </pc:sldLayoutChg>
      </pc:sldMasterChg>
      <pc:sldMasterChg chg="add del addSldLayout delSldLayout">
        <pc:chgData name="Pete Smyth (2316422)" userId="S::2316422@student.uwtsd.ac.uk::a2616c6a-f6ed-404a-8b7d-58447d737bf6" providerId="AD" clId="Web-{06551909-48C7-6F6A-B185-7922AC091F40}" dt="2024-03-01T20:42:53.245" v="25"/>
        <pc:sldMasterMkLst>
          <pc:docMk/>
          <pc:sldMasterMk cId="3937453227" sldId="2147483802"/>
        </pc:sldMasterMkLst>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707041763" sldId="2147483795"/>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3054947788" sldId="2147483796"/>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2320997611" sldId="2147483797"/>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93749293" sldId="2147483798"/>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1909595946" sldId="2147483799"/>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2723112352" sldId="2147483800"/>
          </pc:sldLayoutMkLst>
        </pc:sldLayoutChg>
        <pc:sldLayoutChg chg="add del">
          <pc:chgData name="Pete Smyth (2316422)" userId="S::2316422@student.uwtsd.ac.uk::a2616c6a-f6ed-404a-8b7d-58447d737bf6" providerId="AD" clId="Web-{06551909-48C7-6F6A-B185-7922AC091F40}" dt="2024-03-01T20:42:53.245" v="25"/>
          <pc:sldLayoutMkLst>
            <pc:docMk/>
            <pc:sldMasterMk cId="3937453227" sldId="2147483802"/>
            <pc:sldLayoutMk cId="17744311" sldId="2147483801"/>
          </pc:sldLayoutMkLst>
        </pc:sldLayoutChg>
        <pc:sldLayoutChg chg="add del replId">
          <pc:chgData name="Pete Smyth (2316422)" userId="S::2316422@student.uwtsd.ac.uk::a2616c6a-f6ed-404a-8b7d-58447d737bf6" providerId="AD" clId="Web-{06551909-48C7-6F6A-B185-7922AC091F40}" dt="2024-03-01T20:42:53.245" v="25"/>
          <pc:sldLayoutMkLst>
            <pc:docMk/>
            <pc:sldMasterMk cId="3937453227" sldId="2147483802"/>
            <pc:sldLayoutMk cId="3600625302" sldId="2147483803"/>
          </pc:sldLayoutMkLst>
        </pc:sldLayoutChg>
        <pc:sldLayoutChg chg="add del replId">
          <pc:chgData name="Pete Smyth (2316422)" userId="S::2316422@student.uwtsd.ac.uk::a2616c6a-f6ed-404a-8b7d-58447d737bf6" providerId="AD" clId="Web-{06551909-48C7-6F6A-B185-7922AC091F40}" dt="2024-03-01T20:42:53.245" v="25"/>
          <pc:sldLayoutMkLst>
            <pc:docMk/>
            <pc:sldMasterMk cId="3937453227" sldId="2147483802"/>
            <pc:sldLayoutMk cId="1120482395" sldId="2147483804"/>
          </pc:sldLayoutMkLst>
        </pc:sldLayoutChg>
        <pc:sldLayoutChg chg="add del replId">
          <pc:chgData name="Pete Smyth (2316422)" userId="S::2316422@student.uwtsd.ac.uk::a2616c6a-f6ed-404a-8b7d-58447d737bf6" providerId="AD" clId="Web-{06551909-48C7-6F6A-B185-7922AC091F40}" dt="2024-03-01T20:42:53.245" v="25"/>
          <pc:sldLayoutMkLst>
            <pc:docMk/>
            <pc:sldMasterMk cId="3937453227" sldId="2147483802"/>
            <pc:sldLayoutMk cId="143129869" sldId="2147483805"/>
          </pc:sldLayoutMkLst>
        </pc:sldLayoutChg>
        <pc:sldLayoutChg chg="add del replId">
          <pc:chgData name="Pete Smyth (2316422)" userId="S::2316422@student.uwtsd.ac.uk::a2616c6a-f6ed-404a-8b7d-58447d737bf6" providerId="AD" clId="Web-{06551909-48C7-6F6A-B185-7922AC091F40}" dt="2024-03-01T20:42:53.245" v="25"/>
          <pc:sldLayoutMkLst>
            <pc:docMk/>
            <pc:sldMasterMk cId="3937453227" sldId="2147483802"/>
            <pc:sldLayoutMk cId="1156969205" sldId="2147483806"/>
          </pc:sldLayoutMkLst>
        </pc:sldLayoutChg>
      </pc:sldMasterChg>
      <pc:sldMasterChg chg="add del addSldLayout delSldLayout">
        <pc:chgData name="Pete Smyth (2316422)" userId="S::2316422@student.uwtsd.ac.uk::a2616c6a-f6ed-404a-8b7d-58447d737bf6" providerId="AD" clId="Web-{06551909-48C7-6F6A-B185-7922AC091F40}" dt="2024-03-01T20:43:51.372" v="38"/>
        <pc:sldMasterMkLst>
          <pc:docMk/>
          <pc:sldMasterMk cId="1716675175" sldId="2147483830"/>
        </pc:sldMasterMkLst>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321044271" sldId="2147483819"/>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542034748" sldId="2147483820"/>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1809396322" sldId="2147483821"/>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2492534831" sldId="2147483822"/>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505203373" sldId="2147483823"/>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1195564903" sldId="2147483824"/>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536191598" sldId="2147483825"/>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2877579521" sldId="2147483826"/>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3627627985" sldId="2147483827"/>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12050105" sldId="2147483828"/>
          </pc:sldLayoutMkLst>
        </pc:sldLayoutChg>
        <pc:sldLayoutChg chg="add del">
          <pc:chgData name="Pete Smyth (2316422)" userId="S::2316422@student.uwtsd.ac.uk::a2616c6a-f6ed-404a-8b7d-58447d737bf6" providerId="AD" clId="Web-{06551909-48C7-6F6A-B185-7922AC091F40}" dt="2024-03-01T20:43:51.372" v="38"/>
          <pc:sldLayoutMkLst>
            <pc:docMk/>
            <pc:sldMasterMk cId="1716675175" sldId="2147483830"/>
            <pc:sldLayoutMk cId="3555348213" sldId="2147483829"/>
          </pc:sldLayoutMkLst>
        </pc:sldLayoutChg>
      </pc:sldMasterChg>
      <pc:sldMasterChg chg="add del addSldLayout delSldLayout">
        <pc:chgData name="Pete Smyth (2316422)" userId="S::2316422@student.uwtsd.ac.uk::a2616c6a-f6ed-404a-8b7d-58447d737bf6" providerId="AD" clId="Web-{06551909-48C7-6F6A-B185-7922AC091F40}" dt="2024-03-01T20:43:45.794" v="35"/>
        <pc:sldMasterMkLst>
          <pc:docMk/>
          <pc:sldMasterMk cId="2982030044" sldId="2147483854"/>
        </pc:sldMasterMkLst>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2710661375" sldId="2147483843"/>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1350901273" sldId="2147483844"/>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4212942599" sldId="2147483845"/>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787567155" sldId="2147483846"/>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53305098" sldId="2147483847"/>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119437583" sldId="2147483848"/>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3684286092" sldId="2147483849"/>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216292668" sldId="2147483850"/>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885560130" sldId="2147483851"/>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1986364737" sldId="2147483852"/>
          </pc:sldLayoutMkLst>
        </pc:sldLayoutChg>
        <pc:sldLayoutChg chg="add del">
          <pc:chgData name="Pete Smyth (2316422)" userId="S::2316422@student.uwtsd.ac.uk::a2616c6a-f6ed-404a-8b7d-58447d737bf6" providerId="AD" clId="Web-{06551909-48C7-6F6A-B185-7922AC091F40}" dt="2024-03-01T20:43:45.794" v="35"/>
          <pc:sldLayoutMkLst>
            <pc:docMk/>
            <pc:sldMasterMk cId="2982030044" sldId="2147483854"/>
            <pc:sldLayoutMk cId="3413370591" sldId="2147483853"/>
          </pc:sldLayoutMkLst>
        </pc:sldLayoutChg>
      </pc:sldMasterChg>
      <pc:sldMasterChg chg="add del addSldLayout delSldLayout">
        <pc:chgData name="Pete Smyth (2316422)" userId="S::2316422@student.uwtsd.ac.uk::a2616c6a-f6ed-404a-8b7d-58447d737bf6" providerId="AD" clId="Web-{06551909-48C7-6F6A-B185-7922AC091F40}" dt="2024-03-01T20:43:51.309" v="37"/>
        <pc:sldMasterMkLst>
          <pc:docMk/>
          <pc:sldMasterMk cId="3374307631" sldId="2147483867"/>
        </pc:sldMasterMkLst>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4172623556" sldId="2147483856"/>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923202471" sldId="2147483857"/>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59122051" sldId="2147483858"/>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462167362" sldId="2147483859"/>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928329528" sldId="2147483860"/>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2526338131" sldId="2147483861"/>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1705735545" sldId="2147483862"/>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142596852" sldId="2147483863"/>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79912540" sldId="2147483864"/>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3501455788" sldId="2147483865"/>
          </pc:sldLayoutMkLst>
        </pc:sldLayoutChg>
        <pc:sldLayoutChg chg="add del">
          <pc:chgData name="Pete Smyth (2316422)" userId="S::2316422@student.uwtsd.ac.uk::a2616c6a-f6ed-404a-8b7d-58447d737bf6" providerId="AD" clId="Web-{06551909-48C7-6F6A-B185-7922AC091F40}" dt="2024-03-01T20:43:51.309" v="37"/>
          <pc:sldLayoutMkLst>
            <pc:docMk/>
            <pc:sldMasterMk cId="3374307631" sldId="2147483867"/>
            <pc:sldLayoutMk cId="1927302736" sldId="2147483866"/>
          </pc:sldLayoutMkLst>
        </pc:sldLayoutChg>
      </pc:sldMasterChg>
      <pc:sldMasterChg chg="add del addSldLayout delSldLayout">
        <pc:chgData name="Pete Smyth (2316422)" userId="S::2316422@student.uwtsd.ac.uk::a2616c6a-f6ed-404a-8b7d-58447d737bf6" providerId="AD" clId="Web-{06551909-48C7-6F6A-B185-7922AC091F40}" dt="2024-03-01T20:42:53.198" v="24"/>
        <pc:sldMasterMkLst>
          <pc:docMk/>
          <pc:sldMasterMk cId="4169215047" sldId="2147483908"/>
        </pc:sldMasterMkLst>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1778976050" sldId="2147483897"/>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3130926721" sldId="2147483898"/>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1297608111" sldId="2147483899"/>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1386975503" sldId="2147483900"/>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2858476204" sldId="2147483901"/>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807089066" sldId="2147483902"/>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3605516215" sldId="2147483903"/>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1129911354" sldId="2147483904"/>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2527301028" sldId="2147483905"/>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1415476148" sldId="2147483906"/>
          </pc:sldLayoutMkLst>
        </pc:sldLayoutChg>
        <pc:sldLayoutChg chg="add del">
          <pc:chgData name="Pete Smyth (2316422)" userId="S::2316422@student.uwtsd.ac.uk::a2616c6a-f6ed-404a-8b7d-58447d737bf6" providerId="AD" clId="Web-{06551909-48C7-6F6A-B185-7922AC091F40}" dt="2024-03-01T20:42:53.198" v="24"/>
          <pc:sldLayoutMkLst>
            <pc:docMk/>
            <pc:sldMasterMk cId="4169215047" sldId="2147483908"/>
            <pc:sldLayoutMk cId="3278955203" sldId="2147483907"/>
          </pc:sldLayoutMkLst>
        </pc:sldLayoutChg>
      </pc:sldMasterChg>
      <pc:sldMasterChg chg="add del addSldLayout delSldLayout">
        <pc:chgData name="Pete Smyth (2316422)" userId="S::2316422@student.uwtsd.ac.uk::a2616c6a-f6ed-404a-8b7d-58447d737bf6" providerId="AD" clId="Web-{06551909-48C7-6F6A-B185-7922AC091F40}" dt="2024-03-01T20:43:28.324" v="31"/>
        <pc:sldMasterMkLst>
          <pc:docMk/>
          <pc:sldMasterMk cId="3140521095" sldId="2147483919"/>
        </pc:sldMasterMkLst>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2847955499" sldId="2147483908"/>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3932090506" sldId="2147483909"/>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3107769793" sldId="2147483910"/>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2046629572" sldId="2147483911"/>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130340294" sldId="2147483912"/>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1112937094" sldId="2147483913"/>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2490692067" sldId="2147483914"/>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894981162" sldId="2147483915"/>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2791801018" sldId="2147483916"/>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2011859111" sldId="2147483917"/>
          </pc:sldLayoutMkLst>
        </pc:sldLayoutChg>
        <pc:sldLayoutChg chg="add del">
          <pc:chgData name="Pete Smyth (2316422)" userId="S::2316422@student.uwtsd.ac.uk::a2616c6a-f6ed-404a-8b7d-58447d737bf6" providerId="AD" clId="Web-{06551909-48C7-6F6A-B185-7922AC091F40}" dt="2024-03-01T20:43:28.324" v="31"/>
          <pc:sldLayoutMkLst>
            <pc:docMk/>
            <pc:sldMasterMk cId="3140521095" sldId="2147483919"/>
            <pc:sldLayoutMk cId="1075248109" sldId="2147483918"/>
          </pc:sldLayoutMkLst>
        </pc:sldLayoutChg>
      </pc:sldMasterChg>
      <pc:sldMasterChg chg="add del addSldLayout delSldLayout">
        <pc:chgData name="Pete Smyth (2316422)" userId="S::2316422@student.uwtsd.ac.uk::a2616c6a-f6ed-404a-8b7d-58447d737bf6" providerId="AD" clId="Web-{06551909-48C7-6F6A-B185-7922AC091F40}" dt="2024-03-01T20:49:32.623" v="130"/>
        <pc:sldMasterMkLst>
          <pc:docMk/>
          <pc:sldMasterMk cId="4285306244" sldId="2147483932"/>
        </pc:sldMasterMkLst>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1483595774" sldId="2147483921"/>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4290615642" sldId="2147483922"/>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2671435388" sldId="2147483923"/>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3720884217" sldId="2147483924"/>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765773894" sldId="2147483925"/>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323322035" sldId="2147483926"/>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3677049732" sldId="2147483927"/>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54689303" sldId="2147483928"/>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2636252330" sldId="2147483929"/>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3562294945" sldId="2147483930"/>
          </pc:sldLayoutMkLst>
        </pc:sldLayoutChg>
        <pc:sldLayoutChg chg="add del">
          <pc:chgData name="Pete Smyth (2316422)" userId="S::2316422@student.uwtsd.ac.uk::a2616c6a-f6ed-404a-8b7d-58447d737bf6" providerId="AD" clId="Web-{06551909-48C7-6F6A-B185-7922AC091F40}" dt="2024-03-01T20:49:32.623" v="130"/>
          <pc:sldLayoutMkLst>
            <pc:docMk/>
            <pc:sldMasterMk cId="4285306244" sldId="2147483932"/>
            <pc:sldLayoutMk cId="3658100833" sldId="2147483931"/>
          </pc:sldLayoutMkLst>
        </pc:sldLayoutChg>
      </pc:sldMasterChg>
      <pc:sldMasterChg chg="add del addSldLayout delSldLayout">
        <pc:chgData name="Pete Smyth (2316422)" userId="S::2316422@student.uwtsd.ac.uk::a2616c6a-f6ed-404a-8b7d-58447d737bf6" providerId="AD" clId="Web-{06551909-48C7-6F6A-B185-7922AC091F40}" dt="2024-03-01T20:54:07.382" v="192"/>
        <pc:sldMasterMkLst>
          <pc:docMk/>
          <pc:sldMasterMk cId="933178209" sldId="2147483956"/>
        </pc:sldMasterMkLst>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1789320003" sldId="2147483945"/>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598919109" sldId="2147483946"/>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2933198398" sldId="2147483947"/>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3193984208" sldId="2147483948"/>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4133378729" sldId="2147483949"/>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1489012388" sldId="2147483950"/>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2429559790" sldId="2147483951"/>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706764019" sldId="2147483952"/>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927361760" sldId="2147483953"/>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3053612155" sldId="2147483954"/>
          </pc:sldLayoutMkLst>
        </pc:sldLayoutChg>
        <pc:sldLayoutChg chg="add del">
          <pc:chgData name="Pete Smyth (2316422)" userId="S::2316422@student.uwtsd.ac.uk::a2616c6a-f6ed-404a-8b7d-58447d737bf6" providerId="AD" clId="Web-{06551909-48C7-6F6A-B185-7922AC091F40}" dt="2024-03-01T20:54:07.382" v="192"/>
          <pc:sldLayoutMkLst>
            <pc:docMk/>
            <pc:sldMasterMk cId="933178209" sldId="2147483956"/>
            <pc:sldLayoutMk cId="588707531" sldId="2147483955"/>
          </pc:sldLayoutMkLst>
        </pc:sldLayoutChg>
      </pc:sldMasterChg>
      <pc:sldMasterChg chg="add del addSldLayout delSldLayout">
        <pc:chgData name="Pete Smyth (2316422)" userId="S::2316422@student.uwtsd.ac.uk::a2616c6a-f6ed-404a-8b7d-58447d737bf6" providerId="AD" clId="Web-{06551909-48C7-6F6A-B185-7922AC091F40}" dt="2024-03-01T20:51:47.080" v="159"/>
        <pc:sldMasterMkLst>
          <pc:docMk/>
          <pc:sldMasterMk cId="2359191157" sldId="2147483980"/>
        </pc:sldMasterMkLst>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2345380549" sldId="2147483969"/>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4085843248" sldId="2147483970"/>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3561597288" sldId="2147483971"/>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2797483727" sldId="2147483972"/>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562638082" sldId="2147483973"/>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2159293477" sldId="2147483974"/>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275567179" sldId="2147483975"/>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389975283" sldId="2147483976"/>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3427256177" sldId="2147483977"/>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2759164313" sldId="2147483978"/>
          </pc:sldLayoutMkLst>
        </pc:sldLayoutChg>
        <pc:sldLayoutChg chg="add del">
          <pc:chgData name="Pete Smyth (2316422)" userId="S::2316422@student.uwtsd.ac.uk::a2616c6a-f6ed-404a-8b7d-58447d737bf6" providerId="AD" clId="Web-{06551909-48C7-6F6A-B185-7922AC091F40}" dt="2024-03-01T20:51:47.080" v="159"/>
          <pc:sldLayoutMkLst>
            <pc:docMk/>
            <pc:sldMasterMk cId="2359191157" sldId="2147483980"/>
            <pc:sldLayoutMk cId="4061665018" sldId="2147483979"/>
          </pc:sldLayoutMkLst>
        </pc:sldLayoutChg>
      </pc:sldMasterChg>
      <pc:sldMasterChg chg="add del addSldLayout delSldLayout">
        <pc:chgData name="Pete Smyth (2316422)" userId="S::2316422@student.uwtsd.ac.uk::a2616c6a-f6ed-404a-8b7d-58447d737bf6" providerId="AD" clId="Web-{06551909-48C7-6F6A-B185-7922AC091F40}" dt="2024-03-01T20:53:26.584" v="181"/>
        <pc:sldMasterMkLst>
          <pc:docMk/>
          <pc:sldMasterMk cId="70471158" sldId="2147483993"/>
        </pc:sldMasterMkLst>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3248983484" sldId="2147483982"/>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2680879830" sldId="2147483983"/>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4252356170" sldId="2147483984"/>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623500379" sldId="2147483985"/>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2474853167" sldId="2147483986"/>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2789010839" sldId="2147483987"/>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35140962" sldId="2147483988"/>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1301444430" sldId="2147483989"/>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3101159336" sldId="2147483990"/>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1443765062" sldId="2147483991"/>
          </pc:sldLayoutMkLst>
        </pc:sldLayoutChg>
        <pc:sldLayoutChg chg="add del">
          <pc:chgData name="Pete Smyth (2316422)" userId="S::2316422@student.uwtsd.ac.uk::a2616c6a-f6ed-404a-8b7d-58447d737bf6" providerId="AD" clId="Web-{06551909-48C7-6F6A-B185-7922AC091F40}" dt="2024-03-01T20:53:26.584" v="181"/>
          <pc:sldLayoutMkLst>
            <pc:docMk/>
            <pc:sldMasterMk cId="70471158" sldId="2147483993"/>
            <pc:sldLayoutMk cId="108924130" sldId="2147483992"/>
          </pc:sldLayoutMkLst>
        </pc:sldLayoutChg>
      </pc:sldMasterChg>
      <pc:sldMasterChg chg="add del addSldLayout delSldLayout">
        <pc:chgData name="Pete Smyth (2316422)" userId="S::2316422@student.uwtsd.ac.uk::a2616c6a-f6ed-404a-8b7d-58447d737bf6" providerId="AD" clId="Web-{06551909-48C7-6F6A-B185-7922AC091F40}" dt="2024-03-01T20:52:51.614" v="173"/>
        <pc:sldMasterMkLst>
          <pc:docMk/>
          <pc:sldMasterMk cId="3461067951" sldId="2147483994"/>
        </pc:sldMasterMkLst>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1062611556" sldId="2147483995"/>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987066405" sldId="2147483996"/>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429611953" sldId="2147483997"/>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3739110102" sldId="2147483998"/>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3783618986" sldId="2147483999"/>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1490356128" sldId="2147484000"/>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324612505" sldId="2147484001"/>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1978600607" sldId="2147484002"/>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3904528954" sldId="2147484003"/>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761995066" sldId="2147484004"/>
          </pc:sldLayoutMkLst>
        </pc:sldLayoutChg>
        <pc:sldLayoutChg chg="add del">
          <pc:chgData name="Pete Smyth (2316422)" userId="S::2316422@student.uwtsd.ac.uk::a2616c6a-f6ed-404a-8b7d-58447d737bf6" providerId="AD" clId="Web-{06551909-48C7-6F6A-B185-7922AC091F40}" dt="2024-03-01T20:52:51.614" v="173"/>
          <pc:sldLayoutMkLst>
            <pc:docMk/>
            <pc:sldMasterMk cId="3461067951" sldId="2147483994"/>
            <pc:sldLayoutMk cId="364855617" sldId="2147484005"/>
          </pc:sldLayoutMkLst>
        </pc:sldLayoutChg>
      </pc:sldMasterChg>
      <pc:sldMasterChg chg="add del addSldLayout delSldLayout">
        <pc:chgData name="Pete Smyth (2316422)" userId="S::2316422@student.uwtsd.ac.uk::a2616c6a-f6ed-404a-8b7d-58447d737bf6" providerId="AD" clId="Web-{06551909-48C7-6F6A-B185-7922AC091F40}" dt="2024-03-01T20:52:57.473" v="175"/>
        <pc:sldMasterMkLst>
          <pc:docMk/>
          <pc:sldMasterMk cId="1765910760" sldId="2147484017"/>
        </pc:sldMasterMkLst>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996830288" sldId="2147484006"/>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2803855233" sldId="2147484007"/>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3043498057" sldId="2147484008"/>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2854946583" sldId="2147484009"/>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3548584050" sldId="2147484010"/>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584109075" sldId="2147484011"/>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4104193287" sldId="2147484012"/>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151980401" sldId="2147484013"/>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2828294822" sldId="2147484014"/>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1329437395" sldId="2147484015"/>
          </pc:sldLayoutMkLst>
        </pc:sldLayoutChg>
        <pc:sldLayoutChg chg="add del">
          <pc:chgData name="Pete Smyth (2316422)" userId="S::2316422@student.uwtsd.ac.uk::a2616c6a-f6ed-404a-8b7d-58447d737bf6" providerId="AD" clId="Web-{06551909-48C7-6F6A-B185-7922AC091F40}" dt="2024-03-01T20:52:57.473" v="175"/>
          <pc:sldLayoutMkLst>
            <pc:docMk/>
            <pc:sldMasterMk cId="1765910760" sldId="2147484017"/>
            <pc:sldLayoutMk cId="3567406123" sldId="2147484016"/>
          </pc:sldLayoutMkLst>
        </pc:sldLayoutChg>
      </pc:sldMasterChg>
      <pc:sldMasterChg chg="add del addSldLayout delSldLayout">
        <pc:chgData name="Pete Smyth (2316422)" userId="S::2316422@student.uwtsd.ac.uk::a2616c6a-f6ed-404a-8b7d-58447d737bf6" providerId="AD" clId="Web-{06551909-48C7-6F6A-B185-7922AC091F40}" dt="2024-03-01T21:05:49.484" v="362"/>
        <pc:sldMasterMkLst>
          <pc:docMk/>
          <pc:sldMasterMk cId="237801877" sldId="2147484019"/>
        </pc:sldMasterMkLst>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3043996055" sldId="2147484008"/>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1063069232" sldId="2147484009"/>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3135672637" sldId="2147484010"/>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1227986280" sldId="2147484011"/>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372376335" sldId="2147484012"/>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3172678973" sldId="2147484013"/>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1926235732" sldId="2147484014"/>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1387574185" sldId="2147484015"/>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1813203614" sldId="2147484016"/>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2386977603" sldId="2147484017"/>
          </pc:sldLayoutMkLst>
        </pc:sldLayoutChg>
        <pc:sldLayoutChg chg="add del">
          <pc:chgData name="Pete Smyth (2316422)" userId="S::2316422@student.uwtsd.ac.uk::a2616c6a-f6ed-404a-8b7d-58447d737bf6" providerId="AD" clId="Web-{06551909-48C7-6F6A-B185-7922AC091F40}" dt="2024-03-01T21:05:49.484" v="362"/>
          <pc:sldLayoutMkLst>
            <pc:docMk/>
            <pc:sldMasterMk cId="237801877" sldId="2147484019"/>
            <pc:sldLayoutMk cId="2343404699" sldId="2147484018"/>
          </pc:sldLayoutMkLst>
        </pc:sldLayoutChg>
      </pc:sldMasterChg>
      <pc:sldMasterChg chg="add del addSldLayout delSldLayout modSldLayout">
        <pc:chgData name="Pete Smyth (2316422)" userId="S::2316422@student.uwtsd.ac.uk::a2616c6a-f6ed-404a-8b7d-58447d737bf6" providerId="AD" clId="Web-{06551909-48C7-6F6A-B185-7922AC091F40}" dt="2024-03-01T21:05:49.484" v="362"/>
        <pc:sldMasterMkLst>
          <pc:docMk/>
          <pc:sldMasterMk cId="547089795" sldId="2147484020"/>
        </pc:sldMasterMkLst>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104108887" sldId="2147484021"/>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1618239368" sldId="2147484022"/>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573458584" sldId="2147484023"/>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752539622" sldId="2147484024"/>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1092763710" sldId="2147484025"/>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322193162" sldId="2147484026"/>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352476289" sldId="2147484027"/>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3384365771" sldId="2147484028"/>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120589627" sldId="2147484029"/>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2290824792" sldId="2147484030"/>
          </pc:sldLayoutMkLst>
        </pc:sldLayoutChg>
        <pc:sldLayoutChg chg="add del mod replId">
          <pc:chgData name="Pete Smyth (2316422)" userId="S::2316422@student.uwtsd.ac.uk::a2616c6a-f6ed-404a-8b7d-58447d737bf6" providerId="AD" clId="Web-{06551909-48C7-6F6A-B185-7922AC091F40}" dt="2024-03-01T21:05:49.484" v="362"/>
          <pc:sldLayoutMkLst>
            <pc:docMk/>
            <pc:sldMasterMk cId="547089795" sldId="2147484020"/>
            <pc:sldLayoutMk cId="659421318" sldId="2147484031"/>
          </pc:sldLayoutMkLst>
        </pc:sldLayoutChg>
      </pc:sldMasterChg>
      <pc:sldMasterChg chg="add del addSldLayout delSldLayout modSldLayout">
        <pc:chgData name="Pete Smyth (2316422)" userId="S::2316422@student.uwtsd.ac.uk::a2616c6a-f6ed-404a-8b7d-58447d737bf6" providerId="AD" clId="Web-{06551909-48C7-6F6A-B185-7922AC091F40}" dt="2024-03-01T21:02:50.353" v="322"/>
        <pc:sldMasterMkLst>
          <pc:docMk/>
          <pc:sldMasterMk cId="1354267712" sldId="2147484020"/>
        </pc:sldMasterMkLst>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967379566" sldId="2147484021"/>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55135270" sldId="2147484022"/>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059366386" sldId="2147484023"/>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179396080" sldId="2147484024"/>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194960662" sldId="2147484025"/>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4046032205" sldId="2147484026"/>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018528138" sldId="2147484027"/>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3626412135" sldId="2147484028"/>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3125805479" sldId="2147484029"/>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669066092" sldId="2147484030"/>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608283424" sldId="2147484031"/>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418324519" sldId="2147484032"/>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4027156503" sldId="2147484033"/>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023538798" sldId="2147484034"/>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2447701976" sldId="2147484035"/>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525656813" sldId="2147484036"/>
          </pc:sldLayoutMkLst>
        </pc:sldLayoutChg>
        <pc:sldLayoutChg chg="add del mod replId">
          <pc:chgData name="Pete Smyth (2316422)" userId="S::2316422@student.uwtsd.ac.uk::a2616c6a-f6ed-404a-8b7d-58447d737bf6" providerId="AD" clId="Web-{06551909-48C7-6F6A-B185-7922AC091F40}" dt="2024-03-01T21:02:50.353" v="322"/>
          <pc:sldLayoutMkLst>
            <pc:docMk/>
            <pc:sldMasterMk cId="1354267712" sldId="2147484020"/>
            <pc:sldLayoutMk cId="1861413091" sldId="2147484037"/>
          </pc:sldLayoutMkLst>
        </pc:sldLayoutChg>
      </pc:sldMasterChg>
      <pc:sldMasterChg chg="add del addSldLayout delSldLayout">
        <pc:chgData name="Pete Smyth (2316422)" userId="S::2316422@student.uwtsd.ac.uk::a2616c6a-f6ed-404a-8b7d-58447d737bf6" providerId="AD" clId="Web-{06551909-48C7-6F6A-B185-7922AC091F40}" dt="2024-03-01T20:52:29.082" v="165"/>
        <pc:sldMasterMkLst>
          <pc:docMk/>
          <pc:sldMasterMk cId="3959175362" sldId="2147484030"/>
        </pc:sldMasterMkLst>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2760037042" sldId="2147484019"/>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3118975841" sldId="2147484020"/>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2500406279" sldId="2147484021"/>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2692805883" sldId="2147484022"/>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3576791001" sldId="2147484023"/>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2674302001" sldId="2147484024"/>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1211620601" sldId="2147484025"/>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578637306" sldId="2147484026"/>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1265778651" sldId="2147484027"/>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1064403144" sldId="2147484028"/>
          </pc:sldLayoutMkLst>
        </pc:sldLayoutChg>
        <pc:sldLayoutChg chg="add del">
          <pc:chgData name="Pete Smyth (2316422)" userId="S::2316422@student.uwtsd.ac.uk::a2616c6a-f6ed-404a-8b7d-58447d737bf6" providerId="AD" clId="Web-{06551909-48C7-6F6A-B185-7922AC091F40}" dt="2024-03-01T20:52:29.082" v="165"/>
          <pc:sldLayoutMkLst>
            <pc:docMk/>
            <pc:sldMasterMk cId="3959175362" sldId="2147484030"/>
            <pc:sldLayoutMk cId="590169482" sldId="2147484029"/>
          </pc:sldLayoutMkLst>
        </pc:sldLayoutChg>
      </pc:sldMasterChg>
      <pc:sldMasterChg chg="add del addSldLayout delSldLayout">
        <pc:chgData name="Pete Smyth (2316422)" userId="S::2316422@student.uwtsd.ac.uk::a2616c6a-f6ed-404a-8b7d-58447d737bf6" providerId="AD" clId="Web-{06551909-48C7-6F6A-B185-7922AC091F40}" dt="2024-03-01T20:53:10.771" v="178"/>
        <pc:sldMasterMkLst>
          <pc:docMk/>
          <pc:sldMasterMk cId="1863473686" sldId="2147484043"/>
        </pc:sldMasterMkLst>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139376610" sldId="2147484032"/>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2451079321" sldId="2147484033"/>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1300609610" sldId="2147484034"/>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3985686381" sldId="2147484035"/>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173472055" sldId="2147484036"/>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3048483018" sldId="2147484037"/>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2207713903" sldId="2147484038"/>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3344777215" sldId="2147484039"/>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1810195186" sldId="2147484040"/>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1203999648" sldId="2147484041"/>
          </pc:sldLayoutMkLst>
        </pc:sldLayoutChg>
        <pc:sldLayoutChg chg="add del">
          <pc:chgData name="Pete Smyth (2316422)" userId="S::2316422@student.uwtsd.ac.uk::a2616c6a-f6ed-404a-8b7d-58447d737bf6" providerId="AD" clId="Web-{06551909-48C7-6F6A-B185-7922AC091F40}" dt="2024-03-01T20:53:10.771" v="178"/>
          <pc:sldLayoutMkLst>
            <pc:docMk/>
            <pc:sldMasterMk cId="1863473686" sldId="2147484043"/>
            <pc:sldLayoutMk cId="3565979215" sldId="2147484042"/>
          </pc:sldLayoutMkLst>
        </pc:sldLayoutChg>
      </pc:sldMasterChg>
      <pc:sldMasterChg chg="add del addSldLayout delSldLayout">
        <pc:chgData name="Pete Smyth (2316422)" userId="S::2316422@student.uwtsd.ac.uk::a2616c6a-f6ed-404a-8b7d-58447d737bf6" providerId="AD" clId="Web-{06551909-48C7-6F6A-B185-7922AC091F40}" dt="2024-03-01T20:53:25.349" v="180"/>
        <pc:sldMasterMkLst>
          <pc:docMk/>
          <pc:sldMasterMk cId="357052493" sldId="2147484095"/>
        </pc:sldMasterMkLst>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3128275618" sldId="2147484084"/>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1146805326" sldId="2147484085"/>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1530227878" sldId="2147484086"/>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3101895525" sldId="2147484087"/>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2292369149" sldId="2147484088"/>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2721593784" sldId="2147484089"/>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2855279625" sldId="2147484090"/>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4109691367" sldId="2147484091"/>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3592921875" sldId="2147484092"/>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1132526072" sldId="2147484093"/>
          </pc:sldLayoutMkLst>
        </pc:sldLayoutChg>
        <pc:sldLayoutChg chg="add del">
          <pc:chgData name="Pete Smyth (2316422)" userId="S::2316422@student.uwtsd.ac.uk::a2616c6a-f6ed-404a-8b7d-58447d737bf6" providerId="AD" clId="Web-{06551909-48C7-6F6A-B185-7922AC091F40}" dt="2024-03-01T20:53:25.349" v="180"/>
          <pc:sldLayoutMkLst>
            <pc:docMk/>
            <pc:sldMasterMk cId="357052493" sldId="2147484095"/>
            <pc:sldLayoutMk cId="2385462735" sldId="2147484094"/>
          </pc:sldLayoutMkLst>
        </pc:sldLayoutChg>
      </pc:sldMasterChg>
    </pc:docChg>
  </pc:docChgLst>
  <pc:docChgLst>
    <pc:chgData name="Pete Smyth (2316422)" userId="S::2316422@student.uwtsd.ac.uk::a2616c6a-f6ed-404a-8b7d-58447d737bf6" providerId="AD" clId="Web-{5312CB46-5A79-D49F-99E9-D25EDE266FE6}"/>
    <pc:docChg chg="modSld">
      <pc:chgData name="Pete Smyth (2316422)" userId="S::2316422@student.uwtsd.ac.uk::a2616c6a-f6ed-404a-8b7d-58447d737bf6" providerId="AD" clId="Web-{5312CB46-5A79-D49F-99E9-D25EDE266FE6}" dt="2024-03-13T15:34:09.189" v="0" actId="14100"/>
      <pc:docMkLst>
        <pc:docMk/>
      </pc:docMkLst>
      <pc:sldChg chg="modSp">
        <pc:chgData name="Pete Smyth (2316422)" userId="S::2316422@student.uwtsd.ac.uk::a2616c6a-f6ed-404a-8b7d-58447d737bf6" providerId="AD" clId="Web-{5312CB46-5A79-D49F-99E9-D25EDE266FE6}" dt="2024-03-13T15:34:09.189" v="0" actId="14100"/>
        <pc:sldMkLst>
          <pc:docMk/>
          <pc:sldMk cId="2651703877" sldId="256"/>
        </pc:sldMkLst>
        <pc:picChg chg="mod">
          <ac:chgData name="Pete Smyth (2316422)" userId="S::2316422@student.uwtsd.ac.uk::a2616c6a-f6ed-404a-8b7d-58447d737bf6" providerId="AD" clId="Web-{5312CB46-5A79-D49F-99E9-D25EDE266FE6}" dt="2024-03-13T15:34:09.189" v="0" actId="14100"/>
          <ac:picMkLst>
            <pc:docMk/>
            <pc:sldMk cId="2651703877" sldId="256"/>
            <ac:picMk id="5" creationId="{99EE18C9-9AF2-12D0-F2A4-8EE401F5A5BB}"/>
          </ac:picMkLst>
        </pc:picChg>
      </pc:sldChg>
    </pc:docChg>
  </pc:docChgLst>
  <pc:docChgLst>
    <pc:chgData clId="Web-{F50CD02F-ED10-9120-C5A0-98CF0313F7A5}"/>
    <pc:docChg chg="modSld">
      <pc:chgData name="" userId="" providerId="" clId="Web-{F50CD02F-ED10-9120-C5A0-98CF0313F7A5}" dt="2024-03-13T15:36:02.987" v="0"/>
      <pc:docMkLst>
        <pc:docMk/>
      </pc:docMkLst>
      <pc:sldChg chg="delSp">
        <pc:chgData name="" userId="" providerId="" clId="Web-{F50CD02F-ED10-9120-C5A0-98CF0313F7A5}" dt="2024-03-13T15:36:02.987" v="0"/>
        <pc:sldMkLst>
          <pc:docMk/>
          <pc:sldMk cId="2651703877" sldId="256"/>
        </pc:sldMkLst>
        <pc:spChg chg="del">
          <ac:chgData name="" userId="" providerId="" clId="Web-{F50CD02F-ED10-9120-C5A0-98CF0313F7A5}" dt="2024-03-13T15:36:02.987" v="0"/>
          <ac:spMkLst>
            <pc:docMk/>
            <pc:sldMk cId="2651703877" sldId="256"/>
            <ac:spMk id="7" creationId="{E832ACEA-ADBF-E5BB-06CA-BD94FC306540}"/>
          </ac:spMkLst>
        </pc:spChg>
        <pc:picChg chg="del">
          <ac:chgData name="" userId="" providerId="" clId="Web-{F50CD02F-ED10-9120-C5A0-98CF0313F7A5}" dt="2024-03-13T15:36:02.987" v="0"/>
          <ac:picMkLst>
            <pc:docMk/>
            <pc:sldMk cId="2651703877" sldId="256"/>
            <ac:picMk id="5" creationId="{99EE18C9-9AF2-12D0-F2A4-8EE401F5A5BB}"/>
          </ac:picMkLst>
        </pc:picChg>
      </pc:sldChg>
    </pc:docChg>
  </pc:docChgLst>
  <pc:docChgLst>
    <pc:chgData name="Pete Smyth (2316422)" userId="S::2316422@student.uwtsd.ac.uk::a2616c6a-f6ed-404a-8b7d-58447d737bf6" providerId="AD" clId="Web-{54B903EC-C55F-4813-D0BD-CC7620E0608C}"/>
    <pc:docChg chg="addSld delSld modSld sldOrd">
      <pc:chgData name="Pete Smyth (2316422)" userId="S::2316422@student.uwtsd.ac.uk::a2616c6a-f6ed-404a-8b7d-58447d737bf6" providerId="AD" clId="Web-{54B903EC-C55F-4813-D0BD-CC7620E0608C}" dt="2024-03-15T14:07:02.997" v="124"/>
      <pc:docMkLst>
        <pc:docMk/>
      </pc:docMkLst>
      <pc:sldChg chg="modSp">
        <pc:chgData name="Pete Smyth (2316422)" userId="S::2316422@student.uwtsd.ac.uk::a2616c6a-f6ed-404a-8b7d-58447d737bf6" providerId="AD" clId="Web-{54B903EC-C55F-4813-D0BD-CC7620E0608C}" dt="2024-03-15T13:57:23.684" v="73" actId="20577"/>
        <pc:sldMkLst>
          <pc:docMk/>
          <pc:sldMk cId="3317613277" sldId="263"/>
        </pc:sldMkLst>
        <pc:spChg chg="mod">
          <ac:chgData name="Pete Smyth (2316422)" userId="S::2316422@student.uwtsd.ac.uk::a2616c6a-f6ed-404a-8b7d-58447d737bf6" providerId="AD" clId="Web-{54B903EC-C55F-4813-D0BD-CC7620E0608C}" dt="2024-03-15T13:57:23.684" v="73" actId="20577"/>
          <ac:spMkLst>
            <pc:docMk/>
            <pc:sldMk cId="3317613277" sldId="263"/>
            <ac:spMk id="2" creationId="{1D1752CA-6195-559A-7EBF-46B9A39BAE53}"/>
          </ac:spMkLst>
        </pc:spChg>
      </pc:sldChg>
      <pc:sldChg chg="modSp">
        <pc:chgData name="Pete Smyth (2316422)" userId="S::2316422@student.uwtsd.ac.uk::a2616c6a-f6ed-404a-8b7d-58447d737bf6" providerId="AD" clId="Web-{54B903EC-C55F-4813-D0BD-CC7620E0608C}" dt="2024-03-15T14:06:18.777" v="117" actId="20577"/>
        <pc:sldMkLst>
          <pc:docMk/>
          <pc:sldMk cId="2487614440" sldId="264"/>
        </pc:sldMkLst>
        <pc:spChg chg="mod">
          <ac:chgData name="Pete Smyth (2316422)" userId="S::2316422@student.uwtsd.ac.uk::a2616c6a-f6ed-404a-8b7d-58447d737bf6" providerId="AD" clId="Web-{54B903EC-C55F-4813-D0BD-CC7620E0608C}" dt="2024-03-15T14:06:18.777" v="117" actId="20577"/>
          <ac:spMkLst>
            <pc:docMk/>
            <pc:sldMk cId="2487614440" sldId="264"/>
            <ac:spMk id="7" creationId="{4E4AEBD7-D5D5-2DF8-A422-8C20C2249147}"/>
          </ac:spMkLst>
        </pc:spChg>
      </pc:sldChg>
      <pc:sldChg chg="addCm">
        <pc:chgData name="Pete Smyth (2316422)" userId="S::2316422@student.uwtsd.ac.uk::a2616c6a-f6ed-404a-8b7d-58447d737bf6" providerId="AD" clId="Web-{54B903EC-C55F-4813-D0BD-CC7620E0608C}" dt="2024-03-15T14:05:32.104" v="104"/>
        <pc:sldMkLst>
          <pc:docMk/>
          <pc:sldMk cId="832935103" sldId="265"/>
        </pc:sldMkLst>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4:05:32.104" v="104"/>
              <pc2:cmMkLst xmlns:pc2="http://schemas.microsoft.com/office/powerpoint/2019/9/main/command">
                <pc:docMk/>
                <pc:sldMk cId="832935103" sldId="265"/>
                <pc2:cmMk id="{6E5F6B58-51D0-4AC0-A39F-A8C7F57B80D8}"/>
              </pc2:cmMkLst>
            </pc226:cmChg>
          </p:ext>
        </pc:extLst>
      </pc:sldChg>
      <pc:sldChg chg="modSp addCm">
        <pc:chgData name="Pete Smyth (2316422)" userId="S::2316422@student.uwtsd.ac.uk::a2616c6a-f6ed-404a-8b7d-58447d737bf6" providerId="AD" clId="Web-{54B903EC-C55F-4813-D0BD-CC7620E0608C}" dt="2024-03-15T13:55:53.775" v="62"/>
        <pc:sldMkLst>
          <pc:docMk/>
          <pc:sldMk cId="2964250791" sldId="267"/>
        </pc:sldMkLst>
        <pc:spChg chg="mod">
          <ac:chgData name="Pete Smyth (2316422)" userId="S::2316422@student.uwtsd.ac.uk::a2616c6a-f6ed-404a-8b7d-58447d737bf6" providerId="AD" clId="Web-{54B903EC-C55F-4813-D0BD-CC7620E0608C}" dt="2024-03-15T13:55:28.384" v="61" actId="20577"/>
          <ac:spMkLst>
            <pc:docMk/>
            <pc:sldMk cId="2964250791" sldId="267"/>
            <ac:spMk id="7" creationId="{200F08BD-D547-8293-8B7D-28D9691FAFBC}"/>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3:55:53.775" v="62"/>
              <pc2:cmMkLst xmlns:pc2="http://schemas.microsoft.com/office/powerpoint/2019/9/main/command">
                <pc:docMk/>
                <pc:sldMk cId="2964250791" sldId="267"/>
                <pc2:cmMk id="{02E44EFB-EF83-4ED4-A33C-1DE6694F3B0A}"/>
              </pc2:cmMkLst>
            </pc226:cmChg>
          </p:ext>
        </pc:extLst>
      </pc:sldChg>
      <pc:sldChg chg="modSp addCm">
        <pc:chgData name="Pete Smyth (2316422)" userId="S::2316422@student.uwtsd.ac.uk::a2616c6a-f6ed-404a-8b7d-58447d737bf6" providerId="AD" clId="Web-{54B903EC-C55F-4813-D0BD-CC7620E0608C}" dt="2024-03-15T13:58:40.842" v="79" actId="20577"/>
        <pc:sldMkLst>
          <pc:docMk/>
          <pc:sldMk cId="897652736" sldId="268"/>
        </pc:sldMkLst>
        <pc:spChg chg="mod">
          <ac:chgData name="Pete Smyth (2316422)" userId="S::2316422@student.uwtsd.ac.uk::a2616c6a-f6ed-404a-8b7d-58447d737bf6" providerId="AD" clId="Web-{54B903EC-C55F-4813-D0BD-CC7620E0608C}" dt="2024-03-15T13:58:40.842" v="79" actId="20577"/>
          <ac:spMkLst>
            <pc:docMk/>
            <pc:sldMk cId="897652736" sldId="268"/>
            <ac:spMk id="7" creationId="{200F08BD-D547-8293-8B7D-28D9691FAFBC}"/>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3:58:37.061" v="78"/>
              <pc2:cmMkLst xmlns:pc2="http://schemas.microsoft.com/office/powerpoint/2019/9/main/command">
                <pc:docMk/>
                <pc:sldMk cId="897652736" sldId="268"/>
                <pc2:cmMk id="{9D27D3DB-0BBC-4F9C-8D56-EFFBED68E979}"/>
              </pc2:cmMkLst>
            </pc226:cmChg>
          </p:ext>
        </pc:extLst>
      </pc:sldChg>
      <pc:sldChg chg="delSp modSp addCm">
        <pc:chgData name="Pete Smyth (2316422)" userId="S::2316422@student.uwtsd.ac.uk::a2616c6a-f6ed-404a-8b7d-58447d737bf6" providerId="AD" clId="Web-{54B903EC-C55F-4813-D0BD-CC7620E0608C}" dt="2024-03-15T14:02:12.208" v="88"/>
        <pc:sldMkLst>
          <pc:docMk/>
          <pc:sldMk cId="2327518772" sldId="269"/>
        </pc:sldMkLst>
        <pc:spChg chg="del mod">
          <ac:chgData name="Pete Smyth (2316422)" userId="S::2316422@student.uwtsd.ac.uk::a2616c6a-f6ed-404a-8b7d-58447d737bf6" providerId="AD" clId="Web-{54B903EC-C55F-4813-D0BD-CC7620E0608C}" dt="2024-03-15T14:02:12.208" v="88"/>
          <ac:spMkLst>
            <pc:docMk/>
            <pc:sldMk cId="2327518772" sldId="269"/>
            <ac:spMk id="3" creationId="{82964555-50AE-AE52-B1D0-6E05C8AF2DC2}"/>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3:56:17.307" v="63"/>
              <pc2:cmMkLst xmlns:pc2="http://schemas.microsoft.com/office/powerpoint/2019/9/main/command">
                <pc:docMk/>
                <pc:sldMk cId="2327518772" sldId="269"/>
                <pc2:cmMk id="{DBFDBD49-287B-4B9B-A2B2-358E377B57F2}"/>
              </pc2:cmMkLst>
            </pc226:cmChg>
          </p:ext>
        </pc:extLst>
      </pc:sldChg>
      <pc:sldChg chg="modSp ord addCm">
        <pc:chgData name="Pete Smyth (2316422)" userId="S::2316422@student.uwtsd.ac.uk::a2616c6a-f6ed-404a-8b7d-58447d737bf6" providerId="AD" clId="Web-{54B903EC-C55F-4813-D0BD-CC7620E0608C}" dt="2024-03-15T14:02:16.442" v="89"/>
        <pc:sldMkLst>
          <pc:docMk/>
          <pc:sldMk cId="4087465262" sldId="270"/>
        </pc:sldMkLst>
        <pc:spChg chg="mod">
          <ac:chgData name="Pete Smyth (2316422)" userId="S::2316422@student.uwtsd.ac.uk::a2616c6a-f6ed-404a-8b7d-58447d737bf6" providerId="AD" clId="Web-{54B903EC-C55F-4813-D0BD-CC7620E0608C}" dt="2024-03-15T13:53:04.770" v="41" actId="20577"/>
          <ac:spMkLst>
            <pc:docMk/>
            <pc:sldMk cId="4087465262" sldId="270"/>
            <ac:spMk id="3" creationId="{82964555-50AE-AE52-B1D0-6E05C8AF2DC2}"/>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3:56:34.558" v="64"/>
              <pc2:cmMkLst xmlns:pc2="http://schemas.microsoft.com/office/powerpoint/2019/9/main/command">
                <pc:docMk/>
                <pc:sldMk cId="4087465262" sldId="270"/>
                <pc2:cmMk id="{8A8589CD-3576-4463-865C-A941D7D79445}"/>
              </pc2:cmMkLst>
            </pc226:cmChg>
          </p:ext>
        </pc:extLst>
      </pc:sldChg>
      <pc:sldChg chg="modSp">
        <pc:chgData name="Pete Smyth (2316422)" userId="S::2316422@student.uwtsd.ac.uk::a2616c6a-f6ed-404a-8b7d-58447d737bf6" providerId="AD" clId="Web-{54B903EC-C55F-4813-D0BD-CC7620E0608C}" dt="2024-03-15T13:53:59.960" v="51" actId="20577"/>
        <pc:sldMkLst>
          <pc:docMk/>
          <pc:sldMk cId="3547284151" sldId="271"/>
        </pc:sldMkLst>
        <pc:spChg chg="mod">
          <ac:chgData name="Pete Smyth (2316422)" userId="S::2316422@student.uwtsd.ac.uk::a2616c6a-f6ed-404a-8b7d-58447d737bf6" providerId="AD" clId="Web-{54B903EC-C55F-4813-D0BD-CC7620E0608C}" dt="2024-03-15T13:53:59.960" v="51" actId="20577"/>
          <ac:spMkLst>
            <pc:docMk/>
            <pc:sldMk cId="3547284151" sldId="271"/>
            <ac:spMk id="3" creationId="{82964555-50AE-AE52-B1D0-6E05C8AF2DC2}"/>
          </ac:spMkLst>
        </pc:spChg>
      </pc:sldChg>
      <pc:sldChg chg="modSp">
        <pc:chgData name="Pete Smyth (2316422)" userId="S::2316422@student.uwtsd.ac.uk::a2616c6a-f6ed-404a-8b7d-58447d737bf6" providerId="AD" clId="Web-{54B903EC-C55F-4813-D0BD-CC7620E0608C}" dt="2024-03-15T14:06:34.965" v="120" actId="20577"/>
        <pc:sldMkLst>
          <pc:docMk/>
          <pc:sldMk cId="3625519641" sldId="272"/>
        </pc:sldMkLst>
        <pc:spChg chg="mod">
          <ac:chgData name="Pete Smyth (2316422)" userId="S::2316422@student.uwtsd.ac.uk::a2616c6a-f6ed-404a-8b7d-58447d737bf6" providerId="AD" clId="Web-{54B903EC-C55F-4813-D0BD-CC7620E0608C}" dt="2024-03-15T14:06:34.965" v="120" actId="20577"/>
          <ac:spMkLst>
            <pc:docMk/>
            <pc:sldMk cId="3625519641" sldId="272"/>
            <ac:spMk id="7" creationId="{200F08BD-D547-8293-8B7D-28D9691FAFBC}"/>
          </ac:spMkLst>
        </pc:spChg>
      </pc:sldChg>
      <pc:sldChg chg="addSp delSp modSp addCm">
        <pc:chgData name="Pete Smyth (2316422)" userId="S::2316422@student.uwtsd.ac.uk::a2616c6a-f6ed-404a-8b7d-58447d737bf6" providerId="AD" clId="Web-{54B903EC-C55F-4813-D0BD-CC7620E0608C}" dt="2024-03-15T14:07:02.997" v="124"/>
        <pc:sldMkLst>
          <pc:docMk/>
          <pc:sldMk cId="1782870997" sldId="273"/>
        </pc:sldMkLst>
        <pc:spChg chg="add del">
          <ac:chgData name="Pete Smyth (2316422)" userId="S::2316422@student.uwtsd.ac.uk::a2616c6a-f6ed-404a-8b7d-58447d737bf6" providerId="AD" clId="Web-{54B903EC-C55F-4813-D0BD-CC7620E0608C}" dt="2024-03-15T14:06:51.731" v="122"/>
          <ac:spMkLst>
            <pc:docMk/>
            <pc:sldMk cId="1782870997" sldId="273"/>
            <ac:spMk id="2" creationId="{4B1E2C7F-0CEC-F496-EF19-78158C89EFC6}"/>
          </ac:spMkLst>
        </pc:spChg>
        <pc:spChg chg="del">
          <ac:chgData name="Pete Smyth (2316422)" userId="S::2316422@student.uwtsd.ac.uk::a2616c6a-f6ed-404a-8b7d-58447d737bf6" providerId="AD" clId="Web-{54B903EC-C55F-4813-D0BD-CC7620E0608C}" dt="2024-03-15T14:06:54.497" v="123"/>
          <ac:spMkLst>
            <pc:docMk/>
            <pc:sldMk cId="1782870997" sldId="273"/>
            <ac:spMk id="3" creationId="{9AAB4483-8AB6-02FC-4338-8A2805503825}"/>
          </ac:spMkLst>
        </pc:spChg>
        <pc:spChg chg="add del mod">
          <ac:chgData name="Pete Smyth (2316422)" userId="S::2316422@student.uwtsd.ac.uk::a2616c6a-f6ed-404a-8b7d-58447d737bf6" providerId="AD" clId="Web-{54B903EC-C55F-4813-D0BD-CC7620E0608C}" dt="2024-03-15T14:06:51.731" v="122"/>
          <ac:spMkLst>
            <pc:docMk/>
            <pc:sldMk cId="1782870997" sldId="273"/>
            <ac:spMk id="8" creationId="{C87F3B39-4BA9-15C9-8296-3B151E3F5841}"/>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4:07:02.997" v="124"/>
              <pc2:cmMkLst xmlns:pc2="http://schemas.microsoft.com/office/powerpoint/2019/9/main/command">
                <pc:docMk/>
                <pc:sldMk cId="1782870997" sldId="273"/>
                <pc2:cmMk id="{1847ED7D-4550-41AC-BC6E-6BCE82E0649F}"/>
              </pc2:cmMkLst>
            </pc226:cmChg>
          </p:ext>
        </pc:extLst>
      </pc:sldChg>
      <pc:sldChg chg="addSp delSp modSp new addCm">
        <pc:chgData name="Pete Smyth (2316422)" userId="S::2316422@student.uwtsd.ac.uk::a2616c6a-f6ed-404a-8b7d-58447d737bf6" providerId="AD" clId="Web-{54B903EC-C55F-4813-D0BD-CC7620E0608C}" dt="2024-03-15T14:04:22.336" v="102"/>
        <pc:sldMkLst>
          <pc:docMk/>
          <pc:sldMk cId="134962837" sldId="276"/>
        </pc:sldMkLst>
        <pc:spChg chg="del">
          <ac:chgData name="Pete Smyth (2316422)" userId="S::2316422@student.uwtsd.ac.uk::a2616c6a-f6ed-404a-8b7d-58447d737bf6" providerId="AD" clId="Web-{54B903EC-C55F-4813-D0BD-CC7620E0608C}" dt="2024-03-15T13:49:21.311" v="3"/>
          <ac:spMkLst>
            <pc:docMk/>
            <pc:sldMk cId="134962837" sldId="276"/>
            <ac:spMk id="2" creationId="{C3851DCD-429E-1CBD-0F13-511CBE87539E}"/>
          </ac:spMkLst>
        </pc:spChg>
        <pc:spChg chg="del">
          <ac:chgData name="Pete Smyth (2316422)" userId="S::2316422@student.uwtsd.ac.uk::a2616c6a-f6ed-404a-8b7d-58447d737bf6" providerId="AD" clId="Web-{54B903EC-C55F-4813-D0BD-CC7620E0608C}" dt="2024-03-15T13:49:24.717" v="4"/>
          <ac:spMkLst>
            <pc:docMk/>
            <pc:sldMk cId="134962837" sldId="276"/>
            <ac:spMk id="3" creationId="{C294B78F-EABC-8661-5A5B-246B3991596F}"/>
          </ac:spMkLst>
        </pc:spChg>
        <pc:spChg chg="add mod">
          <ac:chgData name="Pete Smyth (2316422)" userId="S::2316422@student.uwtsd.ac.uk::a2616c6a-f6ed-404a-8b7d-58447d737bf6" providerId="AD" clId="Web-{54B903EC-C55F-4813-D0BD-CC7620E0608C}" dt="2024-03-15T14:03:01.771" v="90" actId="14100"/>
          <ac:spMkLst>
            <pc:docMk/>
            <pc:sldMk cId="134962837" sldId="276"/>
            <ac:spMk id="7" creationId="{779DB154-97B9-9EE6-0C3A-5FA9DF85B1EF}"/>
          </ac:spMkLst>
        </pc:spChg>
        <pc:spChg chg="add del mod">
          <ac:chgData name="Pete Smyth (2316422)" userId="S::2316422@student.uwtsd.ac.uk::a2616c6a-f6ed-404a-8b7d-58447d737bf6" providerId="AD" clId="Web-{54B903EC-C55F-4813-D0BD-CC7620E0608C}" dt="2024-03-15T14:01:44.316" v="87"/>
          <ac:spMkLst>
            <pc:docMk/>
            <pc:sldMk cId="134962837" sldId="276"/>
            <ac:spMk id="8" creationId="{78A921D9-4330-B5E0-F73A-534F5A7111FA}"/>
          </ac:spMkLst>
        </pc:spChg>
        <pc:spChg chg="add mod">
          <ac:chgData name="Pete Smyth (2316422)" userId="S::2316422@student.uwtsd.ac.uk::a2616c6a-f6ed-404a-8b7d-58447d737bf6" providerId="AD" clId="Web-{54B903EC-C55F-4813-D0BD-CC7620E0608C}" dt="2024-03-15T14:03:58.992" v="101" actId="1076"/>
          <ac:spMkLst>
            <pc:docMk/>
            <pc:sldMk cId="134962837" sldId="276"/>
            <ac:spMk id="9" creationId="{9DD014AC-D983-6BD2-A87C-96131CB2D539}"/>
          </ac:spMkLst>
        </pc:spChg>
        <pc:extLst>
          <p:ext xmlns:p="http://schemas.openxmlformats.org/presentationml/2006/main" uri="{D6D511B9-2390-475A-947B-AFAB55BFBCF1}">
            <pc226:cmChg xmlns:pc226="http://schemas.microsoft.com/office/powerpoint/2022/06/main/command" chg="add">
              <pc226:chgData name="Pete Smyth (2316422)" userId="S::2316422@student.uwtsd.ac.uk::a2616c6a-f6ed-404a-8b7d-58447d737bf6" providerId="AD" clId="Web-{54B903EC-C55F-4813-D0BD-CC7620E0608C}" dt="2024-03-15T14:04:22.336" v="102"/>
              <pc2:cmMkLst xmlns:pc2="http://schemas.microsoft.com/office/powerpoint/2019/9/main/command">
                <pc:docMk/>
                <pc:sldMk cId="134962837" sldId="276"/>
                <pc2:cmMk id="{01E06D40-C7D5-4F11-8D5C-8EC8C6978548}"/>
              </pc2:cmMkLst>
            </pc226:cmChg>
          </p:ext>
        </pc:extLst>
      </pc:sldChg>
      <pc:sldChg chg="addSp delSp modSp add del replId">
        <pc:chgData name="Pete Smyth (2316422)" userId="S::2316422@student.uwtsd.ac.uk::a2616c6a-f6ed-404a-8b7d-58447d737bf6" providerId="AD" clId="Web-{54B903EC-C55F-4813-D0BD-CC7620E0608C}" dt="2024-03-15T14:04:32.071" v="103"/>
        <pc:sldMkLst>
          <pc:docMk/>
          <pc:sldMk cId="338845611" sldId="277"/>
        </pc:sldMkLst>
        <pc:spChg chg="add mod">
          <ac:chgData name="Pete Smyth (2316422)" userId="S::2316422@student.uwtsd.ac.uk::a2616c6a-f6ed-404a-8b7d-58447d737bf6" providerId="AD" clId="Web-{54B903EC-C55F-4813-D0BD-CC7620E0608C}" dt="2024-03-15T14:03:37.522" v="92" actId="20577"/>
          <ac:spMkLst>
            <pc:docMk/>
            <pc:sldMk cId="338845611" sldId="277"/>
            <ac:spMk id="2" creationId="{7E9ABA6D-8806-DDFB-AA77-440F1166890D}"/>
          </ac:spMkLst>
        </pc:spChg>
        <pc:spChg chg="del mod">
          <ac:chgData name="Pete Smyth (2316422)" userId="S::2316422@student.uwtsd.ac.uk::a2616c6a-f6ed-404a-8b7d-58447d737bf6" providerId="AD" clId="Web-{54B903EC-C55F-4813-D0BD-CC7620E0608C}" dt="2024-03-15T13:50:11.953" v="17"/>
          <ac:spMkLst>
            <pc:docMk/>
            <pc:sldMk cId="338845611" sldId="277"/>
            <ac:spMk id="7" creationId="{779DB154-97B9-9EE6-0C3A-5FA9DF85B1EF}"/>
          </ac:spMkLst>
        </pc:spChg>
      </pc:sldChg>
    </pc:docChg>
  </pc:docChgLst>
  <pc:docChgLst>
    <pc:chgData name="Pete Smyth (2316422)" userId="S::2316422@student.uwtsd.ac.uk::a2616c6a-f6ed-404a-8b7d-58447d737bf6" providerId="AD" clId="Web-{95C5E832-E97D-D9F6-EDE0-11145EBEB18B}"/>
    <pc:docChg chg="addSld modSld">
      <pc:chgData name="Pete Smyth (2316422)" userId="S::2316422@student.uwtsd.ac.uk::a2616c6a-f6ed-404a-8b7d-58447d737bf6" providerId="AD" clId="Web-{95C5E832-E97D-D9F6-EDE0-11145EBEB18B}" dt="2024-03-12T13:59:54.988" v="40" actId="20577"/>
      <pc:docMkLst>
        <pc:docMk/>
      </pc:docMkLst>
      <pc:sldChg chg="modSp add replId">
        <pc:chgData name="Pete Smyth (2316422)" userId="S::2316422@student.uwtsd.ac.uk::a2616c6a-f6ed-404a-8b7d-58447d737bf6" providerId="AD" clId="Web-{95C5E832-E97D-D9F6-EDE0-11145EBEB18B}" dt="2024-03-12T12:57:02.139" v="32" actId="20577"/>
        <pc:sldMkLst>
          <pc:docMk/>
          <pc:sldMk cId="2327518772" sldId="269"/>
        </pc:sldMkLst>
        <pc:spChg chg="mod">
          <ac:chgData name="Pete Smyth (2316422)" userId="S::2316422@student.uwtsd.ac.uk::a2616c6a-f6ed-404a-8b7d-58447d737bf6" providerId="AD" clId="Web-{95C5E832-E97D-D9F6-EDE0-11145EBEB18B}" dt="2024-03-12T12:57:02.139" v="32" actId="20577"/>
          <ac:spMkLst>
            <pc:docMk/>
            <pc:sldMk cId="2327518772" sldId="269"/>
            <ac:spMk id="2" creationId="{FEE9ACAB-3E80-B311-1E09-ABCDFCA11C20}"/>
          </ac:spMkLst>
        </pc:spChg>
        <pc:spChg chg="mod">
          <ac:chgData name="Pete Smyth (2316422)" userId="S::2316422@student.uwtsd.ac.uk::a2616c6a-f6ed-404a-8b7d-58447d737bf6" providerId="AD" clId="Web-{95C5E832-E97D-D9F6-EDE0-11145EBEB18B}" dt="2024-03-12T12:55:54.840" v="7" actId="20577"/>
          <ac:spMkLst>
            <pc:docMk/>
            <pc:sldMk cId="2327518772" sldId="269"/>
            <ac:spMk id="3" creationId="{82964555-50AE-AE52-B1D0-6E05C8AF2DC2}"/>
          </ac:spMkLst>
        </pc:spChg>
      </pc:sldChg>
      <pc:sldChg chg="modSp add replId">
        <pc:chgData name="Pete Smyth (2316422)" userId="S::2316422@student.uwtsd.ac.uk::a2616c6a-f6ed-404a-8b7d-58447d737bf6" providerId="AD" clId="Web-{95C5E832-E97D-D9F6-EDE0-11145EBEB18B}" dt="2024-03-12T12:58:23.297" v="36" actId="20577"/>
        <pc:sldMkLst>
          <pc:docMk/>
          <pc:sldMk cId="4087465262" sldId="270"/>
        </pc:sldMkLst>
        <pc:spChg chg="mod">
          <ac:chgData name="Pete Smyth (2316422)" userId="S::2316422@student.uwtsd.ac.uk::a2616c6a-f6ed-404a-8b7d-58447d737bf6" providerId="AD" clId="Web-{95C5E832-E97D-D9F6-EDE0-11145EBEB18B}" dt="2024-03-12T12:58:23.297" v="36" actId="20577"/>
          <ac:spMkLst>
            <pc:docMk/>
            <pc:sldMk cId="4087465262" sldId="270"/>
            <ac:spMk id="2" creationId="{FEE9ACAB-3E80-B311-1E09-ABCDFCA11C20}"/>
          </ac:spMkLst>
        </pc:spChg>
      </pc:sldChg>
      <pc:sldChg chg="modSp add replId">
        <pc:chgData name="Pete Smyth (2316422)" userId="S::2316422@student.uwtsd.ac.uk::a2616c6a-f6ed-404a-8b7d-58447d737bf6" providerId="AD" clId="Web-{95C5E832-E97D-D9F6-EDE0-11145EBEB18B}" dt="2024-03-12T13:59:54.988" v="40" actId="20577"/>
        <pc:sldMkLst>
          <pc:docMk/>
          <pc:sldMk cId="3547284151" sldId="271"/>
        </pc:sldMkLst>
        <pc:spChg chg="mod">
          <ac:chgData name="Pete Smyth (2316422)" userId="S::2316422@student.uwtsd.ac.uk::a2616c6a-f6ed-404a-8b7d-58447d737bf6" providerId="AD" clId="Web-{95C5E832-E97D-D9F6-EDE0-11145EBEB18B}" dt="2024-03-12T13:59:54.988" v="40" actId="20577"/>
          <ac:spMkLst>
            <pc:docMk/>
            <pc:sldMk cId="3547284151" sldId="271"/>
            <ac:spMk id="2" creationId="{FEE9ACAB-3E80-B311-1E09-ABCDFCA11C20}"/>
          </ac:spMkLst>
        </pc:spChg>
      </pc:sldChg>
    </pc:docChg>
  </pc:docChgLst>
  <pc:docChgLst>
    <pc:chgData name="Serigne Sarr (2317649)" userId="S::2317649@student.uwtsd.ac.uk::f3ab8036-7547-4952-866c-b29db385fd29" providerId="AD" clId="Web-{BC8798ED-0FBA-8F8D-2E32-8B395DE17CF4}"/>
    <pc:docChg chg="modSld">
      <pc:chgData name="Serigne Sarr (2317649)" userId="S::2317649@student.uwtsd.ac.uk::f3ab8036-7547-4952-866c-b29db385fd29" providerId="AD" clId="Web-{BC8798ED-0FBA-8F8D-2E32-8B395DE17CF4}" dt="2024-03-15T01:40:12.938" v="145" actId="20577"/>
      <pc:docMkLst>
        <pc:docMk/>
      </pc:docMkLst>
      <pc:sldChg chg="modSp">
        <pc:chgData name="Serigne Sarr (2317649)" userId="S::2317649@student.uwtsd.ac.uk::f3ab8036-7547-4952-866c-b29db385fd29" providerId="AD" clId="Web-{BC8798ED-0FBA-8F8D-2E32-8B395DE17CF4}" dt="2024-03-15T01:20:28.759" v="76" actId="14100"/>
        <pc:sldMkLst>
          <pc:docMk/>
          <pc:sldMk cId="2327518772" sldId="269"/>
        </pc:sldMkLst>
        <pc:spChg chg="mod">
          <ac:chgData name="Serigne Sarr (2317649)" userId="S::2317649@student.uwtsd.ac.uk::f3ab8036-7547-4952-866c-b29db385fd29" providerId="AD" clId="Web-{BC8798ED-0FBA-8F8D-2E32-8B395DE17CF4}" dt="2024-03-15T01:20:28.759" v="76" actId="14100"/>
          <ac:spMkLst>
            <pc:docMk/>
            <pc:sldMk cId="2327518772" sldId="269"/>
            <ac:spMk id="3" creationId="{82964555-50AE-AE52-B1D0-6E05C8AF2DC2}"/>
          </ac:spMkLst>
        </pc:spChg>
      </pc:sldChg>
      <pc:sldChg chg="modSp">
        <pc:chgData name="Serigne Sarr (2317649)" userId="S::2317649@student.uwtsd.ac.uk::f3ab8036-7547-4952-866c-b29db385fd29" providerId="AD" clId="Web-{BC8798ED-0FBA-8F8D-2E32-8B395DE17CF4}" dt="2024-03-15T01:40:12.938" v="145" actId="20577"/>
        <pc:sldMkLst>
          <pc:docMk/>
          <pc:sldMk cId="4087465262" sldId="270"/>
        </pc:sldMkLst>
        <pc:spChg chg="mod">
          <ac:chgData name="Serigne Sarr (2317649)" userId="S::2317649@student.uwtsd.ac.uk::f3ab8036-7547-4952-866c-b29db385fd29" providerId="AD" clId="Web-{BC8798ED-0FBA-8F8D-2E32-8B395DE17CF4}" dt="2024-03-15T01:40:12.938" v="145" actId="20577"/>
          <ac:spMkLst>
            <pc:docMk/>
            <pc:sldMk cId="4087465262" sldId="270"/>
            <ac:spMk id="3" creationId="{82964555-50AE-AE52-B1D0-6E05C8AF2DC2}"/>
          </ac:spMkLst>
        </pc:spChg>
      </pc:sldChg>
    </pc:docChg>
  </pc:docChgLst>
  <pc:docChgLst>
    <pc:chgData name="Serigne Sarr (2317649)" userId="S::2317649@student.uwtsd.ac.uk::f3ab8036-7547-4952-866c-b29db385fd29" providerId="AD" clId="Web-{21CEF6F2-1B20-8C55-164C-0F606AC1DE28}"/>
    <pc:docChg chg="modSld">
      <pc:chgData name="Serigne Sarr (2317649)" userId="S::2317649@student.uwtsd.ac.uk::f3ab8036-7547-4952-866c-b29db385fd29" providerId="AD" clId="Web-{21CEF6F2-1B20-8C55-164C-0F606AC1DE28}" dt="2024-03-17T20:06:52.254" v="28" actId="20577"/>
      <pc:docMkLst>
        <pc:docMk/>
      </pc:docMkLst>
      <pc:sldChg chg="modSp">
        <pc:chgData name="Serigne Sarr (2317649)" userId="S::2317649@student.uwtsd.ac.uk::f3ab8036-7547-4952-866c-b29db385fd29" providerId="AD" clId="Web-{21CEF6F2-1B20-8C55-164C-0F606AC1DE28}" dt="2024-03-17T20:06:52.254" v="28" actId="20577"/>
        <pc:sldMkLst>
          <pc:docMk/>
          <pc:sldMk cId="134962837" sldId="276"/>
        </pc:sldMkLst>
        <pc:spChg chg="mod">
          <ac:chgData name="Serigne Sarr (2317649)" userId="S::2317649@student.uwtsd.ac.uk::f3ab8036-7547-4952-866c-b29db385fd29" providerId="AD" clId="Web-{21CEF6F2-1B20-8C55-164C-0F606AC1DE28}" dt="2024-03-17T20:06:52.254" v="28" actId="20577"/>
          <ac:spMkLst>
            <pc:docMk/>
            <pc:sldMk cId="134962837" sldId="276"/>
            <ac:spMk id="7" creationId="{779DB154-97B9-9EE6-0C3A-5FA9DF85B1EF}"/>
          </ac:spMkLst>
        </pc:spChg>
        <pc:spChg chg="mod">
          <ac:chgData name="Serigne Sarr (2317649)" userId="S::2317649@student.uwtsd.ac.uk::f3ab8036-7547-4952-866c-b29db385fd29" providerId="AD" clId="Web-{21CEF6F2-1B20-8C55-164C-0F606AC1DE28}" dt="2024-03-17T20:06:13.737" v="23" actId="20577"/>
          <ac:spMkLst>
            <pc:docMk/>
            <pc:sldMk cId="134962837" sldId="276"/>
            <ac:spMk id="9" creationId="{9DD014AC-D983-6BD2-A87C-96131CB2D539}"/>
          </ac:spMkLst>
        </pc:spChg>
      </pc:sldChg>
    </pc:docChg>
  </pc:docChgLst>
  <pc:docChgLst>
    <pc:chgData name="Pete Smyth (2316422)" userId="S::2316422@student.uwtsd.ac.uk::a2616c6a-f6ed-404a-8b7d-58447d737bf6" providerId="AD" clId="Web-{97970472-6A9A-4E14-64F6-CAC973282B37}"/>
    <pc:docChg chg="addSld modSld">
      <pc:chgData name="Pete Smyth (2316422)" userId="S::2316422@student.uwtsd.ac.uk::a2616c6a-f6ed-404a-8b7d-58447d737bf6" providerId="AD" clId="Web-{97970472-6A9A-4E14-64F6-CAC973282B37}" dt="2024-03-14T21:43:15.119" v="163"/>
      <pc:docMkLst>
        <pc:docMk/>
      </pc:docMkLst>
      <pc:sldChg chg="addAnim delAnim modAnim">
        <pc:chgData name="Pete Smyth (2316422)" userId="S::2316422@student.uwtsd.ac.uk::a2616c6a-f6ed-404a-8b7d-58447d737bf6" providerId="AD" clId="Web-{97970472-6A9A-4E14-64F6-CAC973282B37}" dt="2024-03-14T21:26:49.293" v="146"/>
        <pc:sldMkLst>
          <pc:docMk/>
          <pc:sldMk cId="2651703877" sldId="256"/>
        </pc:sldMkLst>
      </pc:sldChg>
      <pc:sldChg chg="addSp delSp modSp">
        <pc:chgData name="Pete Smyth (2316422)" userId="S::2316422@student.uwtsd.ac.uk::a2616c6a-f6ed-404a-8b7d-58447d737bf6" providerId="AD" clId="Web-{97970472-6A9A-4E14-64F6-CAC973282B37}" dt="2024-03-14T21:38:46.698" v="159" actId="1076"/>
        <pc:sldMkLst>
          <pc:docMk/>
          <pc:sldMk cId="3499355455" sldId="262"/>
        </pc:sldMkLst>
        <pc:spChg chg="del">
          <ac:chgData name="Pete Smyth (2316422)" userId="S::2316422@student.uwtsd.ac.uk::a2616c6a-f6ed-404a-8b7d-58447d737bf6" providerId="AD" clId="Web-{97970472-6A9A-4E14-64F6-CAC973282B37}" dt="2024-03-14T20:34:44.351" v="16"/>
          <ac:spMkLst>
            <pc:docMk/>
            <pc:sldMk cId="3499355455" sldId="262"/>
            <ac:spMk id="2" creationId="{AB0142E5-913A-3D76-9CED-E451A22A04A7}"/>
          </ac:spMkLst>
        </pc:spChg>
        <pc:spChg chg="add mod">
          <ac:chgData name="Pete Smyth (2316422)" userId="S::2316422@student.uwtsd.ac.uk::a2616c6a-f6ed-404a-8b7d-58447d737bf6" providerId="AD" clId="Web-{97970472-6A9A-4E14-64F6-CAC973282B37}" dt="2024-03-14T21:38:46.698" v="159" actId="1076"/>
          <ac:spMkLst>
            <pc:docMk/>
            <pc:sldMk cId="3499355455" sldId="262"/>
            <ac:spMk id="3" creationId="{64F7A162-1EB4-D389-D693-439A1DEA9808}"/>
          </ac:spMkLst>
        </pc:spChg>
        <pc:spChg chg="del">
          <ac:chgData name="Pete Smyth (2316422)" userId="S::2316422@student.uwtsd.ac.uk::a2616c6a-f6ed-404a-8b7d-58447d737bf6" providerId="AD" clId="Web-{97970472-6A9A-4E14-64F6-CAC973282B37}" dt="2024-03-14T20:34:42.726" v="15"/>
          <ac:spMkLst>
            <pc:docMk/>
            <pc:sldMk cId="3499355455" sldId="262"/>
            <ac:spMk id="3" creationId="{CA870C70-0422-52A1-41DC-DC7AFE981FA1}"/>
          </ac:spMkLst>
        </pc:spChg>
        <pc:spChg chg="add mod">
          <ac:chgData name="Pete Smyth (2316422)" userId="S::2316422@student.uwtsd.ac.uk::a2616c6a-f6ed-404a-8b7d-58447d737bf6" providerId="AD" clId="Web-{97970472-6A9A-4E14-64F6-CAC973282B37}" dt="2024-03-14T21:36:57.725" v="154" actId="20577"/>
          <ac:spMkLst>
            <pc:docMk/>
            <pc:sldMk cId="3499355455" sldId="262"/>
            <ac:spMk id="10" creationId="{7CF5A416-82BB-CAEB-D7FD-32FD313C232B}"/>
          </ac:spMkLst>
        </pc:spChg>
        <pc:picChg chg="add del mod">
          <ac:chgData name="Pete Smyth (2316422)" userId="S::2316422@student.uwtsd.ac.uk::a2616c6a-f6ed-404a-8b7d-58447d737bf6" providerId="AD" clId="Web-{97970472-6A9A-4E14-64F6-CAC973282B37}" dt="2024-03-14T21:38:00.555" v="155"/>
          <ac:picMkLst>
            <pc:docMk/>
            <pc:sldMk cId="3499355455" sldId="262"/>
            <ac:picMk id="2" creationId="{003E813D-A89A-856B-9346-E1F49D919D28}"/>
          </ac:picMkLst>
        </pc:picChg>
        <pc:picChg chg="add del mod">
          <ac:chgData name="Pete Smyth (2316422)" userId="S::2316422@student.uwtsd.ac.uk::a2616c6a-f6ed-404a-8b7d-58447d737bf6" providerId="AD" clId="Web-{97970472-6A9A-4E14-64F6-CAC973282B37}" dt="2024-03-14T20:35:24.837" v="20"/>
          <ac:picMkLst>
            <pc:docMk/>
            <pc:sldMk cId="3499355455" sldId="262"/>
            <ac:picMk id="7" creationId="{2E03CA0A-7720-98F5-0146-2FF9629302C6}"/>
          </ac:picMkLst>
        </pc:picChg>
        <pc:picChg chg="add mod">
          <ac:chgData name="Pete Smyth (2316422)" userId="S::2316422@student.uwtsd.ac.uk::a2616c6a-f6ed-404a-8b7d-58447d737bf6" providerId="AD" clId="Web-{97970472-6A9A-4E14-64F6-CAC973282B37}" dt="2024-03-14T21:38:42.948" v="158" actId="14100"/>
          <ac:picMkLst>
            <pc:docMk/>
            <pc:sldMk cId="3499355455" sldId="262"/>
            <ac:picMk id="7" creationId="{406330E9-D816-FD5F-9F4C-F9BB60277E1B}"/>
          </ac:picMkLst>
        </pc:picChg>
        <pc:picChg chg="add mod">
          <ac:chgData name="Pete Smyth (2316422)" userId="S::2316422@student.uwtsd.ac.uk::a2616c6a-f6ed-404a-8b7d-58447d737bf6" providerId="AD" clId="Web-{97970472-6A9A-4E14-64F6-CAC973282B37}" dt="2024-03-14T20:39:29.312" v="54" actId="14100"/>
          <ac:picMkLst>
            <pc:docMk/>
            <pc:sldMk cId="3499355455" sldId="262"/>
            <ac:picMk id="8" creationId="{91EFD5E4-1D29-963C-1FE6-584E7CED7EDD}"/>
          </ac:picMkLst>
        </pc:picChg>
      </pc:sldChg>
      <pc:sldChg chg="modCm">
        <pc:chgData name="Pete Smyth (2316422)" userId="S::2316422@student.uwtsd.ac.uk::a2616c6a-f6ed-404a-8b7d-58447d737bf6" providerId="AD" clId="Web-{97970472-6A9A-4E14-64F6-CAC973282B37}" dt="2024-03-14T20:11:25.234" v="0"/>
        <pc:sldMkLst>
          <pc:docMk/>
          <pc:sldMk cId="3739786147" sldId="266"/>
        </pc:sldMkLst>
        <pc:extLst>
          <p:ext xmlns:p="http://schemas.openxmlformats.org/presentationml/2006/main" uri="{D6D511B9-2390-475A-947B-AFAB55BFBCF1}">
            <pc226:cmChg xmlns:pc226="http://schemas.microsoft.com/office/powerpoint/2022/06/main/command" chg="mod modRxn">
              <pc226:chgData name="Pete Smyth (2316422)" userId="S::2316422@student.uwtsd.ac.uk::a2616c6a-f6ed-404a-8b7d-58447d737bf6" providerId="AD" clId="Web-{97970472-6A9A-4E14-64F6-CAC973282B37}" dt="2024-03-14T20:11:25.234" v="0"/>
              <pc2:cmMkLst xmlns:pc2="http://schemas.microsoft.com/office/powerpoint/2019/9/main/command">
                <pc:docMk/>
                <pc:sldMk cId="3739786147" sldId="266"/>
                <pc2:cmMk id="{85461BA1-C697-492E-91DF-9EB0CA79885A}"/>
              </pc2:cmMkLst>
            </pc226:cmChg>
          </p:ext>
        </pc:extLst>
      </pc:sldChg>
      <pc:sldChg chg="addSp modSp">
        <pc:chgData name="Pete Smyth (2316422)" userId="S::2316422@student.uwtsd.ac.uk::a2616c6a-f6ed-404a-8b7d-58447d737bf6" providerId="AD" clId="Web-{97970472-6A9A-4E14-64F6-CAC973282B37}" dt="2024-03-14T21:42:19.444" v="160" actId="20577"/>
        <pc:sldMkLst>
          <pc:docMk/>
          <pc:sldMk cId="3547284151" sldId="271"/>
        </pc:sldMkLst>
        <pc:spChg chg="mod">
          <ac:chgData name="Pete Smyth (2316422)" userId="S::2316422@student.uwtsd.ac.uk::a2616c6a-f6ed-404a-8b7d-58447d737bf6" providerId="AD" clId="Web-{97970472-6A9A-4E14-64F6-CAC973282B37}" dt="2024-03-14T20:43:39.709" v="69" actId="1076"/>
          <ac:spMkLst>
            <pc:docMk/>
            <pc:sldMk cId="3547284151" sldId="271"/>
            <ac:spMk id="3" creationId="{82964555-50AE-AE52-B1D0-6E05C8AF2DC2}"/>
          </ac:spMkLst>
        </pc:spChg>
        <pc:spChg chg="mod">
          <ac:chgData name="Pete Smyth (2316422)" userId="S::2316422@student.uwtsd.ac.uk::a2616c6a-f6ed-404a-8b7d-58447d737bf6" providerId="AD" clId="Web-{97970472-6A9A-4E14-64F6-CAC973282B37}" dt="2024-03-14T21:42:19.444" v="160" actId="20577"/>
          <ac:spMkLst>
            <pc:docMk/>
            <pc:sldMk cId="3547284151" sldId="271"/>
            <ac:spMk id="7" creationId="{AE0CA743-4326-317E-999A-7D9A9023534E}"/>
          </ac:spMkLst>
        </pc:spChg>
        <pc:picChg chg="add mod">
          <ac:chgData name="Pete Smyth (2316422)" userId="S::2316422@student.uwtsd.ac.uk::a2616c6a-f6ed-404a-8b7d-58447d737bf6" providerId="AD" clId="Web-{97970472-6A9A-4E14-64F6-CAC973282B37}" dt="2024-03-14T20:48:40.826" v="85" actId="1076"/>
          <ac:picMkLst>
            <pc:docMk/>
            <pc:sldMk cId="3547284151" sldId="271"/>
            <ac:picMk id="8" creationId="{6D7BFC05-534B-37FD-B258-0CF2B13CA424}"/>
          </ac:picMkLst>
        </pc:picChg>
        <pc:picChg chg="add mod">
          <ac:chgData name="Pete Smyth (2316422)" userId="S::2316422@student.uwtsd.ac.uk::a2616c6a-f6ed-404a-8b7d-58447d737bf6" providerId="AD" clId="Web-{97970472-6A9A-4E14-64F6-CAC973282B37}" dt="2024-03-14T20:50:14.251" v="94" actId="1076"/>
          <ac:picMkLst>
            <pc:docMk/>
            <pc:sldMk cId="3547284151" sldId="271"/>
            <ac:picMk id="9" creationId="{32AC3B5D-A4DE-1FB3-0703-7EF0480918D6}"/>
          </ac:picMkLst>
        </pc:picChg>
        <pc:picChg chg="add mod">
          <ac:chgData name="Pete Smyth (2316422)" userId="S::2316422@student.uwtsd.ac.uk::a2616c6a-f6ed-404a-8b7d-58447d737bf6" providerId="AD" clId="Web-{97970472-6A9A-4E14-64F6-CAC973282B37}" dt="2024-03-14T20:50:11.329" v="93" actId="1076"/>
          <ac:picMkLst>
            <pc:docMk/>
            <pc:sldMk cId="3547284151" sldId="271"/>
            <ac:picMk id="10" creationId="{409F15A8-8DF0-55A4-29C9-899C9601A4BF}"/>
          </ac:picMkLst>
        </pc:picChg>
      </pc:sldChg>
      <pc:sldChg chg="delSp new">
        <pc:chgData name="Pete Smyth (2316422)" userId="S::2316422@student.uwtsd.ac.uk::a2616c6a-f6ed-404a-8b7d-58447d737bf6" providerId="AD" clId="Web-{97970472-6A9A-4E14-64F6-CAC973282B37}" dt="2024-03-14T21:43:15.119" v="163"/>
        <pc:sldMkLst>
          <pc:docMk/>
          <pc:sldMk cId="333300971" sldId="275"/>
        </pc:sldMkLst>
        <pc:spChg chg="del">
          <ac:chgData name="Pete Smyth (2316422)" userId="S::2316422@student.uwtsd.ac.uk::a2616c6a-f6ed-404a-8b7d-58447d737bf6" providerId="AD" clId="Web-{97970472-6A9A-4E14-64F6-CAC973282B37}" dt="2024-03-14T21:43:13.369" v="162"/>
          <ac:spMkLst>
            <pc:docMk/>
            <pc:sldMk cId="333300971" sldId="275"/>
            <ac:spMk id="2" creationId="{A5BFB42A-BE89-4450-FACF-FB0A48574F23}"/>
          </ac:spMkLst>
        </pc:spChg>
        <pc:spChg chg="del">
          <ac:chgData name="Pete Smyth (2316422)" userId="S::2316422@student.uwtsd.ac.uk::a2616c6a-f6ed-404a-8b7d-58447d737bf6" providerId="AD" clId="Web-{97970472-6A9A-4E14-64F6-CAC973282B37}" dt="2024-03-14T21:43:15.119" v="163"/>
          <ac:spMkLst>
            <pc:docMk/>
            <pc:sldMk cId="333300971" sldId="275"/>
            <ac:spMk id="3" creationId="{6D6EE662-78D3-4847-BBBD-72657726F822}"/>
          </ac:spMkLst>
        </pc:spChg>
      </pc:sldChg>
    </pc:docChg>
  </pc:docChgLst>
  <pc:docChgLst>
    <pc:chgData name="Pete Smyth (2316422)" userId="S::2316422@student.uwtsd.ac.uk::a2616c6a-f6ed-404a-8b7d-58447d737bf6" providerId="AD" clId="Web-{FF658028-ABD6-06EF-DD02-E03FC6C68048}"/>
    <pc:docChg chg="addSld delSld modSld">
      <pc:chgData name="Pete Smyth (2316422)" userId="S::2316422@student.uwtsd.ac.uk::a2616c6a-f6ed-404a-8b7d-58447d737bf6" providerId="AD" clId="Web-{FF658028-ABD6-06EF-DD02-E03FC6C68048}" dt="2024-02-29T14:21:14.756" v="3"/>
      <pc:docMkLst>
        <pc:docMk/>
      </pc:docMkLst>
      <pc:sldChg chg="delSp del">
        <pc:chgData name="Pete Smyth (2316422)" userId="S::2316422@student.uwtsd.ac.uk::a2616c6a-f6ed-404a-8b7d-58447d737bf6" providerId="AD" clId="Web-{FF658028-ABD6-06EF-DD02-E03FC6C68048}" dt="2024-02-29T14:21:08.037" v="2"/>
        <pc:sldMkLst>
          <pc:docMk/>
          <pc:sldMk cId="109857222" sldId="256"/>
        </pc:sldMkLst>
        <pc:spChg chg="del">
          <ac:chgData name="Pete Smyth (2316422)" userId="S::2316422@student.uwtsd.ac.uk::a2616c6a-f6ed-404a-8b7d-58447d737bf6" providerId="AD" clId="Web-{FF658028-ABD6-06EF-DD02-E03FC6C68048}" dt="2024-02-29T14:21:01.552" v="1"/>
          <ac:spMkLst>
            <pc:docMk/>
            <pc:sldMk cId="109857222" sldId="256"/>
            <ac:spMk id="39" creationId="{ED4F6AA9-F808-EA8A-17A6-6B37714677A2}"/>
          </ac:spMkLst>
        </pc:spChg>
        <pc:picChg chg="del">
          <ac:chgData name="Pete Smyth (2316422)" userId="S::2316422@student.uwtsd.ac.uk::a2616c6a-f6ed-404a-8b7d-58447d737bf6" providerId="AD" clId="Web-{FF658028-ABD6-06EF-DD02-E03FC6C68048}" dt="2024-02-29T14:21:01.552" v="1"/>
          <ac:picMkLst>
            <pc:docMk/>
            <pc:sldMk cId="109857222" sldId="256"/>
            <ac:picMk id="34" creationId="{19DF9B85-D08D-6C56-AB7B-FD876D042CEC}"/>
          </ac:picMkLst>
        </pc:picChg>
        <pc:picChg chg="del">
          <ac:chgData name="Pete Smyth (2316422)" userId="S::2316422@student.uwtsd.ac.uk::a2616c6a-f6ed-404a-8b7d-58447d737bf6" providerId="AD" clId="Web-{FF658028-ABD6-06EF-DD02-E03FC6C68048}" dt="2024-02-29T14:21:00.536" v="0"/>
          <ac:picMkLst>
            <pc:docMk/>
            <pc:sldMk cId="109857222" sldId="256"/>
            <ac:picMk id="42" creationId="{11310F2E-5144-197F-171C-052DDDDFC808}"/>
          </ac:picMkLst>
        </pc:picChg>
      </pc:sldChg>
      <pc:sldChg chg="new">
        <pc:chgData name="Pete Smyth (2316422)" userId="S::2316422@student.uwtsd.ac.uk::a2616c6a-f6ed-404a-8b7d-58447d737bf6" providerId="AD" clId="Web-{FF658028-ABD6-06EF-DD02-E03FC6C68048}" dt="2024-02-29T14:21:14.756" v="3"/>
        <pc:sldMkLst>
          <pc:docMk/>
          <pc:sldMk cId="822135612" sldId="256"/>
        </pc:sldMkLst>
      </pc:sldChg>
    </pc:docChg>
  </pc:docChgLst>
  <pc:docChgLst>
    <pc:chgData name="Pete Smyth (2316422)" userId="S::2316422@student.uwtsd.ac.uk::a2616c6a-f6ed-404a-8b7d-58447d737bf6" providerId="AD" clId="Web-{8E22FF50-BB1B-1AB3-C072-8A6297711EDF}"/>
    <pc:docChg chg="modSld addMainMaster delMainMaster">
      <pc:chgData name="Pete Smyth (2316422)" userId="S::2316422@student.uwtsd.ac.uk::a2616c6a-f6ed-404a-8b7d-58447d737bf6" providerId="AD" clId="Web-{8E22FF50-BB1B-1AB3-C072-8A6297711EDF}" dt="2024-02-29T14:20:43.722" v="63"/>
      <pc:docMkLst>
        <pc:docMk/>
      </pc:docMkLst>
      <pc:sldChg chg="addSp delSp modSp mod setBg modClrScheme chgLayout">
        <pc:chgData name="Pete Smyth (2316422)" userId="S::2316422@student.uwtsd.ac.uk::a2616c6a-f6ed-404a-8b7d-58447d737bf6" providerId="AD" clId="Web-{8E22FF50-BB1B-1AB3-C072-8A6297711EDF}" dt="2024-02-29T14:20:43.722" v="63"/>
        <pc:sldMkLst>
          <pc:docMk/>
          <pc:sldMk cId="109857222" sldId="256"/>
        </pc:sldMkLst>
        <pc:spChg chg="mod">
          <ac:chgData name="Pete Smyth (2316422)" userId="S::2316422@student.uwtsd.ac.uk::a2616c6a-f6ed-404a-8b7d-58447d737bf6" providerId="AD" clId="Web-{8E22FF50-BB1B-1AB3-C072-8A6297711EDF}" dt="2024-02-29T14:20:43.722" v="63"/>
          <ac:spMkLst>
            <pc:docMk/>
            <pc:sldMk cId="109857222" sldId="256"/>
            <ac:spMk id="2" creationId="{00000000-0000-0000-0000-000000000000}"/>
          </ac:spMkLst>
        </pc:spChg>
        <pc:spChg chg="mod">
          <ac:chgData name="Pete Smyth (2316422)" userId="S::2316422@student.uwtsd.ac.uk::a2616c6a-f6ed-404a-8b7d-58447d737bf6" providerId="AD" clId="Web-{8E22FF50-BB1B-1AB3-C072-8A6297711EDF}" dt="2024-02-29T14:20:43.722" v="63"/>
          <ac:spMkLst>
            <pc:docMk/>
            <pc:sldMk cId="109857222" sldId="256"/>
            <ac:spMk id="3" creationId="{00000000-0000-0000-0000-000000000000}"/>
          </ac:spMkLst>
        </pc:spChg>
        <pc:spChg chg="add del">
          <ac:chgData name="Pete Smyth (2316422)" userId="S::2316422@student.uwtsd.ac.uk::a2616c6a-f6ed-404a-8b7d-58447d737bf6" providerId="AD" clId="Web-{8E22FF50-BB1B-1AB3-C072-8A6297711EDF}" dt="2024-02-29T14:18:46.432" v="35"/>
          <ac:spMkLst>
            <pc:docMk/>
            <pc:sldMk cId="109857222" sldId="256"/>
            <ac:spMk id="7" creationId="{4958DF84-F5C6-794F-8945-485D6C107518}"/>
          </ac:spMkLst>
        </pc:spChg>
        <pc:spChg chg="add del">
          <ac:chgData name="Pete Smyth (2316422)" userId="S::2316422@student.uwtsd.ac.uk::a2616c6a-f6ed-404a-8b7d-58447d737bf6" providerId="AD" clId="Web-{8E22FF50-BB1B-1AB3-C072-8A6297711EDF}" dt="2024-02-29T14:18:20.024" v="27"/>
          <ac:spMkLst>
            <pc:docMk/>
            <pc:sldMk cId="109857222" sldId="256"/>
            <ac:spMk id="9" creationId="{82950D9A-4705-4314-961A-4F88B2CE412D}"/>
          </ac:spMkLst>
        </pc:spChg>
        <pc:spChg chg="add del">
          <ac:chgData name="Pete Smyth (2316422)" userId="S::2316422@student.uwtsd.ac.uk::a2616c6a-f6ed-404a-8b7d-58447d737bf6" providerId="AD" clId="Web-{8E22FF50-BB1B-1AB3-C072-8A6297711EDF}" dt="2024-02-29T14:18:46.432" v="35"/>
          <ac:spMkLst>
            <pc:docMk/>
            <pc:sldMk cId="109857222" sldId="256"/>
            <ac:spMk id="10" creationId="{4AF0997A-7C0F-4AD2-BA90-5FE341A17796}"/>
          </ac:spMkLst>
        </pc:spChg>
        <pc:spChg chg="add del">
          <ac:chgData name="Pete Smyth (2316422)" userId="S::2316422@student.uwtsd.ac.uk::a2616c6a-f6ed-404a-8b7d-58447d737bf6" providerId="AD" clId="Web-{8E22FF50-BB1B-1AB3-C072-8A6297711EDF}" dt="2024-02-29T14:18:20.024" v="27"/>
          <ac:spMkLst>
            <pc:docMk/>
            <pc:sldMk cId="109857222" sldId="256"/>
            <ac:spMk id="11" creationId="{B13969F2-ED52-4E5C-B3FC-01E01B8B9FBC}"/>
          </ac:spMkLst>
        </pc:spChg>
        <pc:spChg chg="add del">
          <ac:chgData name="Pete Smyth (2316422)" userId="S::2316422@student.uwtsd.ac.uk::a2616c6a-f6ed-404a-8b7d-58447d737bf6" providerId="AD" clId="Web-{8E22FF50-BB1B-1AB3-C072-8A6297711EDF}" dt="2024-02-29T14:18:46.432" v="35"/>
          <ac:spMkLst>
            <pc:docMk/>
            <pc:sldMk cId="109857222" sldId="256"/>
            <ac:spMk id="12" creationId="{72E67446-732B-4F72-8560-6FABB6CB25A3}"/>
          </ac:spMkLst>
        </pc:spChg>
        <pc:spChg chg="add del">
          <ac:chgData name="Pete Smyth (2316422)" userId="S::2316422@student.uwtsd.ac.uk::a2616c6a-f6ed-404a-8b7d-58447d737bf6" providerId="AD" clId="Web-{8E22FF50-BB1B-1AB3-C072-8A6297711EDF}" dt="2024-02-29T14:19:13.356" v="37"/>
          <ac:spMkLst>
            <pc:docMk/>
            <pc:sldMk cId="109857222" sldId="256"/>
            <ac:spMk id="14" creationId="{09F55FD1-95FA-98DA-84AA-145D29A533D7}"/>
          </ac:spMkLst>
        </pc:spChg>
        <pc:spChg chg="add del">
          <ac:chgData name="Pete Smyth (2316422)" userId="S::2316422@student.uwtsd.ac.uk::a2616c6a-f6ed-404a-8b7d-58447d737bf6" providerId="AD" clId="Web-{8E22FF50-BB1B-1AB3-C072-8A6297711EDF}" dt="2024-02-29T14:19:13.356" v="37"/>
          <ac:spMkLst>
            <pc:docMk/>
            <pc:sldMk cId="109857222" sldId="256"/>
            <ac:spMk id="16" creationId="{3AC9EE06-57AF-0FF5-450C-2A606C23B8F6}"/>
          </ac:spMkLst>
        </pc:spChg>
        <pc:spChg chg="add del">
          <ac:chgData name="Pete Smyth (2316422)" userId="S::2316422@student.uwtsd.ac.uk::a2616c6a-f6ed-404a-8b7d-58447d737bf6" providerId="AD" clId="Web-{8E22FF50-BB1B-1AB3-C072-8A6297711EDF}" dt="2024-02-29T14:18:16.601" v="25"/>
          <ac:spMkLst>
            <pc:docMk/>
            <pc:sldMk cId="109857222" sldId="256"/>
            <ac:spMk id="18" creationId="{6B1AB48C-975A-4A22-A0B1-E10B5D3B50DA}"/>
          </ac:spMkLst>
        </pc:spChg>
        <pc:spChg chg="add del">
          <ac:chgData name="Pete Smyth (2316422)" userId="S::2316422@student.uwtsd.ac.uk::a2616c6a-f6ed-404a-8b7d-58447d737bf6" providerId="AD" clId="Web-{8E22FF50-BB1B-1AB3-C072-8A6297711EDF}" dt="2024-02-29T14:19:18.684" v="39"/>
          <ac:spMkLst>
            <pc:docMk/>
            <pc:sldMk cId="109857222" sldId="256"/>
            <ac:spMk id="19" creationId="{0668B51F-0397-D568-D929-A4F9A9CC47E8}"/>
          </ac:spMkLst>
        </pc:spChg>
        <pc:spChg chg="add del">
          <ac:chgData name="Pete Smyth (2316422)" userId="S::2316422@student.uwtsd.ac.uk::a2616c6a-f6ed-404a-8b7d-58447d737bf6" providerId="AD" clId="Web-{8E22FF50-BB1B-1AB3-C072-8A6297711EDF}" dt="2024-02-29T14:18:16.601" v="25"/>
          <ac:spMkLst>
            <pc:docMk/>
            <pc:sldMk cId="109857222" sldId="256"/>
            <ac:spMk id="20" creationId="{4BADCCFD-6F6D-40B8-9B9F-AB05B44E9974}"/>
          </ac:spMkLst>
        </pc:spChg>
        <pc:spChg chg="add del">
          <ac:chgData name="Pete Smyth (2316422)" userId="S::2316422@student.uwtsd.ac.uk::a2616c6a-f6ed-404a-8b7d-58447d737bf6" providerId="AD" clId="Web-{8E22FF50-BB1B-1AB3-C072-8A6297711EDF}" dt="2024-02-29T14:19:18.684" v="39"/>
          <ac:spMkLst>
            <pc:docMk/>
            <pc:sldMk cId="109857222" sldId="256"/>
            <ac:spMk id="23" creationId="{50F200B6-228D-F4F2-C6FF-D4257EC20592}"/>
          </ac:spMkLst>
        </pc:spChg>
        <pc:spChg chg="add del">
          <ac:chgData name="Pete Smyth (2316422)" userId="S::2316422@student.uwtsd.ac.uk::a2616c6a-f6ed-404a-8b7d-58447d737bf6" providerId="AD" clId="Web-{8E22FF50-BB1B-1AB3-C072-8A6297711EDF}" dt="2024-02-29T14:19:39.811" v="41"/>
          <ac:spMkLst>
            <pc:docMk/>
            <pc:sldMk cId="109857222" sldId="256"/>
            <ac:spMk id="25" creationId="{2FDF0794-1B86-42B2-B8C7-F60123E638ED}"/>
          </ac:spMkLst>
        </pc:spChg>
        <pc:spChg chg="add del">
          <ac:chgData name="Pete Smyth (2316422)" userId="S::2316422@student.uwtsd.ac.uk::a2616c6a-f6ed-404a-8b7d-58447d737bf6" providerId="AD" clId="Web-{8E22FF50-BB1B-1AB3-C072-8A6297711EDF}" dt="2024-02-29T14:19:39.811" v="41"/>
          <ac:spMkLst>
            <pc:docMk/>
            <pc:sldMk cId="109857222" sldId="256"/>
            <ac:spMk id="28" creationId="{C5373426-E26E-431D-959C-5DB96C0B6208}"/>
          </ac:spMkLst>
        </pc:spChg>
        <pc:spChg chg="add del">
          <ac:chgData name="Pete Smyth (2316422)" userId="S::2316422@student.uwtsd.ac.uk::a2616c6a-f6ed-404a-8b7d-58447d737bf6" providerId="AD" clId="Web-{8E22FF50-BB1B-1AB3-C072-8A6297711EDF}" dt="2024-02-29T14:19:39.811" v="41"/>
          <ac:spMkLst>
            <pc:docMk/>
            <pc:sldMk cId="109857222" sldId="256"/>
            <ac:spMk id="30" creationId="{E239D8CC-16F4-4B2B-80F0-203C56D0D2DE}"/>
          </ac:spMkLst>
        </pc:spChg>
        <pc:spChg chg="add del">
          <ac:chgData name="Pete Smyth (2316422)" userId="S::2316422@student.uwtsd.ac.uk::a2616c6a-f6ed-404a-8b7d-58447d737bf6" providerId="AD" clId="Web-{8E22FF50-BB1B-1AB3-C072-8A6297711EDF}" dt="2024-02-29T14:20:13.501" v="55"/>
          <ac:spMkLst>
            <pc:docMk/>
            <pc:sldMk cId="109857222" sldId="256"/>
            <ac:spMk id="31" creationId="{9E433CB3-EAB2-4842-A1DD-7BC051B55670}"/>
          </ac:spMkLst>
        </pc:spChg>
        <pc:spChg chg="add del">
          <ac:chgData name="Pete Smyth (2316422)" userId="S::2316422@student.uwtsd.ac.uk::a2616c6a-f6ed-404a-8b7d-58447d737bf6" providerId="AD" clId="Web-{8E22FF50-BB1B-1AB3-C072-8A6297711EDF}" dt="2024-02-29T14:20:13.501" v="55"/>
          <ac:spMkLst>
            <pc:docMk/>
            <pc:sldMk cId="109857222" sldId="256"/>
            <ac:spMk id="33" creationId="{D37E9081-32E2-43C3-80C8-7F3854D9D056}"/>
          </ac:spMkLst>
        </pc:spChg>
        <pc:spChg chg="add del">
          <ac:chgData name="Pete Smyth (2316422)" userId="S::2316422@student.uwtsd.ac.uk::a2616c6a-f6ed-404a-8b7d-58447d737bf6" providerId="AD" clId="Web-{8E22FF50-BB1B-1AB3-C072-8A6297711EDF}" dt="2024-02-29T14:20:21.204" v="57"/>
          <ac:spMkLst>
            <pc:docMk/>
            <pc:sldMk cId="109857222" sldId="256"/>
            <ac:spMk id="35" creationId="{19F9BF86-FE94-4517-B97D-026C7515E589}"/>
          </ac:spMkLst>
        </pc:spChg>
        <pc:spChg chg="add del">
          <ac:chgData name="Pete Smyth (2316422)" userId="S::2316422@student.uwtsd.ac.uk::a2616c6a-f6ed-404a-8b7d-58447d737bf6" providerId="AD" clId="Web-{8E22FF50-BB1B-1AB3-C072-8A6297711EDF}" dt="2024-02-29T14:20:21.204" v="57"/>
          <ac:spMkLst>
            <pc:docMk/>
            <pc:sldMk cId="109857222" sldId="256"/>
            <ac:spMk id="36" creationId="{D983080A-6551-4451-BD82-99B048897B29}"/>
          </ac:spMkLst>
        </pc:spChg>
        <pc:spChg chg="add mod">
          <ac:chgData name="Pete Smyth (2316422)" userId="S::2316422@student.uwtsd.ac.uk::a2616c6a-f6ed-404a-8b7d-58447d737bf6" providerId="AD" clId="Web-{8E22FF50-BB1B-1AB3-C072-8A6297711EDF}" dt="2024-02-29T14:20:43.722" v="63"/>
          <ac:spMkLst>
            <pc:docMk/>
            <pc:sldMk cId="109857222" sldId="256"/>
            <ac:spMk id="39" creationId="{ED4F6AA9-F808-EA8A-17A6-6B37714677A2}"/>
          </ac:spMkLst>
        </pc:spChg>
        <pc:spChg chg="add del">
          <ac:chgData name="Pete Smyth (2316422)" userId="S::2316422@student.uwtsd.ac.uk::a2616c6a-f6ed-404a-8b7d-58447d737bf6" providerId="AD" clId="Web-{8E22FF50-BB1B-1AB3-C072-8A6297711EDF}" dt="2024-02-29T14:20:43.722" v="63"/>
          <ac:spMkLst>
            <pc:docMk/>
            <pc:sldMk cId="109857222" sldId="256"/>
            <ac:spMk id="40" creationId="{64680660-7E23-4F0F-A679-BF913E9454FB}"/>
          </ac:spMkLst>
        </pc:spChg>
        <pc:spChg chg="add del">
          <ac:chgData name="Pete Smyth (2316422)" userId="S::2316422@student.uwtsd.ac.uk::a2616c6a-f6ed-404a-8b7d-58447d737bf6" providerId="AD" clId="Web-{8E22FF50-BB1B-1AB3-C072-8A6297711EDF}" dt="2024-02-29T14:20:43.722" v="63"/>
          <ac:spMkLst>
            <pc:docMk/>
            <pc:sldMk cId="109857222" sldId="256"/>
            <ac:spMk id="41" creationId="{1A3C89F8-0D2F-47FF-B903-151248265F47}"/>
          </ac:spMkLst>
        </pc:spChg>
        <pc:spChg chg="add del">
          <ac:chgData name="Pete Smyth (2316422)" userId="S::2316422@student.uwtsd.ac.uk::a2616c6a-f6ed-404a-8b7d-58447d737bf6" providerId="AD" clId="Web-{8E22FF50-BB1B-1AB3-C072-8A6297711EDF}" dt="2024-02-29T14:20:43.722" v="63"/>
          <ac:spMkLst>
            <pc:docMk/>
            <pc:sldMk cId="109857222" sldId="256"/>
            <ac:spMk id="43" creationId="{C5CB530E-515E-412C-9DF1-5F8FFBD6F383}"/>
          </ac:spMkLst>
        </pc:spChg>
        <pc:spChg chg="add del">
          <ac:chgData name="Pete Smyth (2316422)" userId="S::2316422@student.uwtsd.ac.uk::a2616c6a-f6ed-404a-8b7d-58447d737bf6" providerId="AD" clId="Web-{8E22FF50-BB1B-1AB3-C072-8A6297711EDF}" dt="2024-02-29T14:20:43.722" v="63"/>
          <ac:spMkLst>
            <pc:docMk/>
            <pc:sldMk cId="109857222" sldId="256"/>
            <ac:spMk id="44" creationId="{712D4376-A578-4FF1-94FC-245E7A6A489F}"/>
          </ac:spMkLst>
        </pc:spChg>
        <pc:spChg chg="add del">
          <ac:chgData name="Pete Smyth (2316422)" userId="S::2316422@student.uwtsd.ac.uk::a2616c6a-f6ed-404a-8b7d-58447d737bf6" providerId="AD" clId="Web-{8E22FF50-BB1B-1AB3-C072-8A6297711EDF}" dt="2024-02-29T14:20:43.722" v="63"/>
          <ac:spMkLst>
            <pc:docMk/>
            <pc:sldMk cId="109857222" sldId="256"/>
            <ac:spMk id="45" creationId="{AEA7509D-F04F-40CB-A0B3-EEF16499CC9F}"/>
          </ac:spMkLst>
        </pc:spChg>
        <pc:spChg chg="add del">
          <ac:chgData name="Pete Smyth (2316422)" userId="S::2316422@student.uwtsd.ac.uk::a2616c6a-f6ed-404a-8b7d-58447d737bf6" providerId="AD" clId="Web-{8E22FF50-BB1B-1AB3-C072-8A6297711EDF}" dt="2024-02-29T14:20:43.722" v="63"/>
          <ac:spMkLst>
            <pc:docMk/>
            <pc:sldMk cId="109857222" sldId="256"/>
            <ac:spMk id="47" creationId="{508BEF50-7B1E-49A4-BC19-5F4F1D755E64}"/>
          </ac:spMkLst>
        </pc:spChg>
        <pc:spChg chg="add del">
          <ac:chgData name="Pete Smyth (2316422)" userId="S::2316422@student.uwtsd.ac.uk::a2616c6a-f6ed-404a-8b7d-58447d737bf6" providerId="AD" clId="Web-{8E22FF50-BB1B-1AB3-C072-8A6297711EDF}" dt="2024-02-29T14:20:43.722" v="63"/>
          <ac:spMkLst>
            <pc:docMk/>
            <pc:sldMk cId="109857222" sldId="256"/>
            <ac:spMk id="48" creationId="{3FBAD350-5664-4811-A208-657FB882D350}"/>
          </ac:spMkLst>
        </pc:spChg>
        <pc:spChg chg="add del">
          <ac:chgData name="Pete Smyth (2316422)" userId="S::2316422@student.uwtsd.ac.uk::a2616c6a-f6ed-404a-8b7d-58447d737bf6" providerId="AD" clId="Web-{8E22FF50-BB1B-1AB3-C072-8A6297711EDF}" dt="2024-02-29T14:20:43.722" v="63"/>
          <ac:spMkLst>
            <pc:docMk/>
            <pc:sldMk cId="109857222" sldId="256"/>
            <ac:spMk id="49" creationId="{C39ADB8F-D187-49D7-BDCF-C1B6DC727068}"/>
          </ac:spMkLst>
        </pc:spChg>
        <pc:spChg chg="add">
          <ac:chgData name="Pete Smyth (2316422)" userId="S::2316422@student.uwtsd.ac.uk::a2616c6a-f6ed-404a-8b7d-58447d737bf6" providerId="AD" clId="Web-{8E22FF50-BB1B-1AB3-C072-8A6297711EDF}" dt="2024-02-29T14:20:43.722" v="63"/>
          <ac:spMkLst>
            <pc:docMk/>
            <pc:sldMk cId="109857222" sldId="256"/>
            <ac:spMk id="54" creationId="{D9FB580A-BA0E-4D5E-90F4-C42767A78389}"/>
          </ac:spMkLst>
        </pc:spChg>
        <pc:picChg chg="add del mod ord">
          <ac:chgData name="Pete Smyth (2316422)" userId="S::2316422@student.uwtsd.ac.uk::a2616c6a-f6ed-404a-8b7d-58447d737bf6" providerId="AD" clId="Web-{8E22FF50-BB1B-1AB3-C072-8A6297711EDF}" dt="2024-02-29T14:18:20.024" v="27"/>
          <ac:picMkLst>
            <pc:docMk/>
            <pc:sldMk cId="109857222" sldId="256"/>
            <ac:picMk id="4" creationId="{F92F2037-EA74-BB0B-2C67-08D543347FB5}"/>
          </ac:picMkLst>
        </pc:picChg>
        <pc:picChg chg="add del mod ord">
          <ac:chgData name="Pete Smyth (2316422)" userId="S::2316422@student.uwtsd.ac.uk::a2616c6a-f6ed-404a-8b7d-58447d737bf6" providerId="AD" clId="Web-{8E22FF50-BB1B-1AB3-C072-8A6297711EDF}" dt="2024-02-29T14:18:18.180" v="26"/>
          <ac:picMkLst>
            <pc:docMk/>
            <pc:sldMk cId="109857222" sldId="256"/>
            <ac:picMk id="5" creationId="{4AF7CF59-D84D-786E-DA4C-14279A58A331}"/>
          </ac:picMkLst>
        </pc:picChg>
        <pc:picChg chg="add del mod">
          <ac:chgData name="Pete Smyth (2316422)" userId="S::2316422@student.uwtsd.ac.uk::a2616c6a-f6ed-404a-8b7d-58447d737bf6" providerId="AD" clId="Web-{8E22FF50-BB1B-1AB3-C072-8A6297711EDF}" dt="2024-02-29T14:18:13.351" v="14"/>
          <ac:picMkLst>
            <pc:docMk/>
            <pc:sldMk cId="109857222" sldId="256"/>
            <ac:picMk id="6" creationId="{7548064D-D89E-AC94-26CF-4B524858CC46}"/>
          </ac:picMkLst>
        </pc:picChg>
        <pc:picChg chg="add del">
          <ac:chgData name="Pete Smyth (2316422)" userId="S::2316422@student.uwtsd.ac.uk::a2616c6a-f6ed-404a-8b7d-58447d737bf6" providerId="AD" clId="Web-{8E22FF50-BB1B-1AB3-C072-8A6297711EDF}" dt="2024-02-29T14:18:46.432" v="35"/>
          <ac:picMkLst>
            <pc:docMk/>
            <pc:sldMk cId="109857222" sldId="256"/>
            <ac:picMk id="8" creationId="{98478296-ADF7-1672-636E-9EF414961A29}"/>
          </ac:picMkLst>
        </pc:picChg>
        <pc:picChg chg="add del">
          <ac:chgData name="Pete Smyth (2316422)" userId="S::2316422@student.uwtsd.ac.uk::a2616c6a-f6ed-404a-8b7d-58447d737bf6" providerId="AD" clId="Web-{8E22FF50-BB1B-1AB3-C072-8A6297711EDF}" dt="2024-02-29T14:19:13.356" v="37"/>
          <ac:picMkLst>
            <pc:docMk/>
            <pc:sldMk cId="109857222" sldId="256"/>
            <ac:picMk id="15" creationId="{A89BCBC7-7294-323A-A705-6B087151D1D5}"/>
          </ac:picMkLst>
        </pc:picChg>
        <pc:picChg chg="add del">
          <ac:chgData name="Pete Smyth (2316422)" userId="S::2316422@student.uwtsd.ac.uk::a2616c6a-f6ed-404a-8b7d-58447d737bf6" providerId="AD" clId="Web-{8E22FF50-BB1B-1AB3-C072-8A6297711EDF}" dt="2024-02-29T14:19:18.684" v="39"/>
          <ac:picMkLst>
            <pc:docMk/>
            <pc:sldMk cId="109857222" sldId="256"/>
            <ac:picMk id="21" creationId="{0853B164-132A-F93C-8654-B50DCFD0D5B3}"/>
          </ac:picMkLst>
        </pc:picChg>
        <pc:picChg chg="add del">
          <ac:chgData name="Pete Smyth (2316422)" userId="S::2316422@student.uwtsd.ac.uk::a2616c6a-f6ed-404a-8b7d-58447d737bf6" providerId="AD" clId="Web-{8E22FF50-BB1B-1AB3-C072-8A6297711EDF}" dt="2024-02-29T14:19:39.811" v="41"/>
          <ac:picMkLst>
            <pc:docMk/>
            <pc:sldMk cId="109857222" sldId="256"/>
            <ac:picMk id="27" creationId="{CC9ECFF4-BFF1-E086-70F9-E3E99EB3E1FA}"/>
          </ac:picMkLst>
        </pc:picChg>
        <pc:picChg chg="add del">
          <ac:chgData name="Pete Smyth (2316422)" userId="S::2316422@student.uwtsd.ac.uk::a2616c6a-f6ed-404a-8b7d-58447d737bf6" providerId="AD" clId="Web-{8E22FF50-BB1B-1AB3-C072-8A6297711EDF}" dt="2024-02-29T14:20:13.501" v="55"/>
          <ac:picMkLst>
            <pc:docMk/>
            <pc:sldMk cId="109857222" sldId="256"/>
            <ac:picMk id="32" creationId="{CD492626-A91C-A2A8-D263-20834839E60C}"/>
          </ac:picMkLst>
        </pc:picChg>
        <pc:picChg chg="add mod">
          <ac:chgData name="Pete Smyth (2316422)" userId="S::2316422@student.uwtsd.ac.uk::a2616c6a-f6ed-404a-8b7d-58447d737bf6" providerId="AD" clId="Web-{8E22FF50-BB1B-1AB3-C072-8A6297711EDF}" dt="2024-02-29T14:20:43.722" v="63"/>
          <ac:picMkLst>
            <pc:docMk/>
            <pc:sldMk cId="109857222" sldId="256"/>
            <ac:picMk id="34" creationId="{19DF9B85-D08D-6C56-AB7B-FD876D042CEC}"/>
          </ac:picMkLst>
        </pc:picChg>
        <pc:picChg chg="add del">
          <ac:chgData name="Pete Smyth (2316422)" userId="S::2316422@student.uwtsd.ac.uk::a2616c6a-f6ed-404a-8b7d-58447d737bf6" providerId="AD" clId="Web-{8E22FF50-BB1B-1AB3-C072-8A6297711EDF}" dt="2024-02-29T14:20:21.204" v="57"/>
          <ac:picMkLst>
            <pc:docMk/>
            <pc:sldMk cId="109857222" sldId="256"/>
            <ac:picMk id="37" creationId="{1810BF7B-9CB0-C6F2-2237-A1129CD70F43}"/>
          </ac:picMkLst>
        </pc:picChg>
        <pc:picChg chg="add mod ord">
          <ac:chgData name="Pete Smyth (2316422)" userId="S::2316422@student.uwtsd.ac.uk::a2616c6a-f6ed-404a-8b7d-58447d737bf6" providerId="AD" clId="Web-{8E22FF50-BB1B-1AB3-C072-8A6297711EDF}" dt="2024-02-29T14:20:43.722" v="63"/>
          <ac:picMkLst>
            <pc:docMk/>
            <pc:sldMk cId="109857222" sldId="256"/>
            <ac:picMk id="42" creationId="{11310F2E-5144-197F-171C-052DDDDFC808}"/>
          </ac:picMkLst>
        </pc:picChg>
        <pc:cxnChg chg="add del">
          <ac:chgData name="Pete Smyth (2316422)" userId="S::2316422@student.uwtsd.ac.uk::a2616c6a-f6ed-404a-8b7d-58447d737bf6" providerId="AD" clId="Web-{8E22FF50-BB1B-1AB3-C072-8A6297711EDF}" dt="2024-02-29T14:18:20.024" v="27"/>
          <ac:cxnSpMkLst>
            <pc:docMk/>
            <pc:sldMk cId="109857222" sldId="256"/>
            <ac:cxnSpMk id="13" creationId="{13AC671C-E66F-43C5-A66A-C477339DD232}"/>
          </ac:cxnSpMkLst>
        </pc:cxnChg>
        <pc:cxnChg chg="add del">
          <ac:chgData name="Pete Smyth (2316422)" userId="S::2316422@student.uwtsd.ac.uk::a2616c6a-f6ed-404a-8b7d-58447d737bf6" providerId="AD" clId="Web-{8E22FF50-BB1B-1AB3-C072-8A6297711EDF}" dt="2024-02-29T14:19:13.356" v="37"/>
          <ac:cxnSpMkLst>
            <pc:docMk/>
            <pc:sldMk cId="109857222" sldId="256"/>
            <ac:cxnSpMk id="17" creationId="{313FECB8-44EE-4A45-9F7B-66ECF1C3C888}"/>
          </ac:cxnSpMkLst>
        </pc:cxnChg>
        <pc:cxnChg chg="add del">
          <ac:chgData name="Pete Smyth (2316422)" userId="S::2316422@student.uwtsd.ac.uk::a2616c6a-f6ed-404a-8b7d-58447d737bf6" providerId="AD" clId="Web-{8E22FF50-BB1B-1AB3-C072-8A6297711EDF}" dt="2024-02-29T14:18:16.601" v="25"/>
          <ac:cxnSpMkLst>
            <pc:docMk/>
            <pc:sldMk cId="109857222" sldId="256"/>
            <ac:cxnSpMk id="22" creationId="{F4F76DA6-30B2-482B-99AC-6D9D8B25DF77}"/>
          </ac:cxnSpMkLst>
        </pc:cxnChg>
        <pc:cxnChg chg="add del">
          <ac:chgData name="Pete Smyth (2316422)" userId="S::2316422@student.uwtsd.ac.uk::a2616c6a-f6ed-404a-8b7d-58447d737bf6" providerId="AD" clId="Web-{8E22FF50-BB1B-1AB3-C072-8A6297711EDF}" dt="2024-02-29T14:18:16.601" v="25"/>
          <ac:cxnSpMkLst>
            <pc:docMk/>
            <pc:sldMk cId="109857222" sldId="256"/>
            <ac:cxnSpMk id="24" creationId="{A1717595-1686-4B1A-AB52-A85F814BDC80}"/>
          </ac:cxnSpMkLst>
        </pc:cxnChg>
        <pc:cxnChg chg="add del">
          <ac:chgData name="Pete Smyth (2316422)" userId="S::2316422@student.uwtsd.ac.uk::a2616c6a-f6ed-404a-8b7d-58447d737bf6" providerId="AD" clId="Web-{8E22FF50-BB1B-1AB3-C072-8A6297711EDF}" dt="2024-02-29T14:18:16.601" v="25"/>
          <ac:cxnSpMkLst>
            <pc:docMk/>
            <pc:sldMk cId="109857222" sldId="256"/>
            <ac:cxnSpMk id="26" creationId="{9D08CAA0-C9C8-446F-8FD3-D92AEF1E4CDC}"/>
          </ac:cxnSpMkLst>
        </pc:cxnChg>
        <pc:cxnChg chg="add del">
          <ac:chgData name="Pete Smyth (2316422)" userId="S::2316422@student.uwtsd.ac.uk::a2616c6a-f6ed-404a-8b7d-58447d737bf6" providerId="AD" clId="Web-{8E22FF50-BB1B-1AB3-C072-8A6297711EDF}" dt="2024-02-29T14:19:39.811" v="41"/>
          <ac:cxnSpMkLst>
            <pc:docMk/>
            <pc:sldMk cId="109857222" sldId="256"/>
            <ac:cxnSpMk id="29" creationId="{96D07482-83A3-4451-943C-B46961082957}"/>
          </ac:cxnSpMkLst>
        </pc:cxnChg>
        <pc:cxnChg chg="add del">
          <ac:chgData name="Pete Smyth (2316422)" userId="S::2316422@student.uwtsd.ac.uk::a2616c6a-f6ed-404a-8b7d-58447d737bf6" providerId="AD" clId="Web-{8E22FF50-BB1B-1AB3-C072-8A6297711EDF}" dt="2024-02-29T14:20:21.204" v="57"/>
          <ac:cxnSpMkLst>
            <pc:docMk/>
            <pc:sldMk cId="109857222" sldId="256"/>
            <ac:cxnSpMk id="38" creationId="{8A5C8BF2-C035-4BFF-8802-A39723834415}"/>
          </ac:cxnSpMkLst>
        </pc:cxnChg>
        <pc:cxnChg chg="add del">
          <ac:chgData name="Pete Smyth (2316422)" userId="S::2316422@student.uwtsd.ac.uk::a2616c6a-f6ed-404a-8b7d-58447d737bf6" providerId="AD" clId="Web-{8E22FF50-BB1B-1AB3-C072-8A6297711EDF}" dt="2024-02-29T14:20:43.722" v="63"/>
          <ac:cxnSpMkLst>
            <pc:docMk/>
            <pc:sldMk cId="109857222" sldId="256"/>
            <ac:cxnSpMk id="46" creationId="{56020367-4FD5-4596-8E10-C5F095CD8DBF}"/>
          </ac:cxnSpMkLst>
        </pc:cxnChg>
      </pc:sldChg>
      <pc:sldMasterChg chg="add del addSldLayout delSldLayout">
        <pc:chgData name="Pete Smyth (2316422)" userId="S::2316422@student.uwtsd.ac.uk::a2616c6a-f6ed-404a-8b7d-58447d737bf6" providerId="AD" clId="Web-{8E22FF50-BB1B-1AB3-C072-8A6297711EDF}" dt="2024-02-29T14:20:21.314" v="58"/>
        <pc:sldMasterMkLst>
          <pc:docMk/>
          <pc:sldMasterMk cId="2460954070" sldId="2147483660"/>
        </pc:sldMasterMkLst>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2385387890" sldId="2147483661"/>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949138452" sldId="2147483662"/>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2591524520" sldId="2147483663"/>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1203092039" sldId="2147483664"/>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3733172339" sldId="2147483665"/>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3210312558" sldId="2147483666"/>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3146388984" sldId="2147483667"/>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3171841454" sldId="2147483668"/>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1718958274" sldId="2147483669"/>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2202905451" sldId="2147483670"/>
          </pc:sldLayoutMkLst>
        </pc:sldLayoutChg>
        <pc:sldLayoutChg chg="add del">
          <pc:chgData name="Pete Smyth (2316422)" userId="S::2316422@student.uwtsd.ac.uk::a2616c6a-f6ed-404a-8b7d-58447d737bf6" providerId="AD" clId="Web-{8E22FF50-BB1B-1AB3-C072-8A6297711EDF}" dt="2024-02-29T14:20:21.314" v="58"/>
          <pc:sldLayoutMkLst>
            <pc:docMk/>
            <pc:sldMasterMk cId="2460954070" sldId="2147483660"/>
            <pc:sldLayoutMk cId="3479445657" sldId="2147483671"/>
          </pc:sldLayoutMkLst>
        </pc:sldLayoutChg>
      </pc:sldMasterChg>
      <pc:sldMasterChg chg="add del replId addSldLayout delSldLayout">
        <pc:chgData name="Pete Smyth (2316422)" userId="S::2316422@student.uwtsd.ac.uk::a2616c6a-f6ed-404a-8b7d-58447d737bf6" providerId="AD" clId="Web-{8E22FF50-BB1B-1AB3-C072-8A6297711EDF}" dt="2024-02-29T14:20:13.501" v="55"/>
        <pc:sldMasterMkLst>
          <pc:docMk/>
          <pc:sldMasterMk cId="2237989302" sldId="2147483672"/>
        </pc:sldMasterMkLst>
        <pc:sldLayoutChg chg="add del">
          <pc:chgData name="Pete Smyth (2316422)" userId="S::2316422@student.uwtsd.ac.uk::a2616c6a-f6ed-404a-8b7d-58447d737bf6" providerId="AD" clId="Web-{8E22FF50-BB1B-1AB3-C072-8A6297711EDF}" dt="2024-02-29T14:20:13.501" v="55"/>
          <pc:sldLayoutMkLst>
            <pc:docMk/>
            <pc:sldMasterMk cId="2237989302" sldId="2147483672"/>
            <pc:sldLayoutMk cId="4241087784" sldId="2147483673"/>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1690331925" sldId="2147483674"/>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3753737312" sldId="2147483675"/>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512000884" sldId="2147483676"/>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2395753404" sldId="2147483677"/>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3562113326" sldId="2147483678"/>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2682196393" sldId="2147483679"/>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4134091392" sldId="2147483680"/>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2685004642" sldId="2147483681"/>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1746679015" sldId="2147483682"/>
          </pc:sldLayoutMkLst>
        </pc:sldLayoutChg>
        <pc:sldLayoutChg chg="add del replId">
          <pc:chgData name="Pete Smyth (2316422)" userId="S::2316422@student.uwtsd.ac.uk::a2616c6a-f6ed-404a-8b7d-58447d737bf6" providerId="AD" clId="Web-{8E22FF50-BB1B-1AB3-C072-8A6297711EDF}" dt="2024-02-29T14:20:13.501" v="55"/>
          <pc:sldLayoutMkLst>
            <pc:docMk/>
            <pc:sldMasterMk cId="2237989302" sldId="2147483672"/>
            <pc:sldLayoutMk cId="1184764515" sldId="2147483683"/>
          </pc:sldLayoutMkLst>
        </pc:sldLayoutChg>
      </pc:sldMasterChg>
      <pc:sldMasterChg chg="add del replId addSldLayout delSldLayout">
        <pc:chgData name="Pete Smyth (2316422)" userId="S::2316422@student.uwtsd.ac.uk::a2616c6a-f6ed-404a-8b7d-58447d737bf6" providerId="AD" clId="Web-{8E22FF50-BB1B-1AB3-C072-8A6297711EDF}" dt="2024-02-29T14:18:46.432" v="35"/>
        <pc:sldMasterMkLst>
          <pc:docMk/>
          <pc:sldMasterMk cId="2276793685" sldId="2147483672"/>
        </pc:sldMasterMkLst>
        <pc:sldLayoutChg chg="add del">
          <pc:chgData name="Pete Smyth (2316422)" userId="S::2316422@student.uwtsd.ac.uk::a2616c6a-f6ed-404a-8b7d-58447d737bf6" providerId="AD" clId="Web-{8E22FF50-BB1B-1AB3-C072-8A6297711EDF}" dt="2024-02-29T14:18:46.432" v="35"/>
          <pc:sldLayoutMkLst>
            <pc:docMk/>
            <pc:sldMasterMk cId="2276793685" sldId="2147483672"/>
            <pc:sldLayoutMk cId="3344318244" sldId="2147483673"/>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1550322036" sldId="2147483674"/>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3245321310" sldId="2147483675"/>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2409507183" sldId="2147483676"/>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2080526316" sldId="2147483677"/>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4264429867" sldId="2147483678"/>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3658111648" sldId="2147483679"/>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3982604696" sldId="2147483680"/>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1860761163" sldId="2147483681"/>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2471016188" sldId="2147483682"/>
          </pc:sldLayoutMkLst>
        </pc:sldLayoutChg>
        <pc:sldLayoutChg chg="add del replId">
          <pc:chgData name="Pete Smyth (2316422)" userId="S::2316422@student.uwtsd.ac.uk::a2616c6a-f6ed-404a-8b7d-58447d737bf6" providerId="AD" clId="Web-{8E22FF50-BB1B-1AB3-C072-8A6297711EDF}" dt="2024-02-29T14:18:46.432" v="35"/>
          <pc:sldLayoutMkLst>
            <pc:docMk/>
            <pc:sldMasterMk cId="2276793685" sldId="2147483672"/>
            <pc:sldLayoutMk cId="3191329396" sldId="2147483683"/>
          </pc:sldLayoutMkLst>
        </pc:sldLayoutChg>
      </pc:sldMasterChg>
      <pc:sldMasterChg chg="add del addSldLayout delSldLayout">
        <pc:chgData name="Pete Smyth (2316422)" userId="S::2316422@student.uwtsd.ac.uk::a2616c6a-f6ed-404a-8b7d-58447d737bf6" providerId="AD" clId="Web-{8E22FF50-BB1B-1AB3-C072-8A6297711EDF}" dt="2024-02-29T14:19:13.356" v="37"/>
        <pc:sldMasterMkLst>
          <pc:docMk/>
          <pc:sldMasterMk cId="3974622722" sldId="2147483698"/>
        </pc:sldMasterMkLst>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1081706" sldId="2147483687"/>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163707345" sldId="2147483688"/>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422227714" sldId="2147483689"/>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3249071996" sldId="2147483690"/>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2867493764" sldId="2147483691"/>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2808616878" sldId="2147483692"/>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1122603313" sldId="2147483693"/>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2600294752" sldId="2147483694"/>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206783502" sldId="2147483695"/>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1441954393" sldId="2147483696"/>
          </pc:sldLayoutMkLst>
        </pc:sldLayoutChg>
        <pc:sldLayoutChg chg="add del">
          <pc:chgData name="Pete Smyth (2316422)" userId="S::2316422@student.uwtsd.ac.uk::a2616c6a-f6ed-404a-8b7d-58447d737bf6" providerId="AD" clId="Web-{8E22FF50-BB1B-1AB3-C072-8A6297711EDF}" dt="2024-02-29T14:19:13.356" v="37"/>
          <pc:sldLayoutMkLst>
            <pc:docMk/>
            <pc:sldMasterMk cId="3974622722" sldId="2147483698"/>
            <pc:sldLayoutMk cId="887983723" sldId="2147483697"/>
          </pc:sldLayoutMkLst>
        </pc:sldLayoutChg>
      </pc:sldMasterChg>
      <pc:sldMasterChg chg="add del addSldLayout delSldLayout">
        <pc:chgData name="Pete Smyth (2316422)" userId="S::2316422@student.uwtsd.ac.uk::a2616c6a-f6ed-404a-8b7d-58447d737bf6" providerId="AD" clId="Web-{8E22FF50-BB1B-1AB3-C072-8A6297711EDF}" dt="2024-02-29T14:20:21.204" v="57"/>
        <pc:sldMasterMkLst>
          <pc:docMk/>
          <pc:sldMasterMk cId="4275067639" sldId="2147483711"/>
        </pc:sldMasterMkLst>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651747182" sldId="2147483700"/>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2200126648" sldId="2147483701"/>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84160594" sldId="2147483702"/>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795457615" sldId="2147483703"/>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27875142" sldId="2147483704"/>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2045052069" sldId="2147483705"/>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057940912" sldId="2147483706"/>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4164919982" sldId="2147483707"/>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716825863" sldId="2147483708"/>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3357203940" sldId="2147483709"/>
          </pc:sldLayoutMkLst>
        </pc:sldLayoutChg>
        <pc:sldLayoutChg chg="add del">
          <pc:chgData name="Pete Smyth (2316422)" userId="S::2316422@student.uwtsd.ac.uk::a2616c6a-f6ed-404a-8b7d-58447d737bf6" providerId="AD" clId="Web-{8E22FF50-BB1B-1AB3-C072-8A6297711EDF}" dt="2024-02-29T14:20:21.204" v="57"/>
          <pc:sldLayoutMkLst>
            <pc:docMk/>
            <pc:sldMasterMk cId="4275067639" sldId="2147483711"/>
            <pc:sldLayoutMk cId="2048369667" sldId="2147483710"/>
          </pc:sldLayoutMkLst>
        </pc:sldLayoutChg>
      </pc:sldMasterChg>
      <pc:sldMasterChg chg="add del addSldLayout delSldLayout">
        <pc:chgData name="Pete Smyth (2316422)" userId="S::2316422@student.uwtsd.ac.uk::a2616c6a-f6ed-404a-8b7d-58447d737bf6" providerId="AD" clId="Web-{8E22FF50-BB1B-1AB3-C072-8A6297711EDF}" dt="2024-02-29T14:19:18.684" v="39"/>
        <pc:sldMasterMkLst>
          <pc:docMk/>
          <pc:sldMasterMk cId="1888104982" sldId="2147483724"/>
        </pc:sldMasterMkLst>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453805749" sldId="2147483713"/>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1152802309" sldId="2147483714"/>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4049611261" sldId="2147483715"/>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2071691710" sldId="2147483716"/>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3706372084" sldId="2147483717"/>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3100926503" sldId="2147483718"/>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640675778" sldId="2147483719"/>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1171531448" sldId="2147483720"/>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2517674324" sldId="2147483721"/>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872669999" sldId="2147483722"/>
          </pc:sldLayoutMkLst>
        </pc:sldLayoutChg>
        <pc:sldLayoutChg chg="add del">
          <pc:chgData name="Pete Smyth (2316422)" userId="S::2316422@student.uwtsd.ac.uk::a2616c6a-f6ed-404a-8b7d-58447d737bf6" providerId="AD" clId="Web-{8E22FF50-BB1B-1AB3-C072-8A6297711EDF}" dt="2024-02-29T14:19:18.684" v="39"/>
          <pc:sldLayoutMkLst>
            <pc:docMk/>
            <pc:sldMasterMk cId="1888104982" sldId="2147483724"/>
            <pc:sldLayoutMk cId="1131178824" sldId="2147483723"/>
          </pc:sldLayoutMkLst>
        </pc:sldLayoutChg>
      </pc:sldMasterChg>
      <pc:sldMasterChg chg="add del addSldLayout delSldLayout">
        <pc:chgData name="Pete Smyth (2316422)" userId="S::2316422@student.uwtsd.ac.uk::a2616c6a-f6ed-404a-8b7d-58447d737bf6" providerId="AD" clId="Web-{8E22FF50-BB1B-1AB3-C072-8A6297711EDF}" dt="2024-02-29T14:18:20.024" v="27"/>
        <pc:sldMasterMkLst>
          <pc:docMk/>
          <pc:sldMasterMk cId="2631278886" sldId="2147483724"/>
        </pc:sldMasterMkLst>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208854949" sldId="2147483713"/>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2970747654" sldId="2147483714"/>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387586981" sldId="2147483715"/>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3886329692" sldId="2147483716"/>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4224024945" sldId="2147483717"/>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1461587577" sldId="2147483718"/>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3665399659" sldId="2147483719"/>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148491113" sldId="2147483720"/>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3294991189" sldId="2147483721"/>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2623211884" sldId="2147483722"/>
          </pc:sldLayoutMkLst>
        </pc:sldLayoutChg>
        <pc:sldLayoutChg chg="add del">
          <pc:chgData name="Pete Smyth (2316422)" userId="S::2316422@student.uwtsd.ac.uk::a2616c6a-f6ed-404a-8b7d-58447d737bf6" providerId="AD" clId="Web-{8E22FF50-BB1B-1AB3-C072-8A6297711EDF}" dt="2024-02-29T14:18:20.024" v="27"/>
          <pc:sldLayoutMkLst>
            <pc:docMk/>
            <pc:sldMasterMk cId="2631278886" sldId="2147483724"/>
            <pc:sldLayoutMk cId="2848766601" sldId="2147483723"/>
          </pc:sldLayoutMkLst>
        </pc:sldLayoutChg>
      </pc:sldMasterChg>
      <pc:sldMasterChg chg="add del addSldLayout delSldLayout">
        <pc:chgData name="Pete Smyth (2316422)" userId="S::2316422@student.uwtsd.ac.uk::a2616c6a-f6ed-404a-8b7d-58447d737bf6" providerId="AD" clId="Web-{8E22FF50-BB1B-1AB3-C072-8A6297711EDF}" dt="2024-02-29T14:19:39.811" v="41"/>
        <pc:sldMasterMkLst>
          <pc:docMk/>
          <pc:sldMasterMk cId="2158476988" sldId="2147483750"/>
        </pc:sldMasterMkLst>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1715216006" sldId="2147483739"/>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1704185288" sldId="2147483740"/>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1344630550" sldId="2147483741"/>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2547803755" sldId="2147483742"/>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2802693635" sldId="2147483743"/>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2102499502" sldId="2147483744"/>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1801543730" sldId="2147483745"/>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722375289" sldId="2147483746"/>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525774248" sldId="2147483747"/>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2774867551" sldId="2147483748"/>
          </pc:sldLayoutMkLst>
        </pc:sldLayoutChg>
        <pc:sldLayoutChg chg="add del">
          <pc:chgData name="Pete Smyth (2316422)" userId="S::2316422@student.uwtsd.ac.uk::a2616c6a-f6ed-404a-8b7d-58447d737bf6" providerId="AD" clId="Web-{8E22FF50-BB1B-1AB3-C072-8A6297711EDF}" dt="2024-02-29T14:19:39.811" v="41"/>
          <pc:sldLayoutMkLst>
            <pc:docMk/>
            <pc:sldMasterMk cId="2158476988" sldId="2147483750"/>
            <pc:sldLayoutMk cId="2056872063" sldId="2147483749"/>
          </pc:sldLayoutMkLst>
        </pc:sldLayoutChg>
      </pc:sldMasterChg>
      <pc:sldMasterChg chg="add addSldLayout">
        <pc:chgData name="Pete Smyth (2316422)" userId="S::2316422@student.uwtsd.ac.uk::a2616c6a-f6ed-404a-8b7d-58447d737bf6" providerId="AD" clId="Web-{8E22FF50-BB1B-1AB3-C072-8A6297711EDF}" dt="2024-02-29T14:20:21.314" v="58"/>
        <pc:sldMasterMkLst>
          <pc:docMk/>
          <pc:sldMasterMk cId="161890666" sldId="2147483764"/>
        </pc:sldMasterMkLst>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3183006501" sldId="2147483753"/>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677009542" sldId="2147483754"/>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2991426450" sldId="2147483755"/>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788538060" sldId="2147483756"/>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2830134764" sldId="2147483757"/>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9215297" sldId="2147483758"/>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2969513355" sldId="2147483759"/>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3850402684" sldId="2147483760"/>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1479417755" sldId="2147483761"/>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4090622586" sldId="2147483762"/>
          </pc:sldLayoutMkLst>
        </pc:sldLayoutChg>
        <pc:sldLayoutChg chg="add">
          <pc:chgData name="Pete Smyth (2316422)" userId="S::2316422@student.uwtsd.ac.uk::a2616c6a-f6ed-404a-8b7d-58447d737bf6" providerId="AD" clId="Web-{8E22FF50-BB1B-1AB3-C072-8A6297711EDF}" dt="2024-02-29T14:20:21.314" v="58"/>
          <pc:sldLayoutMkLst>
            <pc:docMk/>
            <pc:sldMasterMk cId="161890666" sldId="2147483764"/>
            <pc:sldLayoutMk cId="1036211949" sldId="2147483763"/>
          </pc:sldLayoutMkLst>
        </pc:sldLayoutChg>
      </pc:sldMasterChg>
    </pc:docChg>
  </pc:docChgLst>
  <pc:docChgLst>
    <pc:chgData name="Serigne Sarr (2317649)" userId="S::2317649@student.uwtsd.ac.uk::f3ab8036-7547-4952-866c-b29db385fd29" providerId="AD" clId="Web-{57E79968-8F47-4042-5F8D-8F0A08F9D63F}"/>
    <pc:docChg chg="modSld">
      <pc:chgData name="Serigne Sarr (2317649)" userId="S::2317649@student.uwtsd.ac.uk::f3ab8036-7547-4952-866c-b29db385fd29" providerId="AD" clId="Web-{57E79968-8F47-4042-5F8D-8F0A08F9D63F}" dt="2024-03-17T18:07:35.998" v="42" actId="14100"/>
      <pc:docMkLst>
        <pc:docMk/>
      </pc:docMkLst>
      <pc:sldChg chg="modSp">
        <pc:chgData name="Serigne Sarr (2317649)" userId="S::2317649@student.uwtsd.ac.uk::f3ab8036-7547-4952-866c-b29db385fd29" providerId="AD" clId="Web-{57E79968-8F47-4042-5F8D-8F0A08F9D63F}" dt="2024-03-17T18:07:35.998" v="42" actId="14100"/>
        <pc:sldMkLst>
          <pc:docMk/>
          <pc:sldMk cId="4087465262" sldId="270"/>
        </pc:sldMkLst>
        <pc:spChg chg="mod">
          <ac:chgData name="Serigne Sarr (2317649)" userId="S::2317649@student.uwtsd.ac.uk::f3ab8036-7547-4952-866c-b29db385fd29" providerId="AD" clId="Web-{57E79968-8F47-4042-5F8D-8F0A08F9D63F}" dt="2024-03-17T18:07:35.998" v="42" actId="14100"/>
          <ac:spMkLst>
            <pc:docMk/>
            <pc:sldMk cId="4087465262" sldId="270"/>
            <ac:spMk id="3" creationId="{82964555-50AE-AE52-B1D0-6E05C8AF2DC2}"/>
          </ac:spMkLst>
        </pc:spChg>
      </pc:sldChg>
      <pc:sldChg chg="modSp">
        <pc:chgData name="Serigne Sarr (2317649)" userId="S::2317649@student.uwtsd.ac.uk::f3ab8036-7547-4952-866c-b29db385fd29" providerId="AD" clId="Web-{57E79968-8F47-4042-5F8D-8F0A08F9D63F}" dt="2024-03-17T18:06:48.809" v="39" actId="20577"/>
        <pc:sldMkLst>
          <pc:docMk/>
          <pc:sldMk cId="1782870997" sldId="273"/>
        </pc:sldMkLst>
        <pc:spChg chg="mod">
          <ac:chgData name="Serigne Sarr (2317649)" userId="S::2317649@student.uwtsd.ac.uk::f3ab8036-7547-4952-866c-b29db385fd29" providerId="AD" clId="Web-{57E79968-8F47-4042-5F8D-8F0A08F9D63F}" dt="2024-03-17T18:06:48.809" v="39" actId="20577"/>
          <ac:spMkLst>
            <pc:docMk/>
            <pc:sldMk cId="1782870997" sldId="273"/>
            <ac:spMk id="2" creationId="{4B1E2C7F-0CEC-F496-EF19-78158C89EFC6}"/>
          </ac:spMkLst>
        </pc:spChg>
      </pc:sldChg>
    </pc:docChg>
  </pc:docChgLst>
  <pc:docChgLst>
    <pc:chgData name="Pete Smyth (2316422)" userId="S::2316422@student.uwtsd.ac.uk::a2616c6a-f6ed-404a-8b7d-58447d737bf6" providerId="AD" clId="Web-{BAC0A3BA-498C-EACF-A66F-88D7A2D954CD}"/>
    <pc:docChg chg="modSld">
      <pc:chgData name="Pete Smyth (2316422)" userId="S::2316422@student.uwtsd.ac.uk::a2616c6a-f6ed-404a-8b7d-58447d737bf6" providerId="AD" clId="Web-{BAC0A3BA-498C-EACF-A66F-88D7A2D954CD}" dt="2024-03-16T20:50:37.115" v="214" actId="14100"/>
      <pc:docMkLst>
        <pc:docMk/>
      </pc:docMkLst>
      <pc:sldChg chg="addSp delSp modSp">
        <pc:chgData name="Pete Smyth (2316422)" userId="S::2316422@student.uwtsd.ac.uk::a2616c6a-f6ed-404a-8b7d-58447d737bf6" providerId="AD" clId="Web-{BAC0A3BA-498C-EACF-A66F-88D7A2D954CD}" dt="2024-03-16T20:50:37.115" v="214" actId="14100"/>
        <pc:sldMkLst>
          <pc:docMk/>
          <pc:sldMk cId="1225505802" sldId="258"/>
        </pc:sldMkLst>
        <pc:spChg chg="mod">
          <ac:chgData name="Pete Smyth (2316422)" userId="S::2316422@student.uwtsd.ac.uk::a2616c6a-f6ed-404a-8b7d-58447d737bf6" providerId="AD" clId="Web-{BAC0A3BA-498C-EACF-A66F-88D7A2D954CD}" dt="2024-03-16T20:50:37.115" v="214" actId="14100"/>
          <ac:spMkLst>
            <pc:docMk/>
            <pc:sldMk cId="1225505802" sldId="258"/>
            <ac:spMk id="2" creationId="{69B2F223-3DEC-5569-CEAB-B56E10C4888E}"/>
          </ac:spMkLst>
        </pc:spChg>
        <pc:spChg chg="del mod">
          <ac:chgData name="Pete Smyth (2316422)" userId="S::2316422@student.uwtsd.ac.uk::a2616c6a-f6ed-404a-8b7d-58447d737bf6" providerId="AD" clId="Web-{BAC0A3BA-498C-EACF-A66F-88D7A2D954CD}" dt="2024-03-16T20:50:26.052" v="212"/>
          <ac:spMkLst>
            <pc:docMk/>
            <pc:sldMk cId="1225505802" sldId="258"/>
            <ac:spMk id="3" creationId="{E7F4A217-1A4C-FA22-BB8F-63514885F4A6}"/>
          </ac:spMkLst>
        </pc:spChg>
        <pc:spChg chg="add del mod">
          <ac:chgData name="Pete Smyth (2316422)" userId="S::2316422@student.uwtsd.ac.uk::a2616c6a-f6ed-404a-8b7d-58447d737bf6" providerId="AD" clId="Web-{BAC0A3BA-498C-EACF-A66F-88D7A2D954CD}" dt="2024-03-16T20:50:31.661" v="213"/>
          <ac:spMkLst>
            <pc:docMk/>
            <pc:sldMk cId="1225505802" sldId="258"/>
            <ac:spMk id="16" creationId="{F9A13134-9FD7-1ADD-4115-AE9599BC8661}"/>
          </ac:spMkLst>
        </pc:spChg>
        <pc:graphicFrameChg chg="add del mod">
          <ac:chgData name="Pete Smyth (2316422)" userId="S::2316422@student.uwtsd.ac.uk::a2616c6a-f6ed-404a-8b7d-58447d737bf6" providerId="AD" clId="Web-{BAC0A3BA-498C-EACF-A66F-88D7A2D954CD}" dt="2024-03-16T20:43:01.135" v="173"/>
          <ac:graphicFrameMkLst>
            <pc:docMk/>
            <pc:sldMk cId="1225505802" sldId="258"/>
            <ac:graphicFrameMk id="8" creationId="{AC213E15-02BA-0FE3-3378-981DA43A7A13}"/>
          </ac:graphicFrameMkLst>
        </pc:graphicFrameChg>
        <pc:graphicFrameChg chg="add del mod">
          <ac:chgData name="Pete Smyth (2316422)" userId="S::2316422@student.uwtsd.ac.uk::a2616c6a-f6ed-404a-8b7d-58447d737bf6" providerId="AD" clId="Web-{BAC0A3BA-498C-EACF-A66F-88D7A2D954CD}" dt="2024-03-16T20:43:07.823" v="177"/>
          <ac:graphicFrameMkLst>
            <pc:docMk/>
            <pc:sldMk cId="1225505802" sldId="258"/>
            <ac:graphicFrameMk id="10" creationId="{2E9FAB5C-666F-4A8D-00A6-FD39E2324B63}"/>
          </ac:graphicFrameMkLst>
        </pc:graphicFrameChg>
        <pc:graphicFrameChg chg="add del mod">
          <ac:chgData name="Pete Smyth (2316422)" userId="S::2316422@student.uwtsd.ac.uk::a2616c6a-f6ed-404a-8b7d-58447d737bf6" providerId="AD" clId="Web-{BAC0A3BA-498C-EACF-A66F-88D7A2D954CD}" dt="2024-03-16T20:44:10.452" v="183"/>
          <ac:graphicFrameMkLst>
            <pc:docMk/>
            <pc:sldMk cId="1225505802" sldId="258"/>
            <ac:graphicFrameMk id="12" creationId="{B01ED50D-CFF4-30EA-40A9-A5C03DDC2BCB}"/>
          </ac:graphicFrameMkLst>
        </pc:graphicFrameChg>
        <pc:graphicFrameChg chg="add del mod modGraphic">
          <ac:chgData name="Pete Smyth (2316422)" userId="S::2316422@student.uwtsd.ac.uk::a2616c6a-f6ed-404a-8b7d-58447d737bf6" providerId="AD" clId="Web-{BAC0A3BA-498C-EACF-A66F-88D7A2D954CD}" dt="2024-03-16T20:44:24.890" v="197"/>
          <ac:graphicFrameMkLst>
            <pc:docMk/>
            <pc:sldMk cId="1225505802" sldId="258"/>
            <ac:graphicFrameMk id="14" creationId="{A2015D23-39FB-00D3-C4B9-C1B9A6124ACA}"/>
          </ac:graphicFrameMkLst>
        </pc:graphicFrameChg>
      </pc:sldChg>
      <pc:sldChg chg="modSp modCm">
        <pc:chgData name="Pete Smyth (2316422)" userId="S::2316422@student.uwtsd.ac.uk::a2616c6a-f6ed-404a-8b7d-58447d737bf6" providerId="AD" clId="Web-{BAC0A3BA-498C-EACF-A66F-88D7A2D954CD}" dt="2024-03-16T20:39:04.371" v="161" actId="20577"/>
        <pc:sldMkLst>
          <pc:docMk/>
          <pc:sldMk cId="3317613277" sldId="263"/>
        </pc:sldMkLst>
        <pc:spChg chg="mod">
          <ac:chgData name="Pete Smyth (2316422)" userId="S::2316422@student.uwtsd.ac.uk::a2616c6a-f6ed-404a-8b7d-58447d737bf6" providerId="AD" clId="Web-{BAC0A3BA-498C-EACF-A66F-88D7A2D954CD}" dt="2024-03-16T20:39:04.371" v="161" actId="20577"/>
          <ac:spMkLst>
            <pc:docMk/>
            <pc:sldMk cId="3317613277" sldId="263"/>
            <ac:spMk id="11" creationId="{2201C470-2117-41C0-93A6-C3576F86B695}"/>
          </ac:spMkLst>
        </pc:spChg>
        <pc:extLst>
          <p:ext xmlns:p="http://schemas.openxmlformats.org/presentationml/2006/main" uri="{D6D511B9-2390-475A-947B-AFAB55BFBCF1}">
            <pc226:cmChg xmlns:pc226="http://schemas.microsoft.com/office/powerpoint/2022/06/main/command" chg="">
              <pc226:chgData name="Pete Smyth (2316422)" userId="S::2316422@student.uwtsd.ac.uk::a2616c6a-f6ed-404a-8b7d-58447d737bf6" providerId="AD" clId="Web-{BAC0A3BA-498C-EACF-A66F-88D7A2D954CD}" dt="2024-03-16T20:38:48.152" v="159"/>
              <pc2:cmMkLst xmlns:pc2="http://schemas.microsoft.com/office/powerpoint/2019/9/main/command">
                <pc:docMk/>
                <pc:sldMk cId="3317613277" sldId="263"/>
                <pc2:cmMk id="{854EA867-E5A3-40F0-96BA-0073CDB6E428}"/>
              </pc2:cmMkLst>
              <pc226:cmRplyChg chg="add">
                <pc226:chgData name="Pete Smyth (2316422)" userId="S::2316422@student.uwtsd.ac.uk::a2616c6a-f6ed-404a-8b7d-58447d737bf6" providerId="AD" clId="Web-{BAC0A3BA-498C-EACF-A66F-88D7A2D954CD}" dt="2024-03-16T20:38:48.152" v="159"/>
                <pc2:cmRplyMkLst xmlns:pc2="http://schemas.microsoft.com/office/powerpoint/2019/9/main/command">
                  <pc:docMk/>
                  <pc:sldMk cId="3317613277" sldId="263"/>
                  <pc2:cmMk id="{854EA867-E5A3-40F0-96BA-0073CDB6E428}"/>
                  <pc2:cmRplyMk id="{34873689-E5B5-4F58-8323-7AC8E0425F39}"/>
                </pc2:cmRplyMkLst>
              </pc226:cmRplyChg>
            </pc226:cmChg>
          </p:ext>
        </pc:extLst>
      </pc:sldChg>
      <pc:sldChg chg="modSp">
        <pc:chgData name="Pete Smyth (2316422)" userId="S::2316422@student.uwtsd.ac.uk::a2616c6a-f6ed-404a-8b7d-58447d737bf6" providerId="AD" clId="Web-{BAC0A3BA-498C-EACF-A66F-88D7A2D954CD}" dt="2024-03-16T20:25:59.212" v="132" actId="1076"/>
        <pc:sldMkLst>
          <pc:docMk/>
          <pc:sldMk cId="3625519641" sldId="272"/>
        </pc:sldMkLst>
        <pc:spChg chg="mod">
          <ac:chgData name="Pete Smyth (2316422)" userId="S::2316422@student.uwtsd.ac.uk::a2616c6a-f6ed-404a-8b7d-58447d737bf6" providerId="AD" clId="Web-{BAC0A3BA-498C-EACF-A66F-88D7A2D954CD}" dt="2024-03-16T20:25:59.212" v="132" actId="1076"/>
          <ac:spMkLst>
            <pc:docMk/>
            <pc:sldMk cId="3625519641" sldId="272"/>
            <ac:spMk id="2" creationId="{FEE9ACAB-3E80-B311-1E09-ABCDFCA11C20}"/>
          </ac:spMkLst>
        </pc:spChg>
      </pc:sldChg>
      <pc:sldChg chg="addSp delSp modSp">
        <pc:chgData name="Pete Smyth (2316422)" userId="S::2316422@student.uwtsd.ac.uk::a2616c6a-f6ed-404a-8b7d-58447d737bf6" providerId="AD" clId="Web-{BAC0A3BA-498C-EACF-A66F-88D7A2D954CD}" dt="2024-03-16T20:28:31.637" v="141" actId="1076"/>
        <pc:sldMkLst>
          <pc:docMk/>
          <pc:sldMk cId="333300971" sldId="275"/>
        </pc:sldMkLst>
        <pc:spChg chg="mod">
          <ac:chgData name="Pete Smyth (2316422)" userId="S::2316422@student.uwtsd.ac.uk::a2616c6a-f6ed-404a-8b7d-58447d737bf6" providerId="AD" clId="Web-{BAC0A3BA-498C-EACF-A66F-88D7A2D954CD}" dt="2024-03-16T20:21:13.550" v="87" actId="1076"/>
          <ac:spMkLst>
            <pc:docMk/>
            <pc:sldMk cId="333300971" sldId="275"/>
            <ac:spMk id="5" creationId="{1C34B150-E95A-D48C-2B73-04C96DFF81D2}"/>
          </ac:spMkLst>
        </pc:spChg>
        <pc:spChg chg="mod">
          <ac:chgData name="Pete Smyth (2316422)" userId="S::2316422@student.uwtsd.ac.uk::a2616c6a-f6ed-404a-8b7d-58447d737bf6" providerId="AD" clId="Web-{BAC0A3BA-498C-EACF-A66F-88D7A2D954CD}" dt="2024-03-16T20:19:29.516" v="6" actId="1076"/>
          <ac:spMkLst>
            <pc:docMk/>
            <pc:sldMk cId="333300971" sldId="275"/>
            <ac:spMk id="6" creationId="{070FB0E7-6C58-97D4-9958-BC3A30E957BB}"/>
          </ac:spMkLst>
        </pc:spChg>
        <pc:spChg chg="mod">
          <ac:chgData name="Pete Smyth (2316422)" userId="S::2316422@student.uwtsd.ac.uk::a2616c6a-f6ed-404a-8b7d-58447d737bf6" providerId="AD" clId="Web-{BAC0A3BA-498C-EACF-A66F-88D7A2D954CD}" dt="2024-03-16T20:27:01.494" v="138" actId="1076"/>
          <ac:spMkLst>
            <pc:docMk/>
            <pc:sldMk cId="333300971" sldId="275"/>
            <ac:spMk id="7" creationId="{D8A42296-EAC3-DEB5-6ABB-D66F84F24897}"/>
          </ac:spMkLst>
        </pc:spChg>
        <pc:graphicFrameChg chg="add del mod modGraphic">
          <ac:chgData name="Pete Smyth (2316422)" userId="S::2316422@student.uwtsd.ac.uk::a2616c6a-f6ed-404a-8b7d-58447d737bf6" providerId="AD" clId="Web-{BAC0A3BA-498C-EACF-A66F-88D7A2D954CD}" dt="2024-03-16T20:26:46.463" v="135"/>
          <ac:graphicFrameMkLst>
            <pc:docMk/>
            <pc:sldMk cId="333300971" sldId="275"/>
            <ac:graphicFrameMk id="8" creationId="{54675B84-B570-9A53-6743-0A640F1797A8}"/>
          </ac:graphicFrameMkLst>
        </pc:graphicFrameChg>
        <pc:picChg chg="del">
          <ac:chgData name="Pete Smyth (2316422)" userId="S::2316422@student.uwtsd.ac.uk::a2616c6a-f6ed-404a-8b7d-58447d737bf6" providerId="AD" clId="Web-{BAC0A3BA-498C-EACF-A66F-88D7A2D954CD}" dt="2024-03-16T20:18:47.343" v="0"/>
          <ac:picMkLst>
            <pc:docMk/>
            <pc:sldMk cId="333300971" sldId="275"/>
            <ac:picMk id="2" creationId="{5AC68F37-19D9-F814-10AA-545472B80F60}"/>
          </ac:picMkLst>
        </pc:picChg>
        <pc:picChg chg="add del mod">
          <ac:chgData name="Pete Smyth (2316422)" userId="S::2316422@student.uwtsd.ac.uk::a2616c6a-f6ed-404a-8b7d-58447d737bf6" providerId="AD" clId="Web-{BAC0A3BA-498C-EACF-A66F-88D7A2D954CD}" dt="2024-03-16T20:27:15.776" v="139"/>
          <ac:picMkLst>
            <pc:docMk/>
            <pc:sldMk cId="333300971" sldId="275"/>
            <ac:picMk id="3" creationId="{1F8FD542-607C-4EB5-A6B6-03FABA779CD0}"/>
          </ac:picMkLst>
        </pc:picChg>
        <pc:picChg chg="add mod">
          <ac:chgData name="Pete Smyth (2316422)" userId="S::2316422@student.uwtsd.ac.uk::a2616c6a-f6ed-404a-8b7d-58447d737bf6" providerId="AD" clId="Web-{BAC0A3BA-498C-EACF-A66F-88D7A2D954CD}" dt="2024-03-16T20:28:31.637" v="141" actId="1076"/>
          <ac:picMkLst>
            <pc:docMk/>
            <pc:sldMk cId="333300971" sldId="275"/>
            <ac:picMk id="9" creationId="{0AD2ADAC-6889-8CD3-399B-8B090DB23BCE}"/>
          </ac:picMkLst>
        </pc:picChg>
      </pc:sldChg>
      <pc:sldChg chg="modSp">
        <pc:chgData name="Pete Smyth (2316422)" userId="S::2316422@student.uwtsd.ac.uk::a2616c6a-f6ed-404a-8b7d-58447d737bf6" providerId="AD" clId="Web-{BAC0A3BA-498C-EACF-A66F-88D7A2D954CD}" dt="2024-03-16T20:34:46.160" v="145" actId="20577"/>
        <pc:sldMkLst>
          <pc:docMk/>
          <pc:sldMk cId="134962837" sldId="276"/>
        </pc:sldMkLst>
        <pc:spChg chg="mod">
          <ac:chgData name="Pete Smyth (2316422)" userId="S::2316422@student.uwtsd.ac.uk::a2616c6a-f6ed-404a-8b7d-58447d737bf6" providerId="AD" clId="Web-{BAC0A3BA-498C-EACF-A66F-88D7A2D954CD}" dt="2024-03-16T20:34:46.160" v="145" actId="20577"/>
          <ac:spMkLst>
            <pc:docMk/>
            <pc:sldMk cId="134962837" sldId="276"/>
            <ac:spMk id="9" creationId="{9DD014AC-D983-6BD2-A87C-96131CB2D539}"/>
          </ac:spMkLst>
        </pc:spChg>
      </pc:sldChg>
    </pc:docChg>
  </pc:docChgLst>
</pc:chgInfo>
</file>

<file path=ppt/comments/modernComment_10A_DEE89BA3.xml><?xml version="1.0" encoding="utf-8"?>
<p188:cmLst xmlns:a="http://schemas.openxmlformats.org/drawingml/2006/main" xmlns:r="http://schemas.openxmlformats.org/officeDocument/2006/relationships" xmlns:p188="http://schemas.microsoft.com/office/powerpoint/2018/8/main">
  <p188:cm id="{85461BA1-C697-492E-91DF-9EB0CA79885A}" authorId="{9CD68910-DBF5-3DB4-9736-FEE82018C6E0}" created="2024-03-13T21:33:39.093">
    <pc:sldMkLst xmlns:pc="http://schemas.microsoft.com/office/powerpoint/2013/main/command">
      <pc:docMk/>
      <pc:sldMk cId="3739786147" sldId="266"/>
    </pc:sldMkLst>
    <p188:txBody>
      <a:bodyPr/>
      <a:lstStyle/>
      <a:p>
        <a:r>
          <a:rPr lang="en-US"/>
          <a:t>[@Simon Rees (0151968)] please re-number quote as 2. Can bit at bottom just be in the reference at end?</a:t>
        </a:r>
      </a:p>
    </p188:txBody>
    <p188:extLst>
      <p:ext xmlns:p="http://schemas.openxmlformats.org/presentationml/2006/main" uri="{57CB4572-C831-44C2-8A1C-0ADB6CCDFE69}">
        <p223:reactions xmlns:p223="http://schemas.microsoft.com/office/powerpoint/2022/03/main">
          <p223:rxn type="👍">
            <p223:instance time="2024-03-14T16:03:27.415" authorId="{520CA0C0-A05D-8816-3A51-3315BD468E7D}"/>
            <p223:instance time="2024-03-14T20:11:25.234" authorId="{9CD68910-DBF5-3DB4-9736-FEE82018C6E0}"/>
          </p223:rxn>
        </p223:reactions>
      </p:ext>
    </p188:extLst>
  </p188:cm>
  <p188:cm id="{CFDFE0A6-7939-4193-8A4B-EF4CE5C93539}" authorId="{9CD68910-DBF5-3DB4-9736-FEE82018C6E0}" created="2024-03-15T15:40:10.014">
    <pc:sldMkLst xmlns:pc="http://schemas.microsoft.com/office/powerpoint/2013/main/command">
      <pc:docMk/>
      <pc:sldMk cId="3739786147" sldId="266"/>
    </pc:sldMkLst>
    <p188:txBody>
      <a:bodyPr/>
      <a:lstStyle/>
      <a:p>
        <a:r>
          <a:rPr lang="en-US"/>
          <a:t>Changed title: apps to applications. </a:t>
        </a:r>
      </a:p>
    </p188:txBody>
    <p188:extLst>
      <p:ext xmlns:p="http://schemas.openxmlformats.org/presentationml/2006/main" uri="{57CB4572-C831-44C2-8A1C-0ADB6CCDFE69}">
        <p223:reactions xmlns:p223="http://schemas.microsoft.com/office/powerpoint/2022/03/main">
          <p223:rxn type="👍">
            <p223:instance time="2024-03-17T19:24:50.666" authorId="{520CA0C0-A05D-8816-3A51-3315BD468E7D}"/>
          </p223:rxn>
        </p223:reactions>
      </p:ext>
    </p188:extLst>
  </p188:cm>
</p188:cmLst>
</file>

<file path=ppt/comments/modernComment_10B_B0AEE0A7.xml><?xml version="1.0" encoding="utf-8"?>
<p188:cmLst xmlns:a="http://schemas.openxmlformats.org/drawingml/2006/main" xmlns:r="http://schemas.openxmlformats.org/officeDocument/2006/relationships" xmlns:p188="http://schemas.microsoft.com/office/powerpoint/2018/8/main">
  <p188:cm id="{02E44EFB-EF83-4ED4-A33C-1DE6694F3B0A}" authorId="{9CD68910-DBF5-3DB4-9736-FEE82018C6E0}" created="2024-03-15T13:55:53.775">
    <pc:sldMkLst xmlns:pc="http://schemas.microsoft.com/office/powerpoint/2013/main/command">
      <pc:docMk/>
      <pc:sldMk cId="2964250791" sldId="267"/>
    </pc:sldMkLst>
    <p188:txBody>
      <a:bodyPr/>
      <a:lstStyle/>
      <a:p>
        <a:r>
          <a:rPr lang="en-US"/>
          <a:t>Please sort reference</a:t>
        </a:r>
      </a:p>
    </p188:txBody>
    <p188:extLst>
      <p:ext xmlns:p="http://schemas.openxmlformats.org/presentationml/2006/main" uri="{57CB4572-C831-44C2-8A1C-0ADB6CCDFE69}">
        <p223:reactions xmlns:p223="http://schemas.microsoft.com/office/powerpoint/2022/03/main">
          <p223:rxn type="👍">
            <p223:instance time="2024-03-15T14:45:00.435" authorId="{520CA0C0-A05D-8816-3A51-3315BD468E7D}"/>
          </p223:rxn>
        </p223:reactions>
      </p:ext>
    </p188:extLst>
  </p188:cm>
</p188:cmLst>
</file>

<file path=ppt/comments/modernComment_10C_35811800.xml><?xml version="1.0" encoding="utf-8"?>
<p188:cmLst xmlns:a="http://schemas.openxmlformats.org/drawingml/2006/main" xmlns:r="http://schemas.openxmlformats.org/officeDocument/2006/relationships" xmlns:p188="http://schemas.microsoft.com/office/powerpoint/2018/8/main">
  <p188:cm id="{9D27D3DB-0BBC-4F9C-8D56-EFFBED68E979}" authorId="{9CD68910-DBF5-3DB4-9736-FEE82018C6E0}" created="2024-03-15T13:58:37.061">
    <ac:deMkLst xmlns:ac="http://schemas.microsoft.com/office/drawing/2013/main/command">
      <pc:docMk xmlns:pc="http://schemas.microsoft.com/office/powerpoint/2013/main/command"/>
      <pc:sldMk xmlns:pc="http://schemas.microsoft.com/office/powerpoint/2013/main/command" cId="897652736" sldId="268"/>
      <ac:spMk id="7" creationId="{200F08BD-D547-8293-8B7D-28D9691FAFBC}"/>
    </ac:deMkLst>
    <p188:txBody>
      <a:bodyPr/>
      <a:lstStyle/>
      <a:p>
        <a:r>
          <a:rPr lang="en-US"/>
          <a:t>same again with reference</a:t>
        </a:r>
      </a:p>
    </p188:txBody>
    <p188:extLst>
      <p:ext xmlns:p="http://schemas.openxmlformats.org/presentationml/2006/main" uri="{57CB4572-C831-44C2-8A1C-0ADB6CCDFE69}">
        <p223:reactions xmlns:p223="http://schemas.microsoft.com/office/powerpoint/2022/03/main">
          <p223:rxn type="👍">
            <p223:instance time="2024-03-15T14:54:25.212" authorId="{520CA0C0-A05D-8816-3A51-3315BD468E7D}"/>
          </p223:rxn>
        </p223:reactions>
      </p:ext>
    </p188:extLst>
  </p188:cm>
</p188:cmLst>
</file>

<file path=ppt/comments/modernComment_10E_F3A1C52E.xml><?xml version="1.0" encoding="utf-8"?>
<p188:cmLst xmlns:a="http://schemas.openxmlformats.org/drawingml/2006/main" xmlns:r="http://schemas.openxmlformats.org/officeDocument/2006/relationships" xmlns:p188="http://schemas.microsoft.com/office/powerpoint/2018/8/main">
  <p188:cm id="{8A8589CD-3576-4463-865C-A941D7D79445}" authorId="{9CD68910-DBF5-3DB4-9736-FEE82018C6E0}" created="2024-03-15T13:56:34.558">
    <ac:deMkLst xmlns:ac="http://schemas.microsoft.com/office/drawing/2013/main/command">
      <pc:docMk xmlns:pc="http://schemas.microsoft.com/office/powerpoint/2013/main/command"/>
      <pc:sldMk xmlns:pc="http://schemas.microsoft.com/office/powerpoint/2013/main/command" cId="4087465262" sldId="270"/>
      <ac:spMk id="3" creationId="{82964555-50AE-AE52-B1D0-6E05C8AF2DC2}"/>
    </ac:deMkLst>
    <p188:replyLst>
      <p188:reply id="{3B12ECED-A6C7-4AEF-95D7-806E6907B209}" authorId="{9ABEAC87-1ED2-6260-7B6C-2A3BA7C11CF1}" created="2024-03-17T17:59:28.606">
        <p188:txBody>
          <a:bodyPr/>
          <a:lstStyle/>
          <a:p>
            <a:r>
              <a:rPr lang="en-US"/>
              <a:t> By effectively managing application control, organizations can proactively reduce the likelihood of security incidents and unauthorized access, thus contributing significantly to risk mitigation efforts. </a:t>
            </a:r>
          </a:p>
        </p188:txBody>
        <p188:extLst>
          <p:ext xmlns:p="http://schemas.openxmlformats.org/presentationml/2006/main" uri="{57CB4572-C831-44C2-8A1C-0ADB6CCDFE69}">
            <p223:reactions xmlns:p223="http://schemas.microsoft.com/office/powerpoint/2022/03/main">
              <p223:rxn type="👍">
                <p223:instance time="2024-03-17T18:46:46.832" authorId="{9CD68910-DBF5-3DB4-9736-FEE82018C6E0}"/>
              </p223:rxn>
            </p223:reactions>
          </p:ext>
        </p188:extLst>
      </p188:reply>
    </p188:replyLst>
    <p188:txBody>
      <a:bodyPr/>
      <a:lstStyle/>
      <a:p>
        <a:r>
          <a:rPr lang="en-US"/>
          <a:t>Add quote here please [@Serigne Sarr (2317649)] </a:t>
        </a:r>
      </a:p>
    </p188:txBody>
    <p188:extLst>
      <p:ext xmlns:p="http://schemas.openxmlformats.org/presentationml/2006/main" uri="{57CB4572-C831-44C2-8A1C-0ADB6CCDFE69}">
        <p223:reactions xmlns:p223="http://schemas.microsoft.com/office/powerpoint/2022/03/main">
          <p223:rxn type="👍">
            <p223:instance time="2024-03-16T02:04:53.609" authorId="{9ABEAC87-1ED2-6260-7B6C-2A3BA7C11CF1}"/>
          </p223:rxn>
        </p223:reactions>
      </p:ext>
    </p188:extLst>
  </p188:cm>
</p188:cmLst>
</file>

<file path=ppt/comments/modernComment_104_B9D8AA70.xml><?xml version="1.0" encoding="utf-8"?>
<p188:cmLst xmlns:a="http://schemas.openxmlformats.org/drawingml/2006/main" xmlns:r="http://schemas.openxmlformats.org/officeDocument/2006/relationships" xmlns:p188="http://schemas.microsoft.com/office/powerpoint/2018/8/main">
  <p188:cm id="{561D131A-53F2-40EA-B639-81D7A8D32283}" authorId="{9CD68910-DBF5-3DB4-9736-FEE82018C6E0}" created="2024-03-15T15:40:40.936">
    <ac:deMkLst xmlns:ac="http://schemas.microsoft.com/office/drawing/2013/main/command">
      <pc:docMk xmlns:pc="http://schemas.microsoft.com/office/powerpoint/2013/main/command"/>
      <pc:sldMk xmlns:pc="http://schemas.microsoft.com/office/powerpoint/2013/main/command" cId="3117984368" sldId="260"/>
      <ac:spMk id="2" creationId="{EC4624FC-DE81-6B9D-73F1-5FF84851C7C6}"/>
    </ac:deMkLst>
    <p188:txBody>
      <a:bodyPr/>
      <a:lstStyle/>
      <a:p>
        <a:r>
          <a:rPr lang="en-US"/>
          <a:t>Changed apps for applications</a:t>
        </a:r>
      </a:p>
    </p188:txBody>
    <p188:extLst>
      <p:ext xmlns:p="http://schemas.openxmlformats.org/presentationml/2006/main" uri="{57CB4572-C831-44C2-8A1C-0ADB6CCDFE69}">
        <p223:reactions xmlns:p223="http://schemas.microsoft.com/office/powerpoint/2022/03/main">
          <p223:rxn type="👍">
            <p223:instance time="2024-03-15T16:48:09.227" authorId="{520CA0C0-A05D-8816-3A51-3315BD468E7D}"/>
          </p223:rxn>
        </p223:reactions>
      </p:ext>
    </p188:extLst>
  </p188:cm>
</p188:cmLst>
</file>

<file path=ppt/comments/modernComment_107_C5BEC2DD.xml><?xml version="1.0" encoding="utf-8"?>
<p188:cmLst xmlns:a="http://schemas.openxmlformats.org/drawingml/2006/main" xmlns:r="http://schemas.openxmlformats.org/officeDocument/2006/relationships" xmlns:p188="http://schemas.microsoft.com/office/powerpoint/2018/8/main">
  <p188:cm id="{854EA867-E5A3-40F0-96BA-0073CDB6E428}" authorId="{9CD68910-DBF5-3DB4-9736-FEE82018C6E0}" created="2024-03-13T21:52:02.775">
    <pc:sldMkLst xmlns:pc="http://schemas.microsoft.com/office/powerpoint/2013/main/command">
      <pc:docMk/>
      <pc:sldMk cId="3317613277" sldId="263"/>
    </pc:sldMkLst>
    <p188:replyLst>
      <p188:reply id="{C64B1D80-EF48-4553-9B6F-434EA55682FD}" authorId="{520CA0C0-A05D-8816-3A51-3315BD468E7D}" created="2024-03-14T20:11:50.546">
        <p188:txBody>
          <a:bodyPr/>
          <a:lstStyle/>
          <a:p>
            <a:r>
              <a:rPr lang="en-GB"/>
              <a:t>Need to put a citation in for this figure, I have the citation already, just need to know the number. ☺️</a:t>
            </a:r>
          </a:p>
        </p188:txBody>
      </p188:reply>
      <p188:reply id="{1B3E57D8-D60D-431D-894F-BD6B5D7F53F1}" authorId="{520CA0C0-A05D-8816-3A51-3315BD468E7D}" created="2024-03-15T14:45:33.388">
        <p188:txBody>
          <a:bodyPr/>
          <a:lstStyle/>
          <a:p>
            <a:r>
              <a:rPr lang="en-GB"/>
              <a:t>Image swapped and referenced.</a:t>
            </a:r>
          </a:p>
        </p188:txBody>
      </p188:reply>
      <p188:reply id="{34873689-E5B5-4F58-8323-7AC8E0425F39}" authorId="{9CD68910-DBF5-3DB4-9736-FEE82018C6E0}" created="2024-03-16T20:38:48.152">
        <p188:txBody>
          <a:bodyPr/>
          <a:lstStyle/>
          <a:p>
            <a:r>
              <a:rPr lang="en-US"/>
              <a:t>[@Simon Rees (0151968)] Now that you have made it a proper quote it had to go in a grey box. </a:t>
            </a:r>
          </a:p>
        </p188:txBody>
      </p188:reply>
      <p188:reply id="{1769B928-F6E6-445A-9416-7675A96FC6B6}" authorId="{520CA0C0-A05D-8816-3A51-3315BD468E7D}" created="2024-03-17T19:25:45.449">
        <p188:txBody>
          <a:bodyPr/>
          <a:lstStyle/>
          <a:p>
            <a:r>
              <a:rPr lang="en-US"/>
              <a:t>That's good, thanks Pete (y)</a:t>
            </a:r>
          </a:p>
        </p188:txBody>
      </p188:reply>
    </p188:replyLst>
    <p188:txBody>
      <a:bodyPr/>
      <a:lstStyle/>
      <a:p>
        <a:r>
          <a:rPr lang="en-US"/>
          <a:t>I have removed threat prevention heading as this should fall under the benefits section.  </a:t>
        </a:r>
      </a:p>
    </p188:txBody>
    <p188:extLst>
      <p:ext xmlns:p="http://schemas.openxmlformats.org/presentationml/2006/main" uri="{57CB4572-C831-44C2-8A1C-0ADB6CCDFE69}">
        <p223:reactions xmlns:p223="http://schemas.microsoft.com/office/powerpoint/2022/03/main">
          <p223:rxn type="👍">
            <p223:instance time="2024-03-14T19:07:43.700" authorId="{520CA0C0-A05D-8816-3A51-3315BD468E7D}"/>
          </p223:rxn>
        </p223:reactions>
      </p:ext>
    </p188:extLst>
  </p188:cm>
</p188:cmLst>
</file>

<file path=ppt/comments/modernComment_108_9445FBE8.xml><?xml version="1.0" encoding="utf-8"?>
<p188:cmLst xmlns:a="http://schemas.openxmlformats.org/drawingml/2006/main" xmlns:r="http://schemas.openxmlformats.org/officeDocument/2006/relationships" xmlns:p188="http://schemas.microsoft.com/office/powerpoint/2018/8/main">
  <p188:cm id="{B7B4288D-2AEA-4C94-8053-66EDD961AD8B}" authorId="{9CD68910-DBF5-3DB4-9736-FEE82018C6E0}" created="2024-03-13T21:49:03.904">
    <ac:deMkLst xmlns:ac="http://schemas.microsoft.com/office/drawing/2013/main/command">
      <pc:docMk xmlns:pc="http://schemas.microsoft.com/office/powerpoint/2013/main/command"/>
      <pc:sldMk xmlns:pc="http://schemas.microsoft.com/office/powerpoint/2013/main/command" cId="2487614440" sldId="264"/>
      <ac:spMk id="7" creationId="{4E4AEBD7-D5D5-2DF8-A422-8C20C2249147}"/>
    </ac:deMkLst>
    <p188:replyLst>
      <p188:reply id="{5D8D55E0-F20C-4CD7-A153-70BCEEBDAA3E}" authorId="{520CA0C0-A05D-8816-3A51-3315BD468E7D}" created="2024-03-14T20:07:12.614">
        <p188:txBody>
          <a:bodyPr/>
          <a:lstStyle/>
          <a:p>
            <a:r>
              <a:rPr lang="en-GB"/>
              <a:t>Need to put a citation in for this figure, I have the citation already, just need to know the number. ☺️</a:t>
            </a:r>
          </a:p>
        </p188:txBody>
      </p188:reply>
    </p188:replyLst>
    <p188:txBody>
      <a:bodyPr/>
      <a:lstStyle/>
      <a:p>
        <a:r>
          <a:rPr lang="en-US"/>
          <a:t>[@Simon Rees (0151968)] Please add description for Fig x (x will be used until we have all figures.</a:t>
        </a:r>
      </a:p>
    </p188:txBody>
    <p188:extLst>
      <p:ext xmlns:p="http://schemas.openxmlformats.org/presentationml/2006/main" uri="{57CB4572-C831-44C2-8A1C-0ADB6CCDFE69}">
        <p223:reactions xmlns:p223="http://schemas.microsoft.com/office/powerpoint/2022/03/main">
          <p223:rxn type="👍">
            <p223:instance time="2024-03-14T20:07:14.561" authorId="{520CA0C0-A05D-8816-3A51-3315BD468E7D}"/>
          </p223:rxn>
        </p223:reactions>
      </p:ext>
    </p188:extLst>
  </p188:cm>
</p188:cmLst>
</file>

<file path=ppt/comments/modernComment_109_31A594BF.xml><?xml version="1.0" encoding="utf-8"?>
<p188:cmLst xmlns:a="http://schemas.openxmlformats.org/drawingml/2006/main" xmlns:r="http://schemas.openxmlformats.org/officeDocument/2006/relationships" xmlns:p188="http://schemas.microsoft.com/office/powerpoint/2018/8/main">
  <p188:cm id="{6E5F6B58-51D0-4AC0-A39F-A8C7F57B80D8}" authorId="{9CD68910-DBF5-3DB4-9736-FEE82018C6E0}" created="2024-03-15T14:05:32.104">
    <pc:sldMkLst xmlns:pc="http://schemas.microsoft.com/office/powerpoint/2013/main/command">
      <pc:docMk/>
      <pc:sldMk cId="832935103" sldId="265"/>
    </pc:sldMkLst>
    <p188:txBody>
      <a:bodyPr/>
      <a:lstStyle/>
      <a:p>
        <a:r>
          <a:rPr lang="en-US"/>
          <a:t>[@Serigne Sarr (2317649)] maybe add to this one</a:t>
        </a:r>
      </a:p>
    </p188:txBody>
  </p188:cm>
</p188:cmLst>
</file>

<file path=ppt/comments/modernComment_111_6A4473D5.xml><?xml version="1.0" encoding="utf-8"?>
<p188:cmLst xmlns:a="http://schemas.openxmlformats.org/drawingml/2006/main" xmlns:r="http://schemas.openxmlformats.org/officeDocument/2006/relationships" xmlns:p188="http://schemas.microsoft.com/office/powerpoint/2018/8/main">
  <p188:cm id="{1847ED7D-4550-41AC-BC6E-6BCE82E0649F}" authorId="{9CD68910-DBF5-3DB4-9736-FEE82018C6E0}" created="2024-03-15T14:07:02.997">
    <pc:sldMkLst xmlns:pc="http://schemas.microsoft.com/office/powerpoint/2013/main/command">
      <pc:docMk/>
      <pc:sldMk cId="1782870997" sldId="273"/>
    </pc:sldMkLst>
    <p188:txBody>
      <a:bodyPr/>
      <a:lstStyle/>
      <a:p>
        <a:r>
          <a:rPr lang="en-US"/>
          <a:t>[@Serigne Sarr (2317649)] add to this</a:t>
        </a:r>
      </a:p>
    </p188:txBody>
  </p188:cm>
</p188:cmLst>
</file>

<file path=ppt/comments/modernComment_115_EE986582.xml><?xml version="1.0" encoding="utf-8"?>
<p188:cmLst xmlns:a="http://schemas.openxmlformats.org/drawingml/2006/main" xmlns:r="http://schemas.openxmlformats.org/officeDocument/2006/relationships" xmlns:p188="http://schemas.microsoft.com/office/powerpoint/2018/8/main">
  <p188:cm id="{F4ECE3C8-7055-4F08-B37E-0AB6A6ED727F}" authorId="{9CD68910-DBF5-3DB4-9736-FEE82018C6E0}" created="2024-03-15T13:56:34.558">
    <ac:deMkLst xmlns:ac="http://schemas.microsoft.com/office/drawing/2013/main/command">
      <pc:docMk xmlns:pc="http://schemas.microsoft.com/office/powerpoint/2013/main/command"/>
      <pc:sldMk xmlns:pc="http://schemas.microsoft.com/office/powerpoint/2013/main/command" cId="4087465262" sldId="270"/>
      <ac:spMk id="3" creationId="{82964555-50AE-AE52-B1D0-6E05C8AF2DC2}"/>
    </ac:deMkLst>
    <p188:replyLst>
      <p188:reply id="{3B12ECED-A6C7-4AEF-95D7-806E6907B209}" authorId="{9ABEAC87-1ED2-6260-7B6C-2A3BA7C11CF1}" created="2024-03-17T17:59:28.606">
        <p188:txBody>
          <a:bodyPr/>
          <a:lstStyle/>
          <a:p>
            <a:r>
              <a:rPr lang="en-US"/>
              <a:t> By effectively managing application control, organizations can proactively reduce the likelihood of security incidents and unauthorized access, thus contributing significantly to risk mitigation efforts. </a:t>
            </a:r>
          </a:p>
        </p188:txBody>
        <p188:extLst>
          <p:ext xmlns:p="http://schemas.openxmlformats.org/presentationml/2006/main" uri="{57CB4572-C831-44C2-8A1C-0ADB6CCDFE69}">
            <p223:reactions xmlns:p223="http://schemas.microsoft.com/office/powerpoint/2022/03/main">
              <p223:rxn type="👍">
                <p223:instance time="2024-03-17T18:46:46.832" authorId="{9CD68910-DBF5-3DB4-9736-FEE82018C6E0}"/>
              </p223:rxn>
            </p223:reactions>
          </p:ext>
        </p188:extLst>
      </p188:reply>
    </p188:replyLst>
    <p188:txBody>
      <a:bodyPr/>
      <a:lstStyle/>
      <a:p>
        <a:r>
          <a:rPr lang="en-US"/>
          <a:t>Add quote here please [@Serigne Sarr (2317649)] </a:t>
        </a:r>
      </a:p>
    </p188:txBody>
    <p188:extLst>
      <p:ext xmlns:p="http://schemas.openxmlformats.org/presentationml/2006/main" uri="{57CB4572-C831-44C2-8A1C-0ADB6CCDFE69}">
        <p223:reactions xmlns:p223="http://schemas.microsoft.com/office/powerpoint/2022/03/main">
          <p223:rxn type="👍">
            <p223:instance time="2024-03-16T02:04:53.609" authorId="{9ABEAC87-1ED2-6260-7B6C-2A3BA7C11CF1}"/>
          </p223:rxn>
        </p223:reactions>
      </p:ext>
    </p188:extLst>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BBCD4F60-3B00-4DB4-90A4-67F8107A0900}" type="datetime1">
              <a:rPr lang="en-US" smtClean="0"/>
              <a:t>3/18/2024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26235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87574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6E20BAB-D1DB-4DC1-908A-9B5E73715905}" type="datetime1">
              <a:rPr lang="en-US" smtClean="0"/>
              <a:t>3/18/2024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13203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82D2DD5A-C337-4F22-BED0-547AFC68CFD6}" type="datetime1">
              <a:rPr lang="en-US" smtClean="0"/>
              <a:t>3/18/2024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86977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FA38DFBF-4DB8-447F-A740-22B1B0F7DDD8}" type="datetime1">
              <a:rPr lang="en-US" smtClean="0"/>
              <a:t>3/18/2024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4340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8812435-B87A-4434-B86A-1406D5D81959}" type="datetime1">
              <a:rPr lang="en-US" smtClean="0"/>
              <a:t>3/18/2024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376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3B850E0-9242-469C-9FA7-447D7E43FF29}" type="datetime1">
              <a:rPr lang="en-US" smtClean="0"/>
              <a:t>3/18/2024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3996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A9184C1-634B-4D2F-90E1-C39B48114444}" type="datetime1">
              <a:rPr lang="en-US" smtClean="0"/>
              <a:t>3/18/2024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3069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602A4FC1-9CCD-4E4B-AB4D-5CAEC19C950B}" type="datetime1">
              <a:rPr lang="en-US" smtClean="0"/>
              <a:t>3/18/2024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35672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5C12018-AE0B-45B3-8833-1C61B747ADFD}" type="datetime1">
              <a:rPr lang="en-US" smtClean="0"/>
              <a:t>3/18/2024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27986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BC874D72-DF44-407D-AEE5-0273DD00D922}" type="datetime1">
              <a:rPr lang="en-US" smtClean="0"/>
              <a:t>3/18/2024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2678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FBA78304-8938-479D-8111-AA943458A814}" type="datetime1">
              <a:rPr lang="en-US" smtClean="0"/>
              <a:t>3/18/2024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Sample Footer Text</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01877"/>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2" r:id="rId6"/>
    <p:sldLayoutId id="2147484008" r:id="rId7"/>
    <p:sldLayoutId id="2147484009" r:id="rId8"/>
    <p:sldLayoutId id="2147484010" r:id="rId9"/>
    <p:sldLayoutId id="2147484011" r:id="rId10"/>
    <p:sldLayoutId id="2147484013"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microsoft.com/office/2018/10/relationships/comments" Target="../comments/modernComment_10A_DEE89BA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microsoft.com/office/2018/10/relationships/comments" Target="../comments/modernComment_104_B9D8AA7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2" Type="http://schemas.microsoft.com/office/2018/10/relationships/comments" Target="../comments/modernComment_10E_F3A1C52E.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microsoft.com/office/2018/10/relationships/comments" Target="../comments/modernComment_115_EE98658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gif"/><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10B_B0AEE0A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microsoft.com/office/2018/10/relationships/comments" Target="../comments/modernComment_107_C5BEC2DD.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microsoft.com/office/2018/10/relationships/comments" Target="../comments/modernComment_109_31A594BF.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microsoft.com/office/2018/10/relationships/comments" Target="../comments/modernComment_10C_3581180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microsoft.com/office/2018/10/relationships/comments" Target="../comments/modernComment_108_9445FB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microsoft.com/office/2018/10/relationships/comments" Target="../comments/modernComment_111_6A4473D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27" name="Straight Connector 22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28" name="Picture 227">
            <a:extLst>
              <a:ext uri="{FF2B5EF4-FFF2-40B4-BE49-F238E27FC236}">
                <a16:creationId xmlns:a16="http://schemas.microsoft.com/office/drawing/2014/main" id="{BA46A0C7-371F-1D4C-98FC-AC819CCFAA62}"/>
              </a:ext>
            </a:extLst>
          </p:cNvPr>
          <p:cNvPicPr>
            <a:picLocks noChangeAspect="1"/>
          </p:cNvPicPr>
          <p:nvPr/>
        </p:nvPicPr>
        <p:blipFill rotWithShape="1">
          <a:blip r:embed="rId2"/>
          <a:srcRect t="7913" r="-2" b="1661"/>
          <a:stretch/>
        </p:blipFill>
        <p:spPr>
          <a:xfrm>
            <a:off x="20" y="10"/>
            <a:ext cx="12191979" cy="6857990"/>
          </a:xfrm>
          <a:prstGeom prst="rect">
            <a:avLst/>
          </a:prstGeom>
        </p:spPr>
      </p:pic>
      <p:sp>
        <p:nvSpPr>
          <p:cNvPr id="229" name="Rectangle 228">
            <a:extLst>
              <a:ext uri="{FF2B5EF4-FFF2-40B4-BE49-F238E27FC236}">
                <a16:creationId xmlns:a16="http://schemas.microsoft.com/office/drawing/2014/main" id="{60288950-6DD6-B378-AAB7-420F75ED8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76472" cy="6858001"/>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652C9870-D0C4-B772-D2F7-4ADD04106B40}"/>
              </a:ext>
            </a:extLst>
          </p:cNvPr>
          <p:cNvSpPr>
            <a:spLocks noGrp="1"/>
          </p:cNvSpPr>
          <p:nvPr>
            <p:ph type="ctrTitle"/>
          </p:nvPr>
        </p:nvSpPr>
        <p:spPr>
          <a:xfrm>
            <a:off x="211303" y="908651"/>
            <a:ext cx="3450690" cy="5589876"/>
          </a:xfrm>
        </p:spPr>
        <p:txBody>
          <a:bodyPr vert="horz" lIns="91440" tIns="45720" rIns="91440" bIns="45720" rtlCol="0" anchor="t">
            <a:normAutofit fontScale="90000"/>
          </a:bodyPr>
          <a:lstStyle/>
          <a:p>
            <a:pPr>
              <a:lnSpc>
                <a:spcPct val="90000"/>
              </a:lnSpc>
            </a:pPr>
            <a:r>
              <a:rPr lang="en-US" sz="2200" b="1" err="1"/>
              <a:t>Onlineteam@ens</a:t>
            </a:r>
            <a:r>
              <a:rPr lang="en-US" sz="2200" b="1"/>
              <a:t>:~$ </a:t>
            </a:r>
            <a:br>
              <a:rPr lang="en-US" sz="2200" b="1"/>
            </a:br>
            <a:br>
              <a:rPr lang="en-US" sz="1600" b="1"/>
            </a:br>
            <a:br>
              <a:rPr lang="en-US" sz="1600" b="1"/>
            </a:br>
            <a:r>
              <a:rPr lang="en-US" sz="2000" b="1"/>
              <a:t>A </a:t>
            </a:r>
            <a:br>
              <a:rPr lang="en-US" sz="2000" b="1"/>
            </a:br>
            <a:r>
              <a:rPr lang="en-US" sz="2000" b="1"/>
              <a:t>Critical analysis </a:t>
            </a:r>
            <a:br>
              <a:rPr lang="en-US" sz="2000" b="1"/>
            </a:br>
            <a:r>
              <a:rPr lang="en-US" sz="2000" b="1"/>
              <a:t>of  the </a:t>
            </a:r>
            <a:br>
              <a:rPr lang="en-US" sz="2000" b="1"/>
            </a:br>
            <a:r>
              <a:rPr lang="en-US" sz="2000" b="1"/>
              <a:t>benefits and challenges </a:t>
            </a:r>
            <a:br>
              <a:rPr lang="en-US" sz="2000" b="1"/>
            </a:br>
            <a:r>
              <a:rPr lang="en-US" sz="2000" b="1"/>
              <a:t>of </a:t>
            </a:r>
            <a:br>
              <a:rPr lang="en-US" sz="2000" b="1"/>
            </a:br>
            <a:r>
              <a:rPr lang="en-US" sz="2000" b="1"/>
              <a:t>Application Control </a:t>
            </a:r>
            <a:br>
              <a:rPr lang="en-US" sz="2000" b="1"/>
            </a:br>
            <a:r>
              <a:rPr lang="en-US" sz="2000" b="1"/>
              <a:t>within </a:t>
            </a:r>
            <a:br>
              <a:rPr lang="en-US" sz="2000" b="1"/>
            </a:br>
            <a:r>
              <a:rPr lang="en-US" sz="2000" b="1"/>
              <a:t>Checkpoint  Technology </a:t>
            </a:r>
            <a:br>
              <a:rPr lang="en-US" sz="2000" b="1"/>
            </a:br>
            <a:br>
              <a:rPr lang="en-US" sz="1600" b="1"/>
            </a:br>
            <a:br>
              <a:rPr lang="en-US" sz="1600" b="1"/>
            </a:br>
            <a:br>
              <a:rPr lang="en-US" sz="1600" b="1"/>
            </a:br>
            <a:r>
              <a:rPr lang="en-US" sz="2000" b="1"/>
              <a:t>EXPLORING</a:t>
            </a:r>
            <a:r>
              <a:rPr lang="en-US" sz="2000" b="1">
                <a:latin typeface="Univers Condensed"/>
              </a:rPr>
              <a:t> </a:t>
            </a:r>
            <a:br>
              <a:rPr lang="en-US" sz="2000" b="1">
                <a:latin typeface="Univers Condensed"/>
              </a:rPr>
            </a:br>
            <a:r>
              <a:rPr lang="en-US" sz="2000" b="1">
                <a:latin typeface="Univers Condensed"/>
              </a:rPr>
              <a:t>INNOVATIVE </a:t>
            </a:r>
            <a:br>
              <a:rPr lang="en-US" sz="2000" b="1">
                <a:latin typeface="Univers Condensed"/>
              </a:rPr>
            </a:br>
            <a:r>
              <a:rPr lang="en-US" sz="2000" b="1">
                <a:latin typeface="Univers Condensed"/>
              </a:rPr>
              <a:t>AND </a:t>
            </a:r>
            <a:br>
              <a:rPr lang="en-US" sz="2000" b="1">
                <a:latin typeface="Univers Condensed"/>
              </a:rPr>
            </a:br>
            <a:r>
              <a:rPr lang="en-US" sz="2000" b="1">
                <a:latin typeface="Univers Condensed"/>
              </a:rPr>
              <a:t>ENTREPRENEURIAL </a:t>
            </a:r>
            <a:br>
              <a:rPr lang="en-US" sz="2000" b="1">
                <a:latin typeface="Univers Condensed"/>
              </a:rPr>
            </a:br>
            <a:r>
              <a:rPr lang="en-US" sz="2000" b="1">
                <a:latin typeface="Univers Condensed"/>
              </a:rPr>
              <a:t>OPPORTUNITIES</a:t>
            </a:r>
            <a:br>
              <a:rPr lang="en-US" sz="2000" b="1"/>
            </a:br>
            <a:br>
              <a:rPr lang="en-US" sz="1600" b="1"/>
            </a:br>
            <a:br>
              <a:rPr lang="en-US" sz="1600" b="1"/>
            </a:br>
            <a:br>
              <a:rPr lang="en-US" sz="1600" b="1"/>
            </a:br>
            <a:r>
              <a:rPr lang="en-US" sz="1600" b="1" baseline="30000">
                <a:ea typeface="+mj-lt"/>
                <a:cs typeface="+mj-lt"/>
              </a:rPr>
              <a:t>Serigne Sarr | Simon Rees  | Pete Smyth</a:t>
            </a:r>
            <a:r>
              <a:rPr lang="en-US" sz="1200" b="1" baseline="30000">
                <a:ea typeface="+mj-lt"/>
                <a:cs typeface="+mj-lt"/>
              </a:rPr>
              <a:t>  </a:t>
            </a:r>
            <a:br>
              <a:rPr lang="en-US" sz="1200" b="1"/>
            </a:br>
            <a:br>
              <a:rPr lang="en-US" sz="1200" b="1"/>
            </a:br>
            <a:br>
              <a:rPr lang="en-US" sz="1200" b="1"/>
            </a:br>
            <a:br>
              <a:rPr lang="en-US" sz="1200" b="1"/>
            </a:br>
            <a:endParaRPr lang="en-US" sz="1200" b="1"/>
          </a:p>
        </p:txBody>
      </p:sp>
      <p:cxnSp>
        <p:nvCxnSpPr>
          <p:cNvPr id="230" name="Straight Connector 229">
            <a:extLst>
              <a:ext uri="{FF2B5EF4-FFF2-40B4-BE49-F238E27FC236}">
                <a16:creationId xmlns:a16="http://schemas.microsoft.com/office/drawing/2014/main" id="{3F57B355-2461-FF7A-465C-500805A975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4131"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E402BCE-76F9-FE68-07D1-1FFC1D527296}"/>
              </a:ext>
            </a:extLst>
          </p:cNvPr>
          <p:cNvSpPr>
            <a:spLocks/>
          </p:cNvSpPr>
          <p:nvPr/>
        </p:nvSpPr>
        <p:spPr>
          <a:xfrm>
            <a:off x="438912" y="4945711"/>
            <a:ext cx="3380437" cy="845487"/>
          </a:xfrm>
          <a:prstGeom prst="rect">
            <a:avLst/>
          </a:prstGeom>
        </p:spPr>
        <p:txBody>
          <a:bodyPr vert="horz" lIns="91440" tIns="45720" rIns="91440" bIns="45720" rtlCol="0" anchor="b">
            <a:normAutofit/>
          </a:bodyPr>
          <a:lstStyle/>
          <a:p>
            <a:pPr>
              <a:spcBef>
                <a:spcPts val="1000"/>
              </a:spcBef>
              <a:spcAft>
                <a:spcPts val="600"/>
              </a:spcAft>
            </a:pPr>
            <a:endParaRPr lang="en-US" sz="1500" b="1" cap="all"/>
          </a:p>
        </p:txBody>
      </p:sp>
    </p:spTree>
    <p:extLst>
      <p:ext uri="{BB962C8B-B14F-4D97-AF65-F5344CB8AC3E}">
        <p14:creationId xmlns:p14="http://schemas.microsoft.com/office/powerpoint/2010/main" val="2651703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551712" y="1811659"/>
            <a:ext cx="4056712" cy="3046657"/>
          </a:xfrm>
        </p:spPr>
        <p:txBody>
          <a:bodyPr vert="horz" lIns="91440" tIns="45720" rIns="91440" bIns="45720" rtlCol="0" anchor="ctr">
            <a:normAutofit/>
          </a:bodyPr>
          <a:lstStyle/>
          <a:p>
            <a:pPr algn="r"/>
            <a:r>
              <a:rPr lang="en-US" sz="2800">
                <a:ea typeface="+mj-lt"/>
                <a:cs typeface="+mj-lt"/>
              </a:rPr>
              <a:t>The importance of Application control </a:t>
            </a:r>
            <a:endParaRPr lang="en-US" sz="2800"/>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Pete Smyth</a:t>
            </a:r>
            <a:endParaRPr lang="en-US" sz="1400" b="1" kern="1200">
              <a:solidFill>
                <a:schemeClr val="tx1"/>
              </a:solidFill>
              <a:latin typeface="+mj-lt"/>
              <a:ea typeface="+mn-ea"/>
              <a:cs typeface="+mn-cs"/>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2</a:t>
            </a:fld>
            <a:endParaRPr lang="en-US"/>
          </a:p>
        </p:txBody>
      </p:sp>
      <p:sp>
        <p:nvSpPr>
          <p:cNvPr id="3" name="TextBox 2">
            <a:extLst>
              <a:ext uri="{FF2B5EF4-FFF2-40B4-BE49-F238E27FC236}">
                <a16:creationId xmlns:a16="http://schemas.microsoft.com/office/drawing/2014/main" id="{82964555-50AE-AE52-B1D0-6E05C8AF2DC2}"/>
              </a:ext>
            </a:extLst>
          </p:cNvPr>
          <p:cNvSpPr txBox="1"/>
          <p:nvPr/>
        </p:nvSpPr>
        <p:spPr>
          <a:xfrm>
            <a:off x="7655406" y="2610874"/>
            <a:ext cx="3185475" cy="1631216"/>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ea typeface="+mn-lt"/>
                <a:cs typeface="+mn-lt"/>
              </a:rPr>
              <a:t>"</a:t>
            </a:r>
            <a:r>
              <a:rPr lang="en-US" sz="2000" b="1" i="1">
                <a:ea typeface="+mn-lt"/>
                <a:cs typeface="+mn-lt"/>
              </a:rPr>
              <a:t>Application control</a:t>
            </a:r>
            <a:r>
              <a:rPr lang="en-US" sz="2000" i="1">
                <a:ea typeface="+mn-lt"/>
                <a:cs typeface="+mn-lt"/>
              </a:rPr>
              <a:t> is a security practice that blocks or restricts unauthorized applications from executing in ways that put data at risk.</a:t>
            </a:r>
            <a:r>
              <a:rPr lang="en-US" sz="2000">
                <a:ea typeface="+mn-lt"/>
                <a:cs typeface="+mn-lt"/>
              </a:rPr>
              <a:t>" [1]</a:t>
            </a:r>
          </a:p>
        </p:txBody>
      </p:sp>
    </p:spTree>
    <p:extLst>
      <p:ext uri="{BB962C8B-B14F-4D97-AF65-F5344CB8AC3E}">
        <p14:creationId xmlns:p14="http://schemas.microsoft.com/office/powerpoint/2010/main" val="225198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465589-176B-F57F-BE70-BEA9693385BA}"/>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6" name="Slide Number Placeholder 5">
            <a:extLst>
              <a:ext uri="{FF2B5EF4-FFF2-40B4-BE49-F238E27FC236}">
                <a16:creationId xmlns:a16="http://schemas.microsoft.com/office/drawing/2014/main" id="{DCC762B7-DC2A-0A85-0DAD-949770C10233}"/>
              </a:ext>
            </a:extLst>
          </p:cNvPr>
          <p:cNvSpPr>
            <a:spLocks noGrp="1"/>
          </p:cNvSpPr>
          <p:nvPr>
            <p:ph type="sldNum" sz="quarter" idx="12"/>
          </p:nvPr>
        </p:nvSpPr>
        <p:spPr/>
        <p:txBody>
          <a:bodyPr/>
          <a:lstStyle/>
          <a:p>
            <a:fld id="{87E7843D-FF13-4365-9478-9625B70A2705}" type="slidenum">
              <a:rPr lang="en-US" smtClean="0"/>
              <a:t>3</a:t>
            </a:fld>
            <a:endParaRPr lang="en-US"/>
          </a:p>
        </p:txBody>
      </p:sp>
      <p:graphicFrame>
        <p:nvGraphicFramePr>
          <p:cNvPr id="7" name="Table 6">
            <a:extLst>
              <a:ext uri="{FF2B5EF4-FFF2-40B4-BE49-F238E27FC236}">
                <a16:creationId xmlns:a16="http://schemas.microsoft.com/office/drawing/2014/main" id="{EBBAD6CF-DD3E-5F4E-3CB1-897FAC13E8BE}"/>
              </a:ext>
            </a:extLst>
          </p:cNvPr>
          <p:cNvGraphicFramePr>
            <a:graphicFrameLocks noGrp="1"/>
          </p:cNvGraphicFramePr>
          <p:nvPr>
            <p:extLst>
              <p:ext uri="{D42A27DB-BD31-4B8C-83A1-F6EECF244321}">
                <p14:modId xmlns:p14="http://schemas.microsoft.com/office/powerpoint/2010/main" val="3913185935"/>
              </p:ext>
            </p:extLst>
          </p:nvPr>
        </p:nvGraphicFramePr>
        <p:xfrm>
          <a:off x="527265" y="900506"/>
          <a:ext cx="5640732" cy="4667651"/>
        </p:xfrm>
        <a:graphic>
          <a:graphicData uri="http://schemas.openxmlformats.org/drawingml/2006/table">
            <a:tbl>
              <a:tblPr firstRow="1" bandRow="1">
                <a:tableStyleId>{5C22544A-7EE6-4342-B048-85BDC9FD1C3A}</a:tableStyleId>
              </a:tblPr>
              <a:tblGrid>
                <a:gridCol w="1711874">
                  <a:extLst>
                    <a:ext uri="{9D8B030D-6E8A-4147-A177-3AD203B41FA5}">
                      <a16:colId xmlns:a16="http://schemas.microsoft.com/office/drawing/2014/main" val="2659619923"/>
                    </a:ext>
                  </a:extLst>
                </a:gridCol>
                <a:gridCol w="3928858">
                  <a:extLst>
                    <a:ext uri="{9D8B030D-6E8A-4147-A177-3AD203B41FA5}">
                      <a16:colId xmlns:a16="http://schemas.microsoft.com/office/drawing/2014/main" val="424332808"/>
                    </a:ext>
                  </a:extLst>
                </a:gridCol>
              </a:tblGrid>
              <a:tr h="448697">
                <a:tc>
                  <a:txBody>
                    <a:bodyPr/>
                    <a:lstStyle/>
                    <a:p>
                      <a:r>
                        <a:rPr lang="en-US">
                          <a:solidFill>
                            <a:schemeClr val="tx1"/>
                          </a:solidFill>
                        </a:rPr>
                        <a:t>Application</a:t>
                      </a:r>
                    </a:p>
                  </a:txBody>
                  <a:tcPr>
                    <a:lnL w="12700">
                      <a:solidFill>
                        <a:schemeClr val="tx1"/>
                      </a:solidFill>
                    </a:lnL>
                    <a:lnR w="12700">
                      <a:solidFill>
                        <a:schemeClr val="tx1"/>
                      </a:solidFill>
                    </a:lnR>
                    <a:lnT w="12700">
                      <a:solidFill>
                        <a:schemeClr val="tx1"/>
                      </a:solidFill>
                    </a:lnT>
                    <a:lnB w="12700">
                      <a:solidFill>
                        <a:schemeClr val="tx1"/>
                      </a:solidFill>
                    </a:lnB>
                    <a:solidFill>
                      <a:schemeClr val="tx2">
                        <a:lumMod val="10000"/>
                        <a:lumOff val="90000"/>
                      </a:schemeClr>
                    </a:solidFill>
                  </a:tcPr>
                </a:tc>
                <a:tc>
                  <a:txBody>
                    <a:bodyPr/>
                    <a:lstStyle/>
                    <a:p>
                      <a:r>
                        <a:rPr lang="en-US">
                          <a:solidFill>
                            <a:schemeClr val="tx1"/>
                          </a:solidFill>
                        </a:rPr>
                        <a:t>Example threats to Enterprise</a:t>
                      </a:r>
                    </a:p>
                  </a:txBody>
                  <a:tcPr>
                    <a:lnL w="12700">
                      <a:solidFill>
                        <a:schemeClr val="tx1"/>
                      </a:solidFill>
                    </a:lnL>
                    <a:lnR w="12700">
                      <a:solidFill>
                        <a:schemeClr val="tx1"/>
                      </a:solidFill>
                    </a:lnR>
                    <a:lnT w="12700">
                      <a:solidFill>
                        <a:schemeClr val="tx1"/>
                      </a:solidFill>
                    </a:lnT>
                    <a:lnB w="12700">
                      <a:solidFill>
                        <a:schemeClr val="tx1"/>
                      </a:solidFill>
                    </a:lnB>
                    <a:solidFill>
                      <a:schemeClr val="tx2">
                        <a:lumMod val="10000"/>
                        <a:lumOff val="90000"/>
                      </a:schemeClr>
                    </a:solidFill>
                  </a:tcPr>
                </a:tc>
                <a:extLst>
                  <a:ext uri="{0D108BD9-81ED-4DB2-BD59-A6C34878D82A}">
                    <a16:rowId xmlns:a16="http://schemas.microsoft.com/office/drawing/2014/main" val="3542427704"/>
                  </a:ext>
                </a:extLst>
              </a:tr>
              <a:tr h="822612">
                <a:tc>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US"/>
                    </a:p>
                    <a:p>
                      <a:pPr lvl="0">
                        <a:buNone/>
                      </a:pPr>
                      <a:r>
                        <a:rPr lang="en-US"/>
                        <a:t>Confidential files could be uploaded.</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427045514"/>
                  </a:ext>
                </a:extLst>
              </a:tr>
              <a:tr h="653142">
                <a:tc>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800" b="0" i="0" u="none" strike="noStrike" noProof="0">
                          <a:solidFill>
                            <a:srgbClr val="000000"/>
                          </a:solidFill>
                          <a:latin typeface="Calisto MT"/>
                        </a:rPr>
                        <a:t>Could distract staff from duties.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784908524"/>
                  </a:ext>
                </a:extLst>
              </a:tr>
              <a:tr h="822612">
                <a:tc>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800" b="0" i="0" u="none" strike="noStrike" noProof="0">
                          <a:solidFill>
                            <a:srgbClr val="000000"/>
                          </a:solidFill>
                          <a:latin typeface="Calisto MT"/>
                        </a:rPr>
                        <a:t>Accidental distribution of                   e-mail addresses / files / information.</a:t>
                      </a:r>
                      <a:endParaRPr lang="en-US"/>
                    </a:p>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630120916"/>
                  </a:ext>
                </a:extLst>
              </a:tr>
              <a:tr h="822612">
                <a:tc>
                  <a:txBody>
                    <a:bodyPr/>
                    <a:lstStyle/>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800" b="0" i="0" u="none" strike="noStrike" noProof="0">
                          <a:solidFill>
                            <a:srgbClr val="000000"/>
                          </a:solidFill>
                          <a:latin typeface="Calisto MT"/>
                        </a:rPr>
                        <a:t>File sharing / Screen Sharing / Remote control. </a:t>
                      </a:r>
                      <a:endParaRPr lang="en-US"/>
                    </a:p>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964834799"/>
                  </a:ext>
                </a:extLst>
              </a:tr>
              <a:tr h="822612">
                <a:tc>
                  <a:txBody>
                    <a:bodyPr/>
                    <a:lstStyle/>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800" b="0" i="0" u="none" strike="noStrike" noProof="0">
                          <a:solidFill>
                            <a:srgbClr val="000000"/>
                          </a:solidFill>
                          <a:latin typeface="Calisto MT"/>
                        </a:rPr>
                        <a:t>If a user's account is compromised saved passwords could be retrieved.</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332909919"/>
                  </a:ext>
                </a:extLst>
              </a:tr>
            </a:tbl>
          </a:graphicData>
        </a:graphic>
      </p:graphicFrame>
      <p:pic>
        <p:nvPicPr>
          <p:cNvPr id="8" name="Picture 7" descr="A blue circle with a white letter f in it&#10;&#10;Description automatically generated">
            <a:extLst>
              <a:ext uri="{FF2B5EF4-FFF2-40B4-BE49-F238E27FC236}">
                <a16:creationId xmlns:a16="http://schemas.microsoft.com/office/drawing/2014/main" id="{D56CC48D-69CB-FA35-006D-93EDEF0B4FC3}"/>
              </a:ext>
            </a:extLst>
          </p:cNvPr>
          <p:cNvPicPr>
            <a:picLocks noChangeAspect="1"/>
          </p:cNvPicPr>
          <p:nvPr/>
        </p:nvPicPr>
        <p:blipFill>
          <a:blip r:embed="rId2"/>
          <a:stretch>
            <a:fillRect/>
          </a:stretch>
        </p:blipFill>
        <p:spPr>
          <a:xfrm>
            <a:off x="969263" y="2204605"/>
            <a:ext cx="644361" cy="548740"/>
          </a:xfrm>
          <a:prstGeom prst="rect">
            <a:avLst/>
          </a:prstGeom>
        </p:spPr>
      </p:pic>
      <p:pic>
        <p:nvPicPr>
          <p:cNvPr id="10" name="Picture 9" descr="A blue and black logo&#10;&#10;Description automatically generated">
            <a:extLst>
              <a:ext uri="{FF2B5EF4-FFF2-40B4-BE49-F238E27FC236}">
                <a16:creationId xmlns:a16="http://schemas.microsoft.com/office/drawing/2014/main" id="{5D1BCCFA-794C-571C-3D70-65D10987758E}"/>
              </a:ext>
            </a:extLst>
          </p:cNvPr>
          <p:cNvPicPr>
            <a:picLocks noChangeAspect="1"/>
          </p:cNvPicPr>
          <p:nvPr/>
        </p:nvPicPr>
        <p:blipFill>
          <a:blip r:embed="rId3"/>
          <a:stretch>
            <a:fillRect/>
          </a:stretch>
        </p:blipFill>
        <p:spPr>
          <a:xfrm>
            <a:off x="803132" y="1380321"/>
            <a:ext cx="1065688" cy="712892"/>
          </a:xfrm>
          <a:prstGeom prst="rect">
            <a:avLst/>
          </a:prstGeom>
        </p:spPr>
      </p:pic>
      <p:graphicFrame>
        <p:nvGraphicFramePr>
          <p:cNvPr id="14" name="Table 13">
            <a:extLst>
              <a:ext uri="{FF2B5EF4-FFF2-40B4-BE49-F238E27FC236}">
                <a16:creationId xmlns:a16="http://schemas.microsoft.com/office/drawing/2014/main" id="{770C6918-3E77-FDDC-92DF-F6F6AA6704FD}"/>
              </a:ext>
            </a:extLst>
          </p:cNvPr>
          <p:cNvGraphicFramePr>
            <a:graphicFrameLocks noGrp="1"/>
          </p:cNvGraphicFramePr>
          <p:nvPr>
            <p:extLst>
              <p:ext uri="{D42A27DB-BD31-4B8C-83A1-F6EECF244321}">
                <p14:modId xmlns:p14="http://schemas.microsoft.com/office/powerpoint/2010/main" val="1683832663"/>
              </p:ext>
            </p:extLst>
          </p:nvPr>
        </p:nvGraphicFramePr>
        <p:xfrm>
          <a:off x="6375862" y="900506"/>
          <a:ext cx="5432959" cy="4700552"/>
        </p:xfrm>
        <a:graphic>
          <a:graphicData uri="http://schemas.openxmlformats.org/drawingml/2006/table">
            <a:tbl>
              <a:tblPr firstRow="1" bandRow="1">
                <a:tableStyleId>{5C22544A-7EE6-4342-B048-85BDC9FD1C3A}</a:tableStyleId>
              </a:tblPr>
              <a:tblGrid>
                <a:gridCol w="1900051">
                  <a:extLst>
                    <a:ext uri="{9D8B030D-6E8A-4147-A177-3AD203B41FA5}">
                      <a16:colId xmlns:a16="http://schemas.microsoft.com/office/drawing/2014/main" val="1056354262"/>
                    </a:ext>
                  </a:extLst>
                </a:gridCol>
                <a:gridCol w="3532908">
                  <a:extLst>
                    <a:ext uri="{9D8B030D-6E8A-4147-A177-3AD203B41FA5}">
                      <a16:colId xmlns:a16="http://schemas.microsoft.com/office/drawing/2014/main" val="432532255"/>
                    </a:ext>
                  </a:extLst>
                </a:gridCol>
              </a:tblGrid>
              <a:tr h="380045">
                <a:tc>
                  <a:txBody>
                    <a:bodyPr/>
                    <a:lstStyle/>
                    <a:p>
                      <a:r>
                        <a:rPr lang="en-US">
                          <a:solidFill>
                            <a:schemeClr val="tx1"/>
                          </a:solidFill>
                        </a:rPr>
                        <a:t>Application</a:t>
                      </a:r>
                    </a:p>
                  </a:txBody>
                  <a:tcPr>
                    <a:lnL w="12700">
                      <a:solidFill>
                        <a:schemeClr val="tx1"/>
                      </a:solidFill>
                    </a:lnL>
                    <a:lnR w="12700">
                      <a:solidFill>
                        <a:schemeClr val="tx1"/>
                      </a:solidFill>
                    </a:lnR>
                    <a:lnT w="12700">
                      <a:solidFill>
                        <a:schemeClr val="tx1"/>
                      </a:solidFill>
                    </a:lnT>
                    <a:lnB w="12700">
                      <a:solidFill>
                        <a:schemeClr val="tx1"/>
                      </a:solidFill>
                    </a:lnB>
                    <a:solidFill>
                      <a:schemeClr val="tx2">
                        <a:lumMod val="10000"/>
                        <a:lumOff val="90000"/>
                      </a:schemeClr>
                    </a:solidFill>
                  </a:tcPr>
                </a:tc>
                <a:tc>
                  <a:txBody>
                    <a:bodyPr/>
                    <a:lstStyle/>
                    <a:p>
                      <a:pPr lvl="0">
                        <a:buNone/>
                      </a:pPr>
                      <a:r>
                        <a:rPr lang="en-US" sz="1800" b="1" i="0" u="none" strike="noStrike" noProof="0">
                          <a:solidFill>
                            <a:schemeClr val="tx1"/>
                          </a:solidFill>
                          <a:latin typeface="Calisto MT"/>
                        </a:rPr>
                        <a:t>Example threats to Enterprise</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tx2">
                        <a:lumMod val="10000"/>
                        <a:lumOff val="90000"/>
                      </a:schemeClr>
                    </a:solidFill>
                  </a:tcPr>
                </a:tc>
                <a:extLst>
                  <a:ext uri="{0D108BD9-81ED-4DB2-BD59-A6C34878D82A}">
                    <a16:rowId xmlns:a16="http://schemas.microsoft.com/office/drawing/2014/main" val="3263088783"/>
                  </a:ext>
                </a:extLst>
              </a:tr>
              <a:tr h="860101">
                <a:tc>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US" sz="1800" b="0" i="0" u="none" strike="noStrike" noProof="0">
                        <a:solidFill>
                          <a:srgbClr val="000000"/>
                        </a:solidFill>
                        <a:latin typeface="Calisto MT"/>
                      </a:endParaRPr>
                    </a:p>
                    <a:p>
                      <a:pPr lvl="0">
                        <a:buNone/>
                      </a:pPr>
                      <a:r>
                        <a:rPr lang="en-US" sz="1800" b="0" i="0" u="none" strike="noStrike" noProof="0" err="1">
                          <a:solidFill>
                            <a:srgbClr val="000000"/>
                          </a:solidFill>
                          <a:latin typeface="Calisto MT"/>
                        </a:rPr>
                        <a:t>Unauthorised</a:t>
                      </a:r>
                      <a:r>
                        <a:rPr lang="en-US" sz="1800" b="0" i="0" u="none" strike="noStrike" noProof="0">
                          <a:solidFill>
                            <a:srgbClr val="000000"/>
                          </a:solidFill>
                          <a:latin typeface="Calisto MT"/>
                        </a:rPr>
                        <a:t> Access.</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98795102"/>
                  </a:ext>
                </a:extLst>
              </a:tr>
              <a:tr h="580068">
                <a:tc>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800" b="0" i="0" u="none" strike="noStrike" noProof="0">
                          <a:solidFill>
                            <a:srgbClr val="000000"/>
                          </a:solidFill>
                          <a:latin typeface="Calisto MT"/>
                        </a:rPr>
                        <a:t>Allows illegal download of media.</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472333369"/>
                  </a:ext>
                </a:extLst>
              </a:tr>
              <a:tr h="930109">
                <a:tc>
                  <a:txBody>
                    <a:bodyPr/>
                    <a:lstStyle/>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US"/>
                    </a:p>
                    <a:p>
                      <a:pPr lvl="0">
                        <a:buNone/>
                      </a:pPr>
                      <a:r>
                        <a:rPr lang="en-US"/>
                        <a:t>Encrypts traffic.</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449591565"/>
                  </a:ext>
                </a:extLst>
              </a:tr>
              <a:tr h="970114">
                <a:tc>
                  <a:txBody>
                    <a:bodyPr/>
                    <a:lstStyle/>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US" sz="1800" b="0" i="0" u="none" strike="noStrike" noProof="0">
                        <a:solidFill>
                          <a:srgbClr val="000000"/>
                        </a:solidFill>
                        <a:latin typeface="Calisto MT"/>
                      </a:endParaRPr>
                    </a:p>
                    <a:p>
                      <a:pPr lvl="0">
                        <a:buNone/>
                      </a:pPr>
                      <a:r>
                        <a:rPr lang="en-US" sz="1800" b="0" i="0" u="none" strike="noStrike" noProof="0">
                          <a:solidFill>
                            <a:srgbClr val="000000"/>
                          </a:solidFill>
                          <a:latin typeface="Calisto MT"/>
                        </a:rPr>
                        <a:t>Virtual Private Network provider.</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485218766"/>
                  </a:ext>
                </a:extLst>
              </a:tr>
              <a:tr h="980115">
                <a:tc>
                  <a:txBody>
                    <a:bodyPr/>
                    <a:lstStyle/>
                    <a:p>
                      <a:pPr lvl="0">
                        <a:buNone/>
                      </a:pP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US"/>
                    </a:p>
                    <a:p>
                      <a:pPr lvl="0">
                        <a:buNone/>
                      </a:pPr>
                      <a:r>
                        <a:rPr lang="en-US"/>
                        <a:t>Browser based crypto coin miner.</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38160722"/>
                  </a:ext>
                </a:extLst>
              </a:tr>
            </a:tbl>
          </a:graphicData>
        </a:graphic>
      </p:graphicFrame>
      <p:pic>
        <p:nvPicPr>
          <p:cNvPr id="16" name="Picture 15" descr="A blue and white logo&#10;&#10;Description automatically generated">
            <a:extLst>
              <a:ext uri="{FF2B5EF4-FFF2-40B4-BE49-F238E27FC236}">
                <a16:creationId xmlns:a16="http://schemas.microsoft.com/office/drawing/2014/main" id="{39EE6B1C-DF6E-B3CF-4269-E7F0D213FE00}"/>
              </a:ext>
            </a:extLst>
          </p:cNvPr>
          <p:cNvPicPr>
            <a:picLocks noChangeAspect="1"/>
          </p:cNvPicPr>
          <p:nvPr/>
        </p:nvPicPr>
        <p:blipFill>
          <a:blip r:embed="rId4"/>
          <a:stretch>
            <a:fillRect/>
          </a:stretch>
        </p:blipFill>
        <p:spPr>
          <a:xfrm>
            <a:off x="976498" y="2903516"/>
            <a:ext cx="649681" cy="684812"/>
          </a:xfrm>
          <a:prstGeom prst="rect">
            <a:avLst/>
          </a:prstGeom>
        </p:spPr>
      </p:pic>
      <p:pic>
        <p:nvPicPr>
          <p:cNvPr id="17" name="Picture 16" descr="A logo of a company&#10;&#10;Description automatically generated">
            <a:extLst>
              <a:ext uri="{FF2B5EF4-FFF2-40B4-BE49-F238E27FC236}">
                <a16:creationId xmlns:a16="http://schemas.microsoft.com/office/drawing/2014/main" id="{FFA547C8-9BC9-D73D-EBE3-F36ED1F9C9FA}"/>
              </a:ext>
            </a:extLst>
          </p:cNvPr>
          <p:cNvPicPr>
            <a:picLocks noChangeAspect="1"/>
          </p:cNvPicPr>
          <p:nvPr/>
        </p:nvPicPr>
        <p:blipFill>
          <a:blip r:embed="rId5"/>
          <a:stretch>
            <a:fillRect/>
          </a:stretch>
        </p:blipFill>
        <p:spPr>
          <a:xfrm>
            <a:off x="973158" y="3868139"/>
            <a:ext cx="636569" cy="714995"/>
          </a:xfrm>
          <a:prstGeom prst="rect">
            <a:avLst/>
          </a:prstGeom>
        </p:spPr>
      </p:pic>
      <p:pic>
        <p:nvPicPr>
          <p:cNvPr id="18" name="Picture 17" descr="A white wolf with blue text&#10;&#10;Description automatically generated">
            <a:extLst>
              <a:ext uri="{FF2B5EF4-FFF2-40B4-BE49-F238E27FC236}">
                <a16:creationId xmlns:a16="http://schemas.microsoft.com/office/drawing/2014/main" id="{C988B56A-9A4E-3956-ED4B-30FC11301F76}"/>
              </a:ext>
            </a:extLst>
          </p:cNvPr>
          <p:cNvPicPr>
            <a:picLocks noChangeAspect="1"/>
          </p:cNvPicPr>
          <p:nvPr/>
        </p:nvPicPr>
        <p:blipFill>
          <a:blip r:embed="rId6"/>
          <a:stretch>
            <a:fillRect/>
          </a:stretch>
        </p:blipFill>
        <p:spPr>
          <a:xfrm>
            <a:off x="6562601" y="1327191"/>
            <a:ext cx="1392382" cy="710293"/>
          </a:xfrm>
          <a:prstGeom prst="rect">
            <a:avLst/>
          </a:prstGeom>
        </p:spPr>
      </p:pic>
      <p:pic>
        <p:nvPicPr>
          <p:cNvPr id="19" name="Picture 18" descr="A purple text on a black background&#10;&#10;Description automatically generated">
            <a:extLst>
              <a:ext uri="{FF2B5EF4-FFF2-40B4-BE49-F238E27FC236}">
                <a16:creationId xmlns:a16="http://schemas.microsoft.com/office/drawing/2014/main" id="{0FE69B43-D805-D848-E713-45BDA250D76D}"/>
              </a:ext>
            </a:extLst>
          </p:cNvPr>
          <p:cNvPicPr>
            <a:picLocks noChangeAspect="1"/>
          </p:cNvPicPr>
          <p:nvPr/>
        </p:nvPicPr>
        <p:blipFill>
          <a:blip r:embed="rId7"/>
          <a:stretch>
            <a:fillRect/>
          </a:stretch>
        </p:blipFill>
        <p:spPr>
          <a:xfrm>
            <a:off x="6520790" y="2209306"/>
            <a:ext cx="1485900" cy="381000"/>
          </a:xfrm>
          <a:prstGeom prst="rect">
            <a:avLst/>
          </a:prstGeom>
        </p:spPr>
      </p:pic>
      <p:pic>
        <p:nvPicPr>
          <p:cNvPr id="21" name="Picture 20" descr="A blue and green logo&#10;&#10;Description automatically generated">
            <a:extLst>
              <a:ext uri="{FF2B5EF4-FFF2-40B4-BE49-F238E27FC236}">
                <a16:creationId xmlns:a16="http://schemas.microsoft.com/office/drawing/2014/main" id="{583043B4-5525-789A-5620-6CBC51C5CE78}"/>
              </a:ext>
            </a:extLst>
          </p:cNvPr>
          <p:cNvPicPr>
            <a:picLocks noChangeAspect="1"/>
          </p:cNvPicPr>
          <p:nvPr/>
        </p:nvPicPr>
        <p:blipFill>
          <a:blip r:embed="rId8"/>
          <a:stretch>
            <a:fillRect/>
          </a:stretch>
        </p:blipFill>
        <p:spPr>
          <a:xfrm>
            <a:off x="964376" y="4785199"/>
            <a:ext cx="644238" cy="652278"/>
          </a:xfrm>
          <a:prstGeom prst="rect">
            <a:avLst/>
          </a:prstGeom>
        </p:spPr>
      </p:pic>
      <p:pic>
        <p:nvPicPr>
          <p:cNvPr id="22" name="Picture 21" descr="A logo with a onion and a letter&#10;&#10;Description automatically generated">
            <a:extLst>
              <a:ext uri="{FF2B5EF4-FFF2-40B4-BE49-F238E27FC236}">
                <a16:creationId xmlns:a16="http://schemas.microsoft.com/office/drawing/2014/main" id="{CB12F6AC-39C9-8EC2-E3BC-0ADDF2DD6F9F}"/>
              </a:ext>
            </a:extLst>
          </p:cNvPr>
          <p:cNvPicPr>
            <a:picLocks noChangeAspect="1"/>
          </p:cNvPicPr>
          <p:nvPr/>
        </p:nvPicPr>
        <p:blipFill>
          <a:blip r:embed="rId9"/>
          <a:stretch>
            <a:fillRect/>
          </a:stretch>
        </p:blipFill>
        <p:spPr>
          <a:xfrm>
            <a:off x="6839692" y="2802948"/>
            <a:ext cx="1016330" cy="866157"/>
          </a:xfrm>
          <a:prstGeom prst="rect">
            <a:avLst/>
          </a:prstGeom>
        </p:spPr>
      </p:pic>
      <p:pic>
        <p:nvPicPr>
          <p:cNvPr id="23" name="Picture 22" descr="A blue circle with black text&#10;&#10;Description automatically generated">
            <a:extLst>
              <a:ext uri="{FF2B5EF4-FFF2-40B4-BE49-F238E27FC236}">
                <a16:creationId xmlns:a16="http://schemas.microsoft.com/office/drawing/2014/main" id="{44F303D5-9B3A-8C45-E7E7-ED7D0EE3F8E6}"/>
              </a:ext>
            </a:extLst>
          </p:cNvPr>
          <p:cNvPicPr>
            <a:picLocks noChangeAspect="1"/>
          </p:cNvPicPr>
          <p:nvPr/>
        </p:nvPicPr>
        <p:blipFill>
          <a:blip r:embed="rId10"/>
          <a:stretch>
            <a:fillRect/>
          </a:stretch>
        </p:blipFill>
        <p:spPr>
          <a:xfrm>
            <a:off x="6468836" y="3783589"/>
            <a:ext cx="1718459" cy="616899"/>
          </a:xfrm>
          <a:prstGeom prst="rect">
            <a:avLst/>
          </a:prstGeom>
        </p:spPr>
      </p:pic>
      <p:pic>
        <p:nvPicPr>
          <p:cNvPr id="24" name="Picture 23" descr="A blue background with white text&#10;&#10;Description automatically generated">
            <a:extLst>
              <a:ext uri="{FF2B5EF4-FFF2-40B4-BE49-F238E27FC236}">
                <a16:creationId xmlns:a16="http://schemas.microsoft.com/office/drawing/2014/main" id="{7F41ECA1-9E8A-851A-41D4-FF2142E84A49}"/>
              </a:ext>
            </a:extLst>
          </p:cNvPr>
          <p:cNvPicPr>
            <a:picLocks noChangeAspect="1"/>
          </p:cNvPicPr>
          <p:nvPr/>
        </p:nvPicPr>
        <p:blipFill>
          <a:blip r:embed="rId11"/>
          <a:stretch>
            <a:fillRect/>
          </a:stretch>
        </p:blipFill>
        <p:spPr>
          <a:xfrm>
            <a:off x="6472671" y="4733678"/>
            <a:ext cx="1760271" cy="646464"/>
          </a:xfrm>
          <a:prstGeom prst="rect">
            <a:avLst/>
          </a:prstGeom>
        </p:spPr>
      </p:pic>
      <p:sp>
        <p:nvSpPr>
          <p:cNvPr id="2" name="TextBox 1">
            <a:extLst>
              <a:ext uri="{FF2B5EF4-FFF2-40B4-BE49-F238E27FC236}">
                <a16:creationId xmlns:a16="http://schemas.microsoft.com/office/drawing/2014/main" id="{FBE7F135-F624-BC96-B09D-A4F976CD3AF0}"/>
              </a:ext>
            </a:extLst>
          </p:cNvPr>
          <p:cNvSpPr txBox="1"/>
          <p:nvPr/>
        </p:nvSpPr>
        <p:spPr>
          <a:xfrm>
            <a:off x="326571" y="5670467"/>
            <a:ext cx="5692312"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Table 1.</a:t>
            </a:r>
            <a:r>
              <a:rPr lang="en-US" sz="1300" i="1"/>
              <a:t> Common applications that would benefit from restrictive application controls.</a:t>
            </a:r>
          </a:p>
        </p:txBody>
      </p:sp>
      <p:sp>
        <p:nvSpPr>
          <p:cNvPr id="9" name="Footer Placeholder 4">
            <a:extLst>
              <a:ext uri="{FF2B5EF4-FFF2-40B4-BE49-F238E27FC236}">
                <a16:creationId xmlns:a16="http://schemas.microsoft.com/office/drawing/2014/main" id="{76C857E7-E5AB-1CA0-157C-CC842F825345}"/>
              </a:ext>
            </a:extLst>
          </p:cNvPr>
          <p:cNvSpPr txBox="1">
            <a:spLocks/>
          </p:cNvSpPr>
          <p:nvPr/>
        </p:nvSpPr>
        <p:spPr>
          <a:xfrm>
            <a:off x="465217" y="6393731"/>
            <a:ext cx="4539727" cy="36512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5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400" b="1"/>
              <a:t>Pete Smyth</a:t>
            </a:r>
          </a:p>
        </p:txBody>
      </p:sp>
      <p:sp>
        <p:nvSpPr>
          <p:cNvPr id="3" name="TextBox 2">
            <a:extLst>
              <a:ext uri="{FF2B5EF4-FFF2-40B4-BE49-F238E27FC236}">
                <a16:creationId xmlns:a16="http://schemas.microsoft.com/office/drawing/2014/main" id="{81C4C9CB-FE48-A3E3-1C74-CBF05C210EFC}"/>
              </a:ext>
            </a:extLst>
          </p:cNvPr>
          <p:cNvSpPr txBox="1"/>
          <p:nvPr/>
        </p:nvSpPr>
        <p:spPr>
          <a:xfrm>
            <a:off x="6373090" y="5670467"/>
            <a:ext cx="5524078"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Table 2.</a:t>
            </a:r>
            <a:r>
              <a:rPr lang="en-US" sz="1300" i="1"/>
              <a:t> Applications an enterprise may consider blocking with application controls.</a:t>
            </a:r>
          </a:p>
        </p:txBody>
      </p:sp>
    </p:spTree>
    <p:extLst>
      <p:ext uri="{BB962C8B-B14F-4D97-AF65-F5344CB8AC3E}">
        <p14:creationId xmlns:p14="http://schemas.microsoft.com/office/powerpoint/2010/main" val="2582620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551712" y="1811659"/>
            <a:ext cx="4056712" cy="3046657"/>
          </a:xfrm>
        </p:spPr>
        <p:txBody>
          <a:bodyPr vert="horz" lIns="91440" tIns="45720" rIns="91440" bIns="45720" rtlCol="0" anchor="ctr">
            <a:normAutofit/>
          </a:bodyPr>
          <a:lstStyle/>
          <a:p>
            <a:pPr algn="r"/>
            <a:r>
              <a:rPr lang="en-GB" sz="2800">
                <a:ea typeface="+mj-lt"/>
                <a:cs typeface="+mj-lt"/>
              </a:rPr>
              <a:t>Check Point Technology: Managing Applications</a:t>
            </a:r>
            <a:endParaRPr lang="en-US" sz="3600" err="1"/>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Simon Rees</a:t>
            </a:r>
            <a:endParaRPr lang="en-US" sz="1400" b="1" kern="1200">
              <a:solidFill>
                <a:schemeClr val="tx1"/>
              </a:solidFill>
              <a:latin typeface="+mj-lt"/>
              <a:ea typeface="+mn-ea"/>
              <a:cs typeface="+mn-cs"/>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4</a:t>
            </a:fld>
            <a:endParaRPr lang="en-US"/>
          </a:p>
        </p:txBody>
      </p:sp>
      <p:sp>
        <p:nvSpPr>
          <p:cNvPr id="7" name="TextBox 6">
            <a:extLst>
              <a:ext uri="{FF2B5EF4-FFF2-40B4-BE49-F238E27FC236}">
                <a16:creationId xmlns:a16="http://schemas.microsoft.com/office/drawing/2014/main" id="{200F08BD-D547-8293-8B7D-28D9691FAFBC}"/>
              </a:ext>
            </a:extLst>
          </p:cNvPr>
          <p:cNvSpPr txBox="1"/>
          <p:nvPr/>
        </p:nvSpPr>
        <p:spPr>
          <a:xfrm>
            <a:off x="7660812" y="1951572"/>
            <a:ext cx="3376551" cy="3170099"/>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t>"Application Control provides the industry’s strongest application security and identity control to organizations of all sizes. Integrated into the Check Point Next Generation Firewalls (NGFW), Application Control enables businesses to easily create granular policies based on users or groups." </a:t>
            </a:r>
            <a:r>
              <a:rPr lang="en-US" sz="2000"/>
              <a:t>[2]</a:t>
            </a:r>
            <a:endParaRPr lang="en-US"/>
          </a:p>
        </p:txBody>
      </p:sp>
    </p:spTree>
    <p:extLst>
      <p:ext uri="{BB962C8B-B14F-4D97-AF65-F5344CB8AC3E}">
        <p14:creationId xmlns:p14="http://schemas.microsoft.com/office/powerpoint/2010/main" val="3739786147"/>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624FC-DE81-6B9D-73F1-5FF84851C7C6}"/>
              </a:ext>
            </a:extLst>
          </p:cNvPr>
          <p:cNvSpPr>
            <a:spLocks noGrp="1"/>
          </p:cNvSpPr>
          <p:nvPr>
            <p:ph type="title"/>
          </p:nvPr>
        </p:nvSpPr>
        <p:spPr/>
        <p:txBody>
          <a:bodyPr>
            <a:normAutofit/>
          </a:bodyPr>
          <a:lstStyle/>
          <a:p>
            <a:r>
              <a:rPr lang="en-GB" sz="2800"/>
              <a:t>Check Point  Technology: Managing Applications</a:t>
            </a:r>
          </a:p>
        </p:txBody>
      </p:sp>
      <p:sp>
        <p:nvSpPr>
          <p:cNvPr id="4" name="Date Placeholder 3">
            <a:extLst>
              <a:ext uri="{FF2B5EF4-FFF2-40B4-BE49-F238E27FC236}">
                <a16:creationId xmlns:a16="http://schemas.microsoft.com/office/drawing/2014/main" id="{6BE9A98D-22B9-D7F0-05BA-F03BD37C0BC8}"/>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F5B3E419-2DCF-E6FB-B8BB-BAAA31609957}"/>
              </a:ext>
            </a:extLst>
          </p:cNvPr>
          <p:cNvSpPr>
            <a:spLocks noGrp="1"/>
          </p:cNvSpPr>
          <p:nvPr>
            <p:ph type="ftr" sz="quarter" idx="11"/>
          </p:nvPr>
        </p:nvSpPr>
        <p:spPr/>
        <p:txBody>
          <a:bodyPr/>
          <a:lstStyle/>
          <a:p>
            <a:r>
              <a:rPr lang="en-US" sz="1400" b="1"/>
              <a:t>Simon Rees</a:t>
            </a:r>
          </a:p>
        </p:txBody>
      </p:sp>
      <p:sp>
        <p:nvSpPr>
          <p:cNvPr id="6" name="Slide Number Placeholder 5">
            <a:extLst>
              <a:ext uri="{FF2B5EF4-FFF2-40B4-BE49-F238E27FC236}">
                <a16:creationId xmlns:a16="http://schemas.microsoft.com/office/drawing/2014/main" id="{E3AAEAE7-9BE1-5D96-5FEE-58D5A4D25927}"/>
              </a:ext>
            </a:extLst>
          </p:cNvPr>
          <p:cNvSpPr>
            <a:spLocks noGrp="1"/>
          </p:cNvSpPr>
          <p:nvPr>
            <p:ph type="sldNum" sz="quarter" idx="12"/>
          </p:nvPr>
        </p:nvSpPr>
        <p:spPr/>
        <p:txBody>
          <a:bodyPr/>
          <a:lstStyle/>
          <a:p>
            <a:fld id="{87E7843D-FF13-4365-9478-9625B70A2705}" type="slidenum">
              <a:rPr lang="en-US" smtClean="0"/>
              <a:t>5</a:t>
            </a:fld>
            <a:endParaRPr lang="en-US"/>
          </a:p>
        </p:txBody>
      </p:sp>
      <p:sp>
        <p:nvSpPr>
          <p:cNvPr id="7" name="Content Placeholder 8">
            <a:extLst>
              <a:ext uri="{FF2B5EF4-FFF2-40B4-BE49-F238E27FC236}">
                <a16:creationId xmlns:a16="http://schemas.microsoft.com/office/drawing/2014/main" id="{A4AC55EC-28AC-4E03-AB98-ED1C92C5F649}"/>
              </a:ext>
            </a:extLst>
          </p:cNvPr>
          <p:cNvSpPr>
            <a:spLocks noGrp="1"/>
          </p:cNvSpPr>
          <p:nvPr>
            <p:ph idx="1"/>
          </p:nvPr>
        </p:nvSpPr>
        <p:spPr>
          <a:xfrm>
            <a:off x="700088" y="2292350"/>
            <a:ext cx="10691812" cy="3636963"/>
          </a:xfrm>
        </p:spPr>
        <p:txBody>
          <a:bodyPr vert="horz" lIns="91440" tIns="45720" rIns="91440" bIns="45720" rtlCol="0" anchor="t">
            <a:normAutofit/>
          </a:bodyPr>
          <a:lstStyle/>
          <a:p>
            <a:r>
              <a:rPr lang="en-GB" sz="1800"/>
              <a:t>Application Library [</a:t>
            </a:r>
            <a:r>
              <a:rPr lang="en-GB" sz="1800" err="1"/>
              <a:t>AppWiki</a:t>
            </a:r>
            <a:r>
              <a:rPr lang="en-GB" sz="1800"/>
              <a:t>] (Over 10,000 Apps)</a:t>
            </a:r>
          </a:p>
          <a:p>
            <a:endParaRPr lang="en-GB" sz="1800"/>
          </a:p>
          <a:p>
            <a:r>
              <a:rPr lang="en-GB" sz="1800"/>
              <a:t>Block &amp; Allow lists </a:t>
            </a:r>
          </a:p>
          <a:p>
            <a:pPr lvl="1"/>
            <a:r>
              <a:rPr lang="en-GB"/>
              <a:t>Applications</a:t>
            </a:r>
          </a:p>
          <a:p>
            <a:pPr lvl="1"/>
            <a:r>
              <a:rPr lang="en-GB"/>
              <a:t>Categories</a:t>
            </a:r>
          </a:p>
          <a:p>
            <a:pPr lvl="1"/>
            <a:r>
              <a:rPr lang="en-GB"/>
              <a:t>User Account / User Group</a:t>
            </a:r>
          </a:p>
          <a:p>
            <a:r>
              <a:rPr lang="en-GB" sz="1800"/>
              <a:t>Productivity</a:t>
            </a:r>
          </a:p>
          <a:p>
            <a:pPr lvl="1"/>
            <a:r>
              <a:rPr lang="en-GB"/>
              <a:t>Block or Restrict access to Apps during work hours</a:t>
            </a:r>
          </a:p>
          <a:p>
            <a:pPr lvl="1"/>
            <a:endParaRPr lang="en-GB"/>
          </a:p>
          <a:p>
            <a:endParaRPr lang="en-GB"/>
          </a:p>
        </p:txBody>
      </p:sp>
      <p:pic>
        <p:nvPicPr>
          <p:cNvPr id="8" name="Picture 7">
            <a:extLst>
              <a:ext uri="{FF2B5EF4-FFF2-40B4-BE49-F238E27FC236}">
                <a16:creationId xmlns:a16="http://schemas.microsoft.com/office/drawing/2014/main" id="{D0006975-6E27-BADC-BD07-F592424D1CB8}"/>
              </a:ext>
            </a:extLst>
          </p:cNvPr>
          <p:cNvPicPr>
            <a:picLocks noChangeAspect="1"/>
          </p:cNvPicPr>
          <p:nvPr/>
        </p:nvPicPr>
        <p:blipFill>
          <a:blip r:embed="rId3"/>
          <a:stretch>
            <a:fillRect/>
          </a:stretch>
        </p:blipFill>
        <p:spPr>
          <a:xfrm>
            <a:off x="8781314" y="2212448"/>
            <a:ext cx="2353575" cy="588394"/>
          </a:xfrm>
          <a:prstGeom prst="rect">
            <a:avLst/>
          </a:prstGeom>
        </p:spPr>
      </p:pic>
      <p:pic>
        <p:nvPicPr>
          <p:cNvPr id="10" name="Picture 9" descr="Device and padlock">
            <a:extLst>
              <a:ext uri="{FF2B5EF4-FFF2-40B4-BE49-F238E27FC236}">
                <a16:creationId xmlns:a16="http://schemas.microsoft.com/office/drawing/2014/main" id="{ACAC768A-E0A0-AB74-0382-6855410D8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4320" y="3227879"/>
            <a:ext cx="4447592" cy="2501771"/>
          </a:xfrm>
          <a:prstGeom prst="rect">
            <a:avLst/>
          </a:prstGeom>
        </p:spPr>
      </p:pic>
    </p:spTree>
    <p:extLst>
      <p:ext uri="{BB962C8B-B14F-4D97-AF65-F5344CB8AC3E}">
        <p14:creationId xmlns:p14="http://schemas.microsoft.com/office/powerpoint/2010/main" val="3117984368"/>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551712" y="1247582"/>
            <a:ext cx="4056712" cy="4155019"/>
          </a:xfrm>
        </p:spPr>
        <p:txBody>
          <a:bodyPr vert="horz" lIns="91440" tIns="45720" rIns="91440" bIns="45720" rtlCol="0" anchor="ctr">
            <a:noAutofit/>
          </a:bodyPr>
          <a:lstStyle/>
          <a:p>
            <a:pPr algn="r"/>
            <a:r>
              <a:rPr lang="en-US" sz="2800">
                <a:latin typeface="Univers Condensed"/>
                <a:cs typeface="Times New Roman"/>
              </a:rPr>
              <a:t>How application control contributes to risk mitigation by preventing unauthorized applications posing security  threats</a:t>
            </a:r>
            <a:endParaRPr lang="en-US" sz="2800">
              <a:latin typeface="Times New Roman"/>
              <a:cs typeface="Times New Roman"/>
            </a:endParaRPr>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Autofit/>
          </a:bodyPr>
          <a:lstStyle/>
          <a:p>
            <a:pPr>
              <a:spcAft>
                <a:spcPts val="600"/>
              </a:spcAft>
            </a:pPr>
            <a:r>
              <a:rPr lang="en-US" sz="1400" b="1"/>
              <a:t>Serigne </a:t>
            </a:r>
            <a:r>
              <a:rPr lang="en-US" sz="1400" b="1" err="1"/>
              <a:t>Sarr</a:t>
            </a:r>
            <a:endParaRPr lang="en-US" sz="1400" b="1" kern="1200">
              <a:latin typeface="+mj-lt"/>
              <a:ea typeface="+mn-ea"/>
              <a:cs typeface="+mn-cs"/>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6</a:t>
            </a:fld>
            <a:endParaRPr lang="en-US"/>
          </a:p>
        </p:txBody>
      </p:sp>
      <p:sp>
        <p:nvSpPr>
          <p:cNvPr id="8" name="TextBox 7">
            <a:extLst>
              <a:ext uri="{FF2B5EF4-FFF2-40B4-BE49-F238E27FC236}">
                <a16:creationId xmlns:a16="http://schemas.microsoft.com/office/drawing/2014/main" id="{B6B53BF4-C3ED-52A5-A86C-82EEEFF839CD}"/>
              </a:ext>
            </a:extLst>
          </p:cNvPr>
          <p:cNvSpPr txBox="1"/>
          <p:nvPr/>
        </p:nvSpPr>
        <p:spPr>
          <a:xfrm>
            <a:off x="7601436" y="2050533"/>
            <a:ext cx="3376551" cy="2554545"/>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t>"By effectively managing application control, organizations can proactively reduce the likelihood of security incidents and unauthorized access, thus contributing significantly to risk mitigation efforts." </a:t>
            </a:r>
            <a:r>
              <a:rPr lang="en-US" sz="2000"/>
              <a:t>[3]</a:t>
            </a:r>
            <a:r>
              <a:rPr lang="en-US" sz="2000" i="1"/>
              <a:t> </a:t>
            </a:r>
            <a:endParaRPr lang="en-US" sz="2000"/>
          </a:p>
        </p:txBody>
      </p:sp>
    </p:spTree>
    <p:extLst>
      <p:ext uri="{BB962C8B-B14F-4D97-AF65-F5344CB8AC3E}">
        <p14:creationId xmlns:p14="http://schemas.microsoft.com/office/powerpoint/2010/main" val="4087465262"/>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215245" y="1247582"/>
            <a:ext cx="4393179" cy="4155019"/>
          </a:xfrm>
        </p:spPr>
        <p:txBody>
          <a:bodyPr vert="horz" lIns="91440" tIns="45720" rIns="91440" bIns="45720" rtlCol="0" anchor="ctr">
            <a:noAutofit/>
          </a:bodyPr>
          <a:lstStyle/>
          <a:p>
            <a:pPr algn="r"/>
            <a:r>
              <a:rPr lang="en-US" sz="2800">
                <a:ea typeface="+mj-lt"/>
                <a:cs typeface="+mj-lt"/>
              </a:rPr>
              <a:t>RISK MITIGATION AND SECURITY COMPLIANCE IN AN ENTERPRISE NETWORK</a:t>
            </a:r>
            <a:endParaRPr lang="en-US"/>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Autofit/>
          </a:bodyPr>
          <a:lstStyle/>
          <a:p>
            <a:pPr>
              <a:spcAft>
                <a:spcPts val="600"/>
              </a:spcAft>
            </a:pPr>
            <a:r>
              <a:rPr lang="en-US" sz="1400" b="1"/>
              <a:t>Serigne </a:t>
            </a:r>
            <a:r>
              <a:rPr lang="en-US" sz="1400" b="1" err="1"/>
              <a:t>Sarr</a:t>
            </a:r>
            <a:endParaRPr lang="en-US" sz="1400" b="1" kern="1200">
              <a:latin typeface="+mj-lt"/>
              <a:ea typeface="+mn-ea"/>
              <a:cs typeface="+mn-cs"/>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7</a:t>
            </a:fld>
            <a:endParaRPr lang="en-US"/>
          </a:p>
        </p:txBody>
      </p:sp>
      <p:sp>
        <p:nvSpPr>
          <p:cNvPr id="3" name="TextBox 10">
            <a:extLst>
              <a:ext uri="{FF2B5EF4-FFF2-40B4-BE49-F238E27FC236}">
                <a16:creationId xmlns:a16="http://schemas.microsoft.com/office/drawing/2014/main" id="{6B82AF89-BBA7-2C18-F8EA-C22E7AAF453A}"/>
              </a:ext>
            </a:extLst>
          </p:cNvPr>
          <p:cNvSpPr txBox="1"/>
          <p:nvPr/>
        </p:nvSpPr>
        <p:spPr>
          <a:xfrm>
            <a:off x="7431976" y="2315687"/>
            <a:ext cx="4631375" cy="203132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US"/>
              <a:t>E</a:t>
            </a:r>
            <a:r>
              <a:rPr lang="en-GB" err="1"/>
              <a:t>xpansion</a:t>
            </a:r>
            <a:r>
              <a:rPr lang="en-GB"/>
              <a:t> of the application database.</a:t>
            </a:r>
            <a:endParaRPr lang="en-US"/>
          </a:p>
          <a:p>
            <a:r>
              <a:rPr lang="en-GB"/>
              <a:t> ​</a:t>
            </a:r>
          </a:p>
          <a:p>
            <a:pPr marL="285750" indent="-285750" rtl="0">
              <a:buFont typeface="Arial"/>
              <a:buChar char="•"/>
            </a:pPr>
            <a:r>
              <a:rPr lang="en-US"/>
              <a:t>Changes come with potential downsides. ​</a:t>
            </a:r>
          </a:p>
          <a:p>
            <a:pPr rtl="0"/>
            <a:r>
              <a:rPr lang="en-US"/>
              <a:t>​</a:t>
            </a:r>
          </a:p>
          <a:p>
            <a:pPr marL="285750" indent="-285750" rtl="0">
              <a:buFont typeface="Arial"/>
              <a:buChar char="•"/>
            </a:pPr>
            <a:r>
              <a:rPr lang="en-GB"/>
              <a:t>The granularity of application control.</a:t>
            </a:r>
            <a:r>
              <a:rPr lang="en-US"/>
              <a:t> ​</a:t>
            </a:r>
          </a:p>
          <a:p>
            <a:pPr rtl="0"/>
            <a:r>
              <a:rPr lang="en-GB"/>
              <a:t>​</a:t>
            </a:r>
          </a:p>
          <a:p>
            <a:pPr marL="285750" indent="-285750" rtl="0">
              <a:buFont typeface="Arial"/>
              <a:buChar char="•"/>
            </a:pPr>
            <a:r>
              <a:rPr lang="en-GB"/>
              <a:t>False positives or False negatives.</a:t>
            </a:r>
            <a:r>
              <a:rPr lang="en-US"/>
              <a:t> [3]</a:t>
            </a:r>
          </a:p>
        </p:txBody>
      </p:sp>
    </p:spTree>
    <p:extLst>
      <p:ext uri="{BB962C8B-B14F-4D97-AF65-F5344CB8AC3E}">
        <p14:creationId xmlns:p14="http://schemas.microsoft.com/office/powerpoint/2010/main" val="4002964866"/>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1318807" y="1903711"/>
            <a:ext cx="5709361" cy="3046657"/>
          </a:xfrm>
        </p:spPr>
        <p:txBody>
          <a:bodyPr vert="horz" lIns="91440" tIns="45720" rIns="91440" bIns="45720" rtlCol="0" anchor="ctr">
            <a:noAutofit/>
          </a:bodyPr>
          <a:lstStyle/>
          <a:p>
            <a:pPr algn="r"/>
            <a:r>
              <a:rPr lang="en-US" sz="2800">
                <a:latin typeface="Univers Condensed"/>
                <a:cs typeface="Times New Roman"/>
              </a:rPr>
              <a:t>meeting regulatory compliance requirements by controlling the use of specific applications</a:t>
            </a:r>
            <a:endParaRPr lang="en-US" sz="2800">
              <a:latin typeface="Univers Condensed"/>
            </a:endParaRPr>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Pete Smyth</a:t>
            </a:r>
            <a:endParaRPr lang="en-US" sz="1400" b="1" kern="1200">
              <a:latin typeface="+mj-lt"/>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8</a:t>
            </a:fld>
            <a:endParaRPr lang="en-US"/>
          </a:p>
        </p:txBody>
      </p:sp>
      <p:sp>
        <p:nvSpPr>
          <p:cNvPr id="3" name="TextBox 2">
            <a:extLst>
              <a:ext uri="{FF2B5EF4-FFF2-40B4-BE49-F238E27FC236}">
                <a16:creationId xmlns:a16="http://schemas.microsoft.com/office/drawing/2014/main" id="{82964555-50AE-AE52-B1D0-6E05C8AF2DC2}"/>
              </a:ext>
            </a:extLst>
          </p:cNvPr>
          <p:cNvSpPr txBox="1"/>
          <p:nvPr/>
        </p:nvSpPr>
        <p:spPr>
          <a:xfrm>
            <a:off x="7551497" y="3431261"/>
            <a:ext cx="3808927" cy="2831544"/>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000000"/>
              </a:solidFill>
              <a:latin typeface="Calisto MT"/>
              <a:ea typeface="Verdana"/>
              <a:cs typeface="+mn-lt"/>
            </a:endParaRPr>
          </a:p>
          <a:p>
            <a:r>
              <a:rPr lang="en-US" sz="2000">
                <a:solidFill>
                  <a:srgbClr val="000000"/>
                </a:solidFill>
                <a:latin typeface="Calisto MT"/>
                <a:ea typeface="Verdana"/>
                <a:cs typeface="+mn-lt"/>
              </a:rPr>
              <a:t>"</a:t>
            </a:r>
            <a:r>
              <a:rPr lang="en-US" sz="2000" i="1">
                <a:solidFill>
                  <a:srgbClr val="000000"/>
                </a:solidFill>
                <a:latin typeface="Calisto MT"/>
                <a:ea typeface="Verdana"/>
                <a:cs typeface="+mn-lt"/>
              </a:rPr>
              <a:t>By issuing this fine and sharing the lessons from this breach, I want to make clear to all </a:t>
            </a:r>
            <a:r>
              <a:rPr lang="en-US" sz="2000" i="1" err="1">
                <a:solidFill>
                  <a:srgbClr val="000000"/>
                </a:solidFill>
                <a:latin typeface="Calisto MT"/>
                <a:ea typeface="Verdana"/>
                <a:cs typeface="+mn-lt"/>
              </a:rPr>
              <a:t>organisations</a:t>
            </a:r>
            <a:r>
              <a:rPr lang="en-US" sz="2000" i="1">
                <a:solidFill>
                  <a:srgbClr val="000000"/>
                </a:solidFill>
                <a:latin typeface="Calisto MT"/>
                <a:ea typeface="Verdana"/>
                <a:cs typeface="+mn-lt"/>
              </a:rPr>
              <a:t> that there is no substitute for being prepared.</a:t>
            </a:r>
            <a:r>
              <a:rPr lang="en-US" sz="2000">
                <a:solidFill>
                  <a:srgbClr val="000000"/>
                </a:solidFill>
                <a:latin typeface="Calisto MT"/>
                <a:ea typeface="Verdana"/>
                <a:cs typeface="+mn-lt"/>
              </a:rPr>
              <a:t>"</a:t>
            </a:r>
            <a:r>
              <a:rPr lang="en-US" sz="2000">
                <a:solidFill>
                  <a:srgbClr val="212529"/>
                </a:solidFill>
                <a:ea typeface="+mn-lt"/>
                <a:cs typeface="+mn-lt"/>
              </a:rPr>
              <a:t> [4]</a:t>
            </a:r>
            <a:endParaRPr lang="en-US"/>
          </a:p>
          <a:p>
            <a:endParaRPr lang="en-US" sz="1400">
              <a:solidFill>
                <a:srgbClr val="212529"/>
              </a:solidFill>
            </a:endParaRPr>
          </a:p>
          <a:p>
            <a:r>
              <a:rPr lang="en-US" sz="1600">
                <a:solidFill>
                  <a:srgbClr val="212529"/>
                </a:solidFill>
                <a:ea typeface="+mn-lt"/>
                <a:cs typeface="+mn-lt"/>
              </a:rPr>
              <a:t>-John Edwards, Information Commissioner</a:t>
            </a:r>
          </a:p>
          <a:p>
            <a:endParaRPr lang="en-US" sz="1400">
              <a:solidFill>
                <a:srgbClr val="212529"/>
              </a:solidFill>
              <a:ea typeface="+mn-lt"/>
              <a:cs typeface="+mn-lt"/>
            </a:endParaRPr>
          </a:p>
        </p:txBody>
      </p:sp>
      <p:sp>
        <p:nvSpPr>
          <p:cNvPr id="7" name="TextBox 6">
            <a:extLst>
              <a:ext uri="{FF2B5EF4-FFF2-40B4-BE49-F238E27FC236}">
                <a16:creationId xmlns:a16="http://schemas.microsoft.com/office/drawing/2014/main" id="{AE0CA743-4326-317E-999A-7D9A9023534E}"/>
              </a:ext>
            </a:extLst>
          </p:cNvPr>
          <p:cNvSpPr txBox="1"/>
          <p:nvPr/>
        </p:nvSpPr>
        <p:spPr>
          <a:xfrm>
            <a:off x="7567606" y="1873000"/>
            <a:ext cx="3796181" cy="1292662"/>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US" sz="2000" b="1">
              <a:latin typeface="Calisto MT"/>
            </a:endParaRPr>
          </a:p>
          <a:p>
            <a:pPr algn="ctr"/>
            <a:r>
              <a:rPr lang="en-US" sz="2000" b="1" i="1">
                <a:latin typeface="Calisto MT"/>
              </a:rPr>
              <a:t>ICO fines Ministry of </a:t>
            </a:r>
            <a:r>
              <a:rPr lang="en-US" sz="2000" b="1" i="1" err="1">
                <a:latin typeface="Calisto MT"/>
              </a:rPr>
              <a:t>Defence</a:t>
            </a:r>
            <a:r>
              <a:rPr lang="en-US" sz="2000" b="1" i="1">
                <a:latin typeface="Calisto MT"/>
              </a:rPr>
              <a:t> for Afghan evacuation data breach [4]</a:t>
            </a:r>
            <a:endParaRPr lang="en-US" i="1"/>
          </a:p>
          <a:p>
            <a:endParaRPr lang="en-US">
              <a:latin typeface="Calisto MT"/>
            </a:endParaRPr>
          </a:p>
        </p:txBody>
      </p:sp>
      <p:pic>
        <p:nvPicPr>
          <p:cNvPr id="8" name="Picture 7" descr="A map of afghanistan with black text&#10;&#10;Description automatically generated">
            <a:extLst>
              <a:ext uri="{FF2B5EF4-FFF2-40B4-BE49-F238E27FC236}">
                <a16:creationId xmlns:a16="http://schemas.microsoft.com/office/drawing/2014/main" id="{6D7BFC05-534B-37FD-B258-0CF2B13CA424}"/>
              </a:ext>
            </a:extLst>
          </p:cNvPr>
          <p:cNvPicPr>
            <a:picLocks noChangeAspect="1"/>
          </p:cNvPicPr>
          <p:nvPr/>
        </p:nvPicPr>
        <p:blipFill>
          <a:blip r:embed="rId2">
            <a:alphaModFix/>
          </a:blip>
          <a:stretch>
            <a:fillRect/>
          </a:stretch>
        </p:blipFill>
        <p:spPr>
          <a:xfrm>
            <a:off x="10346022" y="518067"/>
            <a:ext cx="1220404" cy="1023968"/>
          </a:xfrm>
          <a:prstGeom prst="rect">
            <a:avLst/>
          </a:prstGeom>
        </p:spPr>
      </p:pic>
      <p:pic>
        <p:nvPicPr>
          <p:cNvPr id="9" name="Picture 8" descr="A blue text on a black background&#10;&#10;Description automatically generated">
            <a:extLst>
              <a:ext uri="{FF2B5EF4-FFF2-40B4-BE49-F238E27FC236}">
                <a16:creationId xmlns:a16="http://schemas.microsoft.com/office/drawing/2014/main" id="{32AC3B5D-A4DE-1FB3-0703-7EF0480918D6}"/>
              </a:ext>
            </a:extLst>
          </p:cNvPr>
          <p:cNvPicPr>
            <a:picLocks noChangeAspect="1"/>
          </p:cNvPicPr>
          <p:nvPr/>
        </p:nvPicPr>
        <p:blipFill>
          <a:blip r:embed="rId3"/>
          <a:stretch>
            <a:fillRect/>
          </a:stretch>
        </p:blipFill>
        <p:spPr>
          <a:xfrm>
            <a:off x="6988629" y="108857"/>
            <a:ext cx="1741715" cy="1774373"/>
          </a:xfrm>
          <a:prstGeom prst="rect">
            <a:avLst/>
          </a:prstGeom>
        </p:spPr>
      </p:pic>
      <p:pic>
        <p:nvPicPr>
          <p:cNvPr id="10" name="Picture 9" descr="A logo with text on it&#10;&#10;Description automatically generated">
            <a:extLst>
              <a:ext uri="{FF2B5EF4-FFF2-40B4-BE49-F238E27FC236}">
                <a16:creationId xmlns:a16="http://schemas.microsoft.com/office/drawing/2014/main" id="{409F15A8-8DF0-55A4-29C9-899C9601A4BF}"/>
              </a:ext>
            </a:extLst>
          </p:cNvPr>
          <p:cNvPicPr>
            <a:picLocks noChangeAspect="1"/>
          </p:cNvPicPr>
          <p:nvPr/>
        </p:nvPicPr>
        <p:blipFill>
          <a:blip r:embed="rId4"/>
          <a:stretch>
            <a:fillRect/>
          </a:stretch>
        </p:blipFill>
        <p:spPr>
          <a:xfrm>
            <a:off x="8568418" y="376239"/>
            <a:ext cx="1466850" cy="1163411"/>
          </a:xfrm>
          <a:prstGeom prst="rect">
            <a:avLst/>
          </a:prstGeom>
        </p:spPr>
      </p:pic>
    </p:spTree>
    <p:extLst>
      <p:ext uri="{BB962C8B-B14F-4D97-AF65-F5344CB8AC3E}">
        <p14:creationId xmlns:p14="http://schemas.microsoft.com/office/powerpoint/2010/main" val="3547284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E207DBF-FA0E-4497-4C0A-84CA3BE7B610}"/>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ECC5C0E5-3B2F-1BFB-A3FC-65C8655608B1}"/>
              </a:ext>
            </a:extLst>
          </p:cNvPr>
          <p:cNvSpPr>
            <a:spLocks noGrp="1"/>
          </p:cNvSpPr>
          <p:nvPr>
            <p:ph type="ftr" sz="quarter" idx="11"/>
          </p:nvPr>
        </p:nvSpPr>
        <p:spPr/>
        <p:txBody>
          <a:bodyPr/>
          <a:lstStyle/>
          <a:p>
            <a:pPr>
              <a:spcAft>
                <a:spcPts val="600"/>
              </a:spcAft>
            </a:pPr>
            <a:r>
              <a:rPr lang="en-US" sz="1400" b="1"/>
              <a:t>Pete</a:t>
            </a:r>
            <a:r>
              <a:rPr lang="en-US" sz="1050" b="1"/>
              <a:t> </a:t>
            </a:r>
            <a:r>
              <a:rPr lang="en-US" sz="1400" b="1"/>
              <a:t>Smyth</a:t>
            </a:r>
          </a:p>
        </p:txBody>
      </p:sp>
      <p:sp>
        <p:nvSpPr>
          <p:cNvPr id="6" name="Slide Number Placeholder 5">
            <a:extLst>
              <a:ext uri="{FF2B5EF4-FFF2-40B4-BE49-F238E27FC236}">
                <a16:creationId xmlns:a16="http://schemas.microsoft.com/office/drawing/2014/main" id="{EF9E3B67-EBA7-8786-C9EA-88CA7DC4EC57}"/>
              </a:ext>
            </a:extLst>
          </p:cNvPr>
          <p:cNvSpPr>
            <a:spLocks noGrp="1"/>
          </p:cNvSpPr>
          <p:nvPr>
            <p:ph type="sldNum" sz="quarter" idx="12"/>
          </p:nvPr>
        </p:nvSpPr>
        <p:spPr/>
        <p:txBody>
          <a:bodyPr/>
          <a:lstStyle/>
          <a:p>
            <a:fld id="{87E7843D-FF13-4365-9478-9625B70A2705}" type="slidenum">
              <a:rPr lang="en-US" smtClean="0"/>
              <a:t>9</a:t>
            </a:fld>
            <a:endParaRPr lang="en-US"/>
          </a:p>
        </p:txBody>
      </p:sp>
      <p:pic>
        <p:nvPicPr>
          <p:cNvPr id="8" name="Picture 7" descr="A diagram of a computer network&#10;&#10;Description automatically generated">
            <a:extLst>
              <a:ext uri="{FF2B5EF4-FFF2-40B4-BE49-F238E27FC236}">
                <a16:creationId xmlns:a16="http://schemas.microsoft.com/office/drawing/2014/main" id="{91EFD5E4-1D29-963C-1FE6-584E7CED7EDD}"/>
              </a:ext>
            </a:extLst>
          </p:cNvPr>
          <p:cNvPicPr>
            <a:picLocks noChangeAspect="1"/>
          </p:cNvPicPr>
          <p:nvPr/>
        </p:nvPicPr>
        <p:blipFill>
          <a:blip r:embed="rId2"/>
          <a:stretch>
            <a:fillRect/>
          </a:stretch>
        </p:blipFill>
        <p:spPr>
          <a:xfrm>
            <a:off x="798578" y="925286"/>
            <a:ext cx="4520615" cy="4724400"/>
          </a:xfrm>
          <a:prstGeom prst="rect">
            <a:avLst/>
          </a:prstGeom>
        </p:spPr>
      </p:pic>
      <p:sp>
        <p:nvSpPr>
          <p:cNvPr id="10" name="TextBox 9">
            <a:extLst>
              <a:ext uri="{FF2B5EF4-FFF2-40B4-BE49-F238E27FC236}">
                <a16:creationId xmlns:a16="http://schemas.microsoft.com/office/drawing/2014/main" id="{7CF5A416-82BB-CAEB-D7FD-32FD313C232B}"/>
              </a:ext>
            </a:extLst>
          </p:cNvPr>
          <p:cNvSpPr txBox="1"/>
          <p:nvPr/>
        </p:nvSpPr>
        <p:spPr>
          <a:xfrm>
            <a:off x="715319" y="5650208"/>
            <a:ext cx="5268759"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1.</a:t>
            </a:r>
            <a:r>
              <a:rPr lang="en-US" sz="1300" i="1"/>
              <a:t> A diagram showing how an email could travel from sender to recipient.</a:t>
            </a:r>
          </a:p>
        </p:txBody>
      </p:sp>
      <p:sp>
        <p:nvSpPr>
          <p:cNvPr id="3" name="TextBox 2">
            <a:extLst>
              <a:ext uri="{FF2B5EF4-FFF2-40B4-BE49-F238E27FC236}">
                <a16:creationId xmlns:a16="http://schemas.microsoft.com/office/drawing/2014/main" id="{64F7A162-1EB4-D389-D693-439A1DEA9808}"/>
              </a:ext>
            </a:extLst>
          </p:cNvPr>
          <p:cNvSpPr txBox="1"/>
          <p:nvPr/>
        </p:nvSpPr>
        <p:spPr>
          <a:xfrm>
            <a:off x="5439309" y="4383395"/>
            <a:ext cx="5773461" cy="692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2.</a:t>
            </a:r>
            <a:r>
              <a:rPr lang="en-US" sz="1300" i="1"/>
              <a:t> A diagram sowing a gateway with the Data Leak Prevention Software Blade receiving traffic from the client and forwarding traffic that doesn’t match a drop rule to the exchange mail server.</a:t>
            </a:r>
          </a:p>
        </p:txBody>
      </p:sp>
      <p:pic>
        <p:nvPicPr>
          <p:cNvPr id="7" name="Picture 6" descr="A computer screen with icons and symbols&#10;&#10;Description automatically generated">
            <a:extLst>
              <a:ext uri="{FF2B5EF4-FFF2-40B4-BE49-F238E27FC236}">
                <a16:creationId xmlns:a16="http://schemas.microsoft.com/office/drawing/2014/main" id="{406330E9-D816-FD5F-9F4C-F9BB60277E1B}"/>
              </a:ext>
            </a:extLst>
          </p:cNvPr>
          <p:cNvPicPr>
            <a:picLocks noChangeAspect="1"/>
          </p:cNvPicPr>
          <p:nvPr/>
        </p:nvPicPr>
        <p:blipFill>
          <a:blip r:embed="rId3"/>
          <a:stretch>
            <a:fillRect/>
          </a:stretch>
        </p:blipFill>
        <p:spPr>
          <a:xfrm>
            <a:off x="5489480" y="925207"/>
            <a:ext cx="5725886" cy="3410468"/>
          </a:xfrm>
          <a:prstGeom prst="rect">
            <a:avLst/>
          </a:prstGeom>
        </p:spPr>
      </p:pic>
    </p:spTree>
    <p:extLst>
      <p:ext uri="{BB962C8B-B14F-4D97-AF65-F5344CB8AC3E}">
        <p14:creationId xmlns:p14="http://schemas.microsoft.com/office/powerpoint/2010/main" val="3499355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551712" y="1811659"/>
            <a:ext cx="4056712" cy="3046657"/>
          </a:xfrm>
        </p:spPr>
        <p:txBody>
          <a:bodyPr vert="horz" lIns="91440" tIns="45720" rIns="91440" bIns="45720" rtlCol="0" anchor="ctr">
            <a:normAutofit/>
          </a:bodyPr>
          <a:lstStyle/>
          <a:p>
            <a:pPr algn="r"/>
            <a:r>
              <a:rPr lang="en-GB" sz="2800">
                <a:ea typeface="+mj-lt"/>
                <a:cs typeface="+mj-lt"/>
              </a:rPr>
              <a:t>Check Point: Benefits &amp; Challenges</a:t>
            </a:r>
            <a:endParaRPr lang="en-US" sz="3600">
              <a:ea typeface="+mj-lt"/>
              <a:cs typeface="+mj-lt"/>
            </a:endParaRPr>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Simon Rees</a:t>
            </a:r>
            <a:endParaRPr lang="en-US" sz="1400" b="1" kern="1200">
              <a:solidFill>
                <a:schemeClr val="tx1"/>
              </a:solidFill>
              <a:latin typeface="+mj-lt"/>
              <a:ea typeface="+mn-ea"/>
              <a:cs typeface="+mn-cs"/>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10</a:t>
            </a:fld>
            <a:endParaRPr lang="en-US"/>
          </a:p>
        </p:txBody>
      </p:sp>
      <p:sp>
        <p:nvSpPr>
          <p:cNvPr id="7" name="TextBox 6">
            <a:extLst>
              <a:ext uri="{FF2B5EF4-FFF2-40B4-BE49-F238E27FC236}">
                <a16:creationId xmlns:a16="http://schemas.microsoft.com/office/drawing/2014/main" id="{200F08BD-D547-8293-8B7D-28D9691FAFBC}"/>
              </a:ext>
            </a:extLst>
          </p:cNvPr>
          <p:cNvSpPr txBox="1"/>
          <p:nvPr/>
        </p:nvSpPr>
        <p:spPr>
          <a:xfrm>
            <a:off x="7803585" y="2362567"/>
            <a:ext cx="3376551" cy="1631216"/>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t>"Check Point acceleration solution that maximizes performance of the Firewall and does not compromise security." </a:t>
            </a:r>
            <a:r>
              <a:rPr lang="en-US" sz="2000"/>
              <a:t>[5]</a:t>
            </a:r>
            <a:endParaRPr lang="en-US"/>
          </a:p>
        </p:txBody>
      </p:sp>
    </p:spTree>
    <p:extLst>
      <p:ext uri="{BB962C8B-B14F-4D97-AF65-F5344CB8AC3E}">
        <p14:creationId xmlns:p14="http://schemas.microsoft.com/office/powerpoint/2010/main" val="2964250791"/>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6A32-62A4-8FBF-76D5-73916B04D917}"/>
              </a:ext>
            </a:extLst>
          </p:cNvPr>
          <p:cNvSpPr>
            <a:spLocks noGrp="1"/>
          </p:cNvSpPr>
          <p:nvPr>
            <p:ph type="title"/>
          </p:nvPr>
        </p:nvSpPr>
        <p:spPr/>
        <p:txBody>
          <a:bodyPr/>
          <a:lstStyle/>
          <a:p>
            <a:r>
              <a:rPr lang="en-GB" sz="2800"/>
              <a:t>Benefits</a:t>
            </a:r>
            <a:r>
              <a:rPr lang="en-GB"/>
              <a:t> </a:t>
            </a:r>
          </a:p>
        </p:txBody>
      </p:sp>
      <p:sp>
        <p:nvSpPr>
          <p:cNvPr id="3" name="Content Placeholder 2">
            <a:extLst>
              <a:ext uri="{FF2B5EF4-FFF2-40B4-BE49-F238E27FC236}">
                <a16:creationId xmlns:a16="http://schemas.microsoft.com/office/drawing/2014/main" id="{F1CD4645-27BC-9F70-014D-3CAFBFBD383A}"/>
              </a:ext>
            </a:extLst>
          </p:cNvPr>
          <p:cNvSpPr>
            <a:spLocks noGrp="1"/>
          </p:cNvSpPr>
          <p:nvPr>
            <p:ph idx="1"/>
          </p:nvPr>
        </p:nvSpPr>
        <p:spPr>
          <a:xfrm>
            <a:off x="710531" y="1768633"/>
            <a:ext cx="10681369" cy="4160581"/>
          </a:xfrm>
        </p:spPr>
        <p:txBody>
          <a:bodyPr vert="horz" lIns="91440" tIns="45720" rIns="91440" bIns="45720" rtlCol="0" anchor="t">
            <a:noAutofit/>
          </a:bodyPr>
          <a:lstStyle/>
          <a:p>
            <a:pPr marL="228600" lvl="1">
              <a:lnSpc>
                <a:spcPct val="100000"/>
              </a:lnSpc>
              <a:spcBef>
                <a:spcPts val="1000"/>
              </a:spcBef>
            </a:pPr>
            <a:r>
              <a:rPr lang="en-GB"/>
              <a:t>Network Performance techniques:</a:t>
            </a:r>
          </a:p>
          <a:p>
            <a:pPr lvl="1"/>
            <a:r>
              <a:rPr lang="en-GB"/>
              <a:t>Network Segmentation</a:t>
            </a:r>
          </a:p>
          <a:p>
            <a:pPr lvl="1"/>
            <a:r>
              <a:rPr lang="en-GB"/>
              <a:t>Quality of Service (QoS)</a:t>
            </a:r>
          </a:p>
          <a:p>
            <a:pPr lvl="1"/>
            <a:endParaRPr lang="en-GB"/>
          </a:p>
          <a:p>
            <a:pPr marL="228600" lvl="1">
              <a:lnSpc>
                <a:spcPct val="100000"/>
              </a:lnSpc>
              <a:spcBef>
                <a:spcPts val="1000"/>
              </a:spcBef>
            </a:pPr>
            <a:r>
              <a:rPr lang="en-GB"/>
              <a:t>Check Point Firewall Network Efficiency:</a:t>
            </a:r>
          </a:p>
          <a:p>
            <a:pPr lvl="1"/>
            <a:r>
              <a:rPr lang="en-GB"/>
              <a:t>Core XL</a:t>
            </a:r>
          </a:p>
          <a:p>
            <a:pPr lvl="1"/>
            <a:r>
              <a:rPr lang="en-GB"/>
              <a:t>Secure XL</a:t>
            </a:r>
          </a:p>
          <a:p>
            <a:pPr lvl="1"/>
            <a:r>
              <a:rPr lang="en-GB"/>
              <a:t>Multi-Queue</a:t>
            </a:r>
          </a:p>
          <a:p>
            <a:pPr lvl="1"/>
            <a:endParaRPr lang="en-GB"/>
          </a:p>
          <a:p>
            <a:pPr marL="228600" lvl="1">
              <a:lnSpc>
                <a:spcPct val="100000"/>
              </a:lnSpc>
              <a:spcBef>
                <a:spcPts val="1000"/>
              </a:spcBef>
            </a:pPr>
            <a:r>
              <a:rPr lang="en-GB"/>
              <a:t>Check Point Firewall Policy Efficiency:</a:t>
            </a:r>
          </a:p>
          <a:p>
            <a:pPr lvl="1"/>
            <a:r>
              <a:rPr lang="en-GB"/>
              <a:t>Firewall Policy Efficiency via </a:t>
            </a:r>
            <a:r>
              <a:rPr lang="en-GB" err="1"/>
              <a:t>Smartoptimize</a:t>
            </a:r>
            <a:r>
              <a:rPr lang="en-GB"/>
              <a:t> report</a:t>
            </a:r>
          </a:p>
          <a:p>
            <a:pPr marL="228600" lvl="1">
              <a:lnSpc>
                <a:spcPct val="100000"/>
              </a:lnSpc>
              <a:spcBef>
                <a:spcPts val="1000"/>
              </a:spcBef>
            </a:pPr>
            <a:endParaRPr lang="en-GB" sz="2800"/>
          </a:p>
          <a:p>
            <a:endParaRPr lang="en-GB"/>
          </a:p>
        </p:txBody>
      </p:sp>
      <p:sp>
        <p:nvSpPr>
          <p:cNvPr id="4" name="Date Placeholder 3">
            <a:extLst>
              <a:ext uri="{FF2B5EF4-FFF2-40B4-BE49-F238E27FC236}">
                <a16:creationId xmlns:a16="http://schemas.microsoft.com/office/drawing/2014/main" id="{3E096B7A-3FD9-58F1-53AC-4251C0728F73}"/>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B4CD59B4-70A0-4B67-2E09-B513D6A4EF16}"/>
              </a:ext>
            </a:extLst>
          </p:cNvPr>
          <p:cNvSpPr>
            <a:spLocks noGrp="1"/>
          </p:cNvSpPr>
          <p:nvPr>
            <p:ph type="ftr" sz="quarter" idx="11"/>
          </p:nvPr>
        </p:nvSpPr>
        <p:spPr/>
        <p:txBody>
          <a:bodyPr/>
          <a:lstStyle/>
          <a:p>
            <a:r>
              <a:rPr lang="en-US" sz="1400" b="1"/>
              <a:t>Simon Rees</a:t>
            </a:r>
          </a:p>
        </p:txBody>
      </p:sp>
      <p:sp>
        <p:nvSpPr>
          <p:cNvPr id="6" name="Slide Number Placeholder 5">
            <a:extLst>
              <a:ext uri="{FF2B5EF4-FFF2-40B4-BE49-F238E27FC236}">
                <a16:creationId xmlns:a16="http://schemas.microsoft.com/office/drawing/2014/main" id="{961CAE69-E558-A815-E0D3-9B11192AEF0A}"/>
              </a:ext>
            </a:extLst>
          </p:cNvPr>
          <p:cNvSpPr>
            <a:spLocks noGrp="1"/>
          </p:cNvSpPr>
          <p:nvPr>
            <p:ph type="sldNum" sz="quarter" idx="12"/>
          </p:nvPr>
        </p:nvSpPr>
        <p:spPr/>
        <p:txBody>
          <a:bodyPr/>
          <a:lstStyle/>
          <a:p>
            <a:fld id="{87E7843D-FF13-4365-9478-9625B70A2705}" type="slidenum">
              <a:rPr lang="en-US" smtClean="0"/>
              <a:t>11</a:t>
            </a:fld>
            <a:endParaRPr lang="en-US"/>
          </a:p>
        </p:txBody>
      </p:sp>
      <p:pic>
        <p:nvPicPr>
          <p:cNvPr id="8" name="Picture 7" descr="Earth as a particle with gold and blue">
            <a:extLst>
              <a:ext uri="{FF2B5EF4-FFF2-40B4-BE49-F238E27FC236}">
                <a16:creationId xmlns:a16="http://schemas.microsoft.com/office/drawing/2014/main" id="{82E4AB50-A1F5-BB45-B5BC-84D5686120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3256" y="2190178"/>
            <a:ext cx="4421933" cy="2947955"/>
          </a:xfrm>
          <a:prstGeom prst="rect">
            <a:avLst/>
          </a:prstGeom>
        </p:spPr>
      </p:pic>
    </p:spTree>
    <p:extLst>
      <p:ext uri="{BB962C8B-B14F-4D97-AF65-F5344CB8AC3E}">
        <p14:creationId xmlns:p14="http://schemas.microsoft.com/office/powerpoint/2010/main" val="2101823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3D59B-0E0A-EC88-02C2-CD97F21D28D4}"/>
              </a:ext>
            </a:extLst>
          </p:cNvPr>
          <p:cNvSpPr>
            <a:spLocks noGrp="1"/>
          </p:cNvSpPr>
          <p:nvPr>
            <p:ph idx="1"/>
          </p:nvPr>
        </p:nvSpPr>
        <p:spPr/>
        <p:txBody>
          <a:bodyPr vert="horz" lIns="91440" tIns="45720" rIns="91440" bIns="45720" rtlCol="0" anchor="t">
            <a:normAutofit/>
          </a:bodyPr>
          <a:lstStyle/>
          <a:p>
            <a:r>
              <a:rPr lang="en-GB" sz="1800"/>
              <a:t>Threat Prevention</a:t>
            </a:r>
          </a:p>
          <a:p>
            <a:pPr lvl="1"/>
            <a:r>
              <a:rPr lang="en-GB"/>
              <a:t>Anti-Bot </a:t>
            </a:r>
          </a:p>
          <a:p>
            <a:pPr lvl="1"/>
            <a:r>
              <a:rPr lang="en-GB"/>
              <a:t>Application Control &amp; User Check</a:t>
            </a:r>
          </a:p>
          <a:p>
            <a:pPr lvl="1"/>
            <a:r>
              <a:rPr lang="en-GB"/>
              <a:t>Antivirus</a:t>
            </a:r>
          </a:p>
          <a:p>
            <a:pPr lvl="1"/>
            <a:r>
              <a:rPr lang="en-GB"/>
              <a:t>Sandboxing (</a:t>
            </a:r>
            <a:r>
              <a:rPr lang="en-GB" err="1"/>
              <a:t>SandBlast</a:t>
            </a:r>
            <a:r>
              <a:rPr lang="en-GB"/>
              <a:t>)</a:t>
            </a:r>
          </a:p>
          <a:p>
            <a:pPr lvl="1"/>
            <a:r>
              <a:rPr lang="en-GB"/>
              <a:t>Content disarm and reconstruction (CDR)</a:t>
            </a:r>
          </a:p>
          <a:p>
            <a:pPr lvl="1"/>
            <a:endParaRPr lang="en-GB"/>
          </a:p>
        </p:txBody>
      </p:sp>
      <p:sp>
        <p:nvSpPr>
          <p:cNvPr id="4" name="Date Placeholder 3">
            <a:extLst>
              <a:ext uri="{FF2B5EF4-FFF2-40B4-BE49-F238E27FC236}">
                <a16:creationId xmlns:a16="http://schemas.microsoft.com/office/drawing/2014/main" id="{872BE1A5-EEE9-503B-2D10-6315C548FC08}"/>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4F4A2A50-96EE-7FBC-BD0E-AE191A3F7CD6}"/>
              </a:ext>
            </a:extLst>
          </p:cNvPr>
          <p:cNvSpPr>
            <a:spLocks noGrp="1"/>
          </p:cNvSpPr>
          <p:nvPr>
            <p:ph type="ftr" sz="quarter" idx="11"/>
          </p:nvPr>
        </p:nvSpPr>
        <p:spPr/>
        <p:txBody>
          <a:bodyPr/>
          <a:lstStyle/>
          <a:p>
            <a:r>
              <a:rPr lang="en-US" sz="1400" b="1"/>
              <a:t>Simon Rees</a:t>
            </a:r>
          </a:p>
        </p:txBody>
      </p:sp>
      <p:sp>
        <p:nvSpPr>
          <p:cNvPr id="6" name="Slide Number Placeholder 5">
            <a:extLst>
              <a:ext uri="{FF2B5EF4-FFF2-40B4-BE49-F238E27FC236}">
                <a16:creationId xmlns:a16="http://schemas.microsoft.com/office/drawing/2014/main" id="{F9C0D5EA-0633-83BA-43C3-A15306645D90}"/>
              </a:ext>
            </a:extLst>
          </p:cNvPr>
          <p:cNvSpPr>
            <a:spLocks noGrp="1"/>
          </p:cNvSpPr>
          <p:nvPr>
            <p:ph type="sldNum" sz="quarter" idx="12"/>
          </p:nvPr>
        </p:nvSpPr>
        <p:spPr/>
        <p:txBody>
          <a:bodyPr/>
          <a:lstStyle/>
          <a:p>
            <a:fld id="{87E7843D-FF13-4365-9478-9625B70A2705}" type="slidenum">
              <a:rPr lang="en-US" smtClean="0"/>
              <a:t>12</a:t>
            </a:fld>
            <a:endParaRPr lang="en-US"/>
          </a:p>
        </p:txBody>
      </p:sp>
      <p:sp>
        <p:nvSpPr>
          <p:cNvPr id="2" name="TextBox 1">
            <a:extLst>
              <a:ext uri="{FF2B5EF4-FFF2-40B4-BE49-F238E27FC236}">
                <a16:creationId xmlns:a16="http://schemas.microsoft.com/office/drawing/2014/main" id="{1D1752CA-6195-559A-7EBF-46B9A39BAE53}"/>
              </a:ext>
            </a:extLst>
          </p:cNvPr>
          <p:cNvSpPr txBox="1"/>
          <p:nvPr/>
        </p:nvSpPr>
        <p:spPr>
          <a:xfrm>
            <a:off x="6799616" y="3429000"/>
            <a:ext cx="5187611"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3.</a:t>
            </a:r>
            <a:r>
              <a:rPr lang="en-US" sz="1300" i="1"/>
              <a:t> Threat prevention solutions provided by Check Point. [2]</a:t>
            </a:r>
          </a:p>
        </p:txBody>
      </p:sp>
      <p:pic>
        <p:nvPicPr>
          <p:cNvPr id="8" name="Picture 7">
            <a:extLst>
              <a:ext uri="{FF2B5EF4-FFF2-40B4-BE49-F238E27FC236}">
                <a16:creationId xmlns:a16="http://schemas.microsoft.com/office/drawing/2014/main" id="{1AECC918-398A-5939-F4DA-20C7F59868B7}"/>
              </a:ext>
            </a:extLst>
          </p:cNvPr>
          <p:cNvPicPr>
            <a:picLocks noChangeAspect="1"/>
          </p:cNvPicPr>
          <p:nvPr/>
        </p:nvPicPr>
        <p:blipFill>
          <a:blip r:embed="rId3"/>
          <a:stretch>
            <a:fillRect/>
          </a:stretch>
        </p:blipFill>
        <p:spPr>
          <a:xfrm>
            <a:off x="9237791" y="952875"/>
            <a:ext cx="2353575" cy="588394"/>
          </a:xfrm>
          <a:prstGeom prst="rect">
            <a:avLst/>
          </a:prstGeom>
        </p:spPr>
      </p:pic>
      <p:pic>
        <p:nvPicPr>
          <p:cNvPr id="9" name="Picture 8">
            <a:extLst>
              <a:ext uri="{FF2B5EF4-FFF2-40B4-BE49-F238E27FC236}">
                <a16:creationId xmlns:a16="http://schemas.microsoft.com/office/drawing/2014/main" id="{F8166D69-2BFC-1587-0DA5-246B53C2D904}"/>
              </a:ext>
            </a:extLst>
          </p:cNvPr>
          <p:cNvPicPr>
            <a:picLocks noChangeAspect="1"/>
          </p:cNvPicPr>
          <p:nvPr/>
        </p:nvPicPr>
        <p:blipFill>
          <a:blip r:embed="rId4"/>
          <a:stretch>
            <a:fillRect/>
          </a:stretch>
        </p:blipFill>
        <p:spPr>
          <a:xfrm>
            <a:off x="6799616" y="1615344"/>
            <a:ext cx="4455573" cy="1721471"/>
          </a:xfrm>
          <a:prstGeom prst="rect">
            <a:avLst/>
          </a:prstGeom>
        </p:spPr>
      </p:pic>
      <p:sp>
        <p:nvSpPr>
          <p:cNvPr id="11" name="TextBox 10">
            <a:extLst>
              <a:ext uri="{FF2B5EF4-FFF2-40B4-BE49-F238E27FC236}">
                <a16:creationId xmlns:a16="http://schemas.microsoft.com/office/drawing/2014/main" id="{2201C470-2117-41C0-93A6-C3576F86B695}"/>
              </a:ext>
            </a:extLst>
          </p:cNvPr>
          <p:cNvSpPr txBox="1"/>
          <p:nvPr/>
        </p:nvSpPr>
        <p:spPr>
          <a:xfrm>
            <a:off x="6461123" y="4197166"/>
            <a:ext cx="4932611" cy="1323439"/>
          </a:xfrm>
          <a:prstGeom prst="rect">
            <a:avLst/>
          </a:prstGeom>
          <a:solidFill>
            <a:schemeClr val="bg1">
              <a:lumMod val="85000"/>
            </a:schemeClr>
          </a:solidFill>
          <a:ln w="57150">
            <a:solidFill>
              <a:schemeClr val="tx1"/>
            </a:solidFill>
          </a:ln>
        </p:spPr>
        <p:txBody>
          <a:bodyPr wrap="square" lIns="91440" tIns="45720" rIns="91440" bIns="45720" rtlCol="0" anchor="t">
            <a:spAutoFit/>
          </a:bodyPr>
          <a:lstStyle/>
          <a:p>
            <a:r>
              <a:rPr lang="en-US" sz="2000" i="1"/>
              <a:t>“CDR, also known as Threat Extraction, proactively protects against known and unknown threats contained in documents by removing executable content.” </a:t>
            </a:r>
            <a:r>
              <a:rPr lang="en-US" sz="2000"/>
              <a:t>[6]</a:t>
            </a:r>
          </a:p>
        </p:txBody>
      </p:sp>
    </p:spTree>
    <p:extLst>
      <p:ext uri="{BB962C8B-B14F-4D97-AF65-F5344CB8AC3E}">
        <p14:creationId xmlns:p14="http://schemas.microsoft.com/office/powerpoint/2010/main" val="3317613277"/>
      </p:ext>
    </p:extLst>
  </p:cSld>
  <p:clrMapOvr>
    <a:masterClrMapping/>
  </p:clrMapOvr>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ED004-BA8C-6D47-3341-DAB8AD8D1831}"/>
              </a:ext>
            </a:extLst>
          </p:cNvPr>
          <p:cNvSpPr>
            <a:spLocks noGrp="1"/>
          </p:cNvSpPr>
          <p:nvPr>
            <p:ph type="title"/>
          </p:nvPr>
        </p:nvSpPr>
        <p:spPr/>
        <p:txBody>
          <a:bodyPr>
            <a:normAutofit/>
          </a:bodyPr>
          <a:lstStyle/>
          <a:p>
            <a:r>
              <a:rPr lang="en-GB" sz="2800">
                <a:ea typeface="+mj-lt"/>
                <a:cs typeface="+mj-lt"/>
              </a:rPr>
              <a:t>CHALLENGES</a:t>
            </a:r>
            <a:endParaRPr lang="en-US" sz="3600"/>
          </a:p>
        </p:txBody>
      </p:sp>
      <p:sp>
        <p:nvSpPr>
          <p:cNvPr id="4" name="Date Placeholder 3">
            <a:extLst>
              <a:ext uri="{FF2B5EF4-FFF2-40B4-BE49-F238E27FC236}">
                <a16:creationId xmlns:a16="http://schemas.microsoft.com/office/drawing/2014/main" id="{7C10A9E5-8880-F1B1-D99C-E2CCE4DE95C3}"/>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85B4B4C8-1BC6-D711-580D-B27CCDCB76FF}"/>
              </a:ext>
            </a:extLst>
          </p:cNvPr>
          <p:cNvSpPr>
            <a:spLocks noGrp="1"/>
          </p:cNvSpPr>
          <p:nvPr>
            <p:ph type="ftr" sz="quarter" idx="11"/>
          </p:nvPr>
        </p:nvSpPr>
        <p:spPr/>
        <p:txBody>
          <a:bodyPr/>
          <a:lstStyle/>
          <a:p>
            <a:pPr>
              <a:spcAft>
                <a:spcPts val="600"/>
              </a:spcAft>
            </a:pPr>
            <a:r>
              <a:rPr lang="en-US" sz="1400" b="1"/>
              <a:t>Serigne </a:t>
            </a:r>
            <a:r>
              <a:rPr lang="en-US" sz="1400" b="1" err="1"/>
              <a:t>Sarr</a:t>
            </a:r>
            <a:endParaRPr lang="en-US" sz="1400" b="1"/>
          </a:p>
        </p:txBody>
      </p:sp>
      <p:sp>
        <p:nvSpPr>
          <p:cNvPr id="6" name="Slide Number Placeholder 5">
            <a:extLst>
              <a:ext uri="{FF2B5EF4-FFF2-40B4-BE49-F238E27FC236}">
                <a16:creationId xmlns:a16="http://schemas.microsoft.com/office/drawing/2014/main" id="{327FE500-F602-C562-CB4D-872D55B6F4D4}"/>
              </a:ext>
            </a:extLst>
          </p:cNvPr>
          <p:cNvSpPr>
            <a:spLocks noGrp="1"/>
          </p:cNvSpPr>
          <p:nvPr>
            <p:ph type="sldNum" sz="quarter" idx="12"/>
          </p:nvPr>
        </p:nvSpPr>
        <p:spPr/>
        <p:txBody>
          <a:bodyPr/>
          <a:lstStyle/>
          <a:p>
            <a:fld id="{87E7843D-FF13-4365-9478-9625B70A2705}" type="slidenum">
              <a:rPr lang="en-US" smtClean="0"/>
              <a:t>13</a:t>
            </a:fld>
            <a:endParaRPr lang="en-US"/>
          </a:p>
        </p:txBody>
      </p:sp>
      <p:graphicFrame>
        <p:nvGraphicFramePr>
          <p:cNvPr id="7" name="Table 6">
            <a:extLst>
              <a:ext uri="{FF2B5EF4-FFF2-40B4-BE49-F238E27FC236}">
                <a16:creationId xmlns:a16="http://schemas.microsoft.com/office/drawing/2014/main" id="{A49D555E-6F7F-B991-2E6D-202DED49D35F}"/>
              </a:ext>
            </a:extLst>
          </p:cNvPr>
          <p:cNvGraphicFramePr>
            <a:graphicFrameLocks noGrp="1"/>
          </p:cNvGraphicFramePr>
          <p:nvPr>
            <p:extLst>
              <p:ext uri="{D42A27DB-BD31-4B8C-83A1-F6EECF244321}">
                <p14:modId xmlns:p14="http://schemas.microsoft.com/office/powerpoint/2010/main" val="1229619962"/>
              </p:ext>
            </p:extLst>
          </p:nvPr>
        </p:nvGraphicFramePr>
        <p:xfrm>
          <a:off x="705394" y="1741675"/>
          <a:ext cx="5516476" cy="1752600"/>
        </p:xfrm>
        <a:graphic>
          <a:graphicData uri="http://schemas.openxmlformats.org/drawingml/2006/table">
            <a:tbl>
              <a:tblPr firstRow="1" bandRow="1">
                <a:tableStyleId>{5C22544A-7EE6-4342-B048-85BDC9FD1C3A}</a:tableStyleId>
              </a:tblPr>
              <a:tblGrid>
                <a:gridCol w="5516476">
                  <a:extLst>
                    <a:ext uri="{9D8B030D-6E8A-4147-A177-3AD203B41FA5}">
                      <a16:colId xmlns:a16="http://schemas.microsoft.com/office/drawing/2014/main" val="3923746211"/>
                    </a:ext>
                  </a:extLst>
                </a:gridCol>
              </a:tblGrid>
              <a:tr h="370840">
                <a:tc>
                  <a:txBody>
                    <a:bodyPr/>
                    <a:lstStyle/>
                    <a:p>
                      <a:r>
                        <a:rPr lang="en-US">
                          <a:solidFill>
                            <a:schemeClr val="tx1"/>
                          </a:solidFill>
                        </a:rPr>
                        <a:t>First Challenge</a:t>
                      </a:r>
                      <a:endParaRPr lang="en-US" err="1">
                        <a:solidFill>
                          <a:schemeClr val="tx1"/>
                        </a:solidFill>
                      </a:endParaRPr>
                    </a:p>
                  </a:txBody>
                  <a:tcPr>
                    <a:noFill/>
                  </a:tcPr>
                </a:tc>
                <a:extLst>
                  <a:ext uri="{0D108BD9-81ED-4DB2-BD59-A6C34878D82A}">
                    <a16:rowId xmlns:a16="http://schemas.microsoft.com/office/drawing/2014/main" val="2437138185"/>
                  </a:ext>
                </a:extLst>
              </a:tr>
              <a:tr h="370840">
                <a:tc>
                  <a:txBody>
                    <a:bodyPr/>
                    <a:lstStyle/>
                    <a:p>
                      <a:pPr lvl="0">
                        <a:buNone/>
                      </a:pPr>
                      <a:r>
                        <a:rPr lang="en-GB" sz="1800" b="0" i="0" u="none" strike="noStrike" noProof="0">
                          <a:solidFill>
                            <a:srgbClr val="000000"/>
                          </a:solidFill>
                          <a:latin typeface="Calisto MT"/>
                        </a:rPr>
                        <a:t>QUIC (Quick UPD Internet Connections)</a:t>
                      </a:r>
                      <a:endParaRPr lang="en-US"/>
                    </a:p>
                  </a:txBody>
                  <a:tcPr>
                    <a:noFill/>
                  </a:tcPr>
                </a:tc>
                <a:extLst>
                  <a:ext uri="{0D108BD9-81ED-4DB2-BD59-A6C34878D82A}">
                    <a16:rowId xmlns:a16="http://schemas.microsoft.com/office/drawing/2014/main" val="2733565802"/>
                  </a:ext>
                </a:extLst>
              </a:tr>
              <a:tr h="370840">
                <a:tc>
                  <a:txBody>
                    <a:bodyPr/>
                    <a:lstStyle/>
                    <a:p>
                      <a:pPr marL="285750" lvl="0" indent="-285750">
                        <a:buFont typeface="Arial"/>
                        <a:buChar char="•"/>
                      </a:pPr>
                      <a:r>
                        <a:rPr lang="en-GB" sz="1800" b="0" i="0" u="none" strike="noStrike" noProof="0">
                          <a:solidFill>
                            <a:srgbClr val="000000"/>
                          </a:solidFill>
                          <a:latin typeface="Calisto MT"/>
                        </a:rPr>
                        <a:t>Protocol (Developed by Google in 2012.</a:t>
                      </a:r>
                      <a:endParaRPr lang="en-US"/>
                    </a:p>
                  </a:txBody>
                  <a:tcPr>
                    <a:noFill/>
                  </a:tcPr>
                </a:tc>
                <a:extLst>
                  <a:ext uri="{0D108BD9-81ED-4DB2-BD59-A6C34878D82A}">
                    <a16:rowId xmlns:a16="http://schemas.microsoft.com/office/drawing/2014/main" val="2234259605"/>
                  </a:ext>
                </a:extLst>
              </a:tr>
              <a:tr h="370839">
                <a:tc>
                  <a:txBody>
                    <a:bodyPr/>
                    <a:lstStyle/>
                    <a:p>
                      <a:pPr marL="285750" lvl="0" indent="-285750">
                        <a:buFont typeface="Arial"/>
                        <a:buChar char="•"/>
                      </a:pPr>
                      <a:r>
                        <a:rPr lang="en-GB" sz="1800" b="0" i="0" u="none" strike="noStrike" noProof="0">
                          <a:solidFill>
                            <a:srgbClr val="000000"/>
                          </a:solidFill>
                          <a:latin typeface="Calisto MT"/>
                        </a:rPr>
                        <a:t>In usage with YouTube and Facebook but still evolving, (potential successor of TCP).</a:t>
                      </a:r>
                    </a:p>
                  </a:txBody>
                  <a:tcPr>
                    <a:noFill/>
                  </a:tcPr>
                </a:tc>
                <a:extLst>
                  <a:ext uri="{0D108BD9-81ED-4DB2-BD59-A6C34878D82A}">
                    <a16:rowId xmlns:a16="http://schemas.microsoft.com/office/drawing/2014/main" val="320611870"/>
                  </a:ext>
                </a:extLst>
              </a:tr>
            </a:tbl>
          </a:graphicData>
        </a:graphic>
      </p:graphicFrame>
      <p:graphicFrame>
        <p:nvGraphicFramePr>
          <p:cNvPr id="12" name="Table 11">
            <a:extLst>
              <a:ext uri="{FF2B5EF4-FFF2-40B4-BE49-F238E27FC236}">
                <a16:creationId xmlns:a16="http://schemas.microsoft.com/office/drawing/2014/main" id="{9A4EF422-AE03-66FE-51CD-C187E06BEA31}"/>
              </a:ext>
            </a:extLst>
          </p:cNvPr>
          <p:cNvGraphicFramePr>
            <a:graphicFrameLocks noGrp="1"/>
          </p:cNvGraphicFramePr>
          <p:nvPr>
            <p:extLst>
              <p:ext uri="{D42A27DB-BD31-4B8C-83A1-F6EECF244321}">
                <p14:modId xmlns:p14="http://schemas.microsoft.com/office/powerpoint/2010/main" val="746275068"/>
              </p:ext>
            </p:extLst>
          </p:nvPr>
        </p:nvGraphicFramePr>
        <p:xfrm>
          <a:off x="6484718" y="1741675"/>
          <a:ext cx="5417514" cy="2392679"/>
        </p:xfrm>
        <a:graphic>
          <a:graphicData uri="http://schemas.openxmlformats.org/drawingml/2006/table">
            <a:tbl>
              <a:tblPr firstRow="1" bandRow="1">
                <a:tableStyleId>{5C22544A-7EE6-4342-B048-85BDC9FD1C3A}</a:tableStyleId>
              </a:tblPr>
              <a:tblGrid>
                <a:gridCol w="5417514">
                  <a:extLst>
                    <a:ext uri="{9D8B030D-6E8A-4147-A177-3AD203B41FA5}">
                      <a16:colId xmlns:a16="http://schemas.microsoft.com/office/drawing/2014/main" val="3074248722"/>
                    </a:ext>
                  </a:extLst>
                </a:gridCol>
              </a:tblGrid>
              <a:tr h="370840">
                <a:tc>
                  <a:txBody>
                    <a:bodyPr/>
                    <a:lstStyle/>
                    <a:p>
                      <a:r>
                        <a:rPr lang="en-US" sz="1800">
                          <a:solidFill>
                            <a:schemeClr val="tx1"/>
                          </a:solidFill>
                          <a:latin typeface="Calisto MT"/>
                        </a:rPr>
                        <a:t>Second Challenge</a:t>
                      </a:r>
                    </a:p>
                  </a:txBody>
                  <a:tcPr>
                    <a:noFill/>
                  </a:tcPr>
                </a:tc>
                <a:extLst>
                  <a:ext uri="{0D108BD9-81ED-4DB2-BD59-A6C34878D82A}">
                    <a16:rowId xmlns:a16="http://schemas.microsoft.com/office/drawing/2014/main" val="3626658593"/>
                  </a:ext>
                </a:extLst>
              </a:tr>
              <a:tr h="370840">
                <a:tc>
                  <a:txBody>
                    <a:bodyPr/>
                    <a:lstStyle/>
                    <a:p>
                      <a:pPr lvl="0">
                        <a:buNone/>
                      </a:pPr>
                      <a:r>
                        <a:rPr lang="en-GB" sz="1800" b="0" i="0" u="none" strike="noStrike" noProof="0">
                          <a:solidFill>
                            <a:srgbClr val="000000"/>
                          </a:solidFill>
                          <a:latin typeface="Calisto MT"/>
                        </a:rPr>
                        <a:t>Lack of visibility and control over applications</a:t>
                      </a:r>
                      <a:endParaRPr lang="en-US" sz="1800">
                        <a:latin typeface="Calisto MT"/>
                      </a:endParaRPr>
                    </a:p>
                  </a:txBody>
                  <a:tcPr>
                    <a:noFill/>
                  </a:tcPr>
                </a:tc>
                <a:extLst>
                  <a:ext uri="{0D108BD9-81ED-4DB2-BD59-A6C34878D82A}">
                    <a16:rowId xmlns:a16="http://schemas.microsoft.com/office/drawing/2014/main" val="2329335735"/>
                  </a:ext>
                </a:extLst>
              </a:tr>
              <a:tr h="370840">
                <a:tc>
                  <a:txBody>
                    <a:bodyPr/>
                    <a:lstStyle/>
                    <a:p>
                      <a:pPr marL="342900" lvl="0" indent="-342900">
                        <a:buFont typeface="Arial"/>
                        <a:buChar char="•"/>
                      </a:pPr>
                      <a:r>
                        <a:rPr lang="en-GB" sz="1800" b="0" i="0" u="none" strike="noStrike" noProof="0">
                          <a:solidFill>
                            <a:srgbClr val="000000"/>
                          </a:solidFill>
                          <a:latin typeface="Calisto MT"/>
                        </a:rPr>
                        <a:t>Difficulties in distinguishing between legitimate and malicious applications.</a:t>
                      </a:r>
                      <a:endParaRPr lang="en-US" sz="1800">
                        <a:latin typeface="Calisto MT"/>
                      </a:endParaRPr>
                    </a:p>
                  </a:txBody>
                  <a:tcPr>
                    <a:noFill/>
                  </a:tcPr>
                </a:tc>
                <a:extLst>
                  <a:ext uri="{0D108BD9-81ED-4DB2-BD59-A6C34878D82A}">
                    <a16:rowId xmlns:a16="http://schemas.microsoft.com/office/drawing/2014/main" val="2801857828"/>
                  </a:ext>
                </a:extLst>
              </a:tr>
              <a:tr h="370840">
                <a:tc>
                  <a:txBody>
                    <a:bodyPr/>
                    <a:lstStyle/>
                    <a:p>
                      <a:pPr marL="342900" lvl="0" indent="-342900">
                        <a:buFont typeface="Arial"/>
                        <a:buChar char="•"/>
                      </a:pPr>
                      <a:r>
                        <a:rPr lang="en-GB" sz="1800" b="0" i="0" u="none" strike="noStrike" noProof="0">
                          <a:solidFill>
                            <a:srgbClr val="000000"/>
                          </a:solidFill>
                          <a:latin typeface="Calisto MT"/>
                        </a:rPr>
                        <a:t>Inconsistent application control policies across different devices.</a:t>
                      </a:r>
                      <a:endParaRPr lang="en-US" sz="1800">
                        <a:latin typeface="Calisto MT"/>
                      </a:endParaRPr>
                    </a:p>
                  </a:txBody>
                  <a:tcPr>
                    <a:noFill/>
                  </a:tcPr>
                </a:tc>
                <a:extLst>
                  <a:ext uri="{0D108BD9-81ED-4DB2-BD59-A6C34878D82A}">
                    <a16:rowId xmlns:a16="http://schemas.microsoft.com/office/drawing/2014/main" val="2872262676"/>
                  </a:ext>
                </a:extLst>
              </a:tr>
              <a:tr h="370839">
                <a:tc>
                  <a:txBody>
                    <a:bodyPr/>
                    <a:lstStyle/>
                    <a:p>
                      <a:pPr marL="342900" lvl="0" indent="-342900">
                        <a:buFont typeface="Arial"/>
                        <a:buChar char="•"/>
                      </a:pPr>
                      <a:r>
                        <a:rPr lang="en-GB" sz="1800" b="0" i="0" u="none" strike="noStrike" noProof="0">
                          <a:solidFill>
                            <a:srgbClr val="000000"/>
                          </a:solidFill>
                          <a:latin typeface="Calisto MT"/>
                        </a:rPr>
                        <a:t>Violations of application control policies.</a:t>
                      </a:r>
                    </a:p>
                  </a:txBody>
                  <a:tcPr>
                    <a:noFill/>
                  </a:tcPr>
                </a:tc>
                <a:extLst>
                  <a:ext uri="{0D108BD9-81ED-4DB2-BD59-A6C34878D82A}">
                    <a16:rowId xmlns:a16="http://schemas.microsoft.com/office/drawing/2014/main" val="3085361968"/>
                  </a:ext>
                </a:extLst>
              </a:tr>
            </a:tbl>
          </a:graphicData>
        </a:graphic>
      </p:graphicFrame>
      <p:pic>
        <p:nvPicPr>
          <p:cNvPr id="13" name="Picture 12" descr="A diagram of a computer system&#10;&#10;Description automatically generated">
            <a:extLst>
              <a:ext uri="{FF2B5EF4-FFF2-40B4-BE49-F238E27FC236}">
                <a16:creationId xmlns:a16="http://schemas.microsoft.com/office/drawing/2014/main" id="{CE2C2098-C6AB-C412-95B4-EBF72112C689}"/>
              </a:ext>
            </a:extLst>
          </p:cNvPr>
          <p:cNvPicPr>
            <a:picLocks noChangeAspect="1"/>
          </p:cNvPicPr>
          <p:nvPr/>
        </p:nvPicPr>
        <p:blipFill>
          <a:blip r:embed="rId3"/>
          <a:stretch>
            <a:fillRect/>
          </a:stretch>
        </p:blipFill>
        <p:spPr>
          <a:xfrm>
            <a:off x="672935" y="3642575"/>
            <a:ext cx="4304806" cy="1977604"/>
          </a:xfrm>
          <a:prstGeom prst="rect">
            <a:avLst/>
          </a:prstGeom>
        </p:spPr>
      </p:pic>
      <p:sp>
        <p:nvSpPr>
          <p:cNvPr id="15" name="TextBox 14">
            <a:extLst>
              <a:ext uri="{FF2B5EF4-FFF2-40B4-BE49-F238E27FC236}">
                <a16:creationId xmlns:a16="http://schemas.microsoft.com/office/drawing/2014/main" id="{88B59164-AC50-446B-1D10-F0D86D962812}"/>
              </a:ext>
            </a:extLst>
          </p:cNvPr>
          <p:cNvSpPr txBox="1"/>
          <p:nvPr/>
        </p:nvSpPr>
        <p:spPr>
          <a:xfrm>
            <a:off x="705423" y="5660104"/>
            <a:ext cx="6980785"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4. </a:t>
            </a:r>
            <a:r>
              <a:rPr lang="en-US" sz="1300" i="1"/>
              <a:t>A diagram showing where QUIC resides in the network stack. Image Source: </a:t>
            </a:r>
            <a:r>
              <a:rPr lang="en-US" sz="1300" i="1" err="1"/>
              <a:t>Lyengar</a:t>
            </a:r>
            <a:r>
              <a:rPr lang="en-US" sz="1300" i="1"/>
              <a:t> 2017, slide 15.</a:t>
            </a:r>
            <a:endParaRPr lang="en-US" sz="1300"/>
          </a:p>
        </p:txBody>
      </p:sp>
    </p:spTree>
    <p:extLst>
      <p:ext uri="{BB962C8B-B14F-4D97-AF65-F5344CB8AC3E}">
        <p14:creationId xmlns:p14="http://schemas.microsoft.com/office/powerpoint/2010/main" val="832935103"/>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2145972" y="1811659"/>
            <a:ext cx="4462452" cy="3046657"/>
          </a:xfrm>
        </p:spPr>
        <p:txBody>
          <a:bodyPr vert="horz" lIns="91440" tIns="45720" rIns="91440" bIns="45720" rtlCol="0" anchor="ctr">
            <a:normAutofit/>
          </a:bodyPr>
          <a:lstStyle/>
          <a:p>
            <a:pPr algn="r"/>
            <a:r>
              <a:rPr lang="en-GB" sz="2800">
                <a:ea typeface="+mj-lt"/>
                <a:cs typeface="+mj-lt"/>
              </a:rPr>
              <a:t>Check Point: User Case: Cloud &amp; Shadow IT</a:t>
            </a:r>
            <a:endParaRPr lang="en-US" sz="3600">
              <a:ea typeface="+mj-lt"/>
              <a:cs typeface="+mj-lt"/>
            </a:endParaRPr>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Simon Rees</a:t>
            </a:r>
            <a:endParaRPr lang="en-US" sz="1400" b="1" kern="1200">
              <a:solidFill>
                <a:schemeClr val="tx1"/>
              </a:solidFill>
              <a:latin typeface="+mj-lt"/>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14</a:t>
            </a:fld>
            <a:endParaRPr lang="en-US"/>
          </a:p>
        </p:txBody>
      </p:sp>
      <p:sp>
        <p:nvSpPr>
          <p:cNvPr id="7" name="TextBox 6">
            <a:extLst>
              <a:ext uri="{FF2B5EF4-FFF2-40B4-BE49-F238E27FC236}">
                <a16:creationId xmlns:a16="http://schemas.microsoft.com/office/drawing/2014/main" id="{200F08BD-D547-8293-8B7D-28D9691FAFBC}"/>
              </a:ext>
            </a:extLst>
          </p:cNvPr>
          <p:cNvSpPr txBox="1"/>
          <p:nvPr/>
        </p:nvSpPr>
        <p:spPr>
          <a:xfrm>
            <a:off x="7585491" y="1478744"/>
            <a:ext cx="3376551" cy="3785652"/>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t>"Shadow IT is when an employee violates corporate IT policies. This could include using a personal Google Drive to store business documents, signing up for unapproved SaaS services, or downloading business data onto a personal laptop. Shadow IT can introduce security risks for an organization because these solutions have not been assessed for security." </a:t>
            </a:r>
            <a:r>
              <a:rPr lang="en-US" sz="2000"/>
              <a:t>[7]</a:t>
            </a:r>
            <a:endParaRPr lang="en-US"/>
          </a:p>
        </p:txBody>
      </p:sp>
    </p:spTree>
    <p:extLst>
      <p:ext uri="{BB962C8B-B14F-4D97-AF65-F5344CB8AC3E}">
        <p14:creationId xmlns:p14="http://schemas.microsoft.com/office/powerpoint/2010/main" val="897652736"/>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6ADE-C733-F173-5E99-AFCB47EFDF40}"/>
              </a:ext>
            </a:extLst>
          </p:cNvPr>
          <p:cNvSpPr>
            <a:spLocks noGrp="1"/>
          </p:cNvSpPr>
          <p:nvPr>
            <p:ph type="title"/>
          </p:nvPr>
        </p:nvSpPr>
        <p:spPr/>
        <p:txBody>
          <a:bodyPr>
            <a:normAutofit/>
          </a:bodyPr>
          <a:lstStyle/>
          <a:p>
            <a:r>
              <a:rPr lang="en-GB" sz="2800"/>
              <a:t>User Case: Cloud &amp; Shadow IT</a:t>
            </a:r>
          </a:p>
        </p:txBody>
      </p:sp>
      <p:pic>
        <p:nvPicPr>
          <p:cNvPr id="8" name="Content Placeholder 7">
            <a:extLst>
              <a:ext uri="{FF2B5EF4-FFF2-40B4-BE49-F238E27FC236}">
                <a16:creationId xmlns:a16="http://schemas.microsoft.com/office/drawing/2014/main" id="{034053CD-1D65-B46B-3E6E-54D23C67DACC}"/>
              </a:ext>
            </a:extLst>
          </p:cNvPr>
          <p:cNvPicPr>
            <a:picLocks noGrp="1" noChangeAspect="1"/>
          </p:cNvPicPr>
          <p:nvPr>
            <p:ph idx="1"/>
          </p:nvPr>
        </p:nvPicPr>
        <p:blipFill>
          <a:blip r:embed="rId3"/>
          <a:stretch>
            <a:fillRect/>
          </a:stretch>
        </p:blipFill>
        <p:spPr>
          <a:xfrm>
            <a:off x="1494897" y="2965710"/>
            <a:ext cx="9897004" cy="2339458"/>
          </a:xfrm>
        </p:spPr>
      </p:pic>
      <p:sp>
        <p:nvSpPr>
          <p:cNvPr id="4" name="Date Placeholder 3">
            <a:extLst>
              <a:ext uri="{FF2B5EF4-FFF2-40B4-BE49-F238E27FC236}">
                <a16:creationId xmlns:a16="http://schemas.microsoft.com/office/drawing/2014/main" id="{6B430718-DAA8-7B9E-2361-1FCCD9970BDB}"/>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6E43ED29-1014-0E43-BAC9-767A88AE2A71}"/>
              </a:ext>
            </a:extLst>
          </p:cNvPr>
          <p:cNvSpPr>
            <a:spLocks noGrp="1"/>
          </p:cNvSpPr>
          <p:nvPr>
            <p:ph type="ftr" sz="quarter" idx="11"/>
          </p:nvPr>
        </p:nvSpPr>
        <p:spPr/>
        <p:txBody>
          <a:bodyPr/>
          <a:lstStyle/>
          <a:p>
            <a:r>
              <a:rPr lang="en-US" sz="1400" b="1"/>
              <a:t>Simon Rees</a:t>
            </a:r>
          </a:p>
        </p:txBody>
      </p:sp>
      <p:sp>
        <p:nvSpPr>
          <p:cNvPr id="6" name="Slide Number Placeholder 5">
            <a:extLst>
              <a:ext uri="{FF2B5EF4-FFF2-40B4-BE49-F238E27FC236}">
                <a16:creationId xmlns:a16="http://schemas.microsoft.com/office/drawing/2014/main" id="{A4005901-C440-0DF4-842B-FFA2293EF63F}"/>
              </a:ext>
            </a:extLst>
          </p:cNvPr>
          <p:cNvSpPr>
            <a:spLocks noGrp="1"/>
          </p:cNvSpPr>
          <p:nvPr>
            <p:ph type="sldNum" sz="quarter" idx="12"/>
          </p:nvPr>
        </p:nvSpPr>
        <p:spPr/>
        <p:txBody>
          <a:bodyPr/>
          <a:lstStyle/>
          <a:p>
            <a:fld id="{87E7843D-FF13-4365-9478-9625B70A2705}" type="slidenum">
              <a:rPr lang="en-US" smtClean="0"/>
              <a:t>15</a:t>
            </a:fld>
            <a:endParaRPr lang="en-US"/>
          </a:p>
        </p:txBody>
      </p:sp>
      <p:sp>
        <p:nvSpPr>
          <p:cNvPr id="10" name="TextBox 9">
            <a:extLst>
              <a:ext uri="{FF2B5EF4-FFF2-40B4-BE49-F238E27FC236}">
                <a16:creationId xmlns:a16="http://schemas.microsoft.com/office/drawing/2014/main" id="{784E07E4-61C3-3F63-5530-FC4E9BD6FAB4}"/>
              </a:ext>
            </a:extLst>
          </p:cNvPr>
          <p:cNvSpPr txBox="1"/>
          <p:nvPr/>
        </p:nvSpPr>
        <p:spPr>
          <a:xfrm>
            <a:off x="800099" y="2108460"/>
            <a:ext cx="9093543" cy="64633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a:t>Rule blocking upload to personal OneDrive, Google Drive, Dropbox.</a:t>
            </a:r>
          </a:p>
          <a:p>
            <a:pPr marL="285750" indent="-285750">
              <a:buFont typeface="Arial" panose="020B0604020202020204" pitchFamily="34" charset="0"/>
              <a:buChar char="•"/>
            </a:pPr>
            <a:r>
              <a:rPr lang="en-GB"/>
              <a:t>10,000 Apps recognised by Check Point.</a:t>
            </a:r>
          </a:p>
        </p:txBody>
      </p:sp>
      <p:sp>
        <p:nvSpPr>
          <p:cNvPr id="7" name="TextBox 6">
            <a:extLst>
              <a:ext uri="{FF2B5EF4-FFF2-40B4-BE49-F238E27FC236}">
                <a16:creationId xmlns:a16="http://schemas.microsoft.com/office/drawing/2014/main" id="{4E4AEBD7-D5D5-2DF8-A422-8C20C2249147}"/>
              </a:ext>
            </a:extLst>
          </p:cNvPr>
          <p:cNvSpPr txBox="1"/>
          <p:nvPr/>
        </p:nvSpPr>
        <p:spPr>
          <a:xfrm>
            <a:off x="1523999" y="5462649"/>
            <a:ext cx="5187611"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5. </a:t>
            </a:r>
            <a:r>
              <a:rPr lang="en-US" sz="1300" i="1"/>
              <a:t>Check Point policy blocking specified Applications. [8]</a:t>
            </a:r>
          </a:p>
        </p:txBody>
      </p:sp>
    </p:spTree>
    <p:extLst>
      <p:ext uri="{BB962C8B-B14F-4D97-AF65-F5344CB8AC3E}">
        <p14:creationId xmlns:p14="http://schemas.microsoft.com/office/powerpoint/2010/main" val="2487614440"/>
      </p:ext>
    </p:extLst>
  </p:cSld>
  <p:clrMapOvr>
    <a:masterClrMapping/>
  </p:clrMapOvr>
  <p:extLst>
    <p:ext uri="{6950BFC3-D8DA-4A85-94F7-54DA5524770B}">
      <p188:commentRel xmlns:p188="http://schemas.microsoft.com/office/powerpoint/2018/8/main" r:id="rId2"/>
    </p:ext>
  </p:extLs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E9ACAB-3E80-B311-1E09-ABCDFCA11C20}"/>
              </a:ext>
            </a:extLst>
          </p:cNvPr>
          <p:cNvSpPr>
            <a:spLocks noGrp="1"/>
          </p:cNvSpPr>
          <p:nvPr>
            <p:ph type="title"/>
          </p:nvPr>
        </p:nvSpPr>
        <p:spPr>
          <a:xfrm>
            <a:off x="1372545" y="1712511"/>
            <a:ext cx="5950825" cy="3046657"/>
          </a:xfrm>
        </p:spPr>
        <p:txBody>
          <a:bodyPr vert="horz" lIns="91440" tIns="45720" rIns="91440" bIns="45720" rtlCol="0" anchor="ctr">
            <a:noAutofit/>
          </a:bodyPr>
          <a:lstStyle/>
          <a:p>
            <a:pPr algn="r"/>
            <a:r>
              <a:rPr lang="en-GB" sz="2800">
                <a:solidFill>
                  <a:srgbClr val="242424"/>
                </a:solidFill>
                <a:ea typeface="+mj-lt"/>
                <a:cs typeface="+mj-lt"/>
              </a:rPr>
              <a:t>developing </a:t>
            </a:r>
            <a:br>
              <a:rPr lang="en-GB" sz="2800">
                <a:ea typeface="+mj-lt"/>
                <a:cs typeface="+mj-lt"/>
              </a:rPr>
            </a:br>
            <a:r>
              <a:rPr lang="en-GB" sz="2800">
                <a:solidFill>
                  <a:srgbClr val="242424"/>
                </a:solidFill>
                <a:ea typeface="+mj-lt"/>
                <a:cs typeface="+mj-lt"/>
              </a:rPr>
              <a:t>innovative </a:t>
            </a:r>
            <a:br>
              <a:rPr lang="en-GB" sz="2800">
                <a:ea typeface="+mj-lt"/>
                <a:cs typeface="+mj-lt"/>
              </a:rPr>
            </a:br>
            <a:r>
              <a:rPr lang="en-GB" sz="2800">
                <a:solidFill>
                  <a:srgbClr val="242424"/>
                </a:solidFill>
                <a:ea typeface="+mj-lt"/>
                <a:cs typeface="+mj-lt"/>
              </a:rPr>
              <a:t>solutions</a:t>
            </a:r>
            <a:endParaRPr lang="en-GB" sz="3200">
              <a:solidFill>
                <a:srgbClr val="242424"/>
              </a:solidFill>
            </a:endParaRPr>
          </a:p>
        </p:txBody>
      </p:sp>
      <p:sp>
        <p:nvSpPr>
          <p:cNvPr id="4" name="Date Placeholder 3">
            <a:extLst>
              <a:ext uri="{FF2B5EF4-FFF2-40B4-BE49-F238E27FC236}">
                <a16:creationId xmlns:a16="http://schemas.microsoft.com/office/drawing/2014/main" id="{1CEA27AC-552F-B05A-2F1B-00689DA827B6}"/>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3/18/2024</a:t>
            </a:fld>
            <a:endParaRPr lang="en-US"/>
          </a:p>
        </p:txBody>
      </p:sp>
      <p:sp>
        <p:nvSpPr>
          <p:cNvPr id="5" name="Footer Placeholder 4">
            <a:extLst>
              <a:ext uri="{FF2B5EF4-FFF2-40B4-BE49-F238E27FC236}">
                <a16:creationId xmlns:a16="http://schemas.microsoft.com/office/drawing/2014/main" id="{062D430F-5E22-E48E-863E-1D86453F169A}"/>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sz="1400" b="1"/>
              <a:t>Pete Smyth</a:t>
            </a:r>
            <a:endParaRPr lang="en-US" sz="1400" b="1" kern="1200">
              <a:solidFill>
                <a:schemeClr val="tx1"/>
              </a:solidFill>
              <a:latin typeface="+mj-lt"/>
            </a:endParaRPr>
          </a:p>
        </p:txBody>
      </p:sp>
      <p:sp>
        <p:nvSpPr>
          <p:cNvPr id="6" name="Slide Number Placeholder 5">
            <a:extLst>
              <a:ext uri="{FF2B5EF4-FFF2-40B4-BE49-F238E27FC236}">
                <a16:creationId xmlns:a16="http://schemas.microsoft.com/office/drawing/2014/main" id="{39844A9B-E58A-37A5-4AAC-2C010340ADC0}"/>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16</a:t>
            </a:fld>
            <a:endParaRPr lang="en-US"/>
          </a:p>
        </p:txBody>
      </p:sp>
      <p:sp>
        <p:nvSpPr>
          <p:cNvPr id="7" name="TextBox 6">
            <a:extLst>
              <a:ext uri="{FF2B5EF4-FFF2-40B4-BE49-F238E27FC236}">
                <a16:creationId xmlns:a16="http://schemas.microsoft.com/office/drawing/2014/main" id="{200F08BD-D547-8293-8B7D-28D9691FAFBC}"/>
              </a:ext>
            </a:extLst>
          </p:cNvPr>
          <p:cNvSpPr txBox="1"/>
          <p:nvPr/>
        </p:nvSpPr>
        <p:spPr>
          <a:xfrm>
            <a:off x="7671755" y="2370140"/>
            <a:ext cx="3376551" cy="1938992"/>
          </a:xfrm>
          <a:prstGeom prst="rect">
            <a:avLst/>
          </a:prstGeom>
          <a:solidFill>
            <a:schemeClr val="bg1">
              <a:lumMod val="85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t>"  </a:t>
            </a:r>
            <a:r>
              <a:rPr lang="en-US" sz="2000">
                <a:solidFill>
                  <a:srgbClr val="222222"/>
                </a:solidFill>
                <a:ea typeface="+mn-lt"/>
                <a:cs typeface="+mn-lt"/>
              </a:rPr>
              <a:t>By enabling the ‘Accounting’ feature on an application control rule, you get full visibility of your users’ actions as well as the traffic usage</a:t>
            </a:r>
            <a:r>
              <a:rPr lang="en-US" sz="2000">
                <a:solidFill>
                  <a:srgbClr val="222222"/>
                </a:solidFill>
              </a:rPr>
              <a:t>.</a:t>
            </a:r>
            <a:r>
              <a:rPr lang="en-US" sz="2000" i="1"/>
              <a:t>" </a:t>
            </a:r>
            <a:r>
              <a:rPr lang="en-US" sz="2000"/>
              <a:t>[9]</a:t>
            </a:r>
            <a:endParaRPr lang="en-US"/>
          </a:p>
        </p:txBody>
      </p:sp>
    </p:spTree>
    <p:extLst>
      <p:ext uri="{BB962C8B-B14F-4D97-AF65-F5344CB8AC3E}">
        <p14:creationId xmlns:p14="http://schemas.microsoft.com/office/powerpoint/2010/main" val="3625519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10A98C-27D5-BD73-B917-85649F398CAE}"/>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1C34B150-E95A-D48C-2B73-04C96DFF81D2}"/>
              </a:ext>
            </a:extLst>
          </p:cNvPr>
          <p:cNvSpPr>
            <a:spLocks noGrp="1"/>
          </p:cNvSpPr>
          <p:nvPr>
            <p:ph type="ftr" sz="quarter" idx="11"/>
          </p:nvPr>
        </p:nvSpPr>
        <p:spPr>
          <a:xfrm>
            <a:off x="585987" y="6298841"/>
            <a:ext cx="4539727" cy="365125"/>
          </a:xfrm>
        </p:spPr>
        <p:txBody>
          <a:bodyPr/>
          <a:lstStyle/>
          <a:p>
            <a:pPr>
              <a:spcAft>
                <a:spcPts val="600"/>
              </a:spcAft>
            </a:pPr>
            <a:r>
              <a:rPr lang="en-US" sz="1400" b="1"/>
              <a:t>Pete</a:t>
            </a:r>
            <a:r>
              <a:rPr lang="en-US" sz="1050" b="1"/>
              <a:t> </a:t>
            </a:r>
            <a:r>
              <a:rPr lang="en-US" sz="1400" b="1"/>
              <a:t>Smyth</a:t>
            </a:r>
          </a:p>
        </p:txBody>
      </p:sp>
      <p:sp>
        <p:nvSpPr>
          <p:cNvPr id="6" name="Slide Number Placeholder 5">
            <a:extLst>
              <a:ext uri="{FF2B5EF4-FFF2-40B4-BE49-F238E27FC236}">
                <a16:creationId xmlns:a16="http://schemas.microsoft.com/office/drawing/2014/main" id="{070FB0E7-6C58-97D4-9958-BC3A30E957BB}"/>
              </a:ext>
            </a:extLst>
          </p:cNvPr>
          <p:cNvSpPr>
            <a:spLocks noGrp="1"/>
          </p:cNvSpPr>
          <p:nvPr>
            <p:ph type="sldNum" sz="quarter" idx="12"/>
          </p:nvPr>
        </p:nvSpPr>
        <p:spPr>
          <a:xfrm>
            <a:off x="16296144" y="9318086"/>
            <a:ext cx="672354" cy="365125"/>
          </a:xfrm>
        </p:spPr>
        <p:txBody>
          <a:bodyPr/>
          <a:lstStyle/>
          <a:p>
            <a:fld id="{87E7843D-FF13-4365-9478-9625B70A2705}" type="slidenum">
              <a:rPr lang="en-US" smtClean="0"/>
              <a:t>17</a:t>
            </a:fld>
            <a:endParaRPr lang="en-US"/>
          </a:p>
        </p:txBody>
      </p:sp>
      <p:sp>
        <p:nvSpPr>
          <p:cNvPr id="7" name="TextBox 6">
            <a:extLst>
              <a:ext uri="{FF2B5EF4-FFF2-40B4-BE49-F238E27FC236}">
                <a16:creationId xmlns:a16="http://schemas.microsoft.com/office/drawing/2014/main" id="{D8A42296-EAC3-DEB5-6ABB-D66F84F24897}"/>
              </a:ext>
            </a:extLst>
          </p:cNvPr>
          <p:cNvSpPr txBox="1"/>
          <p:nvPr/>
        </p:nvSpPr>
        <p:spPr>
          <a:xfrm>
            <a:off x="371128" y="4963802"/>
            <a:ext cx="599274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Fig 6.</a:t>
            </a:r>
            <a:r>
              <a:rPr lang="en-US" sz="1300" i="1"/>
              <a:t> A network diagram showing how an enterprise could have separate departments on separate subnets.</a:t>
            </a:r>
            <a:endParaRPr lang="en-US" sz="1300" b="1" i="1"/>
          </a:p>
        </p:txBody>
      </p:sp>
      <p:pic>
        <p:nvPicPr>
          <p:cNvPr id="9" name="Picture 8" descr="A computer network diagram with a brick wall&#10;&#10;Description automatically generated">
            <a:extLst>
              <a:ext uri="{FF2B5EF4-FFF2-40B4-BE49-F238E27FC236}">
                <a16:creationId xmlns:a16="http://schemas.microsoft.com/office/drawing/2014/main" id="{0AD2ADAC-6889-8CD3-399B-8B090DB23BCE}"/>
              </a:ext>
            </a:extLst>
          </p:cNvPr>
          <p:cNvPicPr>
            <a:picLocks noChangeAspect="1"/>
          </p:cNvPicPr>
          <p:nvPr/>
        </p:nvPicPr>
        <p:blipFill>
          <a:blip r:embed="rId2"/>
          <a:stretch>
            <a:fillRect/>
          </a:stretch>
        </p:blipFill>
        <p:spPr>
          <a:xfrm>
            <a:off x="373811" y="877752"/>
            <a:ext cx="6096000" cy="3981061"/>
          </a:xfrm>
          <a:prstGeom prst="rect">
            <a:avLst/>
          </a:prstGeom>
        </p:spPr>
      </p:pic>
      <p:graphicFrame>
        <p:nvGraphicFramePr>
          <p:cNvPr id="8" name="Table 7">
            <a:extLst>
              <a:ext uri="{FF2B5EF4-FFF2-40B4-BE49-F238E27FC236}">
                <a16:creationId xmlns:a16="http://schemas.microsoft.com/office/drawing/2014/main" id="{5BF1F3BF-9454-1A15-ECDD-B0D6943E28F8}"/>
              </a:ext>
            </a:extLst>
          </p:cNvPr>
          <p:cNvGraphicFramePr>
            <a:graphicFrameLocks noGrp="1"/>
          </p:cNvGraphicFramePr>
          <p:nvPr>
            <p:extLst>
              <p:ext uri="{D42A27DB-BD31-4B8C-83A1-F6EECF244321}">
                <p14:modId xmlns:p14="http://schemas.microsoft.com/office/powerpoint/2010/main" val="2709046828"/>
              </p:ext>
            </p:extLst>
          </p:nvPr>
        </p:nvGraphicFramePr>
        <p:xfrm>
          <a:off x="6678039" y="877145"/>
          <a:ext cx="4778323" cy="2724390"/>
        </p:xfrm>
        <a:graphic>
          <a:graphicData uri="http://schemas.openxmlformats.org/drawingml/2006/table">
            <a:tbl>
              <a:tblPr firstRow="1" bandRow="1">
                <a:tableStyleId>{5C22544A-7EE6-4342-B048-85BDC9FD1C3A}</a:tableStyleId>
              </a:tblPr>
              <a:tblGrid>
                <a:gridCol w="1147948">
                  <a:extLst>
                    <a:ext uri="{9D8B030D-6E8A-4147-A177-3AD203B41FA5}">
                      <a16:colId xmlns:a16="http://schemas.microsoft.com/office/drawing/2014/main" val="35564217"/>
                    </a:ext>
                  </a:extLst>
                </a:gridCol>
                <a:gridCol w="1454327">
                  <a:extLst>
                    <a:ext uri="{9D8B030D-6E8A-4147-A177-3AD203B41FA5}">
                      <a16:colId xmlns:a16="http://schemas.microsoft.com/office/drawing/2014/main" val="366532380"/>
                    </a:ext>
                  </a:extLst>
                </a:gridCol>
                <a:gridCol w="1585683">
                  <a:extLst>
                    <a:ext uri="{9D8B030D-6E8A-4147-A177-3AD203B41FA5}">
                      <a16:colId xmlns:a16="http://schemas.microsoft.com/office/drawing/2014/main" val="4098227774"/>
                    </a:ext>
                  </a:extLst>
                </a:gridCol>
                <a:gridCol w="590365">
                  <a:extLst>
                    <a:ext uri="{9D8B030D-6E8A-4147-A177-3AD203B41FA5}">
                      <a16:colId xmlns:a16="http://schemas.microsoft.com/office/drawing/2014/main" val="1235256509"/>
                    </a:ext>
                  </a:extLst>
                </a:gridCol>
              </a:tblGrid>
              <a:tr h="357506">
                <a:tc>
                  <a:txBody>
                    <a:bodyPr/>
                    <a:lstStyle/>
                    <a:p>
                      <a:r>
                        <a:rPr lang="en-US" sz="1000"/>
                        <a:t>Source</a:t>
                      </a:r>
                    </a:p>
                  </a:txBody>
                  <a:tcPr/>
                </a:tc>
                <a:tc>
                  <a:txBody>
                    <a:bodyPr/>
                    <a:lstStyle/>
                    <a:p>
                      <a:r>
                        <a:rPr lang="en-US" sz="1000"/>
                        <a:t>Destination</a:t>
                      </a:r>
                    </a:p>
                  </a:txBody>
                  <a:tcPr/>
                </a:tc>
                <a:tc>
                  <a:txBody>
                    <a:bodyPr/>
                    <a:lstStyle/>
                    <a:p>
                      <a:r>
                        <a:rPr lang="en-US" sz="1000"/>
                        <a:t>Services &amp; Applications</a:t>
                      </a:r>
                    </a:p>
                  </a:txBody>
                  <a:tcPr/>
                </a:tc>
                <a:tc>
                  <a:txBody>
                    <a:bodyPr/>
                    <a:lstStyle/>
                    <a:p>
                      <a:r>
                        <a:rPr lang="en-US" sz="1000"/>
                        <a:t>Action</a:t>
                      </a:r>
                    </a:p>
                  </a:txBody>
                  <a:tcPr/>
                </a:tc>
                <a:extLst>
                  <a:ext uri="{0D108BD9-81ED-4DB2-BD59-A6C34878D82A}">
                    <a16:rowId xmlns:a16="http://schemas.microsoft.com/office/drawing/2014/main" val="2762431834"/>
                  </a:ext>
                </a:extLst>
              </a:tr>
              <a:tr h="235431">
                <a:tc>
                  <a:txBody>
                    <a:bodyPr/>
                    <a:lstStyle/>
                    <a:p>
                      <a:r>
                        <a:rPr lang="en-US" sz="1000"/>
                        <a:t>Research</a:t>
                      </a:r>
                    </a:p>
                  </a:txBody>
                  <a:tcPr/>
                </a:tc>
                <a:tc>
                  <a:txBody>
                    <a:bodyPr/>
                    <a:lstStyle/>
                    <a:p>
                      <a:pPr lvl="0">
                        <a:buNone/>
                      </a:pPr>
                      <a:r>
                        <a:rPr lang="en-US" sz="1000" b="0" i="0" u="none" strike="noStrike" noProof="0">
                          <a:solidFill>
                            <a:srgbClr val="000000"/>
                          </a:solidFill>
                          <a:latin typeface="Calisto MT"/>
                        </a:rPr>
                        <a:t>Research</a:t>
                      </a:r>
                    </a:p>
                  </a:txBody>
                  <a:tcPr/>
                </a:tc>
                <a:tc>
                  <a:txBody>
                    <a:bodyPr/>
                    <a:lstStyle/>
                    <a:p>
                      <a:r>
                        <a:rPr lang="en-US" sz="1000"/>
                        <a:t>MS Teams – File Sharing</a:t>
                      </a:r>
                    </a:p>
                  </a:txBody>
                  <a:tcPr/>
                </a:tc>
                <a:tc>
                  <a:txBody>
                    <a:bodyPr/>
                    <a:lstStyle/>
                    <a:p>
                      <a:r>
                        <a:rPr lang="en-US" sz="1000"/>
                        <a:t>Accept </a:t>
                      </a:r>
                    </a:p>
                  </a:txBody>
                  <a:tcPr/>
                </a:tc>
                <a:extLst>
                  <a:ext uri="{0D108BD9-81ED-4DB2-BD59-A6C34878D82A}">
                    <a16:rowId xmlns:a16="http://schemas.microsoft.com/office/drawing/2014/main" val="3739389590"/>
                  </a:ext>
                </a:extLst>
              </a:tr>
              <a:tr h="601657">
                <a:tc>
                  <a:txBody>
                    <a:bodyPr/>
                    <a:lstStyle/>
                    <a:p>
                      <a:pPr lvl="0">
                        <a:buNone/>
                      </a:pPr>
                      <a:r>
                        <a:rPr lang="en-US" sz="1000" b="0" i="0" u="none" strike="noStrike" noProof="0">
                          <a:solidFill>
                            <a:srgbClr val="000000"/>
                          </a:solidFill>
                          <a:latin typeface="Calisto MT"/>
                        </a:rPr>
                        <a:t>Admin, IT, Senior Leadership</a:t>
                      </a:r>
                      <a:endParaRPr lang="en-US"/>
                    </a:p>
                  </a:txBody>
                  <a:tcPr/>
                </a:tc>
                <a:tc>
                  <a:txBody>
                    <a:bodyPr/>
                    <a:lstStyle/>
                    <a:p>
                      <a:pPr lvl="0">
                        <a:buNone/>
                      </a:pPr>
                      <a:r>
                        <a:rPr lang="en-US" sz="1000" b="0" i="0" u="none" strike="noStrike" noProof="0">
                          <a:solidFill>
                            <a:srgbClr val="000000"/>
                          </a:solidFill>
                          <a:latin typeface="Calisto MT"/>
                        </a:rPr>
                        <a:t>Research</a:t>
                      </a:r>
                    </a:p>
                  </a:txBody>
                  <a:tcPr/>
                </a:tc>
                <a:tc>
                  <a:txBody>
                    <a:bodyPr/>
                    <a:lstStyle/>
                    <a:p>
                      <a:pPr lvl="0">
                        <a:buNone/>
                      </a:pPr>
                      <a:r>
                        <a:rPr lang="en-US" sz="1000" b="0" i="0" u="none" strike="noStrike" noProof="0">
                          <a:solidFill>
                            <a:srgbClr val="000000"/>
                          </a:solidFill>
                          <a:latin typeface="Calisto MT"/>
                        </a:rPr>
                        <a:t>MS Teams – File Sharing</a:t>
                      </a:r>
                      <a:endParaRPr lang="en-US"/>
                    </a:p>
                  </a:txBody>
                  <a:tcPr/>
                </a:tc>
                <a:tc>
                  <a:txBody>
                    <a:bodyPr/>
                    <a:lstStyle/>
                    <a:p>
                      <a:pPr lvl="0">
                        <a:buNone/>
                      </a:pPr>
                      <a:r>
                        <a:rPr lang="en-US" sz="1000"/>
                        <a:t>Drop</a:t>
                      </a:r>
                    </a:p>
                  </a:txBody>
                  <a:tcPr/>
                </a:tc>
                <a:extLst>
                  <a:ext uri="{0D108BD9-81ED-4DB2-BD59-A6C34878D82A}">
                    <a16:rowId xmlns:a16="http://schemas.microsoft.com/office/drawing/2014/main" val="1834177923"/>
                  </a:ext>
                </a:extLst>
              </a:tr>
              <a:tr h="470862">
                <a:tc>
                  <a:txBody>
                    <a:bodyPr/>
                    <a:lstStyle/>
                    <a:p>
                      <a:pPr lvl="0">
                        <a:buNone/>
                      </a:pPr>
                      <a:r>
                        <a:rPr lang="en-US" sz="1000" b="0" i="0" u="none" strike="noStrike" noProof="0">
                          <a:solidFill>
                            <a:srgbClr val="000000"/>
                          </a:solidFill>
                          <a:latin typeface="Calisto MT"/>
                        </a:rPr>
                        <a:t>Research</a:t>
                      </a:r>
                      <a:endParaRPr lang="en-US"/>
                    </a:p>
                  </a:txBody>
                  <a:tcPr/>
                </a:tc>
                <a:tc>
                  <a:txBody>
                    <a:bodyPr/>
                    <a:lstStyle/>
                    <a:p>
                      <a:pPr lvl="0">
                        <a:buNone/>
                      </a:pPr>
                      <a:r>
                        <a:rPr lang="en-US" sz="1000" b="0" i="0" u="none" strike="noStrike" noProof="0">
                          <a:solidFill>
                            <a:srgbClr val="000000"/>
                          </a:solidFill>
                          <a:latin typeface="Calisto MT"/>
                        </a:rPr>
                        <a:t>Admin, IT, Senior Leadership</a:t>
                      </a:r>
                      <a:endParaRPr lang="en-US"/>
                    </a:p>
                  </a:txBody>
                  <a:tcPr/>
                </a:tc>
                <a:tc>
                  <a:txBody>
                    <a:bodyPr/>
                    <a:lstStyle/>
                    <a:p>
                      <a:pPr lvl="0">
                        <a:buNone/>
                      </a:pPr>
                      <a:r>
                        <a:rPr lang="en-US" sz="1000" b="0" i="0" u="none" strike="noStrike" noProof="0">
                          <a:solidFill>
                            <a:srgbClr val="000000"/>
                          </a:solidFill>
                          <a:latin typeface="Calisto MT"/>
                        </a:rPr>
                        <a:t>MS Teams – File Sharing</a:t>
                      </a:r>
                      <a:endParaRPr lang="en-US"/>
                    </a:p>
                  </a:txBody>
                  <a:tcPr/>
                </a:tc>
                <a:tc>
                  <a:txBody>
                    <a:bodyPr/>
                    <a:lstStyle/>
                    <a:p>
                      <a:pPr lvl="0">
                        <a:buNone/>
                      </a:pPr>
                      <a:r>
                        <a:rPr lang="en-US" sz="1000" b="0" i="0" u="none" strike="noStrike" noProof="0">
                          <a:solidFill>
                            <a:srgbClr val="000000"/>
                          </a:solidFill>
                          <a:latin typeface="Calisto MT"/>
                        </a:rPr>
                        <a:t>Drop</a:t>
                      </a:r>
                      <a:endParaRPr lang="en-US"/>
                    </a:p>
                  </a:txBody>
                  <a:tcPr/>
                </a:tc>
                <a:extLst>
                  <a:ext uri="{0D108BD9-81ED-4DB2-BD59-A6C34878D82A}">
                    <a16:rowId xmlns:a16="http://schemas.microsoft.com/office/drawing/2014/main" val="1515138652"/>
                  </a:ext>
                </a:extLst>
              </a:tr>
              <a:tr h="558059">
                <a:tc>
                  <a:txBody>
                    <a:bodyPr/>
                    <a:lstStyle/>
                    <a:p>
                      <a:r>
                        <a:rPr lang="en-US" sz="1000"/>
                        <a:t>External (untrusted)</a:t>
                      </a:r>
                    </a:p>
                  </a:txBody>
                  <a:tcPr/>
                </a:tc>
                <a:tc>
                  <a:txBody>
                    <a:bodyPr/>
                    <a:lstStyle/>
                    <a:p>
                      <a:r>
                        <a:rPr lang="en-US" sz="1000"/>
                        <a:t>Research</a:t>
                      </a:r>
                    </a:p>
                  </a:txBody>
                  <a:tcPr/>
                </a:tc>
                <a:tc>
                  <a:txBody>
                    <a:bodyPr/>
                    <a:lstStyle/>
                    <a:p>
                      <a:pPr lvl="0">
                        <a:buNone/>
                      </a:pPr>
                      <a:r>
                        <a:rPr lang="en-US" sz="1000" b="0" i="0" u="none" strike="noStrike" noProof="0">
                          <a:solidFill>
                            <a:srgbClr val="000000"/>
                          </a:solidFill>
                          <a:latin typeface="Calisto MT"/>
                        </a:rPr>
                        <a:t>MS Teams – File Sharing</a:t>
                      </a:r>
                      <a:endParaRPr lang="en-US"/>
                    </a:p>
                  </a:txBody>
                  <a:tcPr/>
                </a:tc>
                <a:tc>
                  <a:txBody>
                    <a:bodyPr/>
                    <a:lstStyle/>
                    <a:p>
                      <a:pPr lvl="0">
                        <a:buNone/>
                      </a:pPr>
                      <a:r>
                        <a:rPr lang="en-US" sz="1000" b="0" i="0" u="none" strike="noStrike" noProof="0">
                          <a:solidFill>
                            <a:srgbClr val="000000"/>
                          </a:solidFill>
                          <a:latin typeface="Calisto MT"/>
                        </a:rPr>
                        <a:t>Drop</a:t>
                      </a:r>
                      <a:endParaRPr lang="en-US"/>
                    </a:p>
                  </a:txBody>
                  <a:tcPr/>
                </a:tc>
                <a:extLst>
                  <a:ext uri="{0D108BD9-81ED-4DB2-BD59-A6C34878D82A}">
                    <a16:rowId xmlns:a16="http://schemas.microsoft.com/office/drawing/2014/main" val="4236267299"/>
                  </a:ext>
                </a:extLst>
              </a:tr>
              <a:tr h="340066">
                <a:tc>
                  <a:txBody>
                    <a:bodyPr/>
                    <a:lstStyle/>
                    <a:p>
                      <a:pPr lvl="0">
                        <a:buNone/>
                      </a:pPr>
                      <a:r>
                        <a:rPr lang="en-US" sz="1000" b="0" i="0" u="none" strike="noStrike" noProof="0">
                          <a:solidFill>
                            <a:srgbClr val="000000"/>
                          </a:solidFill>
                          <a:latin typeface="Calisto MT"/>
                        </a:rPr>
                        <a:t>Research</a:t>
                      </a:r>
                      <a:endParaRPr lang="en-US"/>
                    </a:p>
                  </a:txBody>
                  <a:tcPr/>
                </a:tc>
                <a:tc>
                  <a:txBody>
                    <a:bodyPr/>
                    <a:lstStyle/>
                    <a:p>
                      <a:r>
                        <a:rPr lang="en-US" sz="1000"/>
                        <a:t>External (untrusted)</a:t>
                      </a:r>
                    </a:p>
                  </a:txBody>
                  <a:tcPr/>
                </a:tc>
                <a:tc>
                  <a:txBody>
                    <a:bodyPr/>
                    <a:lstStyle/>
                    <a:p>
                      <a:pPr lvl="0">
                        <a:buNone/>
                      </a:pPr>
                      <a:r>
                        <a:rPr lang="en-US" sz="1000" b="0" i="0" u="none" strike="noStrike" noProof="0">
                          <a:solidFill>
                            <a:srgbClr val="000000"/>
                          </a:solidFill>
                          <a:latin typeface="Calisto MT"/>
                        </a:rPr>
                        <a:t>MS Teams – File Sharing</a:t>
                      </a:r>
                      <a:endParaRPr lang="en-US"/>
                    </a:p>
                  </a:txBody>
                  <a:tcPr/>
                </a:tc>
                <a:tc>
                  <a:txBody>
                    <a:bodyPr/>
                    <a:lstStyle/>
                    <a:p>
                      <a:pPr lvl="0">
                        <a:buNone/>
                      </a:pPr>
                      <a:r>
                        <a:rPr lang="en-US" sz="1000" b="0" i="0" u="none" strike="noStrike" noProof="0">
                          <a:solidFill>
                            <a:srgbClr val="000000"/>
                          </a:solidFill>
                          <a:latin typeface="Calisto MT"/>
                        </a:rPr>
                        <a:t>Drop</a:t>
                      </a:r>
                      <a:endParaRPr lang="en-US"/>
                    </a:p>
                  </a:txBody>
                  <a:tcPr/>
                </a:tc>
                <a:extLst>
                  <a:ext uri="{0D108BD9-81ED-4DB2-BD59-A6C34878D82A}">
                    <a16:rowId xmlns:a16="http://schemas.microsoft.com/office/drawing/2014/main" val="3739362080"/>
                  </a:ext>
                </a:extLst>
              </a:tr>
            </a:tbl>
          </a:graphicData>
        </a:graphic>
      </p:graphicFrame>
      <p:sp>
        <p:nvSpPr>
          <p:cNvPr id="12" name="TextBox 11">
            <a:extLst>
              <a:ext uri="{FF2B5EF4-FFF2-40B4-BE49-F238E27FC236}">
                <a16:creationId xmlns:a16="http://schemas.microsoft.com/office/drawing/2014/main" id="{E91C47FC-3239-9136-36BF-5D3980B2162C}"/>
              </a:ext>
            </a:extLst>
          </p:cNvPr>
          <p:cNvSpPr txBox="1"/>
          <p:nvPr/>
        </p:nvSpPr>
        <p:spPr>
          <a:xfrm>
            <a:off x="6594073" y="3735250"/>
            <a:ext cx="4775813"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b="1" i="1"/>
              <a:t>Table 3.</a:t>
            </a:r>
            <a:r>
              <a:rPr lang="en-US" sz="1300" i="1"/>
              <a:t> How policies could be configured to implement MS Teams file sharing restrictions for the research team.</a:t>
            </a:r>
          </a:p>
        </p:txBody>
      </p:sp>
      <p:sp>
        <p:nvSpPr>
          <p:cNvPr id="3" name="Slide Number Placeholder 5">
            <a:extLst>
              <a:ext uri="{FF2B5EF4-FFF2-40B4-BE49-F238E27FC236}">
                <a16:creationId xmlns:a16="http://schemas.microsoft.com/office/drawing/2014/main" id="{8627DC52-B944-341B-A947-416B11181FE0}"/>
              </a:ext>
            </a:extLst>
          </p:cNvPr>
          <p:cNvSpPr txBox="1">
            <a:spLocks/>
          </p:cNvSpPr>
          <p:nvPr/>
        </p:nvSpPr>
        <p:spPr>
          <a:xfrm>
            <a:off x="10919012" y="6356350"/>
            <a:ext cx="672354"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87E7843D-FF13-4365-9478-9625B70A2705}" type="slidenum">
              <a:rPr lang="en-US" smtClean="0"/>
              <a:pPr>
                <a:lnSpc>
                  <a:spcPct val="90000"/>
                </a:lnSpc>
                <a:spcAft>
                  <a:spcPts val="600"/>
                </a:spcAft>
              </a:pPr>
              <a:t>17</a:t>
            </a:fld>
            <a:endParaRPr lang="en-US"/>
          </a:p>
        </p:txBody>
      </p:sp>
    </p:spTree>
    <p:extLst>
      <p:ext uri="{BB962C8B-B14F-4D97-AF65-F5344CB8AC3E}">
        <p14:creationId xmlns:p14="http://schemas.microsoft.com/office/powerpoint/2010/main" val="333300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E2C7F-0CEC-F496-EF19-78158C89EFC6}"/>
              </a:ext>
            </a:extLst>
          </p:cNvPr>
          <p:cNvSpPr>
            <a:spLocks noGrp="1"/>
          </p:cNvSpPr>
          <p:nvPr>
            <p:ph type="title"/>
          </p:nvPr>
        </p:nvSpPr>
        <p:spPr>
          <a:xfrm>
            <a:off x="945983" y="826497"/>
            <a:ext cx="2720421" cy="595026"/>
          </a:xfrm>
        </p:spPr>
        <p:txBody>
          <a:bodyPr>
            <a:normAutofit fontScale="90000"/>
          </a:bodyPr>
          <a:lstStyle/>
          <a:p>
            <a:r>
              <a:rPr lang="en-GB" sz="3100" b="1"/>
              <a:t>Conclusion</a:t>
            </a:r>
            <a:br>
              <a:rPr lang="en-GB" sz="3600" b="1"/>
            </a:br>
            <a:endParaRPr lang="en-GB" sz="1000">
              <a:latin typeface="Calibri"/>
              <a:ea typeface="Calibri"/>
              <a:cs typeface="Calibri"/>
            </a:endParaRPr>
          </a:p>
        </p:txBody>
      </p:sp>
      <p:sp>
        <p:nvSpPr>
          <p:cNvPr id="4" name="Date Placeholder 3">
            <a:extLst>
              <a:ext uri="{FF2B5EF4-FFF2-40B4-BE49-F238E27FC236}">
                <a16:creationId xmlns:a16="http://schemas.microsoft.com/office/drawing/2014/main" id="{754B1632-5443-79DC-BB38-68EF025DCAEA}"/>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83F131F3-EF6D-D9D8-607C-40EE97E1E09C}"/>
              </a:ext>
            </a:extLst>
          </p:cNvPr>
          <p:cNvSpPr>
            <a:spLocks noGrp="1"/>
          </p:cNvSpPr>
          <p:nvPr>
            <p:ph type="ftr" sz="quarter" idx="11"/>
          </p:nvPr>
        </p:nvSpPr>
        <p:spPr/>
        <p:txBody>
          <a:bodyPr/>
          <a:lstStyle/>
          <a:p>
            <a:pPr>
              <a:spcAft>
                <a:spcPts val="600"/>
              </a:spcAft>
            </a:pPr>
            <a:r>
              <a:rPr lang="en-US" sz="1400" b="1"/>
              <a:t>Serigne </a:t>
            </a:r>
            <a:r>
              <a:rPr lang="en-US" sz="1400" b="1" err="1"/>
              <a:t>Sarr</a:t>
            </a:r>
            <a:endParaRPr lang="en-US" sz="1400" b="1"/>
          </a:p>
        </p:txBody>
      </p:sp>
      <p:sp>
        <p:nvSpPr>
          <p:cNvPr id="6" name="Slide Number Placeholder 5">
            <a:extLst>
              <a:ext uri="{FF2B5EF4-FFF2-40B4-BE49-F238E27FC236}">
                <a16:creationId xmlns:a16="http://schemas.microsoft.com/office/drawing/2014/main" id="{E7BAF956-2B6A-1990-0CD3-2F41E397004E}"/>
              </a:ext>
            </a:extLst>
          </p:cNvPr>
          <p:cNvSpPr>
            <a:spLocks noGrp="1"/>
          </p:cNvSpPr>
          <p:nvPr>
            <p:ph type="sldNum" sz="quarter" idx="12"/>
          </p:nvPr>
        </p:nvSpPr>
        <p:spPr/>
        <p:txBody>
          <a:bodyPr/>
          <a:lstStyle/>
          <a:p>
            <a:fld id="{87E7843D-FF13-4365-9478-9625B70A2705}" type="slidenum">
              <a:rPr lang="en-US" smtClean="0"/>
              <a:t>18</a:t>
            </a:fld>
            <a:endParaRPr lang="en-US"/>
          </a:p>
        </p:txBody>
      </p:sp>
      <p:graphicFrame>
        <p:nvGraphicFramePr>
          <p:cNvPr id="10" name="Content Placeholder 9">
            <a:extLst>
              <a:ext uri="{FF2B5EF4-FFF2-40B4-BE49-F238E27FC236}">
                <a16:creationId xmlns:a16="http://schemas.microsoft.com/office/drawing/2014/main" id="{0587F953-5494-2D36-2AEE-BC26C169E912}"/>
              </a:ext>
            </a:extLst>
          </p:cNvPr>
          <p:cNvGraphicFramePr>
            <a:graphicFrameLocks noGrp="1"/>
          </p:cNvGraphicFramePr>
          <p:nvPr>
            <p:ph idx="1"/>
            <p:extLst>
              <p:ext uri="{D42A27DB-BD31-4B8C-83A1-F6EECF244321}">
                <p14:modId xmlns:p14="http://schemas.microsoft.com/office/powerpoint/2010/main" val="1758572085"/>
              </p:ext>
            </p:extLst>
          </p:nvPr>
        </p:nvGraphicFramePr>
        <p:xfrm>
          <a:off x="818841" y="1579830"/>
          <a:ext cx="10691812" cy="3571238"/>
        </p:xfrm>
        <a:graphic>
          <a:graphicData uri="http://schemas.openxmlformats.org/drawingml/2006/table">
            <a:tbl>
              <a:tblPr firstRow="1" bandRow="1">
                <a:tableStyleId>{5C22544A-7EE6-4342-B048-85BDC9FD1C3A}</a:tableStyleId>
              </a:tblPr>
              <a:tblGrid>
                <a:gridCol w="10691812">
                  <a:extLst>
                    <a:ext uri="{9D8B030D-6E8A-4147-A177-3AD203B41FA5}">
                      <a16:colId xmlns:a16="http://schemas.microsoft.com/office/drawing/2014/main" val="2926279505"/>
                    </a:ext>
                  </a:extLst>
                </a:gridCol>
              </a:tblGrid>
              <a:tr h="370840">
                <a:tc>
                  <a:txBody>
                    <a:bodyPr/>
                    <a:lstStyle/>
                    <a:p>
                      <a:r>
                        <a:rPr lang="en-US">
                          <a:solidFill>
                            <a:schemeClr val="tx1"/>
                          </a:solidFill>
                        </a:rPr>
                        <a:t>Overall Application Control is:</a:t>
                      </a:r>
                    </a:p>
                    <a:p>
                      <a:pPr lvl="0">
                        <a:buNone/>
                      </a:pPr>
                      <a:endParaRPr lang="en-US">
                        <a:solidFill>
                          <a:schemeClr val="tx1"/>
                        </a:solidFill>
                      </a:endParaRPr>
                    </a:p>
                  </a:txBody>
                  <a:tcPr>
                    <a:noFill/>
                  </a:tcPr>
                </a:tc>
                <a:extLst>
                  <a:ext uri="{0D108BD9-81ED-4DB2-BD59-A6C34878D82A}">
                    <a16:rowId xmlns:a16="http://schemas.microsoft.com/office/drawing/2014/main" val="2059123824"/>
                  </a:ext>
                </a:extLst>
              </a:tr>
              <a:tr h="370840">
                <a:tc>
                  <a:txBody>
                    <a:bodyPr/>
                    <a:lstStyle/>
                    <a:p>
                      <a:pPr marL="285750" indent="-285750">
                        <a:buFont typeface="Arial"/>
                        <a:buChar char="•"/>
                      </a:pPr>
                      <a:r>
                        <a:rPr lang="en-US"/>
                        <a:t>An essential component of risk mitigation strategies.</a:t>
                      </a:r>
                    </a:p>
                    <a:p>
                      <a:pPr marL="0" lvl="0" indent="0">
                        <a:buNone/>
                      </a:pPr>
                      <a:endParaRPr lang="en-US"/>
                    </a:p>
                  </a:txBody>
                  <a:tcPr>
                    <a:noFill/>
                  </a:tcPr>
                </a:tc>
                <a:extLst>
                  <a:ext uri="{0D108BD9-81ED-4DB2-BD59-A6C34878D82A}">
                    <a16:rowId xmlns:a16="http://schemas.microsoft.com/office/drawing/2014/main" val="1118116953"/>
                  </a:ext>
                </a:extLst>
              </a:tr>
              <a:tr h="370840">
                <a:tc>
                  <a:txBody>
                    <a:bodyPr/>
                    <a:lstStyle/>
                    <a:p>
                      <a:pPr marL="285750" indent="-285750">
                        <a:buFont typeface="Arial"/>
                        <a:buChar char="•"/>
                      </a:pPr>
                      <a:r>
                        <a:rPr lang="en-US"/>
                        <a:t>Providing </a:t>
                      </a:r>
                      <a:r>
                        <a:rPr lang="en-US" err="1"/>
                        <a:t>organisations</a:t>
                      </a:r>
                      <a:r>
                        <a:rPr lang="en-US"/>
                        <a:t> with the means to proactively manage and secure their network environments.</a:t>
                      </a:r>
                    </a:p>
                    <a:p>
                      <a:pPr marL="0" lvl="0" indent="0">
                        <a:buNone/>
                      </a:pPr>
                      <a:endParaRPr lang="en-US"/>
                    </a:p>
                  </a:txBody>
                  <a:tcPr>
                    <a:noFill/>
                  </a:tcPr>
                </a:tc>
                <a:extLst>
                  <a:ext uri="{0D108BD9-81ED-4DB2-BD59-A6C34878D82A}">
                    <a16:rowId xmlns:a16="http://schemas.microsoft.com/office/drawing/2014/main" val="3562401052"/>
                  </a:ext>
                </a:extLst>
              </a:tr>
              <a:tr h="370840">
                <a:tc>
                  <a:txBody>
                    <a:bodyPr/>
                    <a:lstStyle/>
                    <a:p>
                      <a:pPr marL="285750" indent="-285750">
                        <a:buFont typeface="Arial"/>
                        <a:buChar char="•"/>
                      </a:pPr>
                      <a:r>
                        <a:rPr lang="en-US"/>
                        <a:t>A method of preventing unauthorized applications from posing security threats.</a:t>
                      </a:r>
                    </a:p>
                    <a:p>
                      <a:pPr marL="0" lvl="0" indent="0">
                        <a:buNone/>
                      </a:pPr>
                      <a:endParaRPr lang="en-US"/>
                    </a:p>
                  </a:txBody>
                  <a:tcPr>
                    <a:noFill/>
                  </a:tcPr>
                </a:tc>
                <a:extLst>
                  <a:ext uri="{0D108BD9-81ED-4DB2-BD59-A6C34878D82A}">
                    <a16:rowId xmlns:a16="http://schemas.microsoft.com/office/drawing/2014/main" val="830704489"/>
                  </a:ext>
                </a:extLst>
              </a:tr>
              <a:tr h="370839">
                <a:tc>
                  <a:txBody>
                    <a:bodyPr/>
                    <a:lstStyle/>
                    <a:p>
                      <a:pPr marL="285750" lvl="0" indent="-285750">
                        <a:buFont typeface="Arial"/>
                        <a:buChar char="•"/>
                      </a:pPr>
                      <a:r>
                        <a:rPr lang="en-US"/>
                        <a:t>A way of significantly reducing security breaches.</a:t>
                      </a:r>
                    </a:p>
                    <a:p>
                      <a:pPr marL="0" lvl="0" indent="0">
                        <a:buNone/>
                      </a:pPr>
                      <a:endParaRPr lang="en-US"/>
                    </a:p>
                  </a:txBody>
                  <a:tcPr>
                    <a:noFill/>
                  </a:tcPr>
                </a:tc>
                <a:extLst>
                  <a:ext uri="{0D108BD9-81ED-4DB2-BD59-A6C34878D82A}">
                    <a16:rowId xmlns:a16="http://schemas.microsoft.com/office/drawing/2014/main" val="4115419032"/>
                  </a:ext>
                </a:extLst>
              </a:tr>
              <a:tr h="370838">
                <a:tc>
                  <a:txBody>
                    <a:bodyPr/>
                    <a:lstStyle/>
                    <a:p>
                      <a:pPr marL="285750" lvl="0" indent="-285750">
                        <a:buFont typeface="Arial"/>
                        <a:buChar char="•"/>
                      </a:pPr>
                      <a:r>
                        <a:rPr lang="en-US"/>
                        <a:t>A way of protecting sensitive data and resources.</a:t>
                      </a:r>
                    </a:p>
                  </a:txBody>
                  <a:tcPr>
                    <a:noFill/>
                  </a:tcPr>
                </a:tc>
                <a:extLst>
                  <a:ext uri="{0D108BD9-81ED-4DB2-BD59-A6C34878D82A}">
                    <a16:rowId xmlns:a16="http://schemas.microsoft.com/office/drawing/2014/main" val="1567583072"/>
                  </a:ext>
                </a:extLst>
              </a:tr>
            </a:tbl>
          </a:graphicData>
        </a:graphic>
      </p:graphicFrame>
    </p:spTree>
    <p:extLst>
      <p:ext uri="{BB962C8B-B14F-4D97-AF65-F5344CB8AC3E}">
        <p14:creationId xmlns:p14="http://schemas.microsoft.com/office/powerpoint/2010/main" val="1782870997"/>
      </p:ext>
    </p:extLst>
  </p:cSld>
  <p:clrMapOvr>
    <a:masterClrMapping/>
  </p:clrMapOvr>
  <p:extLst>
    <p:ext uri="{6950BFC3-D8DA-4A85-94F7-54DA5524770B}">
      <p188:commentRel xmlns:p188="http://schemas.microsoft.com/office/powerpoint/2018/8/main" r:id="rId2"/>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2F223-3DEC-5569-CEAB-B56E10C4888E}"/>
              </a:ext>
            </a:extLst>
          </p:cNvPr>
          <p:cNvSpPr>
            <a:spLocks noGrp="1"/>
          </p:cNvSpPr>
          <p:nvPr>
            <p:ph type="title"/>
          </p:nvPr>
        </p:nvSpPr>
        <p:spPr>
          <a:xfrm>
            <a:off x="715012" y="743966"/>
            <a:ext cx="2294888" cy="436502"/>
          </a:xfrm>
        </p:spPr>
        <p:txBody>
          <a:bodyPr>
            <a:normAutofit fontScale="90000"/>
          </a:bodyPr>
          <a:lstStyle/>
          <a:p>
            <a:r>
              <a:rPr lang="en-US" sz="3100"/>
              <a:t>References</a:t>
            </a:r>
            <a:br>
              <a:rPr lang="en-US"/>
            </a:br>
            <a:endParaRPr lang="en-US"/>
          </a:p>
        </p:txBody>
      </p:sp>
      <p:sp>
        <p:nvSpPr>
          <p:cNvPr id="4" name="Date Placeholder 3">
            <a:extLst>
              <a:ext uri="{FF2B5EF4-FFF2-40B4-BE49-F238E27FC236}">
                <a16:creationId xmlns:a16="http://schemas.microsoft.com/office/drawing/2014/main" id="{34E256EE-6837-D143-FAF9-9B385D69C94D}"/>
              </a:ext>
            </a:extLst>
          </p:cNvPr>
          <p:cNvSpPr>
            <a:spLocks noGrp="1"/>
          </p:cNvSpPr>
          <p:nvPr>
            <p:ph type="dt" sz="half" idx="10"/>
          </p:nvPr>
        </p:nvSpPr>
        <p:spPr/>
        <p:txBody>
          <a:bodyPr/>
          <a:lstStyle/>
          <a:p>
            <a:fld id="{626DE685-1B6F-4D7C-AEF2-C9AD71EC467A}" type="datetime1">
              <a:rPr lang="en-US" smtClean="0"/>
              <a:t>3/18/2024</a:t>
            </a:fld>
            <a:endParaRPr lang="en-US"/>
          </a:p>
        </p:txBody>
      </p:sp>
      <p:sp>
        <p:nvSpPr>
          <p:cNvPr id="5" name="Footer Placeholder 4">
            <a:extLst>
              <a:ext uri="{FF2B5EF4-FFF2-40B4-BE49-F238E27FC236}">
                <a16:creationId xmlns:a16="http://schemas.microsoft.com/office/drawing/2014/main" id="{D8931618-7D25-256D-33A6-71850DB81072}"/>
              </a:ext>
            </a:extLst>
          </p:cNvPr>
          <p:cNvSpPr>
            <a:spLocks noGrp="1"/>
          </p:cNvSpPr>
          <p:nvPr>
            <p:ph type="ftr" sz="quarter" idx="11"/>
          </p:nvPr>
        </p:nvSpPr>
        <p:spPr/>
        <p:txBody>
          <a:bodyPr/>
          <a:lstStyle/>
          <a:p>
            <a:r>
              <a:rPr lang="en-US" sz="1400" b="1"/>
              <a:t>Serigne </a:t>
            </a:r>
            <a:r>
              <a:rPr lang="en-US" sz="1400" b="1" err="1"/>
              <a:t>Sarr</a:t>
            </a:r>
            <a:r>
              <a:rPr lang="en-US" sz="1400" b="1"/>
              <a:t> | Simon Rees  | Pete Smyth </a:t>
            </a:r>
          </a:p>
        </p:txBody>
      </p:sp>
      <p:sp>
        <p:nvSpPr>
          <p:cNvPr id="6" name="Slide Number Placeholder 5">
            <a:extLst>
              <a:ext uri="{FF2B5EF4-FFF2-40B4-BE49-F238E27FC236}">
                <a16:creationId xmlns:a16="http://schemas.microsoft.com/office/drawing/2014/main" id="{8BCC7CAD-78AE-1BA9-E37E-441B9167DC0D}"/>
              </a:ext>
            </a:extLst>
          </p:cNvPr>
          <p:cNvSpPr>
            <a:spLocks noGrp="1"/>
          </p:cNvSpPr>
          <p:nvPr>
            <p:ph type="sldNum" sz="quarter" idx="12"/>
          </p:nvPr>
        </p:nvSpPr>
        <p:spPr/>
        <p:txBody>
          <a:bodyPr/>
          <a:lstStyle/>
          <a:p>
            <a:fld id="{87E7843D-FF13-4365-9478-9625B70A2705}" type="slidenum">
              <a:rPr lang="en-US" smtClean="0"/>
              <a:t>19</a:t>
            </a:fld>
            <a:endParaRPr lang="en-US"/>
          </a:p>
        </p:txBody>
      </p:sp>
      <p:graphicFrame>
        <p:nvGraphicFramePr>
          <p:cNvPr id="8" name="Table 7">
            <a:extLst>
              <a:ext uri="{FF2B5EF4-FFF2-40B4-BE49-F238E27FC236}">
                <a16:creationId xmlns:a16="http://schemas.microsoft.com/office/drawing/2014/main" id="{6AA5DDF4-AFDE-5C69-2368-4CB582BF7B62}"/>
              </a:ext>
            </a:extLst>
          </p:cNvPr>
          <p:cNvGraphicFramePr>
            <a:graphicFrameLocks noGrp="1"/>
          </p:cNvGraphicFramePr>
          <p:nvPr>
            <p:extLst>
              <p:ext uri="{D42A27DB-BD31-4B8C-83A1-F6EECF244321}">
                <p14:modId xmlns:p14="http://schemas.microsoft.com/office/powerpoint/2010/main" val="878755034"/>
              </p:ext>
            </p:extLst>
          </p:nvPr>
        </p:nvGraphicFramePr>
        <p:xfrm>
          <a:off x="717717" y="1473733"/>
          <a:ext cx="4980970" cy="2377440"/>
        </p:xfrm>
        <a:graphic>
          <a:graphicData uri="http://schemas.openxmlformats.org/drawingml/2006/table">
            <a:tbl>
              <a:tblPr firstRow="1" bandRow="1">
                <a:tableStyleId>{5C22544A-7EE6-4342-B048-85BDC9FD1C3A}</a:tableStyleId>
              </a:tblPr>
              <a:tblGrid>
                <a:gridCol w="520532">
                  <a:extLst>
                    <a:ext uri="{9D8B030D-6E8A-4147-A177-3AD203B41FA5}">
                      <a16:colId xmlns:a16="http://schemas.microsoft.com/office/drawing/2014/main" val="436955318"/>
                    </a:ext>
                  </a:extLst>
                </a:gridCol>
                <a:gridCol w="4460438">
                  <a:extLst>
                    <a:ext uri="{9D8B030D-6E8A-4147-A177-3AD203B41FA5}">
                      <a16:colId xmlns:a16="http://schemas.microsoft.com/office/drawing/2014/main" val="2817770795"/>
                    </a:ext>
                  </a:extLst>
                </a:gridCol>
              </a:tblGrid>
              <a:tr h="370840">
                <a:tc>
                  <a:txBody>
                    <a:bodyPr/>
                    <a:lstStyle/>
                    <a:p>
                      <a:pPr lvl="0">
                        <a:buNone/>
                      </a:pPr>
                      <a:r>
                        <a:rPr lang="en-US" sz="1200" b="0" i="0" u="none" strike="noStrike" noProof="0">
                          <a:solidFill>
                            <a:srgbClr val="000000"/>
                          </a:solidFill>
                          <a:latin typeface="Calisto MT"/>
                        </a:rPr>
                        <a:t>[1]</a:t>
                      </a:r>
                      <a:endParaRPr lang="en-US" sz="1200">
                        <a:latin typeface="Calisto MT"/>
                      </a:endParaRPr>
                    </a:p>
                  </a:txBody>
                  <a:tcPr>
                    <a:noFill/>
                  </a:tcPr>
                </a:tc>
                <a:tc>
                  <a:txBody>
                    <a:bodyPr/>
                    <a:lstStyle/>
                    <a:p>
                      <a:pPr lvl="0">
                        <a:buNone/>
                      </a:pPr>
                      <a:r>
                        <a:rPr lang="en-US" sz="1200" b="0" i="0" u="none" strike="noStrike" baseline="0" noProof="0">
                          <a:solidFill>
                            <a:schemeClr val="tx1"/>
                          </a:solidFill>
                          <a:latin typeface="Calisto MT"/>
                        </a:rPr>
                        <a:t>N. Lord. "What is Application Control?" www.digitalguardian.com. https://www.digitalguardian.com/blog/what-application-control (accessed 12/03/2024).</a:t>
                      </a:r>
                    </a:p>
                  </a:txBody>
                  <a:tcPr>
                    <a:noFill/>
                  </a:tcPr>
                </a:tc>
                <a:extLst>
                  <a:ext uri="{0D108BD9-81ED-4DB2-BD59-A6C34878D82A}">
                    <a16:rowId xmlns:a16="http://schemas.microsoft.com/office/drawing/2014/main" val="2459168977"/>
                  </a:ext>
                </a:extLst>
              </a:tr>
              <a:tr h="370840">
                <a:tc>
                  <a:txBody>
                    <a:bodyPr/>
                    <a:lstStyle/>
                    <a:p>
                      <a:pPr lvl="0">
                        <a:buNone/>
                      </a:pPr>
                      <a:r>
                        <a:rPr lang="en-US" sz="1200" b="0" i="0" u="none" strike="noStrike" noProof="0">
                          <a:solidFill>
                            <a:srgbClr val="000000"/>
                          </a:solidFill>
                          <a:latin typeface="Calisto MT"/>
                        </a:rPr>
                        <a:t>[2] </a:t>
                      </a:r>
                    </a:p>
                  </a:txBody>
                  <a:tcPr>
                    <a:noFill/>
                  </a:tcPr>
                </a:tc>
                <a:tc>
                  <a:txBody>
                    <a:bodyPr/>
                    <a:lstStyle/>
                    <a:p>
                      <a:pPr lvl="0">
                        <a:buNone/>
                      </a:pPr>
                      <a:r>
                        <a:rPr lang="en-US" sz="1200" b="0" i="0" u="none" strike="noStrike" baseline="0" noProof="0">
                          <a:solidFill>
                            <a:srgbClr val="000000"/>
                          </a:solidFill>
                          <a:latin typeface="Calisto MT"/>
                        </a:rPr>
                        <a:t>Check Point, “Application Control,” Check Point, 2024. [Online]. Available: https://www.checkpoint.com/quantum/application-control/. [Accessed 2 March 2024].</a:t>
                      </a:r>
                    </a:p>
                  </a:txBody>
                  <a:tcPr>
                    <a:noFill/>
                  </a:tcPr>
                </a:tc>
                <a:extLst>
                  <a:ext uri="{0D108BD9-81ED-4DB2-BD59-A6C34878D82A}">
                    <a16:rowId xmlns:a16="http://schemas.microsoft.com/office/drawing/2014/main" val="802945257"/>
                  </a:ext>
                </a:extLst>
              </a:tr>
              <a:tr h="370840">
                <a:tc>
                  <a:txBody>
                    <a:bodyPr/>
                    <a:lstStyle/>
                    <a:p>
                      <a:pPr lvl="0">
                        <a:buNone/>
                      </a:pPr>
                      <a:r>
                        <a:rPr lang="en-US" sz="1200" b="0" i="0" u="none" strike="noStrike" noProof="0">
                          <a:solidFill>
                            <a:srgbClr val="000000"/>
                          </a:solidFill>
                          <a:latin typeface="Calisto MT"/>
                        </a:rPr>
                        <a:t>[3]</a:t>
                      </a:r>
                    </a:p>
                  </a:txBody>
                  <a:tcPr>
                    <a:noFill/>
                  </a:tcPr>
                </a:tc>
                <a:tc>
                  <a:txBody>
                    <a:bodyPr/>
                    <a:lstStyle/>
                    <a:p>
                      <a:pPr lvl="0">
                        <a:buNone/>
                      </a:pPr>
                      <a:r>
                        <a:rPr lang="en-US" sz="1200" b="0" i="0" u="none" strike="noStrike" baseline="0" noProof="0">
                          <a:solidFill>
                            <a:srgbClr val="000000"/>
                          </a:solidFill>
                          <a:latin typeface="Calisto MT"/>
                        </a:rPr>
                        <a:t>F. </a:t>
                      </a:r>
                      <a:r>
                        <a:rPr lang="en-US" sz="1200" b="0" i="0" u="none" strike="noStrike" baseline="0" noProof="0" err="1">
                          <a:solidFill>
                            <a:srgbClr val="000000"/>
                          </a:solidFill>
                          <a:latin typeface="Calisto MT"/>
                        </a:rPr>
                        <a:t>Nife</a:t>
                      </a:r>
                      <a:r>
                        <a:rPr lang="en-US" sz="1200" b="0" i="0" u="none" strike="noStrike" baseline="0" noProof="0">
                          <a:solidFill>
                            <a:srgbClr val="000000"/>
                          </a:solidFill>
                          <a:latin typeface="Calisto MT"/>
                        </a:rPr>
                        <a:t> and Z. Kotulski, "Application-Aware Firewall Mechanism for Software Defined Networks".</a:t>
                      </a:r>
                    </a:p>
                  </a:txBody>
                  <a:tcPr>
                    <a:noFill/>
                  </a:tcPr>
                </a:tc>
                <a:extLst>
                  <a:ext uri="{0D108BD9-81ED-4DB2-BD59-A6C34878D82A}">
                    <a16:rowId xmlns:a16="http://schemas.microsoft.com/office/drawing/2014/main" val="105781812"/>
                  </a:ext>
                </a:extLst>
              </a:tr>
              <a:tr h="370840">
                <a:tc>
                  <a:txBody>
                    <a:bodyPr/>
                    <a:lstStyle/>
                    <a:p>
                      <a:pPr lvl="0">
                        <a:buNone/>
                      </a:pPr>
                      <a:r>
                        <a:rPr lang="en-US" sz="1200" b="0" i="0" u="none" strike="noStrike" noProof="0">
                          <a:solidFill>
                            <a:srgbClr val="000000"/>
                          </a:solidFill>
                          <a:latin typeface="Calisto MT"/>
                        </a:rPr>
                        <a:t>[4]</a:t>
                      </a:r>
                    </a:p>
                  </a:txBody>
                  <a:tcPr>
                    <a:noFill/>
                  </a:tcPr>
                </a:tc>
                <a:tc>
                  <a:txBody>
                    <a:bodyPr/>
                    <a:lstStyle/>
                    <a:p>
                      <a:pPr lvl="0">
                        <a:buNone/>
                      </a:pPr>
                      <a:r>
                        <a:rPr lang="en-US" sz="1200" b="0" i="0" u="none" strike="noStrike" baseline="0" noProof="0">
                          <a:solidFill>
                            <a:srgbClr val="000000"/>
                          </a:solidFill>
                          <a:latin typeface="Calisto MT"/>
                        </a:rPr>
                        <a:t>"ICO fines Ministry of </a:t>
                      </a:r>
                      <a:r>
                        <a:rPr lang="en-US" sz="1200" b="0" i="0" u="none" strike="noStrike" baseline="0" noProof="0" err="1">
                          <a:solidFill>
                            <a:srgbClr val="000000"/>
                          </a:solidFill>
                          <a:latin typeface="Calisto MT"/>
                        </a:rPr>
                        <a:t>Defence</a:t>
                      </a:r>
                      <a:r>
                        <a:rPr lang="en-US" sz="1200" b="0" i="0" u="none" strike="noStrike" baseline="0" noProof="0">
                          <a:solidFill>
                            <a:srgbClr val="000000"/>
                          </a:solidFill>
                          <a:latin typeface="Calisto MT"/>
                        </a:rPr>
                        <a:t> for Afghan evacuation data breach," Dec 13, 2023.</a:t>
                      </a:r>
                    </a:p>
                  </a:txBody>
                  <a:tcPr>
                    <a:noFill/>
                  </a:tcPr>
                </a:tc>
                <a:extLst>
                  <a:ext uri="{0D108BD9-81ED-4DB2-BD59-A6C34878D82A}">
                    <a16:rowId xmlns:a16="http://schemas.microsoft.com/office/drawing/2014/main" val="479134491"/>
                  </a:ext>
                </a:extLst>
              </a:tr>
            </a:tbl>
          </a:graphicData>
        </a:graphic>
      </p:graphicFrame>
      <p:graphicFrame>
        <p:nvGraphicFramePr>
          <p:cNvPr id="13" name="Table 12">
            <a:extLst>
              <a:ext uri="{FF2B5EF4-FFF2-40B4-BE49-F238E27FC236}">
                <a16:creationId xmlns:a16="http://schemas.microsoft.com/office/drawing/2014/main" id="{C5CD0762-7371-F319-7546-4FC9C8F04AAD}"/>
              </a:ext>
            </a:extLst>
          </p:cNvPr>
          <p:cNvGraphicFramePr>
            <a:graphicFrameLocks noGrp="1"/>
          </p:cNvGraphicFramePr>
          <p:nvPr>
            <p:extLst>
              <p:ext uri="{D42A27DB-BD31-4B8C-83A1-F6EECF244321}">
                <p14:modId xmlns:p14="http://schemas.microsoft.com/office/powerpoint/2010/main" val="2413551636"/>
              </p:ext>
            </p:extLst>
          </p:nvPr>
        </p:nvGraphicFramePr>
        <p:xfrm>
          <a:off x="6037341" y="1426120"/>
          <a:ext cx="5431464" cy="4663440"/>
        </p:xfrm>
        <a:graphic>
          <a:graphicData uri="http://schemas.openxmlformats.org/drawingml/2006/table">
            <a:tbl>
              <a:tblPr firstRow="1" bandRow="1">
                <a:tableStyleId>{5C22544A-7EE6-4342-B048-85BDC9FD1C3A}</a:tableStyleId>
              </a:tblPr>
              <a:tblGrid>
                <a:gridCol w="593651">
                  <a:extLst>
                    <a:ext uri="{9D8B030D-6E8A-4147-A177-3AD203B41FA5}">
                      <a16:colId xmlns:a16="http://schemas.microsoft.com/office/drawing/2014/main" val="2253202632"/>
                    </a:ext>
                  </a:extLst>
                </a:gridCol>
                <a:gridCol w="4837813">
                  <a:extLst>
                    <a:ext uri="{9D8B030D-6E8A-4147-A177-3AD203B41FA5}">
                      <a16:colId xmlns:a16="http://schemas.microsoft.com/office/drawing/2014/main" val="2083108449"/>
                    </a:ext>
                  </a:extLst>
                </a:gridCol>
              </a:tblGrid>
              <a:tr h="370840">
                <a:tc>
                  <a:txBody>
                    <a:bodyPr/>
                    <a:lstStyle/>
                    <a:p>
                      <a:pPr lvl="0">
                        <a:buNone/>
                      </a:pPr>
                      <a:r>
                        <a:rPr lang="en-US" sz="1100" b="0" i="0" u="none" strike="noStrike" noProof="0">
                          <a:solidFill>
                            <a:srgbClr val="000000"/>
                          </a:solidFill>
                          <a:latin typeface="Calisto MT"/>
                        </a:rPr>
                        <a:t>[5] </a:t>
                      </a:r>
                    </a:p>
                  </a:txBody>
                  <a:tcPr>
                    <a:noFill/>
                  </a:tcPr>
                </a:tc>
                <a:tc>
                  <a:txBody>
                    <a:bodyPr/>
                    <a:lstStyle/>
                    <a:p>
                      <a:pPr lvl="0">
                        <a:buNone/>
                      </a:pPr>
                      <a:r>
                        <a:rPr lang="en-US" sz="1200" b="0" i="0" u="none" strike="noStrike" baseline="0" noProof="0">
                          <a:solidFill>
                            <a:schemeClr val="tx1"/>
                          </a:solidFill>
                          <a:latin typeface="Calisto MT"/>
                        </a:rPr>
                        <a:t>Check Point, “Performance Tuning R80.30 Administration Guide,” Check Point, 4 October 2019. [Online]. Available: https://sc1.checkpoint.com/documents/R80.30/WebAdminGuides/EN/CP_R80.30_PerformanceTuning_AdminGuide/html_frameset.htm?topic=documents/R80.30/WebAdminGuides/EN/CP_R80.30_PerformanceTuning_AdminGuide/100935. [Accessed 11 March 2024].</a:t>
                      </a:r>
                    </a:p>
                  </a:txBody>
                  <a:tcPr>
                    <a:noFill/>
                  </a:tcPr>
                </a:tc>
                <a:extLst>
                  <a:ext uri="{0D108BD9-81ED-4DB2-BD59-A6C34878D82A}">
                    <a16:rowId xmlns:a16="http://schemas.microsoft.com/office/drawing/2014/main" val="3209965680"/>
                  </a:ext>
                </a:extLst>
              </a:tr>
              <a:tr h="370840">
                <a:tc>
                  <a:txBody>
                    <a:bodyPr/>
                    <a:lstStyle/>
                    <a:p>
                      <a:pPr lvl="0">
                        <a:buNone/>
                      </a:pPr>
                      <a:r>
                        <a:rPr lang="en-US" sz="1200" b="0" i="0" u="none" strike="noStrike" noProof="0">
                          <a:solidFill>
                            <a:srgbClr val="000000"/>
                          </a:solidFill>
                          <a:latin typeface="Calisto MT"/>
                        </a:rPr>
                        <a:t>[6]</a:t>
                      </a:r>
                      <a:endParaRPr lang="en-US" sz="1200"/>
                    </a:p>
                  </a:txBody>
                  <a:tcPr>
                    <a:noFill/>
                  </a:tcPr>
                </a:tc>
                <a:tc>
                  <a:txBody>
                    <a:bodyPr/>
                    <a:lstStyle/>
                    <a:p>
                      <a:pPr lvl="0">
                        <a:buNone/>
                      </a:pPr>
                      <a:r>
                        <a:rPr lang="en-US" sz="1200" b="0" i="0" u="none" strike="noStrike" baseline="0" noProof="0">
                          <a:solidFill>
                            <a:srgbClr val="000000"/>
                          </a:solidFill>
                          <a:latin typeface="Calisto MT"/>
                        </a:rPr>
                        <a:t>Check Point, “What is Content Disarm and Reconstruction (CDR)?,” Check Point, 2024. [Online]. Available: https://www.checkpoint.com/cyber-hub/threat-prevention/what-is-content-disarm-and-reconstruction-cdr/. [Accessed 12 March 2024].</a:t>
                      </a:r>
                    </a:p>
                  </a:txBody>
                  <a:tcPr>
                    <a:noFill/>
                  </a:tcPr>
                </a:tc>
                <a:extLst>
                  <a:ext uri="{0D108BD9-81ED-4DB2-BD59-A6C34878D82A}">
                    <a16:rowId xmlns:a16="http://schemas.microsoft.com/office/drawing/2014/main" val="1590981693"/>
                  </a:ext>
                </a:extLst>
              </a:tr>
              <a:tr h="370840">
                <a:tc>
                  <a:txBody>
                    <a:bodyPr/>
                    <a:lstStyle/>
                    <a:p>
                      <a:pPr lvl="0">
                        <a:buNone/>
                      </a:pPr>
                      <a:r>
                        <a:rPr lang="en-US" sz="1200" b="0" i="0" u="none" strike="noStrike" noProof="0">
                          <a:solidFill>
                            <a:srgbClr val="000000"/>
                          </a:solidFill>
                          <a:latin typeface="Calisto MT"/>
                        </a:rPr>
                        <a:t>[7]</a:t>
                      </a:r>
                      <a:endParaRPr lang="en-US" sz="1200"/>
                    </a:p>
                  </a:txBody>
                  <a:tcPr>
                    <a:noFill/>
                  </a:tcPr>
                </a:tc>
                <a:tc>
                  <a:txBody>
                    <a:bodyPr/>
                    <a:lstStyle/>
                    <a:p>
                      <a:pPr lvl="0">
                        <a:buNone/>
                      </a:pPr>
                      <a:r>
                        <a:rPr lang="en-US" sz="1200" b="0" i="0" u="none" strike="noStrike" baseline="0" noProof="0">
                          <a:solidFill>
                            <a:srgbClr val="000000"/>
                          </a:solidFill>
                          <a:latin typeface="Calisto MT"/>
                        </a:rPr>
                        <a:t>Check Point, “What is Shadow IT,” Check Point, 2024. [Online]. Available: https://www.checkpoint.com/cyber-hub/cyber-security/what-is-cybersecurity/what-is-shadow-it/. [Accessed 11 March 2024].</a:t>
                      </a:r>
                    </a:p>
                  </a:txBody>
                  <a:tcPr>
                    <a:noFill/>
                  </a:tcPr>
                </a:tc>
                <a:extLst>
                  <a:ext uri="{0D108BD9-81ED-4DB2-BD59-A6C34878D82A}">
                    <a16:rowId xmlns:a16="http://schemas.microsoft.com/office/drawing/2014/main" val="208371307"/>
                  </a:ext>
                </a:extLst>
              </a:tr>
              <a:tr h="370839">
                <a:tc>
                  <a:txBody>
                    <a:bodyPr/>
                    <a:lstStyle/>
                    <a:p>
                      <a:pPr lvl="0">
                        <a:buNone/>
                      </a:pPr>
                      <a:r>
                        <a:rPr lang="en-US" sz="1200" b="0" i="0" u="none" strike="noStrike" noProof="0">
                          <a:solidFill>
                            <a:srgbClr val="000000"/>
                          </a:solidFill>
                          <a:latin typeface="Calisto MT"/>
                        </a:rPr>
                        <a:t>[8] </a:t>
                      </a:r>
                    </a:p>
                  </a:txBody>
                  <a:tcPr>
                    <a:noFill/>
                  </a:tcPr>
                </a:tc>
                <a:tc>
                  <a:txBody>
                    <a:bodyPr/>
                    <a:lstStyle/>
                    <a:p>
                      <a:pPr lvl="0">
                        <a:buNone/>
                      </a:pPr>
                      <a:r>
                        <a:rPr lang="en-US" sz="1200" b="0" i="0" u="none" strike="noStrike" baseline="0" noProof="0">
                          <a:solidFill>
                            <a:srgbClr val="000000"/>
                          </a:solidFill>
                          <a:latin typeface="Calisto MT"/>
                        </a:rPr>
                        <a:t>Check Point, “Application Control in the World of Cloud and Shadow IT,” Check Point, 3 May 2021. [Online]. Available: https://blog.checkpoint.com/security/application-control-in-the-world-of-cloud-and-shadow-it/. [Accessed 2 March 2024]</a:t>
                      </a:r>
                    </a:p>
                  </a:txBody>
                  <a:tcPr>
                    <a:noFill/>
                  </a:tcPr>
                </a:tc>
                <a:extLst>
                  <a:ext uri="{0D108BD9-81ED-4DB2-BD59-A6C34878D82A}">
                    <a16:rowId xmlns:a16="http://schemas.microsoft.com/office/drawing/2014/main" val="3328832169"/>
                  </a:ext>
                </a:extLst>
              </a:tr>
              <a:tr h="370838">
                <a:tc>
                  <a:txBody>
                    <a:bodyPr/>
                    <a:lstStyle/>
                    <a:p>
                      <a:pPr lvl="0">
                        <a:buNone/>
                      </a:pPr>
                      <a:r>
                        <a:rPr lang="en-US" sz="1200" b="0" i="0" u="none" strike="noStrike" noProof="0">
                          <a:solidFill>
                            <a:srgbClr val="000000"/>
                          </a:solidFill>
                          <a:latin typeface="Calisto MT"/>
                        </a:rPr>
                        <a:t>[9]</a:t>
                      </a:r>
                    </a:p>
                  </a:txBody>
                  <a:tcPr>
                    <a:noFill/>
                  </a:tcPr>
                </a:tc>
                <a:tc>
                  <a:txBody>
                    <a:bodyPr/>
                    <a:lstStyle/>
                    <a:p>
                      <a:pPr lvl="0">
                        <a:buNone/>
                      </a:pPr>
                      <a:r>
                        <a:rPr lang="en-US" sz="1200" b="0" i="0" u="none" strike="noStrike" noProof="0">
                          <a:solidFill>
                            <a:srgbClr val="000000"/>
                          </a:solidFill>
                          <a:latin typeface="Calisto MT"/>
                        </a:rPr>
                        <a:t>Check Point Research Team, "Adaptation is the Best Practice – Leveraging Application Control in the Days of Video Conferencing," Available: https://blog.checkpoint.com/security/adaptation-is-the-best-practice-leveraging-application-control-in-the-days-of-video-conferencing/.</a:t>
                      </a:r>
                    </a:p>
                  </a:txBody>
                  <a:tcPr>
                    <a:noFill/>
                  </a:tcPr>
                </a:tc>
                <a:extLst>
                  <a:ext uri="{0D108BD9-81ED-4DB2-BD59-A6C34878D82A}">
                    <a16:rowId xmlns:a16="http://schemas.microsoft.com/office/drawing/2014/main" val="3968349378"/>
                  </a:ext>
                </a:extLst>
              </a:tr>
            </a:tbl>
          </a:graphicData>
        </a:graphic>
      </p:graphicFrame>
    </p:spTree>
    <p:extLst>
      <p:ext uri="{BB962C8B-B14F-4D97-AF65-F5344CB8AC3E}">
        <p14:creationId xmlns:p14="http://schemas.microsoft.com/office/powerpoint/2010/main" val="1225505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32" name="Straight Connector 3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2" name="Picture 21" descr="3D black question marks with one yellow question mark">
            <a:extLst>
              <a:ext uri="{FF2B5EF4-FFF2-40B4-BE49-F238E27FC236}">
                <a16:creationId xmlns:a16="http://schemas.microsoft.com/office/drawing/2014/main" id="{65D219E8-6493-08E8-3708-0498CE468B02}"/>
              </a:ext>
            </a:extLst>
          </p:cNvPr>
          <p:cNvPicPr>
            <a:picLocks noChangeAspect="1"/>
          </p:cNvPicPr>
          <p:nvPr/>
        </p:nvPicPr>
        <p:blipFill rotWithShape="1">
          <a:blip r:embed="rId2"/>
          <a:srcRect l="29895" r="5171" b="-5"/>
          <a:stretch/>
        </p:blipFill>
        <p:spPr>
          <a:xfrm>
            <a:off x="20" y="10"/>
            <a:ext cx="12191979" cy="6857990"/>
          </a:xfrm>
          <a:prstGeom prst="rect">
            <a:avLst/>
          </a:prstGeom>
        </p:spPr>
      </p:pic>
      <p:sp>
        <p:nvSpPr>
          <p:cNvPr id="34" name="Rectangle 33">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46000"/>
                </a:schemeClr>
              </a:gs>
              <a:gs pos="26000">
                <a:schemeClr val="bg1">
                  <a:alpha val="32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123A7FB5-CBFF-1910-6F2E-F575D12F01E4}"/>
              </a:ext>
            </a:extLst>
          </p:cNvPr>
          <p:cNvSpPr>
            <a:spLocks noGrp="1"/>
          </p:cNvSpPr>
          <p:nvPr>
            <p:ph type="title"/>
          </p:nvPr>
        </p:nvSpPr>
        <p:spPr>
          <a:xfrm>
            <a:off x="438912" y="908651"/>
            <a:ext cx="3620882" cy="3640345"/>
          </a:xfrm>
        </p:spPr>
        <p:txBody>
          <a:bodyPr vert="horz" lIns="91440" tIns="45720" rIns="91440" bIns="45720" rtlCol="0" anchor="t">
            <a:normAutofit/>
          </a:bodyPr>
          <a:lstStyle/>
          <a:p>
            <a:r>
              <a:rPr lang="en-US"/>
              <a:t>Any Questions?</a:t>
            </a:r>
          </a:p>
        </p:txBody>
      </p:sp>
      <p:cxnSp>
        <p:nvCxnSpPr>
          <p:cNvPr id="36" name="Straight Connector 35">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4131"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699EE88D-AA07-908B-4B0F-7CEDF511DE17}"/>
              </a:ext>
            </a:extLst>
          </p:cNvPr>
          <p:cNvSpPr>
            <a:spLocks noGrp="1"/>
          </p:cNvSpPr>
          <p:nvPr>
            <p:ph type="ftr" sz="quarter" idx="11"/>
          </p:nvPr>
        </p:nvSpPr>
        <p:spPr>
          <a:xfrm>
            <a:off x="438913" y="6356350"/>
            <a:ext cx="4816198" cy="365125"/>
          </a:xfrm>
        </p:spPr>
        <p:txBody>
          <a:bodyPr vert="horz" lIns="91440" tIns="45720" rIns="91440" bIns="45720" rtlCol="0" anchor="ctr">
            <a:normAutofit/>
          </a:bodyPr>
          <a:lstStyle/>
          <a:p>
            <a:pPr>
              <a:lnSpc>
                <a:spcPct val="90000"/>
              </a:lnSpc>
              <a:spcAft>
                <a:spcPts val="600"/>
              </a:spcAft>
            </a:pPr>
            <a:br>
              <a:rPr lang="en-US" sz="900" b="1" kern="1200">
                <a:solidFill>
                  <a:srgbClr val="FFFFFF"/>
                </a:solidFill>
                <a:latin typeface="+mj-lt"/>
                <a:ea typeface="+mn-ea"/>
                <a:cs typeface="+mn-cs"/>
              </a:rPr>
            </a:br>
            <a:r>
              <a:rPr lang="en-US" sz="900" b="1" kern="1200">
                <a:solidFill>
                  <a:srgbClr val="FFFFFF"/>
                </a:solidFill>
                <a:latin typeface="+mj-lt"/>
                <a:ea typeface="+mn-ea"/>
                <a:cs typeface="+mn-cs"/>
              </a:rPr>
              <a:t>Serigne Sarr | Simon Rees  | Pete Smyth  </a:t>
            </a:r>
          </a:p>
        </p:txBody>
      </p:sp>
      <p:sp>
        <p:nvSpPr>
          <p:cNvPr id="4" name="Date Placeholder 3">
            <a:extLst>
              <a:ext uri="{FF2B5EF4-FFF2-40B4-BE49-F238E27FC236}">
                <a16:creationId xmlns:a16="http://schemas.microsoft.com/office/drawing/2014/main" id="{49DA26A0-129D-3DE2-89D1-335EE532906A}"/>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a:solidFill>
                  <a:srgbClr val="FFFFFF"/>
                </a:solidFill>
              </a:rPr>
              <a:pPr>
                <a:spcAft>
                  <a:spcPts val="600"/>
                </a:spcAft>
              </a:pPr>
              <a:t>3/18/2024</a:t>
            </a:fld>
            <a:endParaRPr lang="en-US">
              <a:solidFill>
                <a:srgbClr val="FFFFFF"/>
              </a:solidFill>
            </a:endParaRPr>
          </a:p>
        </p:txBody>
      </p:sp>
      <p:sp>
        <p:nvSpPr>
          <p:cNvPr id="6" name="Slide Number Placeholder 5">
            <a:extLst>
              <a:ext uri="{FF2B5EF4-FFF2-40B4-BE49-F238E27FC236}">
                <a16:creationId xmlns:a16="http://schemas.microsoft.com/office/drawing/2014/main" id="{3C568291-B934-1E9A-4DC6-E73BBF4DB1CE}"/>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20</a:t>
            </a:fld>
            <a:endParaRPr lang="en-US">
              <a:solidFill>
                <a:srgbClr val="FFFFFF"/>
              </a:solidFill>
            </a:endParaRPr>
          </a:p>
        </p:txBody>
      </p:sp>
    </p:spTree>
    <p:extLst>
      <p:ext uri="{BB962C8B-B14F-4D97-AF65-F5344CB8AC3E}">
        <p14:creationId xmlns:p14="http://schemas.microsoft.com/office/powerpoint/2010/main" val="239601961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6" ma:contentTypeDescription="Create a new document." ma:contentTypeScope="" ma:versionID="087dc74fab3980ed83285e0a017b1264">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660695943fde93910124fd77ab8692b3"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BCF8CD-EEF3-4D0F-8187-A36AF572778D}">
  <ds:schemaRefs>
    <ds:schemaRef ds:uri="0c3bee9f-8afb-42b0-b06d-82d7e39b6c42"/>
    <ds:schemaRef ds:uri="21809f32-1e9f-4ec7-9e49-2578c783076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B425B96-F02A-4510-8DFD-413192DDCA29}">
  <ds:schemaRefs>
    <ds:schemaRef ds:uri="http://schemas.microsoft.com/sharepoint/v3/contenttype/forms"/>
  </ds:schemaRefs>
</ds:datastoreItem>
</file>

<file path=customXml/itemProps3.xml><?xml version="1.0" encoding="utf-8"?>
<ds:datastoreItem xmlns:ds="http://schemas.openxmlformats.org/officeDocument/2006/customXml" ds:itemID="{31CB83D4-AF71-4C13-8AFD-A5998DA0514D}">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ChronicleVTI</vt:lpstr>
      <vt:lpstr>Onlineteam@ens:~$    A  Critical analysis  of  the  benefits and challenges  of  Application Control  within  Checkpoint  Technology     EXPLORING  INNOVATIVE  AND  ENTREPRENEURIAL  OPPORTUNITIES    Serigne Sarr | Simon Rees  | Pete Smyth      </vt:lpstr>
      <vt:lpstr>The importance of Application control </vt:lpstr>
      <vt:lpstr>PowerPoint Presentation</vt:lpstr>
      <vt:lpstr>Check Point Technology: Managing Applications</vt:lpstr>
      <vt:lpstr>Check Point  Technology: Managing Applications</vt:lpstr>
      <vt:lpstr>How application control contributes to risk mitigation by preventing unauthorized applications posing security  threats</vt:lpstr>
      <vt:lpstr>RISK MITIGATION AND SECURITY COMPLIANCE IN AN ENTERPRISE NETWORK</vt:lpstr>
      <vt:lpstr>meeting regulatory compliance requirements by controlling the use of specific applications</vt:lpstr>
      <vt:lpstr>PowerPoint Presentation</vt:lpstr>
      <vt:lpstr>Check Point: Benefits &amp; Challenges</vt:lpstr>
      <vt:lpstr>Benefits </vt:lpstr>
      <vt:lpstr>PowerPoint Presentation</vt:lpstr>
      <vt:lpstr>CHALLENGES</vt:lpstr>
      <vt:lpstr>Check Point: User Case: Cloud &amp; Shadow IT</vt:lpstr>
      <vt:lpstr>User Case: Cloud &amp; Shadow IT</vt:lpstr>
      <vt:lpstr>developing  innovative  solutions</vt:lpstr>
      <vt:lpstr>PowerPoint Presentation</vt:lpstr>
      <vt:lpstr>Conclusion </vt:lpstr>
      <vt:lpstr>References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2024-02-29T14:07:20Z</dcterms:created>
  <dcterms:modified xsi:type="dcterms:W3CDTF">2024-03-18T12:41:57Z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