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69" r:id="rId5"/>
    <p:sldId id="267" r:id="rId6"/>
    <p:sldId id="259" r:id="rId7"/>
    <p:sldId id="262" r:id="rId8"/>
    <p:sldId id="263" r:id="rId9"/>
    <p:sldId id="270" r:id="rId10"/>
    <p:sldId id="271" r:id="rId11"/>
    <p:sldId id="272" r:id="rId12"/>
    <p:sldId id="266" r:id="rId13"/>
    <p:sldId id="273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0"/>
    <p:restoredTop sz="94915"/>
  </p:normalViewPr>
  <p:slideViewPr>
    <p:cSldViewPr snapToGrid="0" snapToObjects="1">
      <p:cViewPr varScale="1">
        <p:scale>
          <a:sx n="85" d="100"/>
          <a:sy n="85" d="100"/>
        </p:scale>
        <p:origin x="134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gif"/><Relationship Id="rId1" Type="http://schemas.openxmlformats.org/officeDocument/2006/relationships/image" Target="../media/image10.jp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gif"/><Relationship Id="rId1" Type="http://schemas.openxmlformats.org/officeDocument/2006/relationships/image" Target="../media/image10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890021-03B9-5F42-ADF7-87E34F8B45A7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76AC8A-8C67-7440-806C-22471F72B421}">
      <dgm:prSet phldrT="[Text]" custT="1"/>
      <dgm:spPr/>
      <dgm:t>
        <a:bodyPr/>
        <a:lstStyle/>
        <a:p>
          <a:r>
            <a:rPr lang="en-US" sz="1600" dirty="0"/>
            <a:t>Someone that has a need for achievement (Lowe and Marriott, 2006)</a:t>
          </a:r>
        </a:p>
      </dgm:t>
    </dgm:pt>
    <dgm:pt modelId="{C5EB9CC6-1549-2540-A8D8-E412F79F170C}" type="parTrans" cxnId="{3D31FBD7-A53A-B64F-9D27-18147E10DF30}">
      <dgm:prSet/>
      <dgm:spPr/>
      <dgm:t>
        <a:bodyPr/>
        <a:lstStyle/>
        <a:p>
          <a:endParaRPr lang="en-US"/>
        </a:p>
      </dgm:t>
    </dgm:pt>
    <dgm:pt modelId="{3F7E77D7-8CD1-1C45-94C6-3F1F689A0288}" type="sibTrans" cxnId="{3D31FBD7-A53A-B64F-9D27-18147E10DF30}">
      <dgm:prSet/>
      <dgm:spPr/>
      <dgm:t>
        <a:bodyPr/>
        <a:lstStyle/>
        <a:p>
          <a:endParaRPr lang="en-US"/>
        </a:p>
      </dgm:t>
    </dgm:pt>
    <dgm:pt modelId="{38E76E13-F5FF-3744-AB25-4CE15F30E778}">
      <dgm:prSet phldrT="[Text]" custT="1"/>
      <dgm:spPr/>
      <dgm:t>
        <a:bodyPr/>
        <a:lstStyle/>
        <a:p>
          <a:r>
            <a:rPr lang="en-US" sz="1600" dirty="0"/>
            <a:t>Assertive and in control of their situations (Lowe and Marriott, 2006)</a:t>
          </a:r>
        </a:p>
      </dgm:t>
    </dgm:pt>
    <dgm:pt modelId="{B03240A5-B178-7D46-9A3D-42C39C6BF654}" type="parTrans" cxnId="{21C6636A-522E-B64E-B9C9-5E828362AB47}">
      <dgm:prSet/>
      <dgm:spPr/>
      <dgm:t>
        <a:bodyPr/>
        <a:lstStyle/>
        <a:p>
          <a:endParaRPr lang="en-US"/>
        </a:p>
      </dgm:t>
    </dgm:pt>
    <dgm:pt modelId="{24FEFA6B-EF12-924D-87C1-06F5C1AC5CBE}" type="sibTrans" cxnId="{21C6636A-522E-B64E-B9C9-5E828362AB47}">
      <dgm:prSet/>
      <dgm:spPr/>
      <dgm:t>
        <a:bodyPr/>
        <a:lstStyle/>
        <a:p>
          <a:endParaRPr lang="en-US"/>
        </a:p>
      </dgm:t>
    </dgm:pt>
    <dgm:pt modelId="{AC746EC3-7EED-2940-B619-8977880E452E}">
      <dgm:prSet phldrT="[Text]" custT="1"/>
      <dgm:spPr/>
      <dgm:t>
        <a:bodyPr/>
        <a:lstStyle/>
        <a:p>
          <a:r>
            <a:rPr lang="en-US" sz="1600" dirty="0"/>
            <a:t>Refer to their innovation and  creativity when faced with obstacles</a:t>
          </a:r>
        </a:p>
        <a:p>
          <a:r>
            <a:rPr lang="en-US" sz="1600" dirty="0"/>
            <a:t> (Bolton and Thompson, 2003 </a:t>
          </a:r>
          <a:r>
            <a:rPr lang="en-US" sz="1600" i="1" dirty="0"/>
            <a:t>cited in </a:t>
          </a:r>
          <a:r>
            <a:rPr lang="en-US" sz="1600" i="0" dirty="0"/>
            <a:t>Lowe and Marriott</a:t>
          </a:r>
          <a:r>
            <a:rPr lang="en-US" sz="1600" dirty="0"/>
            <a:t>, 2003)</a:t>
          </a:r>
        </a:p>
      </dgm:t>
    </dgm:pt>
    <dgm:pt modelId="{509A9B8F-373F-9B48-80C5-88870020FE13}" type="parTrans" cxnId="{A92F5604-8C9B-D443-ACC3-0D401AAF3689}">
      <dgm:prSet/>
      <dgm:spPr/>
      <dgm:t>
        <a:bodyPr/>
        <a:lstStyle/>
        <a:p>
          <a:endParaRPr lang="en-US"/>
        </a:p>
      </dgm:t>
    </dgm:pt>
    <dgm:pt modelId="{D904131E-452D-D542-883B-24E9B9C6633A}" type="sibTrans" cxnId="{A92F5604-8C9B-D443-ACC3-0D401AAF3689}">
      <dgm:prSet/>
      <dgm:spPr/>
      <dgm:t>
        <a:bodyPr/>
        <a:lstStyle/>
        <a:p>
          <a:endParaRPr lang="en-US"/>
        </a:p>
      </dgm:t>
    </dgm:pt>
    <dgm:pt modelId="{E275E9B1-9506-A84D-9910-030E9ECDBC34}">
      <dgm:prSet phldrT="[Text]" custT="1"/>
      <dgm:spPr/>
      <dgm:t>
        <a:bodyPr/>
        <a:lstStyle/>
        <a:p>
          <a:r>
            <a:rPr lang="en-US" sz="1600" dirty="0"/>
            <a:t>Five Core Traits </a:t>
          </a:r>
        </a:p>
        <a:p>
          <a:r>
            <a:rPr lang="en-US" sz="1600" dirty="0"/>
            <a:t>Self – Confidence </a:t>
          </a:r>
        </a:p>
        <a:p>
          <a:r>
            <a:rPr lang="en-US" sz="1600" dirty="0"/>
            <a:t>Risk Taking Activity </a:t>
          </a:r>
        </a:p>
        <a:p>
          <a:r>
            <a:rPr lang="en-US" sz="1600" dirty="0"/>
            <a:t>Flexibility </a:t>
          </a:r>
        </a:p>
        <a:p>
          <a:r>
            <a:rPr lang="en-US" sz="1600" dirty="0"/>
            <a:t>Need for Achievement </a:t>
          </a:r>
        </a:p>
        <a:p>
          <a:r>
            <a:rPr lang="en-US" sz="1600" dirty="0"/>
            <a:t>Strong Desire to be Independent</a:t>
          </a:r>
        </a:p>
        <a:p>
          <a:r>
            <a:rPr lang="en-US" sz="1600" dirty="0"/>
            <a:t>(Meredith </a:t>
          </a:r>
          <a:r>
            <a:rPr lang="en-US" sz="1600" i="1" dirty="0"/>
            <a:t>et al,</a:t>
          </a:r>
          <a:r>
            <a:rPr lang="en-US" sz="1600" dirty="0"/>
            <a:t> 1982 </a:t>
          </a:r>
          <a:r>
            <a:rPr lang="en-US" sz="1600" i="1" dirty="0"/>
            <a:t>cited in </a:t>
          </a:r>
          <a:r>
            <a:rPr lang="en-US" sz="1600" i="0" dirty="0"/>
            <a:t>Lowe and Marriott, 2003</a:t>
          </a:r>
          <a:r>
            <a:rPr lang="en-US" sz="1600" dirty="0"/>
            <a:t>) </a:t>
          </a:r>
        </a:p>
      </dgm:t>
    </dgm:pt>
    <dgm:pt modelId="{4EA6D673-BD46-FA42-A169-E1F6E470DD8D}" type="parTrans" cxnId="{7B1013ED-8C01-9140-AD16-9AB58E083D51}">
      <dgm:prSet/>
      <dgm:spPr/>
      <dgm:t>
        <a:bodyPr/>
        <a:lstStyle/>
        <a:p>
          <a:endParaRPr lang="en-US"/>
        </a:p>
      </dgm:t>
    </dgm:pt>
    <dgm:pt modelId="{0BE6F032-3132-9445-A1DE-8B00B8A2DA7E}" type="sibTrans" cxnId="{7B1013ED-8C01-9140-AD16-9AB58E083D51}">
      <dgm:prSet/>
      <dgm:spPr/>
      <dgm:t>
        <a:bodyPr/>
        <a:lstStyle/>
        <a:p>
          <a:endParaRPr lang="en-US"/>
        </a:p>
      </dgm:t>
    </dgm:pt>
    <dgm:pt modelId="{37A6436C-EDE7-C546-9885-A9EF33D5FD2E}" type="pres">
      <dgm:prSet presAssocID="{A9890021-03B9-5F42-ADF7-87E34F8B45A7}" presName="diagram" presStyleCnt="0">
        <dgm:presLayoutVars>
          <dgm:dir/>
          <dgm:resizeHandles val="exact"/>
        </dgm:presLayoutVars>
      </dgm:prSet>
      <dgm:spPr/>
    </dgm:pt>
    <dgm:pt modelId="{78226112-CDD2-1D4F-BFE8-2318F15370D5}" type="pres">
      <dgm:prSet presAssocID="{3B76AC8A-8C67-7440-806C-22471F72B421}" presName="node" presStyleLbl="node1" presStyleIdx="0" presStyleCnt="4" custLinFactNeighborX="-15644" custLinFactNeighborY="7234">
        <dgm:presLayoutVars>
          <dgm:bulletEnabled val="1"/>
        </dgm:presLayoutVars>
      </dgm:prSet>
      <dgm:spPr/>
    </dgm:pt>
    <dgm:pt modelId="{83591FB9-D1F6-CC4D-8516-FF14ED636BCF}" type="pres">
      <dgm:prSet presAssocID="{3F7E77D7-8CD1-1C45-94C6-3F1F689A0288}" presName="sibTrans" presStyleCnt="0"/>
      <dgm:spPr/>
    </dgm:pt>
    <dgm:pt modelId="{5E4EC76A-7973-E34A-B8F5-9AE83545B118}" type="pres">
      <dgm:prSet presAssocID="{38E76E13-F5FF-3744-AB25-4CE15F30E778}" presName="node" presStyleLbl="node1" presStyleIdx="1" presStyleCnt="4" custLinFactNeighborX="-19872" custLinFactNeighborY="7234">
        <dgm:presLayoutVars>
          <dgm:bulletEnabled val="1"/>
        </dgm:presLayoutVars>
      </dgm:prSet>
      <dgm:spPr/>
    </dgm:pt>
    <dgm:pt modelId="{43E8F92E-86DF-DA4A-AAEB-A777B24915CC}" type="pres">
      <dgm:prSet presAssocID="{24FEFA6B-EF12-924D-87C1-06F5C1AC5CBE}" presName="sibTrans" presStyleCnt="0"/>
      <dgm:spPr/>
    </dgm:pt>
    <dgm:pt modelId="{1B1DA4C1-C5D6-9240-B387-FFDD2C490347}" type="pres">
      <dgm:prSet presAssocID="{AC746EC3-7EED-2940-B619-8977880E452E}" presName="node" presStyleLbl="node1" presStyleIdx="2" presStyleCnt="4" custScaleX="99021" custScaleY="134284" custLinFactNeighborX="-10570" custLinFactNeighborY="-5536">
        <dgm:presLayoutVars>
          <dgm:bulletEnabled val="1"/>
        </dgm:presLayoutVars>
      </dgm:prSet>
      <dgm:spPr/>
    </dgm:pt>
    <dgm:pt modelId="{B2BD80B9-C699-614A-94AB-45AEF6298470}" type="pres">
      <dgm:prSet presAssocID="{D904131E-452D-D542-883B-24E9B9C6633A}" presName="sibTrans" presStyleCnt="0"/>
      <dgm:spPr/>
    </dgm:pt>
    <dgm:pt modelId="{9967EB8F-5087-FC4E-A287-386B4B9F91AF}" type="pres">
      <dgm:prSet presAssocID="{E275E9B1-9506-A84D-9910-030E9ECDBC34}" presName="node" presStyleLbl="node1" presStyleIdx="3" presStyleCnt="4" custScaleX="111007" custScaleY="137680" custLinFactNeighborX="-13953" custLinFactNeighborY="-705">
        <dgm:presLayoutVars>
          <dgm:bulletEnabled val="1"/>
        </dgm:presLayoutVars>
      </dgm:prSet>
      <dgm:spPr/>
    </dgm:pt>
  </dgm:ptLst>
  <dgm:cxnLst>
    <dgm:cxn modelId="{A92F5604-8C9B-D443-ACC3-0D401AAF3689}" srcId="{A9890021-03B9-5F42-ADF7-87E34F8B45A7}" destId="{AC746EC3-7EED-2940-B619-8977880E452E}" srcOrd="2" destOrd="0" parTransId="{509A9B8F-373F-9B48-80C5-88870020FE13}" sibTransId="{D904131E-452D-D542-883B-24E9B9C6633A}"/>
    <dgm:cxn modelId="{7968D346-CC2A-9346-8997-54A0D5684D64}" type="presOf" srcId="{3B76AC8A-8C67-7440-806C-22471F72B421}" destId="{78226112-CDD2-1D4F-BFE8-2318F15370D5}" srcOrd="0" destOrd="0" presId="urn:microsoft.com/office/officeart/2005/8/layout/default"/>
    <dgm:cxn modelId="{5C9CDE5E-48CC-424F-9D14-3224A33DF4F5}" type="presOf" srcId="{38E76E13-F5FF-3744-AB25-4CE15F30E778}" destId="{5E4EC76A-7973-E34A-B8F5-9AE83545B118}" srcOrd="0" destOrd="0" presId="urn:microsoft.com/office/officeart/2005/8/layout/default"/>
    <dgm:cxn modelId="{21C6636A-522E-B64E-B9C9-5E828362AB47}" srcId="{A9890021-03B9-5F42-ADF7-87E34F8B45A7}" destId="{38E76E13-F5FF-3744-AB25-4CE15F30E778}" srcOrd="1" destOrd="0" parTransId="{B03240A5-B178-7D46-9A3D-42C39C6BF654}" sibTransId="{24FEFA6B-EF12-924D-87C1-06F5C1AC5CBE}"/>
    <dgm:cxn modelId="{62E931A8-6684-924B-8985-C883B003768F}" type="presOf" srcId="{E275E9B1-9506-A84D-9910-030E9ECDBC34}" destId="{9967EB8F-5087-FC4E-A287-386B4B9F91AF}" srcOrd="0" destOrd="0" presId="urn:microsoft.com/office/officeart/2005/8/layout/default"/>
    <dgm:cxn modelId="{6410A7AD-410F-564C-B1B6-65CF958B59A3}" type="presOf" srcId="{AC746EC3-7EED-2940-B619-8977880E452E}" destId="{1B1DA4C1-C5D6-9240-B387-FFDD2C490347}" srcOrd="0" destOrd="0" presId="urn:microsoft.com/office/officeart/2005/8/layout/default"/>
    <dgm:cxn modelId="{3D31FBD7-A53A-B64F-9D27-18147E10DF30}" srcId="{A9890021-03B9-5F42-ADF7-87E34F8B45A7}" destId="{3B76AC8A-8C67-7440-806C-22471F72B421}" srcOrd="0" destOrd="0" parTransId="{C5EB9CC6-1549-2540-A8D8-E412F79F170C}" sibTransId="{3F7E77D7-8CD1-1C45-94C6-3F1F689A0288}"/>
    <dgm:cxn modelId="{3334C8E0-32D4-5C4C-88C9-0D06135DACCE}" type="presOf" srcId="{A9890021-03B9-5F42-ADF7-87E34F8B45A7}" destId="{37A6436C-EDE7-C546-9885-A9EF33D5FD2E}" srcOrd="0" destOrd="0" presId="urn:microsoft.com/office/officeart/2005/8/layout/default"/>
    <dgm:cxn modelId="{7B1013ED-8C01-9140-AD16-9AB58E083D51}" srcId="{A9890021-03B9-5F42-ADF7-87E34F8B45A7}" destId="{E275E9B1-9506-A84D-9910-030E9ECDBC34}" srcOrd="3" destOrd="0" parTransId="{4EA6D673-BD46-FA42-A169-E1F6E470DD8D}" sibTransId="{0BE6F032-3132-9445-A1DE-8B00B8A2DA7E}"/>
    <dgm:cxn modelId="{57F0945F-D9E7-1E43-BED1-3161D3EA6E38}" type="presParOf" srcId="{37A6436C-EDE7-C546-9885-A9EF33D5FD2E}" destId="{78226112-CDD2-1D4F-BFE8-2318F15370D5}" srcOrd="0" destOrd="0" presId="urn:microsoft.com/office/officeart/2005/8/layout/default"/>
    <dgm:cxn modelId="{9D5FC871-88C2-0244-997B-9CAB55B9A5CE}" type="presParOf" srcId="{37A6436C-EDE7-C546-9885-A9EF33D5FD2E}" destId="{83591FB9-D1F6-CC4D-8516-FF14ED636BCF}" srcOrd="1" destOrd="0" presId="urn:microsoft.com/office/officeart/2005/8/layout/default"/>
    <dgm:cxn modelId="{DBBA13FC-E7E7-A346-951E-6AD374027429}" type="presParOf" srcId="{37A6436C-EDE7-C546-9885-A9EF33D5FD2E}" destId="{5E4EC76A-7973-E34A-B8F5-9AE83545B118}" srcOrd="2" destOrd="0" presId="urn:microsoft.com/office/officeart/2005/8/layout/default"/>
    <dgm:cxn modelId="{CBD68EAE-DED6-AA42-B9D7-1F943F8AB7DD}" type="presParOf" srcId="{37A6436C-EDE7-C546-9885-A9EF33D5FD2E}" destId="{43E8F92E-86DF-DA4A-AAEB-A777B24915CC}" srcOrd="3" destOrd="0" presId="urn:microsoft.com/office/officeart/2005/8/layout/default"/>
    <dgm:cxn modelId="{4DFD321E-81E3-2C4A-BCED-2CD949513529}" type="presParOf" srcId="{37A6436C-EDE7-C546-9885-A9EF33D5FD2E}" destId="{1B1DA4C1-C5D6-9240-B387-FFDD2C490347}" srcOrd="4" destOrd="0" presId="urn:microsoft.com/office/officeart/2005/8/layout/default"/>
    <dgm:cxn modelId="{B5B4FFF4-853A-EB4F-96C0-51D77B09B594}" type="presParOf" srcId="{37A6436C-EDE7-C546-9885-A9EF33D5FD2E}" destId="{B2BD80B9-C699-614A-94AB-45AEF6298470}" srcOrd="5" destOrd="0" presId="urn:microsoft.com/office/officeart/2005/8/layout/default"/>
    <dgm:cxn modelId="{E9DB98F0-CCB2-1848-8B45-A884931DA88C}" type="presParOf" srcId="{37A6436C-EDE7-C546-9885-A9EF33D5FD2E}" destId="{9967EB8F-5087-FC4E-A287-386B4B9F91AF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D4D43A-E8EA-7F4D-86B8-984D493E9B40}" type="doc">
      <dgm:prSet loTypeId="urn:microsoft.com/office/officeart/2005/8/layout/list1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F76D739-6419-5B48-AFC0-1BD18B47AC30}">
      <dgm:prSet phldrT="[Text]"/>
      <dgm:spPr/>
      <dgm:t>
        <a:bodyPr/>
        <a:lstStyle/>
        <a:p>
          <a:r>
            <a:rPr lang="en-US" dirty="0"/>
            <a:t>Creativity </a:t>
          </a:r>
        </a:p>
      </dgm:t>
    </dgm:pt>
    <dgm:pt modelId="{7016E6EA-1C1D-5541-A692-AF47FA90EE0A}" type="parTrans" cxnId="{308C2D1A-8D75-5C4A-9B10-734E0091C3CF}">
      <dgm:prSet/>
      <dgm:spPr/>
      <dgm:t>
        <a:bodyPr/>
        <a:lstStyle/>
        <a:p>
          <a:endParaRPr lang="en-US"/>
        </a:p>
      </dgm:t>
    </dgm:pt>
    <dgm:pt modelId="{A44E3A05-F7CB-3345-A464-A19A1875A2D6}" type="sibTrans" cxnId="{308C2D1A-8D75-5C4A-9B10-734E0091C3CF}">
      <dgm:prSet/>
      <dgm:spPr/>
      <dgm:t>
        <a:bodyPr/>
        <a:lstStyle/>
        <a:p>
          <a:endParaRPr lang="en-US"/>
        </a:p>
      </dgm:t>
    </dgm:pt>
    <dgm:pt modelId="{7C394D3B-95B5-AC4F-800E-FBDF1D129F7A}">
      <dgm:prSet phldrT="[Text]"/>
      <dgm:spPr/>
      <dgm:t>
        <a:bodyPr/>
        <a:lstStyle/>
        <a:p>
          <a:r>
            <a:rPr lang="en-US"/>
            <a:t>Problem Solving</a:t>
          </a:r>
        </a:p>
      </dgm:t>
    </dgm:pt>
    <dgm:pt modelId="{D7043A11-0070-0D4D-86E1-8823298BF0DA}" type="parTrans" cxnId="{58695A6A-539C-1043-AF01-A6CE42FD3F5A}">
      <dgm:prSet/>
      <dgm:spPr/>
      <dgm:t>
        <a:bodyPr/>
        <a:lstStyle/>
        <a:p>
          <a:endParaRPr lang="en-US"/>
        </a:p>
      </dgm:t>
    </dgm:pt>
    <dgm:pt modelId="{EB97B5CE-259A-F042-B7A1-2FDE3FF7B202}" type="sibTrans" cxnId="{58695A6A-539C-1043-AF01-A6CE42FD3F5A}">
      <dgm:prSet/>
      <dgm:spPr/>
      <dgm:t>
        <a:bodyPr/>
        <a:lstStyle/>
        <a:p>
          <a:endParaRPr lang="en-US"/>
        </a:p>
      </dgm:t>
    </dgm:pt>
    <dgm:pt modelId="{6BEBA3F2-28F3-EC40-8C09-4B34E998A6A0}">
      <dgm:prSet phldrT="[Text]"/>
      <dgm:spPr/>
      <dgm:t>
        <a:bodyPr/>
        <a:lstStyle/>
        <a:p>
          <a:r>
            <a:rPr lang="en-US" dirty="0"/>
            <a:t>Working in a Team</a:t>
          </a:r>
        </a:p>
      </dgm:t>
    </dgm:pt>
    <dgm:pt modelId="{E8011120-0CED-E349-A71B-E384572C8547}" type="parTrans" cxnId="{5258E5AA-5590-0E4E-99A7-EC74675E20BE}">
      <dgm:prSet/>
      <dgm:spPr/>
      <dgm:t>
        <a:bodyPr/>
        <a:lstStyle/>
        <a:p>
          <a:endParaRPr lang="en-US"/>
        </a:p>
      </dgm:t>
    </dgm:pt>
    <dgm:pt modelId="{A4053DA8-52F8-D64C-8E8B-0DDFFA84F38C}" type="sibTrans" cxnId="{5258E5AA-5590-0E4E-99A7-EC74675E20BE}">
      <dgm:prSet/>
      <dgm:spPr/>
      <dgm:t>
        <a:bodyPr/>
        <a:lstStyle/>
        <a:p>
          <a:endParaRPr lang="en-US"/>
        </a:p>
      </dgm:t>
    </dgm:pt>
    <dgm:pt modelId="{DB0B857B-A05B-E849-BBD9-038F3E0C8A93}">
      <dgm:prSet phldrT="[Text]"/>
      <dgm:spPr/>
      <dgm:t>
        <a:bodyPr/>
        <a:lstStyle/>
        <a:p>
          <a:r>
            <a:rPr lang="en-US" dirty="0"/>
            <a:t>Presenting</a:t>
          </a:r>
        </a:p>
      </dgm:t>
    </dgm:pt>
    <dgm:pt modelId="{95A7C430-4066-644A-81E3-6581D8A6D852}" type="parTrans" cxnId="{A2E4D875-7BF1-4941-9341-D86EAA750EC4}">
      <dgm:prSet/>
      <dgm:spPr/>
      <dgm:t>
        <a:bodyPr/>
        <a:lstStyle/>
        <a:p>
          <a:endParaRPr lang="en-US"/>
        </a:p>
      </dgm:t>
    </dgm:pt>
    <dgm:pt modelId="{121A7171-2471-F440-B256-41AB02EFDEF6}" type="sibTrans" cxnId="{A2E4D875-7BF1-4941-9341-D86EAA750EC4}">
      <dgm:prSet/>
      <dgm:spPr/>
      <dgm:t>
        <a:bodyPr/>
        <a:lstStyle/>
        <a:p>
          <a:endParaRPr lang="en-US"/>
        </a:p>
      </dgm:t>
    </dgm:pt>
    <dgm:pt modelId="{CE2EB966-6E49-2D40-9A6D-F58E68965B9A}">
      <dgm:prSet phldrT="[Text]"/>
      <dgm:spPr/>
      <dgm:t>
        <a:bodyPr/>
        <a:lstStyle/>
        <a:p>
          <a:r>
            <a:rPr lang="en-US"/>
            <a:t>Listening and Understanding </a:t>
          </a:r>
        </a:p>
      </dgm:t>
    </dgm:pt>
    <dgm:pt modelId="{1DDF2267-8ED2-C542-841F-71EEB701C7D6}" type="parTrans" cxnId="{C08FFF96-68F1-2340-8EF7-0117940BEF68}">
      <dgm:prSet/>
      <dgm:spPr/>
      <dgm:t>
        <a:bodyPr/>
        <a:lstStyle/>
        <a:p>
          <a:endParaRPr lang="en-US"/>
        </a:p>
      </dgm:t>
    </dgm:pt>
    <dgm:pt modelId="{7E19AEE2-6BA6-1F46-8D26-8E22936265A9}" type="sibTrans" cxnId="{C08FFF96-68F1-2340-8EF7-0117940BEF68}">
      <dgm:prSet/>
      <dgm:spPr/>
      <dgm:t>
        <a:bodyPr/>
        <a:lstStyle/>
        <a:p>
          <a:endParaRPr lang="en-US"/>
        </a:p>
      </dgm:t>
    </dgm:pt>
    <dgm:pt modelId="{CF190C0F-98D0-504F-B07F-5B95DCE6390A}">
      <dgm:prSet/>
      <dgm:spPr/>
      <dgm:t>
        <a:bodyPr/>
        <a:lstStyle/>
        <a:p>
          <a:r>
            <a:rPr lang="en-US"/>
            <a:t>Staying Positive </a:t>
          </a:r>
        </a:p>
      </dgm:t>
    </dgm:pt>
    <dgm:pt modelId="{801BFDAB-F04D-2640-BBB7-7295228D280D}" type="parTrans" cxnId="{68FE25E6-07F2-7940-A1C0-1A25A51583E2}">
      <dgm:prSet/>
      <dgm:spPr/>
      <dgm:t>
        <a:bodyPr/>
        <a:lstStyle/>
        <a:p>
          <a:endParaRPr lang="en-US"/>
        </a:p>
      </dgm:t>
    </dgm:pt>
    <dgm:pt modelId="{38BBB5F9-92D4-DB4F-BB9A-4539E0FAB13E}" type="sibTrans" cxnId="{68FE25E6-07F2-7940-A1C0-1A25A51583E2}">
      <dgm:prSet/>
      <dgm:spPr/>
      <dgm:t>
        <a:bodyPr/>
        <a:lstStyle/>
        <a:p>
          <a:endParaRPr lang="en-US"/>
        </a:p>
      </dgm:t>
    </dgm:pt>
    <dgm:pt modelId="{571EC8CD-CBDD-B14D-8E20-65DD8E8F7B7D}" type="pres">
      <dgm:prSet presAssocID="{A3D4D43A-E8EA-7F4D-86B8-984D493E9B40}" presName="linear" presStyleCnt="0">
        <dgm:presLayoutVars>
          <dgm:dir/>
          <dgm:animLvl val="lvl"/>
          <dgm:resizeHandles val="exact"/>
        </dgm:presLayoutVars>
      </dgm:prSet>
      <dgm:spPr/>
    </dgm:pt>
    <dgm:pt modelId="{62C10757-A80B-2C49-8068-65B9A90E7CFA}" type="pres">
      <dgm:prSet presAssocID="{2F76D739-6419-5B48-AFC0-1BD18B47AC30}" presName="parentLin" presStyleCnt="0"/>
      <dgm:spPr/>
    </dgm:pt>
    <dgm:pt modelId="{B712CC04-0A4A-C343-882A-622CA430F0D0}" type="pres">
      <dgm:prSet presAssocID="{2F76D739-6419-5B48-AFC0-1BD18B47AC30}" presName="parentLeftMargin" presStyleLbl="node1" presStyleIdx="0" presStyleCnt="6"/>
      <dgm:spPr/>
    </dgm:pt>
    <dgm:pt modelId="{FA984245-D704-434E-80D1-F83BE452B541}" type="pres">
      <dgm:prSet presAssocID="{2F76D739-6419-5B48-AFC0-1BD18B47AC3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B4FA56C-C06E-3844-9836-2B67CA365898}" type="pres">
      <dgm:prSet presAssocID="{2F76D739-6419-5B48-AFC0-1BD18B47AC30}" presName="negativeSpace" presStyleCnt="0"/>
      <dgm:spPr/>
    </dgm:pt>
    <dgm:pt modelId="{59A29576-3524-9B47-9992-2648CE6EDE1F}" type="pres">
      <dgm:prSet presAssocID="{2F76D739-6419-5B48-AFC0-1BD18B47AC30}" presName="childText" presStyleLbl="conFgAcc1" presStyleIdx="0" presStyleCnt="6">
        <dgm:presLayoutVars>
          <dgm:bulletEnabled val="1"/>
        </dgm:presLayoutVars>
      </dgm:prSet>
      <dgm:spPr/>
    </dgm:pt>
    <dgm:pt modelId="{2916D06A-2511-A34F-B4B2-C65DF8845387}" type="pres">
      <dgm:prSet presAssocID="{A44E3A05-F7CB-3345-A464-A19A1875A2D6}" presName="spaceBetweenRectangles" presStyleCnt="0"/>
      <dgm:spPr/>
    </dgm:pt>
    <dgm:pt modelId="{CEBE5EF7-6F65-0049-BE1A-03FC60FA9840}" type="pres">
      <dgm:prSet presAssocID="{7C394D3B-95B5-AC4F-800E-FBDF1D129F7A}" presName="parentLin" presStyleCnt="0"/>
      <dgm:spPr/>
    </dgm:pt>
    <dgm:pt modelId="{FC4649CD-D2AF-D04F-9A50-570FAC524C1B}" type="pres">
      <dgm:prSet presAssocID="{7C394D3B-95B5-AC4F-800E-FBDF1D129F7A}" presName="parentLeftMargin" presStyleLbl="node1" presStyleIdx="0" presStyleCnt="6"/>
      <dgm:spPr/>
    </dgm:pt>
    <dgm:pt modelId="{EF24CB26-3131-7347-AB73-470AFB03E6EC}" type="pres">
      <dgm:prSet presAssocID="{7C394D3B-95B5-AC4F-800E-FBDF1D129F7A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A2C4713-6F65-5F49-918C-DDA2FE405415}" type="pres">
      <dgm:prSet presAssocID="{7C394D3B-95B5-AC4F-800E-FBDF1D129F7A}" presName="negativeSpace" presStyleCnt="0"/>
      <dgm:spPr/>
    </dgm:pt>
    <dgm:pt modelId="{95BF48C6-27C4-6341-9DBA-BFB251092FC3}" type="pres">
      <dgm:prSet presAssocID="{7C394D3B-95B5-AC4F-800E-FBDF1D129F7A}" presName="childText" presStyleLbl="conFgAcc1" presStyleIdx="1" presStyleCnt="6">
        <dgm:presLayoutVars>
          <dgm:bulletEnabled val="1"/>
        </dgm:presLayoutVars>
      </dgm:prSet>
      <dgm:spPr/>
    </dgm:pt>
    <dgm:pt modelId="{AA7A53C7-0C11-D043-80A5-8EEE391B4DFD}" type="pres">
      <dgm:prSet presAssocID="{EB97B5CE-259A-F042-B7A1-2FDE3FF7B202}" presName="spaceBetweenRectangles" presStyleCnt="0"/>
      <dgm:spPr/>
    </dgm:pt>
    <dgm:pt modelId="{5F023C95-5718-E546-9966-29C775C9BFC1}" type="pres">
      <dgm:prSet presAssocID="{6BEBA3F2-28F3-EC40-8C09-4B34E998A6A0}" presName="parentLin" presStyleCnt="0"/>
      <dgm:spPr/>
    </dgm:pt>
    <dgm:pt modelId="{8BB154BD-59D9-2C49-9319-0B47A27CD53A}" type="pres">
      <dgm:prSet presAssocID="{6BEBA3F2-28F3-EC40-8C09-4B34E998A6A0}" presName="parentLeftMargin" presStyleLbl="node1" presStyleIdx="1" presStyleCnt="6"/>
      <dgm:spPr/>
    </dgm:pt>
    <dgm:pt modelId="{FA1B458B-B9B8-B843-B2A3-353BBF85D573}" type="pres">
      <dgm:prSet presAssocID="{6BEBA3F2-28F3-EC40-8C09-4B34E998A6A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304860A-B901-BA40-BC05-70A198F28312}" type="pres">
      <dgm:prSet presAssocID="{6BEBA3F2-28F3-EC40-8C09-4B34E998A6A0}" presName="negativeSpace" presStyleCnt="0"/>
      <dgm:spPr/>
    </dgm:pt>
    <dgm:pt modelId="{43285CCC-66AB-D645-AE58-BE60E373CDA3}" type="pres">
      <dgm:prSet presAssocID="{6BEBA3F2-28F3-EC40-8C09-4B34E998A6A0}" presName="childText" presStyleLbl="conFgAcc1" presStyleIdx="2" presStyleCnt="6">
        <dgm:presLayoutVars>
          <dgm:bulletEnabled val="1"/>
        </dgm:presLayoutVars>
      </dgm:prSet>
      <dgm:spPr/>
    </dgm:pt>
    <dgm:pt modelId="{D9A56964-0D6F-624C-8C86-2A9976BCC804}" type="pres">
      <dgm:prSet presAssocID="{A4053DA8-52F8-D64C-8E8B-0DDFFA84F38C}" presName="spaceBetweenRectangles" presStyleCnt="0"/>
      <dgm:spPr/>
    </dgm:pt>
    <dgm:pt modelId="{71AEAF18-20AE-914C-9423-CAC93648ACA0}" type="pres">
      <dgm:prSet presAssocID="{DB0B857B-A05B-E849-BBD9-038F3E0C8A93}" presName="parentLin" presStyleCnt="0"/>
      <dgm:spPr/>
    </dgm:pt>
    <dgm:pt modelId="{44203CC4-4A41-D042-BEB1-603F0FEC83F8}" type="pres">
      <dgm:prSet presAssocID="{DB0B857B-A05B-E849-BBD9-038F3E0C8A93}" presName="parentLeftMargin" presStyleLbl="node1" presStyleIdx="2" presStyleCnt="6"/>
      <dgm:spPr/>
    </dgm:pt>
    <dgm:pt modelId="{136A3B8E-669E-1840-BB22-7D391029FB63}" type="pres">
      <dgm:prSet presAssocID="{DB0B857B-A05B-E849-BBD9-038F3E0C8A9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2AC805E-59B8-F340-988D-FD2E9FBDB7B2}" type="pres">
      <dgm:prSet presAssocID="{DB0B857B-A05B-E849-BBD9-038F3E0C8A93}" presName="negativeSpace" presStyleCnt="0"/>
      <dgm:spPr/>
    </dgm:pt>
    <dgm:pt modelId="{275640AB-7D77-2945-8664-44620000AF87}" type="pres">
      <dgm:prSet presAssocID="{DB0B857B-A05B-E849-BBD9-038F3E0C8A93}" presName="childText" presStyleLbl="conFgAcc1" presStyleIdx="3" presStyleCnt="6">
        <dgm:presLayoutVars>
          <dgm:bulletEnabled val="1"/>
        </dgm:presLayoutVars>
      </dgm:prSet>
      <dgm:spPr/>
    </dgm:pt>
    <dgm:pt modelId="{B1C79D38-6EE6-474B-A224-0C456F7CA06B}" type="pres">
      <dgm:prSet presAssocID="{121A7171-2471-F440-B256-41AB02EFDEF6}" presName="spaceBetweenRectangles" presStyleCnt="0"/>
      <dgm:spPr/>
    </dgm:pt>
    <dgm:pt modelId="{87E3A361-1852-954C-A4B2-A6FB63A57BA8}" type="pres">
      <dgm:prSet presAssocID="{CE2EB966-6E49-2D40-9A6D-F58E68965B9A}" presName="parentLin" presStyleCnt="0"/>
      <dgm:spPr/>
    </dgm:pt>
    <dgm:pt modelId="{E6573487-1A05-C14E-A2F3-1267154B250A}" type="pres">
      <dgm:prSet presAssocID="{CE2EB966-6E49-2D40-9A6D-F58E68965B9A}" presName="parentLeftMargin" presStyleLbl="node1" presStyleIdx="3" presStyleCnt="6"/>
      <dgm:spPr/>
    </dgm:pt>
    <dgm:pt modelId="{E31E343D-0AFD-7D4C-98B4-FA5209C7B748}" type="pres">
      <dgm:prSet presAssocID="{CE2EB966-6E49-2D40-9A6D-F58E68965B9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760A54EE-3287-9C4B-94CC-99EA44BC980D}" type="pres">
      <dgm:prSet presAssocID="{CE2EB966-6E49-2D40-9A6D-F58E68965B9A}" presName="negativeSpace" presStyleCnt="0"/>
      <dgm:spPr/>
    </dgm:pt>
    <dgm:pt modelId="{95A0AEDE-7A82-CB45-BC72-9C63D5061C66}" type="pres">
      <dgm:prSet presAssocID="{CE2EB966-6E49-2D40-9A6D-F58E68965B9A}" presName="childText" presStyleLbl="conFgAcc1" presStyleIdx="4" presStyleCnt="6">
        <dgm:presLayoutVars>
          <dgm:bulletEnabled val="1"/>
        </dgm:presLayoutVars>
      </dgm:prSet>
      <dgm:spPr/>
    </dgm:pt>
    <dgm:pt modelId="{EC38EBF0-CB4A-9141-BBD3-2A2118F8489E}" type="pres">
      <dgm:prSet presAssocID="{7E19AEE2-6BA6-1F46-8D26-8E22936265A9}" presName="spaceBetweenRectangles" presStyleCnt="0"/>
      <dgm:spPr/>
    </dgm:pt>
    <dgm:pt modelId="{F4BB3576-CFC9-A94F-9BA1-CFA0A269C045}" type="pres">
      <dgm:prSet presAssocID="{CF190C0F-98D0-504F-B07F-5B95DCE6390A}" presName="parentLin" presStyleCnt="0"/>
      <dgm:spPr/>
    </dgm:pt>
    <dgm:pt modelId="{49670FB6-97BB-274A-9584-6CBB4A3AC3DF}" type="pres">
      <dgm:prSet presAssocID="{CF190C0F-98D0-504F-B07F-5B95DCE6390A}" presName="parentLeftMargin" presStyleLbl="node1" presStyleIdx="4" presStyleCnt="6"/>
      <dgm:spPr/>
    </dgm:pt>
    <dgm:pt modelId="{49CBCE40-6107-F645-903A-091B893B8507}" type="pres">
      <dgm:prSet presAssocID="{CF190C0F-98D0-504F-B07F-5B95DCE6390A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720B801A-B558-D640-AB53-DD152B6C86A7}" type="pres">
      <dgm:prSet presAssocID="{CF190C0F-98D0-504F-B07F-5B95DCE6390A}" presName="negativeSpace" presStyleCnt="0"/>
      <dgm:spPr/>
    </dgm:pt>
    <dgm:pt modelId="{455B1DA9-A8F8-B242-A5AA-3FF542D3AB33}" type="pres">
      <dgm:prSet presAssocID="{CF190C0F-98D0-504F-B07F-5B95DCE6390A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308C2D1A-8D75-5C4A-9B10-734E0091C3CF}" srcId="{A3D4D43A-E8EA-7F4D-86B8-984D493E9B40}" destId="{2F76D739-6419-5B48-AFC0-1BD18B47AC30}" srcOrd="0" destOrd="0" parTransId="{7016E6EA-1C1D-5541-A692-AF47FA90EE0A}" sibTransId="{A44E3A05-F7CB-3345-A464-A19A1875A2D6}"/>
    <dgm:cxn modelId="{156AF52D-963B-DB4E-96DA-9B64C51E9DC2}" type="presOf" srcId="{CF190C0F-98D0-504F-B07F-5B95DCE6390A}" destId="{49670FB6-97BB-274A-9584-6CBB4A3AC3DF}" srcOrd="0" destOrd="0" presId="urn:microsoft.com/office/officeart/2005/8/layout/list1"/>
    <dgm:cxn modelId="{FCBCE536-3905-E845-8F05-0A813D2C5B41}" type="presOf" srcId="{2F76D739-6419-5B48-AFC0-1BD18B47AC30}" destId="{FA984245-D704-434E-80D1-F83BE452B541}" srcOrd="1" destOrd="0" presId="urn:microsoft.com/office/officeart/2005/8/layout/list1"/>
    <dgm:cxn modelId="{E8F4943A-7438-B24D-A01F-77E0BDEF5420}" type="presOf" srcId="{A3D4D43A-E8EA-7F4D-86B8-984D493E9B40}" destId="{571EC8CD-CBDD-B14D-8E20-65DD8E8F7B7D}" srcOrd="0" destOrd="0" presId="urn:microsoft.com/office/officeart/2005/8/layout/list1"/>
    <dgm:cxn modelId="{B5761F52-03FC-AF46-B986-1E01834EF10F}" type="presOf" srcId="{7C394D3B-95B5-AC4F-800E-FBDF1D129F7A}" destId="{FC4649CD-D2AF-D04F-9A50-570FAC524C1B}" srcOrd="0" destOrd="0" presId="urn:microsoft.com/office/officeart/2005/8/layout/list1"/>
    <dgm:cxn modelId="{C6117A55-CAA4-FC4F-939A-2A2BBB76FAA2}" type="presOf" srcId="{6BEBA3F2-28F3-EC40-8C09-4B34E998A6A0}" destId="{8BB154BD-59D9-2C49-9319-0B47A27CD53A}" srcOrd="0" destOrd="0" presId="urn:microsoft.com/office/officeart/2005/8/layout/list1"/>
    <dgm:cxn modelId="{58695A6A-539C-1043-AF01-A6CE42FD3F5A}" srcId="{A3D4D43A-E8EA-7F4D-86B8-984D493E9B40}" destId="{7C394D3B-95B5-AC4F-800E-FBDF1D129F7A}" srcOrd="1" destOrd="0" parTransId="{D7043A11-0070-0D4D-86E1-8823298BF0DA}" sibTransId="{EB97B5CE-259A-F042-B7A1-2FDE3FF7B202}"/>
    <dgm:cxn modelId="{A2E4D875-7BF1-4941-9341-D86EAA750EC4}" srcId="{A3D4D43A-E8EA-7F4D-86B8-984D493E9B40}" destId="{DB0B857B-A05B-E849-BBD9-038F3E0C8A93}" srcOrd="3" destOrd="0" parTransId="{95A7C430-4066-644A-81E3-6581D8A6D852}" sibTransId="{121A7171-2471-F440-B256-41AB02EFDEF6}"/>
    <dgm:cxn modelId="{A9FD027A-1E19-AB4D-9A7D-B7F3FE75EC9F}" type="presOf" srcId="{6BEBA3F2-28F3-EC40-8C09-4B34E998A6A0}" destId="{FA1B458B-B9B8-B843-B2A3-353BBF85D573}" srcOrd="1" destOrd="0" presId="urn:microsoft.com/office/officeart/2005/8/layout/list1"/>
    <dgm:cxn modelId="{1293227E-1C7B-374B-9D8A-5B84856615DA}" type="presOf" srcId="{DB0B857B-A05B-E849-BBD9-038F3E0C8A93}" destId="{136A3B8E-669E-1840-BB22-7D391029FB63}" srcOrd="1" destOrd="0" presId="urn:microsoft.com/office/officeart/2005/8/layout/list1"/>
    <dgm:cxn modelId="{945C9380-B910-B147-919C-75E26B075FA2}" type="presOf" srcId="{CF190C0F-98D0-504F-B07F-5B95DCE6390A}" destId="{49CBCE40-6107-F645-903A-091B893B8507}" srcOrd="1" destOrd="0" presId="urn:microsoft.com/office/officeart/2005/8/layout/list1"/>
    <dgm:cxn modelId="{C08FFF96-68F1-2340-8EF7-0117940BEF68}" srcId="{A3D4D43A-E8EA-7F4D-86B8-984D493E9B40}" destId="{CE2EB966-6E49-2D40-9A6D-F58E68965B9A}" srcOrd="4" destOrd="0" parTransId="{1DDF2267-8ED2-C542-841F-71EEB701C7D6}" sibTransId="{7E19AEE2-6BA6-1F46-8D26-8E22936265A9}"/>
    <dgm:cxn modelId="{52CAA8A2-A046-324F-89B0-105609558854}" type="presOf" srcId="{CE2EB966-6E49-2D40-9A6D-F58E68965B9A}" destId="{E31E343D-0AFD-7D4C-98B4-FA5209C7B748}" srcOrd="1" destOrd="0" presId="urn:microsoft.com/office/officeart/2005/8/layout/list1"/>
    <dgm:cxn modelId="{6B3CEEA2-3295-674E-938B-E77DDCA9F8ED}" type="presOf" srcId="{2F76D739-6419-5B48-AFC0-1BD18B47AC30}" destId="{B712CC04-0A4A-C343-882A-622CA430F0D0}" srcOrd="0" destOrd="0" presId="urn:microsoft.com/office/officeart/2005/8/layout/list1"/>
    <dgm:cxn modelId="{5258E5AA-5590-0E4E-99A7-EC74675E20BE}" srcId="{A3D4D43A-E8EA-7F4D-86B8-984D493E9B40}" destId="{6BEBA3F2-28F3-EC40-8C09-4B34E998A6A0}" srcOrd="2" destOrd="0" parTransId="{E8011120-0CED-E349-A71B-E384572C8547}" sibTransId="{A4053DA8-52F8-D64C-8E8B-0DDFFA84F38C}"/>
    <dgm:cxn modelId="{36807DB8-AC94-9C4E-9251-55D3DE7AF877}" type="presOf" srcId="{7C394D3B-95B5-AC4F-800E-FBDF1D129F7A}" destId="{EF24CB26-3131-7347-AB73-470AFB03E6EC}" srcOrd="1" destOrd="0" presId="urn:microsoft.com/office/officeart/2005/8/layout/list1"/>
    <dgm:cxn modelId="{7A9A21D2-1885-3C46-B79E-E7626F759693}" type="presOf" srcId="{CE2EB966-6E49-2D40-9A6D-F58E68965B9A}" destId="{E6573487-1A05-C14E-A2F3-1267154B250A}" srcOrd="0" destOrd="0" presId="urn:microsoft.com/office/officeart/2005/8/layout/list1"/>
    <dgm:cxn modelId="{2B1EC4D2-2F2E-0C4E-BC7D-40239C8436C0}" type="presOf" srcId="{DB0B857B-A05B-E849-BBD9-038F3E0C8A93}" destId="{44203CC4-4A41-D042-BEB1-603F0FEC83F8}" srcOrd="0" destOrd="0" presId="urn:microsoft.com/office/officeart/2005/8/layout/list1"/>
    <dgm:cxn modelId="{68FE25E6-07F2-7940-A1C0-1A25A51583E2}" srcId="{A3D4D43A-E8EA-7F4D-86B8-984D493E9B40}" destId="{CF190C0F-98D0-504F-B07F-5B95DCE6390A}" srcOrd="5" destOrd="0" parTransId="{801BFDAB-F04D-2640-BBB7-7295228D280D}" sibTransId="{38BBB5F9-92D4-DB4F-BB9A-4539E0FAB13E}"/>
    <dgm:cxn modelId="{660D8257-7546-5F46-B9FF-134E1531302B}" type="presParOf" srcId="{571EC8CD-CBDD-B14D-8E20-65DD8E8F7B7D}" destId="{62C10757-A80B-2C49-8068-65B9A90E7CFA}" srcOrd="0" destOrd="0" presId="urn:microsoft.com/office/officeart/2005/8/layout/list1"/>
    <dgm:cxn modelId="{17B7360E-FC74-9241-A510-4A720DE51729}" type="presParOf" srcId="{62C10757-A80B-2C49-8068-65B9A90E7CFA}" destId="{B712CC04-0A4A-C343-882A-622CA430F0D0}" srcOrd="0" destOrd="0" presId="urn:microsoft.com/office/officeart/2005/8/layout/list1"/>
    <dgm:cxn modelId="{A9A0D986-D436-AD4E-B4F3-18424F5B3C4D}" type="presParOf" srcId="{62C10757-A80B-2C49-8068-65B9A90E7CFA}" destId="{FA984245-D704-434E-80D1-F83BE452B541}" srcOrd="1" destOrd="0" presId="urn:microsoft.com/office/officeart/2005/8/layout/list1"/>
    <dgm:cxn modelId="{DA98DAAA-51B2-814F-9286-25A316B9C955}" type="presParOf" srcId="{571EC8CD-CBDD-B14D-8E20-65DD8E8F7B7D}" destId="{2B4FA56C-C06E-3844-9836-2B67CA365898}" srcOrd="1" destOrd="0" presId="urn:microsoft.com/office/officeart/2005/8/layout/list1"/>
    <dgm:cxn modelId="{D43E455A-E007-CB4C-9132-F2090FD70EF8}" type="presParOf" srcId="{571EC8CD-CBDD-B14D-8E20-65DD8E8F7B7D}" destId="{59A29576-3524-9B47-9992-2648CE6EDE1F}" srcOrd="2" destOrd="0" presId="urn:microsoft.com/office/officeart/2005/8/layout/list1"/>
    <dgm:cxn modelId="{500DB0F2-6080-D441-BD6A-AED66CE85D0E}" type="presParOf" srcId="{571EC8CD-CBDD-B14D-8E20-65DD8E8F7B7D}" destId="{2916D06A-2511-A34F-B4B2-C65DF8845387}" srcOrd="3" destOrd="0" presId="urn:microsoft.com/office/officeart/2005/8/layout/list1"/>
    <dgm:cxn modelId="{3AE3C646-BF86-BB4B-875D-97979A5C95E0}" type="presParOf" srcId="{571EC8CD-CBDD-B14D-8E20-65DD8E8F7B7D}" destId="{CEBE5EF7-6F65-0049-BE1A-03FC60FA9840}" srcOrd="4" destOrd="0" presId="urn:microsoft.com/office/officeart/2005/8/layout/list1"/>
    <dgm:cxn modelId="{3C6816F3-BBA2-C342-8450-05E91A33AFCF}" type="presParOf" srcId="{CEBE5EF7-6F65-0049-BE1A-03FC60FA9840}" destId="{FC4649CD-D2AF-D04F-9A50-570FAC524C1B}" srcOrd="0" destOrd="0" presId="urn:microsoft.com/office/officeart/2005/8/layout/list1"/>
    <dgm:cxn modelId="{93CDA96D-44EC-AA49-8532-33668CAE110A}" type="presParOf" srcId="{CEBE5EF7-6F65-0049-BE1A-03FC60FA9840}" destId="{EF24CB26-3131-7347-AB73-470AFB03E6EC}" srcOrd="1" destOrd="0" presId="urn:microsoft.com/office/officeart/2005/8/layout/list1"/>
    <dgm:cxn modelId="{16DFD8E4-5D99-F04C-9189-6E6F858233FC}" type="presParOf" srcId="{571EC8CD-CBDD-B14D-8E20-65DD8E8F7B7D}" destId="{BA2C4713-6F65-5F49-918C-DDA2FE405415}" srcOrd="5" destOrd="0" presId="urn:microsoft.com/office/officeart/2005/8/layout/list1"/>
    <dgm:cxn modelId="{3C188200-052F-E748-ACE1-97C65A37F203}" type="presParOf" srcId="{571EC8CD-CBDD-B14D-8E20-65DD8E8F7B7D}" destId="{95BF48C6-27C4-6341-9DBA-BFB251092FC3}" srcOrd="6" destOrd="0" presId="urn:microsoft.com/office/officeart/2005/8/layout/list1"/>
    <dgm:cxn modelId="{93CA70C3-8CB1-454B-8E7C-022763A642FC}" type="presParOf" srcId="{571EC8CD-CBDD-B14D-8E20-65DD8E8F7B7D}" destId="{AA7A53C7-0C11-D043-80A5-8EEE391B4DFD}" srcOrd="7" destOrd="0" presId="urn:microsoft.com/office/officeart/2005/8/layout/list1"/>
    <dgm:cxn modelId="{5172FB9F-EBBE-5E4D-B3AC-3A8B243434AC}" type="presParOf" srcId="{571EC8CD-CBDD-B14D-8E20-65DD8E8F7B7D}" destId="{5F023C95-5718-E546-9966-29C775C9BFC1}" srcOrd="8" destOrd="0" presId="urn:microsoft.com/office/officeart/2005/8/layout/list1"/>
    <dgm:cxn modelId="{4967BB11-55B8-6541-B652-3440E7C9129A}" type="presParOf" srcId="{5F023C95-5718-E546-9966-29C775C9BFC1}" destId="{8BB154BD-59D9-2C49-9319-0B47A27CD53A}" srcOrd="0" destOrd="0" presId="urn:microsoft.com/office/officeart/2005/8/layout/list1"/>
    <dgm:cxn modelId="{6B0A4EF7-6CD0-204C-98DF-BA037B8F6D31}" type="presParOf" srcId="{5F023C95-5718-E546-9966-29C775C9BFC1}" destId="{FA1B458B-B9B8-B843-B2A3-353BBF85D573}" srcOrd="1" destOrd="0" presId="urn:microsoft.com/office/officeart/2005/8/layout/list1"/>
    <dgm:cxn modelId="{DCC6F1DB-0780-3F4A-9A8D-1826FE50AE35}" type="presParOf" srcId="{571EC8CD-CBDD-B14D-8E20-65DD8E8F7B7D}" destId="{E304860A-B901-BA40-BC05-70A198F28312}" srcOrd="9" destOrd="0" presId="urn:microsoft.com/office/officeart/2005/8/layout/list1"/>
    <dgm:cxn modelId="{56211C63-F226-EF46-BD1B-FAD6E9661D03}" type="presParOf" srcId="{571EC8CD-CBDD-B14D-8E20-65DD8E8F7B7D}" destId="{43285CCC-66AB-D645-AE58-BE60E373CDA3}" srcOrd="10" destOrd="0" presId="urn:microsoft.com/office/officeart/2005/8/layout/list1"/>
    <dgm:cxn modelId="{00FBB3DB-771C-A449-BA53-0444FAC5A18B}" type="presParOf" srcId="{571EC8CD-CBDD-B14D-8E20-65DD8E8F7B7D}" destId="{D9A56964-0D6F-624C-8C86-2A9976BCC804}" srcOrd="11" destOrd="0" presId="urn:microsoft.com/office/officeart/2005/8/layout/list1"/>
    <dgm:cxn modelId="{816419F1-B115-4940-856E-49F6AA38ABAD}" type="presParOf" srcId="{571EC8CD-CBDD-B14D-8E20-65DD8E8F7B7D}" destId="{71AEAF18-20AE-914C-9423-CAC93648ACA0}" srcOrd="12" destOrd="0" presId="urn:microsoft.com/office/officeart/2005/8/layout/list1"/>
    <dgm:cxn modelId="{3CAAA3D5-3F37-6A49-B726-9E317A96CA7A}" type="presParOf" srcId="{71AEAF18-20AE-914C-9423-CAC93648ACA0}" destId="{44203CC4-4A41-D042-BEB1-603F0FEC83F8}" srcOrd="0" destOrd="0" presId="urn:microsoft.com/office/officeart/2005/8/layout/list1"/>
    <dgm:cxn modelId="{BE2F398B-778A-D845-B8CC-FFD2A66345FA}" type="presParOf" srcId="{71AEAF18-20AE-914C-9423-CAC93648ACA0}" destId="{136A3B8E-669E-1840-BB22-7D391029FB63}" srcOrd="1" destOrd="0" presId="urn:microsoft.com/office/officeart/2005/8/layout/list1"/>
    <dgm:cxn modelId="{A41488C6-899D-1142-9892-DDAC6A575D25}" type="presParOf" srcId="{571EC8CD-CBDD-B14D-8E20-65DD8E8F7B7D}" destId="{22AC805E-59B8-F340-988D-FD2E9FBDB7B2}" srcOrd="13" destOrd="0" presId="urn:microsoft.com/office/officeart/2005/8/layout/list1"/>
    <dgm:cxn modelId="{062924B4-10EC-814E-BA60-40E5092E7396}" type="presParOf" srcId="{571EC8CD-CBDD-B14D-8E20-65DD8E8F7B7D}" destId="{275640AB-7D77-2945-8664-44620000AF87}" srcOrd="14" destOrd="0" presId="urn:microsoft.com/office/officeart/2005/8/layout/list1"/>
    <dgm:cxn modelId="{1831CCF2-970B-0C4D-AD81-A9FCFD399DED}" type="presParOf" srcId="{571EC8CD-CBDD-B14D-8E20-65DD8E8F7B7D}" destId="{B1C79D38-6EE6-474B-A224-0C456F7CA06B}" srcOrd="15" destOrd="0" presId="urn:microsoft.com/office/officeart/2005/8/layout/list1"/>
    <dgm:cxn modelId="{323F2F17-E3E8-754B-AE4D-50B084B180FC}" type="presParOf" srcId="{571EC8CD-CBDD-B14D-8E20-65DD8E8F7B7D}" destId="{87E3A361-1852-954C-A4B2-A6FB63A57BA8}" srcOrd="16" destOrd="0" presId="urn:microsoft.com/office/officeart/2005/8/layout/list1"/>
    <dgm:cxn modelId="{08ACCBCF-DEC8-7D4B-A52D-022D5C0C46F6}" type="presParOf" srcId="{87E3A361-1852-954C-A4B2-A6FB63A57BA8}" destId="{E6573487-1A05-C14E-A2F3-1267154B250A}" srcOrd="0" destOrd="0" presId="urn:microsoft.com/office/officeart/2005/8/layout/list1"/>
    <dgm:cxn modelId="{B07FFF17-7B0D-964D-9B64-CFFB117FC670}" type="presParOf" srcId="{87E3A361-1852-954C-A4B2-A6FB63A57BA8}" destId="{E31E343D-0AFD-7D4C-98B4-FA5209C7B748}" srcOrd="1" destOrd="0" presId="urn:microsoft.com/office/officeart/2005/8/layout/list1"/>
    <dgm:cxn modelId="{05D00B73-12C2-354E-8AC2-CF6876435B6A}" type="presParOf" srcId="{571EC8CD-CBDD-B14D-8E20-65DD8E8F7B7D}" destId="{760A54EE-3287-9C4B-94CC-99EA44BC980D}" srcOrd="17" destOrd="0" presId="urn:microsoft.com/office/officeart/2005/8/layout/list1"/>
    <dgm:cxn modelId="{606ED5FB-8575-A142-A0D7-4CFE6FC5EBB3}" type="presParOf" srcId="{571EC8CD-CBDD-B14D-8E20-65DD8E8F7B7D}" destId="{95A0AEDE-7A82-CB45-BC72-9C63D5061C66}" srcOrd="18" destOrd="0" presId="urn:microsoft.com/office/officeart/2005/8/layout/list1"/>
    <dgm:cxn modelId="{774B03FD-7BE8-904F-8E46-5F6405E00D5F}" type="presParOf" srcId="{571EC8CD-CBDD-B14D-8E20-65DD8E8F7B7D}" destId="{EC38EBF0-CB4A-9141-BBD3-2A2118F8489E}" srcOrd="19" destOrd="0" presId="urn:microsoft.com/office/officeart/2005/8/layout/list1"/>
    <dgm:cxn modelId="{180DEFA0-E889-3D45-9068-8E31DE5927F9}" type="presParOf" srcId="{571EC8CD-CBDD-B14D-8E20-65DD8E8F7B7D}" destId="{F4BB3576-CFC9-A94F-9BA1-CFA0A269C045}" srcOrd="20" destOrd="0" presId="urn:microsoft.com/office/officeart/2005/8/layout/list1"/>
    <dgm:cxn modelId="{D6CC3A5E-D20D-E348-AE95-F863E8FA642C}" type="presParOf" srcId="{F4BB3576-CFC9-A94F-9BA1-CFA0A269C045}" destId="{49670FB6-97BB-274A-9584-6CBB4A3AC3DF}" srcOrd="0" destOrd="0" presId="urn:microsoft.com/office/officeart/2005/8/layout/list1"/>
    <dgm:cxn modelId="{AC449604-B38E-0C44-B31C-DBA81126E396}" type="presParOf" srcId="{F4BB3576-CFC9-A94F-9BA1-CFA0A269C045}" destId="{49CBCE40-6107-F645-903A-091B893B8507}" srcOrd="1" destOrd="0" presId="urn:microsoft.com/office/officeart/2005/8/layout/list1"/>
    <dgm:cxn modelId="{2F2887A1-2466-2240-9FF4-6FF30EADE011}" type="presParOf" srcId="{571EC8CD-CBDD-B14D-8E20-65DD8E8F7B7D}" destId="{720B801A-B558-D640-AB53-DD152B6C86A7}" srcOrd="21" destOrd="0" presId="urn:microsoft.com/office/officeart/2005/8/layout/list1"/>
    <dgm:cxn modelId="{020047A7-8F01-0644-8A4D-46431C2C3A05}" type="presParOf" srcId="{571EC8CD-CBDD-B14D-8E20-65DD8E8F7B7D}" destId="{455B1DA9-A8F8-B242-A5AA-3FF542D3AB33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6BE642D-21F2-8E4D-9AA0-37CBD6881E71}" type="doc">
      <dgm:prSet loTypeId="urn:microsoft.com/office/officeart/2005/8/layout/vList2" loCatId="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en-US"/>
        </a:p>
      </dgm:t>
    </dgm:pt>
    <dgm:pt modelId="{F9E7EE04-44E5-0A46-AE87-6B468C75515A}">
      <dgm:prSet phldrT="[Text]" custT="1"/>
      <dgm:spPr/>
      <dgm:t>
        <a:bodyPr/>
        <a:lstStyle/>
        <a:p>
          <a:r>
            <a:rPr lang="en-US" sz="4100" dirty="0"/>
            <a:t>Increase Employability </a:t>
          </a:r>
          <a:r>
            <a:rPr lang="en-US" sz="1600" dirty="0"/>
            <a:t>(Jacquelyn et al, 2018)</a:t>
          </a:r>
        </a:p>
      </dgm:t>
    </dgm:pt>
    <dgm:pt modelId="{7A1EE71D-F08A-1746-9F77-4F313792BC8B}" type="parTrans" cxnId="{B71C9486-F4D3-2144-84E7-41E0A4A71640}">
      <dgm:prSet/>
      <dgm:spPr/>
      <dgm:t>
        <a:bodyPr/>
        <a:lstStyle/>
        <a:p>
          <a:endParaRPr lang="en-US"/>
        </a:p>
      </dgm:t>
    </dgm:pt>
    <dgm:pt modelId="{07D6368C-7181-E14C-841E-7667B3ECDED3}" type="sibTrans" cxnId="{B71C9486-F4D3-2144-84E7-41E0A4A71640}">
      <dgm:prSet/>
      <dgm:spPr/>
      <dgm:t>
        <a:bodyPr/>
        <a:lstStyle/>
        <a:p>
          <a:endParaRPr lang="en-US"/>
        </a:p>
      </dgm:t>
    </dgm:pt>
    <dgm:pt modelId="{CC34DDE0-BF71-2341-91E2-B74EE5C2046A}">
      <dgm:prSet phldrT="[Text]"/>
      <dgm:spPr/>
      <dgm:t>
        <a:bodyPr/>
        <a:lstStyle/>
        <a:p>
          <a:r>
            <a:rPr lang="en-US" dirty="0"/>
            <a:t>The skills obtained through initiatives like enterprise troopers increase the likelihood of employability for young learners in the future </a:t>
          </a:r>
        </a:p>
      </dgm:t>
    </dgm:pt>
    <dgm:pt modelId="{F5B9FD5B-E741-5C4E-B836-3B1A29946378}" type="parTrans" cxnId="{ACA85EB0-7A8A-124F-9623-166EBD66283C}">
      <dgm:prSet/>
      <dgm:spPr/>
      <dgm:t>
        <a:bodyPr/>
        <a:lstStyle/>
        <a:p>
          <a:endParaRPr lang="en-US"/>
        </a:p>
      </dgm:t>
    </dgm:pt>
    <dgm:pt modelId="{1C76DF64-B988-194C-A5DB-5D9E6138D374}" type="sibTrans" cxnId="{ACA85EB0-7A8A-124F-9623-166EBD66283C}">
      <dgm:prSet/>
      <dgm:spPr/>
      <dgm:t>
        <a:bodyPr/>
        <a:lstStyle/>
        <a:p>
          <a:endParaRPr lang="en-US"/>
        </a:p>
      </dgm:t>
    </dgm:pt>
    <dgm:pt modelId="{A4CBF7DF-752A-E044-BED8-1C68605E8C34}">
      <dgm:prSet phldrT="[Text]" custT="1"/>
      <dgm:spPr/>
      <dgm:t>
        <a:bodyPr/>
        <a:lstStyle/>
        <a:p>
          <a:r>
            <a:rPr lang="en-US" sz="3100" dirty="0"/>
            <a:t>Socially Responsible, engaged citizens </a:t>
          </a:r>
          <a:r>
            <a:rPr lang="en-US" sz="1600" dirty="0"/>
            <a:t>(Jacquelyn et al, 2018)</a:t>
          </a:r>
        </a:p>
      </dgm:t>
    </dgm:pt>
    <dgm:pt modelId="{60AF86C4-E932-2C4E-B585-19980057A689}" type="parTrans" cxnId="{83100EC8-4AFF-3743-BCFE-B10740D79C65}">
      <dgm:prSet/>
      <dgm:spPr/>
      <dgm:t>
        <a:bodyPr/>
        <a:lstStyle/>
        <a:p>
          <a:endParaRPr lang="en-US"/>
        </a:p>
      </dgm:t>
    </dgm:pt>
    <dgm:pt modelId="{54C5F334-EFE4-F845-AE14-6399CCC26825}" type="sibTrans" cxnId="{83100EC8-4AFF-3743-BCFE-B10740D79C65}">
      <dgm:prSet/>
      <dgm:spPr/>
      <dgm:t>
        <a:bodyPr/>
        <a:lstStyle/>
        <a:p>
          <a:endParaRPr lang="en-US"/>
        </a:p>
      </dgm:t>
    </dgm:pt>
    <dgm:pt modelId="{300E4697-E6AB-B145-B43F-DFC9C03E1BAB}">
      <dgm:prSet phldrT="[Text]"/>
      <dgm:spPr/>
      <dgm:t>
        <a:bodyPr/>
        <a:lstStyle/>
        <a:p>
          <a:r>
            <a:rPr lang="en-US" dirty="0"/>
            <a:t>Enterprise Troopers allows young learners to develop into socially responsible adults </a:t>
          </a:r>
        </a:p>
      </dgm:t>
    </dgm:pt>
    <dgm:pt modelId="{2162CF8C-4EF5-6D4F-AFFE-8ACECEE1F914}" type="parTrans" cxnId="{5640CF85-9F01-0C4B-A3D7-4ED7FF425399}">
      <dgm:prSet/>
      <dgm:spPr/>
      <dgm:t>
        <a:bodyPr/>
        <a:lstStyle/>
        <a:p>
          <a:endParaRPr lang="en-US"/>
        </a:p>
      </dgm:t>
    </dgm:pt>
    <dgm:pt modelId="{1D7C08AA-0E5B-9247-9C7F-6B407D42CD55}" type="sibTrans" cxnId="{5640CF85-9F01-0C4B-A3D7-4ED7FF425399}">
      <dgm:prSet/>
      <dgm:spPr/>
      <dgm:t>
        <a:bodyPr/>
        <a:lstStyle/>
        <a:p>
          <a:endParaRPr lang="en-US"/>
        </a:p>
      </dgm:t>
    </dgm:pt>
    <dgm:pt modelId="{E04FCC83-6339-2A44-8DC8-01AB87CAD8F2}">
      <dgm:prSet phldrT="[Text]"/>
      <dgm:spPr/>
      <dgm:t>
        <a:bodyPr/>
        <a:lstStyle/>
        <a:p>
          <a:endParaRPr lang="en-US" dirty="0"/>
        </a:p>
      </dgm:t>
    </dgm:pt>
    <dgm:pt modelId="{BC744E2B-4C86-FF41-81A1-C4BBD23AEFB1}" type="parTrans" cxnId="{F655600B-7F86-6840-86EE-682933927DF8}">
      <dgm:prSet/>
      <dgm:spPr/>
      <dgm:t>
        <a:bodyPr/>
        <a:lstStyle/>
        <a:p>
          <a:endParaRPr lang="en-US"/>
        </a:p>
      </dgm:t>
    </dgm:pt>
    <dgm:pt modelId="{CF10F5CD-7907-0145-9FC9-98096FE77F5C}" type="sibTrans" cxnId="{F655600B-7F86-6840-86EE-682933927DF8}">
      <dgm:prSet/>
      <dgm:spPr/>
      <dgm:t>
        <a:bodyPr/>
        <a:lstStyle/>
        <a:p>
          <a:endParaRPr lang="en-US"/>
        </a:p>
      </dgm:t>
    </dgm:pt>
    <dgm:pt modelId="{41C1573D-BAA4-B545-8434-EBCCD325C5AF}" type="pres">
      <dgm:prSet presAssocID="{F6BE642D-21F2-8E4D-9AA0-37CBD6881E71}" presName="linear" presStyleCnt="0">
        <dgm:presLayoutVars>
          <dgm:animLvl val="lvl"/>
          <dgm:resizeHandles val="exact"/>
        </dgm:presLayoutVars>
      </dgm:prSet>
      <dgm:spPr/>
    </dgm:pt>
    <dgm:pt modelId="{DB8F5F63-1DCD-7F45-8E7D-4000D76A9FEA}" type="pres">
      <dgm:prSet presAssocID="{F9E7EE04-44E5-0A46-AE87-6B468C75515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7CE01C4-2C84-E64E-9336-1813AF48804D}" type="pres">
      <dgm:prSet presAssocID="{F9E7EE04-44E5-0A46-AE87-6B468C75515A}" presName="childText" presStyleLbl="revTx" presStyleIdx="0" presStyleCnt="2">
        <dgm:presLayoutVars>
          <dgm:bulletEnabled val="1"/>
        </dgm:presLayoutVars>
      </dgm:prSet>
      <dgm:spPr/>
    </dgm:pt>
    <dgm:pt modelId="{FC3C9823-9AA7-3C41-B6DA-42FFC102B1D7}" type="pres">
      <dgm:prSet presAssocID="{A4CBF7DF-752A-E044-BED8-1C68605E8C3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DD2E7462-E932-2148-B303-C919D7665CEF}" type="pres">
      <dgm:prSet presAssocID="{A4CBF7DF-752A-E044-BED8-1C68605E8C34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F655600B-7F86-6840-86EE-682933927DF8}" srcId="{F9E7EE04-44E5-0A46-AE87-6B468C75515A}" destId="{E04FCC83-6339-2A44-8DC8-01AB87CAD8F2}" srcOrd="1" destOrd="0" parTransId="{BC744E2B-4C86-FF41-81A1-C4BBD23AEFB1}" sibTransId="{CF10F5CD-7907-0145-9FC9-98096FE77F5C}"/>
    <dgm:cxn modelId="{839CC846-5F24-7243-A2FF-31A5A7A61AA5}" type="presOf" srcId="{300E4697-E6AB-B145-B43F-DFC9C03E1BAB}" destId="{DD2E7462-E932-2148-B303-C919D7665CEF}" srcOrd="0" destOrd="0" presId="urn:microsoft.com/office/officeart/2005/8/layout/vList2"/>
    <dgm:cxn modelId="{D994124F-00DB-B041-A3A3-CE9C4C553154}" type="presOf" srcId="{A4CBF7DF-752A-E044-BED8-1C68605E8C34}" destId="{FC3C9823-9AA7-3C41-B6DA-42FFC102B1D7}" srcOrd="0" destOrd="0" presId="urn:microsoft.com/office/officeart/2005/8/layout/vList2"/>
    <dgm:cxn modelId="{2082FD4F-8EE5-B24E-836E-6A2B227E8940}" type="presOf" srcId="{CC34DDE0-BF71-2341-91E2-B74EE5C2046A}" destId="{F7CE01C4-2C84-E64E-9336-1813AF48804D}" srcOrd="0" destOrd="0" presId="urn:microsoft.com/office/officeart/2005/8/layout/vList2"/>
    <dgm:cxn modelId="{9018AB6C-CD30-F144-B6E3-CAC0B0DCFD70}" type="presOf" srcId="{F9E7EE04-44E5-0A46-AE87-6B468C75515A}" destId="{DB8F5F63-1DCD-7F45-8E7D-4000D76A9FEA}" srcOrd="0" destOrd="0" presId="urn:microsoft.com/office/officeart/2005/8/layout/vList2"/>
    <dgm:cxn modelId="{5640CF85-9F01-0C4B-A3D7-4ED7FF425399}" srcId="{A4CBF7DF-752A-E044-BED8-1C68605E8C34}" destId="{300E4697-E6AB-B145-B43F-DFC9C03E1BAB}" srcOrd="0" destOrd="0" parTransId="{2162CF8C-4EF5-6D4F-AFFE-8ACECEE1F914}" sibTransId="{1D7C08AA-0E5B-9247-9C7F-6B407D42CD55}"/>
    <dgm:cxn modelId="{B71C9486-F4D3-2144-84E7-41E0A4A71640}" srcId="{F6BE642D-21F2-8E4D-9AA0-37CBD6881E71}" destId="{F9E7EE04-44E5-0A46-AE87-6B468C75515A}" srcOrd="0" destOrd="0" parTransId="{7A1EE71D-F08A-1746-9F77-4F313792BC8B}" sibTransId="{07D6368C-7181-E14C-841E-7667B3ECDED3}"/>
    <dgm:cxn modelId="{6E862A9C-B8B8-8247-9F76-BE579F64B50F}" type="presOf" srcId="{E04FCC83-6339-2A44-8DC8-01AB87CAD8F2}" destId="{F7CE01C4-2C84-E64E-9336-1813AF48804D}" srcOrd="0" destOrd="1" presId="urn:microsoft.com/office/officeart/2005/8/layout/vList2"/>
    <dgm:cxn modelId="{ACA85EB0-7A8A-124F-9623-166EBD66283C}" srcId="{F9E7EE04-44E5-0A46-AE87-6B468C75515A}" destId="{CC34DDE0-BF71-2341-91E2-B74EE5C2046A}" srcOrd="0" destOrd="0" parTransId="{F5B9FD5B-E741-5C4E-B836-3B1A29946378}" sibTransId="{1C76DF64-B988-194C-A5DB-5D9E6138D374}"/>
    <dgm:cxn modelId="{83100EC8-4AFF-3743-BCFE-B10740D79C65}" srcId="{F6BE642D-21F2-8E4D-9AA0-37CBD6881E71}" destId="{A4CBF7DF-752A-E044-BED8-1C68605E8C34}" srcOrd="1" destOrd="0" parTransId="{60AF86C4-E932-2C4E-B585-19980057A689}" sibTransId="{54C5F334-EFE4-F845-AE14-6399CCC26825}"/>
    <dgm:cxn modelId="{C0B10DEF-7472-9B4D-98B6-21E17E4BD632}" type="presOf" srcId="{F6BE642D-21F2-8E4D-9AA0-37CBD6881E71}" destId="{41C1573D-BAA4-B545-8434-EBCCD325C5AF}" srcOrd="0" destOrd="0" presId="urn:microsoft.com/office/officeart/2005/8/layout/vList2"/>
    <dgm:cxn modelId="{AD0987FC-8623-4F45-BE6E-5D622965A520}" type="presParOf" srcId="{41C1573D-BAA4-B545-8434-EBCCD325C5AF}" destId="{DB8F5F63-1DCD-7F45-8E7D-4000D76A9FEA}" srcOrd="0" destOrd="0" presId="urn:microsoft.com/office/officeart/2005/8/layout/vList2"/>
    <dgm:cxn modelId="{7FC805E0-F8DD-0D40-A891-B8AFDC1B88E5}" type="presParOf" srcId="{41C1573D-BAA4-B545-8434-EBCCD325C5AF}" destId="{F7CE01C4-2C84-E64E-9336-1813AF48804D}" srcOrd="1" destOrd="0" presId="urn:microsoft.com/office/officeart/2005/8/layout/vList2"/>
    <dgm:cxn modelId="{D4E49F3E-1FDF-8E4B-B314-FCAA91C1A21E}" type="presParOf" srcId="{41C1573D-BAA4-B545-8434-EBCCD325C5AF}" destId="{FC3C9823-9AA7-3C41-B6DA-42FFC102B1D7}" srcOrd="2" destOrd="0" presId="urn:microsoft.com/office/officeart/2005/8/layout/vList2"/>
    <dgm:cxn modelId="{A312EF7D-8C80-A743-BAC2-6BC6FF5EBD11}" type="presParOf" srcId="{41C1573D-BAA4-B545-8434-EBCCD325C5AF}" destId="{DD2E7462-E932-2148-B303-C919D7665CEF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CBBAC3B-CD84-8D41-8CDD-AA02B30F17EE}" type="doc">
      <dgm:prSet loTypeId="urn:microsoft.com/office/officeart/2005/8/layout/vList4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4B50C20-1C73-0941-A1D6-27857D136AA3}">
      <dgm:prSet phldrT="[Text]"/>
      <dgm:spPr/>
      <dgm:t>
        <a:bodyPr/>
        <a:lstStyle/>
        <a:p>
          <a:r>
            <a:rPr lang="en-US" b="1" dirty="0">
              <a:solidFill>
                <a:srgbClr val="00B0F0"/>
              </a:solidFill>
            </a:rPr>
            <a:t>Engaging</a:t>
          </a:r>
          <a:endParaRPr lang="en-US" dirty="0"/>
        </a:p>
      </dgm:t>
    </dgm:pt>
    <dgm:pt modelId="{A7DBC2AD-E816-E742-B785-476083E0FF47}" type="parTrans" cxnId="{BAA27887-7867-AB4D-8F80-ADE3DEBC9DCF}">
      <dgm:prSet/>
      <dgm:spPr/>
      <dgm:t>
        <a:bodyPr/>
        <a:lstStyle/>
        <a:p>
          <a:endParaRPr lang="en-US"/>
        </a:p>
      </dgm:t>
    </dgm:pt>
    <dgm:pt modelId="{755A9ABF-54F2-9A42-9143-45AFE0763BED}" type="sibTrans" cxnId="{BAA27887-7867-AB4D-8F80-ADE3DEBC9DCF}">
      <dgm:prSet/>
      <dgm:spPr/>
      <dgm:t>
        <a:bodyPr/>
        <a:lstStyle/>
        <a:p>
          <a:endParaRPr lang="en-US"/>
        </a:p>
      </dgm:t>
    </dgm:pt>
    <dgm:pt modelId="{71FD29F8-7283-5347-B0D8-F1A735F0518E}">
      <dgm:prSet phldrT="[Text]"/>
      <dgm:spPr/>
      <dgm:t>
        <a:bodyPr/>
        <a:lstStyle/>
        <a:p>
          <a:r>
            <a:rPr lang="en-US" b="1" dirty="0">
              <a:solidFill>
                <a:srgbClr val="00B0F0"/>
              </a:solidFill>
            </a:rPr>
            <a:t>Empowering</a:t>
          </a:r>
          <a:endParaRPr lang="en-US" dirty="0"/>
        </a:p>
      </dgm:t>
    </dgm:pt>
    <dgm:pt modelId="{6664BBD7-6D78-3C4F-965E-2C3990582974}" type="parTrans" cxnId="{DA00D5EE-5314-3246-B399-28E3286DB391}">
      <dgm:prSet/>
      <dgm:spPr/>
      <dgm:t>
        <a:bodyPr/>
        <a:lstStyle/>
        <a:p>
          <a:endParaRPr lang="en-US"/>
        </a:p>
      </dgm:t>
    </dgm:pt>
    <dgm:pt modelId="{F576E288-AFD5-8843-9CF3-89BCCF65DAD9}" type="sibTrans" cxnId="{DA00D5EE-5314-3246-B399-28E3286DB391}">
      <dgm:prSet/>
      <dgm:spPr/>
      <dgm:t>
        <a:bodyPr/>
        <a:lstStyle/>
        <a:p>
          <a:endParaRPr lang="en-US"/>
        </a:p>
      </dgm:t>
    </dgm:pt>
    <dgm:pt modelId="{B6D88673-BF8E-E945-B53B-51A439CE5C2F}">
      <dgm:prSet phldrT="[Text]"/>
      <dgm:spPr/>
      <dgm:t>
        <a:bodyPr/>
        <a:lstStyle/>
        <a:p>
          <a:r>
            <a:rPr lang="en-US" b="1" dirty="0">
              <a:solidFill>
                <a:srgbClr val="00B0F0"/>
              </a:solidFill>
            </a:rPr>
            <a:t>Supporting</a:t>
          </a:r>
          <a:endParaRPr lang="en-US" dirty="0"/>
        </a:p>
      </dgm:t>
    </dgm:pt>
    <dgm:pt modelId="{6AA71195-116A-914A-99BA-E1591D99CC14}" type="parTrans" cxnId="{D20D48C3-A790-4E4C-AB68-8D35174A0E00}">
      <dgm:prSet/>
      <dgm:spPr/>
      <dgm:t>
        <a:bodyPr/>
        <a:lstStyle/>
        <a:p>
          <a:endParaRPr lang="en-US"/>
        </a:p>
      </dgm:t>
    </dgm:pt>
    <dgm:pt modelId="{38C38771-8C86-984A-A853-385B463A78CF}" type="sibTrans" cxnId="{D20D48C3-A790-4E4C-AB68-8D35174A0E00}">
      <dgm:prSet/>
      <dgm:spPr/>
      <dgm:t>
        <a:bodyPr/>
        <a:lstStyle/>
        <a:p>
          <a:endParaRPr lang="en-US"/>
        </a:p>
      </dgm:t>
    </dgm:pt>
    <dgm:pt modelId="{5DC68E34-C4AF-4D44-BC88-136251EDAA85}">
      <dgm:prSet phldrT="[Text]"/>
      <dgm:spPr/>
      <dgm:t>
        <a:bodyPr/>
        <a:lstStyle/>
        <a:p>
          <a:r>
            <a:rPr lang="en-US" b="1" dirty="0"/>
            <a:t>Develop young people and help create opportunities for them</a:t>
          </a:r>
        </a:p>
      </dgm:t>
    </dgm:pt>
    <dgm:pt modelId="{BB5D8614-588E-5B46-8B4F-36E717DC2427}" type="parTrans" cxnId="{684B862B-2460-8748-B4B7-4CAB2DB6998A}">
      <dgm:prSet/>
      <dgm:spPr/>
    </dgm:pt>
    <dgm:pt modelId="{674708DE-0688-A441-960D-C31708BC3A2B}" type="sibTrans" cxnId="{684B862B-2460-8748-B4B7-4CAB2DB6998A}">
      <dgm:prSet/>
      <dgm:spPr/>
    </dgm:pt>
    <dgm:pt modelId="{935A1592-AB0D-8644-86B0-9DA6BC24E53F}">
      <dgm:prSet phldrT="[Text]"/>
      <dgm:spPr/>
      <dgm:t>
        <a:bodyPr/>
        <a:lstStyle/>
        <a:p>
          <a:r>
            <a:rPr lang="en-US" b="1" dirty="0"/>
            <a:t> Promoting entrepreneurship and its value.</a:t>
          </a:r>
        </a:p>
      </dgm:t>
    </dgm:pt>
    <dgm:pt modelId="{A703023C-17F9-794C-A3E7-1C798F19F3DC}" type="sibTrans" cxnId="{1A1EB05B-B8E8-2049-8105-7DC763990806}">
      <dgm:prSet/>
      <dgm:spPr/>
      <dgm:t>
        <a:bodyPr/>
        <a:lstStyle/>
        <a:p>
          <a:endParaRPr lang="en-US"/>
        </a:p>
      </dgm:t>
    </dgm:pt>
    <dgm:pt modelId="{9730D99D-215A-DA49-8254-9B30AF7BEDE0}" type="parTrans" cxnId="{1A1EB05B-B8E8-2049-8105-7DC763990806}">
      <dgm:prSet/>
      <dgm:spPr/>
      <dgm:t>
        <a:bodyPr/>
        <a:lstStyle/>
        <a:p>
          <a:endParaRPr lang="en-US"/>
        </a:p>
      </dgm:t>
    </dgm:pt>
    <dgm:pt modelId="{E6484D49-6A5E-8D42-973B-3D50B2C8A138}">
      <dgm:prSet phldrT="[Text]"/>
      <dgm:spPr/>
      <dgm:t>
        <a:bodyPr/>
        <a:lstStyle/>
        <a:p>
          <a:r>
            <a:rPr lang="en-US" b="1" dirty="0"/>
            <a:t>Providing the opportunities for young learners to become more entrepreneurial</a:t>
          </a:r>
        </a:p>
      </dgm:t>
    </dgm:pt>
    <dgm:pt modelId="{ACD09A45-30B2-A544-A140-43532BD1DF47}" type="parTrans" cxnId="{3C7AB6EE-A7EC-DA44-BE80-BA4914291B67}">
      <dgm:prSet/>
      <dgm:spPr/>
    </dgm:pt>
    <dgm:pt modelId="{355CF513-BA9E-4141-80AE-101F13CD7217}" type="sibTrans" cxnId="{3C7AB6EE-A7EC-DA44-BE80-BA4914291B67}">
      <dgm:prSet/>
      <dgm:spPr/>
    </dgm:pt>
    <dgm:pt modelId="{447E3C95-73DD-0241-81CB-8E6A13981155}">
      <dgm:prSet phldrT="[Text]"/>
      <dgm:spPr/>
      <dgm:t>
        <a:bodyPr/>
        <a:lstStyle/>
        <a:p>
          <a:r>
            <a:rPr lang="en-US" b="1" dirty="0"/>
            <a:t>Young people to create and grow businesses</a:t>
          </a:r>
        </a:p>
      </dgm:t>
    </dgm:pt>
    <dgm:pt modelId="{75219D28-1062-674C-A438-DE3D0FAD0EC1}" type="sibTrans" cxnId="{7915743B-0FF3-F44E-B0FD-D47551159606}">
      <dgm:prSet/>
      <dgm:spPr/>
      <dgm:t>
        <a:bodyPr/>
        <a:lstStyle/>
        <a:p>
          <a:endParaRPr lang="en-US"/>
        </a:p>
      </dgm:t>
    </dgm:pt>
    <dgm:pt modelId="{600FEFAE-7EE2-354D-A586-B73D3EE6665F}" type="parTrans" cxnId="{7915743B-0FF3-F44E-B0FD-D47551159606}">
      <dgm:prSet/>
      <dgm:spPr/>
      <dgm:t>
        <a:bodyPr/>
        <a:lstStyle/>
        <a:p>
          <a:endParaRPr lang="en-US"/>
        </a:p>
      </dgm:t>
    </dgm:pt>
    <dgm:pt modelId="{37C50F8A-7B91-9A4F-88E8-A55782266974}" type="pres">
      <dgm:prSet presAssocID="{ACBBAC3B-CD84-8D41-8CDD-AA02B30F17EE}" presName="linear" presStyleCnt="0">
        <dgm:presLayoutVars>
          <dgm:dir/>
          <dgm:resizeHandles val="exact"/>
        </dgm:presLayoutVars>
      </dgm:prSet>
      <dgm:spPr/>
    </dgm:pt>
    <dgm:pt modelId="{FD608EB5-0886-8F46-95B8-818883329578}" type="pres">
      <dgm:prSet presAssocID="{C4B50C20-1C73-0941-A1D6-27857D136AA3}" presName="comp" presStyleCnt="0"/>
      <dgm:spPr/>
    </dgm:pt>
    <dgm:pt modelId="{B88ADEA2-5815-4741-8229-6EFAD4062AB0}" type="pres">
      <dgm:prSet presAssocID="{C4B50C20-1C73-0941-A1D6-27857D136AA3}" presName="box" presStyleLbl="node1" presStyleIdx="0" presStyleCnt="3"/>
      <dgm:spPr/>
    </dgm:pt>
    <dgm:pt modelId="{A407B87F-8E06-E145-91A1-AE9B06F130CB}" type="pres">
      <dgm:prSet presAssocID="{C4B50C20-1C73-0941-A1D6-27857D136AA3}" presName="img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4000" b="-14000"/>
          </a:stretch>
        </a:blipFill>
      </dgm:spPr>
    </dgm:pt>
    <dgm:pt modelId="{DE96F390-DD0C-DA4B-85C0-E1BA2C43B0EA}" type="pres">
      <dgm:prSet presAssocID="{C4B50C20-1C73-0941-A1D6-27857D136AA3}" presName="text" presStyleLbl="node1" presStyleIdx="0" presStyleCnt="3">
        <dgm:presLayoutVars>
          <dgm:bulletEnabled val="1"/>
        </dgm:presLayoutVars>
      </dgm:prSet>
      <dgm:spPr/>
    </dgm:pt>
    <dgm:pt modelId="{8BE701CA-5DA2-D144-A016-BD9C3E646F87}" type="pres">
      <dgm:prSet presAssocID="{755A9ABF-54F2-9A42-9143-45AFE0763BED}" presName="spacer" presStyleCnt="0"/>
      <dgm:spPr/>
    </dgm:pt>
    <dgm:pt modelId="{2CCE8BEF-9405-A14B-9E5A-712B17A61F0E}" type="pres">
      <dgm:prSet presAssocID="{71FD29F8-7283-5347-B0D8-F1A735F0518E}" presName="comp" presStyleCnt="0"/>
      <dgm:spPr/>
    </dgm:pt>
    <dgm:pt modelId="{7BDCA310-5157-4F4C-A319-C1241E839C7C}" type="pres">
      <dgm:prSet presAssocID="{71FD29F8-7283-5347-B0D8-F1A735F0518E}" presName="box" presStyleLbl="node1" presStyleIdx="1" presStyleCnt="3"/>
      <dgm:spPr/>
    </dgm:pt>
    <dgm:pt modelId="{B6FD35F3-B5E2-8544-BE80-C4717121D893}" type="pres">
      <dgm:prSet presAssocID="{71FD29F8-7283-5347-B0D8-F1A735F0518E}" presName="img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000" b="-4000"/>
          </a:stretch>
        </a:blipFill>
      </dgm:spPr>
    </dgm:pt>
    <dgm:pt modelId="{3A420562-EF50-7449-8A64-4343A406E275}" type="pres">
      <dgm:prSet presAssocID="{71FD29F8-7283-5347-B0D8-F1A735F0518E}" presName="text" presStyleLbl="node1" presStyleIdx="1" presStyleCnt="3">
        <dgm:presLayoutVars>
          <dgm:bulletEnabled val="1"/>
        </dgm:presLayoutVars>
      </dgm:prSet>
      <dgm:spPr/>
    </dgm:pt>
    <dgm:pt modelId="{1B5C7BD0-EBAE-5C4A-9CA9-B4FDFE9106F8}" type="pres">
      <dgm:prSet presAssocID="{F576E288-AFD5-8843-9CF3-89BCCF65DAD9}" presName="spacer" presStyleCnt="0"/>
      <dgm:spPr/>
    </dgm:pt>
    <dgm:pt modelId="{A8CE6C6F-A880-774D-B7CE-6E700E1D4328}" type="pres">
      <dgm:prSet presAssocID="{B6D88673-BF8E-E945-B53B-51A439CE5C2F}" presName="comp" presStyleCnt="0"/>
      <dgm:spPr/>
    </dgm:pt>
    <dgm:pt modelId="{DCA84D8E-5DC0-504F-BE39-AFA3256AC471}" type="pres">
      <dgm:prSet presAssocID="{B6D88673-BF8E-E945-B53B-51A439CE5C2F}" presName="box" presStyleLbl="node1" presStyleIdx="2" presStyleCnt="3"/>
      <dgm:spPr/>
    </dgm:pt>
    <dgm:pt modelId="{12BDD6BC-2303-3743-B4DB-673CA116F43A}" type="pres">
      <dgm:prSet presAssocID="{B6D88673-BF8E-E945-B53B-51A439CE5C2F}" presName="img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0" r="-60000"/>
          </a:stretch>
        </a:blipFill>
      </dgm:spPr>
    </dgm:pt>
    <dgm:pt modelId="{5FA327AB-1D1D-4842-8415-B635993C8E55}" type="pres">
      <dgm:prSet presAssocID="{B6D88673-BF8E-E945-B53B-51A439CE5C2F}" presName="text" presStyleLbl="node1" presStyleIdx="2" presStyleCnt="3">
        <dgm:presLayoutVars>
          <dgm:bulletEnabled val="1"/>
        </dgm:presLayoutVars>
      </dgm:prSet>
      <dgm:spPr/>
    </dgm:pt>
  </dgm:ptLst>
  <dgm:cxnLst>
    <dgm:cxn modelId="{6CCE7A06-E0CD-1F43-9EF7-9C591749A9D9}" type="presOf" srcId="{E6484D49-6A5E-8D42-973B-3D50B2C8A138}" destId="{3A420562-EF50-7449-8A64-4343A406E275}" srcOrd="1" destOrd="1" presId="urn:microsoft.com/office/officeart/2005/8/layout/vList4"/>
    <dgm:cxn modelId="{AE9B4808-0174-454B-9AFD-790A1B543770}" type="presOf" srcId="{5DC68E34-C4AF-4D44-BC88-136251EDAA85}" destId="{DE96F390-DD0C-DA4B-85C0-E1BA2C43B0EA}" srcOrd="1" destOrd="2" presId="urn:microsoft.com/office/officeart/2005/8/layout/vList4"/>
    <dgm:cxn modelId="{35E32524-5483-9246-BB99-33BC4875212C}" type="presOf" srcId="{C4B50C20-1C73-0941-A1D6-27857D136AA3}" destId="{DE96F390-DD0C-DA4B-85C0-E1BA2C43B0EA}" srcOrd="1" destOrd="0" presId="urn:microsoft.com/office/officeart/2005/8/layout/vList4"/>
    <dgm:cxn modelId="{1D32BD2A-4E1F-1041-A290-819388CB1701}" type="presOf" srcId="{71FD29F8-7283-5347-B0D8-F1A735F0518E}" destId="{3A420562-EF50-7449-8A64-4343A406E275}" srcOrd="1" destOrd="0" presId="urn:microsoft.com/office/officeart/2005/8/layout/vList4"/>
    <dgm:cxn modelId="{684B862B-2460-8748-B4B7-4CAB2DB6998A}" srcId="{C4B50C20-1C73-0941-A1D6-27857D136AA3}" destId="{5DC68E34-C4AF-4D44-BC88-136251EDAA85}" srcOrd="1" destOrd="0" parTransId="{BB5D8614-588E-5B46-8B4F-36E717DC2427}" sibTransId="{674708DE-0688-A441-960D-C31708BC3A2B}"/>
    <dgm:cxn modelId="{0CCC032E-706D-5C46-B0AA-1285DB178BEC}" type="presOf" srcId="{935A1592-AB0D-8644-86B0-9DA6BC24E53F}" destId="{B88ADEA2-5815-4741-8229-6EFAD4062AB0}" srcOrd="0" destOrd="1" presId="urn:microsoft.com/office/officeart/2005/8/layout/vList4"/>
    <dgm:cxn modelId="{7F5E2330-6140-7F4E-A2BF-6E93B466A1A0}" type="presOf" srcId="{935A1592-AB0D-8644-86B0-9DA6BC24E53F}" destId="{DE96F390-DD0C-DA4B-85C0-E1BA2C43B0EA}" srcOrd="1" destOrd="1" presId="urn:microsoft.com/office/officeart/2005/8/layout/vList4"/>
    <dgm:cxn modelId="{B1795934-4AEB-FA4A-8B28-92138906E613}" type="presOf" srcId="{C4B50C20-1C73-0941-A1D6-27857D136AA3}" destId="{B88ADEA2-5815-4741-8229-6EFAD4062AB0}" srcOrd="0" destOrd="0" presId="urn:microsoft.com/office/officeart/2005/8/layout/vList4"/>
    <dgm:cxn modelId="{0CAFA43A-B5CC-8B46-97E7-314E5E003463}" type="presOf" srcId="{E6484D49-6A5E-8D42-973B-3D50B2C8A138}" destId="{7BDCA310-5157-4F4C-A319-C1241E839C7C}" srcOrd="0" destOrd="1" presId="urn:microsoft.com/office/officeart/2005/8/layout/vList4"/>
    <dgm:cxn modelId="{7915743B-0FF3-F44E-B0FD-D47551159606}" srcId="{B6D88673-BF8E-E945-B53B-51A439CE5C2F}" destId="{447E3C95-73DD-0241-81CB-8E6A13981155}" srcOrd="0" destOrd="0" parTransId="{600FEFAE-7EE2-354D-A586-B73D3EE6665F}" sibTransId="{75219D28-1062-674C-A438-DE3D0FAD0EC1}"/>
    <dgm:cxn modelId="{1A1EB05B-B8E8-2049-8105-7DC763990806}" srcId="{C4B50C20-1C73-0941-A1D6-27857D136AA3}" destId="{935A1592-AB0D-8644-86B0-9DA6BC24E53F}" srcOrd="0" destOrd="0" parTransId="{9730D99D-215A-DA49-8254-9B30AF7BEDE0}" sibTransId="{A703023C-17F9-794C-A3E7-1C798F19F3DC}"/>
    <dgm:cxn modelId="{42524D70-14DD-5146-B312-84B47C79123E}" type="presOf" srcId="{447E3C95-73DD-0241-81CB-8E6A13981155}" destId="{DCA84D8E-5DC0-504F-BE39-AFA3256AC471}" srcOrd="0" destOrd="1" presId="urn:microsoft.com/office/officeart/2005/8/layout/vList4"/>
    <dgm:cxn modelId="{BAA27887-7867-AB4D-8F80-ADE3DEBC9DCF}" srcId="{ACBBAC3B-CD84-8D41-8CDD-AA02B30F17EE}" destId="{C4B50C20-1C73-0941-A1D6-27857D136AA3}" srcOrd="0" destOrd="0" parTransId="{A7DBC2AD-E816-E742-B785-476083E0FF47}" sibTransId="{755A9ABF-54F2-9A42-9143-45AFE0763BED}"/>
    <dgm:cxn modelId="{BE3396A3-D5FA-EE4F-B4D2-8BB368BFDBCB}" type="presOf" srcId="{ACBBAC3B-CD84-8D41-8CDD-AA02B30F17EE}" destId="{37C50F8A-7B91-9A4F-88E8-A55782266974}" srcOrd="0" destOrd="0" presId="urn:microsoft.com/office/officeart/2005/8/layout/vList4"/>
    <dgm:cxn modelId="{04B858AC-2F72-CD4A-9C93-D080C654FF41}" type="presOf" srcId="{71FD29F8-7283-5347-B0D8-F1A735F0518E}" destId="{7BDCA310-5157-4F4C-A319-C1241E839C7C}" srcOrd="0" destOrd="0" presId="urn:microsoft.com/office/officeart/2005/8/layout/vList4"/>
    <dgm:cxn modelId="{CA4237BD-DCB1-ED47-B759-BAE5BE01962E}" type="presOf" srcId="{B6D88673-BF8E-E945-B53B-51A439CE5C2F}" destId="{DCA84D8E-5DC0-504F-BE39-AFA3256AC471}" srcOrd="0" destOrd="0" presId="urn:microsoft.com/office/officeart/2005/8/layout/vList4"/>
    <dgm:cxn modelId="{D20D48C3-A790-4E4C-AB68-8D35174A0E00}" srcId="{ACBBAC3B-CD84-8D41-8CDD-AA02B30F17EE}" destId="{B6D88673-BF8E-E945-B53B-51A439CE5C2F}" srcOrd="2" destOrd="0" parTransId="{6AA71195-116A-914A-99BA-E1591D99CC14}" sibTransId="{38C38771-8C86-984A-A853-385B463A78CF}"/>
    <dgm:cxn modelId="{74F9E2CB-C1CA-5B4D-AB9E-47B953174F4E}" type="presOf" srcId="{447E3C95-73DD-0241-81CB-8E6A13981155}" destId="{5FA327AB-1D1D-4842-8415-B635993C8E55}" srcOrd="1" destOrd="1" presId="urn:microsoft.com/office/officeart/2005/8/layout/vList4"/>
    <dgm:cxn modelId="{46F616D5-CD8A-B14D-B0E7-740783993B6E}" type="presOf" srcId="{B6D88673-BF8E-E945-B53B-51A439CE5C2F}" destId="{5FA327AB-1D1D-4842-8415-B635993C8E55}" srcOrd="1" destOrd="0" presId="urn:microsoft.com/office/officeart/2005/8/layout/vList4"/>
    <dgm:cxn modelId="{3C7AB6EE-A7EC-DA44-BE80-BA4914291B67}" srcId="{71FD29F8-7283-5347-B0D8-F1A735F0518E}" destId="{E6484D49-6A5E-8D42-973B-3D50B2C8A138}" srcOrd="0" destOrd="0" parTransId="{ACD09A45-30B2-A544-A140-43532BD1DF47}" sibTransId="{355CF513-BA9E-4141-80AE-101F13CD7217}"/>
    <dgm:cxn modelId="{DA00D5EE-5314-3246-B399-28E3286DB391}" srcId="{ACBBAC3B-CD84-8D41-8CDD-AA02B30F17EE}" destId="{71FD29F8-7283-5347-B0D8-F1A735F0518E}" srcOrd="1" destOrd="0" parTransId="{6664BBD7-6D78-3C4F-965E-2C3990582974}" sibTransId="{F576E288-AFD5-8843-9CF3-89BCCF65DAD9}"/>
    <dgm:cxn modelId="{3F9907F4-97B0-CC43-932E-136E1A0E0E74}" type="presOf" srcId="{5DC68E34-C4AF-4D44-BC88-136251EDAA85}" destId="{B88ADEA2-5815-4741-8229-6EFAD4062AB0}" srcOrd="0" destOrd="2" presId="urn:microsoft.com/office/officeart/2005/8/layout/vList4"/>
    <dgm:cxn modelId="{71FA364B-AE6D-CE40-8DA0-613A3F6C2785}" type="presParOf" srcId="{37C50F8A-7B91-9A4F-88E8-A55782266974}" destId="{FD608EB5-0886-8F46-95B8-818883329578}" srcOrd="0" destOrd="0" presId="urn:microsoft.com/office/officeart/2005/8/layout/vList4"/>
    <dgm:cxn modelId="{5E0A8636-9DC6-FA4F-9D3D-B6D961D23D7F}" type="presParOf" srcId="{FD608EB5-0886-8F46-95B8-818883329578}" destId="{B88ADEA2-5815-4741-8229-6EFAD4062AB0}" srcOrd="0" destOrd="0" presId="urn:microsoft.com/office/officeart/2005/8/layout/vList4"/>
    <dgm:cxn modelId="{F511B8F9-62B6-304C-A475-A01AF77020B4}" type="presParOf" srcId="{FD608EB5-0886-8F46-95B8-818883329578}" destId="{A407B87F-8E06-E145-91A1-AE9B06F130CB}" srcOrd="1" destOrd="0" presId="urn:microsoft.com/office/officeart/2005/8/layout/vList4"/>
    <dgm:cxn modelId="{E4D6E145-106F-4B4D-8E09-CE8BE70F74A3}" type="presParOf" srcId="{FD608EB5-0886-8F46-95B8-818883329578}" destId="{DE96F390-DD0C-DA4B-85C0-E1BA2C43B0EA}" srcOrd="2" destOrd="0" presId="urn:microsoft.com/office/officeart/2005/8/layout/vList4"/>
    <dgm:cxn modelId="{3F764F65-8397-D74F-BA9A-8D745AA9704A}" type="presParOf" srcId="{37C50F8A-7B91-9A4F-88E8-A55782266974}" destId="{8BE701CA-5DA2-D144-A016-BD9C3E646F87}" srcOrd="1" destOrd="0" presId="urn:microsoft.com/office/officeart/2005/8/layout/vList4"/>
    <dgm:cxn modelId="{4962B4B5-F496-0E48-B62E-151FAAA4C38A}" type="presParOf" srcId="{37C50F8A-7B91-9A4F-88E8-A55782266974}" destId="{2CCE8BEF-9405-A14B-9E5A-712B17A61F0E}" srcOrd="2" destOrd="0" presId="urn:microsoft.com/office/officeart/2005/8/layout/vList4"/>
    <dgm:cxn modelId="{4EA42858-C067-9F44-A079-04626A2AB221}" type="presParOf" srcId="{2CCE8BEF-9405-A14B-9E5A-712B17A61F0E}" destId="{7BDCA310-5157-4F4C-A319-C1241E839C7C}" srcOrd="0" destOrd="0" presId="urn:microsoft.com/office/officeart/2005/8/layout/vList4"/>
    <dgm:cxn modelId="{BAD4582F-5CA2-854B-84C5-27F880B12FFB}" type="presParOf" srcId="{2CCE8BEF-9405-A14B-9E5A-712B17A61F0E}" destId="{B6FD35F3-B5E2-8544-BE80-C4717121D893}" srcOrd="1" destOrd="0" presId="urn:microsoft.com/office/officeart/2005/8/layout/vList4"/>
    <dgm:cxn modelId="{265A5D57-CCC8-4041-A087-41491F300D0C}" type="presParOf" srcId="{2CCE8BEF-9405-A14B-9E5A-712B17A61F0E}" destId="{3A420562-EF50-7449-8A64-4343A406E275}" srcOrd="2" destOrd="0" presId="urn:microsoft.com/office/officeart/2005/8/layout/vList4"/>
    <dgm:cxn modelId="{0AC188EC-F283-9447-8894-3C7D3EF46482}" type="presParOf" srcId="{37C50F8A-7B91-9A4F-88E8-A55782266974}" destId="{1B5C7BD0-EBAE-5C4A-9CA9-B4FDFE9106F8}" srcOrd="3" destOrd="0" presId="urn:microsoft.com/office/officeart/2005/8/layout/vList4"/>
    <dgm:cxn modelId="{D3F82963-D1BA-0647-A1D6-40C3DEF66A5B}" type="presParOf" srcId="{37C50F8A-7B91-9A4F-88E8-A55782266974}" destId="{A8CE6C6F-A880-774D-B7CE-6E700E1D4328}" srcOrd="4" destOrd="0" presId="urn:microsoft.com/office/officeart/2005/8/layout/vList4"/>
    <dgm:cxn modelId="{CA0C6E4B-1537-E247-9690-D828BCB797F8}" type="presParOf" srcId="{A8CE6C6F-A880-774D-B7CE-6E700E1D4328}" destId="{DCA84D8E-5DC0-504F-BE39-AFA3256AC471}" srcOrd="0" destOrd="0" presId="urn:microsoft.com/office/officeart/2005/8/layout/vList4"/>
    <dgm:cxn modelId="{89A987EC-7916-A646-8398-E02DA4BA1F6A}" type="presParOf" srcId="{A8CE6C6F-A880-774D-B7CE-6E700E1D4328}" destId="{12BDD6BC-2303-3743-B4DB-673CA116F43A}" srcOrd="1" destOrd="0" presId="urn:microsoft.com/office/officeart/2005/8/layout/vList4"/>
    <dgm:cxn modelId="{F95083CF-3639-1141-83FA-2A87BD759C93}" type="presParOf" srcId="{A8CE6C6F-A880-774D-B7CE-6E700E1D4328}" destId="{5FA327AB-1D1D-4842-8415-B635993C8E55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45B84C5-63E5-9843-8365-E61321DFC007}" type="doc">
      <dgm:prSet loTypeId="urn:microsoft.com/office/officeart/2005/8/layout/target3" loCatId="" qsTypeId="urn:microsoft.com/office/officeart/2005/8/quickstyle/simple3" qsCatId="simple" csTypeId="urn:microsoft.com/office/officeart/2005/8/colors/accent4_1" csCatId="accent4" phldr="1"/>
      <dgm:spPr/>
      <dgm:t>
        <a:bodyPr/>
        <a:lstStyle/>
        <a:p>
          <a:endParaRPr lang="en-US"/>
        </a:p>
      </dgm:t>
    </dgm:pt>
    <dgm:pt modelId="{2A1E4E58-63D8-EA48-971D-2391F4E302B6}">
      <dgm:prSet phldrT="[Text]"/>
      <dgm:spPr/>
      <dgm:t>
        <a:bodyPr/>
        <a:lstStyle/>
        <a:p>
          <a:r>
            <a:rPr lang="en-US" dirty="0"/>
            <a:t>Successful Futures </a:t>
          </a:r>
        </a:p>
      </dgm:t>
    </dgm:pt>
    <dgm:pt modelId="{17EEB1F4-04B0-C549-87F8-36374A645FE8}" type="parTrans" cxnId="{11C114D7-70E2-FA43-92B4-5BD70982CE0C}">
      <dgm:prSet/>
      <dgm:spPr/>
      <dgm:t>
        <a:bodyPr/>
        <a:lstStyle/>
        <a:p>
          <a:endParaRPr lang="en-US"/>
        </a:p>
      </dgm:t>
    </dgm:pt>
    <dgm:pt modelId="{0A4A4126-E4B7-A941-BD27-FDB2BC6D1FC5}" type="sibTrans" cxnId="{11C114D7-70E2-FA43-92B4-5BD70982CE0C}">
      <dgm:prSet/>
      <dgm:spPr/>
      <dgm:t>
        <a:bodyPr/>
        <a:lstStyle/>
        <a:p>
          <a:endParaRPr lang="en-US"/>
        </a:p>
      </dgm:t>
    </dgm:pt>
    <dgm:pt modelId="{EE945F5E-A076-F345-9674-B89CE6B01A42}">
      <dgm:prSet phldrT="[Text]"/>
      <dgm:spPr/>
      <dgm:t>
        <a:bodyPr/>
        <a:lstStyle/>
        <a:p>
          <a:r>
            <a:rPr lang="en-US" b="1"/>
            <a:t>Graham Donaldson (2015</a:t>
          </a:r>
        </a:p>
      </dgm:t>
    </dgm:pt>
    <dgm:pt modelId="{BC9FA9D8-12AF-784F-8358-8323CBF8418B}" type="parTrans" cxnId="{A7482E37-38D8-7648-B542-310F9B6EE954}">
      <dgm:prSet/>
      <dgm:spPr/>
      <dgm:t>
        <a:bodyPr/>
        <a:lstStyle/>
        <a:p>
          <a:endParaRPr lang="en-US"/>
        </a:p>
      </dgm:t>
    </dgm:pt>
    <dgm:pt modelId="{6FE6DBC5-B5E1-4442-A457-33165D00AC48}" type="sibTrans" cxnId="{A7482E37-38D8-7648-B542-310F9B6EE954}">
      <dgm:prSet/>
      <dgm:spPr/>
      <dgm:t>
        <a:bodyPr/>
        <a:lstStyle/>
        <a:p>
          <a:endParaRPr lang="en-US"/>
        </a:p>
      </dgm:t>
    </dgm:pt>
    <dgm:pt modelId="{676E51B8-9AC5-A04A-AF54-110971439AF7}">
      <dgm:prSet phldrT="[Text]"/>
      <dgm:spPr/>
      <dgm:t>
        <a:bodyPr/>
        <a:lstStyle/>
        <a:p>
          <a:r>
            <a:rPr lang="en-US" b="1"/>
            <a:t>Government Report </a:t>
          </a:r>
        </a:p>
      </dgm:t>
    </dgm:pt>
    <dgm:pt modelId="{B4F55A45-5EC8-2D4A-8826-677B6B6C2120}" type="parTrans" cxnId="{CB1C00F2-CF2B-C94F-BF40-21ED580C498A}">
      <dgm:prSet/>
      <dgm:spPr/>
      <dgm:t>
        <a:bodyPr/>
        <a:lstStyle/>
        <a:p>
          <a:endParaRPr lang="en-US"/>
        </a:p>
      </dgm:t>
    </dgm:pt>
    <dgm:pt modelId="{85425A06-62A9-7C4E-BB13-75215DF6926D}" type="sibTrans" cxnId="{CB1C00F2-CF2B-C94F-BF40-21ED580C498A}">
      <dgm:prSet/>
      <dgm:spPr/>
      <dgm:t>
        <a:bodyPr/>
        <a:lstStyle/>
        <a:p>
          <a:endParaRPr lang="en-US"/>
        </a:p>
      </dgm:t>
    </dgm:pt>
    <dgm:pt modelId="{724FBB90-822D-4948-94E8-F5307AB1ADE0}">
      <dgm:prSet phldrT="[Text]"/>
      <dgm:spPr/>
      <dgm:t>
        <a:bodyPr/>
        <a:lstStyle/>
        <a:p>
          <a:r>
            <a:rPr lang="en-US"/>
            <a:t>Qualified for Life </a:t>
          </a:r>
        </a:p>
      </dgm:t>
    </dgm:pt>
    <dgm:pt modelId="{7E575A92-52F5-674D-9924-7D440EA977C3}" type="parTrans" cxnId="{47D32524-CE07-8444-B782-B743221780D5}">
      <dgm:prSet/>
      <dgm:spPr/>
      <dgm:t>
        <a:bodyPr/>
        <a:lstStyle/>
        <a:p>
          <a:endParaRPr lang="en-US"/>
        </a:p>
      </dgm:t>
    </dgm:pt>
    <dgm:pt modelId="{984CE868-20D6-3545-919E-879C2EE9F6BA}" type="sibTrans" cxnId="{47D32524-CE07-8444-B782-B743221780D5}">
      <dgm:prSet/>
      <dgm:spPr/>
      <dgm:t>
        <a:bodyPr/>
        <a:lstStyle/>
        <a:p>
          <a:endParaRPr lang="en-US"/>
        </a:p>
      </dgm:t>
    </dgm:pt>
    <dgm:pt modelId="{7A9A611D-D850-B941-B341-8E2488D51F39}">
      <dgm:prSet phldrT="[Text]"/>
      <dgm:spPr/>
      <dgm:t>
        <a:bodyPr/>
        <a:lstStyle/>
        <a:p>
          <a:r>
            <a:rPr lang="en-US" b="1"/>
            <a:t>Review of curriculum and Assessment in Wales (2015)</a:t>
          </a:r>
        </a:p>
      </dgm:t>
    </dgm:pt>
    <dgm:pt modelId="{EF2A7EAE-0ABB-BB4B-A0CD-8474F8E6C438}" type="parTrans" cxnId="{470B116F-A8F9-1446-90F6-3E2DA1D30209}">
      <dgm:prSet/>
      <dgm:spPr/>
      <dgm:t>
        <a:bodyPr/>
        <a:lstStyle/>
        <a:p>
          <a:endParaRPr lang="en-US"/>
        </a:p>
      </dgm:t>
    </dgm:pt>
    <dgm:pt modelId="{CFFBBAD0-1D34-8A4E-B3D9-89C1C30ADD2C}" type="sibTrans" cxnId="{470B116F-A8F9-1446-90F6-3E2DA1D30209}">
      <dgm:prSet/>
      <dgm:spPr/>
      <dgm:t>
        <a:bodyPr/>
        <a:lstStyle/>
        <a:p>
          <a:endParaRPr lang="en-US"/>
        </a:p>
      </dgm:t>
    </dgm:pt>
    <dgm:pt modelId="{FA23FE2F-16D7-EA41-B87E-68E339591FAB}">
      <dgm:prSet phldrT="[Text]"/>
      <dgm:spPr/>
      <dgm:t>
        <a:bodyPr/>
        <a:lstStyle/>
        <a:p>
          <a:r>
            <a:rPr lang="en-US" b="1"/>
            <a:t>Key part of the review recognised the need for enterprising, creative contributors that are prepared for life and work (Welsh Government, 2014)</a:t>
          </a:r>
        </a:p>
      </dgm:t>
    </dgm:pt>
    <dgm:pt modelId="{7748854D-0DB0-E040-83BB-5813430D05CC}" type="parTrans" cxnId="{B042D293-5F06-8049-8B9F-BBA92462FB45}">
      <dgm:prSet/>
      <dgm:spPr/>
      <dgm:t>
        <a:bodyPr/>
        <a:lstStyle/>
        <a:p>
          <a:endParaRPr lang="en-US"/>
        </a:p>
      </dgm:t>
    </dgm:pt>
    <dgm:pt modelId="{72084261-870F-B040-85C3-F39F09F31728}" type="sibTrans" cxnId="{B042D293-5F06-8049-8B9F-BBA92462FB45}">
      <dgm:prSet/>
      <dgm:spPr/>
      <dgm:t>
        <a:bodyPr/>
        <a:lstStyle/>
        <a:p>
          <a:endParaRPr lang="en-US"/>
        </a:p>
      </dgm:t>
    </dgm:pt>
    <dgm:pt modelId="{417E89CD-CEF4-D44A-B38E-9CBEC6A72C8D}">
      <dgm:prSet phldrT="[Text]"/>
      <dgm:spPr/>
      <dgm:t>
        <a:bodyPr/>
        <a:lstStyle/>
        <a:p>
          <a:r>
            <a:rPr lang="en-US"/>
            <a:t>LNF (Literacy and Numeracy Framework)</a:t>
          </a:r>
        </a:p>
      </dgm:t>
    </dgm:pt>
    <dgm:pt modelId="{26F43DE4-99CE-7547-A243-2FF66574181F}" type="parTrans" cxnId="{6C1FB307-A3C4-3143-8485-3596E3D9E181}">
      <dgm:prSet/>
      <dgm:spPr/>
      <dgm:t>
        <a:bodyPr/>
        <a:lstStyle/>
        <a:p>
          <a:endParaRPr lang="en-US"/>
        </a:p>
      </dgm:t>
    </dgm:pt>
    <dgm:pt modelId="{7B71E0BA-068E-D545-A1CC-75C19CE9A9CB}" type="sibTrans" cxnId="{6C1FB307-A3C4-3143-8485-3596E3D9E181}">
      <dgm:prSet/>
      <dgm:spPr/>
      <dgm:t>
        <a:bodyPr/>
        <a:lstStyle/>
        <a:p>
          <a:endParaRPr lang="en-US"/>
        </a:p>
      </dgm:t>
    </dgm:pt>
    <dgm:pt modelId="{16C28E7F-446C-8747-9EB4-388CC5F9532A}">
      <dgm:prSet phldrT="[Text]"/>
      <dgm:spPr/>
      <dgm:t>
        <a:bodyPr/>
        <a:lstStyle/>
        <a:p>
          <a:r>
            <a:rPr lang="en-US" b="1"/>
            <a:t>Framework for teachers to embed literacy and numeracy into every subject (Welsh Government, 2014)</a:t>
          </a:r>
        </a:p>
      </dgm:t>
    </dgm:pt>
    <dgm:pt modelId="{426EBC12-E39B-4D4F-821F-61368B643A1A}" type="parTrans" cxnId="{15884E17-C356-C247-AAD9-EE9595046328}">
      <dgm:prSet/>
      <dgm:spPr/>
      <dgm:t>
        <a:bodyPr/>
        <a:lstStyle/>
        <a:p>
          <a:endParaRPr lang="en-US"/>
        </a:p>
      </dgm:t>
    </dgm:pt>
    <dgm:pt modelId="{61B3754E-AC51-FA46-A50E-2360C7DA2387}" type="sibTrans" cxnId="{15884E17-C356-C247-AAD9-EE9595046328}">
      <dgm:prSet/>
      <dgm:spPr/>
      <dgm:t>
        <a:bodyPr/>
        <a:lstStyle/>
        <a:p>
          <a:endParaRPr lang="en-US"/>
        </a:p>
      </dgm:t>
    </dgm:pt>
    <dgm:pt modelId="{D316441F-7575-734F-87E2-56709D0AD703}">
      <dgm:prSet phldrT="[Text]"/>
      <dgm:spPr/>
      <dgm:t>
        <a:bodyPr/>
        <a:lstStyle/>
        <a:p>
          <a:r>
            <a:rPr lang="en-US" b="1" dirty="0"/>
            <a:t>Links with Enterprise Troopers as business plans require, reading, writing, number and data analysis </a:t>
          </a:r>
        </a:p>
      </dgm:t>
    </dgm:pt>
    <dgm:pt modelId="{F8B0A26A-7AE3-AF45-AA6F-1DCE529EBDB7}" type="parTrans" cxnId="{E50BD95B-8AEC-ED4E-8924-3EE899979207}">
      <dgm:prSet/>
      <dgm:spPr/>
      <dgm:t>
        <a:bodyPr/>
        <a:lstStyle/>
        <a:p>
          <a:endParaRPr lang="en-US"/>
        </a:p>
      </dgm:t>
    </dgm:pt>
    <dgm:pt modelId="{F064B0BE-4D4D-5049-A6D3-EC4595CE220F}" type="sibTrans" cxnId="{E50BD95B-8AEC-ED4E-8924-3EE899979207}">
      <dgm:prSet/>
      <dgm:spPr/>
      <dgm:t>
        <a:bodyPr/>
        <a:lstStyle/>
        <a:p>
          <a:endParaRPr lang="en-US"/>
        </a:p>
      </dgm:t>
    </dgm:pt>
    <dgm:pt modelId="{8783B7DC-62AF-924C-9F01-70E01744BA1D}">
      <dgm:prSet phldrT="[Text]"/>
      <dgm:spPr/>
      <dgm:t>
        <a:bodyPr/>
        <a:lstStyle/>
        <a:p>
          <a:r>
            <a:rPr lang="en-US" b="1"/>
            <a:t>Highlights the importance of the development of skills and confident learners </a:t>
          </a:r>
        </a:p>
      </dgm:t>
    </dgm:pt>
    <dgm:pt modelId="{AE4B76DD-0BAA-CF46-834B-4F3FA5F2F443}" type="parTrans" cxnId="{0665FD26-5555-6A4F-B0EC-3C792E4D0A66}">
      <dgm:prSet/>
      <dgm:spPr/>
      <dgm:t>
        <a:bodyPr/>
        <a:lstStyle/>
        <a:p>
          <a:endParaRPr lang="en-US"/>
        </a:p>
      </dgm:t>
    </dgm:pt>
    <dgm:pt modelId="{1B72C679-5C03-0749-B412-DCB6962F6DA5}" type="sibTrans" cxnId="{0665FD26-5555-6A4F-B0EC-3C792E4D0A66}">
      <dgm:prSet/>
      <dgm:spPr/>
      <dgm:t>
        <a:bodyPr/>
        <a:lstStyle/>
        <a:p>
          <a:endParaRPr lang="en-US"/>
        </a:p>
      </dgm:t>
    </dgm:pt>
    <dgm:pt modelId="{7087C8ED-8DE5-964C-937F-EECF4C6D55A4}">
      <dgm:prSet phldrT="[Text]"/>
      <dgm:spPr/>
      <dgm:t>
        <a:bodyPr/>
        <a:lstStyle/>
        <a:p>
          <a:r>
            <a:rPr lang="en-US" b="1"/>
            <a:t>Aligns with Enterprise Troopers and validates importance </a:t>
          </a:r>
        </a:p>
      </dgm:t>
    </dgm:pt>
    <dgm:pt modelId="{5F453237-3819-AD4F-B63F-310FEFA6CD95}" type="parTrans" cxnId="{85309847-5A1A-F143-87D6-4CB95849578B}">
      <dgm:prSet/>
      <dgm:spPr/>
      <dgm:t>
        <a:bodyPr/>
        <a:lstStyle/>
        <a:p>
          <a:endParaRPr lang="en-US"/>
        </a:p>
      </dgm:t>
    </dgm:pt>
    <dgm:pt modelId="{0E88A0A2-E530-D64A-BF50-58F7AFBA165A}" type="sibTrans" cxnId="{85309847-5A1A-F143-87D6-4CB95849578B}">
      <dgm:prSet/>
      <dgm:spPr/>
      <dgm:t>
        <a:bodyPr/>
        <a:lstStyle/>
        <a:p>
          <a:endParaRPr lang="en-US"/>
        </a:p>
      </dgm:t>
    </dgm:pt>
    <dgm:pt modelId="{93D9A512-4C6D-0C40-9E90-BA45F5778EDD}" type="pres">
      <dgm:prSet presAssocID="{C45B84C5-63E5-9843-8365-E61321DFC007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870DD37E-3B3F-8245-A13E-57893754F228}" type="pres">
      <dgm:prSet presAssocID="{2A1E4E58-63D8-EA48-971D-2391F4E302B6}" presName="circle1" presStyleLbl="node1" presStyleIdx="0" presStyleCnt="3"/>
      <dgm:spPr/>
    </dgm:pt>
    <dgm:pt modelId="{5D4851AC-573E-F348-825A-EB5CC8E3AB77}" type="pres">
      <dgm:prSet presAssocID="{2A1E4E58-63D8-EA48-971D-2391F4E302B6}" presName="space" presStyleCnt="0"/>
      <dgm:spPr/>
    </dgm:pt>
    <dgm:pt modelId="{15A9BC40-F9FA-D84A-87EF-6ABA62F89A3F}" type="pres">
      <dgm:prSet presAssocID="{2A1E4E58-63D8-EA48-971D-2391F4E302B6}" presName="rect1" presStyleLbl="alignAcc1" presStyleIdx="0" presStyleCnt="3"/>
      <dgm:spPr/>
    </dgm:pt>
    <dgm:pt modelId="{A051E523-D2F3-434F-A1C7-4D0109FE62DC}" type="pres">
      <dgm:prSet presAssocID="{724FBB90-822D-4948-94E8-F5307AB1ADE0}" presName="vertSpace2" presStyleLbl="node1" presStyleIdx="0" presStyleCnt="3"/>
      <dgm:spPr/>
    </dgm:pt>
    <dgm:pt modelId="{534FE6BC-41BC-9740-BBE6-B464772B768A}" type="pres">
      <dgm:prSet presAssocID="{724FBB90-822D-4948-94E8-F5307AB1ADE0}" presName="circle2" presStyleLbl="node1" presStyleIdx="1" presStyleCnt="3"/>
      <dgm:spPr/>
    </dgm:pt>
    <dgm:pt modelId="{F6E15483-1EE2-BE4C-B0D3-363CBE3C3456}" type="pres">
      <dgm:prSet presAssocID="{724FBB90-822D-4948-94E8-F5307AB1ADE0}" presName="rect2" presStyleLbl="alignAcc1" presStyleIdx="1" presStyleCnt="3"/>
      <dgm:spPr/>
    </dgm:pt>
    <dgm:pt modelId="{6F3514B0-D47B-DC42-BF1F-AF70F5F84DD7}" type="pres">
      <dgm:prSet presAssocID="{417E89CD-CEF4-D44A-B38E-9CBEC6A72C8D}" presName="vertSpace3" presStyleLbl="node1" presStyleIdx="1" presStyleCnt="3"/>
      <dgm:spPr/>
    </dgm:pt>
    <dgm:pt modelId="{01307B6D-F5C6-BC47-87B7-95B2BE7CF1BC}" type="pres">
      <dgm:prSet presAssocID="{417E89CD-CEF4-D44A-B38E-9CBEC6A72C8D}" presName="circle3" presStyleLbl="node1" presStyleIdx="2" presStyleCnt="3"/>
      <dgm:spPr/>
    </dgm:pt>
    <dgm:pt modelId="{804A2F39-FAF9-9141-B5CB-FBF834E20D15}" type="pres">
      <dgm:prSet presAssocID="{417E89CD-CEF4-D44A-B38E-9CBEC6A72C8D}" presName="rect3" presStyleLbl="alignAcc1" presStyleIdx="2" presStyleCnt="3"/>
      <dgm:spPr/>
    </dgm:pt>
    <dgm:pt modelId="{A71F246B-1094-FE4F-8053-62648FBEFC4C}" type="pres">
      <dgm:prSet presAssocID="{2A1E4E58-63D8-EA48-971D-2391F4E302B6}" presName="rect1ParTx" presStyleLbl="alignAcc1" presStyleIdx="2" presStyleCnt="3">
        <dgm:presLayoutVars>
          <dgm:chMax val="1"/>
          <dgm:bulletEnabled val="1"/>
        </dgm:presLayoutVars>
      </dgm:prSet>
      <dgm:spPr/>
    </dgm:pt>
    <dgm:pt modelId="{0B8A8F02-2BF5-FD4E-8ECC-436F9F2B0F7B}" type="pres">
      <dgm:prSet presAssocID="{2A1E4E58-63D8-EA48-971D-2391F4E302B6}" presName="rect1ChTx" presStyleLbl="alignAcc1" presStyleIdx="2" presStyleCnt="3">
        <dgm:presLayoutVars>
          <dgm:bulletEnabled val="1"/>
        </dgm:presLayoutVars>
      </dgm:prSet>
      <dgm:spPr/>
    </dgm:pt>
    <dgm:pt modelId="{1DEC091D-B155-2142-A96A-8AC5C23DB535}" type="pres">
      <dgm:prSet presAssocID="{724FBB90-822D-4948-94E8-F5307AB1ADE0}" presName="rect2ParTx" presStyleLbl="alignAcc1" presStyleIdx="2" presStyleCnt="3">
        <dgm:presLayoutVars>
          <dgm:chMax val="1"/>
          <dgm:bulletEnabled val="1"/>
        </dgm:presLayoutVars>
      </dgm:prSet>
      <dgm:spPr/>
    </dgm:pt>
    <dgm:pt modelId="{4EE581AA-555B-1946-876F-27225496D164}" type="pres">
      <dgm:prSet presAssocID="{724FBB90-822D-4948-94E8-F5307AB1ADE0}" presName="rect2ChTx" presStyleLbl="alignAcc1" presStyleIdx="2" presStyleCnt="3">
        <dgm:presLayoutVars>
          <dgm:bulletEnabled val="1"/>
        </dgm:presLayoutVars>
      </dgm:prSet>
      <dgm:spPr/>
    </dgm:pt>
    <dgm:pt modelId="{E53013BC-D6B1-B244-984E-2EB1B76EDECF}" type="pres">
      <dgm:prSet presAssocID="{417E89CD-CEF4-D44A-B38E-9CBEC6A72C8D}" presName="rect3ParTx" presStyleLbl="alignAcc1" presStyleIdx="2" presStyleCnt="3">
        <dgm:presLayoutVars>
          <dgm:chMax val="1"/>
          <dgm:bulletEnabled val="1"/>
        </dgm:presLayoutVars>
      </dgm:prSet>
      <dgm:spPr/>
    </dgm:pt>
    <dgm:pt modelId="{140A469E-571B-B649-9724-FE36CE750A66}" type="pres">
      <dgm:prSet presAssocID="{417E89CD-CEF4-D44A-B38E-9CBEC6A72C8D}" presName="rect3ChTx" presStyleLbl="alignAcc1" presStyleIdx="2" presStyleCnt="3">
        <dgm:presLayoutVars>
          <dgm:bulletEnabled val="1"/>
        </dgm:presLayoutVars>
      </dgm:prSet>
      <dgm:spPr/>
    </dgm:pt>
  </dgm:ptLst>
  <dgm:cxnLst>
    <dgm:cxn modelId="{6C1FB307-A3C4-3143-8485-3596E3D9E181}" srcId="{C45B84C5-63E5-9843-8365-E61321DFC007}" destId="{417E89CD-CEF4-D44A-B38E-9CBEC6A72C8D}" srcOrd="2" destOrd="0" parTransId="{26F43DE4-99CE-7547-A243-2FF66574181F}" sibTransId="{7B71E0BA-068E-D545-A1CC-75C19CE9A9CB}"/>
    <dgm:cxn modelId="{D3295A09-A7CC-3147-8D15-478251A5C802}" type="presOf" srcId="{FA23FE2F-16D7-EA41-B87E-68E339591FAB}" destId="{4EE581AA-555B-1946-876F-27225496D164}" srcOrd="0" destOrd="1" presId="urn:microsoft.com/office/officeart/2005/8/layout/target3"/>
    <dgm:cxn modelId="{15884E17-C356-C247-AAD9-EE9595046328}" srcId="{417E89CD-CEF4-D44A-B38E-9CBEC6A72C8D}" destId="{16C28E7F-446C-8747-9EB4-388CC5F9532A}" srcOrd="0" destOrd="0" parTransId="{426EBC12-E39B-4D4F-821F-61368B643A1A}" sibTransId="{61B3754E-AC51-FA46-A50E-2360C7DA2387}"/>
    <dgm:cxn modelId="{A7DCE620-7427-0B43-B7C4-73B3CFAD7624}" type="presOf" srcId="{7A9A611D-D850-B941-B341-8E2488D51F39}" destId="{4EE581AA-555B-1946-876F-27225496D164}" srcOrd="0" destOrd="0" presId="urn:microsoft.com/office/officeart/2005/8/layout/target3"/>
    <dgm:cxn modelId="{505C1121-6DD5-D54B-AD18-990133CB110A}" type="presOf" srcId="{2A1E4E58-63D8-EA48-971D-2391F4E302B6}" destId="{15A9BC40-F9FA-D84A-87EF-6ABA62F89A3F}" srcOrd="0" destOrd="0" presId="urn:microsoft.com/office/officeart/2005/8/layout/target3"/>
    <dgm:cxn modelId="{47D32524-CE07-8444-B782-B743221780D5}" srcId="{C45B84C5-63E5-9843-8365-E61321DFC007}" destId="{724FBB90-822D-4948-94E8-F5307AB1ADE0}" srcOrd="1" destOrd="0" parTransId="{7E575A92-52F5-674D-9924-7D440EA977C3}" sibTransId="{984CE868-20D6-3545-919E-879C2EE9F6BA}"/>
    <dgm:cxn modelId="{0665FD26-5555-6A4F-B0EC-3C792E4D0A66}" srcId="{2A1E4E58-63D8-EA48-971D-2391F4E302B6}" destId="{8783B7DC-62AF-924C-9F01-70E01744BA1D}" srcOrd="2" destOrd="0" parTransId="{AE4B76DD-0BAA-CF46-834B-4F3FA5F2F443}" sibTransId="{1B72C679-5C03-0749-B412-DCB6962F6DA5}"/>
    <dgm:cxn modelId="{A7482E37-38D8-7648-B542-310F9B6EE954}" srcId="{2A1E4E58-63D8-EA48-971D-2391F4E302B6}" destId="{EE945F5E-A076-F345-9674-B89CE6B01A42}" srcOrd="0" destOrd="0" parTransId="{BC9FA9D8-12AF-784F-8358-8323CBF8418B}" sibTransId="{6FE6DBC5-B5E1-4442-A457-33165D00AC48}"/>
    <dgm:cxn modelId="{85309847-5A1A-F143-87D6-4CB95849578B}" srcId="{2A1E4E58-63D8-EA48-971D-2391F4E302B6}" destId="{7087C8ED-8DE5-964C-937F-EECF4C6D55A4}" srcOrd="3" destOrd="0" parTransId="{5F453237-3819-AD4F-B63F-310FEFA6CD95}" sibTransId="{0E88A0A2-E530-D64A-BF50-58F7AFBA165A}"/>
    <dgm:cxn modelId="{E50BD95B-8AEC-ED4E-8924-3EE899979207}" srcId="{417E89CD-CEF4-D44A-B38E-9CBEC6A72C8D}" destId="{D316441F-7575-734F-87E2-56709D0AD703}" srcOrd="1" destOrd="0" parTransId="{F8B0A26A-7AE3-AF45-AA6F-1DCE529EBDB7}" sibTransId="{F064B0BE-4D4D-5049-A6D3-EC4595CE220F}"/>
    <dgm:cxn modelId="{38AD2B6E-0DE4-8C42-B03C-8B1F658E6AFF}" type="presOf" srcId="{724FBB90-822D-4948-94E8-F5307AB1ADE0}" destId="{F6E15483-1EE2-BE4C-B0D3-363CBE3C3456}" srcOrd="0" destOrd="0" presId="urn:microsoft.com/office/officeart/2005/8/layout/target3"/>
    <dgm:cxn modelId="{470B116F-A8F9-1446-90F6-3E2DA1D30209}" srcId="{724FBB90-822D-4948-94E8-F5307AB1ADE0}" destId="{7A9A611D-D850-B941-B341-8E2488D51F39}" srcOrd="0" destOrd="0" parTransId="{EF2A7EAE-0ABB-BB4B-A0CD-8474F8E6C438}" sibTransId="{CFFBBAD0-1D34-8A4E-B3D9-89C1C30ADD2C}"/>
    <dgm:cxn modelId="{8E0F506F-08C2-204A-A9D4-73CA2F1EECBA}" type="presOf" srcId="{7087C8ED-8DE5-964C-937F-EECF4C6D55A4}" destId="{0B8A8F02-2BF5-FD4E-8ECC-436F9F2B0F7B}" srcOrd="0" destOrd="3" presId="urn:microsoft.com/office/officeart/2005/8/layout/target3"/>
    <dgm:cxn modelId="{F9A1127F-95DB-9048-8590-70DA48A2E99E}" type="presOf" srcId="{724FBB90-822D-4948-94E8-F5307AB1ADE0}" destId="{1DEC091D-B155-2142-A96A-8AC5C23DB535}" srcOrd="1" destOrd="0" presId="urn:microsoft.com/office/officeart/2005/8/layout/target3"/>
    <dgm:cxn modelId="{A4473984-356E-BF44-B285-666A3299A4E8}" type="presOf" srcId="{C45B84C5-63E5-9843-8365-E61321DFC007}" destId="{93D9A512-4C6D-0C40-9E90-BA45F5778EDD}" srcOrd="0" destOrd="0" presId="urn:microsoft.com/office/officeart/2005/8/layout/target3"/>
    <dgm:cxn modelId="{0161B790-9460-A740-9FD3-A3E94B95DEBC}" type="presOf" srcId="{2A1E4E58-63D8-EA48-971D-2391F4E302B6}" destId="{A71F246B-1094-FE4F-8053-62648FBEFC4C}" srcOrd="1" destOrd="0" presId="urn:microsoft.com/office/officeart/2005/8/layout/target3"/>
    <dgm:cxn modelId="{32B3AE91-E5FF-D449-A038-05430FAA1645}" type="presOf" srcId="{16C28E7F-446C-8747-9EB4-388CC5F9532A}" destId="{140A469E-571B-B649-9724-FE36CE750A66}" srcOrd="0" destOrd="0" presId="urn:microsoft.com/office/officeart/2005/8/layout/target3"/>
    <dgm:cxn modelId="{B042D293-5F06-8049-8B9F-BBA92462FB45}" srcId="{724FBB90-822D-4948-94E8-F5307AB1ADE0}" destId="{FA23FE2F-16D7-EA41-B87E-68E339591FAB}" srcOrd="1" destOrd="0" parTransId="{7748854D-0DB0-E040-83BB-5813430D05CC}" sibTransId="{72084261-870F-B040-85C3-F39F09F31728}"/>
    <dgm:cxn modelId="{D1FB9BA0-D9C9-DB45-9A4F-0BA6798175C0}" type="presOf" srcId="{417E89CD-CEF4-D44A-B38E-9CBEC6A72C8D}" destId="{804A2F39-FAF9-9141-B5CB-FBF834E20D15}" srcOrd="0" destOrd="0" presId="urn:microsoft.com/office/officeart/2005/8/layout/target3"/>
    <dgm:cxn modelId="{34A593B0-9354-4446-B62E-F1A1D1EF0431}" type="presOf" srcId="{D316441F-7575-734F-87E2-56709D0AD703}" destId="{140A469E-571B-B649-9724-FE36CE750A66}" srcOrd="0" destOrd="1" presId="urn:microsoft.com/office/officeart/2005/8/layout/target3"/>
    <dgm:cxn modelId="{E56340CC-D36F-784B-BA2C-C03B651B8A0C}" type="presOf" srcId="{8783B7DC-62AF-924C-9F01-70E01744BA1D}" destId="{0B8A8F02-2BF5-FD4E-8ECC-436F9F2B0F7B}" srcOrd="0" destOrd="2" presId="urn:microsoft.com/office/officeart/2005/8/layout/target3"/>
    <dgm:cxn modelId="{11C114D7-70E2-FA43-92B4-5BD70982CE0C}" srcId="{C45B84C5-63E5-9843-8365-E61321DFC007}" destId="{2A1E4E58-63D8-EA48-971D-2391F4E302B6}" srcOrd="0" destOrd="0" parTransId="{17EEB1F4-04B0-C549-87F8-36374A645FE8}" sibTransId="{0A4A4126-E4B7-A941-BD27-FDB2BC6D1FC5}"/>
    <dgm:cxn modelId="{AFDC15DF-5F44-814D-990C-B713CC411F7C}" type="presOf" srcId="{EE945F5E-A076-F345-9674-B89CE6B01A42}" destId="{0B8A8F02-2BF5-FD4E-8ECC-436F9F2B0F7B}" srcOrd="0" destOrd="0" presId="urn:microsoft.com/office/officeart/2005/8/layout/target3"/>
    <dgm:cxn modelId="{1E9816E4-2FDA-EA4C-8E36-3C61C4C29A55}" type="presOf" srcId="{417E89CD-CEF4-D44A-B38E-9CBEC6A72C8D}" destId="{E53013BC-D6B1-B244-984E-2EB1B76EDECF}" srcOrd="1" destOrd="0" presId="urn:microsoft.com/office/officeart/2005/8/layout/target3"/>
    <dgm:cxn modelId="{CB1C00F2-CF2B-C94F-BF40-21ED580C498A}" srcId="{2A1E4E58-63D8-EA48-971D-2391F4E302B6}" destId="{676E51B8-9AC5-A04A-AF54-110971439AF7}" srcOrd="1" destOrd="0" parTransId="{B4F55A45-5EC8-2D4A-8826-677B6B6C2120}" sibTransId="{85425A06-62A9-7C4E-BB13-75215DF6926D}"/>
    <dgm:cxn modelId="{E2DB22FA-8DB3-D342-88A7-88E1BC4E99E2}" type="presOf" srcId="{676E51B8-9AC5-A04A-AF54-110971439AF7}" destId="{0B8A8F02-2BF5-FD4E-8ECC-436F9F2B0F7B}" srcOrd="0" destOrd="1" presId="urn:microsoft.com/office/officeart/2005/8/layout/target3"/>
    <dgm:cxn modelId="{9BADF912-D789-5D44-B357-0CE6AE80115C}" type="presParOf" srcId="{93D9A512-4C6D-0C40-9E90-BA45F5778EDD}" destId="{870DD37E-3B3F-8245-A13E-57893754F228}" srcOrd="0" destOrd="0" presId="urn:microsoft.com/office/officeart/2005/8/layout/target3"/>
    <dgm:cxn modelId="{72F57DB7-3741-554B-A3DF-DC2DA3D6CC62}" type="presParOf" srcId="{93D9A512-4C6D-0C40-9E90-BA45F5778EDD}" destId="{5D4851AC-573E-F348-825A-EB5CC8E3AB77}" srcOrd="1" destOrd="0" presId="urn:microsoft.com/office/officeart/2005/8/layout/target3"/>
    <dgm:cxn modelId="{1421F4EA-E32B-3143-8A80-010A992F1F75}" type="presParOf" srcId="{93D9A512-4C6D-0C40-9E90-BA45F5778EDD}" destId="{15A9BC40-F9FA-D84A-87EF-6ABA62F89A3F}" srcOrd="2" destOrd="0" presId="urn:microsoft.com/office/officeart/2005/8/layout/target3"/>
    <dgm:cxn modelId="{B6405999-7B37-C34D-A835-58869B3791B7}" type="presParOf" srcId="{93D9A512-4C6D-0C40-9E90-BA45F5778EDD}" destId="{A051E523-D2F3-434F-A1C7-4D0109FE62DC}" srcOrd="3" destOrd="0" presId="urn:microsoft.com/office/officeart/2005/8/layout/target3"/>
    <dgm:cxn modelId="{9E114BEE-AABF-AD46-8D6C-9FA1F31DB661}" type="presParOf" srcId="{93D9A512-4C6D-0C40-9E90-BA45F5778EDD}" destId="{534FE6BC-41BC-9740-BBE6-B464772B768A}" srcOrd="4" destOrd="0" presId="urn:microsoft.com/office/officeart/2005/8/layout/target3"/>
    <dgm:cxn modelId="{C2E339E1-B535-A243-8A25-D2668213E215}" type="presParOf" srcId="{93D9A512-4C6D-0C40-9E90-BA45F5778EDD}" destId="{F6E15483-1EE2-BE4C-B0D3-363CBE3C3456}" srcOrd="5" destOrd="0" presId="urn:microsoft.com/office/officeart/2005/8/layout/target3"/>
    <dgm:cxn modelId="{BE5E74F9-7C1F-3048-A731-5929DBCF80B6}" type="presParOf" srcId="{93D9A512-4C6D-0C40-9E90-BA45F5778EDD}" destId="{6F3514B0-D47B-DC42-BF1F-AF70F5F84DD7}" srcOrd="6" destOrd="0" presId="urn:microsoft.com/office/officeart/2005/8/layout/target3"/>
    <dgm:cxn modelId="{C07FEF72-CD0D-C548-86E3-70C3F43DBC3D}" type="presParOf" srcId="{93D9A512-4C6D-0C40-9E90-BA45F5778EDD}" destId="{01307B6D-F5C6-BC47-87B7-95B2BE7CF1BC}" srcOrd="7" destOrd="0" presId="urn:microsoft.com/office/officeart/2005/8/layout/target3"/>
    <dgm:cxn modelId="{79390269-2C77-7941-967F-E95106984B14}" type="presParOf" srcId="{93D9A512-4C6D-0C40-9E90-BA45F5778EDD}" destId="{804A2F39-FAF9-9141-B5CB-FBF834E20D15}" srcOrd="8" destOrd="0" presId="urn:microsoft.com/office/officeart/2005/8/layout/target3"/>
    <dgm:cxn modelId="{108A6E74-CA33-1E4F-A799-9329D32F1299}" type="presParOf" srcId="{93D9A512-4C6D-0C40-9E90-BA45F5778EDD}" destId="{A71F246B-1094-FE4F-8053-62648FBEFC4C}" srcOrd="9" destOrd="0" presId="urn:microsoft.com/office/officeart/2005/8/layout/target3"/>
    <dgm:cxn modelId="{E6497A80-8E89-F94A-B084-51EAF76FBE0E}" type="presParOf" srcId="{93D9A512-4C6D-0C40-9E90-BA45F5778EDD}" destId="{0B8A8F02-2BF5-FD4E-8ECC-436F9F2B0F7B}" srcOrd="10" destOrd="0" presId="urn:microsoft.com/office/officeart/2005/8/layout/target3"/>
    <dgm:cxn modelId="{3D25998A-CF03-3745-9F92-3BE5A04A2F87}" type="presParOf" srcId="{93D9A512-4C6D-0C40-9E90-BA45F5778EDD}" destId="{1DEC091D-B155-2142-A96A-8AC5C23DB535}" srcOrd="11" destOrd="0" presId="urn:microsoft.com/office/officeart/2005/8/layout/target3"/>
    <dgm:cxn modelId="{A9C57ECA-861A-F94A-9764-9B96A1B0E437}" type="presParOf" srcId="{93D9A512-4C6D-0C40-9E90-BA45F5778EDD}" destId="{4EE581AA-555B-1946-876F-27225496D164}" srcOrd="12" destOrd="0" presId="urn:microsoft.com/office/officeart/2005/8/layout/target3"/>
    <dgm:cxn modelId="{834F5423-80B9-A147-99FF-3600916AB4CA}" type="presParOf" srcId="{93D9A512-4C6D-0C40-9E90-BA45F5778EDD}" destId="{E53013BC-D6B1-B244-984E-2EB1B76EDECF}" srcOrd="13" destOrd="0" presId="urn:microsoft.com/office/officeart/2005/8/layout/target3"/>
    <dgm:cxn modelId="{EC4BB36E-F882-0C40-8AC2-B6E161C635BF}" type="presParOf" srcId="{93D9A512-4C6D-0C40-9E90-BA45F5778EDD}" destId="{140A469E-571B-B649-9724-FE36CE750A66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E105440-A312-456B-955B-8E70A571A42C}" type="doc">
      <dgm:prSet loTypeId="urn:microsoft.com/office/officeart/2005/8/layout/hierarchy1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BEB99FF1-7A73-4EF6-A161-A4F835AAFD5E}">
      <dgm:prSet custT="1"/>
      <dgm:spPr/>
      <dgm:t>
        <a:bodyPr/>
        <a:lstStyle/>
        <a:p>
          <a:r>
            <a:rPr lang="en-US" sz="1600" b="1" dirty="0"/>
            <a:t>Through developing their own business strategy young learners are able to </a:t>
          </a:r>
        </a:p>
      </dgm:t>
    </dgm:pt>
    <dgm:pt modelId="{BC6794E6-7BAB-4ADF-BE24-4EE3889A3F16}" type="parTrans" cxnId="{A776ED89-BC83-4B93-BA4D-E07D0F79D8E0}">
      <dgm:prSet/>
      <dgm:spPr/>
      <dgm:t>
        <a:bodyPr/>
        <a:lstStyle/>
        <a:p>
          <a:endParaRPr lang="en-US"/>
        </a:p>
      </dgm:t>
    </dgm:pt>
    <dgm:pt modelId="{CA74364F-DA6A-406E-A98F-D1D080205009}" type="sibTrans" cxnId="{A776ED89-BC83-4B93-BA4D-E07D0F79D8E0}">
      <dgm:prSet/>
      <dgm:spPr/>
      <dgm:t>
        <a:bodyPr/>
        <a:lstStyle/>
        <a:p>
          <a:endParaRPr lang="en-US"/>
        </a:p>
      </dgm:t>
    </dgm:pt>
    <dgm:pt modelId="{5E5F5C1E-D5E3-43D9-BF89-2B34C013CBE3}">
      <dgm:prSet custT="1"/>
      <dgm:spPr/>
      <dgm:t>
        <a:bodyPr/>
        <a:lstStyle/>
        <a:p>
          <a:r>
            <a:rPr lang="en-US" sz="1600" b="1" dirty="0"/>
            <a:t>Reflect on their own strengths and weaknesses (Big Ideas Wales, 2016) </a:t>
          </a:r>
        </a:p>
      </dgm:t>
    </dgm:pt>
    <dgm:pt modelId="{B8222630-C225-4D04-B199-C8ECA819E2B1}" type="parTrans" cxnId="{8CD39CC5-6AFB-4104-8D32-0EF4C7D0C9D8}">
      <dgm:prSet/>
      <dgm:spPr/>
      <dgm:t>
        <a:bodyPr/>
        <a:lstStyle/>
        <a:p>
          <a:endParaRPr lang="en-US"/>
        </a:p>
      </dgm:t>
    </dgm:pt>
    <dgm:pt modelId="{477940C1-784D-430B-A755-89285B01CBF7}" type="sibTrans" cxnId="{8CD39CC5-6AFB-4104-8D32-0EF4C7D0C9D8}">
      <dgm:prSet/>
      <dgm:spPr/>
      <dgm:t>
        <a:bodyPr/>
        <a:lstStyle/>
        <a:p>
          <a:endParaRPr lang="en-US"/>
        </a:p>
      </dgm:t>
    </dgm:pt>
    <dgm:pt modelId="{CC73FA60-9875-4343-8E40-D8AB058CDE86}">
      <dgm:prSet custT="1"/>
      <dgm:spPr/>
      <dgm:t>
        <a:bodyPr/>
        <a:lstStyle/>
        <a:p>
          <a:r>
            <a:rPr lang="en-US" sz="1600" b="1" dirty="0"/>
            <a:t>Be confident and put forward their ideas with a positive attitude (Big Ideas Wales, 2016) </a:t>
          </a:r>
        </a:p>
      </dgm:t>
    </dgm:pt>
    <dgm:pt modelId="{7435F539-F860-4656-810E-B0F56AFBEE74}" type="parTrans" cxnId="{4195A459-A51D-47B9-A0B8-1F26F8846A1C}">
      <dgm:prSet/>
      <dgm:spPr/>
      <dgm:t>
        <a:bodyPr/>
        <a:lstStyle/>
        <a:p>
          <a:endParaRPr lang="en-US"/>
        </a:p>
      </dgm:t>
    </dgm:pt>
    <dgm:pt modelId="{F13EF0B9-254D-4B26-9204-C9F8E0A0B53E}" type="sibTrans" cxnId="{4195A459-A51D-47B9-A0B8-1F26F8846A1C}">
      <dgm:prSet/>
      <dgm:spPr/>
      <dgm:t>
        <a:bodyPr/>
        <a:lstStyle/>
        <a:p>
          <a:endParaRPr lang="en-US"/>
        </a:p>
      </dgm:t>
    </dgm:pt>
    <dgm:pt modelId="{C50C5396-71AC-4CF6-A8A3-AD1E1B7D068F}">
      <dgm:prSet custT="1"/>
      <dgm:spPr/>
      <dgm:t>
        <a:bodyPr/>
        <a:lstStyle/>
        <a:p>
          <a:r>
            <a:rPr lang="en-US" sz="1600" b="1" dirty="0"/>
            <a:t>Work as a team, and develop interpersonal skills, as well as getting used to negotiating within a group (Big Ideas Wales, 2016)</a:t>
          </a:r>
        </a:p>
      </dgm:t>
    </dgm:pt>
    <dgm:pt modelId="{FF43B6C0-FF3A-439D-B79B-AAA4B604202A}" type="parTrans" cxnId="{67D2F5A8-EDB2-44CF-A7B3-30E60AEDA0D4}">
      <dgm:prSet/>
      <dgm:spPr/>
      <dgm:t>
        <a:bodyPr/>
        <a:lstStyle/>
        <a:p>
          <a:endParaRPr lang="en-US"/>
        </a:p>
      </dgm:t>
    </dgm:pt>
    <dgm:pt modelId="{12F9D8F8-E543-4B06-8D41-4C0BEBA97052}" type="sibTrans" cxnId="{67D2F5A8-EDB2-44CF-A7B3-30E60AEDA0D4}">
      <dgm:prSet/>
      <dgm:spPr/>
      <dgm:t>
        <a:bodyPr/>
        <a:lstStyle/>
        <a:p>
          <a:endParaRPr lang="en-US"/>
        </a:p>
      </dgm:t>
    </dgm:pt>
    <dgm:pt modelId="{22D9059C-B4A2-467F-866E-FACFB4F41BA4}">
      <dgm:prSet/>
      <dgm:spPr/>
      <dgm:t>
        <a:bodyPr/>
        <a:lstStyle/>
        <a:p>
          <a:r>
            <a:rPr lang="en-US" b="1" dirty="0"/>
            <a:t>Develop problem solving skills and given opportunity to become creative, innovative and imaginative (Big Ideas Wales, 2016)</a:t>
          </a:r>
        </a:p>
      </dgm:t>
    </dgm:pt>
    <dgm:pt modelId="{40E48734-EAFA-4D17-8741-893EF2F5A599}" type="parTrans" cxnId="{CB4DDD6D-60CE-400A-A90D-0CB11B98AB12}">
      <dgm:prSet/>
      <dgm:spPr/>
      <dgm:t>
        <a:bodyPr/>
        <a:lstStyle/>
        <a:p>
          <a:endParaRPr lang="en-US"/>
        </a:p>
      </dgm:t>
    </dgm:pt>
    <dgm:pt modelId="{C0023328-2CB7-41EB-BDB3-A5004A9CA449}" type="sibTrans" cxnId="{CB4DDD6D-60CE-400A-A90D-0CB11B98AB12}">
      <dgm:prSet/>
      <dgm:spPr/>
      <dgm:t>
        <a:bodyPr/>
        <a:lstStyle/>
        <a:p>
          <a:endParaRPr lang="en-US"/>
        </a:p>
      </dgm:t>
    </dgm:pt>
    <dgm:pt modelId="{0B877355-7C00-454E-B59E-484E8138D1C4}">
      <dgm:prSet/>
      <dgm:spPr/>
      <dgm:t>
        <a:bodyPr/>
        <a:lstStyle/>
        <a:p>
          <a:endParaRPr lang="en-US"/>
        </a:p>
      </dgm:t>
    </dgm:pt>
    <dgm:pt modelId="{A22F651F-2128-BB4D-8CE4-4CCE30D99637}" type="parTrans" cxnId="{5FAB506D-28CC-474D-8B3A-558C93D3A9F4}">
      <dgm:prSet/>
      <dgm:spPr/>
      <dgm:t>
        <a:bodyPr/>
        <a:lstStyle/>
        <a:p>
          <a:endParaRPr lang="en-US"/>
        </a:p>
      </dgm:t>
    </dgm:pt>
    <dgm:pt modelId="{C91E8797-A633-CF4B-8033-2C494219F22D}" type="sibTrans" cxnId="{5FAB506D-28CC-474D-8B3A-558C93D3A9F4}">
      <dgm:prSet/>
      <dgm:spPr/>
      <dgm:t>
        <a:bodyPr/>
        <a:lstStyle/>
        <a:p>
          <a:endParaRPr lang="en-US"/>
        </a:p>
      </dgm:t>
    </dgm:pt>
    <dgm:pt modelId="{B4E88B8D-14E8-0D46-BE6E-0062E5BACA0C}" type="pres">
      <dgm:prSet presAssocID="{6E105440-A312-456B-955B-8E70A571A42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8297552-215A-4040-AF94-FF4EBCE5E44B}" type="pres">
      <dgm:prSet presAssocID="{BEB99FF1-7A73-4EF6-A161-A4F835AAFD5E}" presName="hierRoot1" presStyleCnt="0"/>
      <dgm:spPr/>
    </dgm:pt>
    <dgm:pt modelId="{7DF21A09-2328-E748-AF72-E3B3CA349471}" type="pres">
      <dgm:prSet presAssocID="{BEB99FF1-7A73-4EF6-A161-A4F835AAFD5E}" presName="composite" presStyleCnt="0"/>
      <dgm:spPr/>
    </dgm:pt>
    <dgm:pt modelId="{C7AD9729-4B9C-CA42-9BE6-95381401825D}" type="pres">
      <dgm:prSet presAssocID="{BEB99FF1-7A73-4EF6-A161-A4F835AAFD5E}" presName="background" presStyleLbl="node0" presStyleIdx="0" presStyleCnt="1"/>
      <dgm:spPr/>
    </dgm:pt>
    <dgm:pt modelId="{F3C7A47D-A109-E949-97AA-910A09B4834F}" type="pres">
      <dgm:prSet presAssocID="{BEB99FF1-7A73-4EF6-A161-A4F835AAFD5E}" presName="text" presStyleLbl="fgAcc0" presStyleIdx="0" presStyleCnt="1" custScaleX="109768" custScaleY="126418" custLinFactNeighborX="-12417" custLinFactNeighborY="-1551">
        <dgm:presLayoutVars>
          <dgm:chPref val="3"/>
        </dgm:presLayoutVars>
      </dgm:prSet>
      <dgm:spPr/>
    </dgm:pt>
    <dgm:pt modelId="{7798E3DF-F27D-5742-9EDA-E4ECB8BA4B0D}" type="pres">
      <dgm:prSet presAssocID="{BEB99FF1-7A73-4EF6-A161-A4F835AAFD5E}" presName="hierChild2" presStyleCnt="0"/>
      <dgm:spPr/>
    </dgm:pt>
    <dgm:pt modelId="{5EA6EEB7-EE57-EE44-B8B0-FD3319BC4432}" type="pres">
      <dgm:prSet presAssocID="{B8222630-C225-4D04-B199-C8ECA819E2B1}" presName="Name10" presStyleLbl="parChTrans1D2" presStyleIdx="0" presStyleCnt="5"/>
      <dgm:spPr/>
    </dgm:pt>
    <dgm:pt modelId="{F92AB8E1-9BDC-6B42-9433-9DA29AE9547E}" type="pres">
      <dgm:prSet presAssocID="{5E5F5C1E-D5E3-43D9-BF89-2B34C013CBE3}" presName="hierRoot2" presStyleCnt="0"/>
      <dgm:spPr/>
    </dgm:pt>
    <dgm:pt modelId="{68D22025-9E6E-C043-A917-C00492DA669C}" type="pres">
      <dgm:prSet presAssocID="{5E5F5C1E-D5E3-43D9-BF89-2B34C013CBE3}" presName="composite2" presStyleCnt="0"/>
      <dgm:spPr/>
    </dgm:pt>
    <dgm:pt modelId="{44E0E15C-0B24-5141-A33F-913F9E5DFC20}" type="pres">
      <dgm:prSet presAssocID="{5E5F5C1E-D5E3-43D9-BF89-2B34C013CBE3}" presName="background2" presStyleLbl="node2" presStyleIdx="0" presStyleCnt="5"/>
      <dgm:spPr/>
    </dgm:pt>
    <dgm:pt modelId="{C6D77D13-93B7-8448-8AE1-F8D28EEF7519}" type="pres">
      <dgm:prSet presAssocID="{5E5F5C1E-D5E3-43D9-BF89-2B34C013CBE3}" presName="text2" presStyleLbl="fgAcc2" presStyleIdx="0" presStyleCnt="5" custScaleX="103600" custScaleY="124672" custLinFactNeighborX="-4549" custLinFactNeighborY="-2219">
        <dgm:presLayoutVars>
          <dgm:chPref val="3"/>
        </dgm:presLayoutVars>
      </dgm:prSet>
      <dgm:spPr/>
    </dgm:pt>
    <dgm:pt modelId="{E4D52B4D-04AF-E345-89D2-2A204C4A65D6}" type="pres">
      <dgm:prSet presAssocID="{5E5F5C1E-D5E3-43D9-BF89-2B34C013CBE3}" presName="hierChild3" presStyleCnt="0"/>
      <dgm:spPr/>
    </dgm:pt>
    <dgm:pt modelId="{3058004C-0A40-6644-A751-0216FCC4ADC2}" type="pres">
      <dgm:prSet presAssocID="{7435F539-F860-4656-810E-B0F56AFBEE74}" presName="Name10" presStyleLbl="parChTrans1D2" presStyleIdx="1" presStyleCnt="5"/>
      <dgm:spPr/>
    </dgm:pt>
    <dgm:pt modelId="{97B78B4A-4DA1-3543-AE4B-18563FBF5025}" type="pres">
      <dgm:prSet presAssocID="{CC73FA60-9875-4343-8E40-D8AB058CDE86}" presName="hierRoot2" presStyleCnt="0"/>
      <dgm:spPr/>
    </dgm:pt>
    <dgm:pt modelId="{31EB8AB9-C0F4-B441-9E86-C8DD583320D8}" type="pres">
      <dgm:prSet presAssocID="{CC73FA60-9875-4343-8E40-D8AB058CDE86}" presName="composite2" presStyleCnt="0"/>
      <dgm:spPr/>
    </dgm:pt>
    <dgm:pt modelId="{73593DE1-F55C-8846-ACAD-B621925C0B16}" type="pres">
      <dgm:prSet presAssocID="{CC73FA60-9875-4343-8E40-D8AB058CDE86}" presName="background2" presStyleLbl="node2" presStyleIdx="1" presStyleCnt="5"/>
      <dgm:spPr/>
    </dgm:pt>
    <dgm:pt modelId="{346EC22A-FBED-034A-80A5-57F7815037B5}" type="pres">
      <dgm:prSet presAssocID="{CC73FA60-9875-4343-8E40-D8AB058CDE86}" presName="text2" presStyleLbl="fgAcc2" presStyleIdx="1" presStyleCnt="5" custScaleX="110241" custScaleY="124874" custLinFactNeighborX="-10398" custLinFactNeighborY="-1023">
        <dgm:presLayoutVars>
          <dgm:chPref val="3"/>
        </dgm:presLayoutVars>
      </dgm:prSet>
      <dgm:spPr/>
    </dgm:pt>
    <dgm:pt modelId="{2153F772-85B6-EB42-A037-3916608CF515}" type="pres">
      <dgm:prSet presAssocID="{CC73FA60-9875-4343-8E40-D8AB058CDE86}" presName="hierChild3" presStyleCnt="0"/>
      <dgm:spPr/>
    </dgm:pt>
    <dgm:pt modelId="{F20723DD-8CE1-0C4F-85A5-9AE615A7698A}" type="pres">
      <dgm:prSet presAssocID="{FF43B6C0-FF3A-439D-B79B-AAA4B604202A}" presName="Name10" presStyleLbl="parChTrans1D2" presStyleIdx="2" presStyleCnt="5"/>
      <dgm:spPr/>
    </dgm:pt>
    <dgm:pt modelId="{FE41824C-FB05-324C-AAA3-6634CE98D21A}" type="pres">
      <dgm:prSet presAssocID="{C50C5396-71AC-4CF6-A8A3-AD1E1B7D068F}" presName="hierRoot2" presStyleCnt="0"/>
      <dgm:spPr/>
    </dgm:pt>
    <dgm:pt modelId="{85A0CBC0-CA3E-0C4E-BDCD-7D7E5C15894F}" type="pres">
      <dgm:prSet presAssocID="{C50C5396-71AC-4CF6-A8A3-AD1E1B7D068F}" presName="composite2" presStyleCnt="0"/>
      <dgm:spPr/>
    </dgm:pt>
    <dgm:pt modelId="{95650808-ED28-1F40-AEC0-7677833FCC03}" type="pres">
      <dgm:prSet presAssocID="{C50C5396-71AC-4CF6-A8A3-AD1E1B7D068F}" presName="background2" presStyleLbl="node2" presStyleIdx="2" presStyleCnt="5"/>
      <dgm:spPr/>
    </dgm:pt>
    <dgm:pt modelId="{24D4C7CD-0BAA-EE4E-BC8B-9ED3A8F421AF}" type="pres">
      <dgm:prSet presAssocID="{C50C5396-71AC-4CF6-A8A3-AD1E1B7D068F}" presName="text2" presStyleLbl="fgAcc2" presStyleIdx="2" presStyleCnt="5" custScaleX="113968" custScaleY="149446" custLinFactNeighborX="-14298" custLinFactNeighborY="-1023">
        <dgm:presLayoutVars>
          <dgm:chPref val="3"/>
        </dgm:presLayoutVars>
      </dgm:prSet>
      <dgm:spPr/>
    </dgm:pt>
    <dgm:pt modelId="{AF253DA1-937A-1545-AFDF-5125C4BB37F4}" type="pres">
      <dgm:prSet presAssocID="{C50C5396-71AC-4CF6-A8A3-AD1E1B7D068F}" presName="hierChild3" presStyleCnt="0"/>
      <dgm:spPr/>
    </dgm:pt>
    <dgm:pt modelId="{A840179A-91E1-0D4D-8ED0-BED9A4295D1F}" type="pres">
      <dgm:prSet presAssocID="{40E48734-EAFA-4D17-8741-893EF2F5A599}" presName="Name10" presStyleLbl="parChTrans1D2" presStyleIdx="3" presStyleCnt="5"/>
      <dgm:spPr/>
    </dgm:pt>
    <dgm:pt modelId="{085E43A3-7E92-EB4F-A9E7-1E6152ED2F02}" type="pres">
      <dgm:prSet presAssocID="{22D9059C-B4A2-467F-866E-FACFB4F41BA4}" presName="hierRoot2" presStyleCnt="0"/>
      <dgm:spPr/>
    </dgm:pt>
    <dgm:pt modelId="{7CD29B65-3FC4-7746-BF9A-68BCE3781CEB}" type="pres">
      <dgm:prSet presAssocID="{22D9059C-B4A2-467F-866E-FACFB4F41BA4}" presName="composite2" presStyleCnt="0"/>
      <dgm:spPr/>
    </dgm:pt>
    <dgm:pt modelId="{C3E34FD1-7F2C-5740-A863-1C46EE5360A6}" type="pres">
      <dgm:prSet presAssocID="{22D9059C-B4A2-467F-866E-FACFB4F41BA4}" presName="background2" presStyleLbl="node2" presStyleIdx="3" presStyleCnt="5"/>
      <dgm:spPr/>
    </dgm:pt>
    <dgm:pt modelId="{B4264182-43E8-CD4A-8E60-39F103E81D62}" type="pres">
      <dgm:prSet presAssocID="{22D9059C-B4A2-467F-866E-FACFB4F41BA4}" presName="text2" presStyleLbl="fgAcc2" presStyleIdx="3" presStyleCnt="5" custScaleX="108979" custScaleY="150592" custLinFactNeighborX="-16897">
        <dgm:presLayoutVars>
          <dgm:chPref val="3"/>
        </dgm:presLayoutVars>
      </dgm:prSet>
      <dgm:spPr/>
    </dgm:pt>
    <dgm:pt modelId="{9EF4003D-F74D-9F48-99F7-4F3228198546}" type="pres">
      <dgm:prSet presAssocID="{22D9059C-B4A2-467F-866E-FACFB4F41BA4}" presName="hierChild3" presStyleCnt="0"/>
      <dgm:spPr/>
    </dgm:pt>
    <dgm:pt modelId="{CDA6FAEA-F518-4E4E-AFDD-46EADF0A49C6}" type="pres">
      <dgm:prSet presAssocID="{A22F651F-2128-BB4D-8CE4-4CCE30D99637}" presName="Name10" presStyleLbl="parChTrans1D2" presStyleIdx="4" presStyleCnt="5"/>
      <dgm:spPr/>
    </dgm:pt>
    <dgm:pt modelId="{E9A4F6FF-4224-9947-A618-CAAB2068A1A4}" type="pres">
      <dgm:prSet presAssocID="{0B877355-7C00-454E-B59E-484E8138D1C4}" presName="hierRoot2" presStyleCnt="0"/>
      <dgm:spPr/>
    </dgm:pt>
    <dgm:pt modelId="{CB1E8B15-C503-B646-B0E2-678412B8C65A}" type="pres">
      <dgm:prSet presAssocID="{0B877355-7C00-454E-B59E-484E8138D1C4}" presName="composite2" presStyleCnt="0"/>
      <dgm:spPr/>
    </dgm:pt>
    <dgm:pt modelId="{C1B6D8C7-8C27-3F49-9957-56500F34DA99}" type="pres">
      <dgm:prSet presAssocID="{0B877355-7C00-454E-B59E-484E8138D1C4}" presName="background2" presStyleLbl="node2" presStyleIdx="4" presStyleCnt="5"/>
      <dgm:spPr/>
    </dgm:pt>
    <dgm:pt modelId="{84C497F9-050F-3B46-8C4F-992D8F87317B}" type="pres">
      <dgm:prSet presAssocID="{0B877355-7C00-454E-B59E-484E8138D1C4}" presName="text2" presStyleLbl="fgAcc2" presStyleIdx="4" presStyleCnt="5" custScaleX="88967" custScaleY="168381" custLinFactNeighborX="-18115">
        <dgm:presLayoutVars>
          <dgm:chPref val="3"/>
        </dgm:presLayoutVars>
      </dgm:prSet>
      <dgm:spPr/>
    </dgm:pt>
    <dgm:pt modelId="{416D2491-DEAD-6140-8A5E-487FEA24EB4D}" type="pres">
      <dgm:prSet presAssocID="{0B877355-7C00-454E-B59E-484E8138D1C4}" presName="hierChild3" presStyleCnt="0"/>
      <dgm:spPr/>
    </dgm:pt>
  </dgm:ptLst>
  <dgm:cxnLst>
    <dgm:cxn modelId="{81178103-3D6E-D94E-A507-847971DBC290}" type="presOf" srcId="{5E5F5C1E-D5E3-43D9-BF89-2B34C013CBE3}" destId="{C6D77D13-93B7-8448-8AE1-F8D28EEF7519}" srcOrd="0" destOrd="0" presId="urn:microsoft.com/office/officeart/2005/8/layout/hierarchy1"/>
    <dgm:cxn modelId="{007E2F07-318B-9D4F-B885-6D12B846A7D3}" type="presOf" srcId="{40E48734-EAFA-4D17-8741-893EF2F5A599}" destId="{A840179A-91E1-0D4D-8ED0-BED9A4295D1F}" srcOrd="0" destOrd="0" presId="urn:microsoft.com/office/officeart/2005/8/layout/hierarchy1"/>
    <dgm:cxn modelId="{22E00C51-8BD2-2146-93E5-CCA4804CD61A}" type="presOf" srcId="{B8222630-C225-4D04-B199-C8ECA819E2B1}" destId="{5EA6EEB7-EE57-EE44-B8B0-FD3319BC4432}" srcOrd="0" destOrd="0" presId="urn:microsoft.com/office/officeart/2005/8/layout/hierarchy1"/>
    <dgm:cxn modelId="{4195A459-A51D-47B9-A0B8-1F26F8846A1C}" srcId="{BEB99FF1-7A73-4EF6-A161-A4F835AAFD5E}" destId="{CC73FA60-9875-4343-8E40-D8AB058CDE86}" srcOrd="1" destOrd="0" parTransId="{7435F539-F860-4656-810E-B0F56AFBEE74}" sibTransId="{F13EF0B9-254D-4B26-9204-C9F8E0A0B53E}"/>
    <dgm:cxn modelId="{5FAB506D-28CC-474D-8B3A-558C93D3A9F4}" srcId="{BEB99FF1-7A73-4EF6-A161-A4F835AAFD5E}" destId="{0B877355-7C00-454E-B59E-484E8138D1C4}" srcOrd="4" destOrd="0" parTransId="{A22F651F-2128-BB4D-8CE4-4CCE30D99637}" sibTransId="{C91E8797-A633-CF4B-8033-2C494219F22D}"/>
    <dgm:cxn modelId="{CB4DDD6D-60CE-400A-A90D-0CB11B98AB12}" srcId="{BEB99FF1-7A73-4EF6-A161-A4F835AAFD5E}" destId="{22D9059C-B4A2-467F-866E-FACFB4F41BA4}" srcOrd="3" destOrd="0" parTransId="{40E48734-EAFA-4D17-8741-893EF2F5A599}" sibTransId="{C0023328-2CB7-41EB-BDB3-A5004A9CA449}"/>
    <dgm:cxn modelId="{F68AC671-5DB0-3C4A-BC93-277D69E8C0F5}" type="presOf" srcId="{7435F539-F860-4656-810E-B0F56AFBEE74}" destId="{3058004C-0A40-6644-A751-0216FCC4ADC2}" srcOrd="0" destOrd="0" presId="urn:microsoft.com/office/officeart/2005/8/layout/hierarchy1"/>
    <dgm:cxn modelId="{A776ED89-BC83-4B93-BA4D-E07D0F79D8E0}" srcId="{6E105440-A312-456B-955B-8E70A571A42C}" destId="{BEB99FF1-7A73-4EF6-A161-A4F835AAFD5E}" srcOrd="0" destOrd="0" parTransId="{BC6794E6-7BAB-4ADF-BE24-4EE3889A3F16}" sibTransId="{CA74364F-DA6A-406E-A98F-D1D080205009}"/>
    <dgm:cxn modelId="{A47DCD9F-F4D5-7946-80DE-43F19AB267B7}" type="presOf" srcId="{6E105440-A312-456B-955B-8E70A571A42C}" destId="{B4E88B8D-14E8-0D46-BE6E-0062E5BACA0C}" srcOrd="0" destOrd="0" presId="urn:microsoft.com/office/officeart/2005/8/layout/hierarchy1"/>
    <dgm:cxn modelId="{67D2F5A8-EDB2-44CF-A7B3-30E60AEDA0D4}" srcId="{BEB99FF1-7A73-4EF6-A161-A4F835AAFD5E}" destId="{C50C5396-71AC-4CF6-A8A3-AD1E1B7D068F}" srcOrd="2" destOrd="0" parTransId="{FF43B6C0-FF3A-439D-B79B-AAA4B604202A}" sibTransId="{12F9D8F8-E543-4B06-8D41-4C0BEBA97052}"/>
    <dgm:cxn modelId="{A29820AD-30BB-CA49-9CCE-93FB886A42E4}" type="presOf" srcId="{FF43B6C0-FF3A-439D-B79B-AAA4B604202A}" destId="{F20723DD-8CE1-0C4F-85A5-9AE615A7698A}" srcOrd="0" destOrd="0" presId="urn:microsoft.com/office/officeart/2005/8/layout/hierarchy1"/>
    <dgm:cxn modelId="{8B2833AE-405B-BB46-9EEC-CC5E7F9A6128}" type="presOf" srcId="{BEB99FF1-7A73-4EF6-A161-A4F835AAFD5E}" destId="{F3C7A47D-A109-E949-97AA-910A09B4834F}" srcOrd="0" destOrd="0" presId="urn:microsoft.com/office/officeart/2005/8/layout/hierarchy1"/>
    <dgm:cxn modelId="{6BF683B4-D792-0549-9472-BF405E588660}" type="presOf" srcId="{C50C5396-71AC-4CF6-A8A3-AD1E1B7D068F}" destId="{24D4C7CD-0BAA-EE4E-BC8B-9ED3A8F421AF}" srcOrd="0" destOrd="0" presId="urn:microsoft.com/office/officeart/2005/8/layout/hierarchy1"/>
    <dgm:cxn modelId="{8CD39CC5-6AFB-4104-8D32-0EF4C7D0C9D8}" srcId="{BEB99FF1-7A73-4EF6-A161-A4F835AAFD5E}" destId="{5E5F5C1E-D5E3-43D9-BF89-2B34C013CBE3}" srcOrd="0" destOrd="0" parTransId="{B8222630-C225-4D04-B199-C8ECA819E2B1}" sibTransId="{477940C1-784D-430B-A755-89285B01CBF7}"/>
    <dgm:cxn modelId="{7AF77CC7-9392-3042-8DF3-20E8EB33E58B}" type="presOf" srcId="{0B877355-7C00-454E-B59E-484E8138D1C4}" destId="{84C497F9-050F-3B46-8C4F-992D8F87317B}" srcOrd="0" destOrd="0" presId="urn:microsoft.com/office/officeart/2005/8/layout/hierarchy1"/>
    <dgm:cxn modelId="{0606E8CA-59DC-D240-B933-5A1F03C7ABCF}" type="presOf" srcId="{22D9059C-B4A2-467F-866E-FACFB4F41BA4}" destId="{B4264182-43E8-CD4A-8E60-39F103E81D62}" srcOrd="0" destOrd="0" presId="urn:microsoft.com/office/officeart/2005/8/layout/hierarchy1"/>
    <dgm:cxn modelId="{1DFB2DCC-FA9D-6140-A889-26171F5917A1}" type="presOf" srcId="{CC73FA60-9875-4343-8E40-D8AB058CDE86}" destId="{346EC22A-FBED-034A-80A5-57F7815037B5}" srcOrd="0" destOrd="0" presId="urn:microsoft.com/office/officeart/2005/8/layout/hierarchy1"/>
    <dgm:cxn modelId="{C365EBEE-458B-FE4F-B5D2-420E25763757}" type="presOf" srcId="{A22F651F-2128-BB4D-8CE4-4CCE30D99637}" destId="{CDA6FAEA-F518-4E4E-AFDD-46EADF0A49C6}" srcOrd="0" destOrd="0" presId="urn:microsoft.com/office/officeart/2005/8/layout/hierarchy1"/>
    <dgm:cxn modelId="{E2BAFC03-E3BA-0A44-8C57-29CB71C07631}" type="presParOf" srcId="{B4E88B8D-14E8-0D46-BE6E-0062E5BACA0C}" destId="{88297552-215A-4040-AF94-FF4EBCE5E44B}" srcOrd="0" destOrd="0" presId="urn:microsoft.com/office/officeart/2005/8/layout/hierarchy1"/>
    <dgm:cxn modelId="{7572183D-8669-A445-8C81-4FBAA4B3905F}" type="presParOf" srcId="{88297552-215A-4040-AF94-FF4EBCE5E44B}" destId="{7DF21A09-2328-E748-AF72-E3B3CA349471}" srcOrd="0" destOrd="0" presId="urn:microsoft.com/office/officeart/2005/8/layout/hierarchy1"/>
    <dgm:cxn modelId="{5268DA12-E78A-C541-8225-AAAFC6FEB844}" type="presParOf" srcId="{7DF21A09-2328-E748-AF72-E3B3CA349471}" destId="{C7AD9729-4B9C-CA42-9BE6-95381401825D}" srcOrd="0" destOrd="0" presId="urn:microsoft.com/office/officeart/2005/8/layout/hierarchy1"/>
    <dgm:cxn modelId="{89DBEE5B-6BD4-A14A-9477-CB662C5C3159}" type="presParOf" srcId="{7DF21A09-2328-E748-AF72-E3B3CA349471}" destId="{F3C7A47D-A109-E949-97AA-910A09B4834F}" srcOrd="1" destOrd="0" presId="urn:microsoft.com/office/officeart/2005/8/layout/hierarchy1"/>
    <dgm:cxn modelId="{137E4DC2-798C-AA49-89BC-DAF2F9CEABCA}" type="presParOf" srcId="{88297552-215A-4040-AF94-FF4EBCE5E44B}" destId="{7798E3DF-F27D-5742-9EDA-E4ECB8BA4B0D}" srcOrd="1" destOrd="0" presId="urn:microsoft.com/office/officeart/2005/8/layout/hierarchy1"/>
    <dgm:cxn modelId="{12BCBE92-400E-D44F-948D-B708E65EDFFF}" type="presParOf" srcId="{7798E3DF-F27D-5742-9EDA-E4ECB8BA4B0D}" destId="{5EA6EEB7-EE57-EE44-B8B0-FD3319BC4432}" srcOrd="0" destOrd="0" presId="urn:microsoft.com/office/officeart/2005/8/layout/hierarchy1"/>
    <dgm:cxn modelId="{45CEE2CB-6F08-7245-B517-31227A8BA0E1}" type="presParOf" srcId="{7798E3DF-F27D-5742-9EDA-E4ECB8BA4B0D}" destId="{F92AB8E1-9BDC-6B42-9433-9DA29AE9547E}" srcOrd="1" destOrd="0" presId="urn:microsoft.com/office/officeart/2005/8/layout/hierarchy1"/>
    <dgm:cxn modelId="{A1A92B2C-C7AA-9A48-9857-9FDB53DF7932}" type="presParOf" srcId="{F92AB8E1-9BDC-6B42-9433-9DA29AE9547E}" destId="{68D22025-9E6E-C043-A917-C00492DA669C}" srcOrd="0" destOrd="0" presId="urn:microsoft.com/office/officeart/2005/8/layout/hierarchy1"/>
    <dgm:cxn modelId="{09E6E6BD-2660-134D-A3E1-3BC0FC614B7B}" type="presParOf" srcId="{68D22025-9E6E-C043-A917-C00492DA669C}" destId="{44E0E15C-0B24-5141-A33F-913F9E5DFC20}" srcOrd="0" destOrd="0" presId="urn:microsoft.com/office/officeart/2005/8/layout/hierarchy1"/>
    <dgm:cxn modelId="{A7CA6AD2-F251-1544-A1CA-3E5483664BC5}" type="presParOf" srcId="{68D22025-9E6E-C043-A917-C00492DA669C}" destId="{C6D77D13-93B7-8448-8AE1-F8D28EEF7519}" srcOrd="1" destOrd="0" presId="urn:microsoft.com/office/officeart/2005/8/layout/hierarchy1"/>
    <dgm:cxn modelId="{4D51561E-A8E3-BC4B-9827-14CC352C16BB}" type="presParOf" srcId="{F92AB8E1-9BDC-6B42-9433-9DA29AE9547E}" destId="{E4D52B4D-04AF-E345-89D2-2A204C4A65D6}" srcOrd="1" destOrd="0" presId="urn:microsoft.com/office/officeart/2005/8/layout/hierarchy1"/>
    <dgm:cxn modelId="{BB9A72D1-9053-0F47-AFAF-175B8638AF5F}" type="presParOf" srcId="{7798E3DF-F27D-5742-9EDA-E4ECB8BA4B0D}" destId="{3058004C-0A40-6644-A751-0216FCC4ADC2}" srcOrd="2" destOrd="0" presId="urn:microsoft.com/office/officeart/2005/8/layout/hierarchy1"/>
    <dgm:cxn modelId="{50AA7E3E-6462-F24C-84DE-537B40199664}" type="presParOf" srcId="{7798E3DF-F27D-5742-9EDA-E4ECB8BA4B0D}" destId="{97B78B4A-4DA1-3543-AE4B-18563FBF5025}" srcOrd="3" destOrd="0" presId="urn:microsoft.com/office/officeart/2005/8/layout/hierarchy1"/>
    <dgm:cxn modelId="{907C4587-98F1-5948-A25A-B63D7D0DEF10}" type="presParOf" srcId="{97B78B4A-4DA1-3543-AE4B-18563FBF5025}" destId="{31EB8AB9-C0F4-B441-9E86-C8DD583320D8}" srcOrd="0" destOrd="0" presId="urn:microsoft.com/office/officeart/2005/8/layout/hierarchy1"/>
    <dgm:cxn modelId="{B40A0EFC-0CFD-5040-8EFB-707274128F19}" type="presParOf" srcId="{31EB8AB9-C0F4-B441-9E86-C8DD583320D8}" destId="{73593DE1-F55C-8846-ACAD-B621925C0B16}" srcOrd="0" destOrd="0" presId="urn:microsoft.com/office/officeart/2005/8/layout/hierarchy1"/>
    <dgm:cxn modelId="{2B48C4DB-FC26-4F4B-BB0C-F4B8D156C7AD}" type="presParOf" srcId="{31EB8AB9-C0F4-B441-9E86-C8DD583320D8}" destId="{346EC22A-FBED-034A-80A5-57F7815037B5}" srcOrd="1" destOrd="0" presId="urn:microsoft.com/office/officeart/2005/8/layout/hierarchy1"/>
    <dgm:cxn modelId="{1B830FEA-3690-834C-B5C0-DE1E006740C0}" type="presParOf" srcId="{97B78B4A-4DA1-3543-AE4B-18563FBF5025}" destId="{2153F772-85B6-EB42-A037-3916608CF515}" srcOrd="1" destOrd="0" presId="urn:microsoft.com/office/officeart/2005/8/layout/hierarchy1"/>
    <dgm:cxn modelId="{2C157FFC-C135-E34E-8D49-13336B3802F9}" type="presParOf" srcId="{7798E3DF-F27D-5742-9EDA-E4ECB8BA4B0D}" destId="{F20723DD-8CE1-0C4F-85A5-9AE615A7698A}" srcOrd="4" destOrd="0" presId="urn:microsoft.com/office/officeart/2005/8/layout/hierarchy1"/>
    <dgm:cxn modelId="{46F7ACC0-BE53-BF45-8A58-73ABB4B844DC}" type="presParOf" srcId="{7798E3DF-F27D-5742-9EDA-E4ECB8BA4B0D}" destId="{FE41824C-FB05-324C-AAA3-6634CE98D21A}" srcOrd="5" destOrd="0" presId="urn:microsoft.com/office/officeart/2005/8/layout/hierarchy1"/>
    <dgm:cxn modelId="{23D03A32-A57A-784E-B0A3-A6C76455E5E4}" type="presParOf" srcId="{FE41824C-FB05-324C-AAA3-6634CE98D21A}" destId="{85A0CBC0-CA3E-0C4E-BDCD-7D7E5C15894F}" srcOrd="0" destOrd="0" presId="urn:microsoft.com/office/officeart/2005/8/layout/hierarchy1"/>
    <dgm:cxn modelId="{CA6D48A4-8C05-CC42-8AD0-8F76202C01AA}" type="presParOf" srcId="{85A0CBC0-CA3E-0C4E-BDCD-7D7E5C15894F}" destId="{95650808-ED28-1F40-AEC0-7677833FCC03}" srcOrd="0" destOrd="0" presId="urn:microsoft.com/office/officeart/2005/8/layout/hierarchy1"/>
    <dgm:cxn modelId="{5FD33F55-BF12-8942-9940-213D01E8320F}" type="presParOf" srcId="{85A0CBC0-CA3E-0C4E-BDCD-7D7E5C15894F}" destId="{24D4C7CD-0BAA-EE4E-BC8B-9ED3A8F421AF}" srcOrd="1" destOrd="0" presId="urn:microsoft.com/office/officeart/2005/8/layout/hierarchy1"/>
    <dgm:cxn modelId="{2DC130FD-B809-0B4C-B2E2-BF5EE95F0804}" type="presParOf" srcId="{FE41824C-FB05-324C-AAA3-6634CE98D21A}" destId="{AF253DA1-937A-1545-AFDF-5125C4BB37F4}" srcOrd="1" destOrd="0" presId="urn:microsoft.com/office/officeart/2005/8/layout/hierarchy1"/>
    <dgm:cxn modelId="{F8E89DAD-0A43-B54B-AF3A-46997A23CADB}" type="presParOf" srcId="{7798E3DF-F27D-5742-9EDA-E4ECB8BA4B0D}" destId="{A840179A-91E1-0D4D-8ED0-BED9A4295D1F}" srcOrd="6" destOrd="0" presId="urn:microsoft.com/office/officeart/2005/8/layout/hierarchy1"/>
    <dgm:cxn modelId="{A9ADC869-304B-E04B-AFAD-54A1BE123B24}" type="presParOf" srcId="{7798E3DF-F27D-5742-9EDA-E4ECB8BA4B0D}" destId="{085E43A3-7E92-EB4F-A9E7-1E6152ED2F02}" srcOrd="7" destOrd="0" presId="urn:microsoft.com/office/officeart/2005/8/layout/hierarchy1"/>
    <dgm:cxn modelId="{DD1FAB73-0F57-074A-A5B2-BD5173AE4280}" type="presParOf" srcId="{085E43A3-7E92-EB4F-A9E7-1E6152ED2F02}" destId="{7CD29B65-3FC4-7746-BF9A-68BCE3781CEB}" srcOrd="0" destOrd="0" presId="urn:microsoft.com/office/officeart/2005/8/layout/hierarchy1"/>
    <dgm:cxn modelId="{FDDE5B96-2933-4540-B0EF-248DDF1F1BD7}" type="presParOf" srcId="{7CD29B65-3FC4-7746-BF9A-68BCE3781CEB}" destId="{C3E34FD1-7F2C-5740-A863-1C46EE5360A6}" srcOrd="0" destOrd="0" presId="urn:microsoft.com/office/officeart/2005/8/layout/hierarchy1"/>
    <dgm:cxn modelId="{B14ECE18-A5B6-0D41-8341-7DE5EB16C5F2}" type="presParOf" srcId="{7CD29B65-3FC4-7746-BF9A-68BCE3781CEB}" destId="{B4264182-43E8-CD4A-8E60-39F103E81D62}" srcOrd="1" destOrd="0" presId="urn:microsoft.com/office/officeart/2005/8/layout/hierarchy1"/>
    <dgm:cxn modelId="{6B2F67FF-DBE9-B347-B9D1-E73276D621BE}" type="presParOf" srcId="{085E43A3-7E92-EB4F-A9E7-1E6152ED2F02}" destId="{9EF4003D-F74D-9F48-99F7-4F3228198546}" srcOrd="1" destOrd="0" presId="urn:microsoft.com/office/officeart/2005/8/layout/hierarchy1"/>
    <dgm:cxn modelId="{BB9951E8-3CF5-8C4B-AC8A-64148F735B45}" type="presParOf" srcId="{7798E3DF-F27D-5742-9EDA-E4ECB8BA4B0D}" destId="{CDA6FAEA-F518-4E4E-AFDD-46EADF0A49C6}" srcOrd="8" destOrd="0" presId="urn:microsoft.com/office/officeart/2005/8/layout/hierarchy1"/>
    <dgm:cxn modelId="{9D392F97-6686-D74D-8F74-6F5BD70DF741}" type="presParOf" srcId="{7798E3DF-F27D-5742-9EDA-E4ECB8BA4B0D}" destId="{E9A4F6FF-4224-9947-A618-CAAB2068A1A4}" srcOrd="9" destOrd="0" presId="urn:microsoft.com/office/officeart/2005/8/layout/hierarchy1"/>
    <dgm:cxn modelId="{7FC9DC27-097F-A44D-ACE8-40458E539E7C}" type="presParOf" srcId="{E9A4F6FF-4224-9947-A618-CAAB2068A1A4}" destId="{CB1E8B15-C503-B646-B0E2-678412B8C65A}" srcOrd="0" destOrd="0" presId="urn:microsoft.com/office/officeart/2005/8/layout/hierarchy1"/>
    <dgm:cxn modelId="{41FCA792-D456-AD4D-9531-39B5C72FBEBB}" type="presParOf" srcId="{CB1E8B15-C503-B646-B0E2-678412B8C65A}" destId="{C1B6D8C7-8C27-3F49-9957-56500F34DA99}" srcOrd="0" destOrd="0" presId="urn:microsoft.com/office/officeart/2005/8/layout/hierarchy1"/>
    <dgm:cxn modelId="{D8C4055A-DA35-7E4F-BFA6-F09B7518B321}" type="presParOf" srcId="{CB1E8B15-C503-B646-B0E2-678412B8C65A}" destId="{84C497F9-050F-3B46-8C4F-992D8F87317B}" srcOrd="1" destOrd="0" presId="urn:microsoft.com/office/officeart/2005/8/layout/hierarchy1"/>
    <dgm:cxn modelId="{3EADE82F-0D12-B147-8067-E4B276340E5B}" type="presParOf" srcId="{E9A4F6FF-4224-9947-A618-CAAB2068A1A4}" destId="{416D2491-DEAD-6140-8A5E-487FEA24EB4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DED76F2-42CE-6745-8018-28813D6A6D38}" type="doc">
      <dgm:prSet loTypeId="urn:microsoft.com/office/officeart/2005/8/layout/pyramid2" loCatId="" qsTypeId="urn:microsoft.com/office/officeart/2005/8/quickstyle/simple1" qsCatId="simple" csTypeId="urn:microsoft.com/office/officeart/2005/8/colors/accent1_2" csCatId="accent1" phldr="1"/>
      <dgm:spPr/>
    </dgm:pt>
    <dgm:pt modelId="{E57DCD6A-21C0-1B4D-8B8D-3BB42EA7D7B7}">
      <dgm:prSet phldrT="[Text]"/>
      <dgm:spPr/>
      <dgm:t>
        <a:bodyPr/>
        <a:lstStyle/>
        <a:p>
          <a:r>
            <a:rPr lang="en-US" dirty="0"/>
            <a:t>Allows young learners to develop their transferrable skills and increase employability</a:t>
          </a:r>
        </a:p>
      </dgm:t>
    </dgm:pt>
    <dgm:pt modelId="{A97178D2-3729-9E4F-8437-B65A3B80E0FD}" type="parTrans" cxnId="{B89B3922-7312-4548-8788-15C37725EF61}">
      <dgm:prSet/>
      <dgm:spPr/>
      <dgm:t>
        <a:bodyPr/>
        <a:lstStyle/>
        <a:p>
          <a:endParaRPr lang="en-US"/>
        </a:p>
      </dgm:t>
    </dgm:pt>
    <dgm:pt modelId="{2482EE61-ADE3-4C4D-9347-01C493CDD55A}" type="sibTrans" cxnId="{B89B3922-7312-4548-8788-15C37725EF61}">
      <dgm:prSet/>
      <dgm:spPr/>
      <dgm:t>
        <a:bodyPr/>
        <a:lstStyle/>
        <a:p>
          <a:endParaRPr lang="en-US"/>
        </a:p>
      </dgm:t>
    </dgm:pt>
    <dgm:pt modelId="{E6B5328E-2699-C949-A854-0717A22A050D}">
      <dgm:prSet phldrT="[Text]"/>
      <dgm:spPr/>
      <dgm:t>
        <a:bodyPr/>
        <a:lstStyle/>
        <a:p>
          <a:r>
            <a:rPr lang="en-US" dirty="0"/>
            <a:t>Aligns with the current educational policy for Wales e.g. Qualified for life, successful futures</a:t>
          </a:r>
        </a:p>
      </dgm:t>
    </dgm:pt>
    <dgm:pt modelId="{F344E067-8980-7F47-BB54-387F2511C638}" type="parTrans" cxnId="{C053C8E0-22DB-074B-A25F-2D73D14F54DC}">
      <dgm:prSet/>
      <dgm:spPr/>
      <dgm:t>
        <a:bodyPr/>
        <a:lstStyle/>
        <a:p>
          <a:endParaRPr lang="en-US"/>
        </a:p>
      </dgm:t>
    </dgm:pt>
    <dgm:pt modelId="{BFE97607-9B8F-8B4F-A07B-0DCAAA725594}" type="sibTrans" cxnId="{C053C8E0-22DB-074B-A25F-2D73D14F54DC}">
      <dgm:prSet/>
      <dgm:spPr/>
      <dgm:t>
        <a:bodyPr/>
        <a:lstStyle/>
        <a:p>
          <a:endParaRPr lang="en-US"/>
        </a:p>
      </dgm:t>
    </dgm:pt>
    <dgm:pt modelId="{D375B3C5-A0AE-0B40-B72A-8990311247EB}" type="pres">
      <dgm:prSet presAssocID="{4DED76F2-42CE-6745-8018-28813D6A6D38}" presName="compositeShape" presStyleCnt="0">
        <dgm:presLayoutVars>
          <dgm:dir/>
          <dgm:resizeHandles/>
        </dgm:presLayoutVars>
      </dgm:prSet>
      <dgm:spPr/>
    </dgm:pt>
    <dgm:pt modelId="{8484BC1F-E5F6-6D4F-A4CF-DBD7C9841C0B}" type="pres">
      <dgm:prSet presAssocID="{4DED76F2-42CE-6745-8018-28813D6A6D38}" presName="pyramid" presStyleLbl="node1" presStyleIdx="0" presStyleCnt="1" custLinFactNeighborX="-423" custLinFactNeighborY="875"/>
      <dgm:spPr>
        <a:solidFill>
          <a:srgbClr val="00B0F0"/>
        </a:solidFill>
      </dgm:spPr>
    </dgm:pt>
    <dgm:pt modelId="{E1A4FE32-FE0B-594F-B0DA-E0BA47574D39}" type="pres">
      <dgm:prSet presAssocID="{4DED76F2-42CE-6745-8018-28813D6A6D38}" presName="theList" presStyleCnt="0"/>
      <dgm:spPr/>
    </dgm:pt>
    <dgm:pt modelId="{8A84A69D-5872-E741-9D4E-43BBE61E9035}" type="pres">
      <dgm:prSet presAssocID="{E57DCD6A-21C0-1B4D-8B8D-3BB42EA7D7B7}" presName="aNode" presStyleLbl="fgAcc1" presStyleIdx="0" presStyleCnt="2">
        <dgm:presLayoutVars>
          <dgm:bulletEnabled val="1"/>
        </dgm:presLayoutVars>
      </dgm:prSet>
      <dgm:spPr/>
    </dgm:pt>
    <dgm:pt modelId="{754E0688-717C-694B-AA34-A1D40B82A230}" type="pres">
      <dgm:prSet presAssocID="{E57DCD6A-21C0-1B4D-8B8D-3BB42EA7D7B7}" presName="aSpace" presStyleCnt="0"/>
      <dgm:spPr/>
    </dgm:pt>
    <dgm:pt modelId="{E34EAAC4-7527-244F-A98A-E88E69670537}" type="pres">
      <dgm:prSet presAssocID="{E6B5328E-2699-C949-A854-0717A22A050D}" presName="aNode" presStyleLbl="fgAcc1" presStyleIdx="1" presStyleCnt="2">
        <dgm:presLayoutVars>
          <dgm:bulletEnabled val="1"/>
        </dgm:presLayoutVars>
      </dgm:prSet>
      <dgm:spPr/>
    </dgm:pt>
    <dgm:pt modelId="{3105D856-1650-6C47-8DEF-2EDFC5B5F54C}" type="pres">
      <dgm:prSet presAssocID="{E6B5328E-2699-C949-A854-0717A22A050D}" presName="aSpace" presStyleCnt="0"/>
      <dgm:spPr/>
    </dgm:pt>
  </dgm:ptLst>
  <dgm:cxnLst>
    <dgm:cxn modelId="{B89B3922-7312-4548-8788-15C37725EF61}" srcId="{4DED76F2-42CE-6745-8018-28813D6A6D38}" destId="{E57DCD6A-21C0-1B4D-8B8D-3BB42EA7D7B7}" srcOrd="0" destOrd="0" parTransId="{A97178D2-3729-9E4F-8437-B65A3B80E0FD}" sibTransId="{2482EE61-ADE3-4C4D-9347-01C493CDD55A}"/>
    <dgm:cxn modelId="{E3D6DBD2-9A71-954D-98DD-B62CD5944018}" type="presOf" srcId="{E57DCD6A-21C0-1B4D-8B8D-3BB42EA7D7B7}" destId="{8A84A69D-5872-E741-9D4E-43BBE61E9035}" srcOrd="0" destOrd="0" presId="urn:microsoft.com/office/officeart/2005/8/layout/pyramid2"/>
    <dgm:cxn modelId="{C053C8E0-22DB-074B-A25F-2D73D14F54DC}" srcId="{4DED76F2-42CE-6745-8018-28813D6A6D38}" destId="{E6B5328E-2699-C949-A854-0717A22A050D}" srcOrd="1" destOrd="0" parTransId="{F344E067-8980-7F47-BB54-387F2511C638}" sibTransId="{BFE97607-9B8F-8B4F-A07B-0DCAAA725594}"/>
    <dgm:cxn modelId="{E0B558EB-6980-BA46-81F2-38669DAF4A1C}" type="presOf" srcId="{4DED76F2-42CE-6745-8018-28813D6A6D38}" destId="{D375B3C5-A0AE-0B40-B72A-8990311247EB}" srcOrd="0" destOrd="0" presId="urn:microsoft.com/office/officeart/2005/8/layout/pyramid2"/>
    <dgm:cxn modelId="{2512FAF5-3ED6-2E4A-BF31-0C466A3682DE}" type="presOf" srcId="{E6B5328E-2699-C949-A854-0717A22A050D}" destId="{E34EAAC4-7527-244F-A98A-E88E69670537}" srcOrd="0" destOrd="0" presId="urn:microsoft.com/office/officeart/2005/8/layout/pyramid2"/>
    <dgm:cxn modelId="{556EB522-D184-994E-A75D-95E87D2CB4A7}" type="presParOf" srcId="{D375B3C5-A0AE-0B40-B72A-8990311247EB}" destId="{8484BC1F-E5F6-6D4F-A4CF-DBD7C9841C0B}" srcOrd="0" destOrd="0" presId="urn:microsoft.com/office/officeart/2005/8/layout/pyramid2"/>
    <dgm:cxn modelId="{B61594E0-9181-874A-9B25-0BF6E7813BF3}" type="presParOf" srcId="{D375B3C5-A0AE-0B40-B72A-8990311247EB}" destId="{E1A4FE32-FE0B-594F-B0DA-E0BA47574D39}" srcOrd="1" destOrd="0" presId="urn:microsoft.com/office/officeart/2005/8/layout/pyramid2"/>
    <dgm:cxn modelId="{A8831AC5-B360-7C45-AAFA-D80C3DBF9755}" type="presParOf" srcId="{E1A4FE32-FE0B-594F-B0DA-E0BA47574D39}" destId="{8A84A69D-5872-E741-9D4E-43BBE61E9035}" srcOrd="0" destOrd="0" presId="urn:microsoft.com/office/officeart/2005/8/layout/pyramid2"/>
    <dgm:cxn modelId="{A0A834E2-44B8-2246-9E3C-1961F430CC78}" type="presParOf" srcId="{E1A4FE32-FE0B-594F-B0DA-E0BA47574D39}" destId="{754E0688-717C-694B-AA34-A1D40B82A230}" srcOrd="1" destOrd="0" presId="urn:microsoft.com/office/officeart/2005/8/layout/pyramid2"/>
    <dgm:cxn modelId="{921CAB93-46B0-1245-96E9-6B5B377A7458}" type="presParOf" srcId="{E1A4FE32-FE0B-594F-B0DA-E0BA47574D39}" destId="{E34EAAC4-7527-244F-A98A-E88E69670537}" srcOrd="2" destOrd="0" presId="urn:microsoft.com/office/officeart/2005/8/layout/pyramid2"/>
    <dgm:cxn modelId="{32B033F4-8251-0C42-8510-77BFB5890471}" type="presParOf" srcId="{E1A4FE32-FE0B-594F-B0DA-E0BA47574D39}" destId="{3105D856-1650-6C47-8DEF-2EDFC5B5F54C}" srcOrd="3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E151413-B008-1145-8BE6-6F51ADA271CA}" type="doc">
      <dgm:prSet loTypeId="urn:microsoft.com/office/officeart/2005/8/layout/pyramid2" loCatId="" qsTypeId="urn:microsoft.com/office/officeart/2005/8/quickstyle/simple1" qsCatId="simple" csTypeId="urn:microsoft.com/office/officeart/2005/8/colors/accent1_2" csCatId="accent1" phldr="1"/>
      <dgm:spPr/>
    </dgm:pt>
    <dgm:pt modelId="{40BD489E-1CB6-5B4C-A659-60568B41641C}">
      <dgm:prSet phldrT="[Text]"/>
      <dgm:spPr/>
      <dgm:t>
        <a:bodyPr/>
        <a:lstStyle/>
        <a:p>
          <a:r>
            <a:rPr lang="en-US" dirty="0"/>
            <a:t>Not all schools take part, creating uneven development across Wales</a:t>
          </a:r>
        </a:p>
      </dgm:t>
    </dgm:pt>
    <dgm:pt modelId="{BA20E9FB-410A-3F42-8C14-CEE33A458C1E}" type="parTrans" cxnId="{01317B84-98D0-9547-826F-03B09B7B9A7A}">
      <dgm:prSet/>
      <dgm:spPr/>
      <dgm:t>
        <a:bodyPr/>
        <a:lstStyle/>
        <a:p>
          <a:endParaRPr lang="en-US"/>
        </a:p>
      </dgm:t>
    </dgm:pt>
    <dgm:pt modelId="{56D9F999-B8AE-AB44-B887-1A426E230645}" type="sibTrans" cxnId="{01317B84-98D0-9547-826F-03B09B7B9A7A}">
      <dgm:prSet/>
      <dgm:spPr/>
      <dgm:t>
        <a:bodyPr/>
        <a:lstStyle/>
        <a:p>
          <a:endParaRPr lang="en-US"/>
        </a:p>
      </dgm:t>
    </dgm:pt>
    <dgm:pt modelId="{945921F8-69FC-4C4F-89DB-F6B62E52F20D}">
      <dgm:prSet phldrT="[Text]"/>
      <dgm:spPr/>
      <dgm:t>
        <a:bodyPr/>
        <a:lstStyle/>
        <a:p>
          <a:r>
            <a:rPr lang="en-US" dirty="0"/>
            <a:t>Not all students get to take part in the competition, creating possibly creating a gap in skills</a:t>
          </a:r>
        </a:p>
      </dgm:t>
    </dgm:pt>
    <dgm:pt modelId="{7F34AD01-840C-5544-A4E4-218A1BB36D03}" type="parTrans" cxnId="{F1C4E4F2-5A87-314B-B333-F99B857CEC1A}">
      <dgm:prSet/>
      <dgm:spPr/>
      <dgm:t>
        <a:bodyPr/>
        <a:lstStyle/>
        <a:p>
          <a:endParaRPr lang="en-US"/>
        </a:p>
      </dgm:t>
    </dgm:pt>
    <dgm:pt modelId="{D5897FCB-6508-C94C-9FB8-E0173270029D}" type="sibTrans" cxnId="{F1C4E4F2-5A87-314B-B333-F99B857CEC1A}">
      <dgm:prSet/>
      <dgm:spPr/>
      <dgm:t>
        <a:bodyPr/>
        <a:lstStyle/>
        <a:p>
          <a:endParaRPr lang="en-US"/>
        </a:p>
      </dgm:t>
    </dgm:pt>
    <dgm:pt modelId="{CEE74CB0-ADBC-5042-9B8E-84BF862F1C01}" type="pres">
      <dgm:prSet presAssocID="{9E151413-B008-1145-8BE6-6F51ADA271CA}" presName="compositeShape" presStyleCnt="0">
        <dgm:presLayoutVars>
          <dgm:dir/>
          <dgm:resizeHandles/>
        </dgm:presLayoutVars>
      </dgm:prSet>
      <dgm:spPr/>
    </dgm:pt>
    <dgm:pt modelId="{0B5B1810-0906-574D-93A5-FD46EC4BEAFD}" type="pres">
      <dgm:prSet presAssocID="{9E151413-B008-1145-8BE6-6F51ADA271CA}" presName="pyramid" presStyleLbl="node1" presStyleIdx="0" presStyleCnt="1"/>
      <dgm:spPr>
        <a:solidFill>
          <a:srgbClr val="00B0F0"/>
        </a:solidFill>
      </dgm:spPr>
    </dgm:pt>
    <dgm:pt modelId="{7DB4CB1A-F756-EC47-B3FF-CA7A323C8964}" type="pres">
      <dgm:prSet presAssocID="{9E151413-B008-1145-8BE6-6F51ADA271CA}" presName="theList" presStyleCnt="0"/>
      <dgm:spPr/>
    </dgm:pt>
    <dgm:pt modelId="{19AD83EF-DDAF-4348-A03C-CFF4B878CAAD}" type="pres">
      <dgm:prSet presAssocID="{40BD489E-1CB6-5B4C-A659-60568B41641C}" presName="aNode" presStyleLbl="fgAcc1" presStyleIdx="0" presStyleCnt="2" custLinFactNeighborX="-96347" custLinFactNeighborY="25838">
        <dgm:presLayoutVars>
          <dgm:bulletEnabled val="1"/>
        </dgm:presLayoutVars>
      </dgm:prSet>
      <dgm:spPr/>
    </dgm:pt>
    <dgm:pt modelId="{0A6E2738-7A50-E447-A902-3DAD65AA7008}" type="pres">
      <dgm:prSet presAssocID="{40BD489E-1CB6-5B4C-A659-60568B41641C}" presName="aSpace" presStyleCnt="0"/>
      <dgm:spPr/>
    </dgm:pt>
    <dgm:pt modelId="{6F6A082D-B401-2B45-B1CB-0EEA033060CC}" type="pres">
      <dgm:prSet presAssocID="{945921F8-69FC-4C4F-89DB-F6B62E52F20D}" presName="aNode" presStyleLbl="fgAcc1" presStyleIdx="1" presStyleCnt="2" custLinFactNeighborX="-93594" custLinFactNeighborY="56430">
        <dgm:presLayoutVars>
          <dgm:bulletEnabled val="1"/>
        </dgm:presLayoutVars>
      </dgm:prSet>
      <dgm:spPr/>
    </dgm:pt>
    <dgm:pt modelId="{870B5B19-5957-3C4A-B7CC-22C63A661B63}" type="pres">
      <dgm:prSet presAssocID="{945921F8-69FC-4C4F-89DB-F6B62E52F20D}" presName="aSpace" presStyleCnt="0"/>
      <dgm:spPr/>
    </dgm:pt>
  </dgm:ptLst>
  <dgm:cxnLst>
    <dgm:cxn modelId="{5E2B9A44-D4F4-E34E-B107-51C55D870D99}" type="presOf" srcId="{9E151413-B008-1145-8BE6-6F51ADA271CA}" destId="{CEE74CB0-ADBC-5042-9B8E-84BF862F1C01}" srcOrd="0" destOrd="0" presId="urn:microsoft.com/office/officeart/2005/8/layout/pyramid2"/>
    <dgm:cxn modelId="{01317B84-98D0-9547-826F-03B09B7B9A7A}" srcId="{9E151413-B008-1145-8BE6-6F51ADA271CA}" destId="{40BD489E-1CB6-5B4C-A659-60568B41641C}" srcOrd="0" destOrd="0" parTransId="{BA20E9FB-410A-3F42-8C14-CEE33A458C1E}" sibTransId="{56D9F999-B8AE-AB44-B887-1A426E230645}"/>
    <dgm:cxn modelId="{A929DBEA-D7E7-1E4D-9305-1704C4961D12}" type="presOf" srcId="{945921F8-69FC-4C4F-89DB-F6B62E52F20D}" destId="{6F6A082D-B401-2B45-B1CB-0EEA033060CC}" srcOrd="0" destOrd="0" presId="urn:microsoft.com/office/officeart/2005/8/layout/pyramid2"/>
    <dgm:cxn modelId="{E4C598EE-EF67-DC4B-823B-91D7BAAF7ABA}" type="presOf" srcId="{40BD489E-1CB6-5B4C-A659-60568B41641C}" destId="{19AD83EF-DDAF-4348-A03C-CFF4B878CAAD}" srcOrd="0" destOrd="0" presId="urn:microsoft.com/office/officeart/2005/8/layout/pyramid2"/>
    <dgm:cxn modelId="{F1C4E4F2-5A87-314B-B333-F99B857CEC1A}" srcId="{9E151413-B008-1145-8BE6-6F51ADA271CA}" destId="{945921F8-69FC-4C4F-89DB-F6B62E52F20D}" srcOrd="1" destOrd="0" parTransId="{7F34AD01-840C-5544-A4E4-218A1BB36D03}" sibTransId="{D5897FCB-6508-C94C-9FB8-E0173270029D}"/>
    <dgm:cxn modelId="{D227C70A-664A-0443-82B9-EA84EA5011CA}" type="presParOf" srcId="{CEE74CB0-ADBC-5042-9B8E-84BF862F1C01}" destId="{0B5B1810-0906-574D-93A5-FD46EC4BEAFD}" srcOrd="0" destOrd="0" presId="urn:microsoft.com/office/officeart/2005/8/layout/pyramid2"/>
    <dgm:cxn modelId="{A1B2E3D8-3EFE-9749-9D12-3ED352509560}" type="presParOf" srcId="{CEE74CB0-ADBC-5042-9B8E-84BF862F1C01}" destId="{7DB4CB1A-F756-EC47-B3FF-CA7A323C8964}" srcOrd="1" destOrd="0" presId="urn:microsoft.com/office/officeart/2005/8/layout/pyramid2"/>
    <dgm:cxn modelId="{243FB9EE-A5EC-794A-A6E2-537971E9FF89}" type="presParOf" srcId="{7DB4CB1A-F756-EC47-B3FF-CA7A323C8964}" destId="{19AD83EF-DDAF-4348-A03C-CFF4B878CAAD}" srcOrd="0" destOrd="0" presId="urn:microsoft.com/office/officeart/2005/8/layout/pyramid2"/>
    <dgm:cxn modelId="{0D829553-368A-DC42-8BE7-9C18C6F3D4C4}" type="presParOf" srcId="{7DB4CB1A-F756-EC47-B3FF-CA7A323C8964}" destId="{0A6E2738-7A50-E447-A902-3DAD65AA7008}" srcOrd="1" destOrd="0" presId="urn:microsoft.com/office/officeart/2005/8/layout/pyramid2"/>
    <dgm:cxn modelId="{25D7301E-ED51-2941-AA9F-AB600FE8BFBC}" type="presParOf" srcId="{7DB4CB1A-F756-EC47-B3FF-CA7A323C8964}" destId="{6F6A082D-B401-2B45-B1CB-0EEA033060CC}" srcOrd="2" destOrd="0" presId="urn:microsoft.com/office/officeart/2005/8/layout/pyramid2"/>
    <dgm:cxn modelId="{C57CA6D8-D951-904A-8E33-8D2C13B69602}" type="presParOf" srcId="{7DB4CB1A-F756-EC47-B3FF-CA7A323C8964}" destId="{870B5B19-5957-3C4A-B7CC-22C63A661B63}" srcOrd="3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E66374F-E673-B84C-8141-07A1E25F3C1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8880E40-0E46-5842-8EA6-8BE3C78B5B81}">
      <dgm:prSet phldrT="[Text]"/>
      <dgm:spPr/>
      <dgm:t>
        <a:bodyPr/>
        <a:lstStyle/>
        <a:p>
          <a:r>
            <a:rPr lang="en-US" dirty="0"/>
            <a:t>Compulsory</a:t>
          </a:r>
        </a:p>
      </dgm:t>
    </dgm:pt>
    <dgm:pt modelId="{1E90436E-D37B-F04A-AFCF-A7F8380933C7}" type="parTrans" cxnId="{694212A7-3494-7546-986F-170412766A23}">
      <dgm:prSet/>
      <dgm:spPr/>
      <dgm:t>
        <a:bodyPr/>
        <a:lstStyle/>
        <a:p>
          <a:endParaRPr lang="en-US"/>
        </a:p>
      </dgm:t>
    </dgm:pt>
    <dgm:pt modelId="{7EB38B27-59B2-9B41-8571-51C6F8A98FA8}" type="sibTrans" cxnId="{694212A7-3494-7546-986F-170412766A23}">
      <dgm:prSet/>
      <dgm:spPr/>
      <dgm:t>
        <a:bodyPr/>
        <a:lstStyle/>
        <a:p>
          <a:endParaRPr lang="en-US"/>
        </a:p>
      </dgm:t>
    </dgm:pt>
    <dgm:pt modelId="{DCEB638D-5DA0-C64B-AD55-522C0A52A215}">
      <dgm:prSet phldrT="[Text]"/>
      <dgm:spPr/>
      <dgm:t>
        <a:bodyPr/>
        <a:lstStyle/>
        <a:p>
          <a:r>
            <a:rPr lang="en-US" dirty="0"/>
            <a:t>Ensure that all learners in Wales take part, as to avoid a gap in attainment and equal development across the country</a:t>
          </a:r>
        </a:p>
      </dgm:t>
    </dgm:pt>
    <dgm:pt modelId="{EF86776C-BCF1-A94D-BAE8-54BCDF4293C0}" type="parTrans" cxnId="{24C0924D-0E84-DB47-8B3E-9C1CC5BC1751}">
      <dgm:prSet/>
      <dgm:spPr/>
      <dgm:t>
        <a:bodyPr/>
        <a:lstStyle/>
        <a:p>
          <a:endParaRPr lang="en-US"/>
        </a:p>
      </dgm:t>
    </dgm:pt>
    <dgm:pt modelId="{F1973BD0-0EE6-CE43-833A-81E5AE293F0A}" type="sibTrans" cxnId="{24C0924D-0E84-DB47-8B3E-9C1CC5BC1751}">
      <dgm:prSet/>
      <dgm:spPr/>
      <dgm:t>
        <a:bodyPr/>
        <a:lstStyle/>
        <a:p>
          <a:endParaRPr lang="en-US"/>
        </a:p>
      </dgm:t>
    </dgm:pt>
    <dgm:pt modelId="{A579EA1B-3E65-A64C-A1EF-81B8C6E35D12}">
      <dgm:prSet phldrT="[Text]"/>
      <dgm:spPr/>
      <dgm:t>
        <a:bodyPr/>
        <a:lstStyle/>
        <a:p>
          <a:r>
            <a:rPr lang="en-US" dirty="0"/>
            <a:t>Inclusion</a:t>
          </a:r>
        </a:p>
      </dgm:t>
    </dgm:pt>
    <dgm:pt modelId="{7F0EB742-C102-634D-979B-63CEB37EB5FB}" type="parTrans" cxnId="{71C51B1E-C5BE-484E-915A-B777EADA45F5}">
      <dgm:prSet/>
      <dgm:spPr/>
      <dgm:t>
        <a:bodyPr/>
        <a:lstStyle/>
        <a:p>
          <a:endParaRPr lang="en-US"/>
        </a:p>
      </dgm:t>
    </dgm:pt>
    <dgm:pt modelId="{DB9C4782-431B-144F-B798-AF95BE6B5195}" type="sibTrans" cxnId="{71C51B1E-C5BE-484E-915A-B777EADA45F5}">
      <dgm:prSet/>
      <dgm:spPr/>
      <dgm:t>
        <a:bodyPr/>
        <a:lstStyle/>
        <a:p>
          <a:endParaRPr lang="en-US"/>
        </a:p>
      </dgm:t>
    </dgm:pt>
    <dgm:pt modelId="{88A94596-706E-6E45-A4A4-4C393835DD29}">
      <dgm:prSet phldrT="[Text]"/>
      <dgm:spPr/>
      <dgm:t>
        <a:bodyPr/>
        <a:lstStyle/>
        <a:p>
          <a:r>
            <a:rPr lang="en-US" dirty="0"/>
            <a:t>Allow every pupil a chance to compete within schools instead of small groups as this creates an unfair environment and again gaps in development </a:t>
          </a:r>
        </a:p>
      </dgm:t>
    </dgm:pt>
    <dgm:pt modelId="{02A92324-C0E7-B64C-B649-EFF82207C6F9}" type="parTrans" cxnId="{4FA2B411-B658-3F4E-87E6-919B8F041E88}">
      <dgm:prSet/>
      <dgm:spPr/>
      <dgm:t>
        <a:bodyPr/>
        <a:lstStyle/>
        <a:p>
          <a:endParaRPr lang="en-US"/>
        </a:p>
      </dgm:t>
    </dgm:pt>
    <dgm:pt modelId="{E4AE96FC-275D-E94F-8772-21D45F7E91D3}" type="sibTrans" cxnId="{4FA2B411-B658-3F4E-87E6-919B8F041E88}">
      <dgm:prSet/>
      <dgm:spPr/>
      <dgm:t>
        <a:bodyPr/>
        <a:lstStyle/>
        <a:p>
          <a:endParaRPr lang="en-US"/>
        </a:p>
      </dgm:t>
    </dgm:pt>
    <dgm:pt modelId="{27BD045B-7571-CA48-AAE8-FD9DF5841263}" type="pres">
      <dgm:prSet presAssocID="{6E66374F-E673-B84C-8141-07A1E25F3C15}" presName="linear" presStyleCnt="0">
        <dgm:presLayoutVars>
          <dgm:animLvl val="lvl"/>
          <dgm:resizeHandles val="exact"/>
        </dgm:presLayoutVars>
      </dgm:prSet>
      <dgm:spPr/>
    </dgm:pt>
    <dgm:pt modelId="{FC3FDBAE-9450-F548-AB63-042F28789EDC}" type="pres">
      <dgm:prSet presAssocID="{48880E40-0E46-5842-8EA6-8BE3C78B5B8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EAE8D95-C98E-C947-BF79-0FF54559D011}" type="pres">
      <dgm:prSet presAssocID="{48880E40-0E46-5842-8EA6-8BE3C78B5B81}" presName="childText" presStyleLbl="revTx" presStyleIdx="0" presStyleCnt="2">
        <dgm:presLayoutVars>
          <dgm:bulletEnabled val="1"/>
        </dgm:presLayoutVars>
      </dgm:prSet>
      <dgm:spPr/>
    </dgm:pt>
    <dgm:pt modelId="{DCECFC7E-05EC-A74D-BEEA-3F1B2808D861}" type="pres">
      <dgm:prSet presAssocID="{A579EA1B-3E65-A64C-A1EF-81B8C6E35D1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B420812-9A73-E140-B7C3-56ED12C7DB8A}" type="pres">
      <dgm:prSet presAssocID="{A579EA1B-3E65-A64C-A1EF-81B8C6E35D12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4FA2B411-B658-3F4E-87E6-919B8F041E88}" srcId="{A579EA1B-3E65-A64C-A1EF-81B8C6E35D12}" destId="{88A94596-706E-6E45-A4A4-4C393835DD29}" srcOrd="0" destOrd="0" parTransId="{02A92324-C0E7-B64C-B649-EFF82207C6F9}" sibTransId="{E4AE96FC-275D-E94F-8772-21D45F7E91D3}"/>
    <dgm:cxn modelId="{ACBD2519-71FA-DD45-B351-EC8C2EBF613D}" type="presOf" srcId="{A579EA1B-3E65-A64C-A1EF-81B8C6E35D12}" destId="{DCECFC7E-05EC-A74D-BEEA-3F1B2808D861}" srcOrd="0" destOrd="0" presId="urn:microsoft.com/office/officeart/2005/8/layout/vList2"/>
    <dgm:cxn modelId="{71C51B1E-C5BE-484E-915A-B777EADA45F5}" srcId="{6E66374F-E673-B84C-8141-07A1E25F3C15}" destId="{A579EA1B-3E65-A64C-A1EF-81B8C6E35D12}" srcOrd="1" destOrd="0" parTransId="{7F0EB742-C102-634D-979B-63CEB37EB5FB}" sibTransId="{DB9C4782-431B-144F-B798-AF95BE6B5195}"/>
    <dgm:cxn modelId="{4620F648-92D2-B44F-9874-11BBA36F7144}" type="presOf" srcId="{6E66374F-E673-B84C-8141-07A1E25F3C15}" destId="{27BD045B-7571-CA48-AAE8-FD9DF5841263}" srcOrd="0" destOrd="0" presId="urn:microsoft.com/office/officeart/2005/8/layout/vList2"/>
    <dgm:cxn modelId="{24C0924D-0E84-DB47-8B3E-9C1CC5BC1751}" srcId="{48880E40-0E46-5842-8EA6-8BE3C78B5B81}" destId="{DCEB638D-5DA0-C64B-AD55-522C0A52A215}" srcOrd="0" destOrd="0" parTransId="{EF86776C-BCF1-A94D-BAE8-54BCDF4293C0}" sibTransId="{F1973BD0-0EE6-CE43-833A-81E5AE293F0A}"/>
    <dgm:cxn modelId="{321B5B9F-1BDD-0743-BE25-B0A16E3C021E}" type="presOf" srcId="{48880E40-0E46-5842-8EA6-8BE3C78B5B81}" destId="{FC3FDBAE-9450-F548-AB63-042F28789EDC}" srcOrd="0" destOrd="0" presId="urn:microsoft.com/office/officeart/2005/8/layout/vList2"/>
    <dgm:cxn modelId="{694212A7-3494-7546-986F-170412766A23}" srcId="{6E66374F-E673-B84C-8141-07A1E25F3C15}" destId="{48880E40-0E46-5842-8EA6-8BE3C78B5B81}" srcOrd="0" destOrd="0" parTransId="{1E90436E-D37B-F04A-AFCF-A7F8380933C7}" sibTransId="{7EB38B27-59B2-9B41-8571-51C6F8A98FA8}"/>
    <dgm:cxn modelId="{100CBAC2-4F8E-A74F-A2E1-F2E10CCBCBDD}" type="presOf" srcId="{88A94596-706E-6E45-A4A4-4C393835DD29}" destId="{CB420812-9A73-E140-B7C3-56ED12C7DB8A}" srcOrd="0" destOrd="0" presId="urn:microsoft.com/office/officeart/2005/8/layout/vList2"/>
    <dgm:cxn modelId="{69FB9AEB-CAA6-9A4B-925D-1F62C0527BAA}" type="presOf" srcId="{DCEB638D-5DA0-C64B-AD55-522C0A52A215}" destId="{4EAE8D95-C98E-C947-BF79-0FF54559D011}" srcOrd="0" destOrd="0" presId="urn:microsoft.com/office/officeart/2005/8/layout/vList2"/>
    <dgm:cxn modelId="{462EAC38-9EAA-EF47-B63A-D7650CA4A78B}" type="presParOf" srcId="{27BD045B-7571-CA48-AAE8-FD9DF5841263}" destId="{FC3FDBAE-9450-F548-AB63-042F28789EDC}" srcOrd="0" destOrd="0" presId="urn:microsoft.com/office/officeart/2005/8/layout/vList2"/>
    <dgm:cxn modelId="{DD88E412-0D41-754F-A14A-754C33456E6C}" type="presParOf" srcId="{27BD045B-7571-CA48-AAE8-FD9DF5841263}" destId="{4EAE8D95-C98E-C947-BF79-0FF54559D011}" srcOrd="1" destOrd="0" presId="urn:microsoft.com/office/officeart/2005/8/layout/vList2"/>
    <dgm:cxn modelId="{A12FF7C3-ED1D-AC4E-B6E6-321A3590073F}" type="presParOf" srcId="{27BD045B-7571-CA48-AAE8-FD9DF5841263}" destId="{DCECFC7E-05EC-A74D-BEEA-3F1B2808D861}" srcOrd="2" destOrd="0" presId="urn:microsoft.com/office/officeart/2005/8/layout/vList2"/>
    <dgm:cxn modelId="{05275C8E-73C3-694D-9EA1-AC190E6F1D75}" type="presParOf" srcId="{27BD045B-7571-CA48-AAE8-FD9DF5841263}" destId="{CB420812-9A73-E140-B7C3-56ED12C7DB8A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226112-CDD2-1D4F-BFE8-2318F15370D5}">
      <dsp:nvSpPr>
        <dsp:cNvPr id="0" name=""/>
        <dsp:cNvSpPr/>
      </dsp:nvSpPr>
      <dsp:spPr>
        <a:xfrm>
          <a:off x="0" y="132129"/>
          <a:ext cx="3019844" cy="18119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Someone that has a need for achievement (Lowe and Marriott, 2006)</a:t>
          </a:r>
        </a:p>
      </dsp:txBody>
      <dsp:txXfrm>
        <a:off x="0" y="132129"/>
        <a:ext cx="3019844" cy="1811906"/>
      </dsp:txXfrm>
    </dsp:sp>
    <dsp:sp modelId="{5E4EC76A-7973-E34A-B8F5-9AE83545B118}">
      <dsp:nvSpPr>
        <dsp:cNvPr id="0" name=""/>
        <dsp:cNvSpPr/>
      </dsp:nvSpPr>
      <dsp:spPr>
        <a:xfrm>
          <a:off x="3163412" y="132129"/>
          <a:ext cx="3019844" cy="18119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Assertive and in control of their situations (Lowe and Marriott, 2006)</a:t>
          </a:r>
        </a:p>
      </dsp:txBody>
      <dsp:txXfrm>
        <a:off x="3163412" y="132129"/>
        <a:ext cx="3019844" cy="1811906"/>
      </dsp:txXfrm>
    </dsp:sp>
    <dsp:sp modelId="{1B1DA4C1-C5D6-9240-B387-FFDD2C490347}">
      <dsp:nvSpPr>
        <dsp:cNvPr id="0" name=""/>
        <dsp:cNvSpPr/>
      </dsp:nvSpPr>
      <dsp:spPr>
        <a:xfrm>
          <a:off x="0" y="2045406"/>
          <a:ext cx="2990280" cy="24331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Refer to their innovation and  creativity when faced with obstacles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 (Bolton and Thompson, 2003 </a:t>
          </a:r>
          <a:r>
            <a:rPr lang="en-US" sz="1600" i="1" kern="1200" dirty="0"/>
            <a:t>cited in </a:t>
          </a:r>
          <a:r>
            <a:rPr lang="en-US" sz="1600" i="0" kern="1200" dirty="0"/>
            <a:t>Lowe and Marriott</a:t>
          </a:r>
          <a:r>
            <a:rPr lang="en-US" sz="1600" kern="1200" dirty="0"/>
            <a:t>, 2003)</a:t>
          </a:r>
        </a:p>
      </dsp:txBody>
      <dsp:txXfrm>
        <a:off x="0" y="2045406"/>
        <a:ext cx="2990280" cy="2433100"/>
      </dsp:txXfrm>
    </dsp:sp>
    <dsp:sp modelId="{9967EB8F-5087-FC4E-A287-386B4B9F91AF}">
      <dsp:nvSpPr>
        <dsp:cNvPr id="0" name=""/>
        <dsp:cNvSpPr/>
      </dsp:nvSpPr>
      <dsp:spPr>
        <a:xfrm>
          <a:off x="3161178" y="2102173"/>
          <a:ext cx="3352238" cy="24946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Five Core Traits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Self – Confidence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Risk Taking Activity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Flexibility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Need for Achievement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Strong Desire to be Independent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(Meredith </a:t>
          </a:r>
          <a:r>
            <a:rPr lang="en-US" sz="1600" i="1" kern="1200" dirty="0"/>
            <a:t>et al,</a:t>
          </a:r>
          <a:r>
            <a:rPr lang="en-US" sz="1600" kern="1200" dirty="0"/>
            <a:t> 1982 </a:t>
          </a:r>
          <a:r>
            <a:rPr lang="en-US" sz="1600" i="1" kern="1200" dirty="0"/>
            <a:t>cited in </a:t>
          </a:r>
          <a:r>
            <a:rPr lang="en-US" sz="1600" i="0" kern="1200" dirty="0"/>
            <a:t>Lowe and Marriott, 2003</a:t>
          </a:r>
          <a:r>
            <a:rPr lang="en-US" sz="1600" kern="1200" dirty="0"/>
            <a:t>) </a:t>
          </a:r>
        </a:p>
      </dsp:txBody>
      <dsp:txXfrm>
        <a:off x="3161178" y="2102173"/>
        <a:ext cx="3352238" cy="24946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A29576-3524-9B47-9992-2648CE6EDE1F}">
      <dsp:nvSpPr>
        <dsp:cNvPr id="0" name=""/>
        <dsp:cNvSpPr/>
      </dsp:nvSpPr>
      <dsp:spPr>
        <a:xfrm>
          <a:off x="0" y="294115"/>
          <a:ext cx="4745843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984245-D704-434E-80D1-F83BE452B541}">
      <dsp:nvSpPr>
        <dsp:cNvPr id="0" name=""/>
        <dsp:cNvSpPr/>
      </dsp:nvSpPr>
      <dsp:spPr>
        <a:xfrm>
          <a:off x="237292" y="57955"/>
          <a:ext cx="3322090" cy="4723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5567" tIns="0" rIns="12556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Creativity </a:t>
          </a:r>
        </a:p>
      </dsp:txBody>
      <dsp:txXfrm>
        <a:off x="260349" y="81012"/>
        <a:ext cx="3275976" cy="426206"/>
      </dsp:txXfrm>
    </dsp:sp>
    <dsp:sp modelId="{95BF48C6-27C4-6341-9DBA-BFB251092FC3}">
      <dsp:nvSpPr>
        <dsp:cNvPr id="0" name=""/>
        <dsp:cNvSpPr/>
      </dsp:nvSpPr>
      <dsp:spPr>
        <a:xfrm>
          <a:off x="0" y="1019875"/>
          <a:ext cx="4745843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1108464"/>
              <a:satOff val="-191"/>
              <a:lumOff val="-196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24CB26-3131-7347-AB73-470AFB03E6EC}">
      <dsp:nvSpPr>
        <dsp:cNvPr id="0" name=""/>
        <dsp:cNvSpPr/>
      </dsp:nvSpPr>
      <dsp:spPr>
        <a:xfrm>
          <a:off x="237292" y="783715"/>
          <a:ext cx="3322090" cy="472320"/>
        </a:xfrm>
        <a:prstGeom prst="roundRect">
          <a:avLst/>
        </a:prstGeom>
        <a:gradFill rotWithShape="0">
          <a:gsLst>
            <a:gs pos="0">
              <a:schemeClr val="accent2">
                <a:hueOff val="1108464"/>
                <a:satOff val="-191"/>
                <a:lumOff val="-1961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2">
                <a:hueOff val="1108464"/>
                <a:satOff val="-191"/>
                <a:lumOff val="-1961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5567" tIns="0" rIns="12556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Problem Solving</a:t>
          </a:r>
        </a:p>
      </dsp:txBody>
      <dsp:txXfrm>
        <a:off x="260349" y="806772"/>
        <a:ext cx="3275976" cy="426206"/>
      </dsp:txXfrm>
    </dsp:sp>
    <dsp:sp modelId="{43285CCC-66AB-D645-AE58-BE60E373CDA3}">
      <dsp:nvSpPr>
        <dsp:cNvPr id="0" name=""/>
        <dsp:cNvSpPr/>
      </dsp:nvSpPr>
      <dsp:spPr>
        <a:xfrm>
          <a:off x="0" y="1745635"/>
          <a:ext cx="4745843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2216927"/>
              <a:satOff val="-381"/>
              <a:lumOff val="-392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1B458B-B9B8-B843-B2A3-353BBF85D573}">
      <dsp:nvSpPr>
        <dsp:cNvPr id="0" name=""/>
        <dsp:cNvSpPr/>
      </dsp:nvSpPr>
      <dsp:spPr>
        <a:xfrm>
          <a:off x="237292" y="1509475"/>
          <a:ext cx="3322090" cy="472320"/>
        </a:xfrm>
        <a:prstGeom prst="roundRect">
          <a:avLst/>
        </a:prstGeom>
        <a:gradFill rotWithShape="0">
          <a:gsLst>
            <a:gs pos="0">
              <a:schemeClr val="accent2">
                <a:hueOff val="2216927"/>
                <a:satOff val="-381"/>
                <a:lumOff val="-3922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2">
                <a:hueOff val="2216927"/>
                <a:satOff val="-381"/>
                <a:lumOff val="-3922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5567" tIns="0" rIns="12556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Working in a Team</a:t>
          </a:r>
        </a:p>
      </dsp:txBody>
      <dsp:txXfrm>
        <a:off x="260349" y="1532532"/>
        <a:ext cx="3275976" cy="426206"/>
      </dsp:txXfrm>
    </dsp:sp>
    <dsp:sp modelId="{275640AB-7D77-2945-8664-44620000AF87}">
      <dsp:nvSpPr>
        <dsp:cNvPr id="0" name=""/>
        <dsp:cNvSpPr/>
      </dsp:nvSpPr>
      <dsp:spPr>
        <a:xfrm>
          <a:off x="0" y="2471395"/>
          <a:ext cx="4745843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3325391"/>
              <a:satOff val="-572"/>
              <a:lumOff val="-588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6A3B8E-669E-1840-BB22-7D391029FB63}">
      <dsp:nvSpPr>
        <dsp:cNvPr id="0" name=""/>
        <dsp:cNvSpPr/>
      </dsp:nvSpPr>
      <dsp:spPr>
        <a:xfrm>
          <a:off x="237292" y="2235235"/>
          <a:ext cx="3322090" cy="472320"/>
        </a:xfrm>
        <a:prstGeom prst="roundRect">
          <a:avLst/>
        </a:prstGeom>
        <a:gradFill rotWithShape="0">
          <a:gsLst>
            <a:gs pos="0">
              <a:schemeClr val="accent2">
                <a:hueOff val="3325391"/>
                <a:satOff val="-572"/>
                <a:lumOff val="-5882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2">
                <a:hueOff val="3325391"/>
                <a:satOff val="-572"/>
                <a:lumOff val="-5882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5567" tIns="0" rIns="12556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Presenting</a:t>
          </a:r>
        </a:p>
      </dsp:txBody>
      <dsp:txXfrm>
        <a:off x="260349" y="2258292"/>
        <a:ext cx="3275976" cy="426206"/>
      </dsp:txXfrm>
    </dsp:sp>
    <dsp:sp modelId="{95A0AEDE-7A82-CB45-BC72-9C63D5061C66}">
      <dsp:nvSpPr>
        <dsp:cNvPr id="0" name=""/>
        <dsp:cNvSpPr/>
      </dsp:nvSpPr>
      <dsp:spPr>
        <a:xfrm>
          <a:off x="0" y="3197155"/>
          <a:ext cx="4745843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4433855"/>
              <a:satOff val="-762"/>
              <a:lumOff val="-784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1E343D-0AFD-7D4C-98B4-FA5209C7B748}">
      <dsp:nvSpPr>
        <dsp:cNvPr id="0" name=""/>
        <dsp:cNvSpPr/>
      </dsp:nvSpPr>
      <dsp:spPr>
        <a:xfrm>
          <a:off x="237292" y="2960995"/>
          <a:ext cx="3322090" cy="472320"/>
        </a:xfrm>
        <a:prstGeom prst="roundRect">
          <a:avLst/>
        </a:prstGeom>
        <a:gradFill rotWithShape="0">
          <a:gsLst>
            <a:gs pos="0">
              <a:schemeClr val="accent2">
                <a:hueOff val="4433855"/>
                <a:satOff val="-762"/>
                <a:lumOff val="-7843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2">
                <a:hueOff val="4433855"/>
                <a:satOff val="-762"/>
                <a:lumOff val="-7843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5567" tIns="0" rIns="12556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Listening and Understanding </a:t>
          </a:r>
        </a:p>
      </dsp:txBody>
      <dsp:txXfrm>
        <a:off x="260349" y="2984052"/>
        <a:ext cx="3275976" cy="426206"/>
      </dsp:txXfrm>
    </dsp:sp>
    <dsp:sp modelId="{455B1DA9-A8F8-B242-A5AA-3FF542D3AB33}">
      <dsp:nvSpPr>
        <dsp:cNvPr id="0" name=""/>
        <dsp:cNvSpPr/>
      </dsp:nvSpPr>
      <dsp:spPr>
        <a:xfrm>
          <a:off x="0" y="3922916"/>
          <a:ext cx="4745843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5542319"/>
              <a:satOff val="-953"/>
              <a:lumOff val="-980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CBCE40-6107-F645-903A-091B893B8507}">
      <dsp:nvSpPr>
        <dsp:cNvPr id="0" name=""/>
        <dsp:cNvSpPr/>
      </dsp:nvSpPr>
      <dsp:spPr>
        <a:xfrm>
          <a:off x="237292" y="3686756"/>
          <a:ext cx="3322090" cy="472320"/>
        </a:xfrm>
        <a:prstGeom prst="roundRect">
          <a:avLst/>
        </a:prstGeom>
        <a:gradFill rotWithShape="0">
          <a:gsLst>
            <a:gs pos="0">
              <a:schemeClr val="accent2">
                <a:hueOff val="5542319"/>
                <a:satOff val="-953"/>
                <a:lumOff val="-9804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2">
                <a:hueOff val="5542319"/>
                <a:satOff val="-953"/>
                <a:lumOff val="-9804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5567" tIns="0" rIns="12556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Staying Positive </a:t>
          </a:r>
        </a:p>
      </dsp:txBody>
      <dsp:txXfrm>
        <a:off x="260349" y="3709813"/>
        <a:ext cx="3275976" cy="4262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8F5F63-1DCD-7F45-8E7D-4000D76A9FEA}">
      <dsp:nvSpPr>
        <dsp:cNvPr id="0" name=""/>
        <dsp:cNvSpPr/>
      </dsp:nvSpPr>
      <dsp:spPr>
        <a:xfrm>
          <a:off x="0" y="84027"/>
          <a:ext cx="5955658" cy="1196909"/>
        </a:xfrm>
        <a:prstGeom prst="roundRect">
          <a:avLst/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dirty="0"/>
            <a:t>Increase Employability </a:t>
          </a:r>
          <a:r>
            <a:rPr lang="en-US" sz="1600" kern="1200" dirty="0"/>
            <a:t>(Jacquelyn et al, 2018)</a:t>
          </a:r>
        </a:p>
      </dsp:txBody>
      <dsp:txXfrm>
        <a:off x="58428" y="142455"/>
        <a:ext cx="5838802" cy="1080053"/>
      </dsp:txXfrm>
    </dsp:sp>
    <dsp:sp modelId="{F7CE01C4-2C84-E64E-9336-1813AF48804D}">
      <dsp:nvSpPr>
        <dsp:cNvPr id="0" name=""/>
        <dsp:cNvSpPr/>
      </dsp:nvSpPr>
      <dsp:spPr>
        <a:xfrm>
          <a:off x="0" y="1280937"/>
          <a:ext cx="5955658" cy="176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092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/>
            <a:t>The skills obtained through initiatives like enterprise troopers increase the likelihood of employability for young learners in the future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400" kern="1200" dirty="0"/>
        </a:p>
      </dsp:txBody>
      <dsp:txXfrm>
        <a:off x="0" y="1280937"/>
        <a:ext cx="5955658" cy="1764675"/>
      </dsp:txXfrm>
    </dsp:sp>
    <dsp:sp modelId="{FC3C9823-9AA7-3C41-B6DA-42FFC102B1D7}">
      <dsp:nvSpPr>
        <dsp:cNvPr id="0" name=""/>
        <dsp:cNvSpPr/>
      </dsp:nvSpPr>
      <dsp:spPr>
        <a:xfrm>
          <a:off x="0" y="3045612"/>
          <a:ext cx="5955658" cy="1196909"/>
        </a:xfrm>
        <a:prstGeom prst="roundRect">
          <a:avLst/>
        </a:prstGeom>
        <a:solidFill>
          <a:schemeClr val="accent3">
            <a:shade val="80000"/>
            <a:hueOff val="-302930"/>
            <a:satOff val="-10580"/>
            <a:lumOff val="269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Socially Responsible, engaged citizens </a:t>
          </a:r>
          <a:r>
            <a:rPr lang="en-US" sz="1600" kern="1200" dirty="0"/>
            <a:t>(Jacquelyn et al, 2018)</a:t>
          </a:r>
        </a:p>
      </dsp:txBody>
      <dsp:txXfrm>
        <a:off x="58428" y="3104040"/>
        <a:ext cx="5838802" cy="1080053"/>
      </dsp:txXfrm>
    </dsp:sp>
    <dsp:sp modelId="{DD2E7462-E932-2148-B303-C919D7665CEF}">
      <dsp:nvSpPr>
        <dsp:cNvPr id="0" name=""/>
        <dsp:cNvSpPr/>
      </dsp:nvSpPr>
      <dsp:spPr>
        <a:xfrm>
          <a:off x="0" y="4242522"/>
          <a:ext cx="5955658" cy="1058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092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/>
            <a:t>Enterprise Troopers allows young learners to develop into socially responsible adults </a:t>
          </a:r>
        </a:p>
      </dsp:txBody>
      <dsp:txXfrm>
        <a:off x="0" y="4242522"/>
        <a:ext cx="5955658" cy="105880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8ADEA2-5815-4741-8229-6EFAD4062AB0}">
      <dsp:nvSpPr>
        <dsp:cNvPr id="0" name=""/>
        <dsp:cNvSpPr/>
      </dsp:nvSpPr>
      <dsp:spPr>
        <a:xfrm>
          <a:off x="0" y="0"/>
          <a:ext cx="6495819" cy="1273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>
              <a:solidFill>
                <a:srgbClr val="00B0F0"/>
              </a:solidFill>
            </a:rPr>
            <a:t>Engaging</a:t>
          </a:r>
          <a:endParaRPr lang="en-US" sz="21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 dirty="0"/>
            <a:t> Promoting entrepreneurship and its value.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 dirty="0"/>
            <a:t>Develop young people and help create opportunities for them</a:t>
          </a:r>
        </a:p>
      </dsp:txBody>
      <dsp:txXfrm>
        <a:off x="1426529" y="0"/>
        <a:ext cx="5069289" cy="1273653"/>
      </dsp:txXfrm>
    </dsp:sp>
    <dsp:sp modelId="{A407B87F-8E06-E145-91A1-AE9B06F130CB}">
      <dsp:nvSpPr>
        <dsp:cNvPr id="0" name=""/>
        <dsp:cNvSpPr/>
      </dsp:nvSpPr>
      <dsp:spPr>
        <a:xfrm>
          <a:off x="127365" y="127365"/>
          <a:ext cx="1299163" cy="101892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4000" b="-1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DCA310-5157-4F4C-A319-C1241E839C7C}">
      <dsp:nvSpPr>
        <dsp:cNvPr id="0" name=""/>
        <dsp:cNvSpPr/>
      </dsp:nvSpPr>
      <dsp:spPr>
        <a:xfrm>
          <a:off x="0" y="1401018"/>
          <a:ext cx="6495819" cy="1273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>
              <a:solidFill>
                <a:srgbClr val="00B0F0"/>
              </a:solidFill>
            </a:rPr>
            <a:t>Empowering</a:t>
          </a:r>
          <a:endParaRPr lang="en-US" sz="21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 dirty="0"/>
            <a:t>Providing the opportunities for young learners to become more entrepreneurial</a:t>
          </a:r>
        </a:p>
      </dsp:txBody>
      <dsp:txXfrm>
        <a:off x="1426529" y="1401018"/>
        <a:ext cx="5069289" cy="1273653"/>
      </dsp:txXfrm>
    </dsp:sp>
    <dsp:sp modelId="{B6FD35F3-B5E2-8544-BE80-C4717121D893}">
      <dsp:nvSpPr>
        <dsp:cNvPr id="0" name=""/>
        <dsp:cNvSpPr/>
      </dsp:nvSpPr>
      <dsp:spPr>
        <a:xfrm>
          <a:off x="127365" y="1528384"/>
          <a:ext cx="1299163" cy="101892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000" b="-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A84D8E-5DC0-504F-BE39-AFA3256AC471}">
      <dsp:nvSpPr>
        <dsp:cNvPr id="0" name=""/>
        <dsp:cNvSpPr/>
      </dsp:nvSpPr>
      <dsp:spPr>
        <a:xfrm>
          <a:off x="0" y="2802037"/>
          <a:ext cx="6495819" cy="1273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>
              <a:solidFill>
                <a:srgbClr val="00B0F0"/>
              </a:solidFill>
            </a:rPr>
            <a:t>Supporting</a:t>
          </a:r>
          <a:endParaRPr lang="en-US" sz="21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 dirty="0"/>
            <a:t>Young people to create and grow businesses</a:t>
          </a:r>
        </a:p>
      </dsp:txBody>
      <dsp:txXfrm>
        <a:off x="1426529" y="2802037"/>
        <a:ext cx="5069289" cy="1273653"/>
      </dsp:txXfrm>
    </dsp:sp>
    <dsp:sp modelId="{12BDD6BC-2303-3743-B4DB-673CA116F43A}">
      <dsp:nvSpPr>
        <dsp:cNvPr id="0" name=""/>
        <dsp:cNvSpPr/>
      </dsp:nvSpPr>
      <dsp:spPr>
        <a:xfrm>
          <a:off x="127365" y="2929402"/>
          <a:ext cx="1299163" cy="101892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0" r="-60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0DD37E-3B3F-8245-A13E-57893754F228}">
      <dsp:nvSpPr>
        <dsp:cNvPr id="0" name=""/>
        <dsp:cNvSpPr/>
      </dsp:nvSpPr>
      <dsp:spPr>
        <a:xfrm>
          <a:off x="0" y="0"/>
          <a:ext cx="4492733" cy="44927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5A9BC40-F9FA-D84A-87EF-6ABA62F89A3F}">
      <dsp:nvSpPr>
        <dsp:cNvPr id="0" name=""/>
        <dsp:cNvSpPr/>
      </dsp:nvSpPr>
      <dsp:spPr>
        <a:xfrm>
          <a:off x="2246366" y="0"/>
          <a:ext cx="9518911" cy="4492733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Successful Futures </a:t>
          </a:r>
        </a:p>
      </dsp:txBody>
      <dsp:txXfrm>
        <a:off x="2246366" y="0"/>
        <a:ext cx="4759455" cy="1347823"/>
      </dsp:txXfrm>
    </dsp:sp>
    <dsp:sp modelId="{534FE6BC-41BC-9740-BBE6-B464772B768A}">
      <dsp:nvSpPr>
        <dsp:cNvPr id="0" name=""/>
        <dsp:cNvSpPr/>
      </dsp:nvSpPr>
      <dsp:spPr>
        <a:xfrm>
          <a:off x="786229" y="1347823"/>
          <a:ext cx="2920274" cy="29202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6E15483-1EE2-BE4C-B0D3-363CBE3C3456}">
      <dsp:nvSpPr>
        <dsp:cNvPr id="0" name=""/>
        <dsp:cNvSpPr/>
      </dsp:nvSpPr>
      <dsp:spPr>
        <a:xfrm>
          <a:off x="2246366" y="1347823"/>
          <a:ext cx="9518911" cy="2920274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Qualified for Life </a:t>
          </a:r>
        </a:p>
      </dsp:txBody>
      <dsp:txXfrm>
        <a:off x="2246366" y="1347823"/>
        <a:ext cx="4759455" cy="1347818"/>
      </dsp:txXfrm>
    </dsp:sp>
    <dsp:sp modelId="{01307B6D-F5C6-BC47-87B7-95B2BE7CF1BC}">
      <dsp:nvSpPr>
        <dsp:cNvPr id="0" name=""/>
        <dsp:cNvSpPr/>
      </dsp:nvSpPr>
      <dsp:spPr>
        <a:xfrm>
          <a:off x="1572457" y="2695641"/>
          <a:ext cx="1347818" cy="134781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04A2F39-FAF9-9141-B5CB-FBF834E20D15}">
      <dsp:nvSpPr>
        <dsp:cNvPr id="0" name=""/>
        <dsp:cNvSpPr/>
      </dsp:nvSpPr>
      <dsp:spPr>
        <a:xfrm>
          <a:off x="2246366" y="2695641"/>
          <a:ext cx="9518911" cy="1347818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LNF (Literacy and Numeracy Framework)</a:t>
          </a:r>
        </a:p>
      </dsp:txBody>
      <dsp:txXfrm>
        <a:off x="2246366" y="2695641"/>
        <a:ext cx="4759455" cy="1347818"/>
      </dsp:txXfrm>
    </dsp:sp>
    <dsp:sp modelId="{0B8A8F02-2BF5-FD4E-8ECC-436F9F2B0F7B}">
      <dsp:nvSpPr>
        <dsp:cNvPr id="0" name=""/>
        <dsp:cNvSpPr/>
      </dsp:nvSpPr>
      <dsp:spPr>
        <a:xfrm>
          <a:off x="7005822" y="0"/>
          <a:ext cx="4759455" cy="1347823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Graham Donaldson (2015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Government Report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Highlights the importance of the development of skills and confident learners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Aligns with Enterprise Troopers and validates importance </a:t>
          </a:r>
        </a:p>
      </dsp:txBody>
      <dsp:txXfrm>
        <a:off x="7005822" y="0"/>
        <a:ext cx="4759455" cy="1347823"/>
      </dsp:txXfrm>
    </dsp:sp>
    <dsp:sp modelId="{4EE581AA-555B-1946-876F-27225496D164}">
      <dsp:nvSpPr>
        <dsp:cNvPr id="0" name=""/>
        <dsp:cNvSpPr/>
      </dsp:nvSpPr>
      <dsp:spPr>
        <a:xfrm>
          <a:off x="7005822" y="1347823"/>
          <a:ext cx="4759455" cy="1347818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Review of curriculum and Assessment in Wales (2015)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Key part of the review recognised the need for enterprising, creative contributors that are prepared for life and work (Welsh Government, 2014)</a:t>
          </a:r>
        </a:p>
      </dsp:txBody>
      <dsp:txXfrm>
        <a:off x="7005822" y="1347823"/>
        <a:ext cx="4759455" cy="1347818"/>
      </dsp:txXfrm>
    </dsp:sp>
    <dsp:sp modelId="{140A469E-571B-B649-9724-FE36CE750A66}">
      <dsp:nvSpPr>
        <dsp:cNvPr id="0" name=""/>
        <dsp:cNvSpPr/>
      </dsp:nvSpPr>
      <dsp:spPr>
        <a:xfrm>
          <a:off x="7005822" y="2695641"/>
          <a:ext cx="4759455" cy="1347818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Framework for teachers to embed literacy and numeracy into every subject (Welsh Government, 2014)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 dirty="0"/>
            <a:t>Links with Enterprise Troopers as business plans require, reading, writing, number and data analysis </a:t>
          </a:r>
        </a:p>
      </dsp:txBody>
      <dsp:txXfrm>
        <a:off x="7005822" y="2695641"/>
        <a:ext cx="4759455" cy="13478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A6FAEA-F518-4E4E-AFDD-46EADF0A49C6}">
      <dsp:nvSpPr>
        <dsp:cNvPr id="0" name=""/>
        <dsp:cNvSpPr/>
      </dsp:nvSpPr>
      <dsp:spPr>
        <a:xfrm>
          <a:off x="5644811" y="1732412"/>
          <a:ext cx="4919808" cy="5752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8044"/>
              </a:lnTo>
              <a:lnTo>
                <a:pt x="4919808" y="398044"/>
              </a:lnTo>
              <a:lnTo>
                <a:pt x="4919808" y="57528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40179A-91E1-0D4D-8ED0-BED9A4295D1F}">
      <dsp:nvSpPr>
        <dsp:cNvPr id="0" name=""/>
        <dsp:cNvSpPr/>
      </dsp:nvSpPr>
      <dsp:spPr>
        <a:xfrm>
          <a:off x="5644811" y="1732412"/>
          <a:ext cx="2624311" cy="5752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8044"/>
              </a:lnTo>
              <a:lnTo>
                <a:pt x="2624311" y="398044"/>
              </a:lnTo>
              <a:lnTo>
                <a:pt x="2624311" y="57528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20723DD-8CE1-0C4F-85A5-9AE615A7698A}">
      <dsp:nvSpPr>
        <dsp:cNvPr id="0" name=""/>
        <dsp:cNvSpPr/>
      </dsp:nvSpPr>
      <dsp:spPr>
        <a:xfrm>
          <a:off x="5644811" y="1732412"/>
          <a:ext cx="116068" cy="5628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5615"/>
              </a:lnTo>
              <a:lnTo>
                <a:pt x="116068" y="385615"/>
              </a:lnTo>
              <a:lnTo>
                <a:pt x="116068" y="56285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58004C-0A40-6644-A751-0216FCC4ADC2}">
      <dsp:nvSpPr>
        <dsp:cNvPr id="0" name=""/>
        <dsp:cNvSpPr/>
      </dsp:nvSpPr>
      <dsp:spPr>
        <a:xfrm>
          <a:off x="3265456" y="1732412"/>
          <a:ext cx="2379355" cy="562859"/>
        </a:xfrm>
        <a:custGeom>
          <a:avLst/>
          <a:gdLst/>
          <a:ahLst/>
          <a:cxnLst/>
          <a:rect l="0" t="0" r="0" b="0"/>
          <a:pathLst>
            <a:path>
              <a:moveTo>
                <a:pt x="2379355" y="0"/>
              </a:moveTo>
              <a:lnTo>
                <a:pt x="2379355" y="385615"/>
              </a:lnTo>
              <a:lnTo>
                <a:pt x="0" y="385615"/>
              </a:lnTo>
              <a:lnTo>
                <a:pt x="0" y="56285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A6EEB7-EE57-EE44-B8B0-FD3319BC4432}">
      <dsp:nvSpPr>
        <dsp:cNvPr id="0" name=""/>
        <dsp:cNvSpPr/>
      </dsp:nvSpPr>
      <dsp:spPr>
        <a:xfrm>
          <a:off x="906506" y="1732412"/>
          <a:ext cx="4738305" cy="548328"/>
        </a:xfrm>
        <a:custGeom>
          <a:avLst/>
          <a:gdLst/>
          <a:ahLst/>
          <a:cxnLst/>
          <a:rect l="0" t="0" r="0" b="0"/>
          <a:pathLst>
            <a:path>
              <a:moveTo>
                <a:pt x="4738305" y="0"/>
              </a:moveTo>
              <a:lnTo>
                <a:pt x="4738305" y="371085"/>
              </a:lnTo>
              <a:lnTo>
                <a:pt x="0" y="371085"/>
              </a:lnTo>
              <a:lnTo>
                <a:pt x="0" y="54832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AD9729-4B9C-CA42-9BE6-95381401825D}">
      <dsp:nvSpPr>
        <dsp:cNvPr id="0" name=""/>
        <dsp:cNvSpPr/>
      </dsp:nvSpPr>
      <dsp:spPr>
        <a:xfrm>
          <a:off x="4594728" y="196521"/>
          <a:ext cx="2100165" cy="153589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C7A47D-A109-E949-97AA-910A09B4834F}">
      <dsp:nvSpPr>
        <dsp:cNvPr id="0" name=""/>
        <dsp:cNvSpPr/>
      </dsp:nvSpPr>
      <dsp:spPr>
        <a:xfrm>
          <a:off x="4807314" y="398478"/>
          <a:ext cx="2100165" cy="153589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Through developing their own business strategy young learners are able to </a:t>
          </a:r>
        </a:p>
      </dsp:txBody>
      <dsp:txXfrm>
        <a:off x="4852299" y="443463"/>
        <a:ext cx="2010195" cy="1445921"/>
      </dsp:txXfrm>
    </dsp:sp>
    <dsp:sp modelId="{44E0E15C-0B24-5141-A33F-913F9E5DFC20}">
      <dsp:nvSpPr>
        <dsp:cNvPr id="0" name=""/>
        <dsp:cNvSpPr/>
      </dsp:nvSpPr>
      <dsp:spPr>
        <a:xfrm>
          <a:off x="-84571" y="2280741"/>
          <a:ext cx="1982154" cy="151467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D77D13-93B7-8448-8AE1-F8D28EEF7519}">
      <dsp:nvSpPr>
        <dsp:cNvPr id="0" name=""/>
        <dsp:cNvSpPr/>
      </dsp:nvSpPr>
      <dsp:spPr>
        <a:xfrm>
          <a:off x="128014" y="2482698"/>
          <a:ext cx="1982154" cy="15146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Reflect on their own strengths and weaknesses (Big Ideas Wales, 2016) </a:t>
          </a:r>
        </a:p>
      </dsp:txBody>
      <dsp:txXfrm>
        <a:off x="172377" y="2527061"/>
        <a:ext cx="1893428" cy="1425952"/>
      </dsp:txXfrm>
    </dsp:sp>
    <dsp:sp modelId="{73593DE1-F55C-8846-ACAD-B621925C0B16}">
      <dsp:nvSpPr>
        <dsp:cNvPr id="0" name=""/>
        <dsp:cNvSpPr/>
      </dsp:nvSpPr>
      <dsp:spPr>
        <a:xfrm>
          <a:off x="2210848" y="2295272"/>
          <a:ext cx="2109215" cy="151713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6EC22A-FBED-034A-80A5-57F7815037B5}">
      <dsp:nvSpPr>
        <dsp:cNvPr id="0" name=""/>
        <dsp:cNvSpPr/>
      </dsp:nvSpPr>
      <dsp:spPr>
        <a:xfrm>
          <a:off x="2423434" y="2497229"/>
          <a:ext cx="2109215" cy="151713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Be confident and put forward their ideas with a positive attitude (Big Ideas Wales, 2016) </a:t>
          </a:r>
        </a:p>
      </dsp:txBody>
      <dsp:txXfrm>
        <a:off x="2467869" y="2541664"/>
        <a:ext cx="2020345" cy="1428262"/>
      </dsp:txXfrm>
    </dsp:sp>
    <dsp:sp modelId="{95650808-ED28-1F40-AEC0-7677833FCC03}">
      <dsp:nvSpPr>
        <dsp:cNvPr id="0" name=""/>
        <dsp:cNvSpPr/>
      </dsp:nvSpPr>
      <dsp:spPr>
        <a:xfrm>
          <a:off x="4670618" y="2295272"/>
          <a:ext cx="2180523" cy="181566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4C7CD-0BAA-EE4E-BC8B-9ED3A8F421AF}">
      <dsp:nvSpPr>
        <dsp:cNvPr id="0" name=""/>
        <dsp:cNvSpPr/>
      </dsp:nvSpPr>
      <dsp:spPr>
        <a:xfrm>
          <a:off x="4883204" y="2497229"/>
          <a:ext cx="2180523" cy="18156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Work as a team, and develop interpersonal skills, as well as getting used to negotiating within a group (Big Ideas Wales, 2016)</a:t>
          </a:r>
        </a:p>
      </dsp:txBody>
      <dsp:txXfrm>
        <a:off x="4936383" y="2550408"/>
        <a:ext cx="2074165" cy="1709307"/>
      </dsp:txXfrm>
    </dsp:sp>
    <dsp:sp modelId="{C3E34FD1-7F2C-5740-A863-1C46EE5360A6}">
      <dsp:nvSpPr>
        <dsp:cNvPr id="0" name=""/>
        <dsp:cNvSpPr/>
      </dsp:nvSpPr>
      <dsp:spPr>
        <a:xfrm>
          <a:off x="7226588" y="2307701"/>
          <a:ext cx="2085069" cy="182958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264182-43E8-CD4A-8E60-39F103E81D62}">
      <dsp:nvSpPr>
        <dsp:cNvPr id="0" name=""/>
        <dsp:cNvSpPr/>
      </dsp:nvSpPr>
      <dsp:spPr>
        <a:xfrm>
          <a:off x="7439174" y="2509658"/>
          <a:ext cx="2085069" cy="18295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Develop problem solving skills and given opportunity to become creative, innovative and imaginative (Big Ideas Wales, 2016)</a:t>
          </a:r>
        </a:p>
      </dsp:txBody>
      <dsp:txXfrm>
        <a:off x="7492761" y="2563245"/>
        <a:ext cx="1977895" cy="1722414"/>
      </dsp:txXfrm>
    </dsp:sp>
    <dsp:sp modelId="{C1B6D8C7-8C27-3F49-9957-56500F34DA99}">
      <dsp:nvSpPr>
        <dsp:cNvPr id="0" name=""/>
        <dsp:cNvSpPr/>
      </dsp:nvSpPr>
      <dsp:spPr>
        <a:xfrm>
          <a:off x="9713527" y="2307701"/>
          <a:ext cx="1702184" cy="204571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C497F9-050F-3B46-8C4F-992D8F87317B}">
      <dsp:nvSpPr>
        <dsp:cNvPr id="0" name=""/>
        <dsp:cNvSpPr/>
      </dsp:nvSpPr>
      <dsp:spPr>
        <a:xfrm>
          <a:off x="9926113" y="2509658"/>
          <a:ext cx="1702184" cy="20457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9975968" y="2559513"/>
        <a:ext cx="1602474" cy="19460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84BC1F-E5F6-6D4F-A4CF-DBD7C9841C0B}">
      <dsp:nvSpPr>
        <dsp:cNvPr id="0" name=""/>
        <dsp:cNvSpPr/>
      </dsp:nvSpPr>
      <dsp:spPr>
        <a:xfrm>
          <a:off x="264136" y="0"/>
          <a:ext cx="3598863" cy="3598863"/>
        </a:xfrm>
        <a:prstGeom prst="triangle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84A69D-5872-E741-9D4E-43BBE61E9035}">
      <dsp:nvSpPr>
        <dsp:cNvPr id="0" name=""/>
        <dsp:cNvSpPr/>
      </dsp:nvSpPr>
      <dsp:spPr>
        <a:xfrm>
          <a:off x="2078791" y="360237"/>
          <a:ext cx="2339260" cy="127928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Allows young learners to develop their transferrable skills and increase employability</a:t>
          </a:r>
        </a:p>
      </dsp:txBody>
      <dsp:txXfrm>
        <a:off x="2141240" y="422686"/>
        <a:ext cx="2214362" cy="1154385"/>
      </dsp:txXfrm>
    </dsp:sp>
    <dsp:sp modelId="{E34EAAC4-7527-244F-A98A-E88E69670537}">
      <dsp:nvSpPr>
        <dsp:cNvPr id="0" name=""/>
        <dsp:cNvSpPr/>
      </dsp:nvSpPr>
      <dsp:spPr>
        <a:xfrm>
          <a:off x="2078791" y="1799431"/>
          <a:ext cx="2339260" cy="127928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Aligns with the current educational policy for Wales e.g. Qualified for life, successful futures</a:t>
          </a:r>
        </a:p>
      </dsp:txBody>
      <dsp:txXfrm>
        <a:off x="2141240" y="1861880"/>
        <a:ext cx="2214362" cy="115438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5B1810-0906-574D-93A5-FD46EC4BEAFD}">
      <dsp:nvSpPr>
        <dsp:cNvPr id="0" name=""/>
        <dsp:cNvSpPr/>
      </dsp:nvSpPr>
      <dsp:spPr>
        <a:xfrm>
          <a:off x="335023" y="0"/>
          <a:ext cx="3598863" cy="3598863"/>
        </a:xfrm>
        <a:prstGeom prst="triangle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AD83EF-DDAF-4348-A03C-CFF4B878CAAD}">
      <dsp:nvSpPr>
        <dsp:cNvPr id="0" name=""/>
        <dsp:cNvSpPr/>
      </dsp:nvSpPr>
      <dsp:spPr>
        <a:xfrm>
          <a:off x="0" y="401555"/>
          <a:ext cx="2339260" cy="127928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Not all schools take part, creating uneven development across Wales</a:t>
          </a:r>
        </a:p>
      </dsp:txBody>
      <dsp:txXfrm>
        <a:off x="62449" y="464004"/>
        <a:ext cx="2214362" cy="1154385"/>
      </dsp:txXfrm>
    </dsp:sp>
    <dsp:sp modelId="{6F6A082D-B401-2B45-B1CB-0EEA033060CC}">
      <dsp:nvSpPr>
        <dsp:cNvPr id="0" name=""/>
        <dsp:cNvSpPr/>
      </dsp:nvSpPr>
      <dsp:spPr>
        <a:xfrm>
          <a:off x="0" y="1889668"/>
          <a:ext cx="2339260" cy="127928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Not all students get to take part in the competition, creating possibly creating a gap in skills</a:t>
          </a:r>
        </a:p>
      </dsp:txBody>
      <dsp:txXfrm>
        <a:off x="62449" y="1952117"/>
        <a:ext cx="2214362" cy="115438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3FDBAE-9450-F548-AB63-042F28789EDC}">
      <dsp:nvSpPr>
        <dsp:cNvPr id="0" name=""/>
        <dsp:cNvSpPr/>
      </dsp:nvSpPr>
      <dsp:spPr>
        <a:xfrm>
          <a:off x="0" y="13419"/>
          <a:ext cx="10921285" cy="725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Compulsory</a:t>
          </a:r>
        </a:p>
      </dsp:txBody>
      <dsp:txXfrm>
        <a:off x="35411" y="48830"/>
        <a:ext cx="10850463" cy="654577"/>
      </dsp:txXfrm>
    </dsp:sp>
    <dsp:sp modelId="{4EAE8D95-C98E-C947-BF79-0FF54559D011}">
      <dsp:nvSpPr>
        <dsp:cNvPr id="0" name=""/>
        <dsp:cNvSpPr/>
      </dsp:nvSpPr>
      <dsp:spPr>
        <a:xfrm>
          <a:off x="0" y="738819"/>
          <a:ext cx="10921285" cy="721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6751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/>
            <a:t>Ensure that all learners in Wales take part, as to avoid a gap in attainment and equal development across the country</a:t>
          </a:r>
        </a:p>
      </dsp:txBody>
      <dsp:txXfrm>
        <a:off x="0" y="738819"/>
        <a:ext cx="10921285" cy="721912"/>
      </dsp:txXfrm>
    </dsp:sp>
    <dsp:sp modelId="{DCECFC7E-05EC-A74D-BEEA-3F1B2808D861}">
      <dsp:nvSpPr>
        <dsp:cNvPr id="0" name=""/>
        <dsp:cNvSpPr/>
      </dsp:nvSpPr>
      <dsp:spPr>
        <a:xfrm>
          <a:off x="0" y="1460731"/>
          <a:ext cx="10921285" cy="725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Inclusion</a:t>
          </a:r>
        </a:p>
      </dsp:txBody>
      <dsp:txXfrm>
        <a:off x="35411" y="1496142"/>
        <a:ext cx="10850463" cy="654577"/>
      </dsp:txXfrm>
    </dsp:sp>
    <dsp:sp modelId="{CB420812-9A73-E140-B7C3-56ED12C7DB8A}">
      <dsp:nvSpPr>
        <dsp:cNvPr id="0" name=""/>
        <dsp:cNvSpPr/>
      </dsp:nvSpPr>
      <dsp:spPr>
        <a:xfrm>
          <a:off x="0" y="2186131"/>
          <a:ext cx="10921285" cy="1058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6751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/>
            <a:t>Allow every pupil a chance to compete within schools instead of small groups as this creates an unfair environment and again gaps in development </a:t>
          </a:r>
        </a:p>
      </dsp:txBody>
      <dsp:txXfrm>
        <a:off x="0" y="2186131"/>
        <a:ext cx="10921285" cy="10588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6440F5-45F0-AD4A-9CCA-D7CE366EBBBA}" type="datetimeFigureOut">
              <a:rPr lang="en-US" smtClean="0"/>
              <a:t>3/15/18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6C1C82-B8C1-544A-B897-0DB59DB9C3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038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tiff"/><Relationship Id="rId3" Type="http://schemas.openxmlformats.org/officeDocument/2006/relationships/image" Target="../media/image2.png"/><Relationship Id="rId7" Type="http://schemas.openxmlformats.org/officeDocument/2006/relationships/image" Target="../media/image8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tiff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3.png"/><Relationship Id="rId9" Type="http://schemas.microsoft.com/office/2007/relationships/diagramDrawing" Target="../diagrams/drawing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4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image" Target="../media/image3.png"/><Relationship Id="rId9" Type="http://schemas.microsoft.com/office/2007/relationships/diagramDrawing" Target="../diagrams/drawing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3.png"/><Relationship Id="rId9" Type="http://schemas.microsoft.com/office/2007/relationships/diagramDrawing" Target="../diagrams/drawing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cgathering.org/wp-content/uploads/sites/5/2014/02/emPOWERing-Logo-300x253.gif" TargetMode="External"/><Relationship Id="rId2" Type="http://schemas.openxmlformats.org/officeDocument/2006/relationships/hyperlink" Target="http://enterprisetroopers.com/wp-content/uploads/2016/10/curriculum-100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llaborationdudley.files.wordpress.com/2012/11/engaging-together-logo.jpg" TargetMode="External"/><Relationship Id="rId5" Type="http://schemas.openxmlformats.org/officeDocument/2006/relationships/hyperlink" Target="https://businesswales.gov.wales/bigideas/" TargetMode="External"/><Relationship Id="rId4" Type="http://schemas.openxmlformats.org/officeDocument/2006/relationships/hyperlink" Target="http://enterprisetroopers.com/teacher-zon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DB71C54-63C1-4B83-8324-BBCEC579C98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D15D940-E187-4030-B313-FDC84AE67B1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3046" y="0"/>
            <a:ext cx="406895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6E38F34-66D8-4203-B16C-14AC202484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8968085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2983E1-A55B-0446-AC21-A981D3D563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1286929"/>
            <a:ext cx="7674983" cy="4284129"/>
          </a:xfrm>
        </p:spPr>
        <p:txBody>
          <a:bodyPr anchor="ctr">
            <a:normAutofit/>
          </a:bodyPr>
          <a:lstStyle/>
          <a:p>
            <a:r>
              <a:rPr lang="en-US" sz="8000"/>
              <a:t>Entrepreneurial Education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036D98-A4F1-824E-9C85-797DE0BE68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92902" y="1286929"/>
            <a:ext cx="2216031" cy="4284129"/>
          </a:xfrm>
        </p:spPr>
        <p:txBody>
          <a:bodyPr anchor="ctr">
            <a:normAutofit/>
          </a:bodyPr>
          <a:lstStyle/>
          <a:p>
            <a:pPr algn="l"/>
            <a:r>
              <a:rPr lang="en-US" sz="2800">
                <a:solidFill>
                  <a:srgbClr val="FFFFFF"/>
                </a:solidFill>
              </a:rPr>
              <a:t>Lewis Keen </a:t>
            </a:r>
          </a:p>
          <a:p>
            <a:pPr algn="l"/>
            <a:r>
              <a:rPr lang="en-US" sz="2800">
                <a:solidFill>
                  <a:srgbClr val="FFFFFF"/>
                </a:solidFill>
              </a:rPr>
              <a:t>P148069</a:t>
            </a:r>
          </a:p>
        </p:txBody>
      </p:sp>
    </p:spTree>
    <p:extLst>
      <p:ext uri="{BB962C8B-B14F-4D97-AF65-F5344CB8AC3E}">
        <p14:creationId xmlns:p14="http://schemas.microsoft.com/office/powerpoint/2010/main" val="1245471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979F40-3A44-4CCB-9EB7-F8318BCE576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5291D39-6B03-4BB5-BFC6-CBF11E90BFD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FD071FA-0514-4371-9568-86216A1F465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211DDA4-E7B5-4325-A844-B7F59B084BA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D58E222-6309-4F79-AC20-9D3C69CD9B1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4327AB5-7CE5-8A44-9400-7903E81208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0788" y="1834166"/>
            <a:ext cx="6269479" cy="4286756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C565A0-782D-C84F-B342-83E0E39E5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>
            <a:normAutofit/>
          </a:bodyPr>
          <a:lstStyle/>
          <a:p>
            <a:r>
              <a:rPr lang="en-US" sz="24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75CBCF-45D6-B84D-97AA-1DF06D76B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3656289" cy="3599316"/>
          </a:xfrm>
        </p:spPr>
        <p:txBody>
          <a:bodyPr>
            <a:normAutofit/>
          </a:bodyPr>
          <a:lstStyle/>
          <a:p>
            <a:r>
              <a:rPr lang="en-US" sz="2000" b="1" dirty="0"/>
              <a:t>Entrepreneurial Education </a:t>
            </a:r>
          </a:p>
          <a:p>
            <a:r>
              <a:rPr lang="en-US" sz="2000" b="1" dirty="0"/>
              <a:t>What is an entrepreneur?</a:t>
            </a:r>
          </a:p>
          <a:p>
            <a:r>
              <a:rPr lang="en-US" sz="2000" b="1" dirty="0"/>
              <a:t>What skills are associated with entrepreneur?</a:t>
            </a:r>
          </a:p>
          <a:p>
            <a:r>
              <a:rPr lang="en-US" sz="2000" b="1" dirty="0"/>
              <a:t>Enterprise Troopers </a:t>
            </a:r>
          </a:p>
          <a:p>
            <a:r>
              <a:rPr lang="en-US" sz="2000" b="1" dirty="0"/>
              <a:t>How does this initiative encourage entrepreneurial thinking</a:t>
            </a:r>
            <a:r>
              <a:rPr lang="en-US" sz="1400" b="1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BB33E7-502E-D94A-AE9F-0B47D2671510}"/>
              </a:ext>
            </a:extLst>
          </p:cNvPr>
          <p:cNvSpPr txBox="1"/>
          <p:nvPr/>
        </p:nvSpPr>
        <p:spPr>
          <a:xfrm>
            <a:off x="5514023" y="6194591"/>
            <a:ext cx="276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enterprisetroopers.com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A12A37-FC6C-0741-A925-841CBE2084C4}"/>
              </a:ext>
            </a:extLst>
          </p:cNvPr>
          <p:cNvSpPr txBox="1"/>
          <p:nvPr/>
        </p:nvSpPr>
        <p:spPr>
          <a:xfrm>
            <a:off x="5370490" y="154545"/>
            <a:ext cx="617507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What is Entrepreneurship? “The capacity and willingness to develop, organize and manage a business venture along with any of it’s risks to make a profit. The most obvious example of entrepreneurship is starting a new business” (Web Finance </a:t>
            </a:r>
            <a:r>
              <a:rPr lang="en-US" b="1" dirty="0" err="1"/>
              <a:t>Inc</a:t>
            </a:r>
            <a:r>
              <a:rPr lang="en-US" b="1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2061976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FECAD23-900F-4F1B-A441-6A68749F88D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7943801-CAEC-4F98-9332-2A4D9128463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A233090-6C39-4F59-8A0F-86F011A7EEE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84DCAA0-4BF1-4FB9-97BA-D6BA630419A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BC2FEA5-B399-458A-8393-E06CE40DB89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166226-B537-214C-9B20-9B06D5CB6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US" dirty="0"/>
              <a:t>What is Enterprise Troopers?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36BD2-AC9D-E04D-9C12-72497A396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6423211" cy="4292527"/>
          </a:xfrm>
        </p:spPr>
        <p:txBody>
          <a:bodyPr>
            <a:noAutofit/>
          </a:bodyPr>
          <a:lstStyle/>
          <a:p>
            <a:r>
              <a:rPr lang="en-US" sz="2000" b="1" dirty="0"/>
              <a:t>Component of Big Ideas Wales (Big Ideas Wales, 2016)</a:t>
            </a:r>
          </a:p>
          <a:p>
            <a:r>
              <a:rPr lang="en-US" sz="2000" b="1" dirty="0"/>
              <a:t>Develops entrepreneurial skills in a practical way</a:t>
            </a:r>
          </a:p>
          <a:p>
            <a:r>
              <a:rPr lang="en-US" sz="2000" b="1" dirty="0"/>
              <a:t>Foundation Phase – Key Stage 2</a:t>
            </a:r>
          </a:p>
          <a:p>
            <a:r>
              <a:rPr lang="en-US" sz="2000" b="1" dirty="0"/>
              <a:t>Enterprise troopers represent each stage of the ACRO model (Big Ideas Wales, 2016)</a:t>
            </a:r>
          </a:p>
          <a:p>
            <a:r>
              <a:rPr lang="en-US" sz="2000" b="1" dirty="0"/>
              <a:t>Tasks Teams from schools to plan and implement their own business ideas </a:t>
            </a:r>
          </a:p>
          <a:p>
            <a:r>
              <a:rPr lang="en-US" sz="2000" b="1" dirty="0"/>
              <a:t>Ideas are judged by professionals with a variety of achievements possible</a:t>
            </a:r>
          </a:p>
          <a:p>
            <a:r>
              <a:rPr lang="en-US" sz="2000" b="1" dirty="0"/>
              <a:t>Develops the transferrable skills associated with entrepreneurs (Big Ideas Wales, 2016)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4D2776-7434-554F-A15E-C751349984A3}"/>
              </a:ext>
            </a:extLst>
          </p:cNvPr>
          <p:cNvSpPr txBox="1"/>
          <p:nvPr/>
        </p:nvSpPr>
        <p:spPr>
          <a:xfrm>
            <a:off x="8196223" y="171928"/>
            <a:ext cx="3920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ACRO MODEL (BIG IDEAS WALES, 2016)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6176411-3004-AC4E-995F-7F9E768380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7050" y="4785967"/>
            <a:ext cx="3920150" cy="2023013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E0B3FAF-32CA-144A-961F-80908726BF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68145" y="2863661"/>
            <a:ext cx="1904861" cy="179306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C9B4E17-8BCB-AD4D-B6E4-5D528B56B3F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67050" y="2887957"/>
            <a:ext cx="2109267" cy="174447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1029C7E-2310-FD48-888F-570C9DDB31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64355" y="1014011"/>
            <a:ext cx="1968500" cy="167551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537684F-5B44-B34F-90AA-D8BC4852B8B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06536" y="990187"/>
            <a:ext cx="2101850" cy="1791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20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7A5F8-CE05-2F47-88C0-7F8CB4B197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An Entrepreneur? And What Transferrable Skills Do They Possess?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1536004-6D3D-EA48-8D41-59CF79087C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09114803"/>
              </p:ext>
            </p:extLst>
          </p:nvPr>
        </p:nvGraphicFramePr>
        <p:xfrm>
          <a:off x="103030" y="2079938"/>
          <a:ext cx="7225048" cy="4610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1447FD2-FDD9-EA44-BB1E-C69D5C926E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57066851"/>
              </p:ext>
            </p:extLst>
          </p:nvPr>
        </p:nvGraphicFramePr>
        <p:xfrm>
          <a:off x="7328078" y="2193221"/>
          <a:ext cx="4745843" cy="4384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68212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100D021-ED8E-4951-8376-73996A82CD4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6FE219C-22F7-4734-B3C1-28E70390CE1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F2EC4B6-5524-4806-8575-59DB6B8F81C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D50BBC6-5944-49AE-A819-558AB05AB17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2E428D-A109-43BE-8AC2-C83EF031EF7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DBCB3D0-62EC-4D8A-A9E7-991AF662DC1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2C758D7-9BCC-44AD-98FB-A68CA52677F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A890917F-0A64-4C0A-91F8-E4F6BE6AB85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938C8E05-3629-4B19-A965-0C926F9DE4F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9044F20B-3F79-4BBD-A9B8-33672B6A4A8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1C89854-A6BB-8B4D-B2D2-1B537BDDF0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03458608"/>
              </p:ext>
            </p:extLst>
          </p:nvPr>
        </p:nvGraphicFramePr>
        <p:xfrm>
          <a:off x="5437509" y="777860"/>
          <a:ext cx="5955658" cy="5385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023D46A-6376-4C45-B206-BE51979BCB72}"/>
              </a:ext>
            </a:extLst>
          </p:cNvPr>
          <p:cNvSpPr txBox="1"/>
          <p:nvPr/>
        </p:nvSpPr>
        <p:spPr>
          <a:xfrm>
            <a:off x="213360" y="2115504"/>
            <a:ext cx="4572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Why Are Transferrable Skills Important ?</a:t>
            </a:r>
          </a:p>
        </p:txBody>
      </p:sp>
    </p:spTree>
    <p:extLst>
      <p:ext uri="{BB962C8B-B14F-4D97-AF65-F5344CB8AC3E}">
        <p14:creationId xmlns:p14="http://schemas.microsoft.com/office/powerpoint/2010/main" val="3619047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FC2F6-1DE2-994B-A6C1-129ABBD38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Youth Entrepreneurship Strategy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1174B6-5680-3B48-9F09-3956B52D44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5763" y="2143126"/>
            <a:ext cx="3929062" cy="4557712"/>
          </a:xfrm>
        </p:spPr>
        <p:txBody>
          <a:bodyPr/>
          <a:lstStyle/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Wingdings" pitchFamily="2" charset="2"/>
              <a:buChar char="§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A3DDBE-7D3E-584C-B586-4A4383FE14EB}"/>
              </a:ext>
            </a:extLst>
          </p:cNvPr>
          <p:cNvSpPr txBox="1"/>
          <p:nvPr/>
        </p:nvSpPr>
        <p:spPr>
          <a:xfrm>
            <a:off x="353023" y="2143126"/>
            <a:ext cx="515913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B0F0"/>
                </a:solidFill>
              </a:rPr>
              <a:t>Government Strategy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Youth Entrepreneurship Strategy (YES)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B0F0"/>
                </a:solidFill>
              </a:rPr>
              <a:t>Aims to improve entrepreneurial skills and attitudes in people aged 5-25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Improve confidence and encourage aspirations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B0F0"/>
                </a:solidFill>
              </a:rPr>
              <a:t>Relies on the collaboration of partners e.g. Big Ideas Wales, Enterprise Troopers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Draws together a variety of dimensions from the Welsh governments economic and education policies (Young Wales, 2010)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B0F0"/>
                </a:solidFill>
              </a:rPr>
              <a:t>Made in collaboration with Department for Economy, Science and Transport (DES&amp;T) and the Department for Education and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solidFill>
                <a:srgbClr val="0070C0"/>
              </a:solidFill>
            </a:endParaRPr>
          </a:p>
          <a:p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7F25D0F-8E39-EB46-BFB7-B9D9E9F30161}"/>
              </a:ext>
            </a:extLst>
          </p:cNvPr>
          <p:cNvSpPr txBox="1"/>
          <p:nvPr/>
        </p:nvSpPr>
        <p:spPr>
          <a:xfrm>
            <a:off x="8035198" y="6317689"/>
            <a:ext cx="2757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Welsh Government, 2018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2112216E-3439-5746-8B81-2C8724C6BD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793178"/>
              </p:ext>
            </p:extLst>
          </p:nvPr>
        </p:nvGraphicFramePr>
        <p:xfrm>
          <a:off x="5544899" y="2241998"/>
          <a:ext cx="6495819" cy="4075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6772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Picture 84">
            <a:extLst>
              <a:ext uri="{FF2B5EF4-FFF2-40B4-BE49-F238E27FC236}">
                <a16:creationId xmlns:a16="http://schemas.microsoft.com/office/drawing/2014/main" id="{8100D021-ED8E-4951-8376-73996A82CD4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7" name="Picture 86">
            <a:extLst>
              <a:ext uri="{FF2B5EF4-FFF2-40B4-BE49-F238E27FC236}">
                <a16:creationId xmlns:a16="http://schemas.microsoft.com/office/drawing/2014/main" id="{46FE219C-22F7-4734-B3C1-28E70390CE1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9" name="Picture 88">
            <a:extLst>
              <a:ext uri="{FF2B5EF4-FFF2-40B4-BE49-F238E27FC236}">
                <a16:creationId xmlns:a16="http://schemas.microsoft.com/office/drawing/2014/main" id="{EF2EC4B6-5524-4806-8575-59DB6B8F81C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1" name="Rectangle 90">
            <a:extLst>
              <a:ext uri="{FF2B5EF4-FFF2-40B4-BE49-F238E27FC236}">
                <a16:creationId xmlns:a16="http://schemas.microsoft.com/office/drawing/2014/main" id="{AD50BBC6-5944-49AE-A819-558AB05AB17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4F2E428D-A109-43BE-8AC2-C83EF031EF7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3C43D5-28A5-8F45-B350-991E1D25E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Education for Life </a:t>
            </a:r>
            <a:endParaRPr lang="en-US" dirty="0"/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2340385E-D1BE-E040-B29C-29E40E5D26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17224250"/>
              </p:ext>
            </p:extLst>
          </p:nvPr>
        </p:nvGraphicFramePr>
        <p:xfrm>
          <a:off x="167640" y="2121426"/>
          <a:ext cx="11765279" cy="44927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123147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Picture 96">
            <a:extLst>
              <a:ext uri="{FF2B5EF4-FFF2-40B4-BE49-F238E27FC236}">
                <a16:creationId xmlns:a16="http://schemas.microsoft.com/office/drawing/2014/main" id="{8100D021-ED8E-4951-8376-73996A82CD4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9" name="Picture 98">
            <a:extLst>
              <a:ext uri="{FF2B5EF4-FFF2-40B4-BE49-F238E27FC236}">
                <a16:creationId xmlns:a16="http://schemas.microsoft.com/office/drawing/2014/main" id="{46FE219C-22F7-4734-B3C1-28E70390CE1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01" name="Picture 100">
            <a:extLst>
              <a:ext uri="{FF2B5EF4-FFF2-40B4-BE49-F238E27FC236}">
                <a16:creationId xmlns:a16="http://schemas.microsoft.com/office/drawing/2014/main" id="{EF2EC4B6-5524-4806-8575-59DB6B8F81C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3" name="Rectangle 102">
            <a:extLst>
              <a:ext uri="{FF2B5EF4-FFF2-40B4-BE49-F238E27FC236}">
                <a16:creationId xmlns:a16="http://schemas.microsoft.com/office/drawing/2014/main" id="{AD50BBC6-5944-49AE-A819-558AB05AB17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4F2E428D-A109-43BE-8AC2-C83EF031EF7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AE1D34-0A76-3742-A4FC-4E4CD3C26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How Does Enterprise Troopers Encourage Entrepreneurial Thinking?</a:t>
            </a:r>
          </a:p>
        </p:txBody>
      </p:sp>
      <p:graphicFrame>
        <p:nvGraphicFramePr>
          <p:cNvPr id="92" name="Content Placeholder 7">
            <a:extLst>
              <a:ext uri="{FF2B5EF4-FFF2-40B4-BE49-F238E27FC236}">
                <a16:creationId xmlns:a16="http://schemas.microsoft.com/office/drawing/2014/main" id="{6998CCC5-29CC-4A1C-AFEC-6A7394EE94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3160887"/>
              </p:ext>
            </p:extLst>
          </p:nvPr>
        </p:nvGraphicFramePr>
        <p:xfrm>
          <a:off x="103031" y="1977794"/>
          <a:ext cx="11977352" cy="4770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07A36D51-0D06-CE42-939D-8FF9CCA99C1E}"/>
              </a:ext>
            </a:extLst>
          </p:cNvPr>
          <p:cNvSpPr txBox="1"/>
          <p:nvPr/>
        </p:nvSpPr>
        <p:spPr>
          <a:xfrm>
            <a:off x="10097036" y="4507606"/>
            <a:ext cx="151970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b="1" dirty="0">
                <a:solidFill>
                  <a:schemeClr val="bg1"/>
                </a:solidFill>
              </a:rPr>
              <a:t>Allows for creation, collaboration, resilience and is a discovery driven process (Patel and Mehta, 2016)</a:t>
            </a:r>
          </a:p>
        </p:txBody>
      </p:sp>
    </p:spTree>
    <p:extLst>
      <p:ext uri="{BB962C8B-B14F-4D97-AF65-F5344CB8AC3E}">
        <p14:creationId xmlns:p14="http://schemas.microsoft.com/office/powerpoint/2010/main" val="542506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6BFA6-E503-2A4E-A2FD-F5660C7C8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Positives and Negatives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CBB3907-4F0E-9647-B644-E185E3912F9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222885047"/>
              </p:ext>
            </p:extLst>
          </p:nvPr>
        </p:nvGraphicFramePr>
        <p:xfrm>
          <a:off x="789839" y="2992120"/>
          <a:ext cx="4697412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B93DEA2-EEB6-E447-AB06-D29DCC17724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29248235"/>
              </p:ext>
            </p:extLst>
          </p:nvPr>
        </p:nvGraphicFramePr>
        <p:xfrm>
          <a:off x="7047981" y="2992119"/>
          <a:ext cx="4808739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FFB4FE8-BBEE-924A-9B15-25672D8E300F}"/>
              </a:ext>
            </a:extLst>
          </p:cNvPr>
          <p:cNvSpPr txBox="1"/>
          <p:nvPr/>
        </p:nvSpPr>
        <p:spPr>
          <a:xfrm>
            <a:off x="2266681" y="2421228"/>
            <a:ext cx="216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Positives</a:t>
            </a:r>
            <a:r>
              <a:rPr lang="en-US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E82514D-BC8D-234C-BBBC-0EF96A0A4336}"/>
              </a:ext>
            </a:extLst>
          </p:cNvPr>
          <p:cNvSpPr txBox="1"/>
          <p:nvPr/>
        </p:nvSpPr>
        <p:spPr>
          <a:xfrm>
            <a:off x="8641725" y="2485622"/>
            <a:ext cx="2472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Negatives </a:t>
            </a:r>
          </a:p>
        </p:txBody>
      </p:sp>
    </p:spTree>
    <p:extLst>
      <p:ext uri="{BB962C8B-B14F-4D97-AF65-F5344CB8AC3E}">
        <p14:creationId xmlns:p14="http://schemas.microsoft.com/office/powerpoint/2010/main" val="3723058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12174-73C4-C24F-B676-32174CE8A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Future Recommendations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AA69281-0E53-7E41-91D7-71924D0699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2610901"/>
              </p:ext>
            </p:extLst>
          </p:nvPr>
        </p:nvGraphicFramePr>
        <p:xfrm>
          <a:off x="680321" y="2292439"/>
          <a:ext cx="10921285" cy="32583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2240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76C192E-9F3F-3941-8270-19DD6D06E282}"/>
              </a:ext>
            </a:extLst>
          </p:cNvPr>
          <p:cNvSpPr/>
          <p:nvPr/>
        </p:nvSpPr>
        <p:spPr>
          <a:xfrm>
            <a:off x="494026" y="2967335"/>
            <a:ext cx="112039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Thanks 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 Listening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2751791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8E773-F403-8245-BEA2-2F4C4804B7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1D7B6-DC52-BA4A-88F3-2BFFCB3494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10997017" cy="4521127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/>
              <a:t>BusinessDictionary.com</a:t>
            </a:r>
            <a:r>
              <a:rPr lang="en-GB" dirty="0"/>
              <a:t>. (2018). </a:t>
            </a:r>
            <a:r>
              <a:rPr lang="en-GB" i="1" dirty="0"/>
              <a:t>Read the full definition.</a:t>
            </a:r>
            <a:r>
              <a:rPr lang="en-GB" dirty="0"/>
              <a:t>. [online] Available at: http://</a:t>
            </a:r>
            <a:r>
              <a:rPr lang="en-GB" dirty="0" err="1"/>
              <a:t>www.businessdictionary.com</a:t>
            </a:r>
            <a:r>
              <a:rPr lang="en-GB" dirty="0"/>
              <a:t>/definition/</a:t>
            </a:r>
            <a:r>
              <a:rPr lang="en-GB" dirty="0" err="1"/>
              <a:t>entrepreneurship.html</a:t>
            </a:r>
            <a:r>
              <a:rPr lang="en-GB" dirty="0"/>
              <a:t> [Accessed 14 Mar. 2018].</a:t>
            </a:r>
          </a:p>
          <a:p>
            <a:r>
              <a:rPr lang="en-GB" dirty="0" err="1"/>
              <a:t>Businesswales.gov.wales</a:t>
            </a:r>
            <a:r>
              <a:rPr lang="en-GB" dirty="0"/>
              <a:t>. (2018). </a:t>
            </a:r>
            <a:r>
              <a:rPr lang="en-GB" i="1" dirty="0"/>
              <a:t>Understanding Entrepreneurship - The ACRO Model | Big Ideas Wales</a:t>
            </a:r>
            <a:r>
              <a:rPr lang="en-GB" dirty="0"/>
              <a:t>. [online] Available at: https://</a:t>
            </a:r>
            <a:r>
              <a:rPr lang="en-GB" dirty="0" err="1"/>
              <a:t>businesswales.gov.wales</a:t>
            </a:r>
            <a:r>
              <a:rPr lang="en-GB" dirty="0"/>
              <a:t>/</a:t>
            </a:r>
            <a:r>
              <a:rPr lang="en-GB" dirty="0" err="1"/>
              <a:t>bigideas</a:t>
            </a:r>
            <a:r>
              <a:rPr lang="en-GB" dirty="0"/>
              <a:t>/understanding-entrepreneurship-acro-model [Accessed 14 Mar. 2018].</a:t>
            </a:r>
          </a:p>
          <a:p>
            <a:r>
              <a:rPr lang="en-GB" dirty="0" err="1"/>
              <a:t>Enterprisetroopers.com</a:t>
            </a:r>
            <a:r>
              <a:rPr lang="en-GB" dirty="0"/>
              <a:t>. (2016). </a:t>
            </a:r>
            <a:r>
              <a:rPr lang="en-GB" i="1" dirty="0"/>
              <a:t>Enterprise Troopers – Big Ideas Wales</a:t>
            </a:r>
            <a:r>
              <a:rPr lang="en-GB" dirty="0"/>
              <a:t>. [online] Available at: http://</a:t>
            </a:r>
            <a:r>
              <a:rPr lang="en-GB" dirty="0" err="1"/>
              <a:t>enterprisetroopers.com</a:t>
            </a:r>
            <a:r>
              <a:rPr lang="en-GB" dirty="0"/>
              <a:t> [Accessed 14 Mar. 2018].</a:t>
            </a:r>
          </a:p>
          <a:p>
            <a:r>
              <a:rPr lang="en-GB" dirty="0"/>
              <a:t>Jacquelyn H. </a:t>
            </a:r>
            <a:r>
              <a:rPr lang="en-GB" dirty="0" err="1"/>
              <a:t>Fede</a:t>
            </a:r>
            <a:r>
              <a:rPr lang="en-GB" dirty="0"/>
              <a:t>, Kathleen S. Gorman, Maria E. </a:t>
            </a:r>
            <a:r>
              <a:rPr lang="en-GB" dirty="0" err="1"/>
              <a:t>Cimini</a:t>
            </a:r>
            <a:r>
              <a:rPr lang="en-GB" dirty="0"/>
              <a:t> </a:t>
            </a:r>
            <a:r>
              <a:rPr lang="en-GB" i="1" dirty="0"/>
              <a:t>Journal of Experiential Education</a:t>
            </a:r>
            <a:r>
              <a:rPr lang="en-GB" dirty="0"/>
              <a:t> Vol 41, Issue 1, pp. 107 – 124</a:t>
            </a:r>
          </a:p>
          <a:p>
            <a:r>
              <a:rPr lang="en-GB" dirty="0"/>
              <a:t>Lowe, R. &amp; Marriott, S., 2006. </a:t>
            </a:r>
            <a:r>
              <a:rPr lang="en-GB" i="1" dirty="0"/>
              <a:t>Enterprise entrepreneurship and innovation : concepts, contexts and commercialization</a:t>
            </a:r>
            <a:r>
              <a:rPr lang="en-GB" dirty="0"/>
              <a:t> 1st ed., Oxford ; Burlington, MA: Elsevier Butterworth-Heinemann.</a:t>
            </a:r>
          </a:p>
          <a:p>
            <a:r>
              <a:rPr lang="en-GB" dirty="0"/>
              <a:t>Patel, Samir, 2017. Systems, Design, and Entrepreneurial Thinking: Comparative Frameworks. </a:t>
            </a:r>
            <a:r>
              <a:rPr lang="en-GB" i="1" dirty="0"/>
              <a:t>Systemic Practice &amp; Action Research</a:t>
            </a:r>
            <a:r>
              <a:rPr lang="en-GB" dirty="0"/>
              <a:t>, 30(5), pp.515–534.</a:t>
            </a:r>
          </a:p>
          <a:p>
            <a:r>
              <a:rPr lang="en-GB" dirty="0"/>
              <a:t>Welsh Government (2015). </a:t>
            </a:r>
            <a:r>
              <a:rPr lang="en-GB" i="1" dirty="0"/>
              <a:t>Qualified for Life</a:t>
            </a:r>
            <a:r>
              <a:rPr lang="en-GB" dirty="0"/>
              <a:t>. Cardiff: Crown Copyright.</a:t>
            </a:r>
            <a:endParaRPr lang="en-US" dirty="0"/>
          </a:p>
          <a:p>
            <a:r>
              <a:rPr lang="en-GB" dirty="0"/>
              <a:t>Welsh Government (2015). </a:t>
            </a:r>
            <a:r>
              <a:rPr lang="en-GB" i="1" dirty="0"/>
              <a:t>Successful Futures</a:t>
            </a:r>
            <a:r>
              <a:rPr lang="en-GB" dirty="0"/>
              <a:t>. Crown Copyright.</a:t>
            </a:r>
          </a:p>
        </p:txBody>
      </p:sp>
    </p:spTree>
    <p:extLst>
      <p:ext uri="{BB962C8B-B14F-4D97-AF65-F5344CB8AC3E}">
        <p14:creationId xmlns:p14="http://schemas.microsoft.com/office/powerpoint/2010/main" val="1880479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721D2-ED35-5842-AE6E-8E882AF95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Picture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2F4A6-C11D-5448-A337-7848123436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http://enterprisetroopers.com/wp-content/uploads/2016/10/curriculum-1000.jpg</a:t>
            </a:r>
            <a:endParaRPr lang="en-GB" dirty="0"/>
          </a:p>
          <a:p>
            <a:r>
              <a:rPr lang="en-GB" dirty="0">
                <a:hlinkClick r:id="rId3"/>
              </a:rPr>
              <a:t>http://ccgathering.org/wp-content/uploads/sites/5/2014/02/emPOWERing-Logo-300x253.gif</a:t>
            </a:r>
            <a:endParaRPr lang="en-GB" dirty="0"/>
          </a:p>
          <a:p>
            <a:r>
              <a:rPr lang="en-GB" dirty="0">
                <a:hlinkClick r:id="rId4"/>
              </a:rPr>
              <a:t>http://enterprisetroopers.com/teacher-zone/</a:t>
            </a:r>
            <a:endParaRPr lang="en-GB" dirty="0"/>
          </a:p>
          <a:p>
            <a:r>
              <a:rPr lang="en-GB" dirty="0">
                <a:hlinkClick r:id="rId5"/>
              </a:rPr>
              <a:t>https://businesswales.gov.wales/bigideas/</a:t>
            </a:r>
            <a:endParaRPr lang="en-GB" dirty="0"/>
          </a:p>
          <a:p>
            <a:r>
              <a:rPr lang="en-GB" dirty="0">
                <a:hlinkClick r:id="rId6"/>
              </a:rPr>
              <a:t>https://creativecollaborationdudley.files.wordpress.com/2012/11/engaging-together-logo.jpg</a:t>
            </a:r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295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12734</TotalTime>
  <Words>891</Words>
  <Application>Microsoft Macintosh PowerPoint</Application>
  <PresentationFormat>Widescreen</PresentationFormat>
  <Paragraphs>109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Trebuchet MS</vt:lpstr>
      <vt:lpstr>Wingdings</vt:lpstr>
      <vt:lpstr>Berlin</vt:lpstr>
      <vt:lpstr>Entrepreneurial Education Presentation</vt:lpstr>
      <vt:lpstr>Introduction</vt:lpstr>
      <vt:lpstr>What is Enterprise Troopers?</vt:lpstr>
      <vt:lpstr>What Is An Entrepreneur? And What Transferrable Skills Do They Possess?</vt:lpstr>
      <vt:lpstr>PowerPoint Presentation</vt:lpstr>
      <vt:lpstr>Youth Entrepreneurship Strategy</vt:lpstr>
      <vt:lpstr>Education for Life </vt:lpstr>
      <vt:lpstr>How Does Enterprise Troopers Encourage Entrepreneurial Thinking?</vt:lpstr>
      <vt:lpstr>Positives and Negatives </vt:lpstr>
      <vt:lpstr>Future Recommendations</vt:lpstr>
      <vt:lpstr>PowerPoint Presentation</vt:lpstr>
      <vt:lpstr>Reference List</vt:lpstr>
      <vt:lpstr>Picture Links</vt:lpstr>
    </vt:vector>
  </TitlesOfParts>
  <Company/>
  <LinksUpToDate>false</LinksUpToDate>
  <SharedDoc>false</SharedDoc>
  <HyperlinksChanged>false</HyperlinksChanged>
  <AppVersion>16.0010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Entrepreneurial Education Presentation</dc:title>
  <dc:creator>Lewis Keen (P148069)</dc:creator>
  <cp:lastModifiedBy>Lewis Keen (P148069)</cp:lastModifiedBy>
  <cp:revision>51</cp:revision>
  <dcterms:created xsi:type="dcterms:W3CDTF">2018-03-06T20:29:23Z</dcterms:created>
  <dcterms:modified xsi:type="dcterms:W3CDTF">2018-03-15T16:57:51Z</dcterms:modified>
</cp:coreProperties>
</file>