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7"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2C97F5-D259-4AD5-B49B-313AE053C8E1}" v="373" dt="2026-07-02T21:44:11.6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asma Amjid (2322971)" userId="842c7bc3-a507-4f69-b671-99368e591d31" providerId="ADAL" clId="{D7A17F75-BD91-4E2C-B95A-CAC7BF025130}"/>
    <pc:docChg chg="custSel addSld delSld modSld sldOrd">
      <pc:chgData name="Aasma Amjid (2322971)" userId="842c7bc3-a507-4f69-b671-99368e591d31" providerId="ADAL" clId="{D7A17F75-BD91-4E2C-B95A-CAC7BF025130}" dt="2026-07-02T21:44:11.675" v="4793" actId="21"/>
      <pc:docMkLst>
        <pc:docMk/>
      </pc:docMkLst>
      <pc:sldChg chg="addSp delSp modSp mod modTransition delAnim modNotesTx">
        <pc:chgData name="Aasma Amjid (2322971)" userId="842c7bc3-a507-4f69-b671-99368e591d31" providerId="ADAL" clId="{D7A17F75-BD91-4E2C-B95A-CAC7BF025130}" dt="2026-07-02T20:54:19.052" v="4613" actId="14100"/>
        <pc:sldMkLst>
          <pc:docMk/>
          <pc:sldMk cId="0" sldId="256"/>
        </pc:sldMkLst>
        <pc:spChg chg="mod">
          <ac:chgData name="Aasma Amjid (2322971)" userId="842c7bc3-a507-4f69-b671-99368e591d31" providerId="ADAL" clId="{D7A17F75-BD91-4E2C-B95A-CAC7BF025130}" dt="2026-06-30T17:48:03.390" v="2927" actId="20577"/>
          <ac:spMkLst>
            <pc:docMk/>
            <pc:sldMk cId="0" sldId="256"/>
            <ac:spMk id="12" creationId="{A69C80C5-84A9-00AC-16A3-190AE159510D}"/>
          </ac:spMkLst>
        </pc:spChg>
        <pc:spChg chg="add mod">
          <ac:chgData name="Aasma Amjid (2322971)" userId="842c7bc3-a507-4f69-b671-99368e591d31" providerId="ADAL" clId="{D7A17F75-BD91-4E2C-B95A-CAC7BF025130}" dt="2026-07-02T04:33:41.893" v="4549" actId="20577"/>
          <ac:spMkLst>
            <pc:docMk/>
            <pc:sldMk cId="0" sldId="256"/>
            <ac:spMk id="14" creationId="{635B2FA7-B259-C88B-9F63-22CB3CE18AD5}"/>
          </ac:spMkLst>
        </pc:spChg>
        <pc:picChg chg="mod">
          <ac:chgData name="Aasma Amjid (2322971)" userId="842c7bc3-a507-4f69-b671-99368e591d31" providerId="ADAL" clId="{D7A17F75-BD91-4E2C-B95A-CAC7BF025130}" dt="2026-06-30T06:18:07.302" v="1142" actId="1440"/>
          <ac:picMkLst>
            <pc:docMk/>
            <pc:sldMk cId="0" sldId="256"/>
            <ac:picMk id="15" creationId="{87BE480E-44C5-C6CE-8BE2-67523B554E02}"/>
          </ac:picMkLst>
        </pc:picChg>
        <pc:picChg chg="mod">
          <ac:chgData name="Aasma Amjid (2322971)" userId="842c7bc3-a507-4f69-b671-99368e591d31" providerId="ADAL" clId="{D7A17F75-BD91-4E2C-B95A-CAC7BF025130}" dt="2026-06-30T06:17:14.672" v="1140" actId="1440"/>
          <ac:picMkLst>
            <pc:docMk/>
            <pc:sldMk cId="0" sldId="256"/>
            <ac:picMk id="16" creationId="{C845169D-3475-3FE5-D603-566F12E0105B}"/>
          </ac:picMkLst>
        </pc:picChg>
        <pc:picChg chg="del">
          <ac:chgData name="Aasma Amjid (2322971)" userId="842c7bc3-a507-4f69-b671-99368e591d31" providerId="ADAL" clId="{D7A17F75-BD91-4E2C-B95A-CAC7BF025130}" dt="2026-07-02T04:31:08.059" v="4547" actId="21"/>
          <ac:picMkLst>
            <pc:docMk/>
            <pc:sldMk cId="0" sldId="256"/>
            <ac:picMk id="17" creationId="{28B820FE-5CB7-652C-5AFE-813B95FF0706}"/>
          </ac:picMkLst>
        </pc:picChg>
        <pc:picChg chg="del">
          <ac:chgData name="Aasma Amjid (2322971)" userId="842c7bc3-a507-4f69-b671-99368e591d31" providerId="ADAL" clId="{D7A17F75-BD91-4E2C-B95A-CAC7BF025130}" dt="2026-07-02T04:33:22.290" v="4548" actId="21"/>
          <ac:picMkLst>
            <pc:docMk/>
            <pc:sldMk cId="0" sldId="256"/>
            <ac:picMk id="18" creationId="{59F9E169-9812-7A15-B556-6DA411694DDC}"/>
          </ac:picMkLst>
        </pc:picChg>
        <pc:picChg chg="del">
          <ac:chgData name="Aasma Amjid (2322971)" userId="842c7bc3-a507-4f69-b671-99368e591d31" providerId="ADAL" clId="{D7A17F75-BD91-4E2C-B95A-CAC7BF025130}" dt="2026-07-02T04:37:08.329" v="4550" actId="21"/>
          <ac:picMkLst>
            <pc:docMk/>
            <pc:sldMk cId="0" sldId="256"/>
            <ac:picMk id="19" creationId="{B26EAE21-3B35-44BD-F2A3-9D4423D5E306}"/>
          </ac:picMkLst>
        </pc:picChg>
        <pc:picChg chg="mod">
          <ac:chgData name="Aasma Amjid (2322971)" userId="842c7bc3-a507-4f69-b671-99368e591d31" providerId="ADAL" clId="{D7A17F75-BD91-4E2C-B95A-CAC7BF025130}" dt="2026-07-02T20:54:19.052" v="4613" actId="14100"/>
          <ac:picMkLst>
            <pc:docMk/>
            <pc:sldMk cId="0" sldId="256"/>
            <ac:picMk id="20" creationId="{F96FE302-DA8E-349E-25F7-0725DF47132F}"/>
          </ac:picMkLst>
        </pc:picChg>
      </pc:sldChg>
      <pc:sldChg chg="addSp delSp modSp mod modTransition delAnim">
        <pc:chgData name="Aasma Amjid (2322971)" userId="842c7bc3-a507-4f69-b671-99368e591d31" providerId="ADAL" clId="{D7A17F75-BD91-4E2C-B95A-CAC7BF025130}" dt="2026-07-02T21:34:46.878" v="4791" actId="14100"/>
        <pc:sldMkLst>
          <pc:docMk/>
          <pc:sldMk cId="0" sldId="257"/>
        </pc:sldMkLst>
        <pc:spChg chg="mod">
          <ac:chgData name="Aasma Amjid (2322971)" userId="842c7bc3-a507-4f69-b671-99368e591d31" providerId="ADAL" clId="{D7A17F75-BD91-4E2C-B95A-CAC7BF025130}" dt="2026-07-01T14:59:04.481" v="3100" actId="1076"/>
          <ac:spMkLst>
            <pc:docMk/>
            <pc:sldMk cId="0" sldId="257"/>
            <ac:spMk id="4" creationId="{00000000-0000-0000-0000-000000000000}"/>
          </ac:spMkLst>
        </pc:spChg>
        <pc:spChg chg="mod">
          <ac:chgData name="Aasma Amjid (2322971)" userId="842c7bc3-a507-4f69-b671-99368e591d31" providerId="ADAL" clId="{D7A17F75-BD91-4E2C-B95A-CAC7BF025130}" dt="2026-06-30T08:40:28.496" v="1285" actId="14100"/>
          <ac:spMkLst>
            <pc:docMk/>
            <pc:sldMk cId="0" sldId="257"/>
            <ac:spMk id="8" creationId="{00000000-0000-0000-0000-000000000000}"/>
          </ac:spMkLst>
        </pc:spChg>
        <pc:spChg chg="mod">
          <ac:chgData name="Aasma Amjid (2322971)" userId="842c7bc3-a507-4f69-b671-99368e591d31" providerId="ADAL" clId="{D7A17F75-BD91-4E2C-B95A-CAC7BF025130}" dt="2026-06-30T08:41:39.004" v="1295" actId="1076"/>
          <ac:spMkLst>
            <pc:docMk/>
            <pc:sldMk cId="0" sldId="257"/>
            <ac:spMk id="9" creationId="{00000000-0000-0000-0000-000000000000}"/>
          </ac:spMkLst>
        </pc:spChg>
        <pc:spChg chg="mod">
          <ac:chgData name="Aasma Amjid (2322971)" userId="842c7bc3-a507-4f69-b671-99368e591d31" providerId="ADAL" clId="{D7A17F75-BD91-4E2C-B95A-CAC7BF025130}" dt="2026-06-30T08:41:33.125" v="1294" actId="1076"/>
          <ac:spMkLst>
            <pc:docMk/>
            <pc:sldMk cId="0" sldId="257"/>
            <ac:spMk id="10" creationId="{00000000-0000-0000-0000-000000000000}"/>
          </ac:spMkLst>
        </pc:spChg>
        <pc:spChg chg="mod">
          <ac:chgData name="Aasma Amjid (2322971)" userId="842c7bc3-a507-4f69-b671-99368e591d31" providerId="ADAL" clId="{D7A17F75-BD91-4E2C-B95A-CAC7BF025130}" dt="2026-07-01T16:22:34.450" v="3145" actId="20577"/>
          <ac:spMkLst>
            <pc:docMk/>
            <pc:sldMk cId="0" sldId="257"/>
            <ac:spMk id="11" creationId="{00000000-0000-0000-0000-000000000000}"/>
          </ac:spMkLst>
        </pc:spChg>
        <pc:spChg chg="mod">
          <ac:chgData name="Aasma Amjid (2322971)" userId="842c7bc3-a507-4f69-b671-99368e591d31" providerId="ADAL" clId="{D7A17F75-BD91-4E2C-B95A-CAC7BF025130}" dt="2026-06-30T08:42:44.649" v="1303" actId="14100"/>
          <ac:spMkLst>
            <pc:docMk/>
            <pc:sldMk cId="0" sldId="257"/>
            <ac:spMk id="12" creationId="{00000000-0000-0000-0000-000000000000}"/>
          </ac:spMkLst>
        </pc:spChg>
        <pc:spChg chg="mod">
          <ac:chgData name="Aasma Amjid (2322971)" userId="842c7bc3-a507-4f69-b671-99368e591d31" providerId="ADAL" clId="{D7A17F75-BD91-4E2C-B95A-CAC7BF025130}" dt="2026-06-30T08:41:18.865" v="1292" actId="1076"/>
          <ac:spMkLst>
            <pc:docMk/>
            <pc:sldMk cId="0" sldId="257"/>
            <ac:spMk id="13" creationId="{00000000-0000-0000-0000-000000000000}"/>
          </ac:spMkLst>
        </pc:spChg>
        <pc:spChg chg="mod">
          <ac:chgData name="Aasma Amjid (2322971)" userId="842c7bc3-a507-4f69-b671-99368e591d31" providerId="ADAL" clId="{D7A17F75-BD91-4E2C-B95A-CAC7BF025130}" dt="2026-06-30T08:41:14.547" v="1291" actId="1076"/>
          <ac:spMkLst>
            <pc:docMk/>
            <pc:sldMk cId="0" sldId="257"/>
            <ac:spMk id="14" creationId="{00000000-0000-0000-0000-000000000000}"/>
          </ac:spMkLst>
        </pc:spChg>
        <pc:spChg chg="mod">
          <ac:chgData name="Aasma Amjid (2322971)" userId="842c7bc3-a507-4f69-b671-99368e591d31" providerId="ADAL" clId="{D7A17F75-BD91-4E2C-B95A-CAC7BF025130}" dt="2026-06-30T08:41:08.038" v="1290" actId="1076"/>
          <ac:spMkLst>
            <pc:docMk/>
            <pc:sldMk cId="0" sldId="257"/>
            <ac:spMk id="15" creationId="{00000000-0000-0000-0000-000000000000}"/>
          </ac:spMkLst>
        </pc:spChg>
        <pc:spChg chg="mod">
          <ac:chgData name="Aasma Amjid (2322971)" userId="842c7bc3-a507-4f69-b671-99368e591d31" providerId="ADAL" clId="{D7A17F75-BD91-4E2C-B95A-CAC7BF025130}" dt="2026-06-30T08:42:50.819" v="1304" actId="1076"/>
          <ac:spMkLst>
            <pc:docMk/>
            <pc:sldMk cId="0" sldId="257"/>
            <ac:spMk id="16" creationId="{00000000-0000-0000-0000-000000000000}"/>
          </ac:spMkLst>
        </pc:spChg>
        <pc:spChg chg="mod">
          <ac:chgData name="Aasma Amjid (2322971)" userId="842c7bc3-a507-4f69-b671-99368e591d31" providerId="ADAL" clId="{D7A17F75-BD91-4E2C-B95A-CAC7BF025130}" dt="2026-06-30T08:42:27.925" v="1301" actId="1076"/>
          <ac:spMkLst>
            <pc:docMk/>
            <pc:sldMk cId="0" sldId="257"/>
            <ac:spMk id="17" creationId="{00000000-0000-0000-0000-000000000000}"/>
          </ac:spMkLst>
        </pc:spChg>
        <pc:spChg chg="mod">
          <ac:chgData name="Aasma Amjid (2322971)" userId="842c7bc3-a507-4f69-b671-99368e591d31" providerId="ADAL" clId="{D7A17F75-BD91-4E2C-B95A-CAC7BF025130}" dt="2026-06-30T08:42:35.039" v="1302" actId="1076"/>
          <ac:spMkLst>
            <pc:docMk/>
            <pc:sldMk cId="0" sldId="257"/>
            <ac:spMk id="18" creationId="{00000000-0000-0000-0000-000000000000}"/>
          </ac:spMkLst>
        </pc:spChg>
        <pc:spChg chg="mod">
          <ac:chgData name="Aasma Amjid (2322971)" userId="842c7bc3-a507-4f69-b671-99368e591d31" providerId="ADAL" clId="{D7A17F75-BD91-4E2C-B95A-CAC7BF025130}" dt="2026-06-30T08:41:01.420" v="1289" actId="1076"/>
          <ac:spMkLst>
            <pc:docMk/>
            <pc:sldMk cId="0" sldId="257"/>
            <ac:spMk id="19" creationId="{00000000-0000-0000-0000-000000000000}"/>
          </ac:spMkLst>
        </pc:spChg>
        <pc:spChg chg="del mod">
          <ac:chgData name="Aasma Amjid (2322971)" userId="842c7bc3-a507-4f69-b671-99368e591d31" providerId="ADAL" clId="{D7A17F75-BD91-4E2C-B95A-CAC7BF025130}" dt="2026-07-02T21:34:34.245" v="4789" actId="21"/>
          <ac:spMkLst>
            <pc:docMk/>
            <pc:sldMk cId="0" sldId="257"/>
            <ac:spMk id="20" creationId="{00000000-0000-0000-0000-000000000000}"/>
          </ac:spMkLst>
        </pc:spChg>
        <pc:graphicFrameChg chg="add del mod">
          <ac:chgData name="Aasma Amjid (2322971)" userId="842c7bc3-a507-4f69-b671-99368e591d31" providerId="ADAL" clId="{D7A17F75-BD91-4E2C-B95A-CAC7BF025130}" dt="2026-07-02T21:28:55.558" v="4766" actId="21"/>
          <ac:graphicFrameMkLst>
            <pc:docMk/>
            <pc:sldMk cId="0" sldId="257"/>
            <ac:graphicFrameMk id="22" creationId="{C727AE42-AED7-83E7-D6EF-008120C466C5}"/>
          </ac:graphicFrameMkLst>
        </pc:graphicFrameChg>
        <pc:picChg chg="add mod">
          <ac:chgData name="Aasma Amjid (2322971)" userId="842c7bc3-a507-4f69-b671-99368e591d31" providerId="ADAL" clId="{D7A17F75-BD91-4E2C-B95A-CAC7BF025130}" dt="2026-07-02T21:34:46.878" v="4791" actId="14100"/>
          <ac:picMkLst>
            <pc:docMk/>
            <pc:sldMk cId="0" sldId="257"/>
            <ac:picMk id="7" creationId="{EE5D173B-68A3-BDA0-BC5A-D8FA3A2BD7A4}"/>
          </ac:picMkLst>
        </pc:picChg>
        <pc:picChg chg="del">
          <ac:chgData name="Aasma Amjid (2322971)" userId="842c7bc3-a507-4f69-b671-99368e591d31" providerId="ADAL" clId="{D7A17F75-BD91-4E2C-B95A-CAC7BF025130}" dt="2026-07-02T04:40:51.829" v="4551" actId="21"/>
          <ac:picMkLst>
            <pc:docMk/>
            <pc:sldMk cId="0" sldId="257"/>
            <ac:picMk id="21" creationId="{8B8F6581-98EF-7277-B431-F38E54612022}"/>
          </ac:picMkLst>
        </pc:picChg>
        <pc:picChg chg="del">
          <ac:chgData name="Aasma Amjid (2322971)" userId="842c7bc3-a507-4f69-b671-99368e591d31" providerId="ADAL" clId="{D7A17F75-BD91-4E2C-B95A-CAC7BF025130}" dt="2026-07-02T04:42:51.479" v="4552" actId="21"/>
          <ac:picMkLst>
            <pc:docMk/>
            <pc:sldMk cId="0" sldId="257"/>
            <ac:picMk id="23" creationId="{4A665317-F07B-32EA-F2CF-16D7A04CC78A}"/>
          </ac:picMkLst>
        </pc:picChg>
        <pc:picChg chg="del">
          <ac:chgData name="Aasma Amjid (2322971)" userId="842c7bc3-a507-4f69-b671-99368e591d31" providerId="ADAL" clId="{D7A17F75-BD91-4E2C-B95A-CAC7BF025130}" dt="2026-07-02T04:46:24.516" v="4553" actId="21"/>
          <ac:picMkLst>
            <pc:docMk/>
            <pc:sldMk cId="0" sldId="257"/>
            <ac:picMk id="24" creationId="{FFD5C64E-1EC6-005A-5EBF-A98975BD28FE}"/>
          </ac:picMkLst>
        </pc:picChg>
        <pc:picChg chg="mod">
          <ac:chgData name="Aasma Amjid (2322971)" userId="842c7bc3-a507-4f69-b671-99368e591d31" providerId="ADAL" clId="{D7A17F75-BD91-4E2C-B95A-CAC7BF025130}" dt="2026-07-02T21:34:22.317" v="4788" actId="1076"/>
          <ac:picMkLst>
            <pc:docMk/>
            <pc:sldMk cId="0" sldId="257"/>
            <ac:picMk id="25" creationId="{FAE82D85-E704-E135-BE77-DD2B0C32DF6A}"/>
          </ac:picMkLst>
        </pc:picChg>
      </pc:sldChg>
      <pc:sldChg chg="addSp delSp modSp mod modTransition">
        <pc:chgData name="Aasma Amjid (2322971)" userId="842c7bc3-a507-4f69-b671-99368e591d31" providerId="ADAL" clId="{D7A17F75-BD91-4E2C-B95A-CAC7BF025130}" dt="2026-07-02T21:28:42.305" v="4765" actId="21"/>
        <pc:sldMkLst>
          <pc:docMk/>
          <pc:sldMk cId="0" sldId="258"/>
        </pc:sldMkLst>
        <pc:spChg chg="del mod">
          <ac:chgData name="Aasma Amjid (2322971)" userId="842c7bc3-a507-4f69-b671-99368e591d31" providerId="ADAL" clId="{D7A17F75-BD91-4E2C-B95A-CAC7BF025130}" dt="2026-07-02T21:28:42.305" v="4765" actId="21"/>
          <ac:spMkLst>
            <pc:docMk/>
            <pc:sldMk cId="0" sldId="258"/>
            <ac:spMk id="20" creationId="{00000000-0000-0000-0000-000000000000}"/>
          </ac:spMkLst>
        </pc:spChg>
        <pc:spChg chg="add mod">
          <ac:chgData name="Aasma Amjid (2322971)" userId="842c7bc3-a507-4f69-b671-99368e591d31" providerId="ADAL" clId="{D7A17F75-BD91-4E2C-B95A-CAC7BF025130}" dt="2026-06-30T09:48:08.083" v="1466" actId="1076"/>
          <ac:spMkLst>
            <pc:docMk/>
            <pc:sldMk cId="0" sldId="258"/>
            <ac:spMk id="22" creationId="{C16B16C9-6FD2-4882-2744-A2CFA812563C}"/>
          </ac:spMkLst>
        </pc:spChg>
        <pc:picChg chg="mod">
          <ac:chgData name="Aasma Amjid (2322971)" userId="842c7bc3-a507-4f69-b671-99368e591d31" providerId="ADAL" clId="{D7A17F75-BD91-4E2C-B95A-CAC7BF025130}" dt="2026-07-02T20:55:21.263" v="4617" actId="14100"/>
          <ac:picMkLst>
            <pc:docMk/>
            <pc:sldMk cId="0" sldId="258"/>
            <ac:picMk id="21" creationId="{63210A26-214C-9E6D-EBBB-BBFC89648D31}"/>
          </ac:picMkLst>
        </pc:picChg>
      </pc:sldChg>
      <pc:sldChg chg="addSp delSp modSp mod modTransition delAnim">
        <pc:chgData name="Aasma Amjid (2322971)" userId="842c7bc3-a507-4f69-b671-99368e591d31" providerId="ADAL" clId="{D7A17F75-BD91-4E2C-B95A-CAC7BF025130}" dt="2026-07-02T21:33:24.950" v="4784" actId="1076"/>
        <pc:sldMkLst>
          <pc:docMk/>
          <pc:sldMk cId="0" sldId="259"/>
        </pc:sldMkLst>
        <pc:spChg chg="mod">
          <ac:chgData name="Aasma Amjid (2322971)" userId="842c7bc3-a507-4f69-b671-99368e591d31" providerId="ADAL" clId="{D7A17F75-BD91-4E2C-B95A-CAC7BF025130}" dt="2026-06-28T18:46:27.075" v="506" actId="20577"/>
          <ac:spMkLst>
            <pc:docMk/>
            <pc:sldMk cId="0" sldId="259"/>
            <ac:spMk id="4" creationId="{00000000-0000-0000-0000-000000000000}"/>
          </ac:spMkLst>
        </pc:spChg>
        <pc:spChg chg="mod">
          <ac:chgData name="Aasma Amjid (2322971)" userId="842c7bc3-a507-4f69-b671-99368e591d31" providerId="ADAL" clId="{D7A17F75-BD91-4E2C-B95A-CAC7BF025130}" dt="2026-07-01T11:54:43.781" v="3036" actId="20577"/>
          <ac:spMkLst>
            <pc:docMk/>
            <pc:sldMk cId="0" sldId="259"/>
            <ac:spMk id="5" creationId="{00000000-0000-0000-0000-000000000000}"/>
          </ac:spMkLst>
        </pc:spChg>
        <pc:spChg chg="mod">
          <ac:chgData name="Aasma Amjid (2322971)" userId="842c7bc3-a507-4f69-b671-99368e591d31" providerId="ADAL" clId="{D7A17F75-BD91-4E2C-B95A-CAC7BF025130}" dt="2026-06-30T14:59:10.582" v="2061" actId="14100"/>
          <ac:spMkLst>
            <pc:docMk/>
            <pc:sldMk cId="0" sldId="259"/>
            <ac:spMk id="7" creationId="{00000000-0000-0000-0000-000000000000}"/>
          </ac:spMkLst>
        </pc:spChg>
        <pc:spChg chg="mod">
          <ac:chgData name="Aasma Amjid (2322971)" userId="842c7bc3-a507-4f69-b671-99368e591d31" providerId="ADAL" clId="{D7A17F75-BD91-4E2C-B95A-CAC7BF025130}" dt="2026-06-30T14:58:54.444" v="2059" actId="1076"/>
          <ac:spMkLst>
            <pc:docMk/>
            <pc:sldMk cId="0" sldId="259"/>
            <ac:spMk id="8" creationId="{00000000-0000-0000-0000-000000000000}"/>
          </ac:spMkLst>
        </pc:spChg>
        <pc:spChg chg="mod">
          <ac:chgData name="Aasma Amjid (2322971)" userId="842c7bc3-a507-4f69-b671-99368e591d31" providerId="ADAL" clId="{D7A17F75-BD91-4E2C-B95A-CAC7BF025130}" dt="2026-06-30T14:58:48.947" v="2058" actId="1076"/>
          <ac:spMkLst>
            <pc:docMk/>
            <pc:sldMk cId="0" sldId="259"/>
            <ac:spMk id="9" creationId="{00000000-0000-0000-0000-000000000000}"/>
          </ac:spMkLst>
        </pc:spChg>
        <pc:spChg chg="mod">
          <ac:chgData name="Aasma Amjid (2322971)" userId="842c7bc3-a507-4f69-b671-99368e591d31" providerId="ADAL" clId="{D7A17F75-BD91-4E2C-B95A-CAC7BF025130}" dt="2026-07-02T05:04:50.387" v="4556" actId="1076"/>
          <ac:spMkLst>
            <pc:docMk/>
            <pc:sldMk cId="0" sldId="259"/>
            <ac:spMk id="10" creationId="{00000000-0000-0000-0000-000000000000}"/>
          </ac:spMkLst>
        </pc:spChg>
        <pc:spChg chg="mod">
          <ac:chgData name="Aasma Amjid (2322971)" userId="842c7bc3-a507-4f69-b671-99368e591d31" providerId="ADAL" clId="{D7A17F75-BD91-4E2C-B95A-CAC7BF025130}" dt="2026-06-30T15:20:15.029" v="2070" actId="14100"/>
          <ac:spMkLst>
            <pc:docMk/>
            <pc:sldMk cId="0" sldId="259"/>
            <ac:spMk id="11" creationId="{00000000-0000-0000-0000-000000000000}"/>
          </ac:spMkLst>
        </pc:spChg>
        <pc:spChg chg="mod">
          <ac:chgData name="Aasma Amjid (2322971)" userId="842c7bc3-a507-4f69-b671-99368e591d31" providerId="ADAL" clId="{D7A17F75-BD91-4E2C-B95A-CAC7BF025130}" dt="2026-06-30T14:59:45.372" v="2066" actId="1076"/>
          <ac:spMkLst>
            <pc:docMk/>
            <pc:sldMk cId="0" sldId="259"/>
            <ac:spMk id="12" creationId="{00000000-0000-0000-0000-000000000000}"/>
          </ac:spMkLst>
        </pc:spChg>
        <pc:spChg chg="mod">
          <ac:chgData name="Aasma Amjid (2322971)" userId="842c7bc3-a507-4f69-b671-99368e591d31" providerId="ADAL" clId="{D7A17F75-BD91-4E2C-B95A-CAC7BF025130}" dt="2026-06-30T14:59:40.305" v="2065" actId="1076"/>
          <ac:spMkLst>
            <pc:docMk/>
            <pc:sldMk cId="0" sldId="259"/>
            <ac:spMk id="13" creationId="{00000000-0000-0000-0000-000000000000}"/>
          </ac:spMkLst>
        </pc:spChg>
        <pc:spChg chg="mod">
          <ac:chgData name="Aasma Amjid (2322971)" userId="842c7bc3-a507-4f69-b671-99368e591d31" providerId="ADAL" clId="{D7A17F75-BD91-4E2C-B95A-CAC7BF025130}" dt="2026-06-30T14:59:36.466" v="2064" actId="1076"/>
          <ac:spMkLst>
            <pc:docMk/>
            <pc:sldMk cId="0" sldId="259"/>
            <ac:spMk id="14" creationId="{00000000-0000-0000-0000-000000000000}"/>
          </ac:spMkLst>
        </pc:spChg>
        <pc:spChg chg="mod">
          <ac:chgData name="Aasma Amjid (2322971)" userId="842c7bc3-a507-4f69-b671-99368e591d31" providerId="ADAL" clId="{D7A17F75-BD91-4E2C-B95A-CAC7BF025130}" dt="2026-06-30T06:15:59.098" v="1136" actId="208"/>
          <ac:spMkLst>
            <pc:docMk/>
            <pc:sldMk cId="0" sldId="259"/>
            <ac:spMk id="15" creationId="{00000000-0000-0000-0000-000000000000}"/>
          </ac:spMkLst>
        </pc:spChg>
        <pc:spChg chg="mod">
          <ac:chgData name="Aasma Amjid (2322971)" userId="842c7bc3-a507-4f69-b671-99368e591d31" providerId="ADAL" clId="{D7A17F75-BD91-4E2C-B95A-CAC7BF025130}" dt="2026-06-28T18:42:47.039" v="490" actId="1076"/>
          <ac:spMkLst>
            <pc:docMk/>
            <pc:sldMk cId="0" sldId="259"/>
            <ac:spMk id="16" creationId="{00000000-0000-0000-0000-000000000000}"/>
          </ac:spMkLst>
        </pc:spChg>
        <pc:spChg chg="mod">
          <ac:chgData name="Aasma Amjid (2322971)" userId="842c7bc3-a507-4f69-b671-99368e591d31" providerId="ADAL" clId="{D7A17F75-BD91-4E2C-B95A-CAC7BF025130}" dt="2026-06-28T18:42:31.950" v="488" actId="1076"/>
          <ac:spMkLst>
            <pc:docMk/>
            <pc:sldMk cId="0" sldId="259"/>
            <ac:spMk id="17" creationId="{00000000-0000-0000-0000-000000000000}"/>
          </ac:spMkLst>
        </pc:spChg>
        <pc:spChg chg="mod">
          <ac:chgData name="Aasma Amjid (2322971)" userId="842c7bc3-a507-4f69-b671-99368e591d31" providerId="ADAL" clId="{D7A17F75-BD91-4E2C-B95A-CAC7BF025130}" dt="2026-06-28T18:42:39.563" v="489" actId="1076"/>
          <ac:spMkLst>
            <pc:docMk/>
            <pc:sldMk cId="0" sldId="259"/>
            <ac:spMk id="18" creationId="{00000000-0000-0000-0000-000000000000}"/>
          </ac:spMkLst>
        </pc:spChg>
        <pc:spChg chg="mod">
          <ac:chgData name="Aasma Amjid (2322971)" userId="842c7bc3-a507-4f69-b671-99368e591d31" providerId="ADAL" clId="{D7A17F75-BD91-4E2C-B95A-CAC7BF025130}" dt="2026-06-30T06:16:09.657" v="1137" actId="208"/>
          <ac:spMkLst>
            <pc:docMk/>
            <pc:sldMk cId="0" sldId="259"/>
            <ac:spMk id="19" creationId="{00000000-0000-0000-0000-000000000000}"/>
          </ac:spMkLst>
        </pc:spChg>
        <pc:spChg chg="mod">
          <ac:chgData name="Aasma Amjid (2322971)" userId="842c7bc3-a507-4f69-b671-99368e591d31" providerId="ADAL" clId="{D7A17F75-BD91-4E2C-B95A-CAC7BF025130}" dt="2026-06-30T14:57:11.032" v="2053" actId="20577"/>
          <ac:spMkLst>
            <pc:docMk/>
            <pc:sldMk cId="0" sldId="259"/>
            <ac:spMk id="22" creationId="{00000000-0000-0000-0000-000000000000}"/>
          </ac:spMkLst>
        </pc:spChg>
        <pc:spChg chg="mod">
          <ac:chgData name="Aasma Amjid (2322971)" userId="842c7bc3-a507-4f69-b671-99368e591d31" providerId="ADAL" clId="{D7A17F75-BD91-4E2C-B95A-CAC7BF025130}" dt="2026-07-01T11:54:11.473" v="3032" actId="14100"/>
          <ac:spMkLst>
            <pc:docMk/>
            <pc:sldMk cId="0" sldId="259"/>
            <ac:spMk id="23" creationId="{00000000-0000-0000-0000-000000000000}"/>
          </ac:spMkLst>
        </pc:spChg>
        <pc:spChg chg="mod">
          <ac:chgData name="Aasma Amjid (2322971)" userId="842c7bc3-a507-4f69-b671-99368e591d31" providerId="ADAL" clId="{D7A17F75-BD91-4E2C-B95A-CAC7BF025130}" dt="2026-06-30T15:36:50.054" v="2097" actId="1076"/>
          <ac:spMkLst>
            <pc:docMk/>
            <pc:sldMk cId="0" sldId="259"/>
            <ac:spMk id="24" creationId="{00000000-0000-0000-0000-000000000000}"/>
          </ac:spMkLst>
        </pc:spChg>
        <pc:spChg chg="mod">
          <ac:chgData name="Aasma Amjid (2322971)" userId="842c7bc3-a507-4f69-b671-99368e591d31" providerId="ADAL" clId="{D7A17F75-BD91-4E2C-B95A-CAC7BF025130}" dt="2026-06-30T15:36:41.136" v="2096" actId="1076"/>
          <ac:spMkLst>
            <pc:docMk/>
            <pc:sldMk cId="0" sldId="259"/>
            <ac:spMk id="25" creationId="{00000000-0000-0000-0000-000000000000}"/>
          </ac:spMkLst>
        </pc:spChg>
        <pc:spChg chg="del">
          <ac:chgData name="Aasma Amjid (2322971)" userId="842c7bc3-a507-4f69-b671-99368e591d31" providerId="ADAL" clId="{D7A17F75-BD91-4E2C-B95A-CAC7BF025130}" dt="2026-07-02T21:29:51.949" v="4769" actId="21"/>
          <ac:spMkLst>
            <pc:docMk/>
            <pc:sldMk cId="0" sldId="259"/>
            <ac:spMk id="26" creationId="{00000000-0000-0000-0000-000000000000}"/>
          </ac:spMkLst>
        </pc:spChg>
        <pc:spChg chg="add mod">
          <ac:chgData name="Aasma Amjid (2322971)" userId="842c7bc3-a507-4f69-b671-99368e591d31" providerId="ADAL" clId="{D7A17F75-BD91-4E2C-B95A-CAC7BF025130}" dt="2026-07-01T11:54:25.693" v="3034" actId="14100"/>
          <ac:spMkLst>
            <pc:docMk/>
            <pc:sldMk cId="0" sldId="259"/>
            <ac:spMk id="29" creationId="{8FE93A0C-F14A-06D2-C63D-2454D4EB0CDF}"/>
          </ac:spMkLst>
        </pc:spChg>
        <pc:picChg chg="del">
          <ac:chgData name="Aasma Amjid (2322971)" userId="842c7bc3-a507-4f69-b671-99368e591d31" providerId="ADAL" clId="{D7A17F75-BD91-4E2C-B95A-CAC7BF025130}" dt="2026-07-02T04:55:23.494" v="4554" actId="21"/>
          <ac:picMkLst>
            <pc:docMk/>
            <pc:sldMk cId="0" sldId="259"/>
            <ac:picMk id="27" creationId="{F5A6A212-69B9-2AE5-585F-200247B0BBD1}"/>
          </ac:picMkLst>
        </pc:picChg>
        <pc:picChg chg="del">
          <ac:chgData name="Aasma Amjid (2322971)" userId="842c7bc3-a507-4f69-b671-99368e591d31" providerId="ADAL" clId="{D7A17F75-BD91-4E2C-B95A-CAC7BF025130}" dt="2026-07-02T04:58:05.843" v="4555" actId="21"/>
          <ac:picMkLst>
            <pc:docMk/>
            <pc:sldMk cId="0" sldId="259"/>
            <ac:picMk id="28" creationId="{CB75D2F2-CC5D-5E3A-28D0-14CE8F3442CE}"/>
          </ac:picMkLst>
        </pc:picChg>
        <pc:picChg chg="mod">
          <ac:chgData name="Aasma Amjid (2322971)" userId="842c7bc3-a507-4f69-b671-99368e591d31" providerId="ADAL" clId="{D7A17F75-BD91-4E2C-B95A-CAC7BF025130}" dt="2026-07-02T21:33:24.950" v="4784" actId="1076"/>
          <ac:picMkLst>
            <pc:docMk/>
            <pc:sldMk cId="0" sldId="259"/>
            <ac:picMk id="30" creationId="{EA916CAF-F5B4-03CF-E6A0-0C946748B529}"/>
          </ac:picMkLst>
        </pc:picChg>
      </pc:sldChg>
      <pc:sldChg chg="addSp delSp modSp mod modTransition">
        <pc:chgData name="Aasma Amjid (2322971)" userId="842c7bc3-a507-4f69-b671-99368e591d31" providerId="ADAL" clId="{D7A17F75-BD91-4E2C-B95A-CAC7BF025130}" dt="2026-07-02T21:30:01.124" v="4770" actId="21"/>
        <pc:sldMkLst>
          <pc:docMk/>
          <pc:sldMk cId="0" sldId="260"/>
        </pc:sldMkLst>
        <pc:spChg chg="mod">
          <ac:chgData name="Aasma Amjid (2322971)" userId="842c7bc3-a507-4f69-b671-99368e591d31" providerId="ADAL" clId="{D7A17F75-BD91-4E2C-B95A-CAC7BF025130}" dt="2026-06-28T18:34:11.842" v="473" actId="1076"/>
          <ac:spMkLst>
            <pc:docMk/>
            <pc:sldMk cId="0" sldId="260"/>
            <ac:spMk id="5" creationId="{00000000-0000-0000-0000-000000000000}"/>
          </ac:spMkLst>
        </pc:spChg>
        <pc:spChg chg="mod">
          <ac:chgData name="Aasma Amjid (2322971)" userId="842c7bc3-a507-4f69-b671-99368e591d31" providerId="ADAL" clId="{D7A17F75-BD91-4E2C-B95A-CAC7BF025130}" dt="2026-06-28T18:33:47.820" v="470" actId="14100"/>
          <ac:spMkLst>
            <pc:docMk/>
            <pc:sldMk cId="0" sldId="260"/>
            <ac:spMk id="7" creationId="{00000000-0000-0000-0000-000000000000}"/>
          </ac:spMkLst>
        </pc:spChg>
        <pc:spChg chg="mod">
          <ac:chgData name="Aasma Amjid (2322971)" userId="842c7bc3-a507-4f69-b671-99368e591d31" providerId="ADAL" clId="{D7A17F75-BD91-4E2C-B95A-CAC7BF025130}" dt="2026-06-28T18:33:40.941" v="469" actId="1076"/>
          <ac:spMkLst>
            <pc:docMk/>
            <pc:sldMk cId="0" sldId="260"/>
            <ac:spMk id="8" creationId="{00000000-0000-0000-0000-000000000000}"/>
          </ac:spMkLst>
        </pc:spChg>
        <pc:spChg chg="mod">
          <ac:chgData name="Aasma Amjid (2322971)" userId="842c7bc3-a507-4f69-b671-99368e591d31" providerId="ADAL" clId="{D7A17F75-BD91-4E2C-B95A-CAC7BF025130}" dt="2026-06-28T18:33:36.412" v="468" actId="1076"/>
          <ac:spMkLst>
            <pc:docMk/>
            <pc:sldMk cId="0" sldId="260"/>
            <ac:spMk id="9" creationId="{00000000-0000-0000-0000-000000000000}"/>
          </ac:spMkLst>
        </pc:spChg>
        <pc:spChg chg="mod">
          <ac:chgData name="Aasma Amjid (2322971)" userId="842c7bc3-a507-4f69-b671-99368e591d31" providerId="ADAL" clId="{D7A17F75-BD91-4E2C-B95A-CAC7BF025130}" dt="2026-06-28T18:33:32.291" v="467" actId="1076"/>
          <ac:spMkLst>
            <pc:docMk/>
            <pc:sldMk cId="0" sldId="260"/>
            <ac:spMk id="10" creationId="{00000000-0000-0000-0000-000000000000}"/>
          </ac:spMkLst>
        </pc:spChg>
        <pc:spChg chg="mod">
          <ac:chgData name="Aasma Amjid (2322971)" userId="842c7bc3-a507-4f69-b671-99368e591d31" providerId="ADAL" clId="{D7A17F75-BD91-4E2C-B95A-CAC7BF025130}" dt="2026-06-28T18:33:06.334" v="464" actId="14100"/>
          <ac:spMkLst>
            <pc:docMk/>
            <pc:sldMk cId="0" sldId="260"/>
            <ac:spMk id="11" creationId="{00000000-0000-0000-0000-000000000000}"/>
          </ac:spMkLst>
        </pc:spChg>
        <pc:spChg chg="mod">
          <ac:chgData name="Aasma Amjid (2322971)" userId="842c7bc3-a507-4f69-b671-99368e591d31" providerId="ADAL" clId="{D7A17F75-BD91-4E2C-B95A-CAC7BF025130}" dt="2026-06-28T18:32:58.254" v="463" actId="1076"/>
          <ac:spMkLst>
            <pc:docMk/>
            <pc:sldMk cId="0" sldId="260"/>
            <ac:spMk id="12" creationId="{00000000-0000-0000-0000-000000000000}"/>
          </ac:spMkLst>
        </pc:spChg>
        <pc:spChg chg="mod">
          <ac:chgData name="Aasma Amjid (2322971)" userId="842c7bc3-a507-4f69-b671-99368e591d31" providerId="ADAL" clId="{D7A17F75-BD91-4E2C-B95A-CAC7BF025130}" dt="2026-06-28T18:32:53.417" v="462" actId="1076"/>
          <ac:spMkLst>
            <pc:docMk/>
            <pc:sldMk cId="0" sldId="260"/>
            <ac:spMk id="13" creationId="{00000000-0000-0000-0000-000000000000}"/>
          </ac:spMkLst>
        </pc:spChg>
        <pc:spChg chg="mod">
          <ac:chgData name="Aasma Amjid (2322971)" userId="842c7bc3-a507-4f69-b671-99368e591d31" providerId="ADAL" clId="{D7A17F75-BD91-4E2C-B95A-CAC7BF025130}" dt="2026-06-28T18:32:48.497" v="461" actId="1076"/>
          <ac:spMkLst>
            <pc:docMk/>
            <pc:sldMk cId="0" sldId="260"/>
            <ac:spMk id="14" creationId="{00000000-0000-0000-0000-000000000000}"/>
          </ac:spMkLst>
        </pc:spChg>
        <pc:spChg chg="mod">
          <ac:chgData name="Aasma Amjid (2322971)" userId="842c7bc3-a507-4f69-b671-99368e591d31" providerId="ADAL" clId="{D7A17F75-BD91-4E2C-B95A-CAC7BF025130}" dt="2026-06-28T18:23:27.952" v="450" actId="14100"/>
          <ac:spMkLst>
            <pc:docMk/>
            <pc:sldMk cId="0" sldId="260"/>
            <ac:spMk id="15" creationId="{00000000-0000-0000-0000-000000000000}"/>
          </ac:spMkLst>
        </pc:spChg>
        <pc:spChg chg="mod">
          <ac:chgData name="Aasma Amjid (2322971)" userId="842c7bc3-a507-4f69-b671-99368e591d31" providerId="ADAL" clId="{D7A17F75-BD91-4E2C-B95A-CAC7BF025130}" dt="2026-07-02T05:09:51.044" v="4590" actId="20577"/>
          <ac:spMkLst>
            <pc:docMk/>
            <pc:sldMk cId="0" sldId="260"/>
            <ac:spMk id="18" creationId="{00000000-0000-0000-0000-000000000000}"/>
          </ac:spMkLst>
        </pc:spChg>
        <pc:spChg chg="del">
          <ac:chgData name="Aasma Amjid (2322971)" userId="842c7bc3-a507-4f69-b671-99368e591d31" providerId="ADAL" clId="{D7A17F75-BD91-4E2C-B95A-CAC7BF025130}" dt="2026-07-02T21:30:01.124" v="4770" actId="21"/>
          <ac:spMkLst>
            <pc:docMk/>
            <pc:sldMk cId="0" sldId="260"/>
            <ac:spMk id="19" creationId="{00000000-0000-0000-0000-000000000000}"/>
          </ac:spMkLst>
        </pc:spChg>
        <pc:spChg chg="add mod">
          <ac:chgData name="Aasma Amjid (2322971)" userId="842c7bc3-a507-4f69-b671-99368e591d31" providerId="ADAL" clId="{D7A17F75-BD91-4E2C-B95A-CAC7BF025130}" dt="2026-06-30T12:41:54.944" v="1711" actId="1076"/>
          <ac:spMkLst>
            <pc:docMk/>
            <pc:sldMk cId="0" sldId="260"/>
            <ac:spMk id="25" creationId="{AF3BAED0-EC6C-049E-AC89-86DB449F5ED8}"/>
          </ac:spMkLst>
        </pc:spChg>
        <pc:picChg chg="mod">
          <ac:chgData name="Aasma Amjid (2322971)" userId="842c7bc3-a507-4f69-b671-99368e591d31" providerId="ADAL" clId="{D7A17F75-BD91-4E2C-B95A-CAC7BF025130}" dt="2026-06-29T22:36:34.646" v="1079" actId="14100"/>
          <ac:picMkLst>
            <pc:docMk/>
            <pc:sldMk cId="0" sldId="260"/>
            <ac:picMk id="20" creationId="{31A62690-1252-1ECF-2EFD-9A4BD81F5974}"/>
          </ac:picMkLst>
        </pc:picChg>
        <pc:picChg chg="mod">
          <ac:chgData name="Aasma Amjid (2322971)" userId="842c7bc3-a507-4f69-b671-99368e591d31" providerId="ADAL" clId="{D7A17F75-BD91-4E2C-B95A-CAC7BF025130}" dt="2026-07-02T20:55:59.601" v="4621" actId="14100"/>
          <ac:picMkLst>
            <pc:docMk/>
            <pc:sldMk cId="0" sldId="260"/>
            <ac:picMk id="21" creationId="{832679C4-9678-460E-73EA-592580BDD8B5}"/>
          </ac:picMkLst>
        </pc:picChg>
        <pc:picChg chg="add mod">
          <ac:chgData name="Aasma Amjid (2322971)" userId="842c7bc3-a507-4f69-b671-99368e591d31" providerId="ADAL" clId="{D7A17F75-BD91-4E2C-B95A-CAC7BF025130}" dt="2026-06-29T22:36:47.759" v="1081" actId="14100"/>
          <ac:picMkLst>
            <pc:docMk/>
            <pc:sldMk cId="0" sldId="260"/>
            <ac:picMk id="22" creationId="{4DBB7EFA-FCBB-BCDA-DAD0-ACC2A1CF7AEB}"/>
          </ac:picMkLst>
        </pc:picChg>
      </pc:sldChg>
      <pc:sldChg chg="addSp delSp modSp mod modTransition">
        <pc:chgData name="Aasma Amjid (2322971)" userId="842c7bc3-a507-4f69-b671-99368e591d31" providerId="ADAL" clId="{D7A17F75-BD91-4E2C-B95A-CAC7BF025130}" dt="2026-07-02T21:30:12.204" v="4771" actId="21"/>
        <pc:sldMkLst>
          <pc:docMk/>
          <pc:sldMk cId="0" sldId="261"/>
        </pc:sldMkLst>
        <pc:spChg chg="mod">
          <ac:chgData name="Aasma Amjid (2322971)" userId="842c7bc3-a507-4f69-b671-99368e591d31" providerId="ADAL" clId="{D7A17F75-BD91-4E2C-B95A-CAC7BF025130}" dt="2026-06-28T14:52:41.377" v="13" actId="790"/>
          <ac:spMkLst>
            <pc:docMk/>
            <pc:sldMk cId="0" sldId="261"/>
            <ac:spMk id="3" creationId="{00000000-0000-0000-0000-000000000000}"/>
          </ac:spMkLst>
        </pc:spChg>
        <pc:spChg chg="mod">
          <ac:chgData name="Aasma Amjid (2322971)" userId="842c7bc3-a507-4f69-b671-99368e591d31" providerId="ADAL" clId="{D7A17F75-BD91-4E2C-B95A-CAC7BF025130}" dt="2026-06-28T18:15:15.696" v="408" actId="1076"/>
          <ac:spMkLst>
            <pc:docMk/>
            <pc:sldMk cId="0" sldId="261"/>
            <ac:spMk id="4" creationId="{00000000-0000-0000-0000-000000000000}"/>
          </ac:spMkLst>
        </pc:spChg>
        <pc:spChg chg="mod">
          <ac:chgData name="Aasma Amjid (2322971)" userId="842c7bc3-a507-4f69-b671-99368e591d31" providerId="ADAL" clId="{D7A17F75-BD91-4E2C-B95A-CAC7BF025130}" dt="2026-06-28T18:15:10.329" v="407" actId="1076"/>
          <ac:spMkLst>
            <pc:docMk/>
            <pc:sldMk cId="0" sldId="261"/>
            <ac:spMk id="5" creationId="{00000000-0000-0000-0000-000000000000}"/>
          </ac:spMkLst>
        </pc:spChg>
        <pc:spChg chg="mod">
          <ac:chgData name="Aasma Amjid (2322971)" userId="842c7bc3-a507-4f69-b671-99368e591d31" providerId="ADAL" clId="{D7A17F75-BD91-4E2C-B95A-CAC7BF025130}" dt="2026-06-30T05:56:14.648" v="1101" actId="208"/>
          <ac:spMkLst>
            <pc:docMk/>
            <pc:sldMk cId="0" sldId="261"/>
            <ac:spMk id="7" creationId="{00000000-0000-0000-0000-000000000000}"/>
          </ac:spMkLst>
        </pc:spChg>
        <pc:spChg chg="mod">
          <ac:chgData name="Aasma Amjid (2322971)" userId="842c7bc3-a507-4f69-b671-99368e591d31" providerId="ADAL" clId="{D7A17F75-BD91-4E2C-B95A-CAC7BF025130}" dt="2026-06-28T18:36:08.933" v="484" actId="1076"/>
          <ac:spMkLst>
            <pc:docMk/>
            <pc:sldMk cId="0" sldId="261"/>
            <ac:spMk id="8" creationId="{00000000-0000-0000-0000-000000000000}"/>
          </ac:spMkLst>
        </pc:spChg>
        <pc:spChg chg="mod">
          <ac:chgData name="Aasma Amjid (2322971)" userId="842c7bc3-a507-4f69-b671-99368e591d31" providerId="ADAL" clId="{D7A17F75-BD91-4E2C-B95A-CAC7BF025130}" dt="2026-06-28T18:36:01.792" v="483" actId="1076"/>
          <ac:spMkLst>
            <pc:docMk/>
            <pc:sldMk cId="0" sldId="261"/>
            <ac:spMk id="9" creationId="{00000000-0000-0000-0000-000000000000}"/>
          </ac:spMkLst>
        </pc:spChg>
        <pc:spChg chg="mod">
          <ac:chgData name="Aasma Amjid (2322971)" userId="842c7bc3-a507-4f69-b671-99368e591d31" providerId="ADAL" clId="{D7A17F75-BD91-4E2C-B95A-CAC7BF025130}" dt="2026-06-28T18:35:56.987" v="482" actId="1076"/>
          <ac:spMkLst>
            <pc:docMk/>
            <pc:sldMk cId="0" sldId="261"/>
            <ac:spMk id="10" creationId="{00000000-0000-0000-0000-000000000000}"/>
          </ac:spMkLst>
        </pc:spChg>
        <pc:spChg chg="mod">
          <ac:chgData name="Aasma Amjid (2322971)" userId="842c7bc3-a507-4f69-b671-99368e591d31" providerId="ADAL" clId="{D7A17F75-BD91-4E2C-B95A-CAC7BF025130}" dt="2026-06-30T05:56:22.845" v="1102" actId="208"/>
          <ac:spMkLst>
            <pc:docMk/>
            <pc:sldMk cId="0" sldId="261"/>
            <ac:spMk id="11" creationId="{00000000-0000-0000-0000-000000000000}"/>
          </ac:spMkLst>
        </pc:spChg>
        <pc:spChg chg="mod">
          <ac:chgData name="Aasma Amjid (2322971)" userId="842c7bc3-a507-4f69-b671-99368e591d31" providerId="ADAL" clId="{D7A17F75-BD91-4E2C-B95A-CAC7BF025130}" dt="2026-06-28T18:15:03.692" v="406" actId="1076"/>
          <ac:spMkLst>
            <pc:docMk/>
            <pc:sldMk cId="0" sldId="261"/>
            <ac:spMk id="12" creationId="{00000000-0000-0000-0000-000000000000}"/>
          </ac:spMkLst>
        </pc:spChg>
        <pc:spChg chg="mod">
          <ac:chgData name="Aasma Amjid (2322971)" userId="842c7bc3-a507-4f69-b671-99368e591d31" providerId="ADAL" clId="{D7A17F75-BD91-4E2C-B95A-CAC7BF025130}" dt="2026-06-28T18:14:58.059" v="405" actId="1076"/>
          <ac:spMkLst>
            <pc:docMk/>
            <pc:sldMk cId="0" sldId="261"/>
            <ac:spMk id="13" creationId="{00000000-0000-0000-0000-000000000000}"/>
          </ac:spMkLst>
        </pc:spChg>
        <pc:spChg chg="mod">
          <ac:chgData name="Aasma Amjid (2322971)" userId="842c7bc3-a507-4f69-b671-99368e591d31" providerId="ADAL" clId="{D7A17F75-BD91-4E2C-B95A-CAC7BF025130}" dt="2026-06-28T18:14:53.085" v="404" actId="1076"/>
          <ac:spMkLst>
            <pc:docMk/>
            <pc:sldMk cId="0" sldId="261"/>
            <ac:spMk id="14" creationId="{00000000-0000-0000-0000-000000000000}"/>
          </ac:spMkLst>
        </pc:spChg>
        <pc:spChg chg="mod">
          <ac:chgData name="Aasma Amjid (2322971)" userId="842c7bc3-a507-4f69-b671-99368e591d31" providerId="ADAL" clId="{D7A17F75-BD91-4E2C-B95A-CAC7BF025130}" dt="2026-06-30T05:56:33.077" v="1103" actId="208"/>
          <ac:spMkLst>
            <pc:docMk/>
            <pc:sldMk cId="0" sldId="261"/>
            <ac:spMk id="15" creationId="{00000000-0000-0000-0000-000000000000}"/>
          </ac:spMkLst>
        </pc:spChg>
        <pc:spChg chg="mod">
          <ac:chgData name="Aasma Amjid (2322971)" userId="842c7bc3-a507-4f69-b671-99368e591d31" providerId="ADAL" clId="{D7A17F75-BD91-4E2C-B95A-CAC7BF025130}" dt="2026-06-28T18:35:09.089" v="476" actId="1076"/>
          <ac:spMkLst>
            <pc:docMk/>
            <pc:sldMk cId="0" sldId="261"/>
            <ac:spMk id="16" creationId="{00000000-0000-0000-0000-000000000000}"/>
          </ac:spMkLst>
        </pc:spChg>
        <pc:spChg chg="mod">
          <ac:chgData name="Aasma Amjid (2322971)" userId="842c7bc3-a507-4f69-b671-99368e591d31" providerId="ADAL" clId="{D7A17F75-BD91-4E2C-B95A-CAC7BF025130}" dt="2026-06-28T18:35:02.970" v="475" actId="1076"/>
          <ac:spMkLst>
            <pc:docMk/>
            <pc:sldMk cId="0" sldId="261"/>
            <ac:spMk id="17" creationId="{00000000-0000-0000-0000-000000000000}"/>
          </ac:spMkLst>
        </pc:spChg>
        <pc:spChg chg="mod">
          <ac:chgData name="Aasma Amjid (2322971)" userId="842c7bc3-a507-4f69-b671-99368e591d31" providerId="ADAL" clId="{D7A17F75-BD91-4E2C-B95A-CAC7BF025130}" dt="2026-06-30T08:14:41.828" v="1213" actId="20577"/>
          <ac:spMkLst>
            <pc:docMk/>
            <pc:sldMk cId="0" sldId="261"/>
            <ac:spMk id="18" creationId="{00000000-0000-0000-0000-000000000000}"/>
          </ac:spMkLst>
        </pc:spChg>
        <pc:spChg chg="mod">
          <ac:chgData name="Aasma Amjid (2322971)" userId="842c7bc3-a507-4f69-b671-99368e591d31" providerId="ADAL" clId="{D7A17F75-BD91-4E2C-B95A-CAC7BF025130}" dt="2026-06-30T05:56:49.997" v="1104" actId="208"/>
          <ac:spMkLst>
            <pc:docMk/>
            <pc:sldMk cId="0" sldId="261"/>
            <ac:spMk id="19" creationId="{00000000-0000-0000-0000-000000000000}"/>
          </ac:spMkLst>
        </pc:spChg>
        <pc:spChg chg="mod">
          <ac:chgData name="Aasma Amjid (2322971)" userId="842c7bc3-a507-4f69-b671-99368e591d31" providerId="ADAL" clId="{D7A17F75-BD91-4E2C-B95A-CAC7BF025130}" dt="2026-06-28T18:16:13.171" v="416" actId="1076"/>
          <ac:spMkLst>
            <pc:docMk/>
            <pc:sldMk cId="0" sldId="261"/>
            <ac:spMk id="20" creationId="{00000000-0000-0000-0000-000000000000}"/>
          </ac:spMkLst>
        </pc:spChg>
        <pc:spChg chg="mod">
          <ac:chgData name="Aasma Amjid (2322971)" userId="842c7bc3-a507-4f69-b671-99368e591d31" providerId="ADAL" clId="{D7A17F75-BD91-4E2C-B95A-CAC7BF025130}" dt="2026-06-28T18:16:09.315" v="415" actId="1076"/>
          <ac:spMkLst>
            <pc:docMk/>
            <pc:sldMk cId="0" sldId="261"/>
            <ac:spMk id="21" creationId="{00000000-0000-0000-0000-000000000000}"/>
          </ac:spMkLst>
        </pc:spChg>
        <pc:spChg chg="mod">
          <ac:chgData name="Aasma Amjid (2322971)" userId="842c7bc3-a507-4f69-b671-99368e591d31" providerId="ADAL" clId="{D7A17F75-BD91-4E2C-B95A-CAC7BF025130}" dt="2026-06-28T18:19:34.422" v="438" actId="255"/>
          <ac:spMkLst>
            <pc:docMk/>
            <pc:sldMk cId="0" sldId="261"/>
            <ac:spMk id="22" creationId="{00000000-0000-0000-0000-000000000000}"/>
          </ac:spMkLst>
        </pc:spChg>
        <pc:spChg chg="mod">
          <ac:chgData name="Aasma Amjid (2322971)" userId="842c7bc3-a507-4f69-b671-99368e591d31" providerId="ADAL" clId="{D7A17F75-BD91-4E2C-B95A-CAC7BF025130}" dt="2026-06-30T05:57:06.788" v="1105" actId="208"/>
          <ac:spMkLst>
            <pc:docMk/>
            <pc:sldMk cId="0" sldId="261"/>
            <ac:spMk id="23" creationId="{00000000-0000-0000-0000-000000000000}"/>
          </ac:spMkLst>
        </pc:spChg>
        <pc:spChg chg="mod">
          <ac:chgData name="Aasma Amjid (2322971)" userId="842c7bc3-a507-4f69-b671-99368e591d31" providerId="ADAL" clId="{D7A17F75-BD91-4E2C-B95A-CAC7BF025130}" dt="2026-06-28T18:48:20.554" v="509" actId="1076"/>
          <ac:spMkLst>
            <pc:docMk/>
            <pc:sldMk cId="0" sldId="261"/>
            <ac:spMk id="24" creationId="{00000000-0000-0000-0000-000000000000}"/>
          </ac:spMkLst>
        </pc:spChg>
        <pc:spChg chg="mod">
          <ac:chgData name="Aasma Amjid (2322971)" userId="842c7bc3-a507-4f69-b671-99368e591d31" providerId="ADAL" clId="{D7A17F75-BD91-4E2C-B95A-CAC7BF025130}" dt="2026-06-30T08:15:43.881" v="1249" actId="14100"/>
          <ac:spMkLst>
            <pc:docMk/>
            <pc:sldMk cId="0" sldId="261"/>
            <ac:spMk id="25" creationId="{00000000-0000-0000-0000-000000000000}"/>
          </ac:spMkLst>
        </pc:spChg>
        <pc:spChg chg="del">
          <ac:chgData name="Aasma Amjid (2322971)" userId="842c7bc3-a507-4f69-b671-99368e591d31" providerId="ADAL" clId="{D7A17F75-BD91-4E2C-B95A-CAC7BF025130}" dt="2026-07-02T21:30:12.204" v="4771" actId="21"/>
          <ac:spMkLst>
            <pc:docMk/>
            <pc:sldMk cId="0" sldId="261"/>
            <ac:spMk id="26" creationId="{00000000-0000-0000-0000-000000000000}"/>
          </ac:spMkLst>
        </pc:spChg>
        <pc:picChg chg="mod">
          <ac:chgData name="Aasma Amjid (2322971)" userId="842c7bc3-a507-4f69-b671-99368e591d31" providerId="ADAL" clId="{D7A17F75-BD91-4E2C-B95A-CAC7BF025130}" dt="2026-07-02T20:56:18.913" v="4623" actId="14100"/>
          <ac:picMkLst>
            <pc:docMk/>
            <pc:sldMk cId="0" sldId="261"/>
            <ac:picMk id="27" creationId="{A7500BFA-689E-C070-10AB-89E59BBF68F9}"/>
          </ac:picMkLst>
        </pc:picChg>
      </pc:sldChg>
      <pc:sldChg chg="addSp delSp modSp mod modTransition modNotesTx">
        <pc:chgData name="Aasma Amjid (2322971)" userId="842c7bc3-a507-4f69-b671-99368e591d31" providerId="ADAL" clId="{D7A17F75-BD91-4E2C-B95A-CAC7BF025130}" dt="2026-07-02T20:56:30.849" v="4625" actId="14100"/>
        <pc:sldMkLst>
          <pc:docMk/>
          <pc:sldMk cId="0" sldId="262"/>
        </pc:sldMkLst>
        <pc:spChg chg="mod">
          <ac:chgData name="Aasma Amjid (2322971)" userId="842c7bc3-a507-4f69-b671-99368e591d31" providerId="ADAL" clId="{D7A17F75-BD91-4E2C-B95A-CAC7BF025130}" dt="2026-06-28T18:53:06.149" v="543" actId="1076"/>
          <ac:spMkLst>
            <pc:docMk/>
            <pc:sldMk cId="0" sldId="262"/>
            <ac:spMk id="4" creationId="{00000000-0000-0000-0000-000000000000}"/>
          </ac:spMkLst>
        </pc:spChg>
        <pc:spChg chg="mod">
          <ac:chgData name="Aasma Amjid (2322971)" userId="842c7bc3-a507-4f69-b671-99368e591d31" providerId="ADAL" clId="{D7A17F75-BD91-4E2C-B95A-CAC7BF025130}" dt="2026-07-01T11:55:56.618" v="3059" actId="20577"/>
          <ac:spMkLst>
            <pc:docMk/>
            <pc:sldMk cId="0" sldId="262"/>
            <ac:spMk id="5" creationId="{00000000-0000-0000-0000-000000000000}"/>
          </ac:spMkLst>
        </pc:spChg>
        <pc:spChg chg="mod">
          <ac:chgData name="Aasma Amjid (2322971)" userId="842c7bc3-a507-4f69-b671-99368e591d31" providerId="ADAL" clId="{D7A17F75-BD91-4E2C-B95A-CAC7BF025130}" dt="2026-06-29T22:34:18.283" v="1070" actId="208"/>
          <ac:spMkLst>
            <pc:docMk/>
            <pc:sldMk cId="0" sldId="262"/>
            <ac:spMk id="7" creationId="{00000000-0000-0000-0000-000000000000}"/>
          </ac:spMkLst>
        </pc:spChg>
        <pc:spChg chg="mod">
          <ac:chgData name="Aasma Amjid (2322971)" userId="842c7bc3-a507-4f69-b671-99368e591d31" providerId="ADAL" clId="{D7A17F75-BD91-4E2C-B95A-CAC7BF025130}" dt="2026-06-28T18:49:36.729" v="517" actId="1076"/>
          <ac:spMkLst>
            <pc:docMk/>
            <pc:sldMk cId="0" sldId="262"/>
            <ac:spMk id="8" creationId="{00000000-0000-0000-0000-000000000000}"/>
          </ac:spMkLst>
        </pc:spChg>
        <pc:spChg chg="mod">
          <ac:chgData name="Aasma Amjid (2322971)" userId="842c7bc3-a507-4f69-b671-99368e591d31" providerId="ADAL" clId="{D7A17F75-BD91-4E2C-B95A-CAC7BF025130}" dt="2026-06-28T18:49:31.102" v="516" actId="1076"/>
          <ac:spMkLst>
            <pc:docMk/>
            <pc:sldMk cId="0" sldId="262"/>
            <ac:spMk id="9" creationId="{00000000-0000-0000-0000-000000000000}"/>
          </ac:spMkLst>
        </pc:spChg>
        <pc:spChg chg="mod">
          <ac:chgData name="Aasma Amjid (2322971)" userId="842c7bc3-a507-4f69-b671-99368e591d31" providerId="ADAL" clId="{D7A17F75-BD91-4E2C-B95A-CAC7BF025130}" dt="2026-06-28T18:50:51.268" v="526" actId="1076"/>
          <ac:spMkLst>
            <pc:docMk/>
            <pc:sldMk cId="0" sldId="262"/>
            <ac:spMk id="10" creationId="{00000000-0000-0000-0000-000000000000}"/>
          </ac:spMkLst>
        </pc:spChg>
        <pc:spChg chg="mod">
          <ac:chgData name="Aasma Amjid (2322971)" userId="842c7bc3-a507-4f69-b671-99368e591d31" providerId="ADAL" clId="{D7A17F75-BD91-4E2C-B95A-CAC7BF025130}" dt="2026-06-28T18:51:07.297" v="527" actId="1076"/>
          <ac:spMkLst>
            <pc:docMk/>
            <pc:sldMk cId="0" sldId="262"/>
            <ac:spMk id="11" creationId="{00000000-0000-0000-0000-000000000000}"/>
          </ac:spMkLst>
        </pc:spChg>
        <pc:spChg chg="mod">
          <ac:chgData name="Aasma Amjid (2322971)" userId="842c7bc3-a507-4f69-b671-99368e591d31" providerId="ADAL" clId="{D7A17F75-BD91-4E2C-B95A-CAC7BF025130}" dt="2026-06-29T22:34:29.503" v="1071" actId="208"/>
          <ac:spMkLst>
            <pc:docMk/>
            <pc:sldMk cId="0" sldId="262"/>
            <ac:spMk id="12" creationId="{00000000-0000-0000-0000-000000000000}"/>
          </ac:spMkLst>
        </pc:spChg>
        <pc:spChg chg="mod">
          <ac:chgData name="Aasma Amjid (2322971)" userId="842c7bc3-a507-4f69-b671-99368e591d31" providerId="ADAL" clId="{D7A17F75-BD91-4E2C-B95A-CAC7BF025130}" dt="2026-06-28T18:50:04.525" v="521" actId="1076"/>
          <ac:spMkLst>
            <pc:docMk/>
            <pc:sldMk cId="0" sldId="262"/>
            <ac:spMk id="13" creationId="{00000000-0000-0000-0000-000000000000}"/>
          </ac:spMkLst>
        </pc:spChg>
        <pc:spChg chg="mod">
          <ac:chgData name="Aasma Amjid (2322971)" userId="842c7bc3-a507-4f69-b671-99368e591d31" providerId="ADAL" clId="{D7A17F75-BD91-4E2C-B95A-CAC7BF025130}" dt="2026-06-28T18:49:58.331" v="520" actId="1076"/>
          <ac:spMkLst>
            <pc:docMk/>
            <pc:sldMk cId="0" sldId="262"/>
            <ac:spMk id="14" creationId="{00000000-0000-0000-0000-000000000000}"/>
          </ac:spMkLst>
        </pc:spChg>
        <pc:spChg chg="mod">
          <ac:chgData name="Aasma Amjid (2322971)" userId="842c7bc3-a507-4f69-b671-99368e591d31" providerId="ADAL" clId="{D7A17F75-BD91-4E2C-B95A-CAC7BF025130}" dt="2026-06-30T12:20:26.977" v="1682" actId="20577"/>
          <ac:spMkLst>
            <pc:docMk/>
            <pc:sldMk cId="0" sldId="262"/>
            <ac:spMk id="15" creationId="{00000000-0000-0000-0000-000000000000}"/>
          </ac:spMkLst>
        </pc:spChg>
        <pc:spChg chg="mod">
          <ac:chgData name="Aasma Amjid (2322971)" userId="842c7bc3-a507-4f69-b671-99368e591d31" providerId="ADAL" clId="{D7A17F75-BD91-4E2C-B95A-CAC7BF025130}" dt="2026-06-29T22:34:38.695" v="1072" actId="208"/>
          <ac:spMkLst>
            <pc:docMk/>
            <pc:sldMk cId="0" sldId="262"/>
            <ac:spMk id="17" creationId="{00000000-0000-0000-0000-000000000000}"/>
          </ac:spMkLst>
        </pc:spChg>
        <pc:spChg chg="mod">
          <ac:chgData name="Aasma Amjid (2322971)" userId="842c7bc3-a507-4f69-b671-99368e591d31" providerId="ADAL" clId="{D7A17F75-BD91-4E2C-B95A-CAC7BF025130}" dt="2026-06-28T18:51:46.149" v="532" actId="1076"/>
          <ac:spMkLst>
            <pc:docMk/>
            <pc:sldMk cId="0" sldId="262"/>
            <ac:spMk id="18" creationId="{00000000-0000-0000-0000-000000000000}"/>
          </ac:spMkLst>
        </pc:spChg>
        <pc:spChg chg="mod">
          <ac:chgData name="Aasma Amjid (2322971)" userId="842c7bc3-a507-4f69-b671-99368e591d31" providerId="ADAL" clId="{D7A17F75-BD91-4E2C-B95A-CAC7BF025130}" dt="2026-06-28T18:52:43.490" v="541" actId="1076"/>
          <ac:spMkLst>
            <pc:docMk/>
            <pc:sldMk cId="0" sldId="262"/>
            <ac:spMk id="19" creationId="{00000000-0000-0000-0000-000000000000}"/>
          </ac:spMkLst>
        </pc:spChg>
        <pc:spChg chg="mod">
          <ac:chgData name="Aasma Amjid (2322971)" userId="842c7bc3-a507-4f69-b671-99368e591d31" providerId="ADAL" clId="{D7A17F75-BD91-4E2C-B95A-CAC7BF025130}" dt="2026-06-28T18:51:37.782" v="530" actId="1076"/>
          <ac:spMkLst>
            <pc:docMk/>
            <pc:sldMk cId="0" sldId="262"/>
            <ac:spMk id="20" creationId="{00000000-0000-0000-0000-000000000000}"/>
          </ac:spMkLst>
        </pc:spChg>
        <pc:spChg chg="mod">
          <ac:chgData name="Aasma Amjid (2322971)" userId="842c7bc3-a507-4f69-b671-99368e591d31" providerId="ADAL" clId="{D7A17F75-BD91-4E2C-B95A-CAC7BF025130}" dt="2026-06-29T22:34:48.581" v="1073" actId="208"/>
          <ac:spMkLst>
            <pc:docMk/>
            <pc:sldMk cId="0" sldId="262"/>
            <ac:spMk id="22" creationId="{00000000-0000-0000-0000-000000000000}"/>
          </ac:spMkLst>
        </pc:spChg>
        <pc:spChg chg="mod">
          <ac:chgData name="Aasma Amjid (2322971)" userId="842c7bc3-a507-4f69-b671-99368e591d31" providerId="ADAL" clId="{D7A17F75-BD91-4E2C-B95A-CAC7BF025130}" dt="2026-06-28T18:52:37.249" v="539" actId="255"/>
          <ac:spMkLst>
            <pc:docMk/>
            <pc:sldMk cId="0" sldId="262"/>
            <ac:spMk id="24" creationId="{00000000-0000-0000-0000-000000000000}"/>
          </ac:spMkLst>
        </pc:spChg>
        <pc:spChg chg="mod">
          <ac:chgData name="Aasma Amjid (2322971)" userId="842c7bc3-a507-4f69-b671-99368e591d31" providerId="ADAL" clId="{D7A17F75-BD91-4E2C-B95A-CAC7BF025130}" dt="2026-06-28T18:52:16.033" v="537" actId="255"/>
          <ac:spMkLst>
            <pc:docMk/>
            <pc:sldMk cId="0" sldId="262"/>
            <ac:spMk id="25" creationId="{00000000-0000-0000-0000-000000000000}"/>
          </ac:spMkLst>
        </pc:spChg>
        <pc:spChg chg="mod">
          <ac:chgData name="Aasma Amjid (2322971)" userId="842c7bc3-a507-4f69-b671-99368e591d31" providerId="ADAL" clId="{D7A17F75-BD91-4E2C-B95A-CAC7BF025130}" dt="2026-06-28T18:53:41.535" v="545" actId="255"/>
          <ac:spMkLst>
            <pc:docMk/>
            <pc:sldMk cId="0" sldId="262"/>
            <ac:spMk id="26" creationId="{00000000-0000-0000-0000-000000000000}"/>
          </ac:spMkLst>
        </pc:spChg>
        <pc:spChg chg="add mod">
          <ac:chgData name="Aasma Amjid (2322971)" userId="842c7bc3-a507-4f69-b671-99368e591d31" providerId="ADAL" clId="{D7A17F75-BD91-4E2C-B95A-CAC7BF025130}" dt="2026-06-30T12:20:31.631" v="1683" actId="20577"/>
          <ac:spMkLst>
            <pc:docMk/>
            <pc:sldMk cId="0" sldId="262"/>
            <ac:spMk id="32" creationId="{C64B5CB4-FF20-7156-A97A-5AF10BF21821}"/>
          </ac:spMkLst>
        </pc:spChg>
        <pc:picChg chg="mod">
          <ac:chgData name="Aasma Amjid (2322971)" userId="842c7bc3-a507-4f69-b671-99368e591d31" providerId="ADAL" clId="{D7A17F75-BD91-4E2C-B95A-CAC7BF025130}" dt="2026-07-02T20:56:30.849" v="4625" actId="14100"/>
          <ac:picMkLst>
            <pc:docMk/>
            <pc:sldMk cId="0" sldId="262"/>
            <ac:picMk id="28" creationId="{13AD3C0A-A5BA-2189-69A3-11980F8E59B5}"/>
          </ac:picMkLst>
        </pc:picChg>
      </pc:sldChg>
      <pc:sldChg chg="addSp delSp modSp mod modTransition">
        <pc:chgData name="Aasma Amjid (2322971)" userId="842c7bc3-a507-4f69-b671-99368e591d31" providerId="ADAL" clId="{D7A17F75-BD91-4E2C-B95A-CAC7BF025130}" dt="2026-07-02T21:43:53.388" v="4792" actId="21"/>
        <pc:sldMkLst>
          <pc:docMk/>
          <pc:sldMk cId="0" sldId="263"/>
        </pc:sldMkLst>
        <pc:spChg chg="mod">
          <ac:chgData name="Aasma Amjid (2322971)" userId="842c7bc3-a507-4f69-b671-99368e591d31" providerId="ADAL" clId="{D7A17F75-BD91-4E2C-B95A-CAC7BF025130}" dt="2026-06-28T18:58:21.348" v="579" actId="20577"/>
          <ac:spMkLst>
            <pc:docMk/>
            <pc:sldMk cId="0" sldId="263"/>
            <ac:spMk id="4" creationId="{00000000-0000-0000-0000-000000000000}"/>
          </ac:spMkLst>
        </pc:spChg>
        <pc:spChg chg="mod">
          <ac:chgData name="Aasma Amjid (2322971)" userId="842c7bc3-a507-4f69-b671-99368e591d31" providerId="ADAL" clId="{D7A17F75-BD91-4E2C-B95A-CAC7BF025130}" dt="2026-06-28T18:57:43.319" v="577" actId="1076"/>
          <ac:spMkLst>
            <pc:docMk/>
            <pc:sldMk cId="0" sldId="263"/>
            <ac:spMk id="5" creationId="{00000000-0000-0000-0000-000000000000}"/>
          </ac:spMkLst>
        </pc:spChg>
        <pc:spChg chg="mod">
          <ac:chgData name="Aasma Amjid (2322971)" userId="842c7bc3-a507-4f69-b671-99368e591d31" providerId="ADAL" clId="{D7A17F75-BD91-4E2C-B95A-CAC7BF025130}" dt="2026-06-30T08:58:55.570" v="1340" actId="1076"/>
          <ac:spMkLst>
            <pc:docMk/>
            <pc:sldMk cId="0" sldId="263"/>
            <ac:spMk id="7" creationId="{00000000-0000-0000-0000-000000000000}"/>
          </ac:spMkLst>
        </pc:spChg>
        <pc:spChg chg="mod">
          <ac:chgData name="Aasma Amjid (2322971)" userId="842c7bc3-a507-4f69-b671-99368e591d31" providerId="ADAL" clId="{D7A17F75-BD91-4E2C-B95A-CAC7BF025130}" dt="2026-06-28T18:55:56.122" v="565" actId="1076"/>
          <ac:spMkLst>
            <pc:docMk/>
            <pc:sldMk cId="0" sldId="263"/>
            <ac:spMk id="8" creationId="{00000000-0000-0000-0000-000000000000}"/>
          </ac:spMkLst>
        </pc:spChg>
        <pc:spChg chg="mod">
          <ac:chgData name="Aasma Amjid (2322971)" userId="842c7bc3-a507-4f69-b671-99368e591d31" providerId="ADAL" clId="{D7A17F75-BD91-4E2C-B95A-CAC7BF025130}" dt="2026-06-28T18:55:49.465" v="564" actId="1076"/>
          <ac:spMkLst>
            <pc:docMk/>
            <pc:sldMk cId="0" sldId="263"/>
            <ac:spMk id="9" creationId="{00000000-0000-0000-0000-000000000000}"/>
          </ac:spMkLst>
        </pc:spChg>
        <pc:spChg chg="mod">
          <ac:chgData name="Aasma Amjid (2322971)" userId="842c7bc3-a507-4f69-b671-99368e591d31" providerId="ADAL" clId="{D7A17F75-BD91-4E2C-B95A-CAC7BF025130}" dt="2026-06-29T22:24:50.472" v="1032" actId="1076"/>
          <ac:spMkLst>
            <pc:docMk/>
            <pc:sldMk cId="0" sldId="263"/>
            <ac:spMk id="11" creationId="{00000000-0000-0000-0000-000000000000}"/>
          </ac:spMkLst>
        </pc:spChg>
        <pc:spChg chg="mod">
          <ac:chgData name="Aasma Amjid (2322971)" userId="842c7bc3-a507-4f69-b671-99368e591d31" providerId="ADAL" clId="{D7A17F75-BD91-4E2C-B95A-CAC7BF025130}" dt="2026-06-30T13:19:44.543" v="1793" actId="1076"/>
          <ac:spMkLst>
            <pc:docMk/>
            <pc:sldMk cId="0" sldId="263"/>
            <ac:spMk id="12" creationId="{00000000-0000-0000-0000-000000000000}"/>
          </ac:spMkLst>
        </pc:spChg>
        <pc:spChg chg="mod">
          <ac:chgData name="Aasma Amjid (2322971)" userId="842c7bc3-a507-4f69-b671-99368e591d31" providerId="ADAL" clId="{D7A17F75-BD91-4E2C-B95A-CAC7BF025130}" dt="2026-06-30T13:19:36.529" v="1792" actId="1076"/>
          <ac:spMkLst>
            <pc:docMk/>
            <pc:sldMk cId="0" sldId="263"/>
            <ac:spMk id="13" creationId="{00000000-0000-0000-0000-000000000000}"/>
          </ac:spMkLst>
        </pc:spChg>
        <pc:spChg chg="mod">
          <ac:chgData name="Aasma Amjid (2322971)" userId="842c7bc3-a507-4f69-b671-99368e591d31" providerId="ADAL" clId="{D7A17F75-BD91-4E2C-B95A-CAC7BF025130}" dt="2026-06-29T22:22:31.910" v="1019" actId="208"/>
          <ac:spMkLst>
            <pc:docMk/>
            <pc:sldMk cId="0" sldId="263"/>
            <ac:spMk id="15" creationId="{00000000-0000-0000-0000-000000000000}"/>
          </ac:spMkLst>
        </pc:spChg>
        <pc:spChg chg="mod">
          <ac:chgData name="Aasma Amjid (2322971)" userId="842c7bc3-a507-4f69-b671-99368e591d31" providerId="ADAL" clId="{D7A17F75-BD91-4E2C-B95A-CAC7BF025130}" dt="2026-06-28T14:48:04.763" v="2" actId="1076"/>
          <ac:spMkLst>
            <pc:docMk/>
            <pc:sldMk cId="0" sldId="263"/>
            <ac:spMk id="16" creationId="{00000000-0000-0000-0000-000000000000}"/>
          </ac:spMkLst>
        </pc:spChg>
        <pc:spChg chg="mod">
          <ac:chgData name="Aasma Amjid (2322971)" userId="842c7bc3-a507-4f69-b671-99368e591d31" providerId="ADAL" clId="{D7A17F75-BD91-4E2C-B95A-CAC7BF025130}" dt="2026-06-28T14:48:14.673" v="3" actId="1076"/>
          <ac:spMkLst>
            <pc:docMk/>
            <pc:sldMk cId="0" sldId="263"/>
            <ac:spMk id="17" creationId="{00000000-0000-0000-0000-000000000000}"/>
          </ac:spMkLst>
        </pc:spChg>
        <pc:spChg chg="mod">
          <ac:chgData name="Aasma Amjid (2322971)" userId="842c7bc3-a507-4f69-b671-99368e591d31" providerId="ADAL" clId="{D7A17F75-BD91-4E2C-B95A-CAC7BF025130}" dt="2026-07-01T15:35:25.071" v="3113" actId="20577"/>
          <ac:spMkLst>
            <pc:docMk/>
            <pc:sldMk cId="0" sldId="263"/>
            <ac:spMk id="18" creationId="{00000000-0000-0000-0000-000000000000}"/>
          </ac:spMkLst>
        </pc:spChg>
        <pc:spChg chg="del">
          <ac:chgData name="Aasma Amjid (2322971)" userId="842c7bc3-a507-4f69-b671-99368e591d31" providerId="ADAL" clId="{D7A17F75-BD91-4E2C-B95A-CAC7BF025130}" dt="2026-07-02T21:43:53.388" v="4792" actId="21"/>
          <ac:spMkLst>
            <pc:docMk/>
            <pc:sldMk cId="0" sldId="263"/>
            <ac:spMk id="19" creationId="{00000000-0000-0000-0000-000000000000}"/>
          </ac:spMkLst>
        </pc:spChg>
        <pc:spChg chg="add mod">
          <ac:chgData name="Aasma Amjid (2322971)" userId="842c7bc3-a507-4f69-b671-99368e591d31" providerId="ADAL" clId="{D7A17F75-BD91-4E2C-B95A-CAC7BF025130}" dt="2026-06-30T13:01:52.951" v="1720" actId="1076"/>
          <ac:spMkLst>
            <pc:docMk/>
            <pc:sldMk cId="0" sldId="263"/>
            <ac:spMk id="26" creationId="{BF1A895C-6FAE-B323-075C-A412DAE468B0}"/>
          </ac:spMkLst>
        </pc:spChg>
        <pc:graphicFrameChg chg="add mod modGraphic">
          <ac:chgData name="Aasma Amjid (2322971)" userId="842c7bc3-a507-4f69-b671-99368e591d31" providerId="ADAL" clId="{D7A17F75-BD91-4E2C-B95A-CAC7BF025130}" dt="2026-06-30T13:10:15.575" v="1767" actId="20577"/>
          <ac:graphicFrameMkLst>
            <pc:docMk/>
            <pc:sldMk cId="0" sldId="263"/>
            <ac:graphicFrameMk id="23" creationId="{D7A0A411-B5E7-C0DA-92C3-4FCB49B2FC13}"/>
          </ac:graphicFrameMkLst>
        </pc:graphicFrameChg>
        <pc:graphicFrameChg chg="add mod modGraphic">
          <ac:chgData name="Aasma Amjid (2322971)" userId="842c7bc3-a507-4f69-b671-99368e591d31" providerId="ADAL" clId="{D7A17F75-BD91-4E2C-B95A-CAC7BF025130}" dt="2026-06-30T13:18:48.502" v="1791" actId="20577"/>
          <ac:graphicFrameMkLst>
            <pc:docMk/>
            <pc:sldMk cId="0" sldId="263"/>
            <ac:graphicFrameMk id="24" creationId="{4146CF75-66D1-8FEB-968A-7159A6020F0C}"/>
          </ac:graphicFrameMkLst>
        </pc:graphicFrameChg>
        <pc:picChg chg="mod">
          <ac:chgData name="Aasma Amjid (2322971)" userId="842c7bc3-a507-4f69-b671-99368e591d31" providerId="ADAL" clId="{D7A17F75-BD91-4E2C-B95A-CAC7BF025130}" dt="2026-07-02T20:56:45.600" v="4627" actId="14100"/>
          <ac:picMkLst>
            <pc:docMk/>
            <pc:sldMk cId="0" sldId="263"/>
            <ac:picMk id="10" creationId="{1123E64A-CA53-F141-D921-D715DB27A5FB}"/>
          </ac:picMkLst>
        </pc:picChg>
        <pc:picChg chg="mod modCrop">
          <ac:chgData name="Aasma Amjid (2322971)" userId="842c7bc3-a507-4f69-b671-99368e591d31" providerId="ADAL" clId="{D7A17F75-BD91-4E2C-B95A-CAC7BF025130}" dt="2026-06-29T22:24:27.734" v="1029" actId="14100"/>
          <ac:picMkLst>
            <pc:docMk/>
            <pc:sldMk cId="0" sldId="263"/>
            <ac:picMk id="20" creationId="{561F48E1-2140-B2E1-CFBE-23F3443CFCCE}"/>
          </ac:picMkLst>
        </pc:picChg>
        <pc:picChg chg="mod">
          <ac:chgData name="Aasma Amjid (2322971)" userId="842c7bc3-a507-4f69-b671-99368e591d31" providerId="ADAL" clId="{D7A17F75-BD91-4E2C-B95A-CAC7BF025130}" dt="2026-06-29T22:24:37.541" v="1031" actId="14100"/>
          <ac:picMkLst>
            <pc:docMk/>
            <pc:sldMk cId="0" sldId="263"/>
            <ac:picMk id="21" creationId="{8E8A1655-8F28-D5F3-3D97-02C265AC13CC}"/>
          </ac:picMkLst>
        </pc:picChg>
      </pc:sldChg>
      <pc:sldChg chg="addSp delSp modSp mod modTransition">
        <pc:chgData name="Aasma Amjid (2322971)" userId="842c7bc3-a507-4f69-b671-99368e591d31" providerId="ADAL" clId="{D7A17F75-BD91-4E2C-B95A-CAC7BF025130}" dt="2026-07-02T21:30:25.346" v="4772" actId="21"/>
        <pc:sldMkLst>
          <pc:docMk/>
          <pc:sldMk cId="0" sldId="264"/>
        </pc:sldMkLst>
        <pc:spChg chg="mod">
          <ac:chgData name="Aasma Amjid (2322971)" userId="842c7bc3-a507-4f69-b671-99368e591d31" providerId="ADAL" clId="{D7A17F75-BD91-4E2C-B95A-CAC7BF025130}" dt="2026-06-30T17:31:45.308" v="2813" actId="20577"/>
          <ac:spMkLst>
            <pc:docMk/>
            <pc:sldMk cId="0" sldId="264"/>
            <ac:spMk id="4" creationId="{00000000-0000-0000-0000-000000000000}"/>
          </ac:spMkLst>
        </pc:spChg>
        <pc:spChg chg="mod">
          <ac:chgData name="Aasma Amjid (2322971)" userId="842c7bc3-a507-4f69-b671-99368e591d31" providerId="ADAL" clId="{D7A17F75-BD91-4E2C-B95A-CAC7BF025130}" dt="2026-07-01T11:57:50.331" v="3099" actId="255"/>
          <ac:spMkLst>
            <pc:docMk/>
            <pc:sldMk cId="0" sldId="264"/>
            <ac:spMk id="5" creationId="{00000000-0000-0000-0000-000000000000}"/>
          </ac:spMkLst>
        </pc:spChg>
        <pc:spChg chg="mod">
          <ac:chgData name="Aasma Amjid (2322971)" userId="842c7bc3-a507-4f69-b671-99368e591d31" providerId="ADAL" clId="{D7A17F75-BD91-4E2C-B95A-CAC7BF025130}" dt="2026-06-29T22:15:12.283" v="979" actId="208"/>
          <ac:spMkLst>
            <pc:docMk/>
            <pc:sldMk cId="0" sldId="264"/>
            <ac:spMk id="8" creationId="{00000000-0000-0000-0000-000000000000}"/>
          </ac:spMkLst>
        </pc:spChg>
        <pc:spChg chg="mod">
          <ac:chgData name="Aasma Amjid (2322971)" userId="842c7bc3-a507-4f69-b671-99368e591d31" providerId="ADAL" clId="{D7A17F75-BD91-4E2C-B95A-CAC7BF025130}" dt="2026-06-29T22:14:03.711" v="978" actId="1076"/>
          <ac:spMkLst>
            <pc:docMk/>
            <pc:sldMk cId="0" sldId="264"/>
            <ac:spMk id="9" creationId="{00000000-0000-0000-0000-000000000000}"/>
          </ac:spMkLst>
        </pc:spChg>
        <pc:spChg chg="mod">
          <ac:chgData name="Aasma Amjid (2322971)" userId="842c7bc3-a507-4f69-b671-99368e591d31" providerId="ADAL" clId="{D7A17F75-BD91-4E2C-B95A-CAC7BF025130}" dt="2026-06-29T22:13:59.589" v="977" actId="1076"/>
          <ac:spMkLst>
            <pc:docMk/>
            <pc:sldMk cId="0" sldId="264"/>
            <ac:spMk id="10" creationId="{00000000-0000-0000-0000-000000000000}"/>
          </ac:spMkLst>
        </pc:spChg>
        <pc:spChg chg="mod">
          <ac:chgData name="Aasma Amjid (2322971)" userId="842c7bc3-a507-4f69-b671-99368e591d31" providerId="ADAL" clId="{D7A17F75-BD91-4E2C-B95A-CAC7BF025130}" dt="2026-06-29T22:13:54.714" v="976" actId="1076"/>
          <ac:spMkLst>
            <pc:docMk/>
            <pc:sldMk cId="0" sldId="264"/>
            <ac:spMk id="11" creationId="{00000000-0000-0000-0000-000000000000}"/>
          </ac:spMkLst>
        </pc:spChg>
        <pc:spChg chg="mod">
          <ac:chgData name="Aasma Amjid (2322971)" userId="842c7bc3-a507-4f69-b671-99368e591d31" providerId="ADAL" clId="{D7A17F75-BD91-4E2C-B95A-CAC7BF025130}" dt="2026-06-29T22:15:25.826" v="980" actId="208"/>
          <ac:spMkLst>
            <pc:docMk/>
            <pc:sldMk cId="0" sldId="264"/>
            <ac:spMk id="12" creationId="{00000000-0000-0000-0000-000000000000}"/>
          </ac:spMkLst>
        </pc:spChg>
        <pc:spChg chg="mod">
          <ac:chgData name="Aasma Amjid (2322971)" userId="842c7bc3-a507-4f69-b671-99368e591d31" providerId="ADAL" clId="{D7A17F75-BD91-4E2C-B95A-CAC7BF025130}" dt="2026-06-29T22:13:41.851" v="974" actId="1076"/>
          <ac:spMkLst>
            <pc:docMk/>
            <pc:sldMk cId="0" sldId="264"/>
            <ac:spMk id="13" creationId="{00000000-0000-0000-0000-000000000000}"/>
          </ac:spMkLst>
        </pc:spChg>
        <pc:spChg chg="mod">
          <ac:chgData name="Aasma Amjid (2322971)" userId="842c7bc3-a507-4f69-b671-99368e591d31" providerId="ADAL" clId="{D7A17F75-BD91-4E2C-B95A-CAC7BF025130}" dt="2026-06-29T22:13:35.685" v="973" actId="1076"/>
          <ac:spMkLst>
            <pc:docMk/>
            <pc:sldMk cId="0" sldId="264"/>
            <ac:spMk id="14" creationId="{00000000-0000-0000-0000-000000000000}"/>
          </ac:spMkLst>
        </pc:spChg>
        <pc:spChg chg="mod">
          <ac:chgData name="Aasma Amjid (2322971)" userId="842c7bc3-a507-4f69-b671-99368e591d31" providerId="ADAL" clId="{D7A17F75-BD91-4E2C-B95A-CAC7BF025130}" dt="2026-06-29T22:13:32.176" v="972" actId="1076"/>
          <ac:spMkLst>
            <pc:docMk/>
            <pc:sldMk cId="0" sldId="264"/>
            <ac:spMk id="15" creationId="{00000000-0000-0000-0000-000000000000}"/>
          </ac:spMkLst>
        </pc:spChg>
        <pc:spChg chg="del mod">
          <ac:chgData name="Aasma Amjid (2322971)" userId="842c7bc3-a507-4f69-b671-99368e591d31" providerId="ADAL" clId="{D7A17F75-BD91-4E2C-B95A-CAC7BF025130}" dt="2026-07-02T21:30:25.346" v="4772" actId="21"/>
          <ac:spMkLst>
            <pc:docMk/>
            <pc:sldMk cId="0" sldId="264"/>
            <ac:spMk id="16" creationId="{00000000-0000-0000-0000-000000000000}"/>
          </ac:spMkLst>
        </pc:spChg>
        <pc:spChg chg="add mod">
          <ac:chgData name="Aasma Amjid (2322971)" userId="842c7bc3-a507-4f69-b671-99368e591d31" providerId="ADAL" clId="{D7A17F75-BD91-4E2C-B95A-CAC7BF025130}" dt="2026-07-01T16:17:43.112" v="3132" actId="20577"/>
          <ac:spMkLst>
            <pc:docMk/>
            <pc:sldMk cId="0" sldId="264"/>
            <ac:spMk id="21" creationId="{58AC304E-CC90-F1C9-1B96-D12A781DB495}"/>
          </ac:spMkLst>
        </pc:spChg>
        <pc:graphicFrameChg chg="add mod">
          <ac:chgData name="Aasma Amjid (2322971)" userId="842c7bc3-a507-4f69-b671-99368e591d31" providerId="ADAL" clId="{D7A17F75-BD91-4E2C-B95A-CAC7BF025130}" dt="2026-06-29T22:16:56.372" v="987"/>
          <ac:graphicFrameMkLst>
            <pc:docMk/>
            <pc:sldMk cId="0" sldId="264"/>
            <ac:graphicFrameMk id="20" creationId="{F4889420-3101-10C5-F4F9-8B27A4B076F3}"/>
          </ac:graphicFrameMkLst>
        </pc:graphicFrameChg>
        <pc:picChg chg="mod">
          <ac:chgData name="Aasma Amjid (2322971)" userId="842c7bc3-a507-4f69-b671-99368e591d31" providerId="ADAL" clId="{D7A17F75-BD91-4E2C-B95A-CAC7BF025130}" dt="2026-07-02T20:57:29.786" v="4630" actId="1076"/>
          <ac:picMkLst>
            <pc:docMk/>
            <pc:sldMk cId="0" sldId="264"/>
            <ac:picMk id="7" creationId="{C9221DE3-EA3E-F8B7-BC65-51827F5687CB}"/>
          </ac:picMkLst>
        </pc:picChg>
        <pc:picChg chg="add mod">
          <ac:chgData name="Aasma Amjid (2322971)" userId="842c7bc3-a507-4f69-b671-99368e591d31" providerId="ADAL" clId="{D7A17F75-BD91-4E2C-B95A-CAC7BF025130}" dt="2026-06-29T22:04:44.348" v="940" actId="1440"/>
          <ac:picMkLst>
            <pc:docMk/>
            <pc:sldMk cId="0" sldId="264"/>
            <ac:picMk id="18" creationId="{5A9FDAB0-4774-CC63-AC42-C6C801711A5E}"/>
          </ac:picMkLst>
        </pc:picChg>
      </pc:sldChg>
      <pc:sldChg chg="addSp delSp modSp mod">
        <pc:chgData name="Aasma Amjid (2322971)" userId="842c7bc3-a507-4f69-b671-99368e591d31" providerId="ADAL" clId="{D7A17F75-BD91-4E2C-B95A-CAC7BF025130}" dt="2026-07-02T21:30:35.348" v="4773" actId="21"/>
        <pc:sldMkLst>
          <pc:docMk/>
          <pc:sldMk cId="0" sldId="265"/>
        </pc:sldMkLst>
        <pc:spChg chg="mod">
          <ac:chgData name="Aasma Amjid (2322971)" userId="842c7bc3-a507-4f69-b671-99368e591d31" providerId="ADAL" clId="{D7A17F75-BD91-4E2C-B95A-CAC7BF025130}" dt="2026-06-28T19:19:16.146" v="674" actId="255"/>
          <ac:spMkLst>
            <pc:docMk/>
            <pc:sldMk cId="0" sldId="265"/>
            <ac:spMk id="5" creationId="{00000000-0000-0000-0000-000000000000}"/>
          </ac:spMkLst>
        </pc:spChg>
        <pc:spChg chg="mod">
          <ac:chgData name="Aasma Amjid (2322971)" userId="842c7bc3-a507-4f69-b671-99368e591d31" providerId="ADAL" clId="{D7A17F75-BD91-4E2C-B95A-CAC7BF025130}" dt="2026-06-30T16:40:55.218" v="2123" actId="14100"/>
          <ac:spMkLst>
            <pc:docMk/>
            <pc:sldMk cId="0" sldId="265"/>
            <ac:spMk id="7" creationId="{00000000-0000-0000-0000-000000000000}"/>
          </ac:spMkLst>
        </pc:spChg>
        <pc:spChg chg="mod">
          <ac:chgData name="Aasma Amjid (2322971)" userId="842c7bc3-a507-4f69-b671-99368e591d31" providerId="ADAL" clId="{D7A17F75-BD91-4E2C-B95A-CAC7BF025130}" dt="2026-06-28T19:17:51.331" v="673" actId="255"/>
          <ac:spMkLst>
            <pc:docMk/>
            <pc:sldMk cId="0" sldId="265"/>
            <ac:spMk id="9" creationId="{00000000-0000-0000-0000-000000000000}"/>
          </ac:spMkLst>
        </pc:spChg>
        <pc:spChg chg="mod">
          <ac:chgData name="Aasma Amjid (2322971)" userId="842c7bc3-a507-4f69-b671-99368e591d31" providerId="ADAL" clId="{D7A17F75-BD91-4E2C-B95A-CAC7BF025130}" dt="2026-06-30T17:32:02.384" v="2839" actId="20577"/>
          <ac:spMkLst>
            <pc:docMk/>
            <pc:sldMk cId="0" sldId="265"/>
            <ac:spMk id="10" creationId="{00000000-0000-0000-0000-000000000000}"/>
          </ac:spMkLst>
        </pc:spChg>
        <pc:spChg chg="mod">
          <ac:chgData name="Aasma Amjid (2322971)" userId="842c7bc3-a507-4f69-b671-99368e591d31" providerId="ADAL" clId="{D7A17F75-BD91-4E2C-B95A-CAC7BF025130}" dt="2026-06-30T16:41:02.388" v="2124" actId="14100"/>
          <ac:spMkLst>
            <pc:docMk/>
            <pc:sldMk cId="0" sldId="265"/>
            <ac:spMk id="11" creationId="{00000000-0000-0000-0000-000000000000}"/>
          </ac:spMkLst>
        </pc:spChg>
        <pc:spChg chg="mod">
          <ac:chgData name="Aasma Amjid (2322971)" userId="842c7bc3-a507-4f69-b671-99368e591d31" providerId="ADAL" clId="{D7A17F75-BD91-4E2C-B95A-CAC7BF025130}" dt="2026-06-28T19:16:03.360" v="653" actId="1076"/>
          <ac:spMkLst>
            <pc:docMk/>
            <pc:sldMk cId="0" sldId="265"/>
            <ac:spMk id="12" creationId="{00000000-0000-0000-0000-000000000000}"/>
          </ac:spMkLst>
        </pc:spChg>
        <pc:spChg chg="mod">
          <ac:chgData name="Aasma Amjid (2322971)" userId="842c7bc3-a507-4f69-b671-99368e591d31" providerId="ADAL" clId="{D7A17F75-BD91-4E2C-B95A-CAC7BF025130}" dt="2026-06-28T19:15:57.898" v="652" actId="1076"/>
          <ac:spMkLst>
            <pc:docMk/>
            <pc:sldMk cId="0" sldId="265"/>
            <ac:spMk id="13" creationId="{00000000-0000-0000-0000-000000000000}"/>
          </ac:spMkLst>
        </pc:spChg>
        <pc:spChg chg="mod">
          <ac:chgData name="Aasma Amjid (2322971)" userId="842c7bc3-a507-4f69-b671-99368e591d31" providerId="ADAL" clId="{D7A17F75-BD91-4E2C-B95A-CAC7BF025130}" dt="2026-06-28T19:16:20.424" v="655" actId="1076"/>
          <ac:spMkLst>
            <pc:docMk/>
            <pc:sldMk cId="0" sldId="265"/>
            <ac:spMk id="14" creationId="{00000000-0000-0000-0000-000000000000}"/>
          </ac:spMkLst>
        </pc:spChg>
        <pc:spChg chg="mod">
          <ac:chgData name="Aasma Amjid (2322971)" userId="842c7bc3-a507-4f69-b671-99368e591d31" providerId="ADAL" clId="{D7A17F75-BD91-4E2C-B95A-CAC7BF025130}" dt="2026-06-29T21:53:32.187" v="909" actId="208"/>
          <ac:spMkLst>
            <pc:docMk/>
            <pc:sldMk cId="0" sldId="265"/>
            <ac:spMk id="15" creationId="{00000000-0000-0000-0000-000000000000}"/>
          </ac:spMkLst>
        </pc:spChg>
        <pc:spChg chg="mod">
          <ac:chgData name="Aasma Amjid (2322971)" userId="842c7bc3-a507-4f69-b671-99368e591d31" providerId="ADAL" clId="{D7A17F75-BD91-4E2C-B95A-CAC7BF025130}" dt="2026-06-28T19:14:54.423" v="648" actId="1076"/>
          <ac:spMkLst>
            <pc:docMk/>
            <pc:sldMk cId="0" sldId="265"/>
            <ac:spMk id="16" creationId="{00000000-0000-0000-0000-000000000000}"/>
          </ac:spMkLst>
        </pc:spChg>
        <pc:spChg chg="mod">
          <ac:chgData name="Aasma Amjid (2322971)" userId="842c7bc3-a507-4f69-b671-99368e591d31" providerId="ADAL" clId="{D7A17F75-BD91-4E2C-B95A-CAC7BF025130}" dt="2026-06-28T19:15:09.698" v="649" actId="255"/>
          <ac:spMkLst>
            <pc:docMk/>
            <pc:sldMk cId="0" sldId="265"/>
            <ac:spMk id="17" creationId="{00000000-0000-0000-0000-000000000000}"/>
          </ac:spMkLst>
        </pc:spChg>
        <pc:spChg chg="mod">
          <ac:chgData name="Aasma Amjid (2322971)" userId="842c7bc3-a507-4f69-b671-99368e591d31" providerId="ADAL" clId="{D7A17F75-BD91-4E2C-B95A-CAC7BF025130}" dt="2026-06-28T19:14:41.716" v="646" actId="1076"/>
          <ac:spMkLst>
            <pc:docMk/>
            <pc:sldMk cId="0" sldId="265"/>
            <ac:spMk id="18" creationId="{00000000-0000-0000-0000-000000000000}"/>
          </ac:spMkLst>
        </pc:spChg>
        <pc:spChg chg="del">
          <ac:chgData name="Aasma Amjid (2322971)" userId="842c7bc3-a507-4f69-b671-99368e591d31" providerId="ADAL" clId="{D7A17F75-BD91-4E2C-B95A-CAC7BF025130}" dt="2026-07-02T21:30:35.348" v="4773" actId="21"/>
          <ac:spMkLst>
            <pc:docMk/>
            <pc:sldMk cId="0" sldId="265"/>
            <ac:spMk id="19" creationId="{00000000-0000-0000-0000-000000000000}"/>
          </ac:spMkLst>
        </pc:spChg>
        <pc:spChg chg="add mod">
          <ac:chgData name="Aasma Amjid (2322971)" userId="842c7bc3-a507-4f69-b671-99368e591d31" providerId="ADAL" clId="{D7A17F75-BD91-4E2C-B95A-CAC7BF025130}" dt="2026-06-30T16:58:54.378" v="2246" actId="20577"/>
          <ac:spMkLst>
            <pc:docMk/>
            <pc:sldMk cId="0" sldId="265"/>
            <ac:spMk id="25" creationId="{F1D14729-3967-469E-DFB3-727646FCF6DF}"/>
          </ac:spMkLst>
        </pc:spChg>
        <pc:picChg chg="mod">
          <ac:chgData name="Aasma Amjid (2322971)" userId="842c7bc3-a507-4f69-b671-99368e591d31" providerId="ADAL" clId="{D7A17F75-BD91-4E2C-B95A-CAC7BF025130}" dt="2026-07-02T20:57:52.157" v="4632" actId="14100"/>
          <ac:picMkLst>
            <pc:docMk/>
            <pc:sldMk cId="0" sldId="265"/>
            <ac:picMk id="20" creationId="{AB48ED56-552A-14AB-4E62-625BB2D07301}"/>
          </ac:picMkLst>
        </pc:picChg>
        <pc:picChg chg="mod">
          <ac:chgData name="Aasma Amjid (2322971)" userId="842c7bc3-a507-4f69-b671-99368e591d31" providerId="ADAL" clId="{D7A17F75-BD91-4E2C-B95A-CAC7BF025130}" dt="2026-06-29T21:52:09.620" v="905" actId="1440"/>
          <ac:picMkLst>
            <pc:docMk/>
            <pc:sldMk cId="0" sldId="265"/>
            <ac:picMk id="22" creationId="{564374AC-E360-ABA6-6873-D665F9D43DF7}"/>
          </ac:picMkLst>
        </pc:picChg>
        <pc:picChg chg="add mod">
          <ac:chgData name="Aasma Amjid (2322971)" userId="842c7bc3-a507-4f69-b671-99368e591d31" providerId="ADAL" clId="{D7A17F75-BD91-4E2C-B95A-CAC7BF025130}" dt="2026-06-29T21:52:20.384" v="906" actId="14100"/>
          <ac:picMkLst>
            <pc:docMk/>
            <pc:sldMk cId="0" sldId="265"/>
            <ac:picMk id="23" creationId="{12454A69-C04D-FF81-2B37-26253EDC324E}"/>
          </ac:picMkLst>
        </pc:picChg>
      </pc:sldChg>
      <pc:sldChg chg="addSp delSp modSp mod modTransition">
        <pc:chgData name="Aasma Amjid (2322971)" userId="842c7bc3-a507-4f69-b671-99368e591d31" providerId="ADAL" clId="{D7A17F75-BD91-4E2C-B95A-CAC7BF025130}" dt="2026-07-02T21:30:46.207" v="4774" actId="21"/>
        <pc:sldMkLst>
          <pc:docMk/>
          <pc:sldMk cId="0" sldId="266"/>
        </pc:sldMkLst>
        <pc:spChg chg="mod">
          <ac:chgData name="Aasma Amjid (2322971)" userId="842c7bc3-a507-4f69-b671-99368e591d31" providerId="ADAL" clId="{D7A17F75-BD91-4E2C-B95A-CAC7BF025130}" dt="2026-06-30T09:43:33.014" v="1462" actId="1076"/>
          <ac:spMkLst>
            <pc:docMk/>
            <pc:sldMk cId="0" sldId="266"/>
            <ac:spMk id="5" creationId="{00000000-0000-0000-0000-000000000000}"/>
          </ac:spMkLst>
        </pc:spChg>
        <pc:spChg chg="mod">
          <ac:chgData name="Aasma Amjid (2322971)" userId="842c7bc3-a507-4f69-b671-99368e591d31" providerId="ADAL" clId="{D7A17F75-BD91-4E2C-B95A-CAC7BF025130}" dt="2026-06-30T17:20:54.837" v="2248" actId="1076"/>
          <ac:spMkLst>
            <pc:docMk/>
            <pc:sldMk cId="0" sldId="266"/>
            <ac:spMk id="7" creationId="{00000000-0000-0000-0000-000000000000}"/>
          </ac:spMkLst>
        </pc:spChg>
        <pc:spChg chg="mod">
          <ac:chgData name="Aasma Amjid (2322971)" userId="842c7bc3-a507-4f69-b671-99368e591d31" providerId="ADAL" clId="{D7A17F75-BD91-4E2C-B95A-CAC7BF025130}" dt="2026-06-28T18:59:37.171" v="585" actId="1076"/>
          <ac:spMkLst>
            <pc:docMk/>
            <pc:sldMk cId="0" sldId="266"/>
            <ac:spMk id="8" creationId="{00000000-0000-0000-0000-000000000000}"/>
          </ac:spMkLst>
        </pc:spChg>
        <pc:spChg chg="mod">
          <ac:chgData name="Aasma Amjid (2322971)" userId="842c7bc3-a507-4f69-b671-99368e591d31" providerId="ADAL" clId="{D7A17F75-BD91-4E2C-B95A-CAC7BF025130}" dt="2026-06-28T19:03:00.795" v="606" actId="1076"/>
          <ac:spMkLst>
            <pc:docMk/>
            <pc:sldMk cId="0" sldId="266"/>
            <ac:spMk id="9" creationId="{00000000-0000-0000-0000-000000000000}"/>
          </ac:spMkLst>
        </pc:spChg>
        <pc:spChg chg="mod">
          <ac:chgData name="Aasma Amjid (2322971)" userId="842c7bc3-a507-4f69-b671-99368e591d31" providerId="ADAL" clId="{D7A17F75-BD91-4E2C-B95A-CAC7BF025130}" dt="2026-06-29T16:09:51.704" v="816" actId="255"/>
          <ac:spMkLst>
            <pc:docMk/>
            <pc:sldMk cId="0" sldId="266"/>
            <ac:spMk id="10" creationId="{00000000-0000-0000-0000-000000000000}"/>
          </ac:spMkLst>
        </pc:spChg>
        <pc:spChg chg="mod">
          <ac:chgData name="Aasma Amjid (2322971)" userId="842c7bc3-a507-4f69-b671-99368e591d31" providerId="ADAL" clId="{D7A17F75-BD91-4E2C-B95A-CAC7BF025130}" dt="2026-06-29T21:54:34.732" v="912" actId="208"/>
          <ac:spMkLst>
            <pc:docMk/>
            <pc:sldMk cId="0" sldId="266"/>
            <ac:spMk id="11" creationId="{00000000-0000-0000-0000-000000000000}"/>
          </ac:spMkLst>
        </pc:spChg>
        <pc:spChg chg="mod">
          <ac:chgData name="Aasma Amjid (2322971)" userId="842c7bc3-a507-4f69-b671-99368e591d31" providerId="ADAL" clId="{D7A17F75-BD91-4E2C-B95A-CAC7BF025130}" dt="2026-06-28T19:00:26.617" v="590" actId="1076"/>
          <ac:spMkLst>
            <pc:docMk/>
            <pc:sldMk cId="0" sldId="266"/>
            <ac:spMk id="12" creationId="{00000000-0000-0000-0000-000000000000}"/>
          </ac:spMkLst>
        </pc:spChg>
        <pc:spChg chg="mod">
          <ac:chgData name="Aasma Amjid (2322971)" userId="842c7bc3-a507-4f69-b671-99368e591d31" providerId="ADAL" clId="{D7A17F75-BD91-4E2C-B95A-CAC7BF025130}" dt="2026-06-28T19:02:52.055" v="605" actId="255"/>
          <ac:spMkLst>
            <pc:docMk/>
            <pc:sldMk cId="0" sldId="266"/>
            <ac:spMk id="13" creationId="{00000000-0000-0000-0000-000000000000}"/>
          </ac:spMkLst>
        </pc:spChg>
        <pc:spChg chg="mod">
          <ac:chgData name="Aasma Amjid (2322971)" userId="842c7bc3-a507-4f69-b671-99368e591d31" providerId="ADAL" clId="{D7A17F75-BD91-4E2C-B95A-CAC7BF025130}" dt="2026-06-28T19:00:11.990" v="588" actId="1076"/>
          <ac:spMkLst>
            <pc:docMk/>
            <pc:sldMk cId="0" sldId="266"/>
            <ac:spMk id="14" creationId="{00000000-0000-0000-0000-000000000000}"/>
          </ac:spMkLst>
        </pc:spChg>
        <pc:spChg chg="mod">
          <ac:chgData name="Aasma Amjid (2322971)" userId="842c7bc3-a507-4f69-b671-99368e591d31" providerId="ADAL" clId="{D7A17F75-BD91-4E2C-B95A-CAC7BF025130}" dt="2026-06-29T21:54:23.429" v="911" actId="208"/>
          <ac:spMkLst>
            <pc:docMk/>
            <pc:sldMk cId="0" sldId="266"/>
            <ac:spMk id="15" creationId="{00000000-0000-0000-0000-000000000000}"/>
          </ac:spMkLst>
        </pc:spChg>
        <pc:spChg chg="mod">
          <ac:chgData name="Aasma Amjid (2322971)" userId="842c7bc3-a507-4f69-b671-99368e591d31" providerId="ADAL" clId="{D7A17F75-BD91-4E2C-B95A-CAC7BF025130}" dt="2026-06-28T19:01:01.113" v="595" actId="1076"/>
          <ac:spMkLst>
            <pc:docMk/>
            <pc:sldMk cId="0" sldId="266"/>
            <ac:spMk id="16" creationId="{00000000-0000-0000-0000-000000000000}"/>
          </ac:spMkLst>
        </pc:spChg>
        <pc:spChg chg="mod">
          <ac:chgData name="Aasma Amjid (2322971)" userId="842c7bc3-a507-4f69-b671-99368e591d31" providerId="ADAL" clId="{D7A17F75-BD91-4E2C-B95A-CAC7BF025130}" dt="2026-06-28T19:02:40.260" v="604" actId="255"/>
          <ac:spMkLst>
            <pc:docMk/>
            <pc:sldMk cId="0" sldId="266"/>
            <ac:spMk id="17" creationId="{00000000-0000-0000-0000-000000000000}"/>
          </ac:spMkLst>
        </pc:spChg>
        <pc:spChg chg="mod">
          <ac:chgData name="Aasma Amjid (2322971)" userId="842c7bc3-a507-4f69-b671-99368e591d31" providerId="ADAL" clId="{D7A17F75-BD91-4E2C-B95A-CAC7BF025130}" dt="2026-06-30T15:59:07.501" v="2115" actId="20577"/>
          <ac:spMkLst>
            <pc:docMk/>
            <pc:sldMk cId="0" sldId="266"/>
            <ac:spMk id="18" creationId="{00000000-0000-0000-0000-000000000000}"/>
          </ac:spMkLst>
        </pc:spChg>
        <pc:spChg chg="del">
          <ac:chgData name="Aasma Amjid (2322971)" userId="842c7bc3-a507-4f69-b671-99368e591d31" providerId="ADAL" clId="{D7A17F75-BD91-4E2C-B95A-CAC7BF025130}" dt="2026-07-02T21:30:46.207" v="4774" actId="21"/>
          <ac:spMkLst>
            <pc:docMk/>
            <pc:sldMk cId="0" sldId="266"/>
            <ac:spMk id="19" creationId="{00000000-0000-0000-0000-000000000000}"/>
          </ac:spMkLst>
        </pc:spChg>
        <pc:picChg chg="mod">
          <ac:chgData name="Aasma Amjid (2322971)" userId="842c7bc3-a507-4f69-b671-99368e591d31" providerId="ADAL" clId="{D7A17F75-BD91-4E2C-B95A-CAC7BF025130}" dt="2026-07-02T20:58:03.393" v="4634" actId="14100"/>
          <ac:picMkLst>
            <pc:docMk/>
            <pc:sldMk cId="0" sldId="266"/>
            <ac:picMk id="20" creationId="{7295CF65-1F70-2796-F595-8B1D0F39F4CC}"/>
          </ac:picMkLst>
        </pc:picChg>
      </pc:sldChg>
      <pc:sldChg chg="addSp delSp modSp mod modTransition">
        <pc:chgData name="Aasma Amjid (2322971)" userId="842c7bc3-a507-4f69-b671-99368e591d31" providerId="ADAL" clId="{D7A17F75-BD91-4E2C-B95A-CAC7BF025130}" dt="2026-07-02T21:30:56.462" v="4775" actId="21"/>
        <pc:sldMkLst>
          <pc:docMk/>
          <pc:sldMk cId="0" sldId="267"/>
        </pc:sldMkLst>
        <pc:spChg chg="mod">
          <ac:chgData name="Aasma Amjid (2322971)" userId="842c7bc3-a507-4f69-b671-99368e591d31" providerId="ADAL" clId="{D7A17F75-BD91-4E2C-B95A-CAC7BF025130}" dt="2026-06-28T19:20:33.833" v="678" actId="790"/>
          <ac:spMkLst>
            <pc:docMk/>
            <pc:sldMk cId="0" sldId="267"/>
            <ac:spMk id="2" creationId="{00000000-0000-0000-0000-000000000000}"/>
          </ac:spMkLst>
        </pc:spChg>
        <pc:spChg chg="mod">
          <ac:chgData name="Aasma Amjid (2322971)" userId="842c7bc3-a507-4f69-b671-99368e591d31" providerId="ADAL" clId="{D7A17F75-BD91-4E2C-B95A-CAC7BF025130}" dt="2026-06-28T19:20:33.833" v="678" actId="790"/>
          <ac:spMkLst>
            <pc:docMk/>
            <pc:sldMk cId="0" sldId="267"/>
            <ac:spMk id="4" creationId="{00000000-0000-0000-0000-000000000000}"/>
          </ac:spMkLst>
        </pc:spChg>
        <pc:spChg chg="mod">
          <ac:chgData name="Aasma Amjid (2322971)" userId="842c7bc3-a507-4f69-b671-99368e591d31" providerId="ADAL" clId="{D7A17F75-BD91-4E2C-B95A-CAC7BF025130}" dt="2026-06-28T19:27:08.630" v="710" actId="1076"/>
          <ac:spMkLst>
            <pc:docMk/>
            <pc:sldMk cId="0" sldId="267"/>
            <ac:spMk id="5" creationId="{00000000-0000-0000-0000-000000000000}"/>
          </ac:spMkLst>
        </pc:spChg>
        <pc:spChg chg="mod">
          <ac:chgData name="Aasma Amjid (2322971)" userId="842c7bc3-a507-4f69-b671-99368e591d31" providerId="ADAL" clId="{D7A17F75-BD91-4E2C-B95A-CAC7BF025130}" dt="2026-06-28T19:20:33.833" v="678" actId="790"/>
          <ac:spMkLst>
            <pc:docMk/>
            <pc:sldMk cId="0" sldId="267"/>
            <ac:spMk id="6" creationId="{00000000-0000-0000-0000-000000000000}"/>
          </ac:spMkLst>
        </pc:spChg>
        <pc:spChg chg="mod">
          <ac:chgData name="Aasma Amjid (2322971)" userId="842c7bc3-a507-4f69-b671-99368e591d31" providerId="ADAL" clId="{D7A17F75-BD91-4E2C-B95A-CAC7BF025130}" dt="2026-06-29T22:33:40.177" v="1068" actId="14100"/>
          <ac:spMkLst>
            <pc:docMk/>
            <pc:sldMk cId="0" sldId="267"/>
            <ac:spMk id="8" creationId="{00000000-0000-0000-0000-000000000000}"/>
          </ac:spMkLst>
        </pc:spChg>
        <pc:spChg chg="mod">
          <ac:chgData name="Aasma Amjid (2322971)" userId="842c7bc3-a507-4f69-b671-99368e591d31" providerId="ADAL" clId="{D7A17F75-BD91-4E2C-B95A-CAC7BF025130}" dt="2026-06-28T19:24:57.666" v="701" actId="1076"/>
          <ac:spMkLst>
            <pc:docMk/>
            <pc:sldMk cId="0" sldId="267"/>
            <ac:spMk id="9" creationId="{00000000-0000-0000-0000-000000000000}"/>
          </ac:spMkLst>
        </pc:spChg>
        <pc:spChg chg="mod">
          <ac:chgData name="Aasma Amjid (2322971)" userId="842c7bc3-a507-4f69-b671-99368e591d31" providerId="ADAL" clId="{D7A17F75-BD91-4E2C-B95A-CAC7BF025130}" dt="2026-06-28T19:24:51.717" v="700" actId="1076"/>
          <ac:spMkLst>
            <pc:docMk/>
            <pc:sldMk cId="0" sldId="267"/>
            <ac:spMk id="10" creationId="{00000000-0000-0000-0000-000000000000}"/>
          </ac:spMkLst>
        </pc:spChg>
        <pc:spChg chg="mod">
          <ac:chgData name="Aasma Amjid (2322971)" userId="842c7bc3-a507-4f69-b671-99368e591d31" providerId="ADAL" clId="{D7A17F75-BD91-4E2C-B95A-CAC7BF025130}" dt="2026-06-30T12:22:43.386" v="1697" actId="20577"/>
          <ac:spMkLst>
            <pc:docMk/>
            <pc:sldMk cId="0" sldId="267"/>
            <ac:spMk id="11" creationId="{00000000-0000-0000-0000-000000000000}"/>
          </ac:spMkLst>
        </pc:spChg>
        <pc:spChg chg="mod">
          <ac:chgData name="Aasma Amjid (2322971)" userId="842c7bc3-a507-4f69-b671-99368e591d31" providerId="ADAL" clId="{D7A17F75-BD91-4E2C-B95A-CAC7BF025130}" dt="2026-06-29T22:33:08.273" v="1062" actId="14100"/>
          <ac:spMkLst>
            <pc:docMk/>
            <pc:sldMk cId="0" sldId="267"/>
            <ac:spMk id="12" creationId="{00000000-0000-0000-0000-000000000000}"/>
          </ac:spMkLst>
        </pc:spChg>
        <pc:spChg chg="mod">
          <ac:chgData name="Aasma Amjid (2322971)" userId="842c7bc3-a507-4f69-b671-99368e591d31" providerId="ADAL" clId="{D7A17F75-BD91-4E2C-B95A-CAC7BF025130}" dt="2026-06-29T22:33:23.720" v="1066" actId="1076"/>
          <ac:spMkLst>
            <pc:docMk/>
            <pc:sldMk cId="0" sldId="267"/>
            <ac:spMk id="13" creationId="{00000000-0000-0000-0000-000000000000}"/>
          </ac:spMkLst>
        </pc:spChg>
        <pc:spChg chg="mod">
          <ac:chgData name="Aasma Amjid (2322971)" userId="842c7bc3-a507-4f69-b671-99368e591d31" providerId="ADAL" clId="{D7A17F75-BD91-4E2C-B95A-CAC7BF025130}" dt="2026-06-29T22:33:13.336" v="1063" actId="1076"/>
          <ac:spMkLst>
            <pc:docMk/>
            <pc:sldMk cId="0" sldId="267"/>
            <ac:spMk id="14" creationId="{00000000-0000-0000-0000-000000000000}"/>
          </ac:spMkLst>
        </pc:spChg>
        <pc:spChg chg="mod">
          <ac:chgData name="Aasma Amjid (2322971)" userId="842c7bc3-a507-4f69-b671-99368e591d31" providerId="ADAL" clId="{D7A17F75-BD91-4E2C-B95A-CAC7BF025130}" dt="2026-06-29T22:33:29.971" v="1067" actId="1076"/>
          <ac:spMkLst>
            <pc:docMk/>
            <pc:sldMk cId="0" sldId="267"/>
            <ac:spMk id="15" creationId="{00000000-0000-0000-0000-000000000000}"/>
          </ac:spMkLst>
        </pc:spChg>
        <pc:spChg chg="del mod">
          <ac:chgData name="Aasma Amjid (2322971)" userId="842c7bc3-a507-4f69-b671-99368e591d31" providerId="ADAL" clId="{D7A17F75-BD91-4E2C-B95A-CAC7BF025130}" dt="2026-07-02T21:30:56.462" v="4775" actId="21"/>
          <ac:spMkLst>
            <pc:docMk/>
            <pc:sldMk cId="0" sldId="267"/>
            <ac:spMk id="16" creationId="{00000000-0000-0000-0000-000000000000}"/>
          </ac:spMkLst>
        </pc:spChg>
        <pc:graphicFrameChg chg="add mod modGraphic">
          <ac:chgData name="Aasma Amjid (2322971)" userId="842c7bc3-a507-4f69-b671-99368e591d31" providerId="ADAL" clId="{D7A17F75-BD91-4E2C-B95A-CAC7BF025130}" dt="2026-06-30T16:45:54.342" v="2164" actId="20577"/>
          <ac:graphicFrameMkLst>
            <pc:docMk/>
            <pc:sldMk cId="0" sldId="267"/>
            <ac:graphicFrameMk id="18" creationId="{8D994F46-4F7C-4580-1641-318D534B265B}"/>
          </ac:graphicFrameMkLst>
        </pc:graphicFrameChg>
        <pc:picChg chg="mod">
          <ac:chgData name="Aasma Amjid (2322971)" userId="842c7bc3-a507-4f69-b671-99368e591d31" providerId="ADAL" clId="{D7A17F75-BD91-4E2C-B95A-CAC7BF025130}" dt="2026-07-02T20:58:18.036" v="4636" actId="14100"/>
          <ac:picMkLst>
            <pc:docMk/>
            <pc:sldMk cId="0" sldId="267"/>
            <ac:picMk id="7" creationId="{A9830B45-93AA-07CB-70B9-849A9061479C}"/>
          </ac:picMkLst>
        </pc:picChg>
      </pc:sldChg>
      <pc:sldChg chg="addSp delSp modSp mod modTransition chgLayout">
        <pc:chgData name="Aasma Amjid (2322971)" userId="842c7bc3-a507-4f69-b671-99368e591d31" providerId="ADAL" clId="{D7A17F75-BD91-4E2C-B95A-CAC7BF025130}" dt="2026-07-02T21:44:11.675" v="4793" actId="21"/>
        <pc:sldMkLst>
          <pc:docMk/>
          <pc:sldMk cId="0" sldId="268"/>
        </pc:sldMkLst>
        <pc:spChg chg="mod">
          <ac:chgData name="Aasma Amjid (2322971)" userId="842c7bc3-a507-4f69-b671-99368e591d31" providerId="ADAL" clId="{D7A17F75-BD91-4E2C-B95A-CAC7BF025130}" dt="2026-06-28T21:17:54.074" v="756" actId="790"/>
          <ac:spMkLst>
            <pc:docMk/>
            <pc:sldMk cId="0" sldId="268"/>
            <ac:spMk id="3" creationId="{00000000-0000-0000-0000-000000000000}"/>
          </ac:spMkLst>
        </pc:spChg>
        <pc:spChg chg="mod">
          <ac:chgData name="Aasma Amjid (2322971)" userId="842c7bc3-a507-4f69-b671-99368e591d31" providerId="ADAL" clId="{D7A17F75-BD91-4E2C-B95A-CAC7BF025130}" dt="2026-06-28T21:19:54.788" v="802" actId="20577"/>
          <ac:spMkLst>
            <pc:docMk/>
            <pc:sldMk cId="0" sldId="268"/>
            <ac:spMk id="4" creationId="{00000000-0000-0000-0000-000000000000}"/>
          </ac:spMkLst>
        </pc:spChg>
        <pc:spChg chg="mod">
          <ac:chgData name="Aasma Amjid (2322971)" userId="842c7bc3-a507-4f69-b671-99368e591d31" providerId="ADAL" clId="{D7A17F75-BD91-4E2C-B95A-CAC7BF025130}" dt="2026-06-28T21:19:22.622" v="763" actId="1076"/>
          <ac:spMkLst>
            <pc:docMk/>
            <pc:sldMk cId="0" sldId="268"/>
            <ac:spMk id="5" creationId="{00000000-0000-0000-0000-000000000000}"/>
          </ac:spMkLst>
        </pc:spChg>
        <pc:spChg chg="mod">
          <ac:chgData name="Aasma Amjid (2322971)" userId="842c7bc3-a507-4f69-b671-99368e591d31" providerId="ADAL" clId="{D7A17F75-BD91-4E2C-B95A-CAC7BF025130}" dt="2026-06-29T22:25:10.442" v="1033" actId="208"/>
          <ac:spMkLst>
            <pc:docMk/>
            <pc:sldMk cId="0" sldId="268"/>
            <ac:spMk id="7" creationId="{00000000-0000-0000-0000-000000000000}"/>
          </ac:spMkLst>
        </pc:spChg>
        <pc:spChg chg="mod">
          <ac:chgData name="Aasma Amjid (2322971)" userId="842c7bc3-a507-4f69-b671-99368e591d31" providerId="ADAL" clId="{D7A17F75-BD91-4E2C-B95A-CAC7BF025130}" dt="2026-06-28T21:20:39.554" v="808" actId="1076"/>
          <ac:spMkLst>
            <pc:docMk/>
            <pc:sldMk cId="0" sldId="268"/>
            <ac:spMk id="8" creationId="{00000000-0000-0000-0000-000000000000}"/>
          </ac:spMkLst>
        </pc:spChg>
        <pc:spChg chg="mod">
          <ac:chgData name="Aasma Amjid (2322971)" userId="842c7bc3-a507-4f69-b671-99368e591d31" providerId="ADAL" clId="{D7A17F75-BD91-4E2C-B95A-CAC7BF025130}" dt="2026-06-28T21:20:01.509" v="803" actId="1076"/>
          <ac:spMkLst>
            <pc:docMk/>
            <pc:sldMk cId="0" sldId="268"/>
            <ac:spMk id="9" creationId="{00000000-0000-0000-0000-000000000000}"/>
          </ac:spMkLst>
        </pc:spChg>
        <pc:spChg chg="mod">
          <ac:chgData name="Aasma Amjid (2322971)" userId="842c7bc3-a507-4f69-b671-99368e591d31" providerId="ADAL" clId="{D7A17F75-BD91-4E2C-B95A-CAC7BF025130}" dt="2026-06-28T21:16:37.776" v="749" actId="1076"/>
          <ac:spMkLst>
            <pc:docMk/>
            <pc:sldMk cId="0" sldId="268"/>
            <ac:spMk id="10" creationId="{00000000-0000-0000-0000-000000000000}"/>
          </ac:spMkLst>
        </pc:spChg>
        <pc:spChg chg="mod">
          <ac:chgData name="Aasma Amjid (2322971)" userId="842c7bc3-a507-4f69-b671-99368e591d31" providerId="ADAL" clId="{D7A17F75-BD91-4E2C-B95A-CAC7BF025130}" dt="2026-06-29T22:25:17.180" v="1034" actId="208"/>
          <ac:spMkLst>
            <pc:docMk/>
            <pc:sldMk cId="0" sldId="268"/>
            <ac:spMk id="11" creationId="{00000000-0000-0000-0000-000000000000}"/>
          </ac:spMkLst>
        </pc:spChg>
        <pc:spChg chg="mod">
          <ac:chgData name="Aasma Amjid (2322971)" userId="842c7bc3-a507-4f69-b671-99368e591d31" providerId="ADAL" clId="{D7A17F75-BD91-4E2C-B95A-CAC7BF025130}" dt="2026-06-28T21:20:33.120" v="807" actId="1076"/>
          <ac:spMkLst>
            <pc:docMk/>
            <pc:sldMk cId="0" sldId="268"/>
            <ac:spMk id="12" creationId="{00000000-0000-0000-0000-000000000000}"/>
          </ac:spMkLst>
        </pc:spChg>
        <pc:spChg chg="mod">
          <ac:chgData name="Aasma Amjid (2322971)" userId="842c7bc3-a507-4f69-b671-99368e591d31" providerId="ADAL" clId="{D7A17F75-BD91-4E2C-B95A-CAC7BF025130}" dt="2026-06-28T21:20:13.836" v="805" actId="1076"/>
          <ac:spMkLst>
            <pc:docMk/>
            <pc:sldMk cId="0" sldId="268"/>
            <ac:spMk id="13" creationId="{00000000-0000-0000-0000-000000000000}"/>
          </ac:spMkLst>
        </pc:spChg>
        <pc:spChg chg="mod">
          <ac:chgData name="Aasma Amjid (2322971)" userId="842c7bc3-a507-4f69-b671-99368e591d31" providerId="ADAL" clId="{D7A17F75-BD91-4E2C-B95A-CAC7BF025130}" dt="2026-06-28T21:18:04.821" v="758" actId="20577"/>
          <ac:spMkLst>
            <pc:docMk/>
            <pc:sldMk cId="0" sldId="268"/>
            <ac:spMk id="14" creationId="{00000000-0000-0000-0000-000000000000}"/>
          </ac:spMkLst>
        </pc:spChg>
        <pc:spChg chg="mod">
          <ac:chgData name="Aasma Amjid (2322971)" userId="842c7bc3-a507-4f69-b671-99368e591d31" providerId="ADAL" clId="{D7A17F75-BD91-4E2C-B95A-CAC7BF025130}" dt="2026-06-29T22:25:26.376" v="1035" actId="208"/>
          <ac:spMkLst>
            <pc:docMk/>
            <pc:sldMk cId="0" sldId="268"/>
            <ac:spMk id="15" creationId="{00000000-0000-0000-0000-000000000000}"/>
          </ac:spMkLst>
        </pc:spChg>
        <pc:spChg chg="mod">
          <ac:chgData name="Aasma Amjid (2322971)" userId="842c7bc3-a507-4f69-b671-99368e591d31" providerId="ADAL" clId="{D7A17F75-BD91-4E2C-B95A-CAC7BF025130}" dt="2026-06-28T21:17:54.074" v="756" actId="790"/>
          <ac:spMkLst>
            <pc:docMk/>
            <pc:sldMk cId="0" sldId="268"/>
            <ac:spMk id="16" creationId="{00000000-0000-0000-0000-000000000000}"/>
          </ac:spMkLst>
        </pc:spChg>
        <pc:spChg chg="mod">
          <ac:chgData name="Aasma Amjid (2322971)" userId="842c7bc3-a507-4f69-b671-99368e591d31" providerId="ADAL" clId="{D7A17F75-BD91-4E2C-B95A-CAC7BF025130}" dt="2026-06-28T21:17:54.074" v="756" actId="790"/>
          <ac:spMkLst>
            <pc:docMk/>
            <pc:sldMk cId="0" sldId="268"/>
            <ac:spMk id="17" creationId="{00000000-0000-0000-0000-000000000000}"/>
          </ac:spMkLst>
        </pc:spChg>
        <pc:spChg chg="mod">
          <ac:chgData name="Aasma Amjid (2322971)" userId="842c7bc3-a507-4f69-b671-99368e591d31" providerId="ADAL" clId="{D7A17F75-BD91-4E2C-B95A-CAC7BF025130}" dt="2026-06-30T09:25:44.980" v="1381" actId="20577"/>
          <ac:spMkLst>
            <pc:docMk/>
            <pc:sldMk cId="0" sldId="268"/>
            <ac:spMk id="18" creationId="{00000000-0000-0000-0000-000000000000}"/>
          </ac:spMkLst>
        </pc:spChg>
        <pc:spChg chg="mod">
          <ac:chgData name="Aasma Amjid (2322971)" userId="842c7bc3-a507-4f69-b671-99368e591d31" providerId="ADAL" clId="{D7A17F75-BD91-4E2C-B95A-CAC7BF025130}" dt="2026-06-29T22:26:14.507" v="1047" actId="207"/>
          <ac:spMkLst>
            <pc:docMk/>
            <pc:sldMk cId="0" sldId="268"/>
            <ac:spMk id="19" creationId="{00000000-0000-0000-0000-000000000000}"/>
          </ac:spMkLst>
        </pc:spChg>
        <pc:spChg chg="del mod">
          <ac:chgData name="Aasma Amjid (2322971)" userId="842c7bc3-a507-4f69-b671-99368e591d31" providerId="ADAL" clId="{D7A17F75-BD91-4E2C-B95A-CAC7BF025130}" dt="2026-07-02T21:44:11.675" v="4793" actId="21"/>
          <ac:spMkLst>
            <pc:docMk/>
            <pc:sldMk cId="0" sldId="268"/>
            <ac:spMk id="20" creationId="{00000000-0000-0000-0000-000000000000}"/>
          </ac:spMkLst>
        </pc:spChg>
        <pc:picChg chg="mod">
          <ac:chgData name="Aasma Amjid (2322971)" userId="842c7bc3-a507-4f69-b671-99368e591d31" providerId="ADAL" clId="{D7A17F75-BD91-4E2C-B95A-CAC7BF025130}" dt="2026-07-02T20:58:34.567" v="4638" actId="14100"/>
          <ac:picMkLst>
            <pc:docMk/>
            <pc:sldMk cId="0" sldId="268"/>
            <ac:picMk id="21" creationId="{1A344845-FF01-2358-5AA8-D68AC578F94B}"/>
          </ac:picMkLst>
        </pc:picChg>
      </pc:sldChg>
      <pc:sldChg chg="addSp delSp modSp mod modTransition">
        <pc:chgData name="Aasma Amjid (2322971)" userId="842c7bc3-a507-4f69-b671-99368e591d31" providerId="ADAL" clId="{D7A17F75-BD91-4E2C-B95A-CAC7BF025130}" dt="2026-07-02T21:31:05.973" v="4776" actId="21"/>
        <pc:sldMkLst>
          <pc:docMk/>
          <pc:sldMk cId="0" sldId="269"/>
        </pc:sldMkLst>
        <pc:spChg chg="mod">
          <ac:chgData name="Aasma Amjid (2322971)" userId="842c7bc3-a507-4f69-b671-99368e591d31" providerId="ADAL" clId="{D7A17F75-BD91-4E2C-B95A-CAC7BF025130}" dt="2026-06-30T09:34:32.872" v="1412" actId="1076"/>
          <ac:spMkLst>
            <pc:docMk/>
            <pc:sldMk cId="0" sldId="269"/>
            <ac:spMk id="5" creationId="{00000000-0000-0000-0000-000000000000}"/>
          </ac:spMkLst>
        </pc:spChg>
        <pc:spChg chg="mod">
          <ac:chgData name="Aasma Amjid (2322971)" userId="842c7bc3-a507-4f69-b671-99368e591d31" providerId="ADAL" clId="{D7A17F75-BD91-4E2C-B95A-CAC7BF025130}" dt="2026-06-30T09:34:03.720" v="1409" actId="1076"/>
          <ac:spMkLst>
            <pc:docMk/>
            <pc:sldMk cId="0" sldId="269"/>
            <ac:spMk id="7" creationId="{00000000-0000-0000-0000-000000000000}"/>
          </ac:spMkLst>
        </pc:spChg>
        <pc:spChg chg="mod">
          <ac:chgData name="Aasma Amjid (2322971)" userId="842c7bc3-a507-4f69-b671-99368e591d31" providerId="ADAL" clId="{D7A17F75-BD91-4E2C-B95A-CAC7BF025130}" dt="2026-06-30T09:32:24.995" v="1399" actId="1076"/>
          <ac:spMkLst>
            <pc:docMk/>
            <pc:sldMk cId="0" sldId="269"/>
            <ac:spMk id="8" creationId="{00000000-0000-0000-0000-000000000000}"/>
          </ac:spMkLst>
        </pc:spChg>
        <pc:spChg chg="mod">
          <ac:chgData name="Aasma Amjid (2322971)" userId="842c7bc3-a507-4f69-b671-99368e591d31" providerId="ADAL" clId="{D7A17F75-BD91-4E2C-B95A-CAC7BF025130}" dt="2026-06-30T09:32:20.819" v="1398" actId="1076"/>
          <ac:spMkLst>
            <pc:docMk/>
            <pc:sldMk cId="0" sldId="269"/>
            <ac:spMk id="9" creationId="{00000000-0000-0000-0000-000000000000}"/>
          </ac:spMkLst>
        </pc:spChg>
        <pc:spChg chg="mod">
          <ac:chgData name="Aasma Amjid (2322971)" userId="842c7bc3-a507-4f69-b671-99368e591d31" providerId="ADAL" clId="{D7A17F75-BD91-4E2C-B95A-CAC7BF025130}" dt="2026-06-30T14:31:52.265" v="2008" actId="20577"/>
          <ac:spMkLst>
            <pc:docMk/>
            <pc:sldMk cId="0" sldId="269"/>
            <ac:spMk id="10" creationId="{00000000-0000-0000-0000-000000000000}"/>
          </ac:spMkLst>
        </pc:spChg>
        <pc:spChg chg="mod">
          <ac:chgData name="Aasma Amjid (2322971)" userId="842c7bc3-a507-4f69-b671-99368e591d31" providerId="ADAL" clId="{D7A17F75-BD91-4E2C-B95A-CAC7BF025130}" dt="2026-06-30T09:34:18.039" v="1411" actId="1076"/>
          <ac:spMkLst>
            <pc:docMk/>
            <pc:sldMk cId="0" sldId="269"/>
            <ac:spMk id="11" creationId="{00000000-0000-0000-0000-000000000000}"/>
          </ac:spMkLst>
        </pc:spChg>
        <pc:spChg chg="mod">
          <ac:chgData name="Aasma Amjid (2322971)" userId="842c7bc3-a507-4f69-b671-99368e591d31" providerId="ADAL" clId="{D7A17F75-BD91-4E2C-B95A-CAC7BF025130}" dt="2026-06-30T09:33:34.421" v="1407" actId="1076"/>
          <ac:spMkLst>
            <pc:docMk/>
            <pc:sldMk cId="0" sldId="269"/>
            <ac:spMk id="12" creationId="{00000000-0000-0000-0000-000000000000}"/>
          </ac:spMkLst>
        </pc:spChg>
        <pc:spChg chg="mod">
          <ac:chgData name="Aasma Amjid (2322971)" userId="842c7bc3-a507-4f69-b671-99368e591d31" providerId="ADAL" clId="{D7A17F75-BD91-4E2C-B95A-CAC7BF025130}" dt="2026-06-30T09:33:28.768" v="1406" actId="1076"/>
          <ac:spMkLst>
            <pc:docMk/>
            <pc:sldMk cId="0" sldId="269"/>
            <ac:spMk id="13" creationId="{00000000-0000-0000-0000-000000000000}"/>
          </ac:spMkLst>
        </pc:spChg>
        <pc:spChg chg="mod">
          <ac:chgData name="Aasma Amjid (2322971)" userId="842c7bc3-a507-4f69-b671-99368e591d31" providerId="ADAL" clId="{D7A17F75-BD91-4E2C-B95A-CAC7BF025130}" dt="2026-06-30T09:33:24.857" v="1405" actId="1076"/>
          <ac:spMkLst>
            <pc:docMk/>
            <pc:sldMk cId="0" sldId="269"/>
            <ac:spMk id="14" creationId="{00000000-0000-0000-0000-000000000000}"/>
          </ac:spMkLst>
        </pc:spChg>
        <pc:spChg chg="mod">
          <ac:chgData name="Aasma Amjid (2322971)" userId="842c7bc3-a507-4f69-b671-99368e591d31" providerId="ADAL" clId="{D7A17F75-BD91-4E2C-B95A-CAC7BF025130}" dt="2026-06-30T09:31:42.266" v="1392" actId="1076"/>
          <ac:spMkLst>
            <pc:docMk/>
            <pc:sldMk cId="0" sldId="269"/>
            <ac:spMk id="15" creationId="{00000000-0000-0000-0000-000000000000}"/>
          </ac:spMkLst>
        </pc:spChg>
        <pc:spChg chg="mod">
          <ac:chgData name="Aasma Amjid (2322971)" userId="842c7bc3-a507-4f69-b671-99368e591d31" providerId="ADAL" clId="{D7A17F75-BD91-4E2C-B95A-CAC7BF025130}" dt="2026-06-30T09:31:59.069" v="1395" actId="1076"/>
          <ac:spMkLst>
            <pc:docMk/>
            <pc:sldMk cId="0" sldId="269"/>
            <ac:spMk id="16" creationId="{00000000-0000-0000-0000-000000000000}"/>
          </ac:spMkLst>
        </pc:spChg>
        <pc:spChg chg="mod">
          <ac:chgData name="Aasma Amjid (2322971)" userId="842c7bc3-a507-4f69-b671-99368e591d31" providerId="ADAL" clId="{D7A17F75-BD91-4E2C-B95A-CAC7BF025130}" dt="2026-06-30T09:31:52.791" v="1394" actId="1076"/>
          <ac:spMkLst>
            <pc:docMk/>
            <pc:sldMk cId="0" sldId="269"/>
            <ac:spMk id="17" creationId="{00000000-0000-0000-0000-000000000000}"/>
          </ac:spMkLst>
        </pc:spChg>
        <pc:spChg chg="mod">
          <ac:chgData name="Aasma Amjid (2322971)" userId="842c7bc3-a507-4f69-b671-99368e591d31" providerId="ADAL" clId="{D7A17F75-BD91-4E2C-B95A-CAC7BF025130}" dt="2026-06-30T14:32:20.043" v="2037" actId="20577"/>
          <ac:spMkLst>
            <pc:docMk/>
            <pc:sldMk cId="0" sldId="269"/>
            <ac:spMk id="18" creationId="{00000000-0000-0000-0000-000000000000}"/>
          </ac:spMkLst>
        </pc:spChg>
        <pc:spChg chg="mod">
          <ac:chgData name="Aasma Amjid (2322971)" userId="842c7bc3-a507-4f69-b671-99368e591d31" providerId="ADAL" clId="{D7A17F75-BD91-4E2C-B95A-CAC7BF025130}" dt="2026-06-30T09:34:12.655" v="1410" actId="1076"/>
          <ac:spMkLst>
            <pc:docMk/>
            <pc:sldMk cId="0" sldId="269"/>
            <ac:spMk id="19" creationId="{00000000-0000-0000-0000-000000000000}"/>
          </ac:spMkLst>
        </pc:spChg>
        <pc:spChg chg="mod">
          <ac:chgData name="Aasma Amjid (2322971)" userId="842c7bc3-a507-4f69-b671-99368e591d31" providerId="ADAL" clId="{D7A17F75-BD91-4E2C-B95A-CAC7BF025130}" dt="2026-06-30T09:33:06.770" v="1403" actId="1076"/>
          <ac:spMkLst>
            <pc:docMk/>
            <pc:sldMk cId="0" sldId="269"/>
            <ac:spMk id="20" creationId="{00000000-0000-0000-0000-000000000000}"/>
          </ac:spMkLst>
        </pc:spChg>
        <pc:spChg chg="mod">
          <ac:chgData name="Aasma Amjid (2322971)" userId="842c7bc3-a507-4f69-b671-99368e591d31" providerId="ADAL" clId="{D7A17F75-BD91-4E2C-B95A-CAC7BF025130}" dt="2026-06-30T09:32:47.434" v="1402" actId="1076"/>
          <ac:spMkLst>
            <pc:docMk/>
            <pc:sldMk cId="0" sldId="269"/>
            <ac:spMk id="21" creationId="{00000000-0000-0000-0000-000000000000}"/>
          </ac:spMkLst>
        </pc:spChg>
        <pc:spChg chg="mod">
          <ac:chgData name="Aasma Amjid (2322971)" userId="842c7bc3-a507-4f69-b671-99368e591d31" providerId="ADAL" clId="{D7A17F75-BD91-4E2C-B95A-CAC7BF025130}" dt="2026-06-30T09:32:44.348" v="1401" actId="1076"/>
          <ac:spMkLst>
            <pc:docMk/>
            <pc:sldMk cId="0" sldId="269"/>
            <ac:spMk id="22" creationId="{00000000-0000-0000-0000-000000000000}"/>
          </ac:spMkLst>
        </pc:spChg>
        <pc:spChg chg="mod">
          <ac:chgData name="Aasma Amjid (2322971)" userId="842c7bc3-a507-4f69-b671-99368e591d31" providerId="ADAL" clId="{D7A17F75-BD91-4E2C-B95A-CAC7BF025130}" dt="2026-06-30T06:00:01.929" v="1109" actId="208"/>
          <ac:spMkLst>
            <pc:docMk/>
            <pc:sldMk cId="0" sldId="269"/>
            <ac:spMk id="23" creationId="{00000000-0000-0000-0000-000000000000}"/>
          </ac:spMkLst>
        </pc:spChg>
        <pc:spChg chg="mod">
          <ac:chgData name="Aasma Amjid (2322971)" userId="842c7bc3-a507-4f69-b671-99368e591d31" providerId="ADAL" clId="{D7A17F75-BD91-4E2C-B95A-CAC7BF025130}" dt="2026-07-01T10:36:58.185" v="2941" actId="20577"/>
          <ac:spMkLst>
            <pc:docMk/>
            <pc:sldMk cId="0" sldId="269"/>
            <ac:spMk id="25" creationId="{00000000-0000-0000-0000-000000000000}"/>
          </ac:spMkLst>
        </pc:spChg>
        <pc:spChg chg="del">
          <ac:chgData name="Aasma Amjid (2322971)" userId="842c7bc3-a507-4f69-b671-99368e591d31" providerId="ADAL" clId="{D7A17F75-BD91-4E2C-B95A-CAC7BF025130}" dt="2026-07-02T21:31:05.973" v="4776" actId="21"/>
          <ac:spMkLst>
            <pc:docMk/>
            <pc:sldMk cId="0" sldId="269"/>
            <ac:spMk id="26" creationId="{00000000-0000-0000-0000-000000000000}"/>
          </ac:spMkLst>
        </pc:spChg>
        <pc:picChg chg="mod">
          <ac:chgData name="Aasma Amjid (2322971)" userId="842c7bc3-a507-4f69-b671-99368e591d31" providerId="ADAL" clId="{D7A17F75-BD91-4E2C-B95A-CAC7BF025130}" dt="2026-07-02T20:58:48.112" v="4640" actId="14100"/>
          <ac:picMkLst>
            <pc:docMk/>
            <pc:sldMk cId="0" sldId="269"/>
            <ac:picMk id="27" creationId="{48F95432-F11C-E93A-4262-237BD938D16C}"/>
          </ac:picMkLst>
        </pc:picChg>
      </pc:sldChg>
      <pc:sldChg chg="addSp delSp modSp mod modTransition">
        <pc:chgData name="Aasma Amjid (2322971)" userId="842c7bc3-a507-4f69-b671-99368e591d31" providerId="ADAL" clId="{D7A17F75-BD91-4E2C-B95A-CAC7BF025130}" dt="2026-07-02T21:31:19.088" v="4777" actId="21"/>
        <pc:sldMkLst>
          <pc:docMk/>
          <pc:sldMk cId="0" sldId="270"/>
        </pc:sldMkLst>
        <pc:spChg chg="mod">
          <ac:chgData name="Aasma Amjid (2322971)" userId="842c7bc3-a507-4f69-b671-99368e591d31" providerId="ADAL" clId="{D7A17F75-BD91-4E2C-B95A-CAC7BF025130}" dt="2026-07-02T20:31:02.051" v="4608" actId="20577"/>
          <ac:spMkLst>
            <pc:docMk/>
            <pc:sldMk cId="0" sldId="270"/>
            <ac:spMk id="4" creationId="{00000000-0000-0000-0000-000000000000}"/>
          </ac:spMkLst>
        </pc:spChg>
        <pc:spChg chg="mod">
          <ac:chgData name="Aasma Amjid (2322971)" userId="842c7bc3-a507-4f69-b671-99368e591d31" providerId="ADAL" clId="{D7A17F75-BD91-4E2C-B95A-CAC7BF025130}" dt="2026-06-29T16:12:45.024" v="822" actId="14100"/>
          <ac:spMkLst>
            <pc:docMk/>
            <pc:sldMk cId="0" sldId="270"/>
            <ac:spMk id="5" creationId="{00000000-0000-0000-0000-000000000000}"/>
          </ac:spMkLst>
        </pc:spChg>
        <pc:spChg chg="mod">
          <ac:chgData name="Aasma Amjid (2322971)" userId="842c7bc3-a507-4f69-b671-99368e591d31" providerId="ADAL" clId="{D7A17F75-BD91-4E2C-B95A-CAC7BF025130}" dt="2026-06-30T09:42:18.577" v="1461" actId="14100"/>
          <ac:spMkLst>
            <pc:docMk/>
            <pc:sldMk cId="0" sldId="270"/>
            <ac:spMk id="7" creationId="{00000000-0000-0000-0000-000000000000}"/>
          </ac:spMkLst>
        </pc:spChg>
        <pc:spChg chg="mod">
          <ac:chgData name="Aasma Amjid (2322971)" userId="842c7bc3-a507-4f69-b671-99368e591d31" providerId="ADAL" clId="{D7A17F75-BD91-4E2C-B95A-CAC7BF025130}" dt="2026-06-29T16:13:17.618" v="826" actId="1076"/>
          <ac:spMkLst>
            <pc:docMk/>
            <pc:sldMk cId="0" sldId="270"/>
            <ac:spMk id="8" creationId="{00000000-0000-0000-0000-000000000000}"/>
          </ac:spMkLst>
        </pc:spChg>
        <pc:spChg chg="mod">
          <ac:chgData name="Aasma Amjid (2322971)" userId="842c7bc3-a507-4f69-b671-99368e591d31" providerId="ADAL" clId="{D7A17F75-BD91-4E2C-B95A-CAC7BF025130}" dt="2026-06-30T09:37:29.984" v="1429" actId="1076"/>
          <ac:spMkLst>
            <pc:docMk/>
            <pc:sldMk cId="0" sldId="270"/>
            <ac:spMk id="9" creationId="{00000000-0000-0000-0000-000000000000}"/>
          </ac:spMkLst>
        </pc:spChg>
        <pc:spChg chg="mod">
          <ac:chgData name="Aasma Amjid (2322971)" userId="842c7bc3-a507-4f69-b671-99368e591d31" providerId="ADAL" clId="{D7A17F75-BD91-4E2C-B95A-CAC7BF025130}" dt="2026-06-30T16:49:54.945" v="2170" actId="20577"/>
          <ac:spMkLst>
            <pc:docMk/>
            <pc:sldMk cId="0" sldId="270"/>
            <ac:spMk id="10" creationId="{00000000-0000-0000-0000-000000000000}"/>
          </ac:spMkLst>
        </pc:spChg>
        <pc:spChg chg="mod">
          <ac:chgData name="Aasma Amjid (2322971)" userId="842c7bc3-a507-4f69-b671-99368e591d31" providerId="ADAL" clId="{D7A17F75-BD91-4E2C-B95A-CAC7BF025130}" dt="2026-06-30T09:38:43.747" v="1440" actId="14100"/>
          <ac:spMkLst>
            <pc:docMk/>
            <pc:sldMk cId="0" sldId="270"/>
            <ac:spMk id="11" creationId="{00000000-0000-0000-0000-000000000000}"/>
          </ac:spMkLst>
        </pc:spChg>
        <pc:spChg chg="mod">
          <ac:chgData name="Aasma Amjid (2322971)" userId="842c7bc3-a507-4f69-b671-99368e591d31" providerId="ADAL" clId="{D7A17F75-BD91-4E2C-B95A-CAC7BF025130}" dt="2026-06-30T09:41:52.331" v="1459" actId="1076"/>
          <ac:spMkLst>
            <pc:docMk/>
            <pc:sldMk cId="0" sldId="270"/>
            <ac:spMk id="12" creationId="{00000000-0000-0000-0000-000000000000}"/>
          </ac:spMkLst>
        </pc:spChg>
        <pc:spChg chg="mod">
          <ac:chgData name="Aasma Amjid (2322971)" userId="842c7bc3-a507-4f69-b671-99368e591d31" providerId="ADAL" clId="{D7A17F75-BD91-4E2C-B95A-CAC7BF025130}" dt="2026-06-30T09:41:59.194" v="1460" actId="1076"/>
          <ac:spMkLst>
            <pc:docMk/>
            <pc:sldMk cId="0" sldId="270"/>
            <ac:spMk id="13" creationId="{00000000-0000-0000-0000-000000000000}"/>
          </ac:spMkLst>
        </pc:spChg>
        <pc:spChg chg="mod">
          <ac:chgData name="Aasma Amjid (2322971)" userId="842c7bc3-a507-4f69-b671-99368e591d31" providerId="ADAL" clId="{D7A17F75-BD91-4E2C-B95A-CAC7BF025130}" dt="2026-06-30T09:38:49.158" v="1441" actId="1076"/>
          <ac:spMkLst>
            <pc:docMk/>
            <pc:sldMk cId="0" sldId="270"/>
            <ac:spMk id="14" creationId="{00000000-0000-0000-0000-000000000000}"/>
          </ac:spMkLst>
        </pc:spChg>
        <pc:spChg chg="mod">
          <ac:chgData name="Aasma Amjid (2322971)" userId="842c7bc3-a507-4f69-b671-99368e591d31" providerId="ADAL" clId="{D7A17F75-BD91-4E2C-B95A-CAC7BF025130}" dt="2026-06-30T09:40:48.566" v="1455" actId="1076"/>
          <ac:spMkLst>
            <pc:docMk/>
            <pc:sldMk cId="0" sldId="270"/>
            <ac:spMk id="15" creationId="{00000000-0000-0000-0000-000000000000}"/>
          </ac:spMkLst>
        </pc:spChg>
        <pc:spChg chg="mod">
          <ac:chgData name="Aasma Amjid (2322971)" userId="842c7bc3-a507-4f69-b671-99368e591d31" providerId="ADAL" clId="{D7A17F75-BD91-4E2C-B95A-CAC7BF025130}" dt="2026-06-30T09:40:42.598" v="1454" actId="1076"/>
          <ac:spMkLst>
            <pc:docMk/>
            <pc:sldMk cId="0" sldId="270"/>
            <ac:spMk id="16" creationId="{00000000-0000-0000-0000-000000000000}"/>
          </ac:spMkLst>
        </pc:spChg>
        <pc:spChg chg="mod">
          <ac:chgData name="Aasma Amjid (2322971)" userId="842c7bc3-a507-4f69-b671-99368e591d31" providerId="ADAL" clId="{D7A17F75-BD91-4E2C-B95A-CAC7BF025130}" dt="2026-06-30T09:41:23.695" v="1458" actId="1076"/>
          <ac:spMkLst>
            <pc:docMk/>
            <pc:sldMk cId="0" sldId="270"/>
            <ac:spMk id="17" creationId="{00000000-0000-0000-0000-000000000000}"/>
          </ac:spMkLst>
        </pc:spChg>
        <pc:spChg chg="mod">
          <ac:chgData name="Aasma Amjid (2322971)" userId="842c7bc3-a507-4f69-b671-99368e591d31" providerId="ADAL" clId="{D7A17F75-BD91-4E2C-B95A-CAC7BF025130}" dt="2026-06-30T14:29:04.825" v="1965" actId="20577"/>
          <ac:spMkLst>
            <pc:docMk/>
            <pc:sldMk cId="0" sldId="270"/>
            <ac:spMk id="18" creationId="{00000000-0000-0000-0000-000000000000}"/>
          </ac:spMkLst>
        </pc:spChg>
        <pc:spChg chg="del">
          <ac:chgData name="Aasma Amjid (2322971)" userId="842c7bc3-a507-4f69-b671-99368e591d31" providerId="ADAL" clId="{D7A17F75-BD91-4E2C-B95A-CAC7BF025130}" dt="2026-07-02T21:31:19.088" v="4777" actId="21"/>
          <ac:spMkLst>
            <pc:docMk/>
            <pc:sldMk cId="0" sldId="270"/>
            <ac:spMk id="19" creationId="{00000000-0000-0000-0000-000000000000}"/>
          </ac:spMkLst>
        </pc:spChg>
        <pc:spChg chg="add mod">
          <ac:chgData name="Aasma Amjid (2322971)" userId="842c7bc3-a507-4f69-b671-99368e591d31" providerId="ADAL" clId="{D7A17F75-BD91-4E2C-B95A-CAC7BF025130}" dt="2026-06-30T16:50:59.407" v="2186" actId="20577"/>
          <ac:spMkLst>
            <pc:docMk/>
            <pc:sldMk cId="0" sldId="270"/>
            <ac:spMk id="24" creationId="{A1DF0709-AFE7-F8A5-1985-25A72F50122C}"/>
          </ac:spMkLst>
        </pc:spChg>
        <pc:picChg chg="mod">
          <ac:chgData name="Aasma Amjid (2322971)" userId="842c7bc3-a507-4f69-b671-99368e591d31" providerId="ADAL" clId="{D7A17F75-BD91-4E2C-B95A-CAC7BF025130}" dt="2026-07-02T20:58:59.815" v="4642" actId="14100"/>
          <ac:picMkLst>
            <pc:docMk/>
            <pc:sldMk cId="0" sldId="270"/>
            <ac:picMk id="20" creationId="{DBA5AA99-D70F-50A0-8ECA-C2938D1F112E}"/>
          </ac:picMkLst>
        </pc:picChg>
        <pc:picChg chg="add mod">
          <ac:chgData name="Aasma Amjid (2322971)" userId="842c7bc3-a507-4f69-b671-99368e591d31" providerId="ADAL" clId="{D7A17F75-BD91-4E2C-B95A-CAC7BF025130}" dt="2026-06-30T09:39:15.704" v="1446" actId="14100"/>
          <ac:picMkLst>
            <pc:docMk/>
            <pc:sldMk cId="0" sldId="270"/>
            <ac:picMk id="21" creationId="{314DC8D8-CDA3-9DB5-02F2-FDB1A135B59F}"/>
          </ac:picMkLst>
        </pc:picChg>
      </pc:sldChg>
      <pc:sldChg chg="addSp delSp modSp mod modTransition">
        <pc:chgData name="Aasma Amjid (2322971)" userId="842c7bc3-a507-4f69-b671-99368e591d31" providerId="ADAL" clId="{D7A17F75-BD91-4E2C-B95A-CAC7BF025130}" dt="2026-07-02T21:31:28.865" v="4778" actId="21"/>
        <pc:sldMkLst>
          <pc:docMk/>
          <pc:sldMk cId="0" sldId="271"/>
        </pc:sldMkLst>
        <pc:spChg chg="mod">
          <ac:chgData name="Aasma Amjid (2322971)" userId="842c7bc3-a507-4f69-b671-99368e591d31" providerId="ADAL" clId="{D7A17F75-BD91-4E2C-B95A-CAC7BF025130}" dt="2026-06-29T21:48:51.367" v="895" actId="1076"/>
          <ac:spMkLst>
            <pc:docMk/>
            <pc:sldMk cId="0" sldId="271"/>
            <ac:spMk id="3" creationId="{00000000-0000-0000-0000-000000000000}"/>
          </ac:spMkLst>
        </pc:spChg>
        <pc:spChg chg="mod">
          <ac:chgData name="Aasma Amjid (2322971)" userId="842c7bc3-a507-4f69-b671-99368e591d31" providerId="ADAL" clId="{D7A17F75-BD91-4E2C-B95A-CAC7BF025130}" dt="2026-06-29T22:38:55.583" v="1095" actId="1076"/>
          <ac:spMkLst>
            <pc:docMk/>
            <pc:sldMk cId="0" sldId="271"/>
            <ac:spMk id="5" creationId="{00000000-0000-0000-0000-000000000000}"/>
          </ac:spMkLst>
        </pc:spChg>
        <pc:spChg chg="mod">
          <ac:chgData name="Aasma Amjid (2322971)" userId="842c7bc3-a507-4f69-b671-99368e591d31" providerId="ADAL" clId="{D7A17F75-BD91-4E2C-B95A-CAC7BF025130}" dt="2026-06-29T22:37:56.536" v="1087" actId="1076"/>
          <ac:spMkLst>
            <pc:docMk/>
            <pc:sldMk cId="0" sldId="271"/>
            <ac:spMk id="7" creationId="{00000000-0000-0000-0000-000000000000}"/>
          </ac:spMkLst>
        </pc:spChg>
        <pc:spChg chg="mod">
          <ac:chgData name="Aasma Amjid (2322971)" userId="842c7bc3-a507-4f69-b671-99368e591d31" providerId="ADAL" clId="{D7A17F75-BD91-4E2C-B95A-CAC7BF025130}" dt="2026-06-29T22:38:45.964" v="1094" actId="1076"/>
          <ac:spMkLst>
            <pc:docMk/>
            <pc:sldMk cId="0" sldId="271"/>
            <ac:spMk id="8" creationId="{00000000-0000-0000-0000-000000000000}"/>
          </ac:spMkLst>
        </pc:spChg>
        <pc:spChg chg="mod">
          <ac:chgData name="Aasma Amjid (2322971)" userId="842c7bc3-a507-4f69-b671-99368e591d31" providerId="ADAL" clId="{D7A17F75-BD91-4E2C-B95A-CAC7BF025130}" dt="2026-06-29T22:38:41.560" v="1093" actId="1076"/>
          <ac:spMkLst>
            <pc:docMk/>
            <pc:sldMk cId="0" sldId="271"/>
            <ac:spMk id="9" creationId="{00000000-0000-0000-0000-000000000000}"/>
          </ac:spMkLst>
        </pc:spChg>
        <pc:spChg chg="mod">
          <ac:chgData name="Aasma Amjid (2322971)" userId="842c7bc3-a507-4f69-b671-99368e591d31" providerId="ADAL" clId="{D7A17F75-BD91-4E2C-B95A-CAC7BF025130}" dt="2026-06-30T16:53:08.496" v="2206" actId="20577"/>
          <ac:spMkLst>
            <pc:docMk/>
            <pc:sldMk cId="0" sldId="271"/>
            <ac:spMk id="10" creationId="{00000000-0000-0000-0000-000000000000}"/>
          </ac:spMkLst>
        </pc:spChg>
        <pc:spChg chg="mod">
          <ac:chgData name="Aasma Amjid (2322971)" userId="842c7bc3-a507-4f69-b671-99368e591d31" providerId="ADAL" clId="{D7A17F75-BD91-4E2C-B95A-CAC7BF025130}" dt="2026-06-29T22:38:06.395" v="1088" actId="1076"/>
          <ac:spMkLst>
            <pc:docMk/>
            <pc:sldMk cId="0" sldId="271"/>
            <ac:spMk id="11" creationId="{00000000-0000-0000-0000-000000000000}"/>
          </ac:spMkLst>
        </pc:spChg>
        <pc:spChg chg="mod">
          <ac:chgData name="Aasma Amjid (2322971)" userId="842c7bc3-a507-4f69-b671-99368e591d31" providerId="ADAL" clId="{D7A17F75-BD91-4E2C-B95A-CAC7BF025130}" dt="2026-06-29T22:38:26.871" v="1091" actId="1076"/>
          <ac:spMkLst>
            <pc:docMk/>
            <pc:sldMk cId="0" sldId="271"/>
            <ac:spMk id="12" creationId="{00000000-0000-0000-0000-000000000000}"/>
          </ac:spMkLst>
        </pc:spChg>
        <pc:spChg chg="mod">
          <ac:chgData name="Aasma Amjid (2322971)" userId="842c7bc3-a507-4f69-b671-99368e591d31" providerId="ADAL" clId="{D7A17F75-BD91-4E2C-B95A-CAC7BF025130}" dt="2026-06-29T22:38:20.437" v="1090" actId="1076"/>
          <ac:spMkLst>
            <pc:docMk/>
            <pc:sldMk cId="0" sldId="271"/>
            <ac:spMk id="13" creationId="{00000000-0000-0000-0000-000000000000}"/>
          </ac:spMkLst>
        </pc:spChg>
        <pc:spChg chg="mod">
          <ac:chgData name="Aasma Amjid (2322971)" userId="842c7bc3-a507-4f69-b671-99368e591d31" providerId="ADAL" clId="{D7A17F75-BD91-4E2C-B95A-CAC7BF025130}" dt="2026-06-29T22:38:15.829" v="1089" actId="1076"/>
          <ac:spMkLst>
            <pc:docMk/>
            <pc:sldMk cId="0" sldId="271"/>
            <ac:spMk id="14" creationId="{00000000-0000-0000-0000-000000000000}"/>
          </ac:spMkLst>
        </pc:spChg>
        <pc:spChg chg="mod">
          <ac:chgData name="Aasma Amjid (2322971)" userId="842c7bc3-a507-4f69-b671-99368e591d31" providerId="ADAL" clId="{D7A17F75-BD91-4E2C-B95A-CAC7BF025130}" dt="2026-07-01T16:47:17.001" v="3202" actId="14100"/>
          <ac:spMkLst>
            <pc:docMk/>
            <pc:sldMk cId="0" sldId="271"/>
            <ac:spMk id="15" creationId="{00000000-0000-0000-0000-000000000000}"/>
          </ac:spMkLst>
        </pc:spChg>
        <pc:spChg chg="mod">
          <ac:chgData name="Aasma Amjid (2322971)" userId="842c7bc3-a507-4f69-b671-99368e591d31" providerId="ADAL" clId="{D7A17F75-BD91-4E2C-B95A-CAC7BF025130}" dt="2026-06-30T14:03:07.054" v="1813" actId="1076"/>
          <ac:spMkLst>
            <pc:docMk/>
            <pc:sldMk cId="0" sldId="271"/>
            <ac:spMk id="16" creationId="{00000000-0000-0000-0000-000000000000}"/>
          </ac:spMkLst>
        </pc:spChg>
        <pc:spChg chg="mod">
          <ac:chgData name="Aasma Amjid (2322971)" userId="842c7bc3-a507-4f69-b671-99368e591d31" providerId="ADAL" clId="{D7A17F75-BD91-4E2C-B95A-CAC7BF025130}" dt="2026-06-30T14:03:13.704" v="1814" actId="1076"/>
          <ac:spMkLst>
            <pc:docMk/>
            <pc:sldMk cId="0" sldId="271"/>
            <ac:spMk id="17" creationId="{00000000-0000-0000-0000-000000000000}"/>
          </ac:spMkLst>
        </pc:spChg>
        <pc:spChg chg="mod">
          <ac:chgData name="Aasma Amjid (2322971)" userId="842c7bc3-a507-4f69-b671-99368e591d31" providerId="ADAL" clId="{D7A17F75-BD91-4E2C-B95A-CAC7BF025130}" dt="2026-07-01T16:46:54.409" v="3199" actId="20577"/>
          <ac:spMkLst>
            <pc:docMk/>
            <pc:sldMk cId="0" sldId="271"/>
            <ac:spMk id="18" creationId="{00000000-0000-0000-0000-000000000000}"/>
          </ac:spMkLst>
        </pc:spChg>
        <pc:spChg chg="del mod">
          <ac:chgData name="Aasma Amjid (2322971)" userId="842c7bc3-a507-4f69-b671-99368e591d31" providerId="ADAL" clId="{D7A17F75-BD91-4E2C-B95A-CAC7BF025130}" dt="2026-07-02T21:31:28.865" v="4778" actId="21"/>
          <ac:spMkLst>
            <pc:docMk/>
            <pc:sldMk cId="0" sldId="271"/>
            <ac:spMk id="19" creationId="{00000000-0000-0000-0000-000000000000}"/>
          </ac:spMkLst>
        </pc:spChg>
        <pc:spChg chg="add mod">
          <ac:chgData name="Aasma Amjid (2322971)" userId="842c7bc3-a507-4f69-b671-99368e591d31" providerId="ADAL" clId="{D7A17F75-BD91-4E2C-B95A-CAC7BF025130}" dt="2026-07-01T16:26:16.390" v="3160" actId="1076"/>
          <ac:spMkLst>
            <pc:docMk/>
            <pc:sldMk cId="0" sldId="271"/>
            <ac:spMk id="31" creationId="{7890C5A3-C7B6-D108-4DD0-8DA0EC5ECD70}"/>
          </ac:spMkLst>
        </pc:spChg>
        <pc:spChg chg="add mod">
          <ac:chgData name="Aasma Amjid (2322971)" userId="842c7bc3-a507-4f69-b671-99368e591d31" providerId="ADAL" clId="{D7A17F75-BD91-4E2C-B95A-CAC7BF025130}" dt="2026-06-30T14:04:34.581" v="1817" actId="1076"/>
          <ac:spMkLst>
            <pc:docMk/>
            <pc:sldMk cId="0" sldId="271"/>
            <ac:spMk id="32" creationId="{89C0FAD8-40CF-39C3-365A-8213BD39276F}"/>
          </ac:spMkLst>
        </pc:spChg>
        <pc:spChg chg="add del mod">
          <ac:chgData name="Aasma Amjid (2322971)" userId="842c7bc3-a507-4f69-b671-99368e591d31" providerId="ADAL" clId="{D7A17F75-BD91-4E2C-B95A-CAC7BF025130}" dt="2026-07-01T11:53:10.788" v="2999"/>
          <ac:spMkLst>
            <pc:docMk/>
            <pc:sldMk cId="0" sldId="271"/>
            <ac:spMk id="33" creationId="{EEBDF91C-EE4E-38FD-03F1-181891CE7398}"/>
          </ac:spMkLst>
        </pc:spChg>
        <pc:spChg chg="add mod">
          <ac:chgData name="Aasma Amjid (2322971)" userId="842c7bc3-a507-4f69-b671-99368e591d31" providerId="ADAL" clId="{D7A17F75-BD91-4E2C-B95A-CAC7BF025130}" dt="2026-07-01T16:23:48.245" v="3149" actId="14100"/>
          <ac:spMkLst>
            <pc:docMk/>
            <pc:sldMk cId="0" sldId="271"/>
            <ac:spMk id="34" creationId="{D7908610-A97D-C599-8ED5-6232A81DF6C5}"/>
          </ac:spMkLst>
        </pc:spChg>
        <pc:picChg chg="mod">
          <ac:chgData name="Aasma Amjid (2322971)" userId="842c7bc3-a507-4f69-b671-99368e591d31" providerId="ADAL" clId="{D7A17F75-BD91-4E2C-B95A-CAC7BF025130}" dt="2026-07-02T20:59:10.972" v="4644" actId="14100"/>
          <ac:picMkLst>
            <pc:docMk/>
            <pc:sldMk cId="0" sldId="271"/>
            <ac:picMk id="20" creationId="{4B6D1E4B-CFBB-F5D8-A568-1C0FBABCE7DE}"/>
          </ac:picMkLst>
        </pc:picChg>
        <pc:picChg chg="add del mod">
          <ac:chgData name="Aasma Amjid (2322971)" userId="842c7bc3-a507-4f69-b671-99368e591d31" providerId="ADAL" clId="{D7A17F75-BD91-4E2C-B95A-CAC7BF025130}" dt="2026-07-01T16:24:12.835" v="3150" actId="21"/>
          <ac:picMkLst>
            <pc:docMk/>
            <pc:sldMk cId="0" sldId="271"/>
            <ac:picMk id="30" creationId="{EB47E6BE-9B0F-B4E5-36BE-D24B83AA345F}"/>
          </ac:picMkLst>
        </pc:picChg>
        <pc:picChg chg="add mod">
          <ac:chgData name="Aasma Amjid (2322971)" userId="842c7bc3-a507-4f69-b671-99368e591d31" providerId="ADAL" clId="{D7A17F75-BD91-4E2C-B95A-CAC7BF025130}" dt="2026-07-01T16:25:59.969" v="3159" actId="14100"/>
          <ac:picMkLst>
            <pc:docMk/>
            <pc:sldMk cId="0" sldId="271"/>
            <ac:picMk id="36" creationId="{CBF10C76-C561-1FC9-B213-8B16945C569D}"/>
          </ac:picMkLst>
        </pc:picChg>
      </pc:sldChg>
      <pc:sldChg chg="addSp delSp modSp mod modTransition">
        <pc:chgData name="Aasma Amjid (2322971)" userId="842c7bc3-a507-4f69-b671-99368e591d31" providerId="ADAL" clId="{D7A17F75-BD91-4E2C-B95A-CAC7BF025130}" dt="2026-07-02T21:31:41.072" v="4779" actId="21"/>
        <pc:sldMkLst>
          <pc:docMk/>
          <pc:sldMk cId="0" sldId="272"/>
        </pc:sldMkLst>
        <pc:spChg chg="mod">
          <ac:chgData name="Aasma Amjid (2322971)" userId="842c7bc3-a507-4f69-b671-99368e591d31" providerId="ADAL" clId="{D7A17F75-BD91-4E2C-B95A-CAC7BF025130}" dt="2026-06-28T17:54:19.132" v="269" actId="1076"/>
          <ac:spMkLst>
            <pc:docMk/>
            <pc:sldMk cId="0" sldId="272"/>
            <ac:spMk id="4" creationId="{00000000-0000-0000-0000-000000000000}"/>
          </ac:spMkLst>
        </pc:spChg>
        <pc:spChg chg="mod">
          <ac:chgData name="Aasma Amjid (2322971)" userId="842c7bc3-a507-4f69-b671-99368e591d31" providerId="ADAL" clId="{D7A17F75-BD91-4E2C-B95A-CAC7BF025130}" dt="2026-06-30T09:55:05.359" v="1513" actId="20577"/>
          <ac:spMkLst>
            <pc:docMk/>
            <pc:sldMk cId="0" sldId="272"/>
            <ac:spMk id="5" creationId="{00000000-0000-0000-0000-000000000000}"/>
          </ac:spMkLst>
        </pc:spChg>
        <pc:spChg chg="mod">
          <ac:chgData name="Aasma Amjid (2322971)" userId="842c7bc3-a507-4f69-b671-99368e591d31" providerId="ADAL" clId="{D7A17F75-BD91-4E2C-B95A-CAC7BF025130}" dt="2026-06-30T14:08:20.401" v="1843" actId="14100"/>
          <ac:spMkLst>
            <pc:docMk/>
            <pc:sldMk cId="0" sldId="272"/>
            <ac:spMk id="7" creationId="{00000000-0000-0000-0000-000000000000}"/>
          </ac:spMkLst>
        </pc:spChg>
        <pc:spChg chg="mod">
          <ac:chgData name="Aasma Amjid (2322971)" userId="842c7bc3-a507-4f69-b671-99368e591d31" providerId="ADAL" clId="{D7A17F75-BD91-4E2C-B95A-CAC7BF025130}" dt="2026-06-28T17:54:37.687" v="271" actId="1076"/>
          <ac:spMkLst>
            <pc:docMk/>
            <pc:sldMk cId="0" sldId="272"/>
            <ac:spMk id="8" creationId="{00000000-0000-0000-0000-000000000000}"/>
          </ac:spMkLst>
        </pc:spChg>
        <pc:spChg chg="mod">
          <ac:chgData name="Aasma Amjid (2322971)" userId="842c7bc3-a507-4f69-b671-99368e591d31" providerId="ADAL" clId="{D7A17F75-BD91-4E2C-B95A-CAC7BF025130}" dt="2026-06-28T17:54:46.674" v="272" actId="1076"/>
          <ac:spMkLst>
            <pc:docMk/>
            <pc:sldMk cId="0" sldId="272"/>
            <ac:spMk id="9" creationId="{00000000-0000-0000-0000-000000000000}"/>
          </ac:spMkLst>
        </pc:spChg>
        <pc:spChg chg="mod">
          <ac:chgData name="Aasma Amjid (2322971)" userId="842c7bc3-a507-4f69-b671-99368e591d31" providerId="ADAL" clId="{D7A17F75-BD91-4E2C-B95A-CAC7BF025130}" dt="2026-06-30T16:54:27.989" v="2232" actId="20577"/>
          <ac:spMkLst>
            <pc:docMk/>
            <pc:sldMk cId="0" sldId="272"/>
            <ac:spMk id="10" creationId="{00000000-0000-0000-0000-000000000000}"/>
          </ac:spMkLst>
        </pc:spChg>
        <pc:spChg chg="mod">
          <ac:chgData name="Aasma Amjid (2322971)" userId="842c7bc3-a507-4f69-b671-99368e591d31" providerId="ADAL" clId="{D7A17F75-BD91-4E2C-B95A-CAC7BF025130}" dt="2026-06-30T14:08:27.616" v="1844" actId="14100"/>
          <ac:spMkLst>
            <pc:docMk/>
            <pc:sldMk cId="0" sldId="272"/>
            <ac:spMk id="11" creationId="{00000000-0000-0000-0000-000000000000}"/>
          </ac:spMkLst>
        </pc:spChg>
        <pc:spChg chg="mod">
          <ac:chgData name="Aasma Amjid (2322971)" userId="842c7bc3-a507-4f69-b671-99368e591d31" providerId="ADAL" clId="{D7A17F75-BD91-4E2C-B95A-CAC7BF025130}" dt="2026-06-28T17:55:24.852" v="275" actId="1076"/>
          <ac:spMkLst>
            <pc:docMk/>
            <pc:sldMk cId="0" sldId="272"/>
            <ac:spMk id="12" creationId="{00000000-0000-0000-0000-000000000000}"/>
          </ac:spMkLst>
        </pc:spChg>
        <pc:spChg chg="mod">
          <ac:chgData name="Aasma Amjid (2322971)" userId="842c7bc3-a507-4f69-b671-99368e591d31" providerId="ADAL" clId="{D7A17F75-BD91-4E2C-B95A-CAC7BF025130}" dt="2026-06-28T17:55:33.125" v="276" actId="1076"/>
          <ac:spMkLst>
            <pc:docMk/>
            <pc:sldMk cId="0" sldId="272"/>
            <ac:spMk id="13" creationId="{00000000-0000-0000-0000-000000000000}"/>
          </ac:spMkLst>
        </pc:spChg>
        <pc:spChg chg="mod">
          <ac:chgData name="Aasma Amjid (2322971)" userId="842c7bc3-a507-4f69-b671-99368e591d31" providerId="ADAL" clId="{D7A17F75-BD91-4E2C-B95A-CAC7BF025130}" dt="2026-06-30T14:12:20.822" v="1857" actId="20577"/>
          <ac:spMkLst>
            <pc:docMk/>
            <pc:sldMk cId="0" sldId="272"/>
            <ac:spMk id="14" creationId="{00000000-0000-0000-0000-000000000000}"/>
          </ac:spMkLst>
        </pc:spChg>
        <pc:spChg chg="mod">
          <ac:chgData name="Aasma Amjid (2322971)" userId="842c7bc3-a507-4f69-b671-99368e591d31" providerId="ADAL" clId="{D7A17F75-BD91-4E2C-B95A-CAC7BF025130}" dt="2026-06-30T14:08:03.842" v="1841" actId="14100"/>
          <ac:spMkLst>
            <pc:docMk/>
            <pc:sldMk cId="0" sldId="272"/>
            <ac:spMk id="15" creationId="{00000000-0000-0000-0000-000000000000}"/>
          </ac:spMkLst>
        </pc:spChg>
        <pc:spChg chg="mod">
          <ac:chgData name="Aasma Amjid (2322971)" userId="842c7bc3-a507-4f69-b671-99368e591d31" providerId="ADAL" clId="{D7A17F75-BD91-4E2C-B95A-CAC7BF025130}" dt="2026-06-30T14:07:48.530" v="1838" actId="1076"/>
          <ac:spMkLst>
            <pc:docMk/>
            <pc:sldMk cId="0" sldId="272"/>
            <ac:spMk id="16" creationId="{00000000-0000-0000-0000-000000000000}"/>
          </ac:spMkLst>
        </pc:spChg>
        <pc:spChg chg="mod">
          <ac:chgData name="Aasma Amjid (2322971)" userId="842c7bc3-a507-4f69-b671-99368e591d31" providerId="ADAL" clId="{D7A17F75-BD91-4E2C-B95A-CAC7BF025130}" dt="2026-06-30T14:07:43.441" v="1837" actId="1076"/>
          <ac:spMkLst>
            <pc:docMk/>
            <pc:sldMk cId="0" sldId="272"/>
            <ac:spMk id="17" creationId="{00000000-0000-0000-0000-000000000000}"/>
          </ac:spMkLst>
        </pc:spChg>
        <pc:spChg chg="mod">
          <ac:chgData name="Aasma Amjid (2322971)" userId="842c7bc3-a507-4f69-b671-99368e591d31" providerId="ADAL" clId="{D7A17F75-BD91-4E2C-B95A-CAC7BF025130}" dt="2026-07-01T16:46:25.917" v="3186" actId="20577"/>
          <ac:spMkLst>
            <pc:docMk/>
            <pc:sldMk cId="0" sldId="272"/>
            <ac:spMk id="18" creationId="{00000000-0000-0000-0000-000000000000}"/>
          </ac:spMkLst>
        </pc:spChg>
        <pc:spChg chg="del">
          <ac:chgData name="Aasma Amjid (2322971)" userId="842c7bc3-a507-4f69-b671-99368e591d31" providerId="ADAL" clId="{D7A17F75-BD91-4E2C-B95A-CAC7BF025130}" dt="2026-07-02T21:31:41.072" v="4779" actId="21"/>
          <ac:spMkLst>
            <pc:docMk/>
            <pc:sldMk cId="0" sldId="272"/>
            <ac:spMk id="19" creationId="{00000000-0000-0000-0000-000000000000}"/>
          </ac:spMkLst>
        </pc:spChg>
        <pc:spChg chg="add mod">
          <ac:chgData name="Aasma Amjid (2322971)" userId="842c7bc3-a507-4f69-b671-99368e591d31" providerId="ADAL" clId="{D7A17F75-BD91-4E2C-B95A-CAC7BF025130}" dt="2026-07-01T16:46:05.584" v="3161" actId="1076"/>
          <ac:spMkLst>
            <pc:docMk/>
            <pc:sldMk cId="0" sldId="272"/>
            <ac:spMk id="24" creationId="{19EF328D-8C78-6870-20FA-46271A83593C}"/>
          </ac:spMkLst>
        </pc:spChg>
        <pc:picChg chg="mod">
          <ac:chgData name="Aasma Amjid (2322971)" userId="842c7bc3-a507-4f69-b671-99368e591d31" providerId="ADAL" clId="{D7A17F75-BD91-4E2C-B95A-CAC7BF025130}" dt="2026-07-02T20:59:20.377" v="4646" actId="14100"/>
          <ac:picMkLst>
            <pc:docMk/>
            <pc:sldMk cId="0" sldId="272"/>
            <ac:picMk id="20" creationId="{A727F679-8122-CD1D-9603-03DC0D9BDC2D}"/>
          </ac:picMkLst>
        </pc:picChg>
        <pc:picChg chg="add mod">
          <ac:chgData name="Aasma Amjid (2322971)" userId="842c7bc3-a507-4f69-b671-99368e591d31" providerId="ADAL" clId="{D7A17F75-BD91-4E2C-B95A-CAC7BF025130}" dt="2026-06-29T22:00:28.715" v="930" actId="14100"/>
          <ac:picMkLst>
            <pc:docMk/>
            <pc:sldMk cId="0" sldId="272"/>
            <ac:picMk id="21" creationId="{F06C6920-106E-C5D6-02B6-3FDFF5B59F21}"/>
          </ac:picMkLst>
        </pc:picChg>
      </pc:sldChg>
      <pc:sldChg chg="addSp delSp modSp mod modTransition delAnim">
        <pc:chgData name="Aasma Amjid (2322971)" userId="842c7bc3-a507-4f69-b671-99368e591d31" providerId="ADAL" clId="{D7A17F75-BD91-4E2C-B95A-CAC7BF025130}" dt="2026-07-02T21:31:52.633" v="4780" actId="21"/>
        <pc:sldMkLst>
          <pc:docMk/>
          <pc:sldMk cId="0" sldId="273"/>
        </pc:sldMkLst>
        <pc:spChg chg="mod">
          <ac:chgData name="Aasma Amjid (2322971)" userId="842c7bc3-a507-4f69-b671-99368e591d31" providerId="ADAL" clId="{D7A17F75-BD91-4E2C-B95A-CAC7BF025130}" dt="2026-07-02T20:59:50.888" v="4669" actId="20577"/>
          <ac:spMkLst>
            <pc:docMk/>
            <pc:sldMk cId="0" sldId="273"/>
            <ac:spMk id="4" creationId="{00000000-0000-0000-0000-000000000000}"/>
          </ac:spMkLst>
        </pc:spChg>
        <pc:spChg chg="mod">
          <ac:chgData name="Aasma Amjid (2322971)" userId="842c7bc3-a507-4f69-b671-99368e591d31" providerId="ADAL" clId="{D7A17F75-BD91-4E2C-B95A-CAC7BF025130}" dt="2026-06-28T18:04:43.018" v="315" actId="1076"/>
          <ac:spMkLst>
            <pc:docMk/>
            <pc:sldMk cId="0" sldId="273"/>
            <ac:spMk id="5" creationId="{00000000-0000-0000-0000-000000000000}"/>
          </ac:spMkLst>
        </pc:spChg>
        <pc:spChg chg="mod">
          <ac:chgData name="Aasma Amjid (2322971)" userId="842c7bc3-a507-4f69-b671-99368e591d31" providerId="ADAL" clId="{D7A17F75-BD91-4E2C-B95A-CAC7BF025130}" dt="2026-06-29T22:01:01.537" v="932" actId="208"/>
          <ac:spMkLst>
            <pc:docMk/>
            <pc:sldMk cId="0" sldId="273"/>
            <ac:spMk id="7" creationId="{00000000-0000-0000-0000-000000000000}"/>
          </ac:spMkLst>
        </pc:spChg>
        <pc:spChg chg="mod">
          <ac:chgData name="Aasma Amjid (2322971)" userId="842c7bc3-a507-4f69-b671-99368e591d31" providerId="ADAL" clId="{D7A17F75-BD91-4E2C-B95A-CAC7BF025130}" dt="2026-06-30T10:00:02.716" v="1596" actId="20577"/>
          <ac:spMkLst>
            <pc:docMk/>
            <pc:sldMk cId="0" sldId="273"/>
            <ac:spMk id="10" creationId="{00000000-0000-0000-0000-000000000000}"/>
          </ac:spMkLst>
        </pc:spChg>
        <pc:spChg chg="mod">
          <ac:chgData name="Aasma Amjid (2322971)" userId="842c7bc3-a507-4f69-b671-99368e591d31" providerId="ADAL" clId="{D7A17F75-BD91-4E2C-B95A-CAC7BF025130}" dt="2026-06-29T22:01:16.530" v="934" actId="208"/>
          <ac:spMkLst>
            <pc:docMk/>
            <pc:sldMk cId="0" sldId="273"/>
            <ac:spMk id="11" creationId="{00000000-0000-0000-0000-000000000000}"/>
          </ac:spMkLst>
        </pc:spChg>
        <pc:spChg chg="mod">
          <ac:chgData name="Aasma Amjid (2322971)" userId="842c7bc3-a507-4f69-b671-99368e591d31" providerId="ADAL" clId="{D7A17F75-BD91-4E2C-B95A-CAC7BF025130}" dt="2026-06-30T09:57:24.302" v="1543" actId="1076"/>
          <ac:spMkLst>
            <pc:docMk/>
            <pc:sldMk cId="0" sldId="273"/>
            <ac:spMk id="14" creationId="{00000000-0000-0000-0000-000000000000}"/>
          </ac:spMkLst>
        </pc:spChg>
        <pc:spChg chg="mod">
          <ac:chgData name="Aasma Amjid (2322971)" userId="842c7bc3-a507-4f69-b671-99368e591d31" providerId="ADAL" clId="{D7A17F75-BD91-4E2C-B95A-CAC7BF025130}" dt="2026-06-29T22:01:07.253" v="933" actId="208"/>
          <ac:spMkLst>
            <pc:docMk/>
            <pc:sldMk cId="0" sldId="273"/>
            <ac:spMk id="15" creationId="{00000000-0000-0000-0000-000000000000}"/>
          </ac:spMkLst>
        </pc:spChg>
        <pc:spChg chg="mod">
          <ac:chgData name="Aasma Amjid (2322971)" userId="842c7bc3-a507-4f69-b671-99368e591d31" providerId="ADAL" clId="{D7A17F75-BD91-4E2C-B95A-CAC7BF025130}" dt="2026-06-30T09:58:40.702" v="1578" actId="20577"/>
          <ac:spMkLst>
            <pc:docMk/>
            <pc:sldMk cId="0" sldId="273"/>
            <ac:spMk id="18" creationId="{00000000-0000-0000-0000-000000000000}"/>
          </ac:spMkLst>
        </pc:spChg>
        <pc:spChg chg="mod">
          <ac:chgData name="Aasma Amjid (2322971)" userId="842c7bc3-a507-4f69-b671-99368e591d31" providerId="ADAL" clId="{D7A17F75-BD91-4E2C-B95A-CAC7BF025130}" dt="2026-06-29T22:01:28.883" v="935" actId="208"/>
          <ac:spMkLst>
            <pc:docMk/>
            <pc:sldMk cId="0" sldId="273"/>
            <ac:spMk id="19" creationId="{00000000-0000-0000-0000-000000000000}"/>
          </ac:spMkLst>
        </pc:spChg>
        <pc:spChg chg="mod">
          <ac:chgData name="Aasma Amjid (2322971)" userId="842c7bc3-a507-4f69-b671-99368e591d31" providerId="ADAL" clId="{D7A17F75-BD91-4E2C-B95A-CAC7BF025130}" dt="2026-06-28T18:05:01.400" v="316" actId="255"/>
          <ac:spMkLst>
            <pc:docMk/>
            <pc:sldMk cId="0" sldId="273"/>
            <ac:spMk id="21" creationId="{00000000-0000-0000-0000-000000000000}"/>
          </ac:spMkLst>
        </pc:spChg>
        <pc:spChg chg="mod">
          <ac:chgData name="Aasma Amjid (2322971)" userId="842c7bc3-a507-4f69-b671-99368e591d31" providerId="ADAL" clId="{D7A17F75-BD91-4E2C-B95A-CAC7BF025130}" dt="2026-06-30T09:59:18.723" v="1593" actId="14100"/>
          <ac:spMkLst>
            <pc:docMk/>
            <pc:sldMk cId="0" sldId="273"/>
            <ac:spMk id="22" creationId="{00000000-0000-0000-0000-000000000000}"/>
          </ac:spMkLst>
        </pc:spChg>
        <pc:spChg chg="mod">
          <ac:chgData name="Aasma Amjid (2322971)" userId="842c7bc3-a507-4f69-b671-99368e591d31" providerId="ADAL" clId="{D7A17F75-BD91-4E2C-B95A-CAC7BF025130}" dt="2026-06-29T22:02:29.059" v="937" actId="207"/>
          <ac:spMkLst>
            <pc:docMk/>
            <pc:sldMk cId="0" sldId="273"/>
            <ac:spMk id="23" creationId="{00000000-0000-0000-0000-000000000000}"/>
          </ac:spMkLst>
        </pc:spChg>
        <pc:spChg chg="mod">
          <ac:chgData name="Aasma Amjid (2322971)" userId="842c7bc3-a507-4f69-b671-99368e591d31" providerId="ADAL" clId="{D7A17F75-BD91-4E2C-B95A-CAC7BF025130}" dt="2026-06-28T18:03:27.505" v="310" actId="255"/>
          <ac:spMkLst>
            <pc:docMk/>
            <pc:sldMk cId="0" sldId="273"/>
            <ac:spMk id="24" creationId="{00000000-0000-0000-0000-000000000000}"/>
          </ac:spMkLst>
        </pc:spChg>
        <pc:spChg chg="del">
          <ac:chgData name="Aasma Amjid (2322971)" userId="842c7bc3-a507-4f69-b671-99368e591d31" providerId="ADAL" clId="{D7A17F75-BD91-4E2C-B95A-CAC7BF025130}" dt="2026-07-02T21:31:52.633" v="4780" actId="21"/>
          <ac:spMkLst>
            <pc:docMk/>
            <pc:sldMk cId="0" sldId="273"/>
            <ac:spMk id="26" creationId="{00000000-0000-0000-0000-000000000000}"/>
          </ac:spMkLst>
        </pc:spChg>
        <pc:picChg chg="del">
          <ac:chgData name="Aasma Amjid (2322971)" userId="842c7bc3-a507-4f69-b671-99368e591d31" providerId="ADAL" clId="{D7A17F75-BD91-4E2C-B95A-CAC7BF025130}" dt="2026-07-02T20:38:53.790" v="4609" actId="21"/>
          <ac:picMkLst>
            <pc:docMk/>
            <pc:sldMk cId="0" sldId="273"/>
            <ac:picMk id="27" creationId="{931DED14-6A92-3B8A-44E7-A1D90B3F6A94}"/>
          </ac:picMkLst>
        </pc:picChg>
        <pc:picChg chg="del">
          <ac:chgData name="Aasma Amjid (2322971)" userId="842c7bc3-a507-4f69-b671-99368e591d31" providerId="ADAL" clId="{D7A17F75-BD91-4E2C-B95A-CAC7BF025130}" dt="2026-07-02T20:44:06.896" v="4610" actId="21"/>
          <ac:picMkLst>
            <pc:docMk/>
            <pc:sldMk cId="0" sldId="273"/>
            <ac:picMk id="28" creationId="{3811C7E7-5254-D370-2C34-4099F4582981}"/>
          </ac:picMkLst>
        </pc:picChg>
        <pc:picChg chg="del">
          <ac:chgData name="Aasma Amjid (2322971)" userId="842c7bc3-a507-4f69-b671-99368e591d31" providerId="ADAL" clId="{D7A17F75-BD91-4E2C-B95A-CAC7BF025130}" dt="2026-07-02T20:46:33.571" v="4611" actId="21"/>
          <ac:picMkLst>
            <pc:docMk/>
            <pc:sldMk cId="0" sldId="273"/>
            <ac:picMk id="29" creationId="{FF115DC1-807C-8AFB-0A81-BDD542648758}"/>
          </ac:picMkLst>
        </pc:picChg>
        <pc:picChg chg="mod">
          <ac:chgData name="Aasma Amjid (2322971)" userId="842c7bc3-a507-4f69-b671-99368e591d31" providerId="ADAL" clId="{D7A17F75-BD91-4E2C-B95A-CAC7BF025130}" dt="2026-07-02T20:59:41.305" v="4649" actId="14100"/>
          <ac:picMkLst>
            <pc:docMk/>
            <pc:sldMk cId="0" sldId="273"/>
            <ac:picMk id="30" creationId="{8FB90926-20FB-08EB-4F8C-3CE3B01BD383}"/>
          </ac:picMkLst>
        </pc:picChg>
      </pc:sldChg>
      <pc:sldChg chg="addSp delSp modSp mod modTransition modNotesTx">
        <pc:chgData name="Aasma Amjid (2322971)" userId="842c7bc3-a507-4f69-b671-99368e591d31" providerId="ADAL" clId="{D7A17F75-BD91-4E2C-B95A-CAC7BF025130}" dt="2026-07-02T21:32:00.017" v="4781" actId="21"/>
        <pc:sldMkLst>
          <pc:docMk/>
          <pc:sldMk cId="0" sldId="274"/>
        </pc:sldMkLst>
        <pc:spChg chg="mod">
          <ac:chgData name="Aasma Amjid (2322971)" userId="842c7bc3-a507-4f69-b671-99368e591d31" providerId="ADAL" clId="{D7A17F75-BD91-4E2C-B95A-CAC7BF025130}" dt="2026-06-30T15:33:18.719" v="2095" actId="1076"/>
          <ac:spMkLst>
            <pc:docMk/>
            <pc:sldMk cId="0" sldId="274"/>
            <ac:spMk id="4" creationId="{00000000-0000-0000-0000-000000000000}"/>
          </ac:spMkLst>
        </pc:spChg>
        <pc:spChg chg="mod">
          <ac:chgData name="Aasma Amjid (2322971)" userId="842c7bc3-a507-4f69-b671-99368e591d31" providerId="ADAL" clId="{D7A17F75-BD91-4E2C-B95A-CAC7BF025130}" dt="2026-07-01T20:23:41.491" v="3880" actId="1076"/>
          <ac:spMkLst>
            <pc:docMk/>
            <pc:sldMk cId="0" sldId="274"/>
            <ac:spMk id="7" creationId="{00000000-0000-0000-0000-000000000000}"/>
          </ac:spMkLst>
        </pc:spChg>
        <pc:spChg chg="del">
          <ac:chgData name="Aasma Amjid (2322971)" userId="842c7bc3-a507-4f69-b671-99368e591d31" providerId="ADAL" clId="{D7A17F75-BD91-4E2C-B95A-CAC7BF025130}" dt="2026-07-02T21:32:00.017" v="4781" actId="21"/>
          <ac:spMkLst>
            <pc:docMk/>
            <pc:sldMk cId="0" sldId="274"/>
            <ac:spMk id="8" creationId="{00000000-0000-0000-0000-000000000000}"/>
          </ac:spMkLst>
        </pc:spChg>
        <pc:spChg chg="add del mod">
          <ac:chgData name="Aasma Amjid (2322971)" userId="842c7bc3-a507-4f69-b671-99368e591d31" providerId="ADAL" clId="{D7A17F75-BD91-4E2C-B95A-CAC7BF025130}" dt="2026-07-01T19:36:34.815" v="3418" actId="21"/>
          <ac:spMkLst>
            <pc:docMk/>
            <pc:sldMk cId="0" sldId="274"/>
            <ac:spMk id="9" creationId="{64ABADFC-827D-95EC-A124-B849C31738DA}"/>
          </ac:spMkLst>
        </pc:spChg>
      </pc:sldChg>
      <pc:sldChg chg="addSp delSp modSp mod ord modTransition modNotesTx">
        <pc:chgData name="Aasma Amjid (2322971)" userId="842c7bc3-a507-4f69-b671-99368e591d31" providerId="ADAL" clId="{D7A17F75-BD91-4E2C-B95A-CAC7BF025130}" dt="2026-07-02T21:32:21.179" v="4783" actId="21"/>
        <pc:sldMkLst>
          <pc:docMk/>
          <pc:sldMk cId="0" sldId="275"/>
        </pc:sldMkLst>
        <pc:spChg chg="mod">
          <ac:chgData name="Aasma Amjid (2322971)" userId="842c7bc3-a507-4f69-b671-99368e591d31" providerId="ADAL" clId="{D7A17F75-BD91-4E2C-B95A-CAC7BF025130}" dt="2026-06-28T16:34:23.250" v="221" actId="20577"/>
          <ac:spMkLst>
            <pc:docMk/>
            <pc:sldMk cId="0" sldId="275"/>
            <ac:spMk id="4" creationId="{00000000-0000-0000-0000-000000000000}"/>
          </ac:spMkLst>
        </pc:spChg>
        <pc:spChg chg="mod">
          <ac:chgData name="Aasma Amjid (2322971)" userId="842c7bc3-a507-4f69-b671-99368e591d31" providerId="ADAL" clId="{D7A17F75-BD91-4E2C-B95A-CAC7BF025130}" dt="2026-07-01T16:56:46.372" v="3228" actId="20577"/>
          <ac:spMkLst>
            <pc:docMk/>
            <pc:sldMk cId="0" sldId="275"/>
            <ac:spMk id="6" creationId="{00000000-0000-0000-0000-000000000000}"/>
          </ac:spMkLst>
        </pc:spChg>
        <pc:spChg chg="del mod">
          <ac:chgData name="Aasma Amjid (2322971)" userId="842c7bc3-a507-4f69-b671-99368e591d31" providerId="ADAL" clId="{D7A17F75-BD91-4E2C-B95A-CAC7BF025130}" dt="2026-07-01T16:55:42.716" v="3219" actId="21"/>
          <ac:spMkLst>
            <pc:docMk/>
            <pc:sldMk cId="0" sldId="275"/>
            <ac:spMk id="7" creationId="{00000000-0000-0000-0000-000000000000}"/>
          </ac:spMkLst>
        </pc:spChg>
        <pc:spChg chg="del">
          <ac:chgData name="Aasma Amjid (2322971)" userId="842c7bc3-a507-4f69-b671-99368e591d31" providerId="ADAL" clId="{D7A17F75-BD91-4E2C-B95A-CAC7BF025130}" dt="2026-07-02T21:32:21.179" v="4783" actId="21"/>
          <ac:spMkLst>
            <pc:docMk/>
            <pc:sldMk cId="0" sldId="275"/>
            <ac:spMk id="8" creationId="{00000000-0000-0000-0000-000000000000}"/>
          </ac:spMkLst>
        </pc:spChg>
        <pc:spChg chg="add mod">
          <ac:chgData name="Aasma Amjid (2322971)" userId="842c7bc3-a507-4f69-b671-99368e591d31" providerId="ADAL" clId="{D7A17F75-BD91-4E2C-B95A-CAC7BF025130}" dt="2026-07-01T20:20:46.255" v="3855" actId="5793"/>
          <ac:spMkLst>
            <pc:docMk/>
            <pc:sldMk cId="0" sldId="275"/>
            <ac:spMk id="9" creationId="{180459ED-B820-1EFF-4707-139CB669E6C6}"/>
          </ac:spMkLst>
        </pc:spChg>
      </pc:sldChg>
      <pc:sldChg chg="addSp delSp modSp new del mod">
        <pc:chgData name="Aasma Amjid (2322971)" userId="842c7bc3-a507-4f69-b671-99368e591d31" providerId="ADAL" clId="{D7A17F75-BD91-4E2C-B95A-CAC7BF025130}" dt="2026-07-01T16:57:00.963" v="3229" actId="2696"/>
        <pc:sldMkLst>
          <pc:docMk/>
          <pc:sldMk cId="2951163415" sldId="276"/>
        </pc:sldMkLst>
        <pc:spChg chg="add del mod">
          <ac:chgData name="Aasma Amjid (2322971)" userId="842c7bc3-a507-4f69-b671-99368e591d31" providerId="ADAL" clId="{D7A17F75-BD91-4E2C-B95A-CAC7BF025130}" dt="2026-07-01T16:50:04.859" v="3210" actId="21"/>
          <ac:spMkLst>
            <pc:docMk/>
            <pc:sldMk cId="2951163415" sldId="276"/>
            <ac:spMk id="2" creationId="{925901D6-6873-B9BB-2744-2AC1C0042622}"/>
          </ac:spMkLst>
        </pc:spChg>
        <pc:spChg chg="add mod">
          <ac:chgData name="Aasma Amjid (2322971)" userId="842c7bc3-a507-4f69-b671-99368e591d31" providerId="ADAL" clId="{D7A17F75-BD91-4E2C-B95A-CAC7BF025130}" dt="2026-07-01T16:50:25.803" v="3211"/>
          <ac:spMkLst>
            <pc:docMk/>
            <pc:sldMk cId="2951163415" sldId="276"/>
            <ac:spMk id="4" creationId="{DEAF9772-0DC2-6407-62EE-F6D56979DED6}"/>
          </ac:spMkLst>
        </pc:spChg>
        <pc:spChg chg="add mod">
          <ac:chgData name="Aasma Amjid (2322971)" userId="842c7bc3-a507-4f69-b671-99368e591d31" providerId="ADAL" clId="{D7A17F75-BD91-4E2C-B95A-CAC7BF025130}" dt="2026-07-01T16:50:50.205" v="3213"/>
          <ac:spMkLst>
            <pc:docMk/>
            <pc:sldMk cId="2951163415" sldId="276"/>
            <ac:spMk id="5" creationId="{9671AC20-E3AB-F836-921D-575A69FF46F0}"/>
          </ac:spMkLst>
        </pc:spChg>
        <pc:spChg chg="add mod">
          <ac:chgData name="Aasma Amjid (2322971)" userId="842c7bc3-a507-4f69-b671-99368e591d31" providerId="ADAL" clId="{D7A17F75-BD91-4E2C-B95A-CAC7BF025130}" dt="2026-07-01T16:54:17.396" v="3217" actId="1076"/>
          <ac:spMkLst>
            <pc:docMk/>
            <pc:sldMk cId="2951163415" sldId="276"/>
            <ac:spMk id="6" creationId="{F50CE738-8694-72E5-B075-6FF73FDAE95B}"/>
          </ac:spMkLst>
        </pc:spChg>
        <pc:picChg chg="add del mod">
          <ac:chgData name="Aasma Amjid (2322971)" userId="842c7bc3-a507-4f69-b671-99368e591d31" providerId="ADAL" clId="{D7A17F75-BD91-4E2C-B95A-CAC7BF025130}" dt="2026-07-01T16:50:35.423" v="3212" actId="21"/>
          <ac:picMkLst>
            <pc:docMk/>
            <pc:sldMk cId="2951163415" sldId="276"/>
            <ac:picMk id="3" creationId="{CBEA940E-02A2-0D0C-F9C9-4924184ECB4D}"/>
          </ac:picMkLst>
        </pc:picChg>
      </pc:sldChg>
      <pc:sldChg chg="delSp modSp add mod modNotesTx">
        <pc:chgData name="Aasma Amjid (2322971)" userId="842c7bc3-a507-4f69-b671-99368e591d31" providerId="ADAL" clId="{D7A17F75-BD91-4E2C-B95A-CAC7BF025130}" dt="2026-07-02T21:32:13.290" v="4782" actId="21"/>
        <pc:sldMkLst>
          <pc:docMk/>
          <pc:sldMk cId="2219790570" sldId="277"/>
        </pc:sldMkLst>
        <pc:spChg chg="mod">
          <ac:chgData name="Aasma Amjid (2322971)" userId="842c7bc3-a507-4f69-b671-99368e591d31" providerId="ADAL" clId="{D7A17F75-BD91-4E2C-B95A-CAC7BF025130}" dt="2026-07-01T20:23:16.086" v="3879" actId="255"/>
          <ac:spMkLst>
            <pc:docMk/>
            <pc:sldMk cId="2219790570" sldId="277"/>
            <ac:spMk id="7" creationId="{CB0560AC-1CCE-446F-5CCC-951761173245}"/>
          </ac:spMkLst>
        </pc:spChg>
        <pc:spChg chg="del">
          <ac:chgData name="Aasma Amjid (2322971)" userId="842c7bc3-a507-4f69-b671-99368e591d31" providerId="ADAL" clId="{D7A17F75-BD91-4E2C-B95A-CAC7BF025130}" dt="2026-07-02T21:32:13.290" v="4782" actId="21"/>
          <ac:spMkLst>
            <pc:docMk/>
            <pc:sldMk cId="2219790570" sldId="277"/>
            <ac:spMk id="8" creationId="{6194C486-1E1B-9174-8979-E0320ED1BA32}"/>
          </ac:spMkLst>
        </pc:spChg>
      </pc:sldChg>
    </pc:docChg>
  </pc:docChgLst>
  <pc:docChgLst>
    <pc:chgData name="Aasma Amjid (2322971)" userId="S::2322971@student.uwtsd.ac.uk::842c7bc3-a507-4f69-b671-99368e591d31" providerId="AD" clId="Web-{D83FC402-5042-5DD4-2F01-63BF91864308}"/>
    <pc:docChg chg="modSld">
      <pc:chgData name="Aasma Amjid (2322971)" userId="S::2322971@student.uwtsd.ac.uk::842c7bc3-a507-4f69-b671-99368e591d31" providerId="AD" clId="Web-{D83FC402-5042-5DD4-2F01-63BF91864308}" dt="2026-06-27T18:33:16.501" v="1260" actId="14100"/>
      <pc:docMkLst>
        <pc:docMk/>
      </pc:docMkLst>
      <pc:sldChg chg="addSp delSp modSp">
        <pc:chgData name="Aasma Amjid (2322971)" userId="S::2322971@student.uwtsd.ac.uk::842c7bc3-a507-4f69-b671-99368e591d31" providerId="AD" clId="Web-{D83FC402-5042-5DD4-2F01-63BF91864308}" dt="2026-06-24T20:04:46.642" v="654" actId="20577"/>
        <pc:sldMkLst>
          <pc:docMk/>
          <pc:sldMk cId="0" sldId="256"/>
        </pc:sldMkLst>
        <pc:spChg chg="mod">
          <ac:chgData name="Aasma Amjid (2322971)" userId="S::2322971@student.uwtsd.ac.uk::842c7bc3-a507-4f69-b671-99368e591d31" providerId="AD" clId="Web-{D83FC402-5042-5DD4-2F01-63BF91864308}" dt="2026-06-24T20:04:12.905" v="649" actId="14100"/>
          <ac:spMkLst>
            <pc:docMk/>
            <pc:sldMk cId="0" sldId="256"/>
            <ac:spMk id="9" creationId="{00000000-0000-0000-0000-000000000000}"/>
          </ac:spMkLst>
        </pc:spChg>
        <pc:spChg chg="mod">
          <ac:chgData name="Aasma Amjid (2322971)" userId="S::2322971@student.uwtsd.ac.uk::842c7bc3-a507-4f69-b671-99368e591d31" providerId="AD" clId="Web-{D83FC402-5042-5DD4-2F01-63BF91864308}" dt="2026-06-24T20:04:46.642" v="654" actId="20577"/>
          <ac:spMkLst>
            <pc:docMk/>
            <pc:sldMk cId="0" sldId="256"/>
            <ac:spMk id="10" creationId="{00000000-0000-0000-0000-000000000000}"/>
          </ac:spMkLst>
        </pc:spChg>
        <pc:spChg chg="mod">
          <ac:chgData name="Aasma Amjid (2322971)" userId="S::2322971@student.uwtsd.ac.uk::842c7bc3-a507-4f69-b671-99368e591d31" providerId="AD" clId="Web-{D83FC402-5042-5DD4-2F01-63BF91864308}" dt="2026-06-24T17:13:46.316" v="428" actId="20577"/>
          <ac:spMkLst>
            <pc:docMk/>
            <pc:sldMk cId="0" sldId="256"/>
            <ac:spMk id="11" creationId="{00000000-0000-0000-0000-000000000000}"/>
          </ac:spMkLst>
        </pc:spChg>
        <pc:spChg chg="add mod">
          <ac:chgData name="Aasma Amjid (2322971)" userId="S::2322971@student.uwtsd.ac.uk::842c7bc3-a507-4f69-b671-99368e591d31" providerId="AD" clId="Web-{D83FC402-5042-5DD4-2F01-63BF91864308}" dt="2026-06-24T12:45:13.422" v="49" actId="20577"/>
          <ac:spMkLst>
            <pc:docMk/>
            <pc:sldMk cId="0" sldId="256"/>
            <ac:spMk id="12" creationId="{A69C80C5-84A9-00AC-16A3-190AE159510D}"/>
          </ac:spMkLst>
        </pc:spChg>
        <pc:picChg chg="add mod">
          <ac:chgData name="Aasma Amjid (2322971)" userId="S::2322971@student.uwtsd.ac.uk::842c7bc3-a507-4f69-b671-99368e591d31" providerId="AD" clId="Web-{D83FC402-5042-5DD4-2F01-63BF91864308}" dt="2026-06-24T20:02:48.274" v="638" actId="14100"/>
          <ac:picMkLst>
            <pc:docMk/>
            <pc:sldMk cId="0" sldId="256"/>
            <ac:picMk id="15" creationId="{87BE480E-44C5-C6CE-8BE2-67523B554E02}"/>
          </ac:picMkLst>
        </pc:picChg>
        <pc:picChg chg="add mod">
          <ac:chgData name="Aasma Amjid (2322971)" userId="S::2322971@student.uwtsd.ac.uk::842c7bc3-a507-4f69-b671-99368e591d31" providerId="AD" clId="Web-{D83FC402-5042-5DD4-2F01-63BF91864308}" dt="2026-06-24T20:03:43.371" v="647"/>
          <ac:picMkLst>
            <pc:docMk/>
            <pc:sldMk cId="0" sldId="256"/>
            <ac:picMk id="16" creationId="{C845169D-3475-3FE5-D603-566F12E0105B}"/>
          </ac:picMkLst>
        </pc:picChg>
      </pc:sldChg>
      <pc:sldChg chg="modSp">
        <pc:chgData name="Aasma Amjid (2322971)" userId="S::2322971@student.uwtsd.ac.uk::842c7bc3-a507-4f69-b671-99368e591d31" providerId="AD" clId="Web-{D83FC402-5042-5DD4-2F01-63BF91864308}" dt="2026-06-24T13:28:07.639" v="239" actId="20577"/>
        <pc:sldMkLst>
          <pc:docMk/>
          <pc:sldMk cId="0" sldId="257"/>
        </pc:sldMkLst>
        <pc:spChg chg="mod">
          <ac:chgData name="Aasma Amjid (2322971)" userId="S::2322971@student.uwtsd.ac.uk::842c7bc3-a507-4f69-b671-99368e591d31" providerId="AD" clId="Web-{D83FC402-5042-5DD4-2F01-63BF91864308}" dt="2026-06-24T13:10:46.405" v="181" actId="14100"/>
          <ac:spMkLst>
            <pc:docMk/>
            <pc:sldMk cId="0" sldId="257"/>
            <ac:spMk id="5" creationId="{00000000-0000-0000-0000-000000000000}"/>
          </ac:spMkLst>
        </pc:spChg>
        <pc:spChg chg="mod">
          <ac:chgData name="Aasma Amjid (2322971)" userId="S::2322971@student.uwtsd.ac.uk::842c7bc3-a507-4f69-b671-99368e591d31" providerId="AD" clId="Web-{D83FC402-5042-5DD4-2F01-63BF91864308}" dt="2026-06-24T13:22:27.925" v="218" actId="14100"/>
          <ac:spMkLst>
            <pc:docMk/>
            <pc:sldMk cId="0" sldId="257"/>
            <ac:spMk id="8" creationId="{00000000-0000-0000-0000-000000000000}"/>
          </ac:spMkLst>
        </pc:spChg>
        <pc:spChg chg="mod">
          <ac:chgData name="Aasma Amjid (2322971)" userId="S::2322971@student.uwtsd.ac.uk::842c7bc3-a507-4f69-b671-99368e591d31" providerId="AD" clId="Web-{D83FC402-5042-5DD4-2F01-63BF91864308}" dt="2026-06-24T13:21:29.408" v="212" actId="1076"/>
          <ac:spMkLst>
            <pc:docMk/>
            <pc:sldMk cId="0" sldId="257"/>
            <ac:spMk id="9" creationId="{00000000-0000-0000-0000-000000000000}"/>
          </ac:spMkLst>
        </pc:spChg>
        <pc:spChg chg="mod">
          <ac:chgData name="Aasma Amjid (2322971)" userId="S::2322971@student.uwtsd.ac.uk::842c7bc3-a507-4f69-b671-99368e591d31" providerId="AD" clId="Web-{D83FC402-5042-5DD4-2F01-63BF91864308}" dt="2026-06-24T13:21:05.267" v="211" actId="1076"/>
          <ac:spMkLst>
            <pc:docMk/>
            <pc:sldMk cId="0" sldId="257"/>
            <ac:spMk id="10" creationId="{00000000-0000-0000-0000-000000000000}"/>
          </ac:spMkLst>
        </pc:spChg>
        <pc:spChg chg="mod">
          <ac:chgData name="Aasma Amjid (2322971)" userId="S::2322971@student.uwtsd.ac.uk::842c7bc3-a507-4f69-b671-99368e591d31" providerId="AD" clId="Web-{D83FC402-5042-5DD4-2F01-63BF91864308}" dt="2026-06-24T13:28:07.639" v="239" actId="20577"/>
          <ac:spMkLst>
            <pc:docMk/>
            <pc:sldMk cId="0" sldId="257"/>
            <ac:spMk id="11" creationId="{00000000-0000-0000-0000-000000000000}"/>
          </ac:spMkLst>
        </pc:spChg>
        <pc:spChg chg="mod">
          <ac:chgData name="Aasma Amjid (2322971)" userId="S::2322971@student.uwtsd.ac.uk::842c7bc3-a507-4f69-b671-99368e591d31" providerId="AD" clId="Web-{D83FC402-5042-5DD4-2F01-63BF91864308}" dt="2026-06-24T13:22:23.254" v="217" actId="14100"/>
          <ac:spMkLst>
            <pc:docMk/>
            <pc:sldMk cId="0" sldId="257"/>
            <ac:spMk id="12" creationId="{00000000-0000-0000-0000-000000000000}"/>
          </ac:spMkLst>
        </pc:spChg>
        <pc:spChg chg="mod">
          <ac:chgData name="Aasma Amjid (2322971)" userId="S::2322971@student.uwtsd.ac.uk::842c7bc3-a507-4f69-b671-99368e591d31" providerId="AD" clId="Web-{D83FC402-5042-5DD4-2F01-63BF91864308}" dt="2026-06-24T13:22:49.473" v="220" actId="1076"/>
          <ac:spMkLst>
            <pc:docMk/>
            <pc:sldMk cId="0" sldId="257"/>
            <ac:spMk id="13" creationId="{00000000-0000-0000-0000-000000000000}"/>
          </ac:spMkLst>
        </pc:spChg>
        <pc:spChg chg="mod">
          <ac:chgData name="Aasma Amjid (2322971)" userId="S::2322971@student.uwtsd.ac.uk::842c7bc3-a507-4f69-b671-99368e591d31" providerId="AD" clId="Web-{D83FC402-5042-5DD4-2F01-63BF91864308}" dt="2026-06-24T13:22:36.004" v="219" actId="1076"/>
          <ac:spMkLst>
            <pc:docMk/>
            <pc:sldMk cId="0" sldId="257"/>
            <ac:spMk id="14" creationId="{00000000-0000-0000-0000-000000000000}"/>
          </ac:spMkLst>
        </pc:spChg>
        <pc:spChg chg="mod">
          <ac:chgData name="Aasma Amjid (2322971)" userId="S::2322971@student.uwtsd.ac.uk::842c7bc3-a507-4f69-b671-99368e591d31" providerId="AD" clId="Web-{D83FC402-5042-5DD4-2F01-63BF91864308}" dt="2026-06-24T13:27:50.451" v="237" actId="20577"/>
          <ac:spMkLst>
            <pc:docMk/>
            <pc:sldMk cId="0" sldId="257"/>
            <ac:spMk id="15" creationId="{00000000-0000-0000-0000-000000000000}"/>
          </ac:spMkLst>
        </pc:spChg>
        <pc:spChg chg="mod">
          <ac:chgData name="Aasma Amjid (2322971)" userId="S::2322971@student.uwtsd.ac.uk::842c7bc3-a507-4f69-b671-99368e591d31" providerId="AD" clId="Web-{D83FC402-5042-5DD4-2F01-63BF91864308}" dt="2026-06-24T13:27:08.356" v="232" actId="14100"/>
          <ac:spMkLst>
            <pc:docMk/>
            <pc:sldMk cId="0" sldId="257"/>
            <ac:spMk id="16" creationId="{00000000-0000-0000-0000-000000000000}"/>
          </ac:spMkLst>
        </pc:spChg>
        <pc:spChg chg="mod">
          <ac:chgData name="Aasma Amjid (2322971)" userId="S::2322971@student.uwtsd.ac.uk::842c7bc3-a507-4f69-b671-99368e591d31" providerId="AD" clId="Web-{D83FC402-5042-5DD4-2F01-63BF91864308}" dt="2026-06-24T13:24:33.835" v="227" actId="14100"/>
          <ac:spMkLst>
            <pc:docMk/>
            <pc:sldMk cId="0" sldId="257"/>
            <ac:spMk id="17" creationId="{00000000-0000-0000-0000-000000000000}"/>
          </ac:spMkLst>
        </pc:spChg>
        <pc:spChg chg="mod">
          <ac:chgData name="Aasma Amjid (2322971)" userId="S::2322971@student.uwtsd.ac.uk::842c7bc3-a507-4f69-b671-99368e591d31" providerId="AD" clId="Web-{D83FC402-5042-5DD4-2F01-63BF91864308}" dt="2026-06-24T13:24:01.428" v="225" actId="1076"/>
          <ac:spMkLst>
            <pc:docMk/>
            <pc:sldMk cId="0" sldId="257"/>
            <ac:spMk id="18" creationId="{00000000-0000-0000-0000-000000000000}"/>
          </ac:spMkLst>
        </pc:spChg>
        <pc:spChg chg="mod">
          <ac:chgData name="Aasma Amjid (2322971)" userId="S::2322971@student.uwtsd.ac.uk::842c7bc3-a507-4f69-b671-99368e591d31" providerId="AD" clId="Web-{D83FC402-5042-5DD4-2F01-63BF91864308}" dt="2026-06-24T13:27:27.466" v="235" actId="20577"/>
          <ac:spMkLst>
            <pc:docMk/>
            <pc:sldMk cId="0" sldId="257"/>
            <ac:spMk id="19" creationId="{00000000-0000-0000-0000-000000000000}"/>
          </ac:spMkLst>
        </pc:spChg>
      </pc:sldChg>
      <pc:sldChg chg="modSp">
        <pc:chgData name="Aasma Amjid (2322971)" userId="S::2322971@student.uwtsd.ac.uk::842c7bc3-a507-4f69-b671-99368e591d31" providerId="AD" clId="Web-{D83FC402-5042-5DD4-2F01-63BF91864308}" dt="2026-06-24T13:41:55.866" v="282" actId="14100"/>
        <pc:sldMkLst>
          <pc:docMk/>
          <pc:sldMk cId="0" sldId="258"/>
        </pc:sldMkLst>
        <pc:spChg chg="mod">
          <ac:chgData name="Aasma Amjid (2322971)" userId="S::2322971@student.uwtsd.ac.uk::842c7bc3-a507-4f69-b671-99368e591d31" providerId="AD" clId="Web-{D83FC402-5042-5DD4-2F01-63BF91864308}" dt="2026-06-24T13:41:55.866" v="282" actId="14100"/>
          <ac:spMkLst>
            <pc:docMk/>
            <pc:sldMk cId="0" sldId="258"/>
            <ac:spMk id="5" creationId="{00000000-0000-0000-0000-000000000000}"/>
          </ac:spMkLst>
        </pc:spChg>
        <pc:spChg chg="mod">
          <ac:chgData name="Aasma Amjid (2322971)" userId="S::2322971@student.uwtsd.ac.uk::842c7bc3-a507-4f69-b671-99368e591d31" providerId="AD" clId="Web-{D83FC402-5042-5DD4-2F01-63BF91864308}" dt="2026-06-24T13:40:17.535" v="272" actId="14100"/>
          <ac:spMkLst>
            <pc:docMk/>
            <pc:sldMk cId="0" sldId="258"/>
            <ac:spMk id="8" creationId="{00000000-0000-0000-0000-000000000000}"/>
          </ac:spMkLst>
        </pc:spChg>
        <pc:spChg chg="mod">
          <ac:chgData name="Aasma Amjid (2322971)" userId="S::2322971@student.uwtsd.ac.uk::842c7bc3-a507-4f69-b671-99368e591d31" providerId="AD" clId="Web-{D83FC402-5042-5DD4-2F01-63BF91864308}" dt="2026-06-24T13:34:41.885" v="261" actId="1076"/>
          <ac:spMkLst>
            <pc:docMk/>
            <pc:sldMk cId="0" sldId="258"/>
            <ac:spMk id="9" creationId="{00000000-0000-0000-0000-000000000000}"/>
          </ac:spMkLst>
        </pc:spChg>
        <pc:spChg chg="mod">
          <ac:chgData name="Aasma Amjid (2322971)" userId="S::2322971@student.uwtsd.ac.uk::842c7bc3-a507-4f69-b671-99368e591d31" providerId="AD" clId="Web-{D83FC402-5042-5DD4-2F01-63BF91864308}" dt="2026-06-24T13:34:34.853" v="260" actId="1076"/>
          <ac:spMkLst>
            <pc:docMk/>
            <pc:sldMk cId="0" sldId="258"/>
            <ac:spMk id="10" creationId="{00000000-0000-0000-0000-000000000000}"/>
          </ac:spMkLst>
        </pc:spChg>
        <pc:spChg chg="mod">
          <ac:chgData name="Aasma Amjid (2322971)" userId="S::2322971@student.uwtsd.ac.uk::842c7bc3-a507-4f69-b671-99368e591d31" providerId="AD" clId="Web-{D83FC402-5042-5DD4-2F01-63BF91864308}" dt="2026-06-24T13:34:28.885" v="259" actId="1076"/>
          <ac:spMkLst>
            <pc:docMk/>
            <pc:sldMk cId="0" sldId="258"/>
            <ac:spMk id="11" creationId="{00000000-0000-0000-0000-000000000000}"/>
          </ac:spMkLst>
        </pc:spChg>
        <pc:spChg chg="mod">
          <ac:chgData name="Aasma Amjid (2322971)" userId="S::2322971@student.uwtsd.ac.uk::842c7bc3-a507-4f69-b671-99368e591d31" providerId="AD" clId="Web-{D83FC402-5042-5DD4-2F01-63BF91864308}" dt="2026-06-24T13:39:47.253" v="271" actId="14100"/>
          <ac:spMkLst>
            <pc:docMk/>
            <pc:sldMk cId="0" sldId="258"/>
            <ac:spMk id="12" creationId="{00000000-0000-0000-0000-000000000000}"/>
          </ac:spMkLst>
        </pc:spChg>
        <pc:spChg chg="mod">
          <ac:chgData name="Aasma Amjid (2322971)" userId="S::2322971@student.uwtsd.ac.uk::842c7bc3-a507-4f69-b671-99368e591d31" providerId="AD" clId="Web-{D83FC402-5042-5DD4-2F01-63BF91864308}" dt="2026-06-24T13:35:26.292" v="263" actId="1076"/>
          <ac:spMkLst>
            <pc:docMk/>
            <pc:sldMk cId="0" sldId="258"/>
            <ac:spMk id="13" creationId="{00000000-0000-0000-0000-000000000000}"/>
          </ac:spMkLst>
        </pc:spChg>
        <pc:spChg chg="mod">
          <ac:chgData name="Aasma Amjid (2322971)" userId="S::2322971@student.uwtsd.ac.uk::842c7bc3-a507-4f69-b671-99368e591d31" providerId="AD" clId="Web-{D83FC402-5042-5DD4-2F01-63BF91864308}" dt="2026-06-24T13:35:33.340" v="264" actId="1076"/>
          <ac:spMkLst>
            <pc:docMk/>
            <pc:sldMk cId="0" sldId="258"/>
            <ac:spMk id="14" creationId="{00000000-0000-0000-0000-000000000000}"/>
          </ac:spMkLst>
        </pc:spChg>
        <pc:spChg chg="mod">
          <ac:chgData name="Aasma Amjid (2322971)" userId="S::2322971@student.uwtsd.ac.uk::842c7bc3-a507-4f69-b671-99368e591d31" providerId="AD" clId="Web-{D83FC402-5042-5DD4-2F01-63BF91864308}" dt="2026-06-24T13:36:01.606" v="267" actId="1076"/>
          <ac:spMkLst>
            <pc:docMk/>
            <pc:sldMk cId="0" sldId="258"/>
            <ac:spMk id="15" creationId="{00000000-0000-0000-0000-000000000000}"/>
          </ac:spMkLst>
        </pc:spChg>
        <pc:spChg chg="mod">
          <ac:chgData name="Aasma Amjid (2322971)" userId="S::2322971@student.uwtsd.ac.uk::842c7bc3-a507-4f69-b671-99368e591d31" providerId="AD" clId="Web-{D83FC402-5042-5DD4-2F01-63BF91864308}" dt="2026-06-24T13:39:37.597" v="270" actId="14100"/>
          <ac:spMkLst>
            <pc:docMk/>
            <pc:sldMk cId="0" sldId="258"/>
            <ac:spMk id="16" creationId="{00000000-0000-0000-0000-000000000000}"/>
          </ac:spMkLst>
        </pc:spChg>
        <pc:spChg chg="mod">
          <ac:chgData name="Aasma Amjid (2322971)" userId="S::2322971@student.uwtsd.ac.uk::842c7bc3-a507-4f69-b671-99368e591d31" providerId="AD" clId="Web-{D83FC402-5042-5DD4-2F01-63BF91864308}" dt="2026-06-24T13:40:44.224" v="274" actId="1076"/>
          <ac:spMkLst>
            <pc:docMk/>
            <pc:sldMk cId="0" sldId="258"/>
            <ac:spMk id="17" creationId="{00000000-0000-0000-0000-000000000000}"/>
          </ac:spMkLst>
        </pc:spChg>
        <pc:spChg chg="mod">
          <ac:chgData name="Aasma Amjid (2322971)" userId="S::2322971@student.uwtsd.ac.uk::842c7bc3-a507-4f69-b671-99368e591d31" providerId="AD" clId="Web-{D83FC402-5042-5DD4-2F01-63BF91864308}" dt="2026-06-24T13:29:21.688" v="244" actId="1076"/>
          <ac:spMkLst>
            <pc:docMk/>
            <pc:sldMk cId="0" sldId="258"/>
            <ac:spMk id="18" creationId="{00000000-0000-0000-0000-000000000000}"/>
          </ac:spMkLst>
        </pc:spChg>
        <pc:spChg chg="mod">
          <ac:chgData name="Aasma Amjid (2322971)" userId="S::2322971@student.uwtsd.ac.uk::842c7bc3-a507-4f69-b671-99368e591d31" providerId="AD" clId="Web-{D83FC402-5042-5DD4-2F01-63BF91864308}" dt="2026-06-24T13:40:31.395" v="273" actId="14100"/>
          <ac:spMkLst>
            <pc:docMk/>
            <pc:sldMk cId="0" sldId="258"/>
            <ac:spMk id="19" creationId="{00000000-0000-0000-0000-000000000000}"/>
          </ac:spMkLst>
        </pc:spChg>
        <pc:graphicFrameChg chg="mod">
          <ac:chgData name="Aasma Amjid (2322971)" userId="S::2322971@student.uwtsd.ac.uk::842c7bc3-a507-4f69-b671-99368e591d31" providerId="AD" clId="Web-{D83FC402-5042-5DD4-2F01-63BF91864308}" dt="2026-06-24T13:40:57.365" v="276" actId="14100"/>
          <ac:graphicFrameMkLst>
            <pc:docMk/>
            <pc:sldMk cId="0" sldId="258"/>
            <ac:graphicFrameMk id="7" creationId="{00000000-0000-0000-0000-000000000000}"/>
          </ac:graphicFrameMkLst>
        </pc:graphicFrameChg>
      </pc:sldChg>
      <pc:sldChg chg="addSp delSp modSp">
        <pc:chgData name="Aasma Amjid (2322971)" userId="S::2322971@student.uwtsd.ac.uk::842c7bc3-a507-4f69-b671-99368e591d31" providerId="AD" clId="Web-{D83FC402-5042-5DD4-2F01-63BF91864308}" dt="2026-06-24T19:03:57.572" v="612" actId="1076"/>
        <pc:sldMkLst>
          <pc:docMk/>
          <pc:sldMk cId="0" sldId="259"/>
        </pc:sldMkLst>
        <pc:spChg chg="mod">
          <ac:chgData name="Aasma Amjid (2322971)" userId="S::2322971@student.uwtsd.ac.uk::842c7bc3-a507-4f69-b671-99368e591d31" providerId="AD" clId="Web-{D83FC402-5042-5DD4-2F01-63BF91864308}" dt="2026-06-24T19:02:25.408" v="608" actId="20577"/>
          <ac:spMkLst>
            <pc:docMk/>
            <pc:sldMk cId="0" sldId="259"/>
            <ac:spMk id="5" creationId="{00000000-0000-0000-0000-000000000000}"/>
          </ac:spMkLst>
        </pc:spChg>
        <pc:spChg chg="mod">
          <ac:chgData name="Aasma Amjid (2322971)" userId="S::2322971@student.uwtsd.ac.uk::842c7bc3-a507-4f69-b671-99368e591d31" providerId="AD" clId="Web-{D83FC402-5042-5DD4-2F01-63BF91864308}" dt="2026-06-24T19:02:42.238" v="609" actId="1076"/>
          <ac:spMkLst>
            <pc:docMk/>
            <pc:sldMk cId="0" sldId="259"/>
            <ac:spMk id="7" creationId="{00000000-0000-0000-0000-000000000000}"/>
          </ac:spMkLst>
        </pc:spChg>
        <pc:spChg chg="mod">
          <ac:chgData name="Aasma Amjid (2322971)" userId="S::2322971@student.uwtsd.ac.uk::842c7bc3-a507-4f69-b671-99368e591d31" providerId="AD" clId="Web-{D83FC402-5042-5DD4-2F01-63BF91864308}" dt="2026-06-24T18:25:31.755" v="541" actId="14100"/>
          <ac:spMkLst>
            <pc:docMk/>
            <pc:sldMk cId="0" sldId="259"/>
            <ac:spMk id="8" creationId="{00000000-0000-0000-0000-000000000000}"/>
          </ac:spMkLst>
        </pc:spChg>
        <pc:spChg chg="mod">
          <ac:chgData name="Aasma Amjid (2322971)" userId="S::2322971@student.uwtsd.ac.uk::842c7bc3-a507-4f69-b671-99368e591d31" providerId="AD" clId="Web-{D83FC402-5042-5DD4-2F01-63BF91864308}" dt="2026-06-24T18:25:22.270" v="540" actId="20577"/>
          <ac:spMkLst>
            <pc:docMk/>
            <pc:sldMk cId="0" sldId="259"/>
            <ac:spMk id="9" creationId="{00000000-0000-0000-0000-000000000000}"/>
          </ac:spMkLst>
        </pc:spChg>
        <pc:spChg chg="mod">
          <ac:chgData name="Aasma Amjid (2322971)" userId="S::2322971@student.uwtsd.ac.uk::842c7bc3-a507-4f69-b671-99368e591d31" providerId="AD" clId="Web-{D83FC402-5042-5DD4-2F01-63BF91864308}" dt="2026-06-24T18:27:26.154" v="557" actId="14100"/>
          <ac:spMkLst>
            <pc:docMk/>
            <pc:sldMk cId="0" sldId="259"/>
            <ac:spMk id="10" creationId="{00000000-0000-0000-0000-000000000000}"/>
          </ac:spMkLst>
        </pc:spChg>
        <pc:spChg chg="mod">
          <ac:chgData name="Aasma Amjid (2322971)" userId="S::2322971@student.uwtsd.ac.uk::842c7bc3-a507-4f69-b671-99368e591d31" providerId="AD" clId="Web-{D83FC402-5042-5DD4-2F01-63BF91864308}" dt="2026-06-24T19:02:47.785" v="610" actId="1076"/>
          <ac:spMkLst>
            <pc:docMk/>
            <pc:sldMk cId="0" sldId="259"/>
            <ac:spMk id="11" creationId="{00000000-0000-0000-0000-000000000000}"/>
          </ac:spMkLst>
        </pc:spChg>
        <pc:spChg chg="mod">
          <ac:chgData name="Aasma Amjid (2322971)" userId="S::2322971@student.uwtsd.ac.uk::842c7bc3-a507-4f69-b671-99368e591d31" providerId="AD" clId="Web-{D83FC402-5042-5DD4-2F01-63BF91864308}" dt="2026-06-24T19:03:50.556" v="611" actId="1076"/>
          <ac:spMkLst>
            <pc:docMk/>
            <pc:sldMk cId="0" sldId="259"/>
            <ac:spMk id="12" creationId="{00000000-0000-0000-0000-000000000000}"/>
          </ac:spMkLst>
        </pc:spChg>
        <pc:spChg chg="mod">
          <ac:chgData name="Aasma Amjid (2322971)" userId="S::2322971@student.uwtsd.ac.uk::842c7bc3-a507-4f69-b671-99368e591d31" providerId="AD" clId="Web-{D83FC402-5042-5DD4-2F01-63BF91864308}" dt="2026-06-24T19:03:57.572" v="612" actId="1076"/>
          <ac:spMkLst>
            <pc:docMk/>
            <pc:sldMk cId="0" sldId="259"/>
            <ac:spMk id="13" creationId="{00000000-0000-0000-0000-000000000000}"/>
          </ac:spMkLst>
        </pc:spChg>
        <pc:spChg chg="mod">
          <ac:chgData name="Aasma Amjid (2322971)" userId="S::2322971@student.uwtsd.ac.uk::842c7bc3-a507-4f69-b671-99368e591d31" providerId="AD" clId="Web-{D83FC402-5042-5DD4-2F01-63BF91864308}" dt="2026-06-24T18:26:35.695" v="551" actId="20577"/>
          <ac:spMkLst>
            <pc:docMk/>
            <pc:sldMk cId="0" sldId="259"/>
            <ac:spMk id="14" creationId="{00000000-0000-0000-0000-000000000000}"/>
          </ac:spMkLst>
        </pc:spChg>
        <pc:spChg chg="mod">
          <ac:chgData name="Aasma Amjid (2322971)" userId="S::2322971@student.uwtsd.ac.uk::842c7bc3-a507-4f69-b671-99368e591d31" providerId="AD" clId="Web-{D83FC402-5042-5DD4-2F01-63BF91864308}" dt="2026-06-24T18:30:46.838" v="583" actId="14100"/>
          <ac:spMkLst>
            <pc:docMk/>
            <pc:sldMk cId="0" sldId="259"/>
            <ac:spMk id="15" creationId="{00000000-0000-0000-0000-000000000000}"/>
          </ac:spMkLst>
        </pc:spChg>
        <pc:spChg chg="mod">
          <ac:chgData name="Aasma Amjid (2322971)" userId="S::2322971@student.uwtsd.ac.uk::842c7bc3-a507-4f69-b671-99368e591d31" providerId="AD" clId="Web-{D83FC402-5042-5DD4-2F01-63BF91864308}" dt="2026-06-24T18:22:34.857" v="521" actId="1076"/>
          <ac:spMkLst>
            <pc:docMk/>
            <pc:sldMk cId="0" sldId="259"/>
            <ac:spMk id="16" creationId="{00000000-0000-0000-0000-000000000000}"/>
          </ac:spMkLst>
        </pc:spChg>
        <pc:spChg chg="mod">
          <ac:chgData name="Aasma Amjid (2322971)" userId="S::2322971@student.uwtsd.ac.uk::842c7bc3-a507-4f69-b671-99368e591d31" providerId="AD" clId="Web-{D83FC402-5042-5DD4-2F01-63BF91864308}" dt="2026-06-24T18:29:17.787" v="572" actId="14100"/>
          <ac:spMkLst>
            <pc:docMk/>
            <pc:sldMk cId="0" sldId="259"/>
            <ac:spMk id="17" creationId="{00000000-0000-0000-0000-000000000000}"/>
          </ac:spMkLst>
        </pc:spChg>
        <pc:spChg chg="mod">
          <ac:chgData name="Aasma Amjid (2322971)" userId="S::2322971@student.uwtsd.ac.uk::842c7bc3-a507-4f69-b671-99368e591d31" providerId="AD" clId="Web-{D83FC402-5042-5DD4-2F01-63BF91864308}" dt="2026-06-24T18:30:23.915" v="581" actId="14100"/>
          <ac:spMkLst>
            <pc:docMk/>
            <pc:sldMk cId="0" sldId="259"/>
            <ac:spMk id="18" creationId="{00000000-0000-0000-0000-000000000000}"/>
          </ac:spMkLst>
        </pc:spChg>
        <pc:spChg chg="mod">
          <ac:chgData name="Aasma Amjid (2322971)" userId="S::2322971@student.uwtsd.ac.uk::842c7bc3-a507-4f69-b671-99368e591d31" providerId="AD" clId="Web-{D83FC402-5042-5DD4-2F01-63BF91864308}" dt="2026-06-24T18:31:03.979" v="584" actId="14100"/>
          <ac:spMkLst>
            <pc:docMk/>
            <pc:sldMk cId="0" sldId="259"/>
            <ac:spMk id="19" creationId="{00000000-0000-0000-0000-000000000000}"/>
          </ac:spMkLst>
        </pc:spChg>
        <pc:spChg chg="mod">
          <ac:chgData name="Aasma Amjid (2322971)" userId="S::2322971@student.uwtsd.ac.uk::842c7bc3-a507-4f69-b671-99368e591d31" providerId="AD" clId="Web-{D83FC402-5042-5DD4-2F01-63BF91864308}" dt="2026-06-24T18:29:11.489" v="571" actId="1076"/>
          <ac:spMkLst>
            <pc:docMk/>
            <pc:sldMk cId="0" sldId="259"/>
            <ac:spMk id="20" creationId="{00000000-0000-0000-0000-000000000000}"/>
          </ac:spMkLst>
        </pc:spChg>
        <pc:spChg chg="mod">
          <ac:chgData name="Aasma Amjid (2322971)" userId="S::2322971@student.uwtsd.ac.uk::842c7bc3-a507-4f69-b671-99368e591d31" providerId="AD" clId="Web-{D83FC402-5042-5DD4-2F01-63BF91864308}" dt="2026-06-24T18:29:36.413" v="574" actId="20577"/>
          <ac:spMkLst>
            <pc:docMk/>
            <pc:sldMk cId="0" sldId="259"/>
            <ac:spMk id="21" creationId="{00000000-0000-0000-0000-000000000000}"/>
          </ac:spMkLst>
        </pc:spChg>
        <pc:spChg chg="mod">
          <ac:chgData name="Aasma Amjid (2322971)" userId="S::2322971@student.uwtsd.ac.uk::842c7bc3-a507-4f69-b671-99368e591d31" providerId="AD" clId="Web-{D83FC402-5042-5DD4-2F01-63BF91864308}" dt="2026-06-24T18:29:55.835" v="577" actId="14100"/>
          <ac:spMkLst>
            <pc:docMk/>
            <pc:sldMk cId="0" sldId="259"/>
            <ac:spMk id="22" creationId="{00000000-0000-0000-0000-000000000000}"/>
          </ac:spMkLst>
        </pc:spChg>
        <pc:spChg chg="mod">
          <ac:chgData name="Aasma Amjid (2322971)" userId="S::2322971@student.uwtsd.ac.uk::842c7bc3-a507-4f69-b671-99368e591d31" providerId="AD" clId="Web-{D83FC402-5042-5DD4-2F01-63BF91864308}" dt="2026-06-24T18:31:20.542" v="586" actId="14100"/>
          <ac:spMkLst>
            <pc:docMk/>
            <pc:sldMk cId="0" sldId="259"/>
            <ac:spMk id="23" creationId="{00000000-0000-0000-0000-000000000000}"/>
          </ac:spMkLst>
        </pc:spChg>
        <pc:spChg chg="mod">
          <ac:chgData name="Aasma Amjid (2322971)" userId="S::2322971@student.uwtsd.ac.uk::842c7bc3-a507-4f69-b671-99368e591d31" providerId="AD" clId="Web-{D83FC402-5042-5DD4-2F01-63BF91864308}" dt="2026-06-24T18:31:51.825" v="589" actId="1076"/>
          <ac:spMkLst>
            <pc:docMk/>
            <pc:sldMk cId="0" sldId="259"/>
            <ac:spMk id="24" creationId="{00000000-0000-0000-0000-000000000000}"/>
          </ac:spMkLst>
        </pc:spChg>
        <pc:spChg chg="mod">
          <ac:chgData name="Aasma Amjid (2322971)" userId="S::2322971@student.uwtsd.ac.uk::842c7bc3-a507-4f69-b671-99368e591d31" providerId="AD" clId="Web-{D83FC402-5042-5DD4-2F01-63BF91864308}" dt="2026-06-24T18:33:17.782" v="597" actId="20577"/>
          <ac:spMkLst>
            <pc:docMk/>
            <pc:sldMk cId="0" sldId="259"/>
            <ac:spMk id="25" creationId="{00000000-0000-0000-0000-000000000000}"/>
          </ac:spMkLst>
        </pc:spChg>
      </pc:sldChg>
      <pc:sldChg chg="addSp modSp">
        <pc:chgData name="Aasma Amjid (2322971)" userId="S::2322971@student.uwtsd.ac.uk::842c7bc3-a507-4f69-b671-99368e591d31" providerId="AD" clId="Web-{D83FC402-5042-5DD4-2F01-63BF91864308}" dt="2026-06-27T05:54:52.035" v="1015" actId="1076"/>
        <pc:sldMkLst>
          <pc:docMk/>
          <pc:sldMk cId="0" sldId="260"/>
        </pc:sldMkLst>
        <pc:spChg chg="mod">
          <ac:chgData name="Aasma Amjid (2322971)" userId="S::2322971@student.uwtsd.ac.uk::842c7bc3-a507-4f69-b671-99368e591d31" providerId="AD" clId="Web-{D83FC402-5042-5DD4-2F01-63BF91864308}" dt="2026-06-27T05:53:59.924" v="1012" actId="20577"/>
          <ac:spMkLst>
            <pc:docMk/>
            <pc:sldMk cId="0" sldId="260"/>
            <ac:spMk id="5" creationId="{00000000-0000-0000-0000-000000000000}"/>
          </ac:spMkLst>
        </pc:spChg>
        <pc:spChg chg="mod">
          <ac:chgData name="Aasma Amjid (2322971)" userId="S::2322971@student.uwtsd.ac.uk::842c7bc3-a507-4f69-b671-99368e591d31" providerId="AD" clId="Web-{D83FC402-5042-5DD4-2F01-63BF91864308}" dt="2026-06-24T16:52:17.379" v="403" actId="14100"/>
          <ac:spMkLst>
            <pc:docMk/>
            <pc:sldMk cId="0" sldId="260"/>
            <ac:spMk id="7" creationId="{00000000-0000-0000-0000-000000000000}"/>
          </ac:spMkLst>
        </pc:spChg>
        <pc:spChg chg="mod">
          <ac:chgData name="Aasma Amjid (2322971)" userId="S::2322971@student.uwtsd.ac.uk::842c7bc3-a507-4f69-b671-99368e591d31" providerId="AD" clId="Web-{D83FC402-5042-5DD4-2F01-63BF91864308}" dt="2026-06-24T16:50:56.780" v="395" actId="20577"/>
          <ac:spMkLst>
            <pc:docMk/>
            <pc:sldMk cId="0" sldId="260"/>
            <ac:spMk id="9" creationId="{00000000-0000-0000-0000-000000000000}"/>
          </ac:spMkLst>
        </pc:spChg>
        <pc:spChg chg="mod">
          <ac:chgData name="Aasma Amjid (2322971)" userId="S::2322971@student.uwtsd.ac.uk::842c7bc3-a507-4f69-b671-99368e591d31" providerId="AD" clId="Web-{D83FC402-5042-5DD4-2F01-63BF91864308}" dt="2026-06-27T05:54:52.035" v="1015" actId="1076"/>
          <ac:spMkLst>
            <pc:docMk/>
            <pc:sldMk cId="0" sldId="260"/>
            <ac:spMk id="10" creationId="{00000000-0000-0000-0000-000000000000}"/>
          </ac:spMkLst>
        </pc:spChg>
        <pc:spChg chg="mod">
          <ac:chgData name="Aasma Amjid (2322971)" userId="S::2322971@student.uwtsd.ac.uk::842c7bc3-a507-4f69-b671-99368e591d31" providerId="AD" clId="Web-{D83FC402-5042-5DD4-2F01-63BF91864308}" dt="2026-06-24T16:52:12.067" v="402" actId="14100"/>
          <ac:spMkLst>
            <pc:docMk/>
            <pc:sldMk cId="0" sldId="260"/>
            <ac:spMk id="11" creationId="{00000000-0000-0000-0000-000000000000}"/>
          </ac:spMkLst>
        </pc:spChg>
        <pc:spChg chg="mod">
          <ac:chgData name="Aasma Amjid (2322971)" userId="S::2322971@student.uwtsd.ac.uk::842c7bc3-a507-4f69-b671-99368e591d31" providerId="AD" clId="Web-{D83FC402-5042-5DD4-2F01-63BF91864308}" dt="2026-06-24T16:50:42.091" v="393" actId="20577"/>
          <ac:spMkLst>
            <pc:docMk/>
            <pc:sldMk cId="0" sldId="260"/>
            <ac:spMk id="13" creationId="{00000000-0000-0000-0000-000000000000}"/>
          </ac:spMkLst>
        </pc:spChg>
        <pc:spChg chg="mod">
          <ac:chgData name="Aasma Amjid (2322971)" userId="S::2322971@student.uwtsd.ac.uk::842c7bc3-a507-4f69-b671-99368e591d31" providerId="AD" clId="Web-{D83FC402-5042-5DD4-2F01-63BF91864308}" dt="2026-06-27T05:54:37.456" v="1014" actId="20577"/>
          <ac:spMkLst>
            <pc:docMk/>
            <pc:sldMk cId="0" sldId="260"/>
            <ac:spMk id="14" creationId="{00000000-0000-0000-0000-000000000000}"/>
          </ac:spMkLst>
        </pc:spChg>
        <pc:spChg chg="mod">
          <ac:chgData name="Aasma Amjid (2322971)" userId="S::2322971@student.uwtsd.ac.uk::842c7bc3-a507-4f69-b671-99368e591d31" providerId="AD" clId="Web-{D83FC402-5042-5DD4-2F01-63BF91864308}" dt="2026-06-24T16:53:35.135" v="411" actId="14100"/>
          <ac:spMkLst>
            <pc:docMk/>
            <pc:sldMk cId="0" sldId="260"/>
            <ac:spMk id="15" creationId="{00000000-0000-0000-0000-000000000000}"/>
          </ac:spMkLst>
        </pc:spChg>
        <pc:spChg chg="mod">
          <ac:chgData name="Aasma Amjid (2322971)" userId="S::2322971@student.uwtsd.ac.uk::842c7bc3-a507-4f69-b671-99368e591d31" providerId="AD" clId="Web-{D83FC402-5042-5DD4-2F01-63BF91864308}" dt="2026-06-24T16:53:17.259" v="409" actId="1076"/>
          <ac:spMkLst>
            <pc:docMk/>
            <pc:sldMk cId="0" sldId="260"/>
            <ac:spMk id="16" creationId="{00000000-0000-0000-0000-000000000000}"/>
          </ac:spMkLst>
        </pc:spChg>
        <pc:spChg chg="mod">
          <ac:chgData name="Aasma Amjid (2322971)" userId="S::2322971@student.uwtsd.ac.uk::842c7bc3-a507-4f69-b671-99368e591d31" providerId="AD" clId="Web-{D83FC402-5042-5DD4-2F01-63BF91864308}" dt="2026-06-24T16:53:07.930" v="408" actId="1076"/>
          <ac:spMkLst>
            <pc:docMk/>
            <pc:sldMk cId="0" sldId="260"/>
            <ac:spMk id="17" creationId="{00000000-0000-0000-0000-000000000000}"/>
          </ac:spMkLst>
        </pc:spChg>
        <pc:spChg chg="mod">
          <ac:chgData name="Aasma Amjid (2322971)" userId="S::2322971@student.uwtsd.ac.uk::842c7bc3-a507-4f69-b671-99368e591d31" providerId="AD" clId="Web-{D83FC402-5042-5DD4-2F01-63BF91864308}" dt="2026-06-24T16:52:57.897" v="407" actId="1076"/>
          <ac:spMkLst>
            <pc:docMk/>
            <pc:sldMk cId="0" sldId="260"/>
            <ac:spMk id="18" creationId="{00000000-0000-0000-0000-000000000000}"/>
          </ac:spMkLst>
        </pc:spChg>
        <pc:picChg chg="add mod">
          <ac:chgData name="Aasma Amjid (2322971)" userId="S::2322971@student.uwtsd.ac.uk::842c7bc3-a507-4f69-b671-99368e591d31" providerId="AD" clId="Web-{D83FC402-5042-5DD4-2F01-63BF91864308}" dt="2026-06-24T19:41:21.218" v="622" actId="14100"/>
          <ac:picMkLst>
            <pc:docMk/>
            <pc:sldMk cId="0" sldId="260"/>
            <ac:picMk id="20" creationId="{31A62690-1252-1ECF-2EFD-9A4BD81F5974}"/>
          </ac:picMkLst>
        </pc:picChg>
      </pc:sldChg>
      <pc:sldChg chg="modSp">
        <pc:chgData name="Aasma Amjid (2322971)" userId="S::2322971@student.uwtsd.ac.uk::842c7bc3-a507-4f69-b671-99368e591d31" providerId="AD" clId="Web-{D83FC402-5042-5DD4-2F01-63BF91864308}" dt="2026-06-24T20:48:21.936" v="832" actId="1076"/>
        <pc:sldMkLst>
          <pc:docMk/>
          <pc:sldMk cId="0" sldId="261"/>
        </pc:sldMkLst>
        <pc:spChg chg="mod">
          <ac:chgData name="Aasma Amjid (2322971)" userId="S::2322971@student.uwtsd.ac.uk::842c7bc3-a507-4f69-b671-99368e591d31" providerId="AD" clId="Web-{D83FC402-5042-5DD4-2F01-63BF91864308}" dt="2026-06-24T20:31:51.515" v="742" actId="1076"/>
          <ac:spMkLst>
            <pc:docMk/>
            <pc:sldMk cId="0" sldId="261"/>
            <ac:spMk id="4" creationId="{00000000-0000-0000-0000-000000000000}"/>
          </ac:spMkLst>
        </pc:spChg>
        <pc:spChg chg="mod">
          <ac:chgData name="Aasma Amjid (2322971)" userId="S::2322971@student.uwtsd.ac.uk::842c7bc3-a507-4f69-b671-99368e591d31" providerId="AD" clId="Web-{D83FC402-5042-5DD4-2F01-63BF91864308}" dt="2026-06-24T20:32:55.082" v="749" actId="20577"/>
          <ac:spMkLst>
            <pc:docMk/>
            <pc:sldMk cId="0" sldId="261"/>
            <ac:spMk id="5" creationId="{00000000-0000-0000-0000-000000000000}"/>
          </ac:spMkLst>
        </pc:spChg>
        <pc:spChg chg="mod">
          <ac:chgData name="Aasma Amjid (2322971)" userId="S::2322971@student.uwtsd.ac.uk::842c7bc3-a507-4f69-b671-99368e591d31" providerId="AD" clId="Web-{D83FC402-5042-5DD4-2F01-63BF91864308}" dt="2026-06-24T20:35:00.951" v="765" actId="14100"/>
          <ac:spMkLst>
            <pc:docMk/>
            <pc:sldMk cId="0" sldId="261"/>
            <ac:spMk id="7" creationId="{00000000-0000-0000-0000-000000000000}"/>
          </ac:spMkLst>
        </pc:spChg>
        <pc:spChg chg="mod">
          <ac:chgData name="Aasma Amjid (2322971)" userId="S::2322971@student.uwtsd.ac.uk::842c7bc3-a507-4f69-b671-99368e591d31" providerId="AD" clId="Web-{D83FC402-5042-5DD4-2F01-63BF91864308}" dt="2026-06-24T20:35:15.359" v="767" actId="1076"/>
          <ac:spMkLst>
            <pc:docMk/>
            <pc:sldMk cId="0" sldId="261"/>
            <ac:spMk id="8" creationId="{00000000-0000-0000-0000-000000000000}"/>
          </ac:spMkLst>
        </pc:spChg>
        <pc:spChg chg="mod">
          <ac:chgData name="Aasma Amjid (2322971)" userId="S::2322971@student.uwtsd.ac.uk::842c7bc3-a507-4f69-b671-99368e591d31" providerId="AD" clId="Web-{D83FC402-5042-5DD4-2F01-63BF91864308}" dt="2026-06-24T20:35:23.594" v="768" actId="1076"/>
          <ac:spMkLst>
            <pc:docMk/>
            <pc:sldMk cId="0" sldId="261"/>
            <ac:spMk id="9" creationId="{00000000-0000-0000-0000-000000000000}"/>
          </ac:spMkLst>
        </pc:spChg>
        <pc:spChg chg="mod">
          <ac:chgData name="Aasma Amjid (2322971)" userId="S::2322971@student.uwtsd.ac.uk::842c7bc3-a507-4f69-b671-99368e591d31" providerId="AD" clId="Web-{D83FC402-5042-5DD4-2F01-63BF91864308}" dt="2026-06-24T20:35:09.530" v="766" actId="14100"/>
          <ac:spMkLst>
            <pc:docMk/>
            <pc:sldMk cId="0" sldId="261"/>
            <ac:spMk id="10" creationId="{00000000-0000-0000-0000-000000000000}"/>
          </ac:spMkLst>
        </pc:spChg>
        <pc:spChg chg="mod">
          <ac:chgData name="Aasma Amjid (2322971)" userId="S::2322971@student.uwtsd.ac.uk::842c7bc3-a507-4f69-b671-99368e591d31" providerId="AD" clId="Web-{D83FC402-5042-5DD4-2F01-63BF91864308}" dt="2026-06-24T20:42:37.348" v="796" actId="14100"/>
          <ac:spMkLst>
            <pc:docMk/>
            <pc:sldMk cId="0" sldId="261"/>
            <ac:spMk id="11" creationId="{00000000-0000-0000-0000-000000000000}"/>
          </ac:spMkLst>
        </pc:spChg>
        <pc:spChg chg="mod">
          <ac:chgData name="Aasma Amjid (2322971)" userId="S::2322971@student.uwtsd.ac.uk::842c7bc3-a507-4f69-b671-99368e591d31" providerId="AD" clId="Web-{D83FC402-5042-5DD4-2F01-63BF91864308}" dt="2026-06-24T20:42:03.924" v="791" actId="1076"/>
          <ac:spMkLst>
            <pc:docMk/>
            <pc:sldMk cId="0" sldId="261"/>
            <ac:spMk id="12" creationId="{00000000-0000-0000-0000-000000000000}"/>
          </ac:spMkLst>
        </pc:spChg>
        <pc:spChg chg="mod">
          <ac:chgData name="Aasma Amjid (2322971)" userId="S::2322971@student.uwtsd.ac.uk::842c7bc3-a507-4f69-b671-99368e591d31" providerId="AD" clId="Web-{D83FC402-5042-5DD4-2F01-63BF91864308}" dt="2026-06-24T20:42:16.831" v="793" actId="1076"/>
          <ac:spMkLst>
            <pc:docMk/>
            <pc:sldMk cId="0" sldId="261"/>
            <ac:spMk id="13" creationId="{00000000-0000-0000-0000-000000000000}"/>
          </ac:spMkLst>
        </pc:spChg>
        <pc:spChg chg="mod">
          <ac:chgData name="Aasma Amjid (2322971)" userId="S::2322971@student.uwtsd.ac.uk::842c7bc3-a507-4f69-b671-99368e591d31" providerId="AD" clId="Web-{D83FC402-5042-5DD4-2F01-63BF91864308}" dt="2026-06-24T20:41:57.705" v="790" actId="1076"/>
          <ac:spMkLst>
            <pc:docMk/>
            <pc:sldMk cId="0" sldId="261"/>
            <ac:spMk id="14" creationId="{00000000-0000-0000-0000-000000000000}"/>
          </ac:spMkLst>
        </pc:spChg>
        <pc:spChg chg="mod">
          <ac:chgData name="Aasma Amjid (2322971)" userId="S::2322971@student.uwtsd.ac.uk::842c7bc3-a507-4f69-b671-99368e591d31" providerId="AD" clId="Web-{D83FC402-5042-5DD4-2F01-63BF91864308}" dt="2026-06-24T20:44:04.152" v="802" actId="14100"/>
          <ac:spMkLst>
            <pc:docMk/>
            <pc:sldMk cId="0" sldId="261"/>
            <ac:spMk id="15" creationId="{00000000-0000-0000-0000-000000000000}"/>
          </ac:spMkLst>
        </pc:spChg>
        <pc:spChg chg="mod">
          <ac:chgData name="Aasma Amjid (2322971)" userId="S::2322971@student.uwtsd.ac.uk::842c7bc3-a507-4f69-b671-99368e591d31" providerId="AD" clId="Web-{D83FC402-5042-5DD4-2F01-63BF91864308}" dt="2026-06-24T20:43:14.023" v="799" actId="1076"/>
          <ac:spMkLst>
            <pc:docMk/>
            <pc:sldMk cId="0" sldId="261"/>
            <ac:spMk id="16" creationId="{00000000-0000-0000-0000-000000000000}"/>
          </ac:spMkLst>
        </pc:spChg>
        <pc:spChg chg="mod">
          <ac:chgData name="Aasma Amjid (2322971)" userId="S::2322971@student.uwtsd.ac.uk::842c7bc3-a507-4f69-b671-99368e591d31" providerId="AD" clId="Web-{D83FC402-5042-5DD4-2F01-63BF91864308}" dt="2026-06-24T20:43:07.866" v="798" actId="1076"/>
          <ac:spMkLst>
            <pc:docMk/>
            <pc:sldMk cId="0" sldId="261"/>
            <ac:spMk id="17" creationId="{00000000-0000-0000-0000-000000000000}"/>
          </ac:spMkLst>
        </pc:spChg>
        <pc:spChg chg="mod">
          <ac:chgData name="Aasma Amjid (2322971)" userId="S::2322971@student.uwtsd.ac.uk::842c7bc3-a507-4f69-b671-99368e591d31" providerId="AD" clId="Web-{D83FC402-5042-5DD4-2F01-63BF91864308}" dt="2026-06-24T20:43:53.667" v="800" actId="1076"/>
          <ac:spMkLst>
            <pc:docMk/>
            <pc:sldMk cId="0" sldId="261"/>
            <ac:spMk id="18" creationId="{00000000-0000-0000-0000-000000000000}"/>
          </ac:spMkLst>
        </pc:spChg>
        <pc:spChg chg="mod">
          <ac:chgData name="Aasma Amjid (2322971)" userId="S::2322971@student.uwtsd.ac.uk::842c7bc3-a507-4f69-b671-99368e591d31" providerId="AD" clId="Web-{D83FC402-5042-5DD4-2F01-63BF91864308}" dt="2026-06-24T20:48:21.936" v="832" actId="1076"/>
          <ac:spMkLst>
            <pc:docMk/>
            <pc:sldMk cId="0" sldId="261"/>
            <ac:spMk id="19" creationId="{00000000-0000-0000-0000-000000000000}"/>
          </ac:spMkLst>
        </pc:spChg>
        <pc:spChg chg="mod">
          <ac:chgData name="Aasma Amjid (2322971)" userId="S::2322971@student.uwtsd.ac.uk::842c7bc3-a507-4f69-b671-99368e591d31" providerId="AD" clId="Web-{D83FC402-5042-5DD4-2F01-63BF91864308}" dt="2026-06-24T20:47:56.122" v="831" actId="14100"/>
          <ac:spMkLst>
            <pc:docMk/>
            <pc:sldMk cId="0" sldId="261"/>
            <ac:spMk id="23" creationId="{00000000-0000-0000-0000-000000000000}"/>
          </ac:spMkLst>
        </pc:spChg>
        <pc:spChg chg="mod">
          <ac:chgData name="Aasma Amjid (2322971)" userId="S::2322971@student.uwtsd.ac.uk::842c7bc3-a507-4f69-b671-99368e591d31" providerId="AD" clId="Web-{D83FC402-5042-5DD4-2F01-63BF91864308}" dt="2026-06-24T20:45:36.049" v="811" actId="1076"/>
          <ac:spMkLst>
            <pc:docMk/>
            <pc:sldMk cId="0" sldId="261"/>
            <ac:spMk id="24" creationId="{00000000-0000-0000-0000-000000000000}"/>
          </ac:spMkLst>
        </pc:spChg>
        <pc:spChg chg="mod">
          <ac:chgData name="Aasma Amjid (2322971)" userId="S::2322971@student.uwtsd.ac.uk::842c7bc3-a507-4f69-b671-99368e591d31" providerId="AD" clId="Web-{D83FC402-5042-5DD4-2F01-63BF91864308}" dt="2026-06-24T20:47:47.090" v="830" actId="14100"/>
          <ac:spMkLst>
            <pc:docMk/>
            <pc:sldMk cId="0" sldId="261"/>
            <ac:spMk id="25" creationId="{00000000-0000-0000-0000-000000000000}"/>
          </ac:spMkLst>
        </pc:spChg>
      </pc:sldChg>
      <pc:sldChg chg="modSp">
        <pc:chgData name="Aasma Amjid (2322971)" userId="S::2322971@student.uwtsd.ac.uk::842c7bc3-a507-4f69-b671-99368e591d31" providerId="AD" clId="Web-{D83FC402-5042-5DD4-2F01-63BF91864308}" dt="2026-06-27T05:46:31.081" v="1010" actId="14100"/>
        <pc:sldMkLst>
          <pc:docMk/>
          <pc:sldMk cId="0" sldId="262"/>
        </pc:sldMkLst>
        <pc:spChg chg="mod">
          <ac:chgData name="Aasma Amjid (2322971)" userId="S::2322971@student.uwtsd.ac.uk::842c7bc3-a507-4f69-b671-99368e591d31" providerId="AD" clId="Web-{D83FC402-5042-5DD4-2F01-63BF91864308}" dt="2026-06-27T05:45:53.784" v="1003" actId="20577"/>
          <ac:spMkLst>
            <pc:docMk/>
            <pc:sldMk cId="0" sldId="262"/>
            <ac:spMk id="5" creationId="{00000000-0000-0000-0000-000000000000}"/>
          </ac:spMkLst>
        </pc:spChg>
        <pc:spChg chg="mod">
          <ac:chgData name="Aasma Amjid (2322971)" userId="S::2322971@student.uwtsd.ac.uk::842c7bc3-a507-4f69-b671-99368e591d31" providerId="AD" clId="Web-{D83FC402-5042-5DD4-2F01-63BF91864308}" dt="2026-06-27T05:46:31.081" v="1010" actId="14100"/>
          <ac:spMkLst>
            <pc:docMk/>
            <pc:sldMk cId="0" sldId="262"/>
            <ac:spMk id="9" creationId="{00000000-0000-0000-0000-000000000000}"/>
          </ac:spMkLst>
        </pc:spChg>
        <pc:spChg chg="mod">
          <ac:chgData name="Aasma Amjid (2322971)" userId="S::2322971@student.uwtsd.ac.uk::842c7bc3-a507-4f69-b671-99368e591d31" providerId="AD" clId="Web-{D83FC402-5042-5DD4-2F01-63BF91864308}" dt="2026-06-27T05:46:18.347" v="1009" actId="20577"/>
          <ac:spMkLst>
            <pc:docMk/>
            <pc:sldMk cId="0" sldId="262"/>
            <ac:spMk id="10" creationId="{00000000-0000-0000-0000-000000000000}"/>
          </ac:spMkLst>
        </pc:spChg>
      </pc:sldChg>
      <pc:sldChg chg="addSp modSp">
        <pc:chgData name="Aasma Amjid (2322971)" userId="S::2322971@student.uwtsd.ac.uk::842c7bc3-a507-4f69-b671-99368e591d31" providerId="AD" clId="Web-{D83FC402-5042-5DD4-2F01-63BF91864308}" dt="2026-06-27T05:42:30.230" v="994" actId="20577"/>
        <pc:sldMkLst>
          <pc:docMk/>
          <pc:sldMk cId="0" sldId="263"/>
        </pc:sldMkLst>
        <pc:spChg chg="mod">
          <ac:chgData name="Aasma Amjid (2322971)" userId="S::2322971@student.uwtsd.ac.uk::842c7bc3-a507-4f69-b671-99368e591d31" providerId="AD" clId="Web-{D83FC402-5042-5DD4-2F01-63BF91864308}" dt="2026-06-24T21:11:06.653" v="987" actId="1076"/>
          <ac:spMkLst>
            <pc:docMk/>
            <pc:sldMk cId="0" sldId="263"/>
            <ac:spMk id="4" creationId="{00000000-0000-0000-0000-000000000000}"/>
          </ac:spMkLst>
        </pc:spChg>
        <pc:spChg chg="mod">
          <ac:chgData name="Aasma Amjid (2322971)" userId="S::2322971@student.uwtsd.ac.uk::842c7bc3-a507-4f69-b671-99368e591d31" providerId="AD" clId="Web-{D83FC402-5042-5DD4-2F01-63BF91864308}" dt="2026-06-24T21:10:51.355" v="986" actId="1076"/>
          <ac:spMkLst>
            <pc:docMk/>
            <pc:sldMk cId="0" sldId="263"/>
            <ac:spMk id="5" creationId="{00000000-0000-0000-0000-000000000000}"/>
          </ac:spMkLst>
        </pc:spChg>
        <pc:spChg chg="mod">
          <ac:chgData name="Aasma Amjid (2322971)" userId="S::2322971@student.uwtsd.ac.uk::842c7bc3-a507-4f69-b671-99368e591d31" providerId="AD" clId="Web-{D83FC402-5042-5DD4-2F01-63BF91864308}" dt="2026-06-24T20:56:32.363" v="879" actId="1076"/>
          <ac:spMkLst>
            <pc:docMk/>
            <pc:sldMk cId="0" sldId="263"/>
            <ac:spMk id="7" creationId="{00000000-0000-0000-0000-000000000000}"/>
          </ac:spMkLst>
        </pc:spChg>
        <pc:spChg chg="mod">
          <ac:chgData name="Aasma Amjid (2322971)" userId="S::2322971@student.uwtsd.ac.uk::842c7bc3-a507-4f69-b671-99368e591d31" providerId="AD" clId="Web-{D83FC402-5042-5DD4-2F01-63BF91864308}" dt="2026-06-24T20:50:10.585" v="839" actId="1076"/>
          <ac:spMkLst>
            <pc:docMk/>
            <pc:sldMk cId="0" sldId="263"/>
            <ac:spMk id="8" creationId="{00000000-0000-0000-0000-000000000000}"/>
          </ac:spMkLst>
        </pc:spChg>
        <pc:spChg chg="mod">
          <ac:chgData name="Aasma Amjid (2322971)" userId="S::2322971@student.uwtsd.ac.uk::842c7bc3-a507-4f69-b671-99368e591d31" providerId="AD" clId="Web-{D83FC402-5042-5DD4-2F01-63BF91864308}" dt="2026-06-24T21:09:47.773" v="979" actId="20577"/>
          <ac:spMkLst>
            <pc:docMk/>
            <pc:sldMk cId="0" sldId="263"/>
            <ac:spMk id="9" creationId="{00000000-0000-0000-0000-000000000000}"/>
          </ac:spMkLst>
        </pc:spChg>
        <pc:spChg chg="mod">
          <ac:chgData name="Aasma Amjid (2322971)" userId="S::2322971@student.uwtsd.ac.uk::842c7bc3-a507-4f69-b671-99368e591d31" providerId="AD" clId="Web-{D83FC402-5042-5DD4-2F01-63BF91864308}" dt="2026-06-24T20:57:18.495" v="885" actId="14100"/>
          <ac:spMkLst>
            <pc:docMk/>
            <pc:sldMk cId="0" sldId="263"/>
            <ac:spMk id="11" creationId="{00000000-0000-0000-0000-000000000000}"/>
          </ac:spMkLst>
        </pc:spChg>
        <pc:spChg chg="mod">
          <ac:chgData name="Aasma Amjid (2322971)" userId="S::2322971@student.uwtsd.ac.uk::842c7bc3-a507-4f69-b671-99368e591d31" providerId="AD" clId="Web-{D83FC402-5042-5DD4-2F01-63BF91864308}" dt="2026-06-24T20:52:09.922" v="852" actId="1076"/>
          <ac:spMkLst>
            <pc:docMk/>
            <pc:sldMk cId="0" sldId="263"/>
            <ac:spMk id="12" creationId="{00000000-0000-0000-0000-000000000000}"/>
          </ac:spMkLst>
        </pc:spChg>
        <pc:spChg chg="mod">
          <ac:chgData name="Aasma Amjid (2322971)" userId="S::2322971@student.uwtsd.ac.uk::842c7bc3-a507-4f69-b671-99368e591d31" providerId="AD" clId="Web-{D83FC402-5042-5DD4-2F01-63BF91864308}" dt="2026-06-24T21:10:00.273" v="981" actId="20577"/>
          <ac:spMkLst>
            <pc:docMk/>
            <pc:sldMk cId="0" sldId="263"/>
            <ac:spMk id="13" creationId="{00000000-0000-0000-0000-000000000000}"/>
          </ac:spMkLst>
        </pc:spChg>
        <pc:spChg chg="mod">
          <ac:chgData name="Aasma Amjid (2322971)" userId="S::2322971@student.uwtsd.ac.uk::842c7bc3-a507-4f69-b671-99368e591d31" providerId="AD" clId="Web-{D83FC402-5042-5DD4-2F01-63BF91864308}" dt="2026-06-24T21:09:12.754" v="973" actId="14100"/>
          <ac:spMkLst>
            <pc:docMk/>
            <pc:sldMk cId="0" sldId="263"/>
            <ac:spMk id="15" creationId="{00000000-0000-0000-0000-000000000000}"/>
          </ac:spMkLst>
        </pc:spChg>
        <pc:spChg chg="mod">
          <ac:chgData name="Aasma Amjid (2322971)" userId="S::2322971@student.uwtsd.ac.uk::842c7bc3-a507-4f69-b671-99368e591d31" providerId="AD" clId="Web-{D83FC402-5042-5DD4-2F01-63BF91864308}" dt="2026-06-24T20:56:00.830" v="875" actId="1076"/>
          <ac:spMkLst>
            <pc:docMk/>
            <pc:sldMk cId="0" sldId="263"/>
            <ac:spMk id="16" creationId="{00000000-0000-0000-0000-000000000000}"/>
          </ac:spMkLst>
        </pc:spChg>
        <pc:spChg chg="mod">
          <ac:chgData name="Aasma Amjid (2322971)" userId="S::2322971@student.uwtsd.ac.uk::842c7bc3-a507-4f69-b671-99368e591d31" providerId="AD" clId="Web-{D83FC402-5042-5DD4-2F01-63BF91864308}" dt="2026-06-24T21:02:29.256" v="950" actId="20577"/>
          <ac:spMkLst>
            <pc:docMk/>
            <pc:sldMk cId="0" sldId="263"/>
            <ac:spMk id="17" creationId="{00000000-0000-0000-0000-000000000000}"/>
          </ac:spMkLst>
        </pc:spChg>
        <pc:spChg chg="mod">
          <ac:chgData name="Aasma Amjid (2322971)" userId="S::2322971@student.uwtsd.ac.uk::842c7bc3-a507-4f69-b671-99368e591d31" providerId="AD" clId="Web-{D83FC402-5042-5DD4-2F01-63BF91864308}" dt="2026-06-27T05:42:30.230" v="994" actId="20577"/>
          <ac:spMkLst>
            <pc:docMk/>
            <pc:sldMk cId="0" sldId="263"/>
            <ac:spMk id="18" creationId="{00000000-0000-0000-0000-000000000000}"/>
          </ac:spMkLst>
        </pc:spChg>
        <pc:picChg chg="add mod">
          <ac:chgData name="Aasma Amjid (2322971)" userId="S::2322971@student.uwtsd.ac.uk::842c7bc3-a507-4f69-b671-99368e591d31" providerId="AD" clId="Web-{D83FC402-5042-5DD4-2F01-63BF91864308}" dt="2026-06-24T21:08:45.502" v="970" actId="14100"/>
          <ac:picMkLst>
            <pc:docMk/>
            <pc:sldMk cId="0" sldId="263"/>
            <ac:picMk id="20" creationId="{561F48E1-2140-B2E1-CFBE-23F3443CFCCE}"/>
          </ac:picMkLst>
        </pc:picChg>
        <pc:picChg chg="add mod">
          <ac:chgData name="Aasma Amjid (2322971)" userId="S::2322971@student.uwtsd.ac.uk::842c7bc3-a507-4f69-b671-99368e591d31" providerId="AD" clId="Web-{D83FC402-5042-5DD4-2F01-63BF91864308}" dt="2026-06-24T21:10:14.884" v="982" actId="14100"/>
          <ac:picMkLst>
            <pc:docMk/>
            <pc:sldMk cId="0" sldId="263"/>
            <ac:picMk id="21" creationId="{8E8A1655-8F28-D5F3-3D97-02C265AC13CC}"/>
          </ac:picMkLst>
        </pc:picChg>
      </pc:sldChg>
      <pc:sldChg chg="modSp">
        <pc:chgData name="Aasma Amjid (2322971)" userId="S::2322971@student.uwtsd.ac.uk::842c7bc3-a507-4f69-b671-99368e591d31" providerId="AD" clId="Web-{D83FC402-5042-5DD4-2F01-63BF91864308}" dt="2026-06-27T05:44:09.499" v="1001" actId="20577"/>
        <pc:sldMkLst>
          <pc:docMk/>
          <pc:sldMk cId="0" sldId="264"/>
        </pc:sldMkLst>
        <pc:spChg chg="mod">
          <ac:chgData name="Aasma Amjid (2322971)" userId="S::2322971@student.uwtsd.ac.uk::842c7bc3-a507-4f69-b671-99368e591d31" providerId="AD" clId="Web-{D83FC402-5042-5DD4-2F01-63BF91864308}" dt="2026-06-27T05:43:43.529" v="998" actId="20577"/>
          <ac:spMkLst>
            <pc:docMk/>
            <pc:sldMk cId="0" sldId="264"/>
            <ac:spMk id="5" creationId="{00000000-0000-0000-0000-000000000000}"/>
          </ac:spMkLst>
        </pc:spChg>
      </pc:sldChg>
      <pc:sldChg chg="addSp delSp modSp">
        <pc:chgData name="Aasma Amjid (2322971)" userId="S::2322971@student.uwtsd.ac.uk::842c7bc3-a507-4f69-b671-99368e591d31" providerId="AD" clId="Web-{D83FC402-5042-5DD4-2F01-63BF91864308}" dt="2026-06-24T20:30:34.056" v="741" actId="20577"/>
        <pc:sldMkLst>
          <pc:docMk/>
          <pc:sldMk cId="0" sldId="265"/>
        </pc:sldMkLst>
        <pc:spChg chg="mod">
          <ac:chgData name="Aasma Amjid (2322971)" userId="S::2322971@student.uwtsd.ac.uk::842c7bc3-a507-4f69-b671-99368e591d31" providerId="AD" clId="Web-{D83FC402-5042-5DD4-2F01-63BF91864308}" dt="2026-06-24T20:16:16.196" v="692" actId="1076"/>
          <ac:spMkLst>
            <pc:docMk/>
            <pc:sldMk cId="0" sldId="265"/>
            <ac:spMk id="4" creationId="{00000000-0000-0000-0000-000000000000}"/>
          </ac:spMkLst>
        </pc:spChg>
        <pc:spChg chg="mod">
          <ac:chgData name="Aasma Amjid (2322971)" userId="S::2322971@student.uwtsd.ac.uk::842c7bc3-a507-4f69-b671-99368e591d31" providerId="AD" clId="Web-{D83FC402-5042-5DD4-2F01-63BF91864308}" dt="2026-06-24T20:16:39.713" v="695" actId="1076"/>
          <ac:spMkLst>
            <pc:docMk/>
            <pc:sldMk cId="0" sldId="265"/>
            <ac:spMk id="5" creationId="{00000000-0000-0000-0000-000000000000}"/>
          </ac:spMkLst>
        </pc:spChg>
        <pc:spChg chg="mod">
          <ac:chgData name="Aasma Amjid (2322971)" userId="S::2322971@student.uwtsd.ac.uk::842c7bc3-a507-4f69-b671-99368e591d31" providerId="AD" clId="Web-{D83FC402-5042-5DD4-2F01-63BF91864308}" dt="2026-06-24T20:19:23.772" v="716" actId="14100"/>
          <ac:spMkLst>
            <pc:docMk/>
            <pc:sldMk cId="0" sldId="265"/>
            <ac:spMk id="7" creationId="{00000000-0000-0000-0000-000000000000}"/>
          </ac:spMkLst>
        </pc:spChg>
        <pc:spChg chg="mod">
          <ac:chgData name="Aasma Amjid (2322971)" userId="S::2322971@student.uwtsd.ac.uk::842c7bc3-a507-4f69-b671-99368e591d31" providerId="AD" clId="Web-{D83FC402-5042-5DD4-2F01-63BF91864308}" dt="2026-06-24T20:17:06.684" v="698" actId="1076"/>
          <ac:spMkLst>
            <pc:docMk/>
            <pc:sldMk cId="0" sldId="265"/>
            <ac:spMk id="8" creationId="{00000000-0000-0000-0000-000000000000}"/>
          </ac:spMkLst>
        </pc:spChg>
        <pc:spChg chg="mod">
          <ac:chgData name="Aasma Amjid (2322971)" userId="S::2322971@student.uwtsd.ac.uk::842c7bc3-a507-4f69-b671-99368e591d31" providerId="AD" clId="Web-{D83FC402-5042-5DD4-2F01-63BF91864308}" dt="2026-06-24T20:17:16.341" v="699" actId="1076"/>
          <ac:spMkLst>
            <pc:docMk/>
            <pc:sldMk cId="0" sldId="265"/>
            <ac:spMk id="9" creationId="{00000000-0000-0000-0000-000000000000}"/>
          </ac:spMkLst>
        </pc:spChg>
        <pc:spChg chg="mod">
          <ac:chgData name="Aasma Amjid (2322971)" userId="S::2322971@student.uwtsd.ac.uk::842c7bc3-a507-4f69-b671-99368e591d31" providerId="AD" clId="Web-{D83FC402-5042-5DD4-2F01-63BF91864308}" dt="2026-06-24T20:18:44.847" v="711" actId="20577"/>
          <ac:spMkLst>
            <pc:docMk/>
            <pc:sldMk cId="0" sldId="265"/>
            <ac:spMk id="10" creationId="{00000000-0000-0000-0000-000000000000}"/>
          </ac:spMkLst>
        </pc:spChg>
        <pc:spChg chg="mod">
          <ac:chgData name="Aasma Amjid (2322971)" userId="S::2322971@student.uwtsd.ac.uk::842c7bc3-a507-4f69-b671-99368e591d31" providerId="AD" clId="Web-{D83FC402-5042-5DD4-2F01-63BF91864308}" dt="2026-06-24T20:19:16.225" v="715" actId="1076"/>
          <ac:spMkLst>
            <pc:docMk/>
            <pc:sldMk cId="0" sldId="265"/>
            <ac:spMk id="11" creationId="{00000000-0000-0000-0000-000000000000}"/>
          </ac:spMkLst>
        </pc:spChg>
        <pc:spChg chg="mod">
          <ac:chgData name="Aasma Amjid (2322971)" userId="S::2322971@student.uwtsd.ac.uk::842c7bc3-a507-4f69-b671-99368e591d31" providerId="AD" clId="Web-{D83FC402-5042-5DD4-2F01-63BF91864308}" dt="2026-06-24T20:17:25.138" v="700" actId="1076"/>
          <ac:spMkLst>
            <pc:docMk/>
            <pc:sldMk cId="0" sldId="265"/>
            <ac:spMk id="12" creationId="{00000000-0000-0000-0000-000000000000}"/>
          </ac:spMkLst>
        </pc:spChg>
        <pc:spChg chg="mod">
          <ac:chgData name="Aasma Amjid (2322971)" userId="S::2322971@student.uwtsd.ac.uk::842c7bc3-a507-4f69-b671-99368e591d31" providerId="AD" clId="Web-{D83FC402-5042-5DD4-2F01-63BF91864308}" dt="2026-06-24T20:17:48.124" v="703" actId="20577"/>
          <ac:spMkLst>
            <pc:docMk/>
            <pc:sldMk cId="0" sldId="265"/>
            <ac:spMk id="13" creationId="{00000000-0000-0000-0000-000000000000}"/>
          </ac:spMkLst>
        </pc:spChg>
        <pc:spChg chg="mod">
          <ac:chgData name="Aasma Amjid (2322971)" userId="S::2322971@student.uwtsd.ac.uk::842c7bc3-a507-4f69-b671-99368e591d31" providerId="AD" clId="Web-{D83FC402-5042-5DD4-2F01-63BF91864308}" dt="2026-06-24T20:30:34.056" v="741" actId="20577"/>
          <ac:spMkLst>
            <pc:docMk/>
            <pc:sldMk cId="0" sldId="265"/>
            <ac:spMk id="14" creationId="{00000000-0000-0000-0000-000000000000}"/>
          </ac:spMkLst>
        </pc:spChg>
        <pc:spChg chg="mod">
          <ac:chgData name="Aasma Amjid (2322971)" userId="S::2322971@student.uwtsd.ac.uk::842c7bc3-a507-4f69-b671-99368e591d31" providerId="AD" clId="Web-{D83FC402-5042-5DD4-2F01-63BF91864308}" dt="2026-06-24T20:14:28.063" v="680" actId="1076"/>
          <ac:spMkLst>
            <pc:docMk/>
            <pc:sldMk cId="0" sldId="265"/>
            <ac:spMk id="15" creationId="{00000000-0000-0000-0000-000000000000}"/>
          </ac:spMkLst>
        </pc:spChg>
        <pc:spChg chg="mod">
          <ac:chgData name="Aasma Amjid (2322971)" userId="S::2322971@student.uwtsd.ac.uk::842c7bc3-a507-4f69-b671-99368e591d31" providerId="AD" clId="Web-{D83FC402-5042-5DD4-2F01-63BF91864308}" dt="2026-06-24T20:14:40.814" v="682" actId="1076"/>
          <ac:spMkLst>
            <pc:docMk/>
            <pc:sldMk cId="0" sldId="265"/>
            <ac:spMk id="16" creationId="{00000000-0000-0000-0000-000000000000}"/>
          </ac:spMkLst>
        </pc:spChg>
        <pc:spChg chg="mod">
          <ac:chgData name="Aasma Amjid (2322971)" userId="S::2322971@student.uwtsd.ac.uk::842c7bc3-a507-4f69-b671-99368e591d31" providerId="AD" clId="Web-{D83FC402-5042-5DD4-2F01-63BF91864308}" dt="2026-06-24T20:14:33.829" v="681" actId="1076"/>
          <ac:spMkLst>
            <pc:docMk/>
            <pc:sldMk cId="0" sldId="265"/>
            <ac:spMk id="17" creationId="{00000000-0000-0000-0000-000000000000}"/>
          </ac:spMkLst>
        </pc:spChg>
        <pc:spChg chg="mod">
          <ac:chgData name="Aasma Amjid (2322971)" userId="S::2322971@student.uwtsd.ac.uk::842c7bc3-a507-4f69-b671-99368e591d31" providerId="AD" clId="Web-{D83FC402-5042-5DD4-2F01-63BF91864308}" dt="2026-06-24T20:19:41.101" v="718" actId="20577"/>
          <ac:spMkLst>
            <pc:docMk/>
            <pc:sldMk cId="0" sldId="265"/>
            <ac:spMk id="18" creationId="{00000000-0000-0000-0000-000000000000}"/>
          </ac:spMkLst>
        </pc:spChg>
        <pc:picChg chg="add mod">
          <ac:chgData name="Aasma Amjid (2322971)" userId="S::2322971@student.uwtsd.ac.uk::842c7bc3-a507-4f69-b671-99368e591d31" providerId="AD" clId="Web-{D83FC402-5042-5DD4-2F01-63BF91864308}" dt="2026-06-24T20:29:11.816" v="738" actId="14100"/>
          <ac:picMkLst>
            <pc:docMk/>
            <pc:sldMk cId="0" sldId="265"/>
            <ac:picMk id="22" creationId="{564374AC-E360-ABA6-6873-D665F9D43DF7}"/>
          </ac:picMkLst>
        </pc:picChg>
      </pc:sldChg>
      <pc:sldChg chg="modSp">
        <pc:chgData name="Aasma Amjid (2322971)" userId="S::2322971@student.uwtsd.ac.uk::842c7bc3-a507-4f69-b671-99368e591d31" providerId="AD" clId="Web-{D83FC402-5042-5DD4-2F01-63BF91864308}" dt="2026-06-27T18:32:40.921" v="1256" actId="20577"/>
        <pc:sldMkLst>
          <pc:docMk/>
          <pc:sldMk cId="0" sldId="269"/>
        </pc:sldMkLst>
        <pc:spChg chg="mod">
          <ac:chgData name="Aasma Amjid (2322971)" userId="S::2322971@student.uwtsd.ac.uk::842c7bc3-a507-4f69-b671-99368e591d31" providerId="AD" clId="Web-{D83FC402-5042-5DD4-2F01-63BF91864308}" dt="2026-06-27T18:32:40.921" v="1256" actId="20577"/>
          <ac:spMkLst>
            <pc:docMk/>
            <pc:sldMk cId="0" sldId="269"/>
            <ac:spMk id="5" creationId="{00000000-0000-0000-0000-000000000000}"/>
          </ac:spMkLst>
        </pc:spChg>
        <pc:spChg chg="mod">
          <ac:chgData name="Aasma Amjid (2322971)" userId="S::2322971@student.uwtsd.ac.uk::842c7bc3-a507-4f69-b671-99368e591d31" providerId="AD" clId="Web-{D83FC402-5042-5DD4-2F01-63BF91864308}" dt="2026-06-27T18:29:22.417" v="1229" actId="1076"/>
          <ac:spMkLst>
            <pc:docMk/>
            <pc:sldMk cId="0" sldId="269"/>
            <ac:spMk id="8" creationId="{00000000-0000-0000-0000-000000000000}"/>
          </ac:spMkLst>
        </pc:spChg>
        <pc:spChg chg="mod">
          <ac:chgData name="Aasma Amjid (2322971)" userId="S::2322971@student.uwtsd.ac.uk::842c7bc3-a507-4f69-b671-99368e591d31" providerId="AD" clId="Web-{D83FC402-5042-5DD4-2F01-63BF91864308}" dt="2026-06-27T18:23:14.052" v="1228" actId="20577"/>
          <ac:spMkLst>
            <pc:docMk/>
            <pc:sldMk cId="0" sldId="269"/>
            <ac:spMk id="9" creationId="{00000000-0000-0000-0000-000000000000}"/>
          </ac:spMkLst>
        </pc:spChg>
        <pc:spChg chg="mod">
          <ac:chgData name="Aasma Amjid (2322971)" userId="S::2322971@student.uwtsd.ac.uk::842c7bc3-a507-4f69-b671-99368e591d31" providerId="AD" clId="Web-{D83FC402-5042-5DD4-2F01-63BF91864308}" dt="2026-06-27T18:22:40.300" v="1226" actId="20577"/>
          <ac:spMkLst>
            <pc:docMk/>
            <pc:sldMk cId="0" sldId="269"/>
            <ac:spMk id="10" creationId="{00000000-0000-0000-0000-000000000000}"/>
          </ac:spMkLst>
        </pc:spChg>
        <pc:spChg chg="mod">
          <ac:chgData name="Aasma Amjid (2322971)" userId="S::2322971@student.uwtsd.ac.uk::842c7bc3-a507-4f69-b671-99368e591d31" providerId="AD" clId="Web-{D83FC402-5042-5DD4-2F01-63BF91864308}" dt="2026-06-27T18:29:34.105" v="1231" actId="20577"/>
          <ac:spMkLst>
            <pc:docMk/>
            <pc:sldMk cId="0" sldId="269"/>
            <ac:spMk id="13" creationId="{00000000-0000-0000-0000-000000000000}"/>
          </ac:spMkLst>
        </pc:spChg>
        <pc:spChg chg="mod">
          <ac:chgData name="Aasma Amjid (2322971)" userId="S::2322971@student.uwtsd.ac.uk::842c7bc3-a507-4f69-b671-99368e591d31" providerId="AD" clId="Web-{D83FC402-5042-5DD4-2F01-63BF91864308}" dt="2026-06-27T18:30:01.451" v="1234" actId="20577"/>
          <ac:spMkLst>
            <pc:docMk/>
            <pc:sldMk cId="0" sldId="269"/>
            <ac:spMk id="14" creationId="{00000000-0000-0000-0000-000000000000}"/>
          </ac:spMkLst>
        </pc:spChg>
        <pc:spChg chg="mod">
          <ac:chgData name="Aasma Amjid (2322971)" userId="S::2322971@student.uwtsd.ac.uk::842c7bc3-a507-4f69-b671-99368e591d31" providerId="AD" clId="Web-{D83FC402-5042-5DD4-2F01-63BF91864308}" dt="2026-06-27T18:30:11.046" v="1236" actId="20577"/>
          <ac:spMkLst>
            <pc:docMk/>
            <pc:sldMk cId="0" sldId="269"/>
            <ac:spMk id="17" creationId="{00000000-0000-0000-0000-000000000000}"/>
          </ac:spMkLst>
        </pc:spChg>
        <pc:spChg chg="mod">
          <ac:chgData name="Aasma Amjid (2322971)" userId="S::2322971@student.uwtsd.ac.uk::842c7bc3-a507-4f69-b671-99368e591d31" providerId="AD" clId="Web-{D83FC402-5042-5DD4-2F01-63BF91864308}" dt="2026-06-27T18:30:18.812" v="1238" actId="20577"/>
          <ac:spMkLst>
            <pc:docMk/>
            <pc:sldMk cId="0" sldId="269"/>
            <ac:spMk id="18" creationId="{00000000-0000-0000-0000-000000000000}"/>
          </ac:spMkLst>
        </pc:spChg>
        <pc:spChg chg="mod">
          <ac:chgData name="Aasma Amjid (2322971)" userId="S::2322971@student.uwtsd.ac.uk::842c7bc3-a507-4f69-b671-99368e591d31" providerId="AD" clId="Web-{D83FC402-5042-5DD4-2F01-63BF91864308}" dt="2026-06-27T18:30:29.078" v="1240" actId="20577"/>
          <ac:spMkLst>
            <pc:docMk/>
            <pc:sldMk cId="0" sldId="269"/>
            <ac:spMk id="22" creationId="{00000000-0000-0000-0000-000000000000}"/>
          </ac:spMkLst>
        </pc:spChg>
        <pc:spChg chg="mod">
          <ac:chgData name="Aasma Amjid (2322971)" userId="S::2322971@student.uwtsd.ac.uk::842c7bc3-a507-4f69-b671-99368e591d31" providerId="AD" clId="Web-{D83FC402-5042-5DD4-2F01-63BF91864308}" dt="2026-06-27T18:32:09.586" v="1253" actId="14100"/>
          <ac:spMkLst>
            <pc:docMk/>
            <pc:sldMk cId="0" sldId="269"/>
            <ac:spMk id="23" creationId="{00000000-0000-0000-0000-000000000000}"/>
          </ac:spMkLst>
        </pc:spChg>
        <pc:spChg chg="mod">
          <ac:chgData name="Aasma Amjid (2322971)" userId="S::2322971@student.uwtsd.ac.uk::842c7bc3-a507-4f69-b671-99368e591d31" providerId="AD" clId="Web-{D83FC402-5042-5DD4-2F01-63BF91864308}" dt="2026-06-27T18:31:55.741" v="1252" actId="20577"/>
          <ac:spMkLst>
            <pc:docMk/>
            <pc:sldMk cId="0" sldId="269"/>
            <ac:spMk id="24" creationId="{00000000-0000-0000-0000-000000000000}"/>
          </ac:spMkLst>
        </pc:spChg>
        <pc:spChg chg="mod">
          <ac:chgData name="Aasma Amjid (2322971)" userId="S::2322971@student.uwtsd.ac.uk::842c7bc3-a507-4f69-b671-99368e591d31" providerId="AD" clId="Web-{D83FC402-5042-5DD4-2F01-63BF91864308}" dt="2026-06-27T18:32:20.634" v="1254" actId="1076"/>
          <ac:spMkLst>
            <pc:docMk/>
            <pc:sldMk cId="0" sldId="269"/>
            <ac:spMk id="25" creationId="{00000000-0000-0000-0000-000000000000}"/>
          </ac:spMkLst>
        </pc:spChg>
      </pc:sldChg>
      <pc:sldChg chg="modSp">
        <pc:chgData name="Aasma Amjid (2322971)" userId="S::2322971@student.uwtsd.ac.uk::842c7bc3-a507-4f69-b671-99368e591d31" providerId="AD" clId="Web-{D83FC402-5042-5DD4-2F01-63BF91864308}" dt="2026-06-27T18:21:20.138" v="1219" actId="14100"/>
        <pc:sldMkLst>
          <pc:docMk/>
          <pc:sldMk cId="0" sldId="270"/>
        </pc:sldMkLst>
        <pc:spChg chg="mod">
          <ac:chgData name="Aasma Amjid (2322971)" userId="S::2322971@student.uwtsd.ac.uk::842c7bc3-a507-4f69-b671-99368e591d31" providerId="AD" clId="Web-{D83FC402-5042-5DD4-2F01-63BF91864308}" dt="2026-06-27T12:11:43.466" v="1211" actId="1076"/>
          <ac:spMkLst>
            <pc:docMk/>
            <pc:sldMk cId="0" sldId="270"/>
            <ac:spMk id="4" creationId="{00000000-0000-0000-0000-000000000000}"/>
          </ac:spMkLst>
        </pc:spChg>
        <pc:spChg chg="mod">
          <ac:chgData name="Aasma Amjid (2322971)" userId="S::2322971@student.uwtsd.ac.uk::842c7bc3-a507-4f69-b671-99368e591d31" providerId="AD" clId="Web-{D83FC402-5042-5DD4-2F01-63BF91864308}" dt="2026-06-27T12:11:28.340" v="1210" actId="1076"/>
          <ac:spMkLst>
            <pc:docMk/>
            <pc:sldMk cId="0" sldId="270"/>
            <ac:spMk id="5" creationId="{00000000-0000-0000-0000-000000000000}"/>
          </ac:spMkLst>
        </pc:spChg>
        <pc:spChg chg="mod">
          <ac:chgData name="Aasma Amjid (2322971)" userId="S::2322971@student.uwtsd.ac.uk::842c7bc3-a507-4f69-b671-99368e591d31" providerId="AD" clId="Web-{D83FC402-5042-5DD4-2F01-63BF91864308}" dt="2026-06-27T11:54:32.413" v="1187" actId="14100"/>
          <ac:spMkLst>
            <pc:docMk/>
            <pc:sldMk cId="0" sldId="270"/>
            <ac:spMk id="7" creationId="{00000000-0000-0000-0000-000000000000}"/>
          </ac:spMkLst>
        </pc:spChg>
        <pc:spChg chg="mod">
          <ac:chgData name="Aasma Amjid (2322971)" userId="S::2322971@student.uwtsd.ac.uk::842c7bc3-a507-4f69-b671-99368e591d31" providerId="AD" clId="Web-{D83FC402-5042-5DD4-2F01-63BF91864308}" dt="2026-06-27T11:52:49.593" v="1176" actId="1076"/>
          <ac:spMkLst>
            <pc:docMk/>
            <pc:sldMk cId="0" sldId="270"/>
            <ac:spMk id="8" creationId="{00000000-0000-0000-0000-000000000000}"/>
          </ac:spMkLst>
        </pc:spChg>
        <pc:spChg chg="mod">
          <ac:chgData name="Aasma Amjid (2322971)" userId="S::2322971@student.uwtsd.ac.uk::842c7bc3-a507-4f69-b671-99368e591d31" providerId="AD" clId="Web-{D83FC402-5042-5DD4-2F01-63BF91864308}" dt="2026-06-27T11:52:42.529" v="1175" actId="1076"/>
          <ac:spMkLst>
            <pc:docMk/>
            <pc:sldMk cId="0" sldId="270"/>
            <ac:spMk id="9" creationId="{00000000-0000-0000-0000-000000000000}"/>
          </ac:spMkLst>
        </pc:spChg>
        <pc:spChg chg="mod">
          <ac:chgData name="Aasma Amjid (2322971)" userId="S::2322971@student.uwtsd.ac.uk::842c7bc3-a507-4f69-b671-99368e591d31" providerId="AD" clId="Web-{D83FC402-5042-5DD4-2F01-63BF91864308}" dt="2026-06-27T12:12:18.688" v="1214" actId="14100"/>
          <ac:spMkLst>
            <pc:docMk/>
            <pc:sldMk cId="0" sldId="270"/>
            <ac:spMk id="10" creationId="{00000000-0000-0000-0000-000000000000}"/>
          </ac:spMkLst>
        </pc:spChg>
        <pc:spChg chg="mod">
          <ac:chgData name="Aasma Amjid (2322971)" userId="S::2322971@student.uwtsd.ac.uk::842c7bc3-a507-4f69-b671-99368e591d31" providerId="AD" clId="Web-{D83FC402-5042-5DD4-2F01-63BF91864308}" dt="2026-06-27T11:49:17.293" v="1149" actId="14100"/>
          <ac:spMkLst>
            <pc:docMk/>
            <pc:sldMk cId="0" sldId="270"/>
            <ac:spMk id="11" creationId="{00000000-0000-0000-0000-000000000000}"/>
          </ac:spMkLst>
        </pc:spChg>
        <pc:spChg chg="mod">
          <ac:chgData name="Aasma Amjid (2322971)" userId="S::2322971@student.uwtsd.ac.uk::842c7bc3-a507-4f69-b671-99368e591d31" providerId="AD" clId="Web-{D83FC402-5042-5DD4-2F01-63BF91864308}" dt="2026-06-27T11:34:43.406" v="1114" actId="1076"/>
          <ac:spMkLst>
            <pc:docMk/>
            <pc:sldMk cId="0" sldId="270"/>
            <ac:spMk id="12" creationId="{00000000-0000-0000-0000-000000000000}"/>
          </ac:spMkLst>
        </pc:spChg>
        <pc:spChg chg="mod">
          <ac:chgData name="Aasma Amjid (2322971)" userId="S::2322971@student.uwtsd.ac.uk::842c7bc3-a507-4f69-b671-99368e591d31" providerId="AD" clId="Web-{D83FC402-5042-5DD4-2F01-63BF91864308}" dt="2026-06-27T11:34:51.047" v="1115" actId="1076"/>
          <ac:spMkLst>
            <pc:docMk/>
            <pc:sldMk cId="0" sldId="270"/>
            <ac:spMk id="13" creationId="{00000000-0000-0000-0000-000000000000}"/>
          </ac:spMkLst>
        </pc:spChg>
        <pc:spChg chg="mod">
          <ac:chgData name="Aasma Amjid (2322971)" userId="S::2322971@student.uwtsd.ac.uk::842c7bc3-a507-4f69-b671-99368e591d31" providerId="AD" clId="Web-{D83FC402-5042-5DD4-2F01-63BF91864308}" dt="2026-06-27T11:34:58.610" v="1116" actId="1076"/>
          <ac:spMkLst>
            <pc:docMk/>
            <pc:sldMk cId="0" sldId="270"/>
            <ac:spMk id="14" creationId="{00000000-0000-0000-0000-000000000000}"/>
          </ac:spMkLst>
        </pc:spChg>
        <pc:spChg chg="mod">
          <ac:chgData name="Aasma Amjid (2322971)" userId="S::2322971@student.uwtsd.ac.uk::842c7bc3-a507-4f69-b671-99368e591d31" providerId="AD" clId="Web-{D83FC402-5042-5DD4-2F01-63BF91864308}" dt="2026-06-27T18:21:20.138" v="1219" actId="14100"/>
          <ac:spMkLst>
            <pc:docMk/>
            <pc:sldMk cId="0" sldId="270"/>
            <ac:spMk id="15" creationId="{00000000-0000-0000-0000-000000000000}"/>
          </ac:spMkLst>
        </pc:spChg>
        <pc:spChg chg="mod">
          <ac:chgData name="Aasma Amjid (2322971)" userId="S::2322971@student.uwtsd.ac.uk::842c7bc3-a507-4f69-b671-99368e591d31" providerId="AD" clId="Web-{D83FC402-5042-5DD4-2F01-63BF91864308}" dt="2026-06-27T11:54:15.052" v="1186" actId="1076"/>
          <ac:spMkLst>
            <pc:docMk/>
            <pc:sldMk cId="0" sldId="270"/>
            <ac:spMk id="16" creationId="{00000000-0000-0000-0000-000000000000}"/>
          </ac:spMkLst>
        </pc:spChg>
        <pc:spChg chg="mod">
          <ac:chgData name="Aasma Amjid (2322971)" userId="S::2322971@student.uwtsd.ac.uk::842c7bc3-a507-4f69-b671-99368e591d31" providerId="AD" clId="Web-{D83FC402-5042-5DD4-2F01-63BF91864308}" dt="2026-06-27T12:12:41.924" v="1218" actId="1076"/>
          <ac:spMkLst>
            <pc:docMk/>
            <pc:sldMk cId="0" sldId="270"/>
            <ac:spMk id="17" creationId="{00000000-0000-0000-0000-000000000000}"/>
          </ac:spMkLst>
        </pc:spChg>
        <pc:spChg chg="mod">
          <ac:chgData name="Aasma Amjid (2322971)" userId="S::2322971@student.uwtsd.ac.uk::842c7bc3-a507-4f69-b671-99368e591d31" providerId="AD" clId="Web-{D83FC402-5042-5DD4-2F01-63BF91864308}" dt="2026-06-27T12:12:30.470" v="1217" actId="20577"/>
          <ac:spMkLst>
            <pc:docMk/>
            <pc:sldMk cId="0" sldId="270"/>
            <ac:spMk id="18" creationId="{00000000-0000-0000-0000-000000000000}"/>
          </ac:spMkLst>
        </pc:spChg>
      </pc:sldChg>
      <pc:sldChg chg="modSp">
        <pc:chgData name="Aasma Amjid (2322971)" userId="S::2322971@student.uwtsd.ac.uk::842c7bc3-a507-4f69-b671-99368e591d31" providerId="AD" clId="Web-{D83FC402-5042-5DD4-2F01-63BF91864308}" dt="2026-06-27T18:33:16.501" v="1260" actId="14100"/>
        <pc:sldMkLst>
          <pc:docMk/>
          <pc:sldMk cId="0" sldId="271"/>
        </pc:sldMkLst>
        <pc:spChg chg="mod">
          <ac:chgData name="Aasma Amjid (2322971)" userId="S::2322971@student.uwtsd.ac.uk::842c7bc3-a507-4f69-b671-99368e591d31" providerId="AD" clId="Web-{D83FC402-5042-5DD4-2F01-63BF91864308}" dt="2026-06-27T18:33:16.501" v="1260" actId="14100"/>
          <ac:spMkLst>
            <pc:docMk/>
            <pc:sldMk cId="0" sldId="271"/>
            <ac:spMk id="5" creationId="{00000000-0000-0000-0000-000000000000}"/>
          </ac:spMkLst>
        </pc:spChg>
        <pc:spChg chg="mod">
          <ac:chgData name="Aasma Amjid (2322971)" userId="S::2322971@student.uwtsd.ac.uk::842c7bc3-a507-4f69-b671-99368e591d31" providerId="AD" clId="Web-{D83FC402-5042-5DD4-2F01-63BF91864308}" dt="2026-06-27T18:32:56.641" v="1257" actId="14100"/>
          <ac:spMkLst>
            <pc:docMk/>
            <pc:sldMk cId="0" sldId="271"/>
            <ac:spMk id="7" creationId="{00000000-0000-0000-0000-000000000000}"/>
          </ac:spMkLst>
        </pc:spChg>
        <pc:spChg chg="mod">
          <ac:chgData name="Aasma Amjid (2322971)" userId="S::2322971@student.uwtsd.ac.uk::842c7bc3-a507-4f69-b671-99368e591d31" providerId="AD" clId="Web-{D83FC402-5042-5DD4-2F01-63BF91864308}" dt="2026-06-27T09:37:50.807" v="1068" actId="20577"/>
          <ac:spMkLst>
            <pc:docMk/>
            <pc:sldMk cId="0" sldId="271"/>
            <ac:spMk id="9" creationId="{00000000-0000-0000-0000-000000000000}"/>
          </ac:spMkLst>
        </pc:spChg>
        <pc:spChg chg="mod">
          <ac:chgData name="Aasma Amjid (2322971)" userId="S::2322971@student.uwtsd.ac.uk::842c7bc3-a507-4f69-b671-99368e591d31" providerId="AD" clId="Web-{D83FC402-5042-5DD4-2F01-63BF91864308}" dt="2026-06-27T09:36:20.238" v="1055" actId="20577"/>
          <ac:spMkLst>
            <pc:docMk/>
            <pc:sldMk cId="0" sldId="271"/>
            <ac:spMk id="10" creationId="{00000000-0000-0000-0000-000000000000}"/>
          </ac:spMkLst>
        </pc:spChg>
        <pc:spChg chg="mod">
          <ac:chgData name="Aasma Amjid (2322971)" userId="S::2322971@student.uwtsd.ac.uk::842c7bc3-a507-4f69-b671-99368e591d31" providerId="AD" clId="Web-{D83FC402-5042-5DD4-2F01-63BF91864308}" dt="2026-06-27T18:33:00.766" v="1258" actId="14100"/>
          <ac:spMkLst>
            <pc:docMk/>
            <pc:sldMk cId="0" sldId="271"/>
            <ac:spMk id="11" creationId="{00000000-0000-0000-0000-000000000000}"/>
          </ac:spMkLst>
        </pc:spChg>
        <pc:spChg chg="mod">
          <ac:chgData name="Aasma Amjid (2322971)" userId="S::2322971@student.uwtsd.ac.uk::842c7bc3-a507-4f69-b671-99368e591d31" providerId="AD" clId="Web-{D83FC402-5042-5DD4-2F01-63BF91864308}" dt="2026-06-27T09:37:30.321" v="1066" actId="20577"/>
          <ac:spMkLst>
            <pc:docMk/>
            <pc:sldMk cId="0" sldId="271"/>
            <ac:spMk id="13" creationId="{00000000-0000-0000-0000-000000000000}"/>
          </ac:spMkLst>
        </pc:spChg>
        <pc:spChg chg="mod">
          <ac:chgData name="Aasma Amjid (2322971)" userId="S::2322971@student.uwtsd.ac.uk::842c7bc3-a507-4f69-b671-99368e591d31" providerId="AD" clId="Web-{D83FC402-5042-5DD4-2F01-63BF91864308}" dt="2026-06-27T09:36:35.567" v="1057" actId="20577"/>
          <ac:spMkLst>
            <pc:docMk/>
            <pc:sldMk cId="0" sldId="271"/>
            <ac:spMk id="14" creationId="{00000000-0000-0000-0000-000000000000}"/>
          </ac:spMkLst>
        </pc:spChg>
        <pc:spChg chg="mod">
          <ac:chgData name="Aasma Amjid (2322971)" userId="S::2322971@student.uwtsd.ac.uk::842c7bc3-a507-4f69-b671-99368e591d31" providerId="AD" clId="Web-{D83FC402-5042-5DD4-2F01-63BF91864308}" dt="2026-06-27T18:33:05.594" v="1259" actId="14100"/>
          <ac:spMkLst>
            <pc:docMk/>
            <pc:sldMk cId="0" sldId="271"/>
            <ac:spMk id="15" creationId="{00000000-0000-0000-0000-000000000000}"/>
          </ac:spMkLst>
        </pc:spChg>
        <pc:spChg chg="mod">
          <ac:chgData name="Aasma Amjid (2322971)" userId="S::2322971@student.uwtsd.ac.uk::842c7bc3-a507-4f69-b671-99368e591d31" providerId="AD" clId="Web-{D83FC402-5042-5DD4-2F01-63BF91864308}" dt="2026-06-27T09:38:04.230" v="1070" actId="20577"/>
          <ac:spMkLst>
            <pc:docMk/>
            <pc:sldMk cId="0" sldId="271"/>
            <ac:spMk id="17" creationId="{00000000-0000-0000-0000-000000000000}"/>
          </ac:spMkLst>
        </pc:spChg>
        <pc:spChg chg="mod">
          <ac:chgData name="Aasma Amjid (2322971)" userId="S::2322971@student.uwtsd.ac.uk::842c7bc3-a507-4f69-b671-99368e591d31" providerId="AD" clId="Web-{D83FC402-5042-5DD4-2F01-63BF91864308}" dt="2026-06-27T09:36:53.834" v="1060" actId="20577"/>
          <ac:spMkLst>
            <pc:docMk/>
            <pc:sldMk cId="0" sldId="271"/>
            <ac:spMk id="18" creationId="{00000000-0000-0000-0000-000000000000}"/>
          </ac:spMkLst>
        </pc:spChg>
      </pc:sldChg>
      <pc:sldChg chg="modSp">
        <pc:chgData name="Aasma Amjid (2322971)" userId="S::2322971@student.uwtsd.ac.uk::842c7bc3-a507-4f69-b671-99368e591d31" providerId="AD" clId="Web-{D83FC402-5042-5DD4-2F01-63BF91864308}" dt="2026-06-27T09:31:54.389" v="1052" actId="14100"/>
        <pc:sldMkLst>
          <pc:docMk/>
          <pc:sldMk cId="0" sldId="272"/>
        </pc:sldMkLst>
        <pc:spChg chg="mod">
          <ac:chgData name="Aasma Amjid (2322971)" userId="S::2322971@student.uwtsd.ac.uk::842c7bc3-a507-4f69-b671-99368e591d31" providerId="AD" clId="Web-{D83FC402-5042-5DD4-2F01-63BF91864308}" dt="2026-06-27T09:31:01.807" v="1048" actId="20577"/>
          <ac:spMkLst>
            <pc:docMk/>
            <pc:sldMk cId="0" sldId="272"/>
            <ac:spMk id="5" creationId="{00000000-0000-0000-0000-000000000000}"/>
          </ac:spMkLst>
        </pc:spChg>
        <pc:spChg chg="mod">
          <ac:chgData name="Aasma Amjid (2322971)" userId="S::2322971@student.uwtsd.ac.uk::842c7bc3-a507-4f69-b671-99368e591d31" providerId="AD" clId="Web-{D83FC402-5042-5DD4-2F01-63BF91864308}" dt="2026-06-27T09:31:24.653" v="1050" actId="14100"/>
          <ac:spMkLst>
            <pc:docMk/>
            <pc:sldMk cId="0" sldId="272"/>
            <ac:spMk id="7" creationId="{00000000-0000-0000-0000-000000000000}"/>
          </ac:spMkLst>
        </pc:spChg>
        <pc:spChg chg="mod">
          <ac:chgData name="Aasma Amjid (2322971)" userId="S::2322971@student.uwtsd.ac.uk::842c7bc3-a507-4f69-b671-99368e591d31" providerId="AD" clId="Web-{D83FC402-5042-5DD4-2F01-63BF91864308}" dt="2026-06-27T09:27:52.275" v="1046" actId="20577"/>
          <ac:spMkLst>
            <pc:docMk/>
            <pc:sldMk cId="0" sldId="272"/>
            <ac:spMk id="9" creationId="{00000000-0000-0000-0000-000000000000}"/>
          </ac:spMkLst>
        </pc:spChg>
        <pc:spChg chg="mod">
          <ac:chgData name="Aasma Amjid (2322971)" userId="S::2322971@student.uwtsd.ac.uk::842c7bc3-a507-4f69-b671-99368e591d31" providerId="AD" clId="Web-{D83FC402-5042-5DD4-2F01-63BF91864308}" dt="2026-06-27T09:26:44.973" v="1035" actId="20577"/>
          <ac:spMkLst>
            <pc:docMk/>
            <pc:sldMk cId="0" sldId="272"/>
            <ac:spMk id="10" creationId="{00000000-0000-0000-0000-000000000000}"/>
          </ac:spMkLst>
        </pc:spChg>
        <pc:spChg chg="mod">
          <ac:chgData name="Aasma Amjid (2322971)" userId="S::2322971@student.uwtsd.ac.uk::842c7bc3-a507-4f69-b671-99368e591d31" providerId="AD" clId="Web-{D83FC402-5042-5DD4-2F01-63BF91864308}" dt="2026-06-27T09:31:41.420" v="1051" actId="14100"/>
          <ac:spMkLst>
            <pc:docMk/>
            <pc:sldMk cId="0" sldId="272"/>
            <ac:spMk id="11" creationId="{00000000-0000-0000-0000-000000000000}"/>
          </ac:spMkLst>
        </pc:spChg>
        <pc:spChg chg="mod">
          <ac:chgData name="Aasma Amjid (2322971)" userId="S::2322971@student.uwtsd.ac.uk::842c7bc3-a507-4f69-b671-99368e591d31" providerId="AD" clId="Web-{D83FC402-5042-5DD4-2F01-63BF91864308}" dt="2026-06-27T09:27:43.681" v="1044" actId="20577"/>
          <ac:spMkLst>
            <pc:docMk/>
            <pc:sldMk cId="0" sldId="272"/>
            <ac:spMk id="13" creationId="{00000000-0000-0000-0000-000000000000}"/>
          </ac:spMkLst>
        </pc:spChg>
        <pc:spChg chg="mod">
          <ac:chgData name="Aasma Amjid (2322971)" userId="S::2322971@student.uwtsd.ac.uk::842c7bc3-a507-4f69-b671-99368e591d31" providerId="AD" clId="Web-{D83FC402-5042-5DD4-2F01-63BF91864308}" dt="2026-06-27T09:27:06.194" v="1038" actId="20577"/>
          <ac:spMkLst>
            <pc:docMk/>
            <pc:sldMk cId="0" sldId="272"/>
            <ac:spMk id="14" creationId="{00000000-0000-0000-0000-000000000000}"/>
          </ac:spMkLst>
        </pc:spChg>
        <pc:spChg chg="mod">
          <ac:chgData name="Aasma Amjid (2322971)" userId="S::2322971@student.uwtsd.ac.uk::842c7bc3-a507-4f69-b671-99368e591d31" providerId="AD" clId="Web-{D83FC402-5042-5DD4-2F01-63BF91864308}" dt="2026-06-27T09:31:54.389" v="1052" actId="14100"/>
          <ac:spMkLst>
            <pc:docMk/>
            <pc:sldMk cId="0" sldId="272"/>
            <ac:spMk id="15" creationId="{00000000-0000-0000-0000-000000000000}"/>
          </ac:spMkLst>
        </pc:spChg>
        <pc:spChg chg="mod">
          <ac:chgData name="Aasma Amjid (2322971)" userId="S::2322971@student.uwtsd.ac.uk::842c7bc3-a507-4f69-b671-99368e591d31" providerId="AD" clId="Web-{D83FC402-5042-5DD4-2F01-63BF91864308}" dt="2026-06-27T09:27:32.617" v="1042" actId="20577"/>
          <ac:spMkLst>
            <pc:docMk/>
            <pc:sldMk cId="0" sldId="272"/>
            <ac:spMk id="17" creationId="{00000000-0000-0000-0000-000000000000}"/>
          </ac:spMkLst>
        </pc:spChg>
        <pc:spChg chg="mod">
          <ac:chgData name="Aasma Amjid (2322971)" userId="S::2322971@student.uwtsd.ac.uk::842c7bc3-a507-4f69-b671-99368e591d31" providerId="AD" clId="Web-{D83FC402-5042-5DD4-2F01-63BF91864308}" dt="2026-06-27T09:27:19.335" v="1040" actId="20577"/>
          <ac:spMkLst>
            <pc:docMk/>
            <pc:sldMk cId="0" sldId="272"/>
            <ac:spMk id="18" creationId="{00000000-0000-0000-0000-000000000000}"/>
          </ac:spMkLst>
        </pc:spChg>
      </pc:sldChg>
      <pc:sldChg chg="modSp">
        <pc:chgData name="Aasma Amjid (2322971)" userId="S::2322971@student.uwtsd.ac.uk::842c7bc3-a507-4f69-b671-99368e591d31" providerId="AD" clId="Web-{D83FC402-5042-5DD4-2F01-63BF91864308}" dt="2026-06-27T06:05:47.998" v="1032" actId="20577"/>
        <pc:sldMkLst>
          <pc:docMk/>
          <pc:sldMk cId="0" sldId="273"/>
        </pc:sldMkLst>
        <pc:spChg chg="mod">
          <ac:chgData name="Aasma Amjid (2322971)" userId="S::2322971@student.uwtsd.ac.uk::842c7bc3-a507-4f69-b671-99368e591d31" providerId="AD" clId="Web-{D83FC402-5042-5DD4-2F01-63BF91864308}" dt="2026-06-27T06:03:03.414" v="1019" actId="1076"/>
          <ac:spMkLst>
            <pc:docMk/>
            <pc:sldMk cId="0" sldId="273"/>
            <ac:spMk id="5" creationId="{00000000-0000-0000-0000-000000000000}"/>
          </ac:spMkLst>
        </pc:spChg>
        <pc:spChg chg="mod">
          <ac:chgData name="Aasma Amjid (2322971)" userId="S::2322971@student.uwtsd.ac.uk::842c7bc3-a507-4f69-b671-99368e591d31" providerId="AD" clId="Web-{D83FC402-5042-5DD4-2F01-63BF91864308}" dt="2026-06-24T13:00:51.653" v="121" actId="14100"/>
          <ac:spMkLst>
            <pc:docMk/>
            <pc:sldMk cId="0" sldId="273"/>
            <ac:spMk id="7" creationId="{00000000-0000-0000-0000-000000000000}"/>
          </ac:spMkLst>
        </pc:spChg>
        <pc:spChg chg="mod">
          <ac:chgData name="Aasma Amjid (2322971)" userId="S::2322971@student.uwtsd.ac.uk::842c7bc3-a507-4f69-b671-99368e591d31" providerId="AD" clId="Web-{D83FC402-5042-5DD4-2F01-63BF91864308}" dt="2026-06-24T13:07:03.304" v="155" actId="20577"/>
          <ac:spMkLst>
            <pc:docMk/>
            <pc:sldMk cId="0" sldId="273"/>
            <ac:spMk id="9" creationId="{00000000-0000-0000-0000-000000000000}"/>
          </ac:spMkLst>
        </pc:spChg>
        <pc:spChg chg="mod">
          <ac:chgData name="Aasma Amjid (2322971)" userId="S::2322971@student.uwtsd.ac.uk::842c7bc3-a507-4f69-b671-99368e591d31" providerId="AD" clId="Web-{D83FC402-5042-5DD4-2F01-63BF91864308}" dt="2026-06-24T13:00:39.246" v="120" actId="14100"/>
          <ac:spMkLst>
            <pc:docMk/>
            <pc:sldMk cId="0" sldId="273"/>
            <ac:spMk id="10" creationId="{00000000-0000-0000-0000-000000000000}"/>
          </ac:spMkLst>
        </pc:spChg>
        <pc:spChg chg="mod">
          <ac:chgData name="Aasma Amjid (2322971)" userId="S::2322971@student.uwtsd.ac.uk::842c7bc3-a507-4f69-b671-99368e591d31" providerId="AD" clId="Web-{D83FC402-5042-5DD4-2F01-63BF91864308}" dt="2026-06-24T13:00:25.652" v="118" actId="14100"/>
          <ac:spMkLst>
            <pc:docMk/>
            <pc:sldMk cId="0" sldId="273"/>
            <ac:spMk id="11" creationId="{00000000-0000-0000-0000-000000000000}"/>
          </ac:spMkLst>
        </pc:spChg>
        <pc:spChg chg="mod">
          <ac:chgData name="Aasma Amjid (2322971)" userId="S::2322971@student.uwtsd.ac.uk::842c7bc3-a507-4f69-b671-99368e591d31" providerId="AD" clId="Web-{D83FC402-5042-5DD4-2F01-63BF91864308}" dt="2026-06-24T13:07:06.289" v="157" actId="20577"/>
          <ac:spMkLst>
            <pc:docMk/>
            <pc:sldMk cId="0" sldId="273"/>
            <ac:spMk id="13" creationId="{00000000-0000-0000-0000-000000000000}"/>
          </ac:spMkLst>
        </pc:spChg>
        <pc:spChg chg="mod">
          <ac:chgData name="Aasma Amjid (2322971)" userId="S::2322971@student.uwtsd.ac.uk::842c7bc3-a507-4f69-b671-99368e591d31" providerId="AD" clId="Web-{D83FC402-5042-5DD4-2F01-63BF91864308}" dt="2026-06-27T06:05:47.998" v="1032" actId="20577"/>
          <ac:spMkLst>
            <pc:docMk/>
            <pc:sldMk cId="0" sldId="273"/>
            <ac:spMk id="14" creationId="{00000000-0000-0000-0000-000000000000}"/>
          </ac:spMkLst>
        </pc:spChg>
        <pc:spChg chg="mod">
          <ac:chgData name="Aasma Amjid (2322971)" userId="S::2322971@student.uwtsd.ac.uk::842c7bc3-a507-4f69-b671-99368e591d31" providerId="AD" clId="Web-{D83FC402-5042-5DD4-2F01-63BF91864308}" dt="2026-06-24T12:59:39.854" v="111" actId="14100"/>
          <ac:spMkLst>
            <pc:docMk/>
            <pc:sldMk cId="0" sldId="273"/>
            <ac:spMk id="15" creationId="{00000000-0000-0000-0000-000000000000}"/>
          </ac:spMkLst>
        </pc:spChg>
        <pc:spChg chg="mod">
          <ac:chgData name="Aasma Amjid (2322971)" userId="S::2322971@student.uwtsd.ac.uk::842c7bc3-a507-4f69-b671-99368e591d31" providerId="AD" clId="Web-{D83FC402-5042-5DD4-2F01-63BF91864308}" dt="2026-06-24T13:07:15.648" v="162" actId="20577"/>
          <ac:spMkLst>
            <pc:docMk/>
            <pc:sldMk cId="0" sldId="273"/>
            <ac:spMk id="17" creationId="{00000000-0000-0000-0000-000000000000}"/>
          </ac:spMkLst>
        </pc:spChg>
        <pc:spChg chg="mod">
          <ac:chgData name="Aasma Amjid (2322971)" userId="S::2322971@student.uwtsd.ac.uk::842c7bc3-a507-4f69-b671-99368e591d31" providerId="AD" clId="Web-{D83FC402-5042-5DD4-2F01-63BF91864308}" dt="2026-06-27T06:04:25.370" v="1021" actId="20577"/>
          <ac:spMkLst>
            <pc:docMk/>
            <pc:sldMk cId="0" sldId="273"/>
            <ac:spMk id="18" creationId="{00000000-0000-0000-0000-000000000000}"/>
          </ac:spMkLst>
        </pc:spChg>
        <pc:spChg chg="mod">
          <ac:chgData name="Aasma Amjid (2322971)" userId="S::2322971@student.uwtsd.ac.uk::842c7bc3-a507-4f69-b671-99368e591d31" providerId="AD" clId="Web-{D83FC402-5042-5DD4-2F01-63BF91864308}" dt="2026-06-24T13:01:16.903" v="124" actId="14100"/>
          <ac:spMkLst>
            <pc:docMk/>
            <pc:sldMk cId="0" sldId="273"/>
            <ac:spMk id="19" creationId="{00000000-0000-0000-0000-000000000000}"/>
          </ac:spMkLst>
        </pc:spChg>
        <pc:spChg chg="mod">
          <ac:chgData name="Aasma Amjid (2322971)" userId="S::2322971@student.uwtsd.ac.uk::842c7bc3-a507-4f69-b671-99368e591d31" providerId="AD" clId="Web-{D83FC402-5042-5DD4-2F01-63BF91864308}" dt="2026-06-24T13:07:10.648" v="160" actId="20577"/>
          <ac:spMkLst>
            <pc:docMk/>
            <pc:sldMk cId="0" sldId="273"/>
            <ac:spMk id="21" creationId="{00000000-0000-0000-0000-000000000000}"/>
          </ac:spMkLst>
        </pc:spChg>
        <pc:spChg chg="mod">
          <ac:chgData name="Aasma Amjid (2322971)" userId="S::2322971@student.uwtsd.ac.uk::842c7bc3-a507-4f69-b671-99368e591d31" providerId="AD" clId="Web-{D83FC402-5042-5DD4-2F01-63BF91864308}" dt="2026-06-27T06:04:38.527" v="1023" actId="20577"/>
          <ac:spMkLst>
            <pc:docMk/>
            <pc:sldMk cId="0" sldId="273"/>
            <ac:spMk id="22" creationId="{00000000-0000-0000-0000-000000000000}"/>
          </ac:spMkLst>
        </pc:spChg>
        <pc:spChg chg="mod">
          <ac:chgData name="Aasma Amjid (2322971)" userId="S::2322971@student.uwtsd.ac.uk::842c7bc3-a507-4f69-b671-99368e591d31" providerId="AD" clId="Web-{D83FC402-5042-5DD4-2F01-63BF91864308}" dt="2026-06-27T06:05:09.043" v="1026" actId="14100"/>
          <ac:spMkLst>
            <pc:docMk/>
            <pc:sldMk cId="0" sldId="273"/>
            <ac:spMk id="23" creationId="{00000000-0000-0000-0000-000000000000}"/>
          </ac:spMkLst>
        </pc:spChg>
        <pc:spChg chg="mod">
          <ac:chgData name="Aasma Amjid (2322971)" userId="S::2322971@student.uwtsd.ac.uk::842c7bc3-a507-4f69-b671-99368e591d31" providerId="AD" clId="Web-{D83FC402-5042-5DD4-2F01-63BF91864308}" dt="2026-06-24T13:06:01.177" v="149" actId="1076"/>
          <ac:spMkLst>
            <pc:docMk/>
            <pc:sldMk cId="0" sldId="273"/>
            <ac:spMk id="24" creationId="{00000000-0000-0000-0000-000000000000}"/>
          </ac:spMkLst>
        </pc:spChg>
        <pc:spChg chg="mod">
          <ac:chgData name="Aasma Amjid (2322971)" userId="S::2322971@student.uwtsd.ac.uk::842c7bc3-a507-4f69-b671-99368e591d31" providerId="AD" clId="Web-{D83FC402-5042-5DD4-2F01-63BF91864308}" dt="2026-06-27T06:05:31.700" v="1030" actId="20577"/>
          <ac:spMkLst>
            <pc:docMk/>
            <pc:sldMk cId="0" sldId="273"/>
            <ac:spMk id="25" creationId="{00000000-0000-0000-0000-000000000000}"/>
          </ac:spMkLst>
        </pc:spChg>
      </pc:sldChg>
      <pc:sldChg chg="delSp modSp">
        <pc:chgData name="Aasma Amjid (2322971)" userId="S::2322971@student.uwtsd.ac.uk::842c7bc3-a507-4f69-b671-99368e591d31" providerId="AD" clId="Web-{D83FC402-5042-5DD4-2F01-63BF91864308}" dt="2026-06-24T12:54:40.579" v="70" actId="1076"/>
        <pc:sldMkLst>
          <pc:docMk/>
          <pc:sldMk cId="0" sldId="274"/>
        </pc:sldMkLst>
        <pc:spChg chg="mod">
          <ac:chgData name="Aasma Amjid (2322971)" userId="S::2322971@student.uwtsd.ac.uk::842c7bc3-a507-4f69-b671-99368e591d31" providerId="AD" clId="Web-{D83FC402-5042-5DD4-2F01-63BF91864308}" dt="2026-06-24T12:54:40.579" v="70" actId="1076"/>
          <ac:spMkLst>
            <pc:docMk/>
            <pc:sldMk cId="0" sldId="274"/>
            <ac:spMk id="7" creationId="{00000000-0000-0000-0000-000000000000}"/>
          </ac:spMkLst>
        </pc:spChg>
      </pc:sldChg>
      <pc:sldChg chg="delSp modSp">
        <pc:chgData name="Aasma Amjid (2322971)" userId="S::2322971@student.uwtsd.ac.uk::842c7bc3-a507-4f69-b671-99368e591d31" providerId="AD" clId="Web-{D83FC402-5042-5DD4-2F01-63BF91864308}" dt="2026-06-24T12:57:09.834" v="88" actId="20577"/>
        <pc:sldMkLst>
          <pc:docMk/>
          <pc:sldMk cId="0" sldId="275"/>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_102_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overlay val="0"/>
    </c:title>
    <c:autoTitleDeleted val="0"/>
    <c:plotArea>
      <c:layout/>
      <c:barChart>
        <c:barDir val="col"/>
        <c:grouping val="clustered"/>
        <c:varyColors val="1"/>
        <c:ser>
          <c:idx val="0"/>
          <c:order val="0"/>
          <c:tx>
            <c:strRef>
              <c:f>Sheet1!$B$1</c:f>
              <c:strCache>
                <c:ptCount val="1"/>
                <c:pt idx="0">
                  <c:v>People aged 65+ (millions)</c:v>
                </c:pt>
              </c:strCache>
            </c:strRef>
          </c:tx>
          <c:spPr>
            <a:solidFill>
              <a:srgbClr val="1F68A8"/>
            </a:solidFill>
          </c:spPr>
          <c:invertIfNegative val="1"/>
          <c:cat>
            <c:strRef>
              <c:f>Sheet1!$A$2:$A$3</c:f>
              <c:strCache>
                <c:ptCount val="2"/>
                <c:pt idx="0">
                  <c:v>2022</c:v>
                </c:pt>
                <c:pt idx="1">
                  <c:v>2072 projection</c:v>
                </c:pt>
              </c:strCache>
            </c:strRef>
          </c:cat>
          <c:val>
            <c:numRef>
              <c:f>Sheet1!$B$2:$B$3</c:f>
              <c:numCache>
                <c:formatCode>General</c:formatCode>
                <c:ptCount val="2"/>
                <c:pt idx="0">
                  <c:v>12.7</c:v>
                </c:pt>
                <c:pt idx="1">
                  <c:v>22.1</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0-AE74-4785-A3A4-9262502176E2}"/>
            </c:ext>
          </c:extLst>
        </c:ser>
        <c:dLbls>
          <c:showLegendKey val="0"/>
          <c:showVal val="0"/>
          <c:showCatName val="0"/>
          <c:showSerName val="0"/>
          <c:showPercent val="0"/>
          <c:showBubbleSize val="0"/>
        </c:dLbls>
        <c:gapWidth val="150"/>
        <c:axId val="-2068027336"/>
        <c:axId val="-2113994440"/>
      </c:barChart>
      <c:catAx>
        <c:axId val="-2068027336"/>
        <c:scaling>
          <c:orientation val="minMax"/>
        </c:scaling>
        <c:delete val="0"/>
        <c:axPos val="b"/>
        <c:numFmt formatCode="General" sourceLinked="0"/>
        <c:majorTickMark val="out"/>
        <c:minorTickMark val="none"/>
        <c:tickLblPos val="nextTo"/>
        <c:txPr>
          <a:bodyPr/>
          <a:lstStyle/>
          <a:p>
            <a:pPr>
              <a:defRPr sz="1100"/>
            </a:pPr>
            <a:endParaRPr lang="en-US"/>
          </a:p>
        </c:txPr>
        <c:crossAx val="-2113994440"/>
        <c:crosses val="autoZero"/>
        <c:auto val="1"/>
        <c:lblAlgn val="ctr"/>
        <c:lblOffset val="100"/>
        <c:noMultiLvlLbl val="0"/>
      </c:catAx>
      <c:valAx>
        <c:axId val="-2113994440"/>
        <c:scaling>
          <c:orientation val="minMax"/>
          <c:max val="25"/>
          <c:min val="0"/>
        </c:scaling>
        <c:delete val="0"/>
        <c:axPos val="l"/>
        <c:majorGridlines/>
        <c:numFmt formatCode="General" sourceLinked="1"/>
        <c:majorTickMark val="out"/>
        <c:minorTickMark val="none"/>
        <c:tickLblPos val="nextTo"/>
        <c:txPr>
          <a:bodyPr/>
          <a:lstStyle/>
          <a:p>
            <a:pPr>
              <a:defRPr sz="1000"/>
            </a:pPr>
            <a:endParaRPr lang="en-US"/>
          </a:p>
        </c:txPr>
        <c:crossAx val="-2068027336"/>
        <c:crosses val="autoZero"/>
        <c:crossBetween val="between"/>
      </c:valAx>
    </c:plotArea>
    <c:plotVisOnly val="1"/>
    <c:dispBlanksAs val="gap"/>
    <c:showDLblsOverMax val="1"/>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E19C53-34FA-40B6-B945-7DCFB0100DC8}" type="doc">
      <dgm:prSet loTypeId="urn:diagrams.loki3.com/BracketList" loCatId="list" qsTypeId="urn:microsoft.com/office/officeart/2005/8/quickstyle/simple1" qsCatId="simple" csTypeId="urn:microsoft.com/office/officeart/2005/8/colors/accent1_2" csCatId="accent1" phldr="1"/>
      <dgm:spPr/>
      <dgm:t>
        <a:bodyPr/>
        <a:lstStyle/>
        <a:p>
          <a:endParaRPr lang="en-GB"/>
        </a:p>
      </dgm:t>
    </dgm:pt>
    <dgm:pt modelId="{042623E4-8B99-4329-BDED-1609B602FEEA}">
      <dgm:prSet/>
      <dgm:spPr/>
      <dgm:t>
        <a:bodyPr/>
        <a:lstStyle/>
        <a:p>
          <a:r>
            <a:rPr lang="en-GB"/>
            <a:t>Accommodation</a:t>
          </a:r>
        </a:p>
      </dgm:t>
    </dgm:pt>
    <dgm:pt modelId="{7A248C14-B7FF-4BD6-A79A-A198202F138A}" type="parTrans" cxnId="{F2282306-5540-4F58-8A0B-EB01BA8F69E5}">
      <dgm:prSet/>
      <dgm:spPr/>
      <dgm:t>
        <a:bodyPr/>
        <a:lstStyle/>
        <a:p>
          <a:endParaRPr lang="en-GB"/>
        </a:p>
      </dgm:t>
    </dgm:pt>
    <dgm:pt modelId="{5A69D058-7BB3-4620-A477-94A0862EEED2}" type="sibTrans" cxnId="{F2282306-5540-4F58-8A0B-EB01BA8F69E5}">
      <dgm:prSet/>
      <dgm:spPr/>
      <dgm:t>
        <a:bodyPr/>
        <a:lstStyle/>
        <a:p>
          <a:endParaRPr lang="en-GB"/>
        </a:p>
      </dgm:t>
    </dgm:pt>
    <dgm:pt modelId="{37D117AA-63D1-4822-A97A-297B435F9FD0}">
      <dgm:prSet/>
      <dgm:spPr/>
      <dgm:t>
        <a:bodyPr/>
        <a:lstStyle/>
        <a:p>
          <a:r>
            <a:rPr lang="en-GB"/>
            <a:t>Personal care</a:t>
          </a:r>
        </a:p>
      </dgm:t>
    </dgm:pt>
    <dgm:pt modelId="{A5BE2EC2-30B1-49AF-8DB2-F9622B3AEB25}" type="parTrans" cxnId="{9149FDCC-8316-420E-B26B-657B1C58832B}">
      <dgm:prSet/>
      <dgm:spPr/>
      <dgm:t>
        <a:bodyPr/>
        <a:lstStyle/>
        <a:p>
          <a:endParaRPr lang="en-GB"/>
        </a:p>
      </dgm:t>
    </dgm:pt>
    <dgm:pt modelId="{FCFC4F13-42AA-434F-B033-1854443F8025}" type="sibTrans" cxnId="{9149FDCC-8316-420E-B26B-657B1C58832B}">
      <dgm:prSet/>
      <dgm:spPr/>
      <dgm:t>
        <a:bodyPr/>
        <a:lstStyle/>
        <a:p>
          <a:endParaRPr lang="en-GB"/>
        </a:p>
      </dgm:t>
    </dgm:pt>
    <dgm:pt modelId="{BB6F3752-772F-4717-A5B0-6E7E3AB181C7}">
      <dgm:prSet/>
      <dgm:spPr/>
      <dgm:t>
        <a:bodyPr/>
        <a:lstStyle/>
        <a:p>
          <a:r>
            <a:rPr lang="en-GB"/>
            <a:t>Meals and nutrition</a:t>
          </a:r>
        </a:p>
      </dgm:t>
    </dgm:pt>
    <dgm:pt modelId="{5123E3C6-6391-4493-A0A5-6C43AAB526CF}" type="parTrans" cxnId="{B7A4AB1D-663C-4E1C-B02F-6C011C0E0B13}">
      <dgm:prSet/>
      <dgm:spPr/>
      <dgm:t>
        <a:bodyPr/>
        <a:lstStyle/>
        <a:p>
          <a:endParaRPr lang="en-GB"/>
        </a:p>
      </dgm:t>
    </dgm:pt>
    <dgm:pt modelId="{2E01EAF9-5C84-44C3-B06F-A239CDFC8BD0}" type="sibTrans" cxnId="{B7A4AB1D-663C-4E1C-B02F-6C011C0E0B13}">
      <dgm:prSet/>
      <dgm:spPr/>
      <dgm:t>
        <a:bodyPr/>
        <a:lstStyle/>
        <a:p>
          <a:endParaRPr lang="en-GB"/>
        </a:p>
      </dgm:t>
    </dgm:pt>
    <dgm:pt modelId="{CDE88C21-8617-4D88-9821-271D77142FAC}">
      <dgm:prSet/>
      <dgm:spPr/>
      <dgm:t>
        <a:bodyPr/>
        <a:lstStyle/>
        <a:p>
          <a:r>
            <a:rPr lang="en-GB"/>
            <a:t>Daily supervision</a:t>
          </a:r>
        </a:p>
      </dgm:t>
    </dgm:pt>
    <dgm:pt modelId="{AFC6D517-8842-4B25-95DA-6366C56B10AD}" type="parTrans" cxnId="{4E1A0825-68B0-4799-B73F-09A138097B30}">
      <dgm:prSet/>
      <dgm:spPr/>
      <dgm:t>
        <a:bodyPr/>
        <a:lstStyle/>
        <a:p>
          <a:endParaRPr lang="en-GB"/>
        </a:p>
      </dgm:t>
    </dgm:pt>
    <dgm:pt modelId="{F6FC8E41-D1C2-4FEA-8EE9-5DFFD76939F2}" type="sibTrans" cxnId="{4E1A0825-68B0-4799-B73F-09A138097B30}">
      <dgm:prSet/>
      <dgm:spPr/>
      <dgm:t>
        <a:bodyPr/>
        <a:lstStyle/>
        <a:p>
          <a:endParaRPr lang="en-GB"/>
        </a:p>
      </dgm:t>
    </dgm:pt>
    <dgm:pt modelId="{47907FB2-1E9C-4248-9657-DE35665425EC}">
      <dgm:prSet/>
      <dgm:spPr/>
      <dgm:t>
        <a:bodyPr/>
        <a:lstStyle/>
        <a:p>
          <a:r>
            <a:rPr lang="en-GB"/>
            <a:t>Social support</a:t>
          </a:r>
        </a:p>
      </dgm:t>
    </dgm:pt>
    <dgm:pt modelId="{DAE1BE0B-2D37-4A4F-BC1B-661FC1D1BB6C}" type="parTrans" cxnId="{667B3BE7-3137-488F-9EB0-BDE9E7FB2506}">
      <dgm:prSet/>
      <dgm:spPr/>
      <dgm:t>
        <a:bodyPr/>
        <a:lstStyle/>
        <a:p>
          <a:endParaRPr lang="en-GB"/>
        </a:p>
      </dgm:t>
    </dgm:pt>
    <dgm:pt modelId="{4821EA29-73BC-4A7C-95BF-27F467703E1B}" type="sibTrans" cxnId="{667B3BE7-3137-488F-9EB0-BDE9E7FB2506}">
      <dgm:prSet/>
      <dgm:spPr/>
      <dgm:t>
        <a:bodyPr/>
        <a:lstStyle/>
        <a:p>
          <a:endParaRPr lang="en-GB"/>
        </a:p>
      </dgm:t>
    </dgm:pt>
    <dgm:pt modelId="{CE8F6207-0FAF-4E0B-AB8B-ECE3B3A040A0}">
      <dgm:prSet/>
      <dgm:spPr/>
      <dgm:t>
        <a:bodyPr/>
        <a:lstStyle/>
        <a:p>
          <a:r>
            <a:rPr lang="en-GB"/>
            <a:t>Safeguarding (NHS,2023).</a:t>
          </a:r>
        </a:p>
      </dgm:t>
    </dgm:pt>
    <dgm:pt modelId="{D96FB014-49B2-4FD0-B939-0146D8ED1A6B}" type="parTrans" cxnId="{8F46C8FC-AA5B-4A20-862B-284BE9C00018}">
      <dgm:prSet/>
      <dgm:spPr/>
      <dgm:t>
        <a:bodyPr/>
        <a:lstStyle/>
        <a:p>
          <a:endParaRPr lang="en-GB"/>
        </a:p>
      </dgm:t>
    </dgm:pt>
    <dgm:pt modelId="{4E4F56B6-C496-40CF-BF65-9D5051A0C836}" type="sibTrans" cxnId="{8F46C8FC-AA5B-4A20-862B-284BE9C00018}">
      <dgm:prSet/>
      <dgm:spPr/>
      <dgm:t>
        <a:bodyPr/>
        <a:lstStyle/>
        <a:p>
          <a:endParaRPr lang="en-GB"/>
        </a:p>
      </dgm:t>
    </dgm:pt>
    <dgm:pt modelId="{D075D472-4EA7-47AF-B75C-69CE2BF5D5D3}" type="pres">
      <dgm:prSet presAssocID="{FFE19C53-34FA-40B6-B945-7DCFB0100DC8}" presName="Name0" presStyleCnt="0">
        <dgm:presLayoutVars>
          <dgm:dir/>
          <dgm:animLvl val="lvl"/>
          <dgm:resizeHandles val="exact"/>
        </dgm:presLayoutVars>
      </dgm:prSet>
      <dgm:spPr/>
    </dgm:pt>
    <dgm:pt modelId="{28342DE2-4310-44C4-88C8-086387B40BFB}" type="pres">
      <dgm:prSet presAssocID="{042623E4-8B99-4329-BDED-1609B602FEEA}" presName="linNode" presStyleCnt="0"/>
      <dgm:spPr/>
    </dgm:pt>
    <dgm:pt modelId="{484DEA56-7314-4BF2-90B3-A63F9C9B8341}" type="pres">
      <dgm:prSet presAssocID="{042623E4-8B99-4329-BDED-1609B602FEEA}" presName="parTx" presStyleLbl="revTx" presStyleIdx="0" presStyleCnt="6">
        <dgm:presLayoutVars>
          <dgm:chMax val="1"/>
          <dgm:bulletEnabled val="1"/>
        </dgm:presLayoutVars>
      </dgm:prSet>
      <dgm:spPr/>
    </dgm:pt>
    <dgm:pt modelId="{F473F949-11D0-45D2-87A3-3DDC47338691}" type="pres">
      <dgm:prSet presAssocID="{042623E4-8B99-4329-BDED-1609B602FEEA}" presName="bracket" presStyleLbl="parChTrans1D1" presStyleIdx="0" presStyleCnt="6"/>
      <dgm:spPr/>
    </dgm:pt>
    <dgm:pt modelId="{1E93ECF7-894F-4F8C-B2EE-6A27FEBF7E62}" type="pres">
      <dgm:prSet presAssocID="{042623E4-8B99-4329-BDED-1609B602FEEA}" presName="spH" presStyleCnt="0"/>
      <dgm:spPr/>
    </dgm:pt>
    <dgm:pt modelId="{8A43D377-BFB2-4279-A31F-D98D141A4BF8}" type="pres">
      <dgm:prSet presAssocID="{5A69D058-7BB3-4620-A477-94A0862EEED2}" presName="spV" presStyleCnt="0"/>
      <dgm:spPr/>
    </dgm:pt>
    <dgm:pt modelId="{C595B2C9-249C-4B6A-8517-45ABF3E4EBD9}" type="pres">
      <dgm:prSet presAssocID="{37D117AA-63D1-4822-A97A-297B435F9FD0}" presName="linNode" presStyleCnt="0"/>
      <dgm:spPr/>
    </dgm:pt>
    <dgm:pt modelId="{CD07B570-F286-429B-BD44-C6AF37EC69E2}" type="pres">
      <dgm:prSet presAssocID="{37D117AA-63D1-4822-A97A-297B435F9FD0}" presName="parTx" presStyleLbl="revTx" presStyleIdx="1" presStyleCnt="6">
        <dgm:presLayoutVars>
          <dgm:chMax val="1"/>
          <dgm:bulletEnabled val="1"/>
        </dgm:presLayoutVars>
      </dgm:prSet>
      <dgm:spPr/>
    </dgm:pt>
    <dgm:pt modelId="{1B90B87A-9D69-4862-B985-D98509773F74}" type="pres">
      <dgm:prSet presAssocID="{37D117AA-63D1-4822-A97A-297B435F9FD0}" presName="bracket" presStyleLbl="parChTrans1D1" presStyleIdx="1" presStyleCnt="6"/>
      <dgm:spPr/>
    </dgm:pt>
    <dgm:pt modelId="{60B49644-33D7-448D-BA5C-3ED156C64443}" type="pres">
      <dgm:prSet presAssocID="{37D117AA-63D1-4822-A97A-297B435F9FD0}" presName="spH" presStyleCnt="0"/>
      <dgm:spPr/>
    </dgm:pt>
    <dgm:pt modelId="{5D2024D0-A795-463B-8B45-0B85656700C9}" type="pres">
      <dgm:prSet presAssocID="{FCFC4F13-42AA-434F-B033-1854443F8025}" presName="spV" presStyleCnt="0"/>
      <dgm:spPr/>
    </dgm:pt>
    <dgm:pt modelId="{DAAF4EFE-4E7E-4022-B0FF-37CB88712473}" type="pres">
      <dgm:prSet presAssocID="{BB6F3752-772F-4717-A5B0-6E7E3AB181C7}" presName="linNode" presStyleCnt="0"/>
      <dgm:spPr/>
    </dgm:pt>
    <dgm:pt modelId="{CD601E2D-FE84-4C9B-B438-8DF4DC7B10D3}" type="pres">
      <dgm:prSet presAssocID="{BB6F3752-772F-4717-A5B0-6E7E3AB181C7}" presName="parTx" presStyleLbl="revTx" presStyleIdx="2" presStyleCnt="6">
        <dgm:presLayoutVars>
          <dgm:chMax val="1"/>
          <dgm:bulletEnabled val="1"/>
        </dgm:presLayoutVars>
      </dgm:prSet>
      <dgm:spPr/>
    </dgm:pt>
    <dgm:pt modelId="{6B5494F9-F36E-454C-A779-AD89E543B8E5}" type="pres">
      <dgm:prSet presAssocID="{BB6F3752-772F-4717-A5B0-6E7E3AB181C7}" presName="bracket" presStyleLbl="parChTrans1D1" presStyleIdx="2" presStyleCnt="6"/>
      <dgm:spPr/>
    </dgm:pt>
    <dgm:pt modelId="{82300478-CF51-424F-BE2E-694BE1309C4D}" type="pres">
      <dgm:prSet presAssocID="{BB6F3752-772F-4717-A5B0-6E7E3AB181C7}" presName="spH" presStyleCnt="0"/>
      <dgm:spPr/>
    </dgm:pt>
    <dgm:pt modelId="{2B46A7A4-0FB3-4A21-A001-A5710862A28C}" type="pres">
      <dgm:prSet presAssocID="{2E01EAF9-5C84-44C3-B06F-A239CDFC8BD0}" presName="spV" presStyleCnt="0"/>
      <dgm:spPr/>
    </dgm:pt>
    <dgm:pt modelId="{A5A1AF3F-0D20-45E9-9334-A3171FA2CD4C}" type="pres">
      <dgm:prSet presAssocID="{CDE88C21-8617-4D88-9821-271D77142FAC}" presName="linNode" presStyleCnt="0"/>
      <dgm:spPr/>
    </dgm:pt>
    <dgm:pt modelId="{8205C14F-3638-4321-B8AC-1A588813BDDB}" type="pres">
      <dgm:prSet presAssocID="{CDE88C21-8617-4D88-9821-271D77142FAC}" presName="parTx" presStyleLbl="revTx" presStyleIdx="3" presStyleCnt="6">
        <dgm:presLayoutVars>
          <dgm:chMax val="1"/>
          <dgm:bulletEnabled val="1"/>
        </dgm:presLayoutVars>
      </dgm:prSet>
      <dgm:spPr/>
    </dgm:pt>
    <dgm:pt modelId="{73B7DC95-3222-4B4F-80EC-5402C188A290}" type="pres">
      <dgm:prSet presAssocID="{CDE88C21-8617-4D88-9821-271D77142FAC}" presName="bracket" presStyleLbl="parChTrans1D1" presStyleIdx="3" presStyleCnt="6"/>
      <dgm:spPr/>
    </dgm:pt>
    <dgm:pt modelId="{928DDA28-39CF-41FB-803C-6F00CB0D0378}" type="pres">
      <dgm:prSet presAssocID="{CDE88C21-8617-4D88-9821-271D77142FAC}" presName="spH" presStyleCnt="0"/>
      <dgm:spPr/>
    </dgm:pt>
    <dgm:pt modelId="{4A436202-BD10-4A96-ADF0-078C63EC5F9B}" type="pres">
      <dgm:prSet presAssocID="{F6FC8E41-D1C2-4FEA-8EE9-5DFFD76939F2}" presName="spV" presStyleCnt="0"/>
      <dgm:spPr/>
    </dgm:pt>
    <dgm:pt modelId="{4D3C1280-AB3C-4A1C-B5CA-639E7E62AD9E}" type="pres">
      <dgm:prSet presAssocID="{47907FB2-1E9C-4248-9657-DE35665425EC}" presName="linNode" presStyleCnt="0"/>
      <dgm:spPr/>
    </dgm:pt>
    <dgm:pt modelId="{488EB067-04CE-4DF1-9A0D-46CE8B48C065}" type="pres">
      <dgm:prSet presAssocID="{47907FB2-1E9C-4248-9657-DE35665425EC}" presName="parTx" presStyleLbl="revTx" presStyleIdx="4" presStyleCnt="6">
        <dgm:presLayoutVars>
          <dgm:chMax val="1"/>
          <dgm:bulletEnabled val="1"/>
        </dgm:presLayoutVars>
      </dgm:prSet>
      <dgm:spPr/>
    </dgm:pt>
    <dgm:pt modelId="{67014890-533F-4E82-8514-449F3586177F}" type="pres">
      <dgm:prSet presAssocID="{47907FB2-1E9C-4248-9657-DE35665425EC}" presName="bracket" presStyleLbl="parChTrans1D1" presStyleIdx="4" presStyleCnt="6"/>
      <dgm:spPr/>
    </dgm:pt>
    <dgm:pt modelId="{9C1327E6-D1B0-41F4-BF62-2377EBE37484}" type="pres">
      <dgm:prSet presAssocID="{47907FB2-1E9C-4248-9657-DE35665425EC}" presName="spH" presStyleCnt="0"/>
      <dgm:spPr/>
    </dgm:pt>
    <dgm:pt modelId="{48A1D4CB-2E7D-46F0-8851-9C5A0AFB4F62}" type="pres">
      <dgm:prSet presAssocID="{4821EA29-73BC-4A7C-95BF-27F467703E1B}" presName="spV" presStyleCnt="0"/>
      <dgm:spPr/>
    </dgm:pt>
    <dgm:pt modelId="{935DE03F-5309-4D92-8C13-E0CCEB65B921}" type="pres">
      <dgm:prSet presAssocID="{CE8F6207-0FAF-4E0B-AB8B-ECE3B3A040A0}" presName="linNode" presStyleCnt="0"/>
      <dgm:spPr/>
    </dgm:pt>
    <dgm:pt modelId="{EE0C0AB0-E563-4E4C-A860-C8BFD9C0DFEC}" type="pres">
      <dgm:prSet presAssocID="{CE8F6207-0FAF-4E0B-AB8B-ECE3B3A040A0}" presName="parTx" presStyleLbl="revTx" presStyleIdx="5" presStyleCnt="6">
        <dgm:presLayoutVars>
          <dgm:chMax val="1"/>
          <dgm:bulletEnabled val="1"/>
        </dgm:presLayoutVars>
      </dgm:prSet>
      <dgm:spPr/>
    </dgm:pt>
    <dgm:pt modelId="{7766B927-377A-455D-A703-3EC78FDB654F}" type="pres">
      <dgm:prSet presAssocID="{CE8F6207-0FAF-4E0B-AB8B-ECE3B3A040A0}" presName="bracket" presStyleLbl="parChTrans1D1" presStyleIdx="5" presStyleCnt="6"/>
      <dgm:spPr/>
    </dgm:pt>
    <dgm:pt modelId="{5BBE4E3A-CB62-4CB4-8C3C-322EBD198761}" type="pres">
      <dgm:prSet presAssocID="{CE8F6207-0FAF-4E0B-AB8B-ECE3B3A040A0}" presName="spH" presStyleCnt="0"/>
      <dgm:spPr/>
    </dgm:pt>
  </dgm:ptLst>
  <dgm:cxnLst>
    <dgm:cxn modelId="{22341300-4BB9-46D6-9261-2EF2387473AD}" type="presOf" srcId="{042623E4-8B99-4329-BDED-1609B602FEEA}" destId="{484DEA56-7314-4BF2-90B3-A63F9C9B8341}" srcOrd="0" destOrd="0" presId="urn:diagrams.loki3.com/BracketList"/>
    <dgm:cxn modelId="{F2282306-5540-4F58-8A0B-EB01BA8F69E5}" srcId="{FFE19C53-34FA-40B6-B945-7DCFB0100DC8}" destId="{042623E4-8B99-4329-BDED-1609B602FEEA}" srcOrd="0" destOrd="0" parTransId="{7A248C14-B7FF-4BD6-A79A-A198202F138A}" sibTransId="{5A69D058-7BB3-4620-A477-94A0862EEED2}"/>
    <dgm:cxn modelId="{3A221C0D-0D10-4278-8048-5041DDE84CF0}" type="presOf" srcId="{CDE88C21-8617-4D88-9821-271D77142FAC}" destId="{8205C14F-3638-4321-B8AC-1A588813BDDB}" srcOrd="0" destOrd="0" presId="urn:diagrams.loki3.com/BracketList"/>
    <dgm:cxn modelId="{B7A4AB1D-663C-4E1C-B02F-6C011C0E0B13}" srcId="{FFE19C53-34FA-40B6-B945-7DCFB0100DC8}" destId="{BB6F3752-772F-4717-A5B0-6E7E3AB181C7}" srcOrd="2" destOrd="0" parTransId="{5123E3C6-6391-4493-A0A5-6C43AAB526CF}" sibTransId="{2E01EAF9-5C84-44C3-B06F-A239CDFC8BD0}"/>
    <dgm:cxn modelId="{9955261E-2641-4770-A55C-0858FE9346A5}" type="presOf" srcId="{BB6F3752-772F-4717-A5B0-6E7E3AB181C7}" destId="{CD601E2D-FE84-4C9B-B438-8DF4DC7B10D3}" srcOrd="0" destOrd="0" presId="urn:diagrams.loki3.com/BracketList"/>
    <dgm:cxn modelId="{4E1A0825-68B0-4799-B73F-09A138097B30}" srcId="{FFE19C53-34FA-40B6-B945-7DCFB0100DC8}" destId="{CDE88C21-8617-4D88-9821-271D77142FAC}" srcOrd="3" destOrd="0" parTransId="{AFC6D517-8842-4B25-95DA-6366C56B10AD}" sibTransId="{F6FC8E41-D1C2-4FEA-8EE9-5DFFD76939F2}"/>
    <dgm:cxn modelId="{7C9FE8AD-EBA2-40C7-99FE-8BDD7D2E60A8}" type="presOf" srcId="{37D117AA-63D1-4822-A97A-297B435F9FD0}" destId="{CD07B570-F286-429B-BD44-C6AF37EC69E2}" srcOrd="0" destOrd="0" presId="urn:diagrams.loki3.com/BracketList"/>
    <dgm:cxn modelId="{84A230B7-BCEB-4D28-94C7-856396C4D8CF}" type="presOf" srcId="{CE8F6207-0FAF-4E0B-AB8B-ECE3B3A040A0}" destId="{EE0C0AB0-E563-4E4C-A860-C8BFD9C0DFEC}" srcOrd="0" destOrd="0" presId="urn:diagrams.loki3.com/BracketList"/>
    <dgm:cxn modelId="{1F2685C9-A0E3-456C-BE66-5E285164ADC1}" type="presOf" srcId="{FFE19C53-34FA-40B6-B945-7DCFB0100DC8}" destId="{D075D472-4EA7-47AF-B75C-69CE2BF5D5D3}" srcOrd="0" destOrd="0" presId="urn:diagrams.loki3.com/BracketList"/>
    <dgm:cxn modelId="{9149FDCC-8316-420E-B26B-657B1C58832B}" srcId="{FFE19C53-34FA-40B6-B945-7DCFB0100DC8}" destId="{37D117AA-63D1-4822-A97A-297B435F9FD0}" srcOrd="1" destOrd="0" parTransId="{A5BE2EC2-30B1-49AF-8DB2-F9622B3AEB25}" sibTransId="{FCFC4F13-42AA-434F-B033-1854443F8025}"/>
    <dgm:cxn modelId="{667B3BE7-3137-488F-9EB0-BDE9E7FB2506}" srcId="{FFE19C53-34FA-40B6-B945-7DCFB0100DC8}" destId="{47907FB2-1E9C-4248-9657-DE35665425EC}" srcOrd="4" destOrd="0" parTransId="{DAE1BE0B-2D37-4A4F-BC1B-661FC1D1BB6C}" sibTransId="{4821EA29-73BC-4A7C-95BF-27F467703E1B}"/>
    <dgm:cxn modelId="{8CB4E8F5-B256-4EF7-ABC1-6180AB02979B}" type="presOf" srcId="{47907FB2-1E9C-4248-9657-DE35665425EC}" destId="{488EB067-04CE-4DF1-9A0D-46CE8B48C065}" srcOrd="0" destOrd="0" presId="urn:diagrams.loki3.com/BracketList"/>
    <dgm:cxn modelId="{8F46C8FC-AA5B-4A20-862B-284BE9C00018}" srcId="{FFE19C53-34FA-40B6-B945-7DCFB0100DC8}" destId="{CE8F6207-0FAF-4E0B-AB8B-ECE3B3A040A0}" srcOrd="5" destOrd="0" parTransId="{D96FB014-49B2-4FD0-B939-0146D8ED1A6B}" sibTransId="{4E4F56B6-C496-40CF-BF65-9D5051A0C836}"/>
    <dgm:cxn modelId="{A5E2222D-B226-4C00-9DD0-77F79C3A20C3}" type="presParOf" srcId="{D075D472-4EA7-47AF-B75C-69CE2BF5D5D3}" destId="{28342DE2-4310-44C4-88C8-086387B40BFB}" srcOrd="0" destOrd="0" presId="urn:diagrams.loki3.com/BracketList"/>
    <dgm:cxn modelId="{52C0AAA8-0DBF-41BF-818E-09E30FC6446E}" type="presParOf" srcId="{28342DE2-4310-44C4-88C8-086387B40BFB}" destId="{484DEA56-7314-4BF2-90B3-A63F9C9B8341}" srcOrd="0" destOrd="0" presId="urn:diagrams.loki3.com/BracketList"/>
    <dgm:cxn modelId="{A30218D4-A182-48C7-9DD6-72111A39AAB5}" type="presParOf" srcId="{28342DE2-4310-44C4-88C8-086387B40BFB}" destId="{F473F949-11D0-45D2-87A3-3DDC47338691}" srcOrd="1" destOrd="0" presId="urn:diagrams.loki3.com/BracketList"/>
    <dgm:cxn modelId="{86B0F9F3-D9EA-4D7A-A64B-465EB5F4A209}" type="presParOf" srcId="{28342DE2-4310-44C4-88C8-086387B40BFB}" destId="{1E93ECF7-894F-4F8C-B2EE-6A27FEBF7E62}" srcOrd="2" destOrd="0" presId="urn:diagrams.loki3.com/BracketList"/>
    <dgm:cxn modelId="{604AD354-C03B-4153-A163-45B8AFC1730F}" type="presParOf" srcId="{D075D472-4EA7-47AF-B75C-69CE2BF5D5D3}" destId="{8A43D377-BFB2-4279-A31F-D98D141A4BF8}" srcOrd="1" destOrd="0" presId="urn:diagrams.loki3.com/BracketList"/>
    <dgm:cxn modelId="{472F9D1A-9D27-4B5C-A10C-144B7603CC91}" type="presParOf" srcId="{D075D472-4EA7-47AF-B75C-69CE2BF5D5D3}" destId="{C595B2C9-249C-4B6A-8517-45ABF3E4EBD9}" srcOrd="2" destOrd="0" presId="urn:diagrams.loki3.com/BracketList"/>
    <dgm:cxn modelId="{313F90CF-F504-4E65-85BE-B0BBD6EF2E03}" type="presParOf" srcId="{C595B2C9-249C-4B6A-8517-45ABF3E4EBD9}" destId="{CD07B570-F286-429B-BD44-C6AF37EC69E2}" srcOrd="0" destOrd="0" presId="urn:diagrams.loki3.com/BracketList"/>
    <dgm:cxn modelId="{197D4455-50E9-462E-8803-82D361950C4E}" type="presParOf" srcId="{C595B2C9-249C-4B6A-8517-45ABF3E4EBD9}" destId="{1B90B87A-9D69-4862-B985-D98509773F74}" srcOrd="1" destOrd="0" presId="urn:diagrams.loki3.com/BracketList"/>
    <dgm:cxn modelId="{9B3BE0E2-14B8-4E4B-8A48-D8AF1CBC9840}" type="presParOf" srcId="{C595B2C9-249C-4B6A-8517-45ABF3E4EBD9}" destId="{60B49644-33D7-448D-BA5C-3ED156C64443}" srcOrd="2" destOrd="0" presId="urn:diagrams.loki3.com/BracketList"/>
    <dgm:cxn modelId="{BC3D4384-1892-42C1-84A9-D887644AEB90}" type="presParOf" srcId="{D075D472-4EA7-47AF-B75C-69CE2BF5D5D3}" destId="{5D2024D0-A795-463B-8B45-0B85656700C9}" srcOrd="3" destOrd="0" presId="urn:diagrams.loki3.com/BracketList"/>
    <dgm:cxn modelId="{A579DA6B-F595-4EF3-9159-4EC512DF1A71}" type="presParOf" srcId="{D075D472-4EA7-47AF-B75C-69CE2BF5D5D3}" destId="{DAAF4EFE-4E7E-4022-B0FF-37CB88712473}" srcOrd="4" destOrd="0" presId="urn:diagrams.loki3.com/BracketList"/>
    <dgm:cxn modelId="{9086D09B-0FA9-459E-901A-9A7FCCF84E88}" type="presParOf" srcId="{DAAF4EFE-4E7E-4022-B0FF-37CB88712473}" destId="{CD601E2D-FE84-4C9B-B438-8DF4DC7B10D3}" srcOrd="0" destOrd="0" presId="urn:diagrams.loki3.com/BracketList"/>
    <dgm:cxn modelId="{402191C1-AD62-4FC8-999D-6C25C9EFDE7F}" type="presParOf" srcId="{DAAF4EFE-4E7E-4022-B0FF-37CB88712473}" destId="{6B5494F9-F36E-454C-A779-AD89E543B8E5}" srcOrd="1" destOrd="0" presId="urn:diagrams.loki3.com/BracketList"/>
    <dgm:cxn modelId="{8EE5DC7B-BE5D-4D71-9493-CE4A1C1FA987}" type="presParOf" srcId="{DAAF4EFE-4E7E-4022-B0FF-37CB88712473}" destId="{82300478-CF51-424F-BE2E-694BE1309C4D}" srcOrd="2" destOrd="0" presId="urn:diagrams.loki3.com/BracketList"/>
    <dgm:cxn modelId="{9C1FF40A-E103-4A02-8962-CA580E345394}" type="presParOf" srcId="{D075D472-4EA7-47AF-B75C-69CE2BF5D5D3}" destId="{2B46A7A4-0FB3-4A21-A001-A5710862A28C}" srcOrd="5" destOrd="0" presId="urn:diagrams.loki3.com/BracketList"/>
    <dgm:cxn modelId="{FBB63D75-5063-4261-8856-F061AD207FEE}" type="presParOf" srcId="{D075D472-4EA7-47AF-B75C-69CE2BF5D5D3}" destId="{A5A1AF3F-0D20-45E9-9334-A3171FA2CD4C}" srcOrd="6" destOrd="0" presId="urn:diagrams.loki3.com/BracketList"/>
    <dgm:cxn modelId="{F9964379-5E8E-41E9-930C-B9955665C137}" type="presParOf" srcId="{A5A1AF3F-0D20-45E9-9334-A3171FA2CD4C}" destId="{8205C14F-3638-4321-B8AC-1A588813BDDB}" srcOrd="0" destOrd="0" presId="urn:diagrams.loki3.com/BracketList"/>
    <dgm:cxn modelId="{21986F5A-F7FE-4892-BA8C-BE689F56B4E6}" type="presParOf" srcId="{A5A1AF3F-0D20-45E9-9334-A3171FA2CD4C}" destId="{73B7DC95-3222-4B4F-80EC-5402C188A290}" srcOrd="1" destOrd="0" presId="urn:diagrams.loki3.com/BracketList"/>
    <dgm:cxn modelId="{368DC6D5-B97B-4A5D-90BE-F58F5FE973A1}" type="presParOf" srcId="{A5A1AF3F-0D20-45E9-9334-A3171FA2CD4C}" destId="{928DDA28-39CF-41FB-803C-6F00CB0D0378}" srcOrd="2" destOrd="0" presId="urn:diagrams.loki3.com/BracketList"/>
    <dgm:cxn modelId="{7526D3A7-EFDC-4115-9FE2-CDAE43102438}" type="presParOf" srcId="{D075D472-4EA7-47AF-B75C-69CE2BF5D5D3}" destId="{4A436202-BD10-4A96-ADF0-078C63EC5F9B}" srcOrd="7" destOrd="0" presId="urn:diagrams.loki3.com/BracketList"/>
    <dgm:cxn modelId="{76431D9D-9418-4FC6-A492-A8458AD539CB}" type="presParOf" srcId="{D075D472-4EA7-47AF-B75C-69CE2BF5D5D3}" destId="{4D3C1280-AB3C-4A1C-B5CA-639E7E62AD9E}" srcOrd="8" destOrd="0" presId="urn:diagrams.loki3.com/BracketList"/>
    <dgm:cxn modelId="{F6B40A78-82F9-4E5D-94C9-E1E14B58FCA9}" type="presParOf" srcId="{4D3C1280-AB3C-4A1C-B5CA-639E7E62AD9E}" destId="{488EB067-04CE-4DF1-9A0D-46CE8B48C065}" srcOrd="0" destOrd="0" presId="urn:diagrams.loki3.com/BracketList"/>
    <dgm:cxn modelId="{4DC13991-712C-4C4C-B793-CA2A40DDC8F9}" type="presParOf" srcId="{4D3C1280-AB3C-4A1C-B5CA-639E7E62AD9E}" destId="{67014890-533F-4E82-8514-449F3586177F}" srcOrd="1" destOrd="0" presId="urn:diagrams.loki3.com/BracketList"/>
    <dgm:cxn modelId="{063E3D65-1B2A-4BE8-9610-7A73856694C9}" type="presParOf" srcId="{4D3C1280-AB3C-4A1C-B5CA-639E7E62AD9E}" destId="{9C1327E6-D1B0-41F4-BF62-2377EBE37484}" srcOrd="2" destOrd="0" presId="urn:diagrams.loki3.com/BracketList"/>
    <dgm:cxn modelId="{3C36E7B7-EACF-4F3C-9DCF-6A005CC60F3F}" type="presParOf" srcId="{D075D472-4EA7-47AF-B75C-69CE2BF5D5D3}" destId="{48A1D4CB-2E7D-46F0-8851-9C5A0AFB4F62}" srcOrd="9" destOrd="0" presId="urn:diagrams.loki3.com/BracketList"/>
    <dgm:cxn modelId="{851AA461-F543-4A18-9EFB-77618586AB4C}" type="presParOf" srcId="{D075D472-4EA7-47AF-B75C-69CE2BF5D5D3}" destId="{935DE03F-5309-4D92-8C13-E0CCEB65B921}" srcOrd="10" destOrd="0" presId="urn:diagrams.loki3.com/BracketList"/>
    <dgm:cxn modelId="{D49B56CD-BC32-4876-8C24-417D2C084AE8}" type="presParOf" srcId="{935DE03F-5309-4D92-8C13-E0CCEB65B921}" destId="{EE0C0AB0-E563-4E4C-A860-C8BFD9C0DFEC}" srcOrd="0" destOrd="0" presId="urn:diagrams.loki3.com/BracketList"/>
    <dgm:cxn modelId="{C8A7D1FF-4B05-40AA-B2AA-9E4D0D947AA6}" type="presParOf" srcId="{935DE03F-5309-4D92-8C13-E0CCEB65B921}" destId="{7766B927-377A-455D-A703-3EC78FDB654F}" srcOrd="1" destOrd="0" presId="urn:diagrams.loki3.com/BracketList"/>
    <dgm:cxn modelId="{8E2711A5-1091-4B39-A455-A4530706914C}" type="presParOf" srcId="{935DE03F-5309-4D92-8C13-E0CCEB65B921}" destId="{5BBE4E3A-CB62-4CB4-8C3C-322EBD198761}" srcOrd="2" destOrd="0" presId="urn:diagrams.loki3.com/Bracket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016FB9-083D-48F9-86AD-20D766469A93}"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GB"/>
        </a:p>
      </dgm:t>
    </dgm:pt>
    <dgm:pt modelId="{095C1DC3-BBF2-4975-A225-3F220C21E623}">
      <dgm:prSet/>
      <dgm:spPr/>
      <dgm:t>
        <a:bodyPr/>
        <a:lstStyle/>
        <a:p>
          <a:r>
            <a:rPr lang="en-GB"/>
            <a:t>Frailty</a:t>
          </a:r>
        </a:p>
      </dgm:t>
    </dgm:pt>
    <dgm:pt modelId="{9CABDA75-6A4C-4062-9FE5-60C0C0B6CCE0}" type="parTrans" cxnId="{9573E67D-96BE-4D9D-BFF3-057A448C8430}">
      <dgm:prSet/>
      <dgm:spPr/>
      <dgm:t>
        <a:bodyPr/>
        <a:lstStyle/>
        <a:p>
          <a:endParaRPr lang="en-GB"/>
        </a:p>
      </dgm:t>
    </dgm:pt>
    <dgm:pt modelId="{1EE96BF6-5481-48AE-BDF7-483C9C00406F}" type="sibTrans" cxnId="{9573E67D-96BE-4D9D-BFF3-057A448C8430}">
      <dgm:prSet/>
      <dgm:spPr/>
      <dgm:t>
        <a:bodyPr/>
        <a:lstStyle/>
        <a:p>
          <a:endParaRPr lang="en-GB"/>
        </a:p>
      </dgm:t>
    </dgm:pt>
    <dgm:pt modelId="{2458A1CE-FF52-4F45-8C24-C46642C007BA}">
      <dgm:prSet/>
      <dgm:spPr/>
      <dgm:t>
        <a:bodyPr/>
        <a:lstStyle/>
        <a:p>
          <a:r>
            <a:rPr lang="en-GB"/>
            <a:t>Dementia</a:t>
          </a:r>
        </a:p>
      </dgm:t>
    </dgm:pt>
    <dgm:pt modelId="{D4FC923B-2A8E-45FE-852A-ACB4DBF013A9}" type="parTrans" cxnId="{FC77DC4D-F6F6-4EC2-909F-97D7C146B9A8}">
      <dgm:prSet/>
      <dgm:spPr/>
      <dgm:t>
        <a:bodyPr/>
        <a:lstStyle/>
        <a:p>
          <a:endParaRPr lang="en-GB"/>
        </a:p>
      </dgm:t>
    </dgm:pt>
    <dgm:pt modelId="{8AC0573C-176E-47DA-838E-45A5420D7A07}" type="sibTrans" cxnId="{FC77DC4D-F6F6-4EC2-909F-97D7C146B9A8}">
      <dgm:prSet/>
      <dgm:spPr/>
      <dgm:t>
        <a:bodyPr/>
        <a:lstStyle/>
        <a:p>
          <a:endParaRPr lang="en-GB"/>
        </a:p>
      </dgm:t>
    </dgm:pt>
    <dgm:pt modelId="{C652684F-7855-4A89-AED3-3A852A1F6C3F}">
      <dgm:prSet/>
      <dgm:spPr/>
      <dgm:t>
        <a:bodyPr/>
        <a:lstStyle/>
        <a:p>
          <a:r>
            <a:rPr lang="en-GB"/>
            <a:t>Mobility needs</a:t>
          </a:r>
          <a:br>
            <a:rPr lang="en-GB"/>
          </a:br>
          <a:r>
            <a:rPr lang="en-GB"/>
            <a:t>Falls risk (Quince, 2023)</a:t>
          </a:r>
        </a:p>
      </dgm:t>
    </dgm:pt>
    <dgm:pt modelId="{712D9BEA-143E-483B-9063-3ED4796288D3}" type="parTrans" cxnId="{C7EDD790-019D-4AD6-B1AA-ABA1A9B2DC56}">
      <dgm:prSet/>
      <dgm:spPr/>
      <dgm:t>
        <a:bodyPr/>
        <a:lstStyle/>
        <a:p>
          <a:endParaRPr lang="en-GB"/>
        </a:p>
      </dgm:t>
    </dgm:pt>
    <dgm:pt modelId="{85AB1C82-1B3F-463D-A482-3045AC4D80C8}" type="sibTrans" cxnId="{C7EDD790-019D-4AD6-B1AA-ABA1A9B2DC56}">
      <dgm:prSet/>
      <dgm:spPr/>
      <dgm:t>
        <a:bodyPr/>
        <a:lstStyle/>
        <a:p>
          <a:endParaRPr lang="en-GB"/>
        </a:p>
      </dgm:t>
    </dgm:pt>
    <dgm:pt modelId="{81503682-37AD-48AB-BE48-594576BDB671}">
      <dgm:prSet/>
      <dgm:spPr/>
      <dgm:t>
        <a:bodyPr/>
        <a:lstStyle/>
        <a:p>
          <a:r>
            <a:rPr lang="en-GB"/>
            <a:t>Multiple long-term conditions</a:t>
          </a:r>
        </a:p>
      </dgm:t>
    </dgm:pt>
    <dgm:pt modelId="{81F3D419-7B01-43E7-86E9-01609C6F65DC}" type="parTrans" cxnId="{752728CB-A0F4-4E04-96A1-96CA2FF84673}">
      <dgm:prSet/>
      <dgm:spPr/>
      <dgm:t>
        <a:bodyPr/>
        <a:lstStyle/>
        <a:p>
          <a:endParaRPr lang="en-GB"/>
        </a:p>
      </dgm:t>
    </dgm:pt>
    <dgm:pt modelId="{50B57C60-A50E-4ED2-93E1-48C44E2AB4D2}" type="sibTrans" cxnId="{752728CB-A0F4-4E04-96A1-96CA2FF84673}">
      <dgm:prSet/>
      <dgm:spPr/>
      <dgm:t>
        <a:bodyPr/>
        <a:lstStyle/>
        <a:p>
          <a:endParaRPr lang="en-GB"/>
        </a:p>
      </dgm:t>
    </dgm:pt>
    <dgm:pt modelId="{89AD47CB-456D-4D7D-A87E-7B389F6C22CF}">
      <dgm:prSet/>
      <dgm:spPr/>
      <dgm:t>
        <a:bodyPr/>
        <a:lstStyle/>
        <a:p>
          <a:r>
            <a:rPr lang="en-GB"/>
            <a:t>End-of-life care.</a:t>
          </a:r>
        </a:p>
      </dgm:t>
    </dgm:pt>
    <dgm:pt modelId="{0A0EB226-A0D6-43C6-A387-10316AAA1EE7}" type="parTrans" cxnId="{BF6769D3-AD6B-4253-B62D-569CCD6500AF}">
      <dgm:prSet/>
      <dgm:spPr/>
      <dgm:t>
        <a:bodyPr/>
        <a:lstStyle/>
        <a:p>
          <a:endParaRPr lang="en-GB"/>
        </a:p>
      </dgm:t>
    </dgm:pt>
    <dgm:pt modelId="{7FEC8017-DFBF-4747-83B9-C4FE653E8ABF}" type="sibTrans" cxnId="{BF6769D3-AD6B-4253-B62D-569CCD6500AF}">
      <dgm:prSet/>
      <dgm:spPr/>
      <dgm:t>
        <a:bodyPr/>
        <a:lstStyle/>
        <a:p>
          <a:endParaRPr lang="en-GB"/>
        </a:p>
      </dgm:t>
    </dgm:pt>
    <dgm:pt modelId="{BCF1C18B-A3CA-473B-939C-E3E6BCCB0F8C}" type="pres">
      <dgm:prSet presAssocID="{E0016FB9-083D-48F9-86AD-20D766469A93}" presName="cycle" presStyleCnt="0">
        <dgm:presLayoutVars>
          <dgm:dir/>
          <dgm:resizeHandles val="exact"/>
        </dgm:presLayoutVars>
      </dgm:prSet>
      <dgm:spPr/>
    </dgm:pt>
    <dgm:pt modelId="{C8B4CB03-19B6-4B95-9980-695EFED974B7}" type="pres">
      <dgm:prSet presAssocID="{095C1DC3-BBF2-4975-A225-3F220C21E623}" presName="dummy" presStyleCnt="0"/>
      <dgm:spPr/>
    </dgm:pt>
    <dgm:pt modelId="{1661BC70-3852-464F-82BB-5670BECF1C2A}" type="pres">
      <dgm:prSet presAssocID="{095C1DC3-BBF2-4975-A225-3F220C21E623}" presName="node" presStyleLbl="revTx" presStyleIdx="0" presStyleCnt="5">
        <dgm:presLayoutVars>
          <dgm:bulletEnabled val="1"/>
        </dgm:presLayoutVars>
      </dgm:prSet>
      <dgm:spPr/>
    </dgm:pt>
    <dgm:pt modelId="{A6AA3535-415F-40E2-B391-A7989103BCE4}" type="pres">
      <dgm:prSet presAssocID="{1EE96BF6-5481-48AE-BDF7-483C9C00406F}" presName="sibTrans" presStyleLbl="node1" presStyleIdx="0" presStyleCnt="5" custScaleX="96110"/>
      <dgm:spPr/>
    </dgm:pt>
    <dgm:pt modelId="{A648F95D-B147-4A49-BE57-B67089B56E37}" type="pres">
      <dgm:prSet presAssocID="{2458A1CE-FF52-4F45-8C24-C46642C007BA}" presName="dummy" presStyleCnt="0"/>
      <dgm:spPr/>
    </dgm:pt>
    <dgm:pt modelId="{D92D15C1-6B9A-4320-B632-CEBF9E10B55C}" type="pres">
      <dgm:prSet presAssocID="{2458A1CE-FF52-4F45-8C24-C46642C007BA}" presName="node" presStyleLbl="revTx" presStyleIdx="1" presStyleCnt="5">
        <dgm:presLayoutVars>
          <dgm:bulletEnabled val="1"/>
        </dgm:presLayoutVars>
      </dgm:prSet>
      <dgm:spPr/>
    </dgm:pt>
    <dgm:pt modelId="{4BBCF0D5-B41F-4764-ABE5-B1BE28F4445C}" type="pres">
      <dgm:prSet presAssocID="{8AC0573C-176E-47DA-838E-45A5420D7A07}" presName="sibTrans" presStyleLbl="node1" presStyleIdx="1" presStyleCnt="5"/>
      <dgm:spPr/>
    </dgm:pt>
    <dgm:pt modelId="{98EA8081-9BBA-43E0-867B-ABEB3E3D62F4}" type="pres">
      <dgm:prSet presAssocID="{C652684F-7855-4A89-AED3-3A852A1F6C3F}" presName="dummy" presStyleCnt="0"/>
      <dgm:spPr/>
    </dgm:pt>
    <dgm:pt modelId="{7CCB5E00-8872-441C-BC94-361B44579E1E}" type="pres">
      <dgm:prSet presAssocID="{C652684F-7855-4A89-AED3-3A852A1F6C3F}" presName="node" presStyleLbl="revTx" presStyleIdx="2" presStyleCnt="5">
        <dgm:presLayoutVars>
          <dgm:bulletEnabled val="1"/>
        </dgm:presLayoutVars>
      </dgm:prSet>
      <dgm:spPr/>
    </dgm:pt>
    <dgm:pt modelId="{AE9A7C85-CC44-483C-85C1-747210506515}" type="pres">
      <dgm:prSet presAssocID="{85AB1C82-1B3F-463D-A482-3045AC4D80C8}" presName="sibTrans" presStyleLbl="node1" presStyleIdx="2" presStyleCnt="5"/>
      <dgm:spPr/>
    </dgm:pt>
    <dgm:pt modelId="{815079AD-2651-4DC6-8779-754AD81193F0}" type="pres">
      <dgm:prSet presAssocID="{81503682-37AD-48AB-BE48-594576BDB671}" presName="dummy" presStyleCnt="0"/>
      <dgm:spPr/>
    </dgm:pt>
    <dgm:pt modelId="{BC06BDBE-BD21-4755-AA22-A9ECAAF5BF02}" type="pres">
      <dgm:prSet presAssocID="{81503682-37AD-48AB-BE48-594576BDB671}" presName="node" presStyleLbl="revTx" presStyleIdx="3" presStyleCnt="5">
        <dgm:presLayoutVars>
          <dgm:bulletEnabled val="1"/>
        </dgm:presLayoutVars>
      </dgm:prSet>
      <dgm:spPr/>
    </dgm:pt>
    <dgm:pt modelId="{FD93302A-179F-40F5-8B38-23FC6B04A4B1}" type="pres">
      <dgm:prSet presAssocID="{50B57C60-A50E-4ED2-93E1-48C44E2AB4D2}" presName="sibTrans" presStyleLbl="node1" presStyleIdx="3" presStyleCnt="5"/>
      <dgm:spPr/>
    </dgm:pt>
    <dgm:pt modelId="{74C4E951-16BB-4BCC-976B-D6E539C06007}" type="pres">
      <dgm:prSet presAssocID="{89AD47CB-456D-4D7D-A87E-7B389F6C22CF}" presName="dummy" presStyleCnt="0"/>
      <dgm:spPr/>
    </dgm:pt>
    <dgm:pt modelId="{24C4FE05-B872-436D-BF99-1127D9630182}" type="pres">
      <dgm:prSet presAssocID="{89AD47CB-456D-4D7D-A87E-7B389F6C22CF}" presName="node" presStyleLbl="revTx" presStyleIdx="4" presStyleCnt="5">
        <dgm:presLayoutVars>
          <dgm:bulletEnabled val="1"/>
        </dgm:presLayoutVars>
      </dgm:prSet>
      <dgm:spPr/>
    </dgm:pt>
    <dgm:pt modelId="{6270980C-3920-4707-9988-3DC75AF2783E}" type="pres">
      <dgm:prSet presAssocID="{7FEC8017-DFBF-4747-83B9-C4FE653E8ABF}" presName="sibTrans" presStyleLbl="node1" presStyleIdx="4" presStyleCnt="5"/>
      <dgm:spPr/>
    </dgm:pt>
  </dgm:ptLst>
  <dgm:cxnLst>
    <dgm:cxn modelId="{BD7BBA05-6E8F-4F9E-92DB-AE1C9439AA04}" type="presOf" srcId="{2458A1CE-FF52-4F45-8C24-C46642C007BA}" destId="{D92D15C1-6B9A-4320-B632-CEBF9E10B55C}" srcOrd="0" destOrd="0" presId="urn:microsoft.com/office/officeart/2005/8/layout/cycle1"/>
    <dgm:cxn modelId="{C361BE63-8034-40C7-8931-872249595E95}" type="presOf" srcId="{1EE96BF6-5481-48AE-BDF7-483C9C00406F}" destId="{A6AA3535-415F-40E2-B391-A7989103BCE4}" srcOrd="0" destOrd="0" presId="urn:microsoft.com/office/officeart/2005/8/layout/cycle1"/>
    <dgm:cxn modelId="{FC77DC4D-F6F6-4EC2-909F-97D7C146B9A8}" srcId="{E0016FB9-083D-48F9-86AD-20D766469A93}" destId="{2458A1CE-FF52-4F45-8C24-C46642C007BA}" srcOrd="1" destOrd="0" parTransId="{D4FC923B-2A8E-45FE-852A-ACB4DBF013A9}" sibTransId="{8AC0573C-176E-47DA-838E-45A5420D7A07}"/>
    <dgm:cxn modelId="{87514754-7DCA-42B6-AB4B-CF1A7F3D3868}" type="presOf" srcId="{8AC0573C-176E-47DA-838E-45A5420D7A07}" destId="{4BBCF0D5-B41F-4764-ABE5-B1BE28F4445C}" srcOrd="0" destOrd="0" presId="urn:microsoft.com/office/officeart/2005/8/layout/cycle1"/>
    <dgm:cxn modelId="{9573E67D-96BE-4D9D-BFF3-057A448C8430}" srcId="{E0016FB9-083D-48F9-86AD-20D766469A93}" destId="{095C1DC3-BBF2-4975-A225-3F220C21E623}" srcOrd="0" destOrd="0" parTransId="{9CABDA75-6A4C-4062-9FE5-60C0C0B6CCE0}" sibTransId="{1EE96BF6-5481-48AE-BDF7-483C9C00406F}"/>
    <dgm:cxn modelId="{7ED50D8B-A8F5-4696-B96C-C3AEBCF04DF3}" type="presOf" srcId="{095C1DC3-BBF2-4975-A225-3F220C21E623}" destId="{1661BC70-3852-464F-82BB-5670BECF1C2A}" srcOrd="0" destOrd="0" presId="urn:microsoft.com/office/officeart/2005/8/layout/cycle1"/>
    <dgm:cxn modelId="{C7EDD790-019D-4AD6-B1AA-ABA1A9B2DC56}" srcId="{E0016FB9-083D-48F9-86AD-20D766469A93}" destId="{C652684F-7855-4A89-AED3-3A852A1F6C3F}" srcOrd="2" destOrd="0" parTransId="{712D9BEA-143E-483B-9063-3ED4796288D3}" sibTransId="{85AB1C82-1B3F-463D-A482-3045AC4D80C8}"/>
    <dgm:cxn modelId="{9E7F29AA-90FA-4254-BE95-1BCF0B0051EF}" type="presOf" srcId="{50B57C60-A50E-4ED2-93E1-48C44E2AB4D2}" destId="{FD93302A-179F-40F5-8B38-23FC6B04A4B1}" srcOrd="0" destOrd="0" presId="urn:microsoft.com/office/officeart/2005/8/layout/cycle1"/>
    <dgm:cxn modelId="{F3601EB3-0EAE-4BD4-B358-CE26B4EC8A8B}" type="presOf" srcId="{85AB1C82-1B3F-463D-A482-3045AC4D80C8}" destId="{AE9A7C85-CC44-483C-85C1-747210506515}" srcOrd="0" destOrd="0" presId="urn:microsoft.com/office/officeart/2005/8/layout/cycle1"/>
    <dgm:cxn modelId="{045699BD-FC1D-4042-AEDD-EE2572C616AC}" type="presOf" srcId="{E0016FB9-083D-48F9-86AD-20D766469A93}" destId="{BCF1C18B-A3CA-473B-939C-E3E6BCCB0F8C}" srcOrd="0" destOrd="0" presId="urn:microsoft.com/office/officeart/2005/8/layout/cycle1"/>
    <dgm:cxn modelId="{CAF8C1C5-86A2-4EC0-8173-9708595CB559}" type="presOf" srcId="{81503682-37AD-48AB-BE48-594576BDB671}" destId="{BC06BDBE-BD21-4755-AA22-A9ECAAF5BF02}" srcOrd="0" destOrd="0" presId="urn:microsoft.com/office/officeart/2005/8/layout/cycle1"/>
    <dgm:cxn modelId="{752728CB-A0F4-4E04-96A1-96CA2FF84673}" srcId="{E0016FB9-083D-48F9-86AD-20D766469A93}" destId="{81503682-37AD-48AB-BE48-594576BDB671}" srcOrd="3" destOrd="0" parTransId="{81F3D419-7B01-43E7-86E9-01609C6F65DC}" sibTransId="{50B57C60-A50E-4ED2-93E1-48C44E2AB4D2}"/>
    <dgm:cxn modelId="{860097CE-315C-42EA-91CB-B0F1A4441ADA}" type="presOf" srcId="{7FEC8017-DFBF-4747-83B9-C4FE653E8ABF}" destId="{6270980C-3920-4707-9988-3DC75AF2783E}" srcOrd="0" destOrd="0" presId="urn:microsoft.com/office/officeart/2005/8/layout/cycle1"/>
    <dgm:cxn modelId="{BF6769D3-AD6B-4253-B62D-569CCD6500AF}" srcId="{E0016FB9-083D-48F9-86AD-20D766469A93}" destId="{89AD47CB-456D-4D7D-A87E-7B389F6C22CF}" srcOrd="4" destOrd="0" parTransId="{0A0EB226-A0D6-43C6-A387-10316AAA1EE7}" sibTransId="{7FEC8017-DFBF-4747-83B9-C4FE653E8ABF}"/>
    <dgm:cxn modelId="{5C8B28D6-9CDF-494B-897F-B48902161745}" type="presOf" srcId="{89AD47CB-456D-4D7D-A87E-7B389F6C22CF}" destId="{24C4FE05-B872-436D-BF99-1127D9630182}" srcOrd="0" destOrd="0" presId="urn:microsoft.com/office/officeart/2005/8/layout/cycle1"/>
    <dgm:cxn modelId="{6B6CA3F5-6650-41BB-AA24-37889AD26150}" type="presOf" srcId="{C652684F-7855-4A89-AED3-3A852A1F6C3F}" destId="{7CCB5E00-8872-441C-BC94-361B44579E1E}" srcOrd="0" destOrd="0" presId="urn:microsoft.com/office/officeart/2005/8/layout/cycle1"/>
    <dgm:cxn modelId="{D01BD554-26EA-485D-81DC-83F1A18A6F0D}" type="presParOf" srcId="{BCF1C18B-A3CA-473B-939C-E3E6BCCB0F8C}" destId="{C8B4CB03-19B6-4B95-9980-695EFED974B7}" srcOrd="0" destOrd="0" presId="urn:microsoft.com/office/officeart/2005/8/layout/cycle1"/>
    <dgm:cxn modelId="{4F878424-B07C-4EEB-B95F-A9041AE03503}" type="presParOf" srcId="{BCF1C18B-A3CA-473B-939C-E3E6BCCB0F8C}" destId="{1661BC70-3852-464F-82BB-5670BECF1C2A}" srcOrd="1" destOrd="0" presId="urn:microsoft.com/office/officeart/2005/8/layout/cycle1"/>
    <dgm:cxn modelId="{3EA9F283-E3F2-4F75-86A6-A0D29AEA9E2C}" type="presParOf" srcId="{BCF1C18B-A3CA-473B-939C-E3E6BCCB0F8C}" destId="{A6AA3535-415F-40E2-B391-A7989103BCE4}" srcOrd="2" destOrd="0" presId="urn:microsoft.com/office/officeart/2005/8/layout/cycle1"/>
    <dgm:cxn modelId="{02580578-0971-4EA9-8FD7-CAB993850BB2}" type="presParOf" srcId="{BCF1C18B-A3CA-473B-939C-E3E6BCCB0F8C}" destId="{A648F95D-B147-4A49-BE57-B67089B56E37}" srcOrd="3" destOrd="0" presId="urn:microsoft.com/office/officeart/2005/8/layout/cycle1"/>
    <dgm:cxn modelId="{54D24F3F-9C39-4FFB-A8E3-A802E9DC19A3}" type="presParOf" srcId="{BCF1C18B-A3CA-473B-939C-E3E6BCCB0F8C}" destId="{D92D15C1-6B9A-4320-B632-CEBF9E10B55C}" srcOrd="4" destOrd="0" presId="urn:microsoft.com/office/officeart/2005/8/layout/cycle1"/>
    <dgm:cxn modelId="{94E9D091-C734-48E4-96DA-DCFA56EA1FDD}" type="presParOf" srcId="{BCF1C18B-A3CA-473B-939C-E3E6BCCB0F8C}" destId="{4BBCF0D5-B41F-4764-ABE5-B1BE28F4445C}" srcOrd="5" destOrd="0" presId="urn:microsoft.com/office/officeart/2005/8/layout/cycle1"/>
    <dgm:cxn modelId="{867A129A-51B2-428C-8E88-5294D902E4EF}" type="presParOf" srcId="{BCF1C18B-A3CA-473B-939C-E3E6BCCB0F8C}" destId="{98EA8081-9BBA-43E0-867B-ABEB3E3D62F4}" srcOrd="6" destOrd="0" presId="urn:microsoft.com/office/officeart/2005/8/layout/cycle1"/>
    <dgm:cxn modelId="{294807C1-AEE4-4B15-B9BE-4A389F12DD04}" type="presParOf" srcId="{BCF1C18B-A3CA-473B-939C-E3E6BCCB0F8C}" destId="{7CCB5E00-8872-441C-BC94-361B44579E1E}" srcOrd="7" destOrd="0" presId="urn:microsoft.com/office/officeart/2005/8/layout/cycle1"/>
    <dgm:cxn modelId="{C7465CD0-F314-4DB7-B958-01FED0B26D07}" type="presParOf" srcId="{BCF1C18B-A3CA-473B-939C-E3E6BCCB0F8C}" destId="{AE9A7C85-CC44-483C-85C1-747210506515}" srcOrd="8" destOrd="0" presId="urn:microsoft.com/office/officeart/2005/8/layout/cycle1"/>
    <dgm:cxn modelId="{1AE8C2AA-9346-4906-A085-DDCB9357C987}" type="presParOf" srcId="{BCF1C18B-A3CA-473B-939C-E3E6BCCB0F8C}" destId="{815079AD-2651-4DC6-8779-754AD81193F0}" srcOrd="9" destOrd="0" presId="urn:microsoft.com/office/officeart/2005/8/layout/cycle1"/>
    <dgm:cxn modelId="{671B8C0C-56C1-4906-8AD7-C044B31A78A9}" type="presParOf" srcId="{BCF1C18B-A3CA-473B-939C-E3E6BCCB0F8C}" destId="{BC06BDBE-BD21-4755-AA22-A9ECAAF5BF02}" srcOrd="10" destOrd="0" presId="urn:microsoft.com/office/officeart/2005/8/layout/cycle1"/>
    <dgm:cxn modelId="{AD7FE280-1FA1-486A-81C3-444F6901ED45}" type="presParOf" srcId="{BCF1C18B-A3CA-473B-939C-E3E6BCCB0F8C}" destId="{FD93302A-179F-40F5-8B38-23FC6B04A4B1}" srcOrd="11" destOrd="0" presId="urn:microsoft.com/office/officeart/2005/8/layout/cycle1"/>
    <dgm:cxn modelId="{44C12CF5-36CC-4DE6-93DC-266CFD5844E8}" type="presParOf" srcId="{BCF1C18B-A3CA-473B-939C-E3E6BCCB0F8C}" destId="{74C4E951-16BB-4BCC-976B-D6E539C06007}" srcOrd="12" destOrd="0" presId="urn:microsoft.com/office/officeart/2005/8/layout/cycle1"/>
    <dgm:cxn modelId="{F35BBE89-C53D-4A57-A09A-F114070B0B4F}" type="presParOf" srcId="{BCF1C18B-A3CA-473B-939C-E3E6BCCB0F8C}" destId="{24C4FE05-B872-436D-BF99-1127D9630182}" srcOrd="13" destOrd="0" presId="urn:microsoft.com/office/officeart/2005/8/layout/cycle1"/>
    <dgm:cxn modelId="{0475E788-AA14-4B2A-ABB9-FFBB2819873C}" type="presParOf" srcId="{BCF1C18B-A3CA-473B-939C-E3E6BCCB0F8C}" destId="{6270980C-3920-4707-9988-3DC75AF2783E}" srcOrd="14" destOrd="0" presId="urn:microsoft.com/office/officeart/2005/8/layout/cycle1"/>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34E44BF-3D17-41AE-9E4C-AA2C9B9F88DB}"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n-GB"/>
        </a:p>
      </dgm:t>
    </dgm:pt>
    <dgm:pt modelId="{6EDEF77C-3994-442C-A0BA-71797080EDB0}">
      <dgm:prSet custT="1"/>
      <dgm:spPr/>
      <dgm:t>
        <a:bodyPr/>
        <a:lstStyle/>
        <a:p>
          <a:r>
            <a:rPr lang="en-GB" sz="1200"/>
            <a:t>• 24-hour staff presence can reduce risks linked to falls, medication errors and self-neglect.</a:t>
          </a:r>
        </a:p>
      </dgm:t>
    </dgm:pt>
    <dgm:pt modelId="{1C9C803B-689F-4B1C-B36E-E3195DF812E3}" type="parTrans" cxnId="{6C2D008E-7C33-4A5B-B3AE-5B696A5A18E4}">
      <dgm:prSet/>
      <dgm:spPr/>
      <dgm:t>
        <a:bodyPr/>
        <a:lstStyle/>
        <a:p>
          <a:endParaRPr lang="en-GB"/>
        </a:p>
      </dgm:t>
    </dgm:pt>
    <dgm:pt modelId="{FCB29618-0026-477F-B872-62EAA0FDB281}" type="sibTrans" cxnId="{6C2D008E-7C33-4A5B-B3AE-5B696A5A18E4}">
      <dgm:prSet/>
      <dgm:spPr/>
      <dgm:t>
        <a:bodyPr/>
        <a:lstStyle/>
        <a:p>
          <a:endParaRPr lang="en-GB"/>
        </a:p>
      </dgm:t>
    </dgm:pt>
    <dgm:pt modelId="{9490B304-A3E9-42B5-A772-5FC410A9776D}">
      <dgm:prSet custT="1"/>
      <dgm:spPr/>
      <dgm:t>
        <a:bodyPr/>
        <a:lstStyle/>
        <a:p>
          <a:r>
            <a:rPr lang="en-GB" sz="1200"/>
            <a:t>• Meals, hydration and routines can support residents with frailty and cognitive impairment.</a:t>
          </a:r>
        </a:p>
      </dgm:t>
    </dgm:pt>
    <dgm:pt modelId="{9A2007DF-8892-4A0D-9E73-BE4FDFEE3398}" type="parTrans" cxnId="{4B96F53D-B6EC-487D-9835-DFC767AB90EC}">
      <dgm:prSet/>
      <dgm:spPr/>
      <dgm:t>
        <a:bodyPr/>
        <a:lstStyle/>
        <a:p>
          <a:endParaRPr lang="en-GB"/>
        </a:p>
      </dgm:t>
    </dgm:pt>
    <dgm:pt modelId="{6C179FAA-714E-47BA-8EBE-4814CDCEFDFD}" type="sibTrans" cxnId="{4B96F53D-B6EC-487D-9835-DFC767AB90EC}">
      <dgm:prSet/>
      <dgm:spPr/>
      <dgm:t>
        <a:bodyPr/>
        <a:lstStyle/>
        <a:p>
          <a:endParaRPr lang="en-GB"/>
        </a:p>
      </dgm:t>
    </dgm:pt>
    <dgm:pt modelId="{477E6A98-36AD-4456-B3CE-001D6CC1E165}">
      <dgm:prSet custT="1"/>
      <dgm:spPr/>
      <dgm:t>
        <a:bodyPr/>
        <a:lstStyle/>
        <a:p>
          <a:r>
            <a:rPr lang="en-GB" sz="1200"/>
            <a:t>• EHCH promotes proactive GP, pharmacist, therapy and community health input.</a:t>
          </a:r>
        </a:p>
      </dgm:t>
    </dgm:pt>
    <dgm:pt modelId="{18331C2D-088E-4E29-828A-67ECD646EA4A}" type="parTrans" cxnId="{D7262E73-B7F9-4874-97E1-439C5FDD4865}">
      <dgm:prSet/>
      <dgm:spPr/>
      <dgm:t>
        <a:bodyPr/>
        <a:lstStyle/>
        <a:p>
          <a:endParaRPr lang="en-GB"/>
        </a:p>
      </dgm:t>
    </dgm:pt>
    <dgm:pt modelId="{AB512263-E83D-425B-8995-CF97CE6F32A3}" type="sibTrans" cxnId="{D7262E73-B7F9-4874-97E1-439C5FDD4865}">
      <dgm:prSet/>
      <dgm:spPr/>
      <dgm:t>
        <a:bodyPr/>
        <a:lstStyle/>
        <a:p>
          <a:endParaRPr lang="en-GB"/>
        </a:p>
      </dgm:t>
    </dgm:pt>
    <dgm:pt modelId="{C5CCA00D-498A-4450-9AF1-96DCE35F7D28}">
      <dgm:prSet custT="1"/>
      <dgm:spPr/>
      <dgm:t>
        <a:bodyPr/>
        <a:lstStyle/>
        <a:p>
          <a:r>
            <a:rPr lang="en-GB" sz="1200"/>
            <a:t>• Families may experience reassurance when care is consistent and transparent (NHS England, 2023).</a:t>
          </a:r>
        </a:p>
      </dgm:t>
    </dgm:pt>
    <dgm:pt modelId="{D3D5B782-8B1D-4229-B86C-18CE609FD22B}" type="parTrans" cxnId="{F54056A8-1D0F-4F67-B1D1-76A27106BB57}">
      <dgm:prSet/>
      <dgm:spPr/>
      <dgm:t>
        <a:bodyPr/>
        <a:lstStyle/>
        <a:p>
          <a:endParaRPr lang="en-GB"/>
        </a:p>
      </dgm:t>
    </dgm:pt>
    <dgm:pt modelId="{328A21B1-4C95-4B50-B09F-8D6ABA94C25D}" type="sibTrans" cxnId="{F54056A8-1D0F-4F67-B1D1-76A27106BB57}">
      <dgm:prSet/>
      <dgm:spPr/>
      <dgm:t>
        <a:bodyPr/>
        <a:lstStyle/>
        <a:p>
          <a:endParaRPr lang="en-GB"/>
        </a:p>
      </dgm:t>
    </dgm:pt>
    <dgm:pt modelId="{5A67B1B4-859E-4CC2-A64E-0BBCD7DD9B33}" type="pres">
      <dgm:prSet presAssocID="{734E44BF-3D17-41AE-9E4C-AA2C9B9F88DB}" presName="Name0" presStyleCnt="0">
        <dgm:presLayoutVars>
          <dgm:dir/>
          <dgm:resizeHandles val="exact"/>
        </dgm:presLayoutVars>
      </dgm:prSet>
      <dgm:spPr/>
    </dgm:pt>
    <dgm:pt modelId="{70A58939-ADA9-4090-8B67-C56D77CB81A7}" type="pres">
      <dgm:prSet presAssocID="{734E44BF-3D17-41AE-9E4C-AA2C9B9F88DB}" presName="arrow" presStyleLbl="bgShp" presStyleIdx="0" presStyleCnt="1" custScaleX="93076" custScaleY="49932"/>
      <dgm:spPr/>
    </dgm:pt>
    <dgm:pt modelId="{F589CEC3-0EEB-443E-B5C0-1D5FFFC003B8}" type="pres">
      <dgm:prSet presAssocID="{734E44BF-3D17-41AE-9E4C-AA2C9B9F88DB}" presName="points" presStyleCnt="0"/>
      <dgm:spPr/>
    </dgm:pt>
    <dgm:pt modelId="{034FB730-F503-4E3B-8E39-B0950243A6FD}" type="pres">
      <dgm:prSet presAssocID="{6EDEF77C-3994-442C-A0BA-71797080EDB0}" presName="compositeA" presStyleCnt="0"/>
      <dgm:spPr/>
    </dgm:pt>
    <dgm:pt modelId="{04CB0070-7B9A-499D-A29A-40C2069A3C0E}" type="pres">
      <dgm:prSet presAssocID="{6EDEF77C-3994-442C-A0BA-71797080EDB0}" presName="textA" presStyleLbl="revTx" presStyleIdx="0" presStyleCnt="4">
        <dgm:presLayoutVars>
          <dgm:bulletEnabled val="1"/>
        </dgm:presLayoutVars>
      </dgm:prSet>
      <dgm:spPr/>
    </dgm:pt>
    <dgm:pt modelId="{86262EE4-5F45-4F15-9AC9-38DA2D4119EB}" type="pres">
      <dgm:prSet presAssocID="{6EDEF77C-3994-442C-A0BA-71797080EDB0}" presName="circleA" presStyleLbl="node1" presStyleIdx="0" presStyleCnt="4"/>
      <dgm:spPr/>
    </dgm:pt>
    <dgm:pt modelId="{08AFF18D-7F12-4BA2-9A7D-17E8B8EB4091}" type="pres">
      <dgm:prSet presAssocID="{6EDEF77C-3994-442C-A0BA-71797080EDB0}" presName="spaceA" presStyleCnt="0"/>
      <dgm:spPr/>
    </dgm:pt>
    <dgm:pt modelId="{5A49848C-E4AA-4FD1-81FD-CECD31E17206}" type="pres">
      <dgm:prSet presAssocID="{FCB29618-0026-477F-B872-62EAA0FDB281}" presName="space" presStyleCnt="0"/>
      <dgm:spPr/>
    </dgm:pt>
    <dgm:pt modelId="{20E5DD2D-9A49-4512-8180-EEF9ED0154AB}" type="pres">
      <dgm:prSet presAssocID="{9490B304-A3E9-42B5-A772-5FC410A9776D}" presName="compositeB" presStyleCnt="0"/>
      <dgm:spPr/>
    </dgm:pt>
    <dgm:pt modelId="{903B16F1-D6CD-46BC-9764-62DE3A508648}" type="pres">
      <dgm:prSet presAssocID="{9490B304-A3E9-42B5-A772-5FC410A9776D}" presName="textB" presStyleLbl="revTx" presStyleIdx="1" presStyleCnt="4">
        <dgm:presLayoutVars>
          <dgm:bulletEnabled val="1"/>
        </dgm:presLayoutVars>
      </dgm:prSet>
      <dgm:spPr/>
    </dgm:pt>
    <dgm:pt modelId="{20C4FA87-DAFC-4148-9860-7BC33C991C48}" type="pres">
      <dgm:prSet presAssocID="{9490B304-A3E9-42B5-A772-5FC410A9776D}" presName="circleB" presStyleLbl="node1" presStyleIdx="1" presStyleCnt="4"/>
      <dgm:spPr/>
    </dgm:pt>
    <dgm:pt modelId="{A4D93D0D-4DD2-450C-876D-E50AFB90BA46}" type="pres">
      <dgm:prSet presAssocID="{9490B304-A3E9-42B5-A772-5FC410A9776D}" presName="spaceB" presStyleCnt="0"/>
      <dgm:spPr/>
    </dgm:pt>
    <dgm:pt modelId="{45C2498D-E2DD-46CD-B4CF-FB23A576A7AD}" type="pres">
      <dgm:prSet presAssocID="{6C179FAA-714E-47BA-8EBE-4814CDCEFDFD}" presName="space" presStyleCnt="0"/>
      <dgm:spPr/>
    </dgm:pt>
    <dgm:pt modelId="{2BD0C9FC-BA1A-4C5E-9824-B9367C80EA52}" type="pres">
      <dgm:prSet presAssocID="{477E6A98-36AD-4456-B3CE-001D6CC1E165}" presName="compositeA" presStyleCnt="0"/>
      <dgm:spPr/>
    </dgm:pt>
    <dgm:pt modelId="{85B8FDE8-169B-4E4E-9395-505640873B48}" type="pres">
      <dgm:prSet presAssocID="{477E6A98-36AD-4456-B3CE-001D6CC1E165}" presName="textA" presStyleLbl="revTx" presStyleIdx="2" presStyleCnt="4">
        <dgm:presLayoutVars>
          <dgm:bulletEnabled val="1"/>
        </dgm:presLayoutVars>
      </dgm:prSet>
      <dgm:spPr/>
    </dgm:pt>
    <dgm:pt modelId="{8F3EB67C-8053-40FB-B689-2EAA4ED09695}" type="pres">
      <dgm:prSet presAssocID="{477E6A98-36AD-4456-B3CE-001D6CC1E165}" presName="circleA" presStyleLbl="node1" presStyleIdx="2" presStyleCnt="4"/>
      <dgm:spPr/>
    </dgm:pt>
    <dgm:pt modelId="{17F3AD8D-3EC3-4210-99E6-45814778E212}" type="pres">
      <dgm:prSet presAssocID="{477E6A98-36AD-4456-B3CE-001D6CC1E165}" presName="spaceA" presStyleCnt="0"/>
      <dgm:spPr/>
    </dgm:pt>
    <dgm:pt modelId="{A1D0E16A-FB6E-4315-820B-0616E787C064}" type="pres">
      <dgm:prSet presAssocID="{AB512263-E83D-425B-8995-CF97CE6F32A3}" presName="space" presStyleCnt="0"/>
      <dgm:spPr/>
    </dgm:pt>
    <dgm:pt modelId="{E2CFACE3-A7F3-4C99-B558-E07F560C10E6}" type="pres">
      <dgm:prSet presAssocID="{C5CCA00D-498A-4450-9AF1-96DCE35F7D28}" presName="compositeB" presStyleCnt="0"/>
      <dgm:spPr/>
    </dgm:pt>
    <dgm:pt modelId="{D40B1AAB-9D58-4C40-A4BF-A71C64789B6D}" type="pres">
      <dgm:prSet presAssocID="{C5CCA00D-498A-4450-9AF1-96DCE35F7D28}" presName="textB" presStyleLbl="revTx" presStyleIdx="3" presStyleCnt="4">
        <dgm:presLayoutVars>
          <dgm:bulletEnabled val="1"/>
        </dgm:presLayoutVars>
      </dgm:prSet>
      <dgm:spPr/>
    </dgm:pt>
    <dgm:pt modelId="{AF806DC2-337D-49E7-AF8A-B7E526BD402A}" type="pres">
      <dgm:prSet presAssocID="{C5CCA00D-498A-4450-9AF1-96DCE35F7D28}" presName="circleB" presStyleLbl="node1" presStyleIdx="3" presStyleCnt="4"/>
      <dgm:spPr/>
    </dgm:pt>
    <dgm:pt modelId="{F8F3D43E-EDBC-4633-8A88-7FA6C7BEAA7F}" type="pres">
      <dgm:prSet presAssocID="{C5CCA00D-498A-4450-9AF1-96DCE35F7D28}" presName="spaceB" presStyleCnt="0"/>
      <dgm:spPr/>
    </dgm:pt>
  </dgm:ptLst>
  <dgm:cxnLst>
    <dgm:cxn modelId="{4B96F53D-B6EC-487D-9835-DFC767AB90EC}" srcId="{734E44BF-3D17-41AE-9E4C-AA2C9B9F88DB}" destId="{9490B304-A3E9-42B5-A772-5FC410A9776D}" srcOrd="1" destOrd="0" parTransId="{9A2007DF-8892-4A0D-9E73-BE4FDFEE3398}" sibTransId="{6C179FAA-714E-47BA-8EBE-4814CDCEFDFD}"/>
    <dgm:cxn modelId="{D7262E73-B7F9-4874-97E1-439C5FDD4865}" srcId="{734E44BF-3D17-41AE-9E4C-AA2C9B9F88DB}" destId="{477E6A98-36AD-4456-B3CE-001D6CC1E165}" srcOrd="2" destOrd="0" parTransId="{18331C2D-088E-4E29-828A-67ECD646EA4A}" sibTransId="{AB512263-E83D-425B-8995-CF97CE6F32A3}"/>
    <dgm:cxn modelId="{6C2D008E-7C33-4A5B-B3AE-5B696A5A18E4}" srcId="{734E44BF-3D17-41AE-9E4C-AA2C9B9F88DB}" destId="{6EDEF77C-3994-442C-A0BA-71797080EDB0}" srcOrd="0" destOrd="0" parTransId="{1C9C803B-689F-4B1C-B36E-E3195DF812E3}" sibTransId="{FCB29618-0026-477F-B872-62EAA0FDB281}"/>
    <dgm:cxn modelId="{7A667791-E6E0-4609-93EB-2D798ECFE8E5}" type="presOf" srcId="{C5CCA00D-498A-4450-9AF1-96DCE35F7D28}" destId="{D40B1AAB-9D58-4C40-A4BF-A71C64789B6D}" srcOrd="0" destOrd="0" presId="urn:microsoft.com/office/officeart/2005/8/layout/hProcess11"/>
    <dgm:cxn modelId="{E6C14399-00C2-407D-8B68-06DD87532CEA}" type="presOf" srcId="{9490B304-A3E9-42B5-A772-5FC410A9776D}" destId="{903B16F1-D6CD-46BC-9764-62DE3A508648}" srcOrd="0" destOrd="0" presId="urn:microsoft.com/office/officeart/2005/8/layout/hProcess11"/>
    <dgm:cxn modelId="{F54056A8-1D0F-4F67-B1D1-76A27106BB57}" srcId="{734E44BF-3D17-41AE-9E4C-AA2C9B9F88DB}" destId="{C5CCA00D-498A-4450-9AF1-96DCE35F7D28}" srcOrd="3" destOrd="0" parTransId="{D3D5B782-8B1D-4229-B86C-18CE609FD22B}" sibTransId="{328A21B1-4C95-4B50-B09F-8D6ABA94C25D}"/>
    <dgm:cxn modelId="{534DE5DE-0C91-428E-BB4E-8042B879F7CC}" type="presOf" srcId="{477E6A98-36AD-4456-B3CE-001D6CC1E165}" destId="{85B8FDE8-169B-4E4E-9395-505640873B48}" srcOrd="0" destOrd="0" presId="urn:microsoft.com/office/officeart/2005/8/layout/hProcess11"/>
    <dgm:cxn modelId="{ADB2D0DF-FD2E-4B58-8686-3B406B81FF4D}" type="presOf" srcId="{734E44BF-3D17-41AE-9E4C-AA2C9B9F88DB}" destId="{5A67B1B4-859E-4CC2-A64E-0BBCD7DD9B33}" srcOrd="0" destOrd="0" presId="urn:microsoft.com/office/officeart/2005/8/layout/hProcess11"/>
    <dgm:cxn modelId="{45F7D7EC-D354-46B3-8711-6F7E80886616}" type="presOf" srcId="{6EDEF77C-3994-442C-A0BA-71797080EDB0}" destId="{04CB0070-7B9A-499D-A29A-40C2069A3C0E}" srcOrd="0" destOrd="0" presId="urn:microsoft.com/office/officeart/2005/8/layout/hProcess11"/>
    <dgm:cxn modelId="{FB9FB404-BA6C-4BF3-8D6A-69741756E5CC}" type="presParOf" srcId="{5A67B1B4-859E-4CC2-A64E-0BBCD7DD9B33}" destId="{70A58939-ADA9-4090-8B67-C56D77CB81A7}" srcOrd="0" destOrd="0" presId="urn:microsoft.com/office/officeart/2005/8/layout/hProcess11"/>
    <dgm:cxn modelId="{657CC579-3359-4E8A-B95F-2C70E305BF49}" type="presParOf" srcId="{5A67B1B4-859E-4CC2-A64E-0BBCD7DD9B33}" destId="{F589CEC3-0EEB-443E-B5C0-1D5FFFC003B8}" srcOrd="1" destOrd="0" presId="urn:microsoft.com/office/officeart/2005/8/layout/hProcess11"/>
    <dgm:cxn modelId="{C7BAE5D9-9B31-4D17-803A-878CFAFB7E42}" type="presParOf" srcId="{F589CEC3-0EEB-443E-B5C0-1D5FFFC003B8}" destId="{034FB730-F503-4E3B-8E39-B0950243A6FD}" srcOrd="0" destOrd="0" presId="urn:microsoft.com/office/officeart/2005/8/layout/hProcess11"/>
    <dgm:cxn modelId="{FC1B0745-A704-4888-9042-10165410FFAD}" type="presParOf" srcId="{034FB730-F503-4E3B-8E39-B0950243A6FD}" destId="{04CB0070-7B9A-499D-A29A-40C2069A3C0E}" srcOrd="0" destOrd="0" presId="urn:microsoft.com/office/officeart/2005/8/layout/hProcess11"/>
    <dgm:cxn modelId="{263AE504-4EDE-4D12-A7FB-C117B0BB2BB4}" type="presParOf" srcId="{034FB730-F503-4E3B-8E39-B0950243A6FD}" destId="{86262EE4-5F45-4F15-9AC9-38DA2D4119EB}" srcOrd="1" destOrd="0" presId="urn:microsoft.com/office/officeart/2005/8/layout/hProcess11"/>
    <dgm:cxn modelId="{64E11B54-5EDB-462D-B4DB-23E6C82FE2AE}" type="presParOf" srcId="{034FB730-F503-4E3B-8E39-B0950243A6FD}" destId="{08AFF18D-7F12-4BA2-9A7D-17E8B8EB4091}" srcOrd="2" destOrd="0" presId="urn:microsoft.com/office/officeart/2005/8/layout/hProcess11"/>
    <dgm:cxn modelId="{1429E47A-7CD1-4B4C-9948-F0F08267BA73}" type="presParOf" srcId="{F589CEC3-0EEB-443E-B5C0-1D5FFFC003B8}" destId="{5A49848C-E4AA-4FD1-81FD-CECD31E17206}" srcOrd="1" destOrd="0" presId="urn:microsoft.com/office/officeart/2005/8/layout/hProcess11"/>
    <dgm:cxn modelId="{39F36AFE-20F6-40CA-829D-ECD3B2DADAF2}" type="presParOf" srcId="{F589CEC3-0EEB-443E-B5C0-1D5FFFC003B8}" destId="{20E5DD2D-9A49-4512-8180-EEF9ED0154AB}" srcOrd="2" destOrd="0" presId="urn:microsoft.com/office/officeart/2005/8/layout/hProcess11"/>
    <dgm:cxn modelId="{35042678-4A48-4FE8-BE58-D57BE0656FD3}" type="presParOf" srcId="{20E5DD2D-9A49-4512-8180-EEF9ED0154AB}" destId="{903B16F1-D6CD-46BC-9764-62DE3A508648}" srcOrd="0" destOrd="0" presId="urn:microsoft.com/office/officeart/2005/8/layout/hProcess11"/>
    <dgm:cxn modelId="{DC0D4B58-9551-482A-B84C-E4B896DA904F}" type="presParOf" srcId="{20E5DD2D-9A49-4512-8180-EEF9ED0154AB}" destId="{20C4FA87-DAFC-4148-9860-7BC33C991C48}" srcOrd="1" destOrd="0" presId="urn:microsoft.com/office/officeart/2005/8/layout/hProcess11"/>
    <dgm:cxn modelId="{C8CE43B9-8BC2-4137-AA93-3BB7DC4DA752}" type="presParOf" srcId="{20E5DD2D-9A49-4512-8180-EEF9ED0154AB}" destId="{A4D93D0D-4DD2-450C-876D-E50AFB90BA46}" srcOrd="2" destOrd="0" presId="urn:microsoft.com/office/officeart/2005/8/layout/hProcess11"/>
    <dgm:cxn modelId="{5F5D0A9D-E101-4E81-9452-C822FB02E2E4}" type="presParOf" srcId="{F589CEC3-0EEB-443E-B5C0-1D5FFFC003B8}" destId="{45C2498D-E2DD-46CD-B4CF-FB23A576A7AD}" srcOrd="3" destOrd="0" presId="urn:microsoft.com/office/officeart/2005/8/layout/hProcess11"/>
    <dgm:cxn modelId="{ADC83396-147F-4C60-9DF9-6646DF4873AC}" type="presParOf" srcId="{F589CEC3-0EEB-443E-B5C0-1D5FFFC003B8}" destId="{2BD0C9FC-BA1A-4C5E-9824-B9367C80EA52}" srcOrd="4" destOrd="0" presId="urn:microsoft.com/office/officeart/2005/8/layout/hProcess11"/>
    <dgm:cxn modelId="{5764DBEC-8F35-44E4-A69E-8F3C8317C57B}" type="presParOf" srcId="{2BD0C9FC-BA1A-4C5E-9824-B9367C80EA52}" destId="{85B8FDE8-169B-4E4E-9395-505640873B48}" srcOrd="0" destOrd="0" presId="urn:microsoft.com/office/officeart/2005/8/layout/hProcess11"/>
    <dgm:cxn modelId="{DD9A05B1-8EF4-4DBC-BF6D-A62AAB00AC28}" type="presParOf" srcId="{2BD0C9FC-BA1A-4C5E-9824-B9367C80EA52}" destId="{8F3EB67C-8053-40FB-B689-2EAA4ED09695}" srcOrd="1" destOrd="0" presId="urn:microsoft.com/office/officeart/2005/8/layout/hProcess11"/>
    <dgm:cxn modelId="{224B6DBC-EBE5-4770-8CFC-8ECB29A0999F}" type="presParOf" srcId="{2BD0C9FC-BA1A-4C5E-9824-B9367C80EA52}" destId="{17F3AD8D-3EC3-4210-99E6-45814778E212}" srcOrd="2" destOrd="0" presId="urn:microsoft.com/office/officeart/2005/8/layout/hProcess11"/>
    <dgm:cxn modelId="{6A012548-10BB-400B-8D2F-4C758617D51E}" type="presParOf" srcId="{F589CEC3-0EEB-443E-B5C0-1D5FFFC003B8}" destId="{A1D0E16A-FB6E-4315-820B-0616E787C064}" srcOrd="5" destOrd="0" presId="urn:microsoft.com/office/officeart/2005/8/layout/hProcess11"/>
    <dgm:cxn modelId="{7E268B06-8621-47A2-8DD6-1106AD343F15}" type="presParOf" srcId="{F589CEC3-0EEB-443E-B5C0-1D5FFFC003B8}" destId="{E2CFACE3-A7F3-4C99-B558-E07F560C10E6}" srcOrd="6" destOrd="0" presId="urn:microsoft.com/office/officeart/2005/8/layout/hProcess11"/>
    <dgm:cxn modelId="{0255B748-8823-4065-AF5C-10F6747BC5FB}" type="presParOf" srcId="{E2CFACE3-A7F3-4C99-B558-E07F560C10E6}" destId="{D40B1AAB-9D58-4C40-A4BF-A71C64789B6D}" srcOrd="0" destOrd="0" presId="urn:microsoft.com/office/officeart/2005/8/layout/hProcess11"/>
    <dgm:cxn modelId="{6FE48180-B142-4A99-A4A7-68569C35E53F}" type="presParOf" srcId="{E2CFACE3-A7F3-4C99-B558-E07F560C10E6}" destId="{AF806DC2-337D-49E7-AF8A-B7E526BD402A}" srcOrd="1" destOrd="0" presId="urn:microsoft.com/office/officeart/2005/8/layout/hProcess11"/>
    <dgm:cxn modelId="{5CC8815C-9F9C-479E-88A1-6C2F5744E023}" type="presParOf" srcId="{E2CFACE3-A7F3-4C99-B558-E07F560C10E6}" destId="{F8F3D43E-EDBC-4633-8A88-7FA6C7BEAA7F}" srcOrd="2" destOrd="0" presId="urn:microsoft.com/office/officeart/2005/8/layout/hProcess1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FF66B8-0A75-4BEF-8587-52BDC0CDA63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E07B50E1-33B6-47F2-B08D-9E4A69323771}">
      <dgm:prSet/>
      <dgm:spPr/>
      <dgm:t>
        <a:bodyPr/>
        <a:lstStyle/>
        <a:p>
          <a:r>
            <a:rPr lang="en-GB"/>
            <a:t>• CQC reports continuing pressures on access and quality across adult social care.</a:t>
          </a:r>
        </a:p>
      </dgm:t>
    </dgm:pt>
    <dgm:pt modelId="{D245399E-7247-47CF-9532-250A5DBF2E16}" type="parTrans" cxnId="{61306B61-5034-444C-9C78-DF5A217C00EE}">
      <dgm:prSet/>
      <dgm:spPr/>
      <dgm:t>
        <a:bodyPr/>
        <a:lstStyle/>
        <a:p>
          <a:endParaRPr lang="en-GB"/>
        </a:p>
      </dgm:t>
    </dgm:pt>
    <dgm:pt modelId="{5C86B55C-4291-4591-A2B4-DB8C1E390F05}" type="sibTrans" cxnId="{61306B61-5034-444C-9C78-DF5A217C00EE}">
      <dgm:prSet/>
      <dgm:spPr/>
      <dgm:t>
        <a:bodyPr/>
        <a:lstStyle/>
        <a:p>
          <a:endParaRPr lang="en-GB"/>
        </a:p>
      </dgm:t>
    </dgm:pt>
    <dgm:pt modelId="{B15A454C-EF08-45A8-83C2-DA285721FBE0}">
      <dgm:prSet/>
      <dgm:spPr/>
      <dgm:t>
        <a:bodyPr/>
        <a:lstStyle/>
        <a:p>
          <a:r>
            <a:rPr lang="en-GB"/>
            <a:t>• Local authority-funded long-term care receipt among older people has fallen over the last 20 years.</a:t>
          </a:r>
        </a:p>
      </dgm:t>
    </dgm:pt>
    <dgm:pt modelId="{8222A3E4-81C4-4654-A064-13231AA0FD40}" type="parTrans" cxnId="{93F7D55F-C87C-49E8-ACE2-DF50496EC606}">
      <dgm:prSet/>
      <dgm:spPr/>
      <dgm:t>
        <a:bodyPr/>
        <a:lstStyle/>
        <a:p>
          <a:endParaRPr lang="en-GB"/>
        </a:p>
      </dgm:t>
    </dgm:pt>
    <dgm:pt modelId="{90C73E01-A0D5-44D6-8D28-592FB8CDC498}" type="sibTrans" cxnId="{93F7D55F-C87C-49E8-ACE2-DF50496EC606}">
      <dgm:prSet/>
      <dgm:spPr/>
      <dgm:t>
        <a:bodyPr/>
        <a:lstStyle/>
        <a:p>
          <a:endParaRPr lang="en-GB"/>
        </a:p>
      </dgm:t>
    </dgm:pt>
    <dgm:pt modelId="{7DC69B6B-658B-4DFB-BA33-F61D5678D15D}">
      <dgm:prSet/>
      <dgm:spPr/>
      <dgm:t>
        <a:bodyPr/>
        <a:lstStyle/>
        <a:p>
          <a:r>
            <a:rPr lang="en-GB"/>
            <a:t>• Rising costs and limited capacity affect choice, timing and placement quality.</a:t>
          </a:r>
        </a:p>
      </dgm:t>
    </dgm:pt>
    <dgm:pt modelId="{3C142AEF-4566-4D6F-A591-08ED0837843C}" type="parTrans" cxnId="{2DA57A9E-01AB-41C8-A576-CA7AFEC35B9D}">
      <dgm:prSet/>
      <dgm:spPr/>
      <dgm:t>
        <a:bodyPr/>
        <a:lstStyle/>
        <a:p>
          <a:endParaRPr lang="en-GB"/>
        </a:p>
      </dgm:t>
    </dgm:pt>
    <dgm:pt modelId="{9CFE9C45-A128-435C-B4E2-4E64B5295475}" type="sibTrans" cxnId="{2DA57A9E-01AB-41C8-A576-CA7AFEC35B9D}">
      <dgm:prSet/>
      <dgm:spPr/>
      <dgm:t>
        <a:bodyPr/>
        <a:lstStyle/>
        <a:p>
          <a:endParaRPr lang="en-GB"/>
        </a:p>
      </dgm:t>
    </dgm:pt>
    <dgm:pt modelId="{75A3E27E-497F-4178-9982-9F7F0412D888}">
      <dgm:prSet/>
      <dgm:spPr/>
      <dgm:t>
        <a:bodyPr/>
        <a:lstStyle/>
        <a:p>
          <a:r>
            <a:rPr lang="en-GB"/>
            <a:t>• Policy promises personalised care, but market conditions can create uneven experiences (CQC,2025).</a:t>
          </a:r>
        </a:p>
      </dgm:t>
    </dgm:pt>
    <dgm:pt modelId="{16149C63-C0BF-439B-9CC7-856F9CF5C411}" type="parTrans" cxnId="{47D1BF6E-0C38-4D67-85E7-42686AF486DA}">
      <dgm:prSet/>
      <dgm:spPr/>
      <dgm:t>
        <a:bodyPr/>
        <a:lstStyle/>
        <a:p>
          <a:endParaRPr lang="en-GB"/>
        </a:p>
      </dgm:t>
    </dgm:pt>
    <dgm:pt modelId="{2E0897D8-0529-4EB1-A32D-B09DA0A718F7}" type="sibTrans" cxnId="{47D1BF6E-0C38-4D67-85E7-42686AF486DA}">
      <dgm:prSet/>
      <dgm:spPr/>
      <dgm:t>
        <a:bodyPr/>
        <a:lstStyle/>
        <a:p>
          <a:endParaRPr lang="en-GB"/>
        </a:p>
      </dgm:t>
    </dgm:pt>
    <dgm:pt modelId="{DF90B4B1-3FD6-42B9-BADD-67FD12766709}" type="pres">
      <dgm:prSet presAssocID="{86FF66B8-0A75-4BEF-8587-52BDC0CDA630}" presName="Name0" presStyleCnt="0">
        <dgm:presLayoutVars>
          <dgm:chMax val="7"/>
          <dgm:dir/>
          <dgm:animLvl val="lvl"/>
          <dgm:resizeHandles val="exact"/>
        </dgm:presLayoutVars>
      </dgm:prSet>
      <dgm:spPr/>
    </dgm:pt>
    <dgm:pt modelId="{96A4B457-075E-486E-865C-057B0DE9A407}" type="pres">
      <dgm:prSet presAssocID="{E07B50E1-33B6-47F2-B08D-9E4A69323771}" presName="circle1" presStyleLbl="node1" presStyleIdx="0" presStyleCnt="4"/>
      <dgm:spPr/>
    </dgm:pt>
    <dgm:pt modelId="{4A11BB6F-4E1C-4BD5-B9E1-39954A269E56}" type="pres">
      <dgm:prSet presAssocID="{E07B50E1-33B6-47F2-B08D-9E4A69323771}" presName="space" presStyleCnt="0"/>
      <dgm:spPr/>
    </dgm:pt>
    <dgm:pt modelId="{E7C90FE3-3FF2-4A26-AD57-D7C06391C0C2}" type="pres">
      <dgm:prSet presAssocID="{E07B50E1-33B6-47F2-B08D-9E4A69323771}" presName="rect1" presStyleLbl="alignAcc1" presStyleIdx="0" presStyleCnt="4"/>
      <dgm:spPr/>
    </dgm:pt>
    <dgm:pt modelId="{5A53C1D4-8236-4B78-A6F2-95C603E4D945}" type="pres">
      <dgm:prSet presAssocID="{B15A454C-EF08-45A8-83C2-DA285721FBE0}" presName="vertSpace2" presStyleLbl="node1" presStyleIdx="0" presStyleCnt="4"/>
      <dgm:spPr/>
    </dgm:pt>
    <dgm:pt modelId="{6E0AD907-FA8F-4CFC-AA9F-6F1530A0B4FD}" type="pres">
      <dgm:prSet presAssocID="{B15A454C-EF08-45A8-83C2-DA285721FBE0}" presName="circle2" presStyleLbl="node1" presStyleIdx="1" presStyleCnt="4"/>
      <dgm:spPr/>
    </dgm:pt>
    <dgm:pt modelId="{45C48AE5-86FC-41C8-B7E8-B5A7E91ACDC6}" type="pres">
      <dgm:prSet presAssocID="{B15A454C-EF08-45A8-83C2-DA285721FBE0}" presName="rect2" presStyleLbl="alignAcc1" presStyleIdx="1" presStyleCnt="4"/>
      <dgm:spPr/>
    </dgm:pt>
    <dgm:pt modelId="{9E7700DB-D5DC-4549-8FF9-6DEEE311EA08}" type="pres">
      <dgm:prSet presAssocID="{7DC69B6B-658B-4DFB-BA33-F61D5678D15D}" presName="vertSpace3" presStyleLbl="node1" presStyleIdx="1" presStyleCnt="4"/>
      <dgm:spPr/>
    </dgm:pt>
    <dgm:pt modelId="{A79EA2B9-0EE3-4E9B-AE2A-082036E77EA5}" type="pres">
      <dgm:prSet presAssocID="{7DC69B6B-658B-4DFB-BA33-F61D5678D15D}" presName="circle3" presStyleLbl="node1" presStyleIdx="2" presStyleCnt="4"/>
      <dgm:spPr/>
    </dgm:pt>
    <dgm:pt modelId="{4703A9BC-319B-4512-8C66-A62AD9A97B7C}" type="pres">
      <dgm:prSet presAssocID="{7DC69B6B-658B-4DFB-BA33-F61D5678D15D}" presName="rect3" presStyleLbl="alignAcc1" presStyleIdx="2" presStyleCnt="4"/>
      <dgm:spPr/>
    </dgm:pt>
    <dgm:pt modelId="{1C1A26CF-542E-43E5-B7DE-C74CF33BA136}" type="pres">
      <dgm:prSet presAssocID="{75A3E27E-497F-4178-9982-9F7F0412D888}" presName="vertSpace4" presStyleLbl="node1" presStyleIdx="2" presStyleCnt="4"/>
      <dgm:spPr/>
    </dgm:pt>
    <dgm:pt modelId="{DA925999-72FF-4AED-A9BD-7E34C9271716}" type="pres">
      <dgm:prSet presAssocID="{75A3E27E-497F-4178-9982-9F7F0412D888}" presName="circle4" presStyleLbl="node1" presStyleIdx="3" presStyleCnt="4"/>
      <dgm:spPr/>
    </dgm:pt>
    <dgm:pt modelId="{522BFDB8-0B67-44A8-859F-EBE8585AB35D}" type="pres">
      <dgm:prSet presAssocID="{75A3E27E-497F-4178-9982-9F7F0412D888}" presName="rect4" presStyleLbl="alignAcc1" presStyleIdx="3" presStyleCnt="4"/>
      <dgm:spPr/>
    </dgm:pt>
    <dgm:pt modelId="{4A1A065B-DF81-43C0-95E7-1128C5187528}" type="pres">
      <dgm:prSet presAssocID="{E07B50E1-33B6-47F2-B08D-9E4A69323771}" presName="rect1ParTxNoCh" presStyleLbl="alignAcc1" presStyleIdx="3" presStyleCnt="4">
        <dgm:presLayoutVars>
          <dgm:chMax val="1"/>
          <dgm:bulletEnabled val="1"/>
        </dgm:presLayoutVars>
      </dgm:prSet>
      <dgm:spPr/>
    </dgm:pt>
    <dgm:pt modelId="{4050889F-687D-4F42-B0E5-6EB63BB85101}" type="pres">
      <dgm:prSet presAssocID="{B15A454C-EF08-45A8-83C2-DA285721FBE0}" presName="rect2ParTxNoCh" presStyleLbl="alignAcc1" presStyleIdx="3" presStyleCnt="4">
        <dgm:presLayoutVars>
          <dgm:chMax val="1"/>
          <dgm:bulletEnabled val="1"/>
        </dgm:presLayoutVars>
      </dgm:prSet>
      <dgm:spPr/>
    </dgm:pt>
    <dgm:pt modelId="{063C6DBF-11A1-428A-8A11-BFBD827E8B69}" type="pres">
      <dgm:prSet presAssocID="{7DC69B6B-658B-4DFB-BA33-F61D5678D15D}" presName="rect3ParTxNoCh" presStyleLbl="alignAcc1" presStyleIdx="3" presStyleCnt="4">
        <dgm:presLayoutVars>
          <dgm:chMax val="1"/>
          <dgm:bulletEnabled val="1"/>
        </dgm:presLayoutVars>
      </dgm:prSet>
      <dgm:spPr/>
    </dgm:pt>
    <dgm:pt modelId="{1B9037FF-3889-425A-BE99-E27E90125ACE}" type="pres">
      <dgm:prSet presAssocID="{75A3E27E-497F-4178-9982-9F7F0412D888}" presName="rect4ParTxNoCh" presStyleLbl="alignAcc1" presStyleIdx="3" presStyleCnt="4">
        <dgm:presLayoutVars>
          <dgm:chMax val="1"/>
          <dgm:bulletEnabled val="1"/>
        </dgm:presLayoutVars>
      </dgm:prSet>
      <dgm:spPr/>
    </dgm:pt>
  </dgm:ptLst>
  <dgm:cxnLst>
    <dgm:cxn modelId="{301E5F24-39B2-4ED8-85A3-84B45E39C6D5}" type="presOf" srcId="{86FF66B8-0A75-4BEF-8587-52BDC0CDA630}" destId="{DF90B4B1-3FD6-42B9-BADD-67FD12766709}" srcOrd="0" destOrd="0" presId="urn:microsoft.com/office/officeart/2005/8/layout/target3"/>
    <dgm:cxn modelId="{9A6EE92D-B8D0-4259-8DD5-409F3F86FF74}" type="presOf" srcId="{7DC69B6B-658B-4DFB-BA33-F61D5678D15D}" destId="{063C6DBF-11A1-428A-8A11-BFBD827E8B69}" srcOrd="1" destOrd="0" presId="urn:microsoft.com/office/officeart/2005/8/layout/target3"/>
    <dgm:cxn modelId="{93F7D55F-C87C-49E8-ACE2-DF50496EC606}" srcId="{86FF66B8-0A75-4BEF-8587-52BDC0CDA630}" destId="{B15A454C-EF08-45A8-83C2-DA285721FBE0}" srcOrd="1" destOrd="0" parTransId="{8222A3E4-81C4-4654-A064-13231AA0FD40}" sibTransId="{90C73E01-A0D5-44D6-8D28-592FB8CDC498}"/>
    <dgm:cxn modelId="{61306B61-5034-444C-9C78-DF5A217C00EE}" srcId="{86FF66B8-0A75-4BEF-8587-52BDC0CDA630}" destId="{E07B50E1-33B6-47F2-B08D-9E4A69323771}" srcOrd="0" destOrd="0" parTransId="{D245399E-7247-47CF-9532-250A5DBF2E16}" sibTransId="{5C86B55C-4291-4591-A2B4-DB8C1E390F05}"/>
    <dgm:cxn modelId="{755C8643-E4CB-4EBA-BF6F-A70B352C9888}" type="presOf" srcId="{E07B50E1-33B6-47F2-B08D-9E4A69323771}" destId="{E7C90FE3-3FF2-4A26-AD57-D7C06391C0C2}" srcOrd="0" destOrd="0" presId="urn:microsoft.com/office/officeart/2005/8/layout/target3"/>
    <dgm:cxn modelId="{47D1BF6E-0C38-4D67-85E7-42686AF486DA}" srcId="{86FF66B8-0A75-4BEF-8587-52BDC0CDA630}" destId="{75A3E27E-497F-4178-9982-9F7F0412D888}" srcOrd="3" destOrd="0" parTransId="{16149C63-C0BF-439B-9CC7-856F9CF5C411}" sibTransId="{2E0897D8-0529-4EB1-A32D-B09DA0A718F7}"/>
    <dgm:cxn modelId="{5412DE52-A85B-44BA-BD9D-FAE85BD46677}" type="presOf" srcId="{75A3E27E-497F-4178-9982-9F7F0412D888}" destId="{1B9037FF-3889-425A-BE99-E27E90125ACE}" srcOrd="1" destOrd="0" presId="urn:microsoft.com/office/officeart/2005/8/layout/target3"/>
    <dgm:cxn modelId="{D32BBB7D-FD52-4753-8115-BD4A6E2BF37E}" type="presOf" srcId="{7DC69B6B-658B-4DFB-BA33-F61D5678D15D}" destId="{4703A9BC-319B-4512-8C66-A62AD9A97B7C}" srcOrd="0" destOrd="0" presId="urn:microsoft.com/office/officeart/2005/8/layout/target3"/>
    <dgm:cxn modelId="{2DA57A9E-01AB-41C8-A576-CA7AFEC35B9D}" srcId="{86FF66B8-0A75-4BEF-8587-52BDC0CDA630}" destId="{7DC69B6B-658B-4DFB-BA33-F61D5678D15D}" srcOrd="2" destOrd="0" parTransId="{3C142AEF-4566-4D6F-A591-08ED0837843C}" sibTransId="{9CFE9C45-A128-435C-B4E2-4E64B5295475}"/>
    <dgm:cxn modelId="{8FF3C3DC-0CDA-4604-9F0C-FD0565CDC2EA}" type="presOf" srcId="{B15A454C-EF08-45A8-83C2-DA285721FBE0}" destId="{45C48AE5-86FC-41C8-B7E8-B5A7E91ACDC6}" srcOrd="0" destOrd="0" presId="urn:microsoft.com/office/officeart/2005/8/layout/target3"/>
    <dgm:cxn modelId="{3AE868E1-DCA6-427F-8D9B-521244ACD169}" type="presOf" srcId="{75A3E27E-497F-4178-9982-9F7F0412D888}" destId="{522BFDB8-0B67-44A8-859F-EBE8585AB35D}" srcOrd="0" destOrd="0" presId="urn:microsoft.com/office/officeart/2005/8/layout/target3"/>
    <dgm:cxn modelId="{66318DE3-B47D-411B-A8EF-664705830C16}" type="presOf" srcId="{E07B50E1-33B6-47F2-B08D-9E4A69323771}" destId="{4A1A065B-DF81-43C0-95E7-1128C5187528}" srcOrd="1" destOrd="0" presId="urn:microsoft.com/office/officeart/2005/8/layout/target3"/>
    <dgm:cxn modelId="{FA1A16F4-7375-4E03-9147-7FF15CB9DFB0}" type="presOf" srcId="{B15A454C-EF08-45A8-83C2-DA285721FBE0}" destId="{4050889F-687D-4F42-B0E5-6EB63BB85101}" srcOrd="1" destOrd="0" presId="urn:microsoft.com/office/officeart/2005/8/layout/target3"/>
    <dgm:cxn modelId="{0F25C3F2-E722-4A7F-82A5-320D94B4F5EE}" type="presParOf" srcId="{DF90B4B1-3FD6-42B9-BADD-67FD12766709}" destId="{96A4B457-075E-486E-865C-057B0DE9A407}" srcOrd="0" destOrd="0" presId="urn:microsoft.com/office/officeart/2005/8/layout/target3"/>
    <dgm:cxn modelId="{F7A4E709-02C7-4F7A-A502-0FBBB808E8DB}" type="presParOf" srcId="{DF90B4B1-3FD6-42B9-BADD-67FD12766709}" destId="{4A11BB6F-4E1C-4BD5-B9E1-39954A269E56}" srcOrd="1" destOrd="0" presId="urn:microsoft.com/office/officeart/2005/8/layout/target3"/>
    <dgm:cxn modelId="{49063EA0-AC13-4E7B-918E-57B35CC52D3F}" type="presParOf" srcId="{DF90B4B1-3FD6-42B9-BADD-67FD12766709}" destId="{E7C90FE3-3FF2-4A26-AD57-D7C06391C0C2}" srcOrd="2" destOrd="0" presId="urn:microsoft.com/office/officeart/2005/8/layout/target3"/>
    <dgm:cxn modelId="{5E9534DD-372F-4F73-8869-B20A5D614073}" type="presParOf" srcId="{DF90B4B1-3FD6-42B9-BADD-67FD12766709}" destId="{5A53C1D4-8236-4B78-A6F2-95C603E4D945}" srcOrd="3" destOrd="0" presId="urn:microsoft.com/office/officeart/2005/8/layout/target3"/>
    <dgm:cxn modelId="{AFDD1ECF-2FEA-4272-B84D-8194778EA6BE}" type="presParOf" srcId="{DF90B4B1-3FD6-42B9-BADD-67FD12766709}" destId="{6E0AD907-FA8F-4CFC-AA9F-6F1530A0B4FD}" srcOrd="4" destOrd="0" presId="urn:microsoft.com/office/officeart/2005/8/layout/target3"/>
    <dgm:cxn modelId="{83A1A2EB-EDC1-4009-A937-EC3B2475233E}" type="presParOf" srcId="{DF90B4B1-3FD6-42B9-BADD-67FD12766709}" destId="{45C48AE5-86FC-41C8-B7E8-B5A7E91ACDC6}" srcOrd="5" destOrd="0" presId="urn:microsoft.com/office/officeart/2005/8/layout/target3"/>
    <dgm:cxn modelId="{386A1234-4E23-4C31-8AAD-95376C144E41}" type="presParOf" srcId="{DF90B4B1-3FD6-42B9-BADD-67FD12766709}" destId="{9E7700DB-D5DC-4549-8FF9-6DEEE311EA08}" srcOrd="6" destOrd="0" presId="urn:microsoft.com/office/officeart/2005/8/layout/target3"/>
    <dgm:cxn modelId="{CCEE4155-BE57-49E6-ACD9-2F500967D80C}" type="presParOf" srcId="{DF90B4B1-3FD6-42B9-BADD-67FD12766709}" destId="{A79EA2B9-0EE3-4E9B-AE2A-082036E77EA5}" srcOrd="7" destOrd="0" presId="urn:microsoft.com/office/officeart/2005/8/layout/target3"/>
    <dgm:cxn modelId="{2C09E1A1-EBD4-4A93-A040-B2496235BC03}" type="presParOf" srcId="{DF90B4B1-3FD6-42B9-BADD-67FD12766709}" destId="{4703A9BC-319B-4512-8C66-A62AD9A97B7C}" srcOrd="8" destOrd="0" presId="urn:microsoft.com/office/officeart/2005/8/layout/target3"/>
    <dgm:cxn modelId="{8BC7CED4-DC7D-4EED-8137-EE08F632EB57}" type="presParOf" srcId="{DF90B4B1-3FD6-42B9-BADD-67FD12766709}" destId="{1C1A26CF-542E-43E5-B7DE-C74CF33BA136}" srcOrd="9" destOrd="0" presId="urn:microsoft.com/office/officeart/2005/8/layout/target3"/>
    <dgm:cxn modelId="{2CCEF0CF-417D-40C5-B57F-A43DAD2D2381}" type="presParOf" srcId="{DF90B4B1-3FD6-42B9-BADD-67FD12766709}" destId="{DA925999-72FF-4AED-A9BD-7E34C9271716}" srcOrd="10" destOrd="0" presId="urn:microsoft.com/office/officeart/2005/8/layout/target3"/>
    <dgm:cxn modelId="{5D0068FA-7C76-44C5-B444-AD287E922CB7}" type="presParOf" srcId="{DF90B4B1-3FD6-42B9-BADD-67FD12766709}" destId="{522BFDB8-0B67-44A8-859F-EBE8585AB35D}" srcOrd="11" destOrd="0" presId="urn:microsoft.com/office/officeart/2005/8/layout/target3"/>
    <dgm:cxn modelId="{58D84AF5-E070-4021-A619-A926185C1B52}" type="presParOf" srcId="{DF90B4B1-3FD6-42B9-BADD-67FD12766709}" destId="{4A1A065B-DF81-43C0-95E7-1128C5187528}" srcOrd="12" destOrd="0" presId="urn:microsoft.com/office/officeart/2005/8/layout/target3"/>
    <dgm:cxn modelId="{414978E6-D3EA-4E5E-ACF9-D8FEF1550D61}" type="presParOf" srcId="{DF90B4B1-3FD6-42B9-BADD-67FD12766709}" destId="{4050889F-687D-4F42-B0E5-6EB63BB85101}" srcOrd="13" destOrd="0" presId="urn:microsoft.com/office/officeart/2005/8/layout/target3"/>
    <dgm:cxn modelId="{5B79E004-F1F4-4F9F-884F-E625356F138F}" type="presParOf" srcId="{DF90B4B1-3FD6-42B9-BADD-67FD12766709}" destId="{063C6DBF-11A1-428A-8A11-BFBD827E8B69}" srcOrd="14" destOrd="0" presId="urn:microsoft.com/office/officeart/2005/8/layout/target3"/>
    <dgm:cxn modelId="{4C5D5D11-5132-4632-9008-30451480EBED}" type="presParOf" srcId="{DF90B4B1-3FD6-42B9-BADD-67FD12766709}" destId="{1B9037FF-3889-425A-BE99-E27E90125ACE}" srcOrd="15" destOrd="0" presId="urn:microsoft.com/office/officeart/2005/8/layout/targe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4DEA56-7314-4BF2-90B3-A63F9C9B8341}">
      <dsp:nvSpPr>
        <dsp:cNvPr id="0" name=""/>
        <dsp:cNvSpPr/>
      </dsp:nvSpPr>
      <dsp:spPr>
        <a:xfrm>
          <a:off x="1943156" y="1058380"/>
          <a:ext cx="1426740" cy="277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marL="0" lvl="0" indent="0" algn="r" defTabSz="622300">
            <a:lnSpc>
              <a:spcPct val="90000"/>
            </a:lnSpc>
            <a:spcBef>
              <a:spcPct val="0"/>
            </a:spcBef>
            <a:spcAft>
              <a:spcPct val="35000"/>
            </a:spcAft>
            <a:buNone/>
          </a:pPr>
          <a:r>
            <a:rPr lang="en-GB" sz="1400" kern="1200"/>
            <a:t>Accommodation</a:t>
          </a:r>
        </a:p>
      </dsp:txBody>
      <dsp:txXfrm>
        <a:off x="1943156" y="1058380"/>
        <a:ext cx="1426740" cy="277200"/>
      </dsp:txXfrm>
    </dsp:sp>
    <dsp:sp modelId="{F473F949-11D0-45D2-87A3-3DDC47338691}">
      <dsp:nvSpPr>
        <dsp:cNvPr id="0" name=""/>
        <dsp:cNvSpPr/>
      </dsp:nvSpPr>
      <dsp:spPr>
        <a:xfrm>
          <a:off x="3369897" y="1058380"/>
          <a:ext cx="285348" cy="2772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D07B570-F286-429B-BD44-C6AF37EC69E2}">
      <dsp:nvSpPr>
        <dsp:cNvPr id="0" name=""/>
        <dsp:cNvSpPr/>
      </dsp:nvSpPr>
      <dsp:spPr>
        <a:xfrm>
          <a:off x="1943156" y="1385980"/>
          <a:ext cx="1426740" cy="277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marL="0" lvl="0" indent="0" algn="r" defTabSz="622300">
            <a:lnSpc>
              <a:spcPct val="90000"/>
            </a:lnSpc>
            <a:spcBef>
              <a:spcPct val="0"/>
            </a:spcBef>
            <a:spcAft>
              <a:spcPct val="35000"/>
            </a:spcAft>
            <a:buNone/>
          </a:pPr>
          <a:r>
            <a:rPr lang="en-GB" sz="1400" kern="1200"/>
            <a:t>Personal care</a:t>
          </a:r>
        </a:p>
      </dsp:txBody>
      <dsp:txXfrm>
        <a:off x="1943156" y="1385980"/>
        <a:ext cx="1426740" cy="277200"/>
      </dsp:txXfrm>
    </dsp:sp>
    <dsp:sp modelId="{1B90B87A-9D69-4862-B985-D98509773F74}">
      <dsp:nvSpPr>
        <dsp:cNvPr id="0" name=""/>
        <dsp:cNvSpPr/>
      </dsp:nvSpPr>
      <dsp:spPr>
        <a:xfrm>
          <a:off x="3369897" y="1385980"/>
          <a:ext cx="285348" cy="2772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D601E2D-FE84-4C9B-B438-8DF4DC7B10D3}">
      <dsp:nvSpPr>
        <dsp:cNvPr id="0" name=""/>
        <dsp:cNvSpPr/>
      </dsp:nvSpPr>
      <dsp:spPr>
        <a:xfrm>
          <a:off x="1943156" y="1713580"/>
          <a:ext cx="1426740" cy="467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marL="0" lvl="0" indent="0" algn="r" defTabSz="622300">
            <a:lnSpc>
              <a:spcPct val="90000"/>
            </a:lnSpc>
            <a:spcBef>
              <a:spcPct val="0"/>
            </a:spcBef>
            <a:spcAft>
              <a:spcPct val="35000"/>
            </a:spcAft>
            <a:buNone/>
          </a:pPr>
          <a:r>
            <a:rPr lang="en-GB" sz="1400" kern="1200"/>
            <a:t>Meals and nutrition</a:t>
          </a:r>
        </a:p>
      </dsp:txBody>
      <dsp:txXfrm>
        <a:off x="1943156" y="1713580"/>
        <a:ext cx="1426740" cy="467775"/>
      </dsp:txXfrm>
    </dsp:sp>
    <dsp:sp modelId="{6B5494F9-F36E-454C-A779-AD89E543B8E5}">
      <dsp:nvSpPr>
        <dsp:cNvPr id="0" name=""/>
        <dsp:cNvSpPr/>
      </dsp:nvSpPr>
      <dsp:spPr>
        <a:xfrm>
          <a:off x="3369897" y="1713580"/>
          <a:ext cx="285348" cy="467775"/>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05C14F-3638-4321-B8AC-1A588813BDDB}">
      <dsp:nvSpPr>
        <dsp:cNvPr id="0" name=""/>
        <dsp:cNvSpPr/>
      </dsp:nvSpPr>
      <dsp:spPr>
        <a:xfrm>
          <a:off x="1943156" y="2231755"/>
          <a:ext cx="1426740" cy="277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marL="0" lvl="0" indent="0" algn="r" defTabSz="622300">
            <a:lnSpc>
              <a:spcPct val="90000"/>
            </a:lnSpc>
            <a:spcBef>
              <a:spcPct val="0"/>
            </a:spcBef>
            <a:spcAft>
              <a:spcPct val="35000"/>
            </a:spcAft>
            <a:buNone/>
          </a:pPr>
          <a:r>
            <a:rPr lang="en-GB" sz="1400" kern="1200"/>
            <a:t>Daily supervision</a:t>
          </a:r>
        </a:p>
      </dsp:txBody>
      <dsp:txXfrm>
        <a:off x="1943156" y="2231755"/>
        <a:ext cx="1426740" cy="277200"/>
      </dsp:txXfrm>
    </dsp:sp>
    <dsp:sp modelId="{73B7DC95-3222-4B4F-80EC-5402C188A290}">
      <dsp:nvSpPr>
        <dsp:cNvPr id="0" name=""/>
        <dsp:cNvSpPr/>
      </dsp:nvSpPr>
      <dsp:spPr>
        <a:xfrm>
          <a:off x="3369897" y="2231755"/>
          <a:ext cx="285348" cy="2772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8EB067-04CE-4DF1-9A0D-46CE8B48C065}">
      <dsp:nvSpPr>
        <dsp:cNvPr id="0" name=""/>
        <dsp:cNvSpPr/>
      </dsp:nvSpPr>
      <dsp:spPr>
        <a:xfrm>
          <a:off x="1943156" y="2559355"/>
          <a:ext cx="1426740" cy="277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marL="0" lvl="0" indent="0" algn="r" defTabSz="622300">
            <a:lnSpc>
              <a:spcPct val="90000"/>
            </a:lnSpc>
            <a:spcBef>
              <a:spcPct val="0"/>
            </a:spcBef>
            <a:spcAft>
              <a:spcPct val="35000"/>
            </a:spcAft>
            <a:buNone/>
          </a:pPr>
          <a:r>
            <a:rPr lang="en-GB" sz="1400" kern="1200"/>
            <a:t>Social support</a:t>
          </a:r>
        </a:p>
      </dsp:txBody>
      <dsp:txXfrm>
        <a:off x="1943156" y="2559355"/>
        <a:ext cx="1426740" cy="277200"/>
      </dsp:txXfrm>
    </dsp:sp>
    <dsp:sp modelId="{67014890-533F-4E82-8514-449F3586177F}">
      <dsp:nvSpPr>
        <dsp:cNvPr id="0" name=""/>
        <dsp:cNvSpPr/>
      </dsp:nvSpPr>
      <dsp:spPr>
        <a:xfrm>
          <a:off x="3369897" y="2559355"/>
          <a:ext cx="285348" cy="277200"/>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0C0AB0-E563-4E4C-A860-C8BFD9C0DFEC}">
      <dsp:nvSpPr>
        <dsp:cNvPr id="0" name=""/>
        <dsp:cNvSpPr/>
      </dsp:nvSpPr>
      <dsp:spPr>
        <a:xfrm>
          <a:off x="1943156" y="2886955"/>
          <a:ext cx="1426740" cy="467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marL="0" lvl="0" indent="0" algn="r" defTabSz="622300">
            <a:lnSpc>
              <a:spcPct val="90000"/>
            </a:lnSpc>
            <a:spcBef>
              <a:spcPct val="0"/>
            </a:spcBef>
            <a:spcAft>
              <a:spcPct val="35000"/>
            </a:spcAft>
            <a:buNone/>
          </a:pPr>
          <a:r>
            <a:rPr lang="en-GB" sz="1400" kern="1200"/>
            <a:t>Safeguarding (NHS,2023).</a:t>
          </a:r>
        </a:p>
      </dsp:txBody>
      <dsp:txXfrm>
        <a:off x="1943156" y="2886955"/>
        <a:ext cx="1426740" cy="467775"/>
      </dsp:txXfrm>
    </dsp:sp>
    <dsp:sp modelId="{7766B927-377A-455D-A703-3EC78FDB654F}">
      <dsp:nvSpPr>
        <dsp:cNvPr id="0" name=""/>
        <dsp:cNvSpPr/>
      </dsp:nvSpPr>
      <dsp:spPr>
        <a:xfrm>
          <a:off x="3369897" y="2886955"/>
          <a:ext cx="285348" cy="467775"/>
        </a:xfrm>
        <a:prstGeom prst="leftBrace">
          <a:avLst>
            <a:gd name="adj1" fmla="val 35000"/>
            <a:gd name="adj2" fmla="val 5000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61BC70-3852-464F-82BB-5670BECF1C2A}">
      <dsp:nvSpPr>
        <dsp:cNvPr id="0" name=""/>
        <dsp:cNvSpPr/>
      </dsp:nvSpPr>
      <dsp:spPr>
        <a:xfrm>
          <a:off x="3349236" y="22646"/>
          <a:ext cx="773887" cy="773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Frailty</a:t>
          </a:r>
        </a:p>
      </dsp:txBody>
      <dsp:txXfrm>
        <a:off x="3349236" y="22646"/>
        <a:ext cx="773887" cy="773887"/>
      </dsp:txXfrm>
    </dsp:sp>
    <dsp:sp modelId="{A6AA3535-415F-40E2-B391-A7989103BCE4}">
      <dsp:nvSpPr>
        <dsp:cNvPr id="0" name=""/>
        <dsp:cNvSpPr/>
      </dsp:nvSpPr>
      <dsp:spPr>
        <a:xfrm>
          <a:off x="1584255" y="140"/>
          <a:ext cx="2789838" cy="2902755"/>
        </a:xfrm>
        <a:prstGeom prst="circularArrow">
          <a:avLst>
            <a:gd name="adj1" fmla="val 5199"/>
            <a:gd name="adj2" fmla="val 335813"/>
            <a:gd name="adj3" fmla="val 21293650"/>
            <a:gd name="adj4" fmla="val 19765881"/>
            <a:gd name="adj5" fmla="val 606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2D15C1-6B9A-4320-B632-CEBF9E10B55C}">
      <dsp:nvSpPr>
        <dsp:cNvPr id="0" name=""/>
        <dsp:cNvSpPr/>
      </dsp:nvSpPr>
      <dsp:spPr>
        <a:xfrm>
          <a:off x="3817091" y="1462556"/>
          <a:ext cx="773887" cy="773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Dementia</a:t>
          </a:r>
        </a:p>
      </dsp:txBody>
      <dsp:txXfrm>
        <a:off x="3817091" y="1462556"/>
        <a:ext cx="773887" cy="773887"/>
      </dsp:txXfrm>
    </dsp:sp>
    <dsp:sp modelId="{4BBCF0D5-B41F-4764-ABE5-B1BE28F4445C}">
      <dsp:nvSpPr>
        <dsp:cNvPr id="0" name=""/>
        <dsp:cNvSpPr/>
      </dsp:nvSpPr>
      <dsp:spPr>
        <a:xfrm>
          <a:off x="1527796" y="140"/>
          <a:ext cx="2902755" cy="2902755"/>
        </a:xfrm>
        <a:prstGeom prst="circularArrow">
          <a:avLst>
            <a:gd name="adj1" fmla="val 5199"/>
            <a:gd name="adj2" fmla="val 335813"/>
            <a:gd name="adj3" fmla="val 4015121"/>
            <a:gd name="adj4" fmla="val 2253044"/>
            <a:gd name="adj5" fmla="val 606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CB5E00-8872-441C-BC94-361B44579E1E}">
      <dsp:nvSpPr>
        <dsp:cNvPr id="0" name=""/>
        <dsp:cNvSpPr/>
      </dsp:nvSpPr>
      <dsp:spPr>
        <a:xfrm>
          <a:off x="2592230" y="2352469"/>
          <a:ext cx="773887" cy="773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Mobility needs</a:t>
          </a:r>
          <a:br>
            <a:rPr lang="en-GB" sz="1000" kern="1200"/>
          </a:br>
          <a:r>
            <a:rPr lang="en-GB" sz="1000" kern="1200"/>
            <a:t>Falls risk (Quince, 2023)</a:t>
          </a:r>
        </a:p>
      </dsp:txBody>
      <dsp:txXfrm>
        <a:off x="2592230" y="2352469"/>
        <a:ext cx="773887" cy="773887"/>
      </dsp:txXfrm>
    </dsp:sp>
    <dsp:sp modelId="{AE9A7C85-CC44-483C-85C1-747210506515}">
      <dsp:nvSpPr>
        <dsp:cNvPr id="0" name=""/>
        <dsp:cNvSpPr/>
      </dsp:nvSpPr>
      <dsp:spPr>
        <a:xfrm>
          <a:off x="1527796" y="140"/>
          <a:ext cx="2902755" cy="2902755"/>
        </a:xfrm>
        <a:prstGeom prst="circularArrow">
          <a:avLst>
            <a:gd name="adj1" fmla="val 5199"/>
            <a:gd name="adj2" fmla="val 335813"/>
            <a:gd name="adj3" fmla="val 8211143"/>
            <a:gd name="adj4" fmla="val 6449066"/>
            <a:gd name="adj5" fmla="val 606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06BDBE-BD21-4755-AA22-A9ECAAF5BF02}">
      <dsp:nvSpPr>
        <dsp:cNvPr id="0" name=""/>
        <dsp:cNvSpPr/>
      </dsp:nvSpPr>
      <dsp:spPr>
        <a:xfrm>
          <a:off x="1367370" y="1462556"/>
          <a:ext cx="773887" cy="773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Multiple long-term conditions</a:t>
          </a:r>
        </a:p>
      </dsp:txBody>
      <dsp:txXfrm>
        <a:off x="1367370" y="1462556"/>
        <a:ext cx="773887" cy="773887"/>
      </dsp:txXfrm>
    </dsp:sp>
    <dsp:sp modelId="{FD93302A-179F-40F5-8B38-23FC6B04A4B1}">
      <dsp:nvSpPr>
        <dsp:cNvPr id="0" name=""/>
        <dsp:cNvSpPr/>
      </dsp:nvSpPr>
      <dsp:spPr>
        <a:xfrm>
          <a:off x="1527796" y="140"/>
          <a:ext cx="2902755" cy="2902755"/>
        </a:xfrm>
        <a:prstGeom prst="circularArrow">
          <a:avLst>
            <a:gd name="adj1" fmla="val 5199"/>
            <a:gd name="adj2" fmla="val 335813"/>
            <a:gd name="adj3" fmla="val 12298306"/>
            <a:gd name="adj4" fmla="val 10770537"/>
            <a:gd name="adj5" fmla="val 606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C4FE05-B872-436D-BF99-1127D9630182}">
      <dsp:nvSpPr>
        <dsp:cNvPr id="0" name=""/>
        <dsp:cNvSpPr/>
      </dsp:nvSpPr>
      <dsp:spPr>
        <a:xfrm>
          <a:off x="1835225" y="22646"/>
          <a:ext cx="773887" cy="773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End-of-life care.</a:t>
          </a:r>
        </a:p>
      </dsp:txBody>
      <dsp:txXfrm>
        <a:off x="1835225" y="22646"/>
        <a:ext cx="773887" cy="773887"/>
      </dsp:txXfrm>
    </dsp:sp>
    <dsp:sp modelId="{6270980C-3920-4707-9988-3DC75AF2783E}">
      <dsp:nvSpPr>
        <dsp:cNvPr id="0" name=""/>
        <dsp:cNvSpPr/>
      </dsp:nvSpPr>
      <dsp:spPr>
        <a:xfrm>
          <a:off x="1527796" y="140"/>
          <a:ext cx="2902755" cy="2902755"/>
        </a:xfrm>
        <a:prstGeom prst="circularArrow">
          <a:avLst>
            <a:gd name="adj1" fmla="val 5199"/>
            <a:gd name="adj2" fmla="val 335813"/>
            <a:gd name="adj3" fmla="val 16866108"/>
            <a:gd name="adj4" fmla="val 15198079"/>
            <a:gd name="adj5" fmla="val 606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A58939-ADA9-4090-8B67-C56D77CB81A7}">
      <dsp:nvSpPr>
        <dsp:cNvPr id="0" name=""/>
        <dsp:cNvSpPr/>
      </dsp:nvSpPr>
      <dsp:spPr>
        <a:xfrm>
          <a:off x="315192" y="1239911"/>
          <a:ext cx="5673912" cy="618901"/>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CB0070-7B9A-499D-A29A-40C2069A3C0E}">
      <dsp:nvSpPr>
        <dsp:cNvPr id="0" name=""/>
        <dsp:cNvSpPr/>
      </dsp:nvSpPr>
      <dsp:spPr>
        <a:xfrm>
          <a:off x="106894" y="0"/>
          <a:ext cx="1320700" cy="1239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marL="0" lvl="0" indent="0" algn="ctr" defTabSz="533400">
            <a:lnSpc>
              <a:spcPct val="90000"/>
            </a:lnSpc>
            <a:spcBef>
              <a:spcPct val="0"/>
            </a:spcBef>
            <a:spcAft>
              <a:spcPct val="35000"/>
            </a:spcAft>
            <a:buNone/>
          </a:pPr>
          <a:r>
            <a:rPr lang="en-GB" sz="1200" kern="1200"/>
            <a:t>• 24-hour staff presence can reduce risks linked to falls, medication errors and self-neglect.</a:t>
          </a:r>
        </a:p>
      </dsp:txBody>
      <dsp:txXfrm>
        <a:off x="106894" y="0"/>
        <a:ext cx="1320700" cy="1239489"/>
      </dsp:txXfrm>
    </dsp:sp>
    <dsp:sp modelId="{86262EE4-5F45-4F15-9AC9-38DA2D4119EB}">
      <dsp:nvSpPr>
        <dsp:cNvPr id="0" name=""/>
        <dsp:cNvSpPr/>
      </dsp:nvSpPr>
      <dsp:spPr>
        <a:xfrm>
          <a:off x="612308" y="1394425"/>
          <a:ext cx="309872" cy="30987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3B16F1-D6CD-46BC-9764-62DE3A508648}">
      <dsp:nvSpPr>
        <dsp:cNvPr id="0" name=""/>
        <dsp:cNvSpPr/>
      </dsp:nvSpPr>
      <dsp:spPr>
        <a:xfrm>
          <a:off x="1493630" y="1859234"/>
          <a:ext cx="1320700" cy="1239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GB" sz="1200" kern="1200"/>
            <a:t>• Meals, hydration and routines can support residents with frailty and cognitive impairment.</a:t>
          </a:r>
        </a:p>
      </dsp:txBody>
      <dsp:txXfrm>
        <a:off x="1493630" y="1859234"/>
        <a:ext cx="1320700" cy="1239489"/>
      </dsp:txXfrm>
    </dsp:sp>
    <dsp:sp modelId="{20C4FA87-DAFC-4148-9860-7BC33C991C48}">
      <dsp:nvSpPr>
        <dsp:cNvPr id="0" name=""/>
        <dsp:cNvSpPr/>
      </dsp:nvSpPr>
      <dsp:spPr>
        <a:xfrm>
          <a:off x="1999044" y="1394425"/>
          <a:ext cx="309872" cy="30987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B8FDE8-169B-4E4E-9395-505640873B48}">
      <dsp:nvSpPr>
        <dsp:cNvPr id="0" name=""/>
        <dsp:cNvSpPr/>
      </dsp:nvSpPr>
      <dsp:spPr>
        <a:xfrm>
          <a:off x="2880366" y="0"/>
          <a:ext cx="1320700" cy="1239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marL="0" lvl="0" indent="0" algn="ctr" defTabSz="533400">
            <a:lnSpc>
              <a:spcPct val="90000"/>
            </a:lnSpc>
            <a:spcBef>
              <a:spcPct val="0"/>
            </a:spcBef>
            <a:spcAft>
              <a:spcPct val="35000"/>
            </a:spcAft>
            <a:buNone/>
          </a:pPr>
          <a:r>
            <a:rPr lang="en-GB" sz="1200" kern="1200"/>
            <a:t>• EHCH promotes proactive GP, pharmacist, therapy and community health input.</a:t>
          </a:r>
        </a:p>
      </dsp:txBody>
      <dsp:txXfrm>
        <a:off x="2880366" y="0"/>
        <a:ext cx="1320700" cy="1239489"/>
      </dsp:txXfrm>
    </dsp:sp>
    <dsp:sp modelId="{8F3EB67C-8053-40FB-B689-2EAA4ED09695}">
      <dsp:nvSpPr>
        <dsp:cNvPr id="0" name=""/>
        <dsp:cNvSpPr/>
      </dsp:nvSpPr>
      <dsp:spPr>
        <a:xfrm>
          <a:off x="3385780" y="1394425"/>
          <a:ext cx="309872" cy="30987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0B1AAB-9D58-4C40-A4BF-A71C64789B6D}">
      <dsp:nvSpPr>
        <dsp:cNvPr id="0" name=""/>
        <dsp:cNvSpPr/>
      </dsp:nvSpPr>
      <dsp:spPr>
        <a:xfrm>
          <a:off x="4267102" y="1859234"/>
          <a:ext cx="1320700" cy="1239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GB" sz="1200" kern="1200"/>
            <a:t>• Families may experience reassurance when care is consistent and transparent (NHS England, 2023).</a:t>
          </a:r>
        </a:p>
      </dsp:txBody>
      <dsp:txXfrm>
        <a:off x="4267102" y="1859234"/>
        <a:ext cx="1320700" cy="1239489"/>
      </dsp:txXfrm>
    </dsp:sp>
    <dsp:sp modelId="{AF806DC2-337D-49E7-AF8A-B7E526BD402A}">
      <dsp:nvSpPr>
        <dsp:cNvPr id="0" name=""/>
        <dsp:cNvSpPr/>
      </dsp:nvSpPr>
      <dsp:spPr>
        <a:xfrm>
          <a:off x="4772516" y="1394425"/>
          <a:ext cx="309872" cy="30987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A4B457-075E-486E-865C-057B0DE9A407}">
      <dsp:nvSpPr>
        <dsp:cNvPr id="0" name=""/>
        <dsp:cNvSpPr/>
      </dsp:nvSpPr>
      <dsp:spPr>
        <a:xfrm>
          <a:off x="0" y="0"/>
          <a:ext cx="3941821" cy="3941821"/>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C90FE3-3FF2-4A26-AD57-D7C06391C0C2}">
      <dsp:nvSpPr>
        <dsp:cNvPr id="0" name=""/>
        <dsp:cNvSpPr/>
      </dsp:nvSpPr>
      <dsp:spPr>
        <a:xfrm>
          <a:off x="1970910" y="0"/>
          <a:ext cx="4612609" cy="39418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 CQC reports continuing pressures on access and quality across adult social care.</a:t>
          </a:r>
        </a:p>
      </dsp:txBody>
      <dsp:txXfrm>
        <a:off x="1970910" y="0"/>
        <a:ext cx="4612609" cy="837637"/>
      </dsp:txXfrm>
    </dsp:sp>
    <dsp:sp modelId="{6E0AD907-FA8F-4CFC-AA9F-6F1530A0B4FD}">
      <dsp:nvSpPr>
        <dsp:cNvPr id="0" name=""/>
        <dsp:cNvSpPr/>
      </dsp:nvSpPr>
      <dsp:spPr>
        <a:xfrm>
          <a:off x="517364" y="837637"/>
          <a:ext cx="2907093" cy="2907093"/>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C48AE5-86FC-41C8-B7E8-B5A7E91ACDC6}">
      <dsp:nvSpPr>
        <dsp:cNvPr id="0" name=""/>
        <dsp:cNvSpPr/>
      </dsp:nvSpPr>
      <dsp:spPr>
        <a:xfrm>
          <a:off x="1970910" y="837637"/>
          <a:ext cx="4612609" cy="290709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 Local authority-funded long-term care receipt among older people has fallen over the last 20 years.</a:t>
          </a:r>
        </a:p>
      </dsp:txBody>
      <dsp:txXfrm>
        <a:off x="1970910" y="837637"/>
        <a:ext cx="4612609" cy="837637"/>
      </dsp:txXfrm>
    </dsp:sp>
    <dsp:sp modelId="{A79EA2B9-0EE3-4E9B-AE2A-082036E77EA5}">
      <dsp:nvSpPr>
        <dsp:cNvPr id="0" name=""/>
        <dsp:cNvSpPr/>
      </dsp:nvSpPr>
      <dsp:spPr>
        <a:xfrm>
          <a:off x="1034728" y="1675274"/>
          <a:ext cx="1872365" cy="1872365"/>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03A9BC-319B-4512-8C66-A62AD9A97B7C}">
      <dsp:nvSpPr>
        <dsp:cNvPr id="0" name=""/>
        <dsp:cNvSpPr/>
      </dsp:nvSpPr>
      <dsp:spPr>
        <a:xfrm>
          <a:off x="1970910" y="1675274"/>
          <a:ext cx="4612609" cy="1872365"/>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 Rising costs and limited capacity affect choice, timing and placement quality.</a:t>
          </a:r>
        </a:p>
      </dsp:txBody>
      <dsp:txXfrm>
        <a:off x="1970910" y="1675274"/>
        <a:ext cx="4612609" cy="837637"/>
      </dsp:txXfrm>
    </dsp:sp>
    <dsp:sp modelId="{DA925999-72FF-4AED-A9BD-7E34C9271716}">
      <dsp:nvSpPr>
        <dsp:cNvPr id="0" name=""/>
        <dsp:cNvSpPr/>
      </dsp:nvSpPr>
      <dsp:spPr>
        <a:xfrm>
          <a:off x="1552092" y="2512911"/>
          <a:ext cx="837637" cy="837637"/>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2BFDB8-0B67-44A8-859F-EBE8585AB35D}">
      <dsp:nvSpPr>
        <dsp:cNvPr id="0" name=""/>
        <dsp:cNvSpPr/>
      </dsp:nvSpPr>
      <dsp:spPr>
        <a:xfrm>
          <a:off x="1970910" y="2512911"/>
          <a:ext cx="4612609" cy="83763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 Policy promises personalised care, but market conditions can create uneven experiences (CQC,2025).</a:t>
          </a:r>
        </a:p>
      </dsp:txBody>
      <dsp:txXfrm>
        <a:off x="1970910" y="2512911"/>
        <a:ext cx="4612609" cy="837637"/>
      </dsp:txXfrm>
    </dsp:sp>
  </dsp:spTree>
</dsp:drawing>
</file>

<file path=ppt/diagrams/layout1.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BED3D2-2487-4F6A-9698-64078ACB0D74}" type="datetimeFigureOut">
              <a:t>7/2/2026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1FD976-FAC6-4060-9C97-4FBA22854014}" type="slidenum">
              <a:t>‹#›</a:t>
            </a:fld>
            <a:endParaRPr lang="en-US"/>
          </a:p>
        </p:txBody>
      </p:sp>
    </p:spTree>
    <p:extLst>
      <p:ext uri="{BB962C8B-B14F-4D97-AF65-F5344CB8AC3E}">
        <p14:creationId xmlns:p14="http://schemas.microsoft.com/office/powerpoint/2010/main" val="2591365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presentation argues that residential care homes are necessary within the UK care system, particularly where older people have complex health, mobility, dementia or safeguarding needs. However, the value of residential care depends on whether it supports independence, dignity, identity and meaningful relationships. The assessment will therefore move beyond description and critically evaluate whether residential homes deliver empowering care in practice. This directly reflects the module guidance, which asks for evaluation of care, theory, policy, technology, case studies and recommendations.</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UK population is ageing. House of Commons Library analysis, drawing on ONS projections, reported around 12.7 million people aged 65 and over in 2022, about 19% of the UK population, and projected this could reach 22.1 million, or 27%, by 2072. The ONS 2024-based projection also expects the number of people of pensionable age to rise by around 1.8 million between mid-2024 and mid-2034. These trends matter because residential care homes are increasingly supporting older adults with frailty, dementia, long-term conditions and end-of-life needs. The implication is that demand is rising at the same time as social care faces workforce and funding pressures.</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Older people’s care needs are multidimensional. Physical support may include mobility, nutrition, medication and personal care. Psychological needs include anxiety, depression, dementia support and emotional security. Social needs include friendship, family contact and a sense of belonging. Spiritual and identity needs relate to dignity, values, culture and continuity of self. NICE </a:t>
            </a:r>
            <a:r>
              <a:rPr err="1"/>
              <a:t>emphasises</a:t>
            </a:r>
            <a:r>
              <a:t> that older people with multiple long-term conditions should be involved in assessments and care planning, and that plans should reflect strengths, needs and preferences. A care home that meets only task-based physical needs may therefore be safe but not empowering.</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Activity Theory, associated with Havighurst, suggests that continued participation, relationships and purposeful activity support wellbeing in later life. In care homes, this supports activity programmes, social dining, community involvement and resident-led routines. Continuity Theory, associated with Atchley, argues that older people adapt better when they maintain familiar routines, values and identity. This is important because entering a care home can disrupt home, community and role identity. Theories are useful, but they must be applied critically: not every resident can or wants to be constantly active, and continuity may be difficult when staffing pressures or institutional routines dominate.</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Care Act 2014 creates a legal emphasis on wellbeing, prevention, assessment and </a:t>
            </a:r>
            <a:r>
              <a:rPr err="1"/>
              <a:t>personalisation</a:t>
            </a:r>
            <a:r>
              <a:t>. Government statutory guidance explains that wellbeing is central to the Act. The Equality Act 2010 bans unjustified age discrimination in services and public functions, making equal access to care a legal issue rather than an optional aspiration. The Human Rights Act 1998 protects dignity, autonomy, privacy and family life. NHS England’s Enhanced Health in Care Homes model, developed from the NHS Long Term Plan, aims to move care homes away from reactive care towards proactive, </a:t>
            </a:r>
            <a:r>
              <a:rPr err="1"/>
              <a:t>personalised</a:t>
            </a:r>
            <a:r>
              <a:t> and multidisciplinary support. Critically, good laws do not guarantee good outcomes unless funding, staffing and accountability are adequate.</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Older people may receive support from GPs, district nurses, domiciliary care, day services, extra-care housing, residential care, nursing care and hospice services. Residential care may be chosen because of frailty, falls risk, dementia, carer breakdown, social isolation or safeguarding concerns. This makes care homes a vital safety net. However, the pathway into care is not always based purely on preference. Where community services are unavailable or unpaid carers are exhausted, residential admission may occur because of system pressure. This creates a tension between choice, need and resource availability.</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Residential care homes provide accommodation, personal care, meals, supervision, social support and help with daily living. They differ from nursing homes because they do not necessarily provide continuous registered nursing care, although residents may still have substantial health needs. Care homes can offer safety and companionship, but they can also become institutional if routines are staff-led rather than resident-led. The key evaluative question is whether the home enables older people to live well, or merely manages risk and dependency.</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A core strength of residential care homes is the availability of continuous support. This can be crucial for residents with falls risk, dementia, medication needs, poor nutrition or vulnerability to self-neglect. The Enhanced Health in Care Homes framework recognises that residents often need proactive, multidisciplinary care rather than fragmented, reactive responses. Residential care can also support families by reducing carer strain and providing reassurance. The critical point is that safety should not become overprotection: safeguarding must be balanced with dignity, proportional risk-taking and resident choice.</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Residential care can address loneliness by providing regular contact, communal meals, group activities and peer relationships. This links strongly to Activity Theory: wellbeing is supported when residents have purposeful opportunities to engage. Age UK reports that nearly a million older people in the UK are often lonely, so social support is a serious health and wellbeing issue. However, social activity must be meaningful and personalised. A generic bingo session does not automatically equal empowerment. Good care homes ask what matters to each resident and support personal interests, faith, culture, family relationships and ordinary life.</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A key limitation of residential care is potential loss of autonomy. Residents may move from a private home into a shared setting with routines determined by staffing, meal times and medication rounds. This can weaken identity and continuity, particularly when personal histories are not understood. Continuity Theory highlights why familiar routines, possessions, roles and relationships matter. Care homes should therefore support residents to make everyday decisions, </a:t>
            </a:r>
            <a:r>
              <a:rPr err="1"/>
              <a:t>personalise</a:t>
            </a:r>
            <a:r>
              <a:t> rooms, maintain family and community contact, and continue meaningful routines. The risk is that residential care becomes efficient but impersonal.</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Residential care quality is variable. CQC’s State of Care highlights continuing concerns across adult social care, including access pressures and inequalities. The proportion of older people receiving local authority-funded long-term care has fallen over two decades, according to CQC’s 2024/25 report. This means eligibility and funding pressures can shape who receives care and when. Self-funders and local authority-funded residents may experience different choices, while providers face rising costs. This is why evaluation must consider not only what care homes aim to do, but the economic and regulatory conditions that shape practice.</a:t>
            </a: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Skills for Care reports that adult social care is a large and economically significant sector, but the workforce faces ongoing sustainability challenges. CQC also notes that vacancy rates in adult social care remain much higher than the wider job market. In residential care homes, staffing shortages can reduce continuity, limit activities, increase stress and make care more task-focused. Training is also crucial for dementia, communication, safeguarding, end-of-life care and culturally sensitive practice. Therefore, workforce development is not an operational detail; it is central to dignity, safety and empowerment.</a:t>
            </a: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Care homes increasingly use electronic care records, falls detection, sensor monitoring, telehealth, medication systems and dementia-support technologies. Government has funded wider roll-out of some falls-prevention technologies in social care settings, including systems that alert carers to possible medical issues. Digital care records can also improve information-sharing and risk assessment. Research on digital fall-prevention technologies for people living with dementia or mild cognitive impairment suggests potential benefits but also evidence gaps. The key benefit is earlier response and better coordination; the danger is adopting technology as a cost-saving substitute for relationships.</a:t>
            </a: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Technology in care homes creates ethical questions around privacy, consent, data protection and surveillance. Monitoring may increase safety, but it can also feel intrusive, particularly for people with dementia or reduced capacity. Digital exclusion is another risk. Age UK warned in 2025 that 2.4 million older people had limited internet use, showing that technology access and confidence cannot be assumed. Technology should therefore be co-designed, accessible and explained clearly to residents and families. The ethical test is whether it expands choice and dignity, rather than merely making care cheaper or easier to monitor.</a:t>
            </a: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Eden Alternative challenges institutional long-term care by focusing on the “three plagues” of loneliness, helplessness and boredom. Its emphasis on relationships, spontaneity, plants, animals, children and meaningful involvement links directly to Activity Theory and person-</a:t>
            </a:r>
            <a:r>
              <a:rPr err="1"/>
              <a:t>centred</a:t>
            </a:r>
            <a:r>
              <a:t> care. The strength of the model is that it reframes residents as people with lives, preferences and agency, not passive recipients of care. The limitation is implementation: culture change requires leadership, staff training, resources and regulatory flexibility. Without these, the model risks becoming a slogan rather than a lived experience.</a:t>
            </a:r>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Hogeweyk in the Netherlands is widely discussed as an alternative to institutional dementia care. The model creates a village-like environment where residents live in small households and everyday life is designed to feel normal, while support is available discreetly. This reflects Continuity Theory because it tries to preserve familiar roles, routines and identity. It also raises ethical debates about risk, autonomy and truthfulness in dementia care. The model is not easy to copy because it is expensive and context-dependent, but it offers principles that UK care homes can adapt: household living, meaningful routines, environmental design and dignity.</a:t>
            </a: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recommendations are: first, improve staffing levels, pay, retention and dementia training; second, strengthen personalised care planning using Activity and Continuity Theory; third, embed the Enhanced Health in Care Homes model consistently; fourth, invest in technology only where it supports dignity and staff capacity; fifth, develop community links so care homes are not isolated institutions. Barriers include funding pressures, workforce shortages, variable leadership and digital exclusion. In conclusion, residential care homes can provide safety, companionship and specialist support, but they only empower older people when they protect rights, identity and meaningful life, not merely manage dependency.</a:t>
            </a: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BC33C6-D0C3-A2B8-7312-0087306461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47BCA9-307E-7396-9660-F8FD8461FC69}"/>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2B800838-D9FB-D41E-BFED-E714AD3C0BF0}"/>
              </a:ext>
            </a:extLst>
          </p:cNvPr>
          <p:cNvSpPr>
            <a:spLocks noGrp="1"/>
          </p:cNvSpPr>
          <p:nvPr>
            <p:ph type="body" sz="quarter" idx="3"/>
          </p:nvPr>
        </p:nvSpPr>
        <p:spPr/>
        <p:txBody>
          <a:bodyPr/>
          <a:lstStyle/>
          <a:p>
            <a:endParaRPr/>
          </a:p>
        </p:txBody>
      </p:sp>
      <p:sp>
        <p:nvSpPr>
          <p:cNvPr id="4" name="Slide Number Placeholder 3">
            <a:extLst>
              <a:ext uri="{FF2B5EF4-FFF2-40B4-BE49-F238E27FC236}">
                <a16:creationId xmlns:a16="http://schemas.microsoft.com/office/drawing/2014/main" id="{D7EFDDB6-8EAA-2A9B-C0AE-A9D1CFBDBFDE}"/>
              </a:ext>
            </a:extLst>
          </p:cNvPr>
          <p:cNvSpPr>
            <a:spLocks noGrp="1"/>
          </p:cNvSpPr>
          <p:nvPr>
            <p:ph type="sldNum" sz="quarter" idx="5"/>
          </p:nvPr>
        </p:nvSpPr>
        <p:spPr/>
      </p:sp>
    </p:spTree>
    <p:extLst>
      <p:ext uri="{BB962C8B-B14F-4D97-AF65-F5344CB8AC3E}">
        <p14:creationId xmlns:p14="http://schemas.microsoft.com/office/powerpoint/2010/main" val="19708798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chart" Target="../charts/char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diagramColors" Target="../diagrams/colors2.xml"/><Relationship Id="rId3" Type="http://schemas.openxmlformats.org/officeDocument/2006/relationships/slideLayout" Target="../slideLayouts/slideLayout7.xml"/><Relationship Id="rId7" Type="http://schemas.openxmlformats.org/officeDocument/2006/relationships/diagramQuickStyle" Target="../diagrams/quickStyle1.xml"/><Relationship Id="rId12" Type="http://schemas.openxmlformats.org/officeDocument/2006/relationships/diagramQuickStyle" Target="../diagrams/quickStyle2.xml"/><Relationship Id="rId17" Type="http://schemas.openxmlformats.org/officeDocument/2006/relationships/image" Target="../media/image3.png"/><Relationship Id="rId2" Type="http://schemas.openxmlformats.org/officeDocument/2006/relationships/audio" Target="../media/media8.m4a"/><Relationship Id="rId16" Type="http://schemas.openxmlformats.org/officeDocument/2006/relationships/image" Target="../media/image8.jpeg"/><Relationship Id="rId1" Type="http://schemas.microsoft.com/office/2007/relationships/media" Target="../media/media8.m4a"/><Relationship Id="rId6" Type="http://schemas.openxmlformats.org/officeDocument/2006/relationships/diagramLayout" Target="../diagrams/layout1.xml"/><Relationship Id="rId11" Type="http://schemas.openxmlformats.org/officeDocument/2006/relationships/diagramLayout" Target="../diagrams/layout2.xml"/><Relationship Id="rId5" Type="http://schemas.openxmlformats.org/officeDocument/2006/relationships/diagramData" Target="../diagrams/data1.xml"/><Relationship Id="rId15" Type="http://schemas.openxmlformats.org/officeDocument/2006/relationships/image" Target="../media/image7.jpeg"/><Relationship Id="rId10" Type="http://schemas.openxmlformats.org/officeDocument/2006/relationships/diagramData" Target="../diagrams/data2.xml"/><Relationship Id="rId4" Type="http://schemas.openxmlformats.org/officeDocument/2006/relationships/notesSlide" Target="../notesSlides/notesSlide8.xml"/><Relationship Id="rId9" Type="http://schemas.microsoft.com/office/2007/relationships/diagramDrawing" Target="../diagrams/drawing1.xml"/><Relationship Id="rId14" Type="http://schemas.microsoft.com/office/2007/relationships/diagramDrawing" Target="../diagrams/drawing2.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7.xml"/><Relationship Id="rId7" Type="http://schemas.openxmlformats.org/officeDocument/2006/relationships/diagramQuickStyle" Target="../diagrams/quickStyle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3.xml"/><Relationship Id="rId11" Type="http://schemas.openxmlformats.org/officeDocument/2006/relationships/image" Target="../media/image3.png"/><Relationship Id="rId5" Type="http://schemas.openxmlformats.org/officeDocument/2006/relationships/diagramData" Target="../diagrams/data3.xml"/><Relationship Id="rId10" Type="http://schemas.openxmlformats.org/officeDocument/2006/relationships/image" Target="../media/image9.png"/><Relationship Id="rId4" Type="http://schemas.openxmlformats.org/officeDocument/2006/relationships/notesSlide" Target="../notesSlides/notesSlide9.xml"/><Relationship Id="rId9" Type="http://schemas.microsoft.com/office/2007/relationships/diagramDrawing" Target="../diagrams/drawing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8.jpeg"/><Relationship Id="rId5" Type="http://schemas.openxmlformats.org/officeDocument/2006/relationships/image" Target="../media/image10.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3.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7.xml"/><Relationship Id="rId7" Type="http://schemas.openxmlformats.org/officeDocument/2006/relationships/diagramQuickStyle" Target="../diagrams/quickStyle4.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3.png"/><Relationship Id="rId4" Type="http://schemas.openxmlformats.org/officeDocument/2006/relationships/notesSlide" Target="../notesSlides/notesSlide12.xml"/><Relationship Id="rId9" Type="http://schemas.microsoft.com/office/2007/relationships/diagramDrawing" Target="../diagrams/drawing4.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3.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3.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3.png"/><Relationship Id="rId5" Type="http://schemas.openxmlformats.org/officeDocument/2006/relationships/image" Target="../media/image13.jpe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18.m4a"/><Relationship Id="rId1" Type="http://schemas.openxmlformats.org/officeDocument/2006/relationships/audio" Target="NULL" TargetMode="External"/><Relationship Id="rId5" Type="http://schemas.openxmlformats.org/officeDocument/2006/relationships/image" Target="../media/image3.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hyperlink" Target="https://www.caresourcer.com/caresupport/understanding-care/advantages-of-residential-caresidential"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emag.medicalexpo.com/worlds-first-dementia-village-hogeweyk-inspires-many"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hyperlink" Target="https://edenalt.org/our-framework/" TargetMode="External"/><Relationship Id="rId4" Type="http://schemas.openxmlformats.org/officeDocument/2006/relationships/hyperlink" Target="https://edenalt.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0" y="0"/>
            <a:ext cx="12191695" cy="6858000"/>
          </a:xfrm>
          <a:prstGeom prst="rect">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0" y="5303520"/>
            <a:ext cx="12191695" cy="1554480"/>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9692640" y="640080"/>
            <a:ext cx="1188720" cy="1188720"/>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Oval 6"/>
          <p:cNvSpPr/>
          <p:nvPr/>
        </p:nvSpPr>
        <p:spPr>
          <a:xfrm>
            <a:off x="10607040" y="1600200"/>
            <a:ext cx="731520" cy="731520"/>
          </a:xfrm>
          <a:prstGeom prst="ellipse">
            <a:avLst/>
          </a:prstGeom>
          <a:solidFill>
            <a:srgbClr val="FFB7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8869680" y="1920240"/>
            <a:ext cx="502920" cy="502920"/>
          </a:xfrm>
          <a:prstGeom prst="ellipse">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296091" y="205377"/>
            <a:ext cx="11778342" cy="1261884"/>
          </a:xfrm>
          <a:prstGeom prst="rect">
            <a:avLst/>
          </a:prstGeom>
          <a:noFill/>
        </p:spPr>
        <p:txBody>
          <a:bodyPr wrap="square">
            <a:spAutoFit/>
          </a:bodyPr>
          <a:lstStyle/>
          <a:p>
            <a:r>
              <a:rPr sz="3800" b="1">
                <a:solidFill>
                  <a:srgbClr val="FFFFFF"/>
                </a:solidFill>
                <a:latin typeface="Aptos"/>
              </a:rPr>
              <a:t>Evaluating the Care and Support Needs of Older People</a:t>
            </a:r>
          </a:p>
        </p:txBody>
      </p:sp>
      <p:sp>
        <p:nvSpPr>
          <p:cNvPr id="10" name="TextBox 9"/>
          <p:cNvSpPr txBox="1"/>
          <p:nvPr/>
        </p:nvSpPr>
        <p:spPr>
          <a:xfrm>
            <a:off x="103922" y="1828074"/>
            <a:ext cx="7457426" cy="461665"/>
          </a:xfrm>
          <a:prstGeom prst="rect">
            <a:avLst/>
          </a:prstGeom>
          <a:noFill/>
        </p:spPr>
        <p:txBody>
          <a:bodyPr wrap="none" lIns="91440" tIns="45720" rIns="91440" bIns="45720" anchor="t">
            <a:spAutoFit/>
          </a:bodyPr>
          <a:lstStyle/>
          <a:p>
            <a:r>
              <a:rPr sz="2400" b="0">
                <a:solidFill>
                  <a:srgbClr val="E8F4FC"/>
                </a:solidFill>
                <a:latin typeface="Aptos"/>
              </a:rPr>
              <a:t>A critical evaluation of residential care homes in the UK</a:t>
            </a:r>
          </a:p>
        </p:txBody>
      </p:sp>
      <p:sp>
        <p:nvSpPr>
          <p:cNvPr id="11" name="TextBox 10"/>
          <p:cNvSpPr txBox="1"/>
          <p:nvPr/>
        </p:nvSpPr>
        <p:spPr>
          <a:xfrm>
            <a:off x="777240" y="5504688"/>
            <a:ext cx="4665188" cy="369332"/>
          </a:xfrm>
          <a:prstGeom prst="rect">
            <a:avLst/>
          </a:prstGeom>
          <a:noFill/>
        </p:spPr>
        <p:txBody>
          <a:bodyPr wrap="none" lIns="91440" tIns="45720" rIns="91440" bIns="45720" anchor="t">
            <a:spAutoFit/>
          </a:bodyPr>
          <a:lstStyle/>
          <a:p>
            <a:r>
              <a:rPr sz="1800" b="1">
                <a:solidFill>
                  <a:srgbClr val="FFFFFF"/>
                </a:solidFill>
                <a:latin typeface="Aptos"/>
              </a:rPr>
              <a:t>BMHP6027 – Empowering the Older Person </a:t>
            </a:r>
          </a:p>
        </p:txBody>
      </p:sp>
      <p:sp>
        <p:nvSpPr>
          <p:cNvPr id="12" name="TextBox 11">
            <a:extLst>
              <a:ext uri="{FF2B5EF4-FFF2-40B4-BE49-F238E27FC236}">
                <a16:creationId xmlns:a16="http://schemas.microsoft.com/office/drawing/2014/main" id="{A69C80C5-84A9-00AC-16A3-190AE159510D}"/>
              </a:ext>
            </a:extLst>
          </p:cNvPr>
          <p:cNvSpPr txBox="1"/>
          <p:nvPr/>
        </p:nvSpPr>
        <p:spPr>
          <a:xfrm>
            <a:off x="1148075" y="3402222"/>
            <a:ext cx="91846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ea typeface="Calibri"/>
                <a:cs typeface="Calibri"/>
              </a:rPr>
              <a:t>Student name : Aasma Amjid</a:t>
            </a:r>
          </a:p>
          <a:p>
            <a:r>
              <a:rPr lang="en-US">
                <a:solidFill>
                  <a:schemeClr val="bg1"/>
                </a:solidFill>
                <a:ea typeface="Calibri"/>
                <a:cs typeface="Calibri"/>
              </a:rPr>
              <a:t>Student ID: 2322971</a:t>
            </a:r>
          </a:p>
          <a:p>
            <a:r>
              <a:rPr lang="en-US">
                <a:solidFill>
                  <a:schemeClr val="bg1"/>
                </a:solidFill>
                <a:ea typeface="Calibri"/>
                <a:cs typeface="Calibri"/>
              </a:rPr>
              <a:t>Module : Empowering the older person</a:t>
            </a:r>
          </a:p>
          <a:p>
            <a:r>
              <a:rPr lang="en-US">
                <a:solidFill>
                  <a:schemeClr val="bg1"/>
                </a:solidFill>
                <a:ea typeface="Calibri"/>
                <a:cs typeface="Calibri"/>
              </a:rPr>
              <a:t>Module code: BMHP6027</a:t>
            </a:r>
          </a:p>
          <a:p>
            <a:r>
              <a:rPr lang="en-US">
                <a:solidFill>
                  <a:schemeClr val="bg1"/>
                </a:solidFill>
                <a:ea typeface="Calibri"/>
                <a:cs typeface="Calibri"/>
              </a:rPr>
              <a:t>Lecturer: Kennedy  </a:t>
            </a:r>
            <a:r>
              <a:rPr lang="en-US" err="1">
                <a:solidFill>
                  <a:schemeClr val="bg1"/>
                </a:solidFill>
                <a:ea typeface="Calibri"/>
                <a:cs typeface="Calibri"/>
              </a:rPr>
              <a:t>Obohwemu</a:t>
            </a:r>
            <a:endParaRPr lang="en-US">
              <a:solidFill>
                <a:schemeClr val="bg1"/>
              </a:solidFill>
              <a:ea typeface="Calibri"/>
              <a:cs typeface="Calibri"/>
            </a:endParaRPr>
          </a:p>
        </p:txBody>
      </p:sp>
      <p:pic>
        <p:nvPicPr>
          <p:cNvPr id="15" name="Picture 14" descr="A close up of a beach&#10;&#10;AI-generated content may be incorrect.">
            <a:extLst>
              <a:ext uri="{FF2B5EF4-FFF2-40B4-BE49-F238E27FC236}">
                <a16:creationId xmlns:a16="http://schemas.microsoft.com/office/drawing/2014/main" id="{87BE480E-44C5-C6CE-8BE2-67523B554E02}"/>
              </a:ext>
            </a:extLst>
          </p:cNvPr>
          <p:cNvPicPr>
            <a:picLocks noChangeAspect="1"/>
          </p:cNvPicPr>
          <p:nvPr/>
        </p:nvPicPr>
        <p:blipFill>
          <a:blip r:embed="rId5"/>
          <a:stretch>
            <a:fillRect/>
          </a:stretch>
        </p:blipFill>
        <p:spPr>
          <a:xfrm>
            <a:off x="7774214" y="1582056"/>
            <a:ext cx="4415971" cy="371565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6" name="Picture 15" descr="A person sitting on a couch with a nurse">
            <a:extLst>
              <a:ext uri="{FF2B5EF4-FFF2-40B4-BE49-F238E27FC236}">
                <a16:creationId xmlns:a16="http://schemas.microsoft.com/office/drawing/2014/main" id="{C845169D-3475-3FE5-D603-566F12E0105B}"/>
              </a:ext>
              <a:ext uri="{C183D7F6-B498-43B3-948B-1728B52AA6E4}">
                <adec:decorative xmlns:adec="http://schemas.microsoft.com/office/drawing/2017/decorative" val="0"/>
              </a:ext>
            </a:extLst>
          </p:cNvPr>
          <p:cNvPicPr>
            <a:picLocks noChangeAspect="1"/>
          </p:cNvPicPr>
          <p:nvPr/>
        </p:nvPicPr>
        <p:blipFill>
          <a:blip r:embed="rId6"/>
          <a:stretch>
            <a:fillRect/>
          </a:stretch>
        </p:blipFill>
        <p:spPr>
          <a:xfrm>
            <a:off x="7779657" y="1594530"/>
            <a:ext cx="4412343" cy="3705225"/>
          </a:xfrm>
          <a:prstGeom prst="ellipse">
            <a:avLst/>
          </a:prstGeom>
          <a:ln>
            <a:noFill/>
          </a:ln>
          <a:effectLst>
            <a:softEdge rad="112500"/>
          </a:effectLst>
        </p:spPr>
      </p:pic>
      <p:sp>
        <p:nvSpPr>
          <p:cNvPr id="14" name="TextBox 13">
            <a:extLst>
              <a:ext uri="{FF2B5EF4-FFF2-40B4-BE49-F238E27FC236}">
                <a16:creationId xmlns:a16="http://schemas.microsoft.com/office/drawing/2014/main" id="{635B2FA7-B259-C88B-9F63-22CB3CE18AD5}"/>
              </a:ext>
            </a:extLst>
          </p:cNvPr>
          <p:cNvSpPr txBox="1"/>
          <p:nvPr/>
        </p:nvSpPr>
        <p:spPr>
          <a:xfrm>
            <a:off x="8030816" y="5227983"/>
            <a:ext cx="2415209" cy="369332"/>
          </a:xfrm>
          <a:prstGeom prst="rect">
            <a:avLst/>
          </a:prstGeom>
          <a:noFill/>
        </p:spPr>
        <p:txBody>
          <a:bodyPr wrap="square" rtlCol="0">
            <a:spAutoFit/>
          </a:bodyPr>
          <a:lstStyle/>
          <a:p>
            <a:r>
              <a:rPr lang="en-GB"/>
              <a:t>(Power point,2026)</a:t>
            </a:r>
          </a:p>
        </p:txBody>
      </p:sp>
      <p:pic>
        <p:nvPicPr>
          <p:cNvPr id="20" name="Recorded Sound">
            <a:hlinkClick r:id="" action="ppaction://media"/>
            <a:extLst>
              <a:ext uri="{FF2B5EF4-FFF2-40B4-BE49-F238E27FC236}">
                <a16:creationId xmlns:a16="http://schemas.microsoft.com/office/drawing/2014/main" id="{F96FE302-DA8E-349E-25F7-0725DF47132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857388" cy="48736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033"/>
    </mc:Choice>
    <mc:Fallback>
      <p:transition spd="slow" advTm="130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573"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423672" y="297881"/>
            <a:ext cx="10607040" cy="640080"/>
          </a:xfrm>
          <a:prstGeom prst="rect">
            <a:avLst/>
          </a:prstGeom>
          <a:noFill/>
        </p:spPr>
        <p:txBody>
          <a:bodyPr wrap="none">
            <a:spAutoFit/>
          </a:bodyPr>
          <a:lstStyle/>
          <a:p>
            <a:r>
              <a:rPr sz="2600" b="1">
                <a:solidFill>
                  <a:srgbClr val="142E52"/>
                </a:solidFill>
                <a:latin typeface="Aptos"/>
              </a:rPr>
              <a:t>Introduction: central argument</a:t>
            </a:r>
          </a:p>
        </p:txBody>
      </p:sp>
      <p:sp>
        <p:nvSpPr>
          <p:cNvPr id="5" name="TextBox 4"/>
          <p:cNvSpPr txBox="1"/>
          <p:nvPr/>
        </p:nvSpPr>
        <p:spPr>
          <a:xfrm>
            <a:off x="233100" y="814977"/>
            <a:ext cx="11953964" cy="646331"/>
          </a:xfrm>
          <a:prstGeom prst="rect">
            <a:avLst/>
          </a:prstGeom>
          <a:noFill/>
        </p:spPr>
        <p:txBody>
          <a:bodyPr wrap="square" lIns="91440" tIns="45720" rIns="91440" bIns="45720" anchor="t">
            <a:spAutoFit/>
          </a:bodyPr>
          <a:lstStyle/>
          <a:p>
            <a:r>
              <a:rPr b="0">
                <a:solidFill>
                  <a:srgbClr val="545E6C"/>
                </a:solidFill>
                <a:latin typeface="Aptos"/>
              </a:rPr>
              <a:t>Residential care homes can protect wellbeing, but only when care is </a:t>
            </a:r>
            <a:r>
              <a:rPr b="0" err="1">
                <a:solidFill>
                  <a:srgbClr val="545E6C"/>
                </a:solidFill>
                <a:latin typeface="Aptos"/>
              </a:rPr>
              <a:t>personalised</a:t>
            </a:r>
            <a:r>
              <a:rPr b="0">
                <a:solidFill>
                  <a:srgbClr val="545E6C"/>
                </a:solidFill>
                <a:latin typeface="Aptos"/>
              </a:rPr>
              <a:t>, rights-based and sufficiently resourced.</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2</a:t>
            </a:r>
          </a:p>
        </p:txBody>
      </p:sp>
      <p:sp>
        <p:nvSpPr>
          <p:cNvPr id="8" name="Rounded Rectangle 7"/>
          <p:cNvSpPr/>
          <p:nvPr/>
        </p:nvSpPr>
        <p:spPr>
          <a:xfrm>
            <a:off x="6878175" y="1501504"/>
            <a:ext cx="4711482" cy="1639387"/>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Oval 8"/>
          <p:cNvSpPr/>
          <p:nvPr/>
        </p:nvSpPr>
        <p:spPr>
          <a:xfrm>
            <a:off x="7034062" y="1689028"/>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0" name="TextBox 9"/>
          <p:cNvSpPr txBox="1"/>
          <p:nvPr/>
        </p:nvSpPr>
        <p:spPr>
          <a:xfrm>
            <a:off x="7680233" y="1679979"/>
            <a:ext cx="3456432" cy="347472"/>
          </a:xfrm>
          <a:prstGeom prst="rect">
            <a:avLst/>
          </a:prstGeom>
          <a:noFill/>
        </p:spPr>
        <p:txBody>
          <a:bodyPr wrap="none">
            <a:spAutoFit/>
          </a:bodyPr>
          <a:lstStyle/>
          <a:p>
            <a:r>
              <a:rPr sz="1500" b="1">
                <a:solidFill>
                  <a:srgbClr val="0097A7"/>
                </a:solidFill>
                <a:latin typeface="Aptos"/>
              </a:rPr>
              <a:t>Thesis</a:t>
            </a:r>
          </a:p>
        </p:txBody>
      </p:sp>
      <p:sp>
        <p:nvSpPr>
          <p:cNvPr id="11" name="TextBox 10"/>
          <p:cNvSpPr txBox="1"/>
          <p:nvPr/>
        </p:nvSpPr>
        <p:spPr>
          <a:xfrm>
            <a:off x="7034062" y="2189979"/>
            <a:ext cx="4921355" cy="830997"/>
          </a:xfrm>
          <a:prstGeom prst="rect">
            <a:avLst/>
          </a:prstGeom>
          <a:noFill/>
        </p:spPr>
        <p:txBody>
          <a:bodyPr wrap="square" lIns="91440" tIns="45720" rIns="91440" bIns="45720" anchor="t">
            <a:spAutoFit/>
          </a:bodyPr>
          <a:lstStyle/>
          <a:p>
            <a:pPr>
              <a:defRPr sz="1220">
                <a:solidFill>
                  <a:srgbClr val="545E6C"/>
                </a:solidFill>
              </a:defRPr>
            </a:pPr>
            <a:r>
              <a:rPr sz="1600"/>
              <a:t>Residential care is essential, but quality depends on whether care homes protect autonomy, identity and rights</a:t>
            </a:r>
            <a:r>
              <a:rPr lang="en-GB" sz="1600"/>
              <a:t> (CQC,2024).</a:t>
            </a:r>
            <a:endParaRPr sz="1600"/>
          </a:p>
        </p:txBody>
      </p:sp>
      <p:sp>
        <p:nvSpPr>
          <p:cNvPr id="12" name="Rounded Rectangle 11"/>
          <p:cNvSpPr/>
          <p:nvPr/>
        </p:nvSpPr>
        <p:spPr>
          <a:xfrm>
            <a:off x="6878175" y="3173550"/>
            <a:ext cx="4689710" cy="1269274"/>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Oval 12"/>
          <p:cNvSpPr/>
          <p:nvPr/>
        </p:nvSpPr>
        <p:spPr>
          <a:xfrm>
            <a:off x="6998498" y="3306344"/>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4" name="TextBox 13"/>
          <p:cNvSpPr txBox="1"/>
          <p:nvPr/>
        </p:nvSpPr>
        <p:spPr>
          <a:xfrm>
            <a:off x="7640320" y="3305745"/>
            <a:ext cx="3456432" cy="347472"/>
          </a:xfrm>
          <a:prstGeom prst="rect">
            <a:avLst/>
          </a:prstGeom>
          <a:noFill/>
        </p:spPr>
        <p:txBody>
          <a:bodyPr wrap="none">
            <a:spAutoFit/>
          </a:bodyPr>
          <a:lstStyle/>
          <a:p>
            <a:r>
              <a:rPr sz="1500" b="1">
                <a:solidFill>
                  <a:srgbClr val="1F68A8"/>
                </a:solidFill>
                <a:latin typeface="Aptos"/>
              </a:rPr>
              <a:t>Assessment focus</a:t>
            </a:r>
          </a:p>
        </p:txBody>
      </p:sp>
      <p:sp>
        <p:nvSpPr>
          <p:cNvPr id="15" name="TextBox 14"/>
          <p:cNvSpPr txBox="1"/>
          <p:nvPr/>
        </p:nvSpPr>
        <p:spPr>
          <a:xfrm>
            <a:off x="6965986" y="3805791"/>
            <a:ext cx="4885072" cy="584775"/>
          </a:xfrm>
          <a:prstGeom prst="rect">
            <a:avLst/>
          </a:prstGeom>
          <a:noFill/>
        </p:spPr>
        <p:txBody>
          <a:bodyPr wrap="square" lIns="91440" tIns="45720" rIns="91440" bIns="45720" anchor="t">
            <a:spAutoFit/>
          </a:bodyPr>
          <a:lstStyle/>
          <a:p>
            <a:pPr>
              <a:defRPr sz="1220">
                <a:solidFill>
                  <a:srgbClr val="545E6C"/>
                </a:solidFill>
              </a:defRPr>
            </a:pPr>
            <a:r>
              <a:rPr sz="1600"/>
              <a:t>Critical evaluation of care, support, theory, policy, technology and real-world models</a:t>
            </a:r>
            <a:r>
              <a:rPr sz="1200"/>
              <a:t>.</a:t>
            </a:r>
          </a:p>
        </p:txBody>
      </p:sp>
      <p:sp>
        <p:nvSpPr>
          <p:cNvPr id="16" name="Rounded Rectangle 15"/>
          <p:cNvSpPr/>
          <p:nvPr/>
        </p:nvSpPr>
        <p:spPr>
          <a:xfrm>
            <a:off x="6878175" y="4530071"/>
            <a:ext cx="4772297" cy="1351163"/>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Oval 16"/>
          <p:cNvSpPr/>
          <p:nvPr/>
        </p:nvSpPr>
        <p:spPr>
          <a:xfrm>
            <a:off x="7061714" y="4655845"/>
            <a:ext cx="359084" cy="424398"/>
          </a:xfrm>
          <a:prstGeom prst="ellipse">
            <a:avLst/>
          </a:prstGeom>
          <a:solidFill>
            <a:srgbClr val="42976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8" name="TextBox 17"/>
          <p:cNvSpPr txBox="1"/>
          <p:nvPr/>
        </p:nvSpPr>
        <p:spPr>
          <a:xfrm>
            <a:off x="7564466" y="4680513"/>
            <a:ext cx="3456432" cy="347472"/>
          </a:xfrm>
          <a:prstGeom prst="rect">
            <a:avLst/>
          </a:prstGeom>
          <a:noFill/>
        </p:spPr>
        <p:txBody>
          <a:bodyPr wrap="none">
            <a:spAutoFit/>
          </a:bodyPr>
          <a:lstStyle/>
          <a:p>
            <a:r>
              <a:rPr sz="1500" b="1">
                <a:solidFill>
                  <a:srgbClr val="429763"/>
                </a:solidFill>
                <a:latin typeface="Aptos"/>
              </a:rPr>
              <a:t>Outcome</a:t>
            </a:r>
          </a:p>
        </p:txBody>
      </p:sp>
      <p:sp>
        <p:nvSpPr>
          <p:cNvPr id="19" name="TextBox 18"/>
          <p:cNvSpPr txBox="1"/>
          <p:nvPr/>
        </p:nvSpPr>
        <p:spPr>
          <a:xfrm>
            <a:off x="6959312" y="5080243"/>
            <a:ext cx="4768957" cy="584775"/>
          </a:xfrm>
          <a:prstGeom prst="rect">
            <a:avLst/>
          </a:prstGeom>
          <a:noFill/>
        </p:spPr>
        <p:txBody>
          <a:bodyPr wrap="square" lIns="91440" tIns="45720" rIns="91440" bIns="45720" anchor="t">
            <a:spAutoFit/>
          </a:bodyPr>
          <a:lstStyle/>
          <a:p>
            <a:pPr>
              <a:defRPr sz="1220">
                <a:solidFill>
                  <a:srgbClr val="545E6C"/>
                </a:solidFill>
              </a:defRPr>
            </a:pPr>
            <a:r>
              <a:rPr sz="1600"/>
              <a:t>Evidence-informed recommendations for safer, more empowering residential care.</a:t>
            </a:r>
          </a:p>
        </p:txBody>
      </p:sp>
      <p:pic>
        <p:nvPicPr>
          <p:cNvPr id="25" name="Recorded Sound">
            <a:hlinkClick r:id="" action="ppaction://media"/>
            <a:extLst>
              <a:ext uri="{FF2B5EF4-FFF2-40B4-BE49-F238E27FC236}">
                <a16:creationId xmlns:a16="http://schemas.microsoft.com/office/drawing/2014/main" id="{FAE82D85-E704-E135-BE77-DD2B0C32DF6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58789" y="239934"/>
            <a:ext cx="702586" cy="487363"/>
          </a:xfrm>
          <a:prstGeom prst="rect">
            <a:avLst/>
          </a:prstGeom>
        </p:spPr>
      </p:pic>
      <p:pic>
        <p:nvPicPr>
          <p:cNvPr id="7" name="Picture 6">
            <a:extLst>
              <a:ext uri="{FF2B5EF4-FFF2-40B4-BE49-F238E27FC236}">
                <a16:creationId xmlns:a16="http://schemas.microsoft.com/office/drawing/2014/main" id="{EE5D173B-68A3-BDA0-BC5A-D8FA3A2BD7A4}"/>
              </a:ext>
            </a:extLst>
          </p:cNvPr>
          <p:cNvPicPr>
            <a:picLocks noChangeAspect="1"/>
          </p:cNvPicPr>
          <p:nvPr/>
        </p:nvPicPr>
        <p:blipFill>
          <a:blip r:embed="rId6"/>
          <a:stretch>
            <a:fillRect/>
          </a:stretch>
        </p:blipFill>
        <p:spPr>
          <a:xfrm>
            <a:off x="213658" y="1244393"/>
            <a:ext cx="6614733" cy="5136529"/>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7184">
        <p159:morph option="byObject"/>
      </p:transition>
    </mc:Choice>
    <mc:Fallback>
      <p:transition spd="slow" advTm="71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60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384048"/>
            <a:ext cx="10607040" cy="640080"/>
          </a:xfrm>
          <a:prstGeom prst="rect">
            <a:avLst/>
          </a:prstGeom>
          <a:noFill/>
        </p:spPr>
        <p:txBody>
          <a:bodyPr wrap="none">
            <a:spAutoFit/>
          </a:bodyPr>
          <a:lstStyle/>
          <a:p>
            <a:r>
              <a:rPr sz="2600" b="1">
                <a:solidFill>
                  <a:srgbClr val="142E52"/>
                </a:solidFill>
                <a:latin typeface="Aptos"/>
              </a:rPr>
              <a:t>Why this matters: ageing population and demand</a:t>
            </a:r>
          </a:p>
        </p:txBody>
      </p:sp>
      <p:sp>
        <p:nvSpPr>
          <p:cNvPr id="5" name="TextBox 4"/>
          <p:cNvSpPr txBox="1"/>
          <p:nvPr/>
        </p:nvSpPr>
        <p:spPr>
          <a:xfrm>
            <a:off x="552414" y="1003662"/>
            <a:ext cx="11036455" cy="369332"/>
          </a:xfrm>
          <a:prstGeom prst="rect">
            <a:avLst/>
          </a:prstGeom>
          <a:noFill/>
        </p:spPr>
        <p:txBody>
          <a:bodyPr wrap="square" lIns="91440" tIns="45720" rIns="91440" bIns="45720" anchor="t">
            <a:spAutoFit/>
          </a:bodyPr>
          <a:lstStyle/>
          <a:p>
            <a:r>
              <a:rPr b="0">
                <a:solidFill>
                  <a:srgbClr val="545E6C"/>
                </a:solidFill>
                <a:latin typeface="Aptos"/>
              </a:rPr>
              <a:t>Demographic change increases pressure on residential and community care.</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3</a:t>
            </a:r>
          </a:p>
        </p:txBody>
      </p:sp>
      <p:graphicFrame>
        <p:nvGraphicFramePr>
          <p:cNvPr id="7" name="Chart 6"/>
          <p:cNvGraphicFramePr>
            <a:graphicFrameLocks noGrp="1"/>
          </p:cNvGraphicFramePr>
          <p:nvPr>
            <p:extLst>
              <p:ext uri="{D42A27DB-BD31-4B8C-83A1-F6EECF244321}">
                <p14:modId xmlns:p14="http://schemas.microsoft.com/office/powerpoint/2010/main" val="733939820"/>
              </p:ext>
            </p:extLst>
          </p:nvPr>
        </p:nvGraphicFramePr>
        <p:xfrm>
          <a:off x="822960" y="1583508"/>
          <a:ext cx="5792651" cy="4322355"/>
        </p:xfrm>
        <a:graphic>
          <a:graphicData uri="http://schemas.openxmlformats.org/drawingml/2006/chart">
            <c:chart xmlns:c="http://schemas.openxmlformats.org/drawingml/2006/chart" xmlns:r="http://schemas.openxmlformats.org/officeDocument/2006/relationships" r:id="rId5"/>
          </a:graphicData>
        </a:graphic>
      </p:graphicFrame>
      <p:sp>
        <p:nvSpPr>
          <p:cNvPr id="8" name="Rounded Rectangle 7"/>
          <p:cNvSpPr/>
          <p:nvPr/>
        </p:nvSpPr>
        <p:spPr>
          <a:xfrm>
            <a:off x="6896463" y="1598022"/>
            <a:ext cx="4740365" cy="1450703"/>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Oval 8"/>
          <p:cNvSpPr/>
          <p:nvPr/>
        </p:nvSpPr>
        <p:spPr>
          <a:xfrm>
            <a:off x="7149737" y="1664498"/>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65+</a:t>
            </a:r>
          </a:p>
        </p:txBody>
      </p:sp>
      <p:sp>
        <p:nvSpPr>
          <p:cNvPr id="10" name="TextBox 9"/>
          <p:cNvSpPr txBox="1"/>
          <p:nvPr/>
        </p:nvSpPr>
        <p:spPr>
          <a:xfrm>
            <a:off x="7734663" y="1716895"/>
            <a:ext cx="3410711" cy="347472"/>
          </a:xfrm>
          <a:prstGeom prst="rect">
            <a:avLst/>
          </a:prstGeom>
          <a:noFill/>
        </p:spPr>
        <p:txBody>
          <a:bodyPr wrap="none">
            <a:spAutoFit/>
          </a:bodyPr>
          <a:lstStyle/>
          <a:p>
            <a:r>
              <a:rPr sz="1500" b="1">
                <a:solidFill>
                  <a:srgbClr val="1F68A8"/>
                </a:solidFill>
                <a:latin typeface="Aptos"/>
              </a:rPr>
              <a:t>Ageing population</a:t>
            </a:r>
          </a:p>
        </p:txBody>
      </p:sp>
      <p:sp>
        <p:nvSpPr>
          <p:cNvPr id="11" name="TextBox 10"/>
          <p:cNvSpPr txBox="1"/>
          <p:nvPr/>
        </p:nvSpPr>
        <p:spPr>
          <a:xfrm>
            <a:off x="7032026" y="2201236"/>
            <a:ext cx="3968496" cy="830997"/>
          </a:xfrm>
          <a:prstGeom prst="rect">
            <a:avLst/>
          </a:prstGeom>
          <a:noFill/>
        </p:spPr>
        <p:txBody>
          <a:bodyPr wrap="square" lIns="91440" tIns="45720" rIns="91440" bIns="45720" anchor="t">
            <a:spAutoFit/>
          </a:bodyPr>
          <a:lstStyle/>
          <a:p>
            <a:pPr>
              <a:defRPr sz="1220">
                <a:solidFill>
                  <a:srgbClr val="545E6C"/>
                </a:solidFill>
              </a:defRPr>
            </a:pPr>
            <a:r>
              <a:rPr sz="1600"/>
              <a:t>65+ population: 12.7m in 2022, projected 22.1m by 2072 (House of Commons Library, 2024).</a:t>
            </a:r>
          </a:p>
        </p:txBody>
      </p:sp>
      <p:sp>
        <p:nvSpPr>
          <p:cNvPr id="12" name="Rounded Rectangle 11"/>
          <p:cNvSpPr/>
          <p:nvPr/>
        </p:nvSpPr>
        <p:spPr>
          <a:xfrm>
            <a:off x="6889206" y="3074127"/>
            <a:ext cx="4798423" cy="1392644"/>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Oval 12"/>
          <p:cNvSpPr/>
          <p:nvPr/>
        </p:nvSpPr>
        <p:spPr>
          <a:xfrm>
            <a:off x="7149737" y="3213173"/>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4" name="TextBox 13"/>
          <p:cNvSpPr txBox="1"/>
          <p:nvPr/>
        </p:nvSpPr>
        <p:spPr>
          <a:xfrm>
            <a:off x="7596777" y="3258312"/>
            <a:ext cx="3410711" cy="347472"/>
          </a:xfrm>
          <a:prstGeom prst="rect">
            <a:avLst/>
          </a:prstGeom>
          <a:noFill/>
        </p:spPr>
        <p:txBody>
          <a:bodyPr wrap="none">
            <a:spAutoFit/>
          </a:bodyPr>
          <a:lstStyle/>
          <a:p>
            <a:r>
              <a:rPr sz="1500" b="1">
                <a:solidFill>
                  <a:srgbClr val="0097A7"/>
                </a:solidFill>
                <a:latin typeface="Aptos"/>
              </a:rPr>
              <a:t>Care demand</a:t>
            </a:r>
          </a:p>
        </p:txBody>
      </p:sp>
      <p:sp>
        <p:nvSpPr>
          <p:cNvPr id="15" name="TextBox 14"/>
          <p:cNvSpPr txBox="1"/>
          <p:nvPr/>
        </p:nvSpPr>
        <p:spPr>
          <a:xfrm>
            <a:off x="7017512" y="3648312"/>
            <a:ext cx="3968496" cy="830997"/>
          </a:xfrm>
          <a:prstGeom prst="rect">
            <a:avLst/>
          </a:prstGeom>
          <a:noFill/>
        </p:spPr>
        <p:txBody>
          <a:bodyPr wrap="square" lIns="91440" tIns="45720" rIns="91440" bIns="45720" anchor="t">
            <a:spAutoFit/>
          </a:bodyPr>
          <a:lstStyle/>
          <a:p>
            <a:pPr>
              <a:defRPr sz="1220">
                <a:solidFill>
                  <a:srgbClr val="545E6C"/>
                </a:solidFill>
              </a:defRPr>
            </a:pPr>
            <a:r>
              <a:rPr sz="1600"/>
              <a:t>Pensionable-age population projected to rise by 1.8m between mid-2024 and mid-2034 (ONS, 2026).</a:t>
            </a:r>
          </a:p>
        </p:txBody>
      </p:sp>
      <p:sp>
        <p:nvSpPr>
          <p:cNvPr id="16" name="Rounded Rectangle 15"/>
          <p:cNvSpPr/>
          <p:nvPr/>
        </p:nvSpPr>
        <p:spPr>
          <a:xfrm>
            <a:off x="6867434" y="4615542"/>
            <a:ext cx="4834709" cy="1501504"/>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Oval 16"/>
          <p:cNvSpPr/>
          <p:nvPr/>
        </p:nvSpPr>
        <p:spPr>
          <a:xfrm>
            <a:off x="7019109" y="4703790"/>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8" name="TextBox 17"/>
          <p:cNvSpPr txBox="1"/>
          <p:nvPr/>
        </p:nvSpPr>
        <p:spPr>
          <a:xfrm>
            <a:off x="7589520" y="4705386"/>
            <a:ext cx="3410711" cy="347472"/>
          </a:xfrm>
          <a:prstGeom prst="rect">
            <a:avLst/>
          </a:prstGeom>
          <a:noFill/>
        </p:spPr>
        <p:txBody>
          <a:bodyPr wrap="none">
            <a:spAutoFit/>
          </a:bodyPr>
          <a:lstStyle/>
          <a:p>
            <a:r>
              <a:rPr sz="1500" b="1">
                <a:solidFill>
                  <a:srgbClr val="BE4848"/>
                </a:solidFill>
                <a:latin typeface="Aptos"/>
              </a:rPr>
              <a:t>Critical issue</a:t>
            </a:r>
          </a:p>
        </p:txBody>
      </p:sp>
      <p:sp>
        <p:nvSpPr>
          <p:cNvPr id="19" name="TextBox 18"/>
          <p:cNvSpPr txBox="1"/>
          <p:nvPr/>
        </p:nvSpPr>
        <p:spPr>
          <a:xfrm>
            <a:off x="7024769" y="5298584"/>
            <a:ext cx="4614381" cy="584775"/>
          </a:xfrm>
          <a:prstGeom prst="rect">
            <a:avLst/>
          </a:prstGeom>
          <a:noFill/>
        </p:spPr>
        <p:txBody>
          <a:bodyPr wrap="square" lIns="91440" tIns="45720" rIns="91440" bIns="45720" anchor="t">
            <a:spAutoFit/>
          </a:bodyPr>
          <a:lstStyle/>
          <a:p>
            <a:pPr>
              <a:defRPr sz="1220">
                <a:solidFill>
                  <a:srgbClr val="545E6C"/>
                </a:solidFill>
              </a:defRPr>
            </a:pPr>
            <a:r>
              <a:rPr sz="1600"/>
              <a:t>More demand, more complexity, and greater pressure on care home capacity and workforce.</a:t>
            </a:r>
          </a:p>
        </p:txBody>
      </p:sp>
      <p:sp>
        <p:nvSpPr>
          <p:cNvPr id="22" name="TextBox 21">
            <a:extLst>
              <a:ext uri="{FF2B5EF4-FFF2-40B4-BE49-F238E27FC236}">
                <a16:creationId xmlns:a16="http://schemas.microsoft.com/office/drawing/2014/main" id="{C16B16C9-6FD2-4882-2744-A2CFA812563C}"/>
              </a:ext>
            </a:extLst>
          </p:cNvPr>
          <p:cNvSpPr txBox="1"/>
          <p:nvPr/>
        </p:nvSpPr>
        <p:spPr>
          <a:xfrm>
            <a:off x="3205316" y="5590971"/>
            <a:ext cx="1465006" cy="369332"/>
          </a:xfrm>
          <a:prstGeom prst="rect">
            <a:avLst/>
          </a:prstGeom>
          <a:noFill/>
        </p:spPr>
        <p:txBody>
          <a:bodyPr wrap="square" rtlCol="0">
            <a:spAutoFit/>
          </a:bodyPr>
          <a:lstStyle/>
          <a:p>
            <a:r>
              <a:rPr lang="en-GB">
                <a:solidFill>
                  <a:schemeClr val="tx2">
                    <a:lumMod val="75000"/>
                  </a:schemeClr>
                </a:solidFill>
              </a:rPr>
              <a:t>(WHO,2022)</a:t>
            </a:r>
          </a:p>
        </p:txBody>
      </p:sp>
      <p:pic>
        <p:nvPicPr>
          <p:cNvPr id="21" name="Recorded Sound">
            <a:hlinkClick r:id="" action="ppaction://media"/>
            <a:extLst>
              <a:ext uri="{FF2B5EF4-FFF2-40B4-BE49-F238E27FC236}">
                <a16:creationId xmlns:a16="http://schemas.microsoft.com/office/drawing/2014/main" id="{63210A26-214C-9E6D-EBBB-BBFC89648D3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28911" y="906723"/>
            <a:ext cx="903324"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58374">
        <p159:morph option="byObject"/>
      </p:transition>
    </mc:Choice>
    <mc:Fallback>
      <p:transition spd="slow" advTm="5837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374"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384048"/>
            <a:ext cx="6185796" cy="492443"/>
          </a:xfrm>
          <a:prstGeom prst="rect">
            <a:avLst/>
          </a:prstGeom>
          <a:noFill/>
        </p:spPr>
        <p:txBody>
          <a:bodyPr wrap="none">
            <a:spAutoFit/>
          </a:bodyPr>
          <a:lstStyle/>
          <a:p>
            <a:r>
              <a:rPr sz="2600" b="1">
                <a:solidFill>
                  <a:srgbClr val="142E52"/>
                </a:solidFill>
                <a:latin typeface="Aptos"/>
              </a:rPr>
              <a:t>Care and </a:t>
            </a:r>
            <a:r>
              <a:rPr lang="en-GB" sz="2600" b="1">
                <a:solidFill>
                  <a:srgbClr val="142E52"/>
                </a:solidFill>
                <a:latin typeface="Aptos"/>
              </a:rPr>
              <a:t>S</a:t>
            </a:r>
            <a:r>
              <a:rPr sz="2600" b="1" err="1">
                <a:solidFill>
                  <a:srgbClr val="142E52"/>
                </a:solidFill>
                <a:latin typeface="Aptos"/>
              </a:rPr>
              <a:t>upport</a:t>
            </a:r>
            <a:r>
              <a:rPr sz="2600" b="1">
                <a:solidFill>
                  <a:srgbClr val="142E52"/>
                </a:solidFill>
                <a:latin typeface="Aptos"/>
              </a:rPr>
              <a:t> needs of older people</a:t>
            </a:r>
          </a:p>
        </p:txBody>
      </p:sp>
      <p:sp>
        <p:nvSpPr>
          <p:cNvPr id="5" name="TextBox 4"/>
          <p:cNvSpPr txBox="1"/>
          <p:nvPr/>
        </p:nvSpPr>
        <p:spPr>
          <a:xfrm>
            <a:off x="590974" y="1106572"/>
            <a:ext cx="10673469" cy="707886"/>
          </a:xfrm>
          <a:prstGeom prst="rect">
            <a:avLst/>
          </a:prstGeom>
          <a:noFill/>
        </p:spPr>
        <p:txBody>
          <a:bodyPr wrap="square" lIns="91440" tIns="45720" rIns="91440" bIns="45720" anchor="t">
            <a:spAutoFit/>
          </a:bodyPr>
          <a:lstStyle/>
          <a:p>
            <a:r>
              <a:rPr lang="en-GB" sz="2000" b="0">
                <a:solidFill>
                  <a:srgbClr val="545E6C"/>
                </a:solidFill>
                <a:latin typeface="Aptos"/>
              </a:rPr>
              <a:t> According to Khan (2025) R</a:t>
            </a:r>
            <a:r>
              <a:rPr sz="2000" b="0" err="1">
                <a:solidFill>
                  <a:srgbClr val="545E6C"/>
                </a:solidFill>
                <a:latin typeface="Aptos"/>
              </a:rPr>
              <a:t>esidential</a:t>
            </a:r>
            <a:r>
              <a:rPr sz="2000" b="0">
                <a:solidFill>
                  <a:srgbClr val="545E6C"/>
                </a:solidFill>
                <a:latin typeface="Aptos"/>
              </a:rPr>
              <a:t> care must respond to interconnected needs, not only physical dependency.</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4</a:t>
            </a:r>
          </a:p>
        </p:txBody>
      </p:sp>
      <p:sp>
        <p:nvSpPr>
          <p:cNvPr id="7" name="Rounded Rectangle 6"/>
          <p:cNvSpPr/>
          <p:nvPr/>
        </p:nvSpPr>
        <p:spPr>
          <a:xfrm>
            <a:off x="360098" y="1922997"/>
            <a:ext cx="5262740" cy="1467662"/>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623318" y="1992918"/>
            <a:ext cx="525997" cy="547768"/>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9" name="TextBox 8"/>
          <p:cNvSpPr txBox="1"/>
          <p:nvPr/>
        </p:nvSpPr>
        <p:spPr>
          <a:xfrm>
            <a:off x="1275763" y="2007321"/>
            <a:ext cx="1171090" cy="400110"/>
          </a:xfrm>
          <a:prstGeom prst="rect">
            <a:avLst/>
          </a:prstGeom>
          <a:noFill/>
        </p:spPr>
        <p:txBody>
          <a:bodyPr wrap="none" lIns="91440" tIns="45720" rIns="91440" bIns="45720" anchor="t">
            <a:spAutoFit/>
          </a:bodyPr>
          <a:lstStyle/>
          <a:p>
            <a:r>
              <a:rPr sz="2000" b="1">
                <a:solidFill>
                  <a:srgbClr val="1F68A8"/>
                </a:solidFill>
                <a:latin typeface="Aptos"/>
              </a:rPr>
              <a:t>Physical</a:t>
            </a:r>
          </a:p>
        </p:txBody>
      </p:sp>
      <p:sp>
        <p:nvSpPr>
          <p:cNvPr id="10" name="TextBox 9"/>
          <p:cNvSpPr txBox="1"/>
          <p:nvPr/>
        </p:nvSpPr>
        <p:spPr>
          <a:xfrm>
            <a:off x="476068" y="2523972"/>
            <a:ext cx="5413977" cy="707886"/>
          </a:xfrm>
          <a:prstGeom prst="rect">
            <a:avLst/>
          </a:prstGeom>
          <a:noFill/>
        </p:spPr>
        <p:txBody>
          <a:bodyPr wrap="square" lIns="91440" tIns="45720" rIns="91440" bIns="45720" anchor="t">
            <a:spAutoFit/>
          </a:bodyPr>
          <a:lstStyle/>
          <a:p>
            <a:pPr>
              <a:defRPr sz="1220">
                <a:solidFill>
                  <a:srgbClr val="545E6C"/>
                </a:solidFill>
              </a:defRPr>
            </a:pPr>
            <a:r>
              <a:rPr sz="2000"/>
              <a:t>Mobility, frailty, falls risk, nutrition, medication and personal care.</a:t>
            </a:r>
          </a:p>
        </p:txBody>
      </p:sp>
      <p:sp>
        <p:nvSpPr>
          <p:cNvPr id="11" name="Rounded Rectangle 10"/>
          <p:cNvSpPr/>
          <p:nvPr/>
        </p:nvSpPr>
        <p:spPr>
          <a:xfrm>
            <a:off x="5886058" y="1908022"/>
            <a:ext cx="5608706" cy="1482636"/>
          </a:xfrm>
          <a:prstGeom prst="roundRect">
            <a:avLst/>
          </a:prstGeom>
          <a:solidFill>
            <a:srgbClr val="FFFFFF"/>
          </a:solidFill>
          <a:ln w="12700">
            <a:solidFill>
              <a:schemeClr val="accent5">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6132024" y="1994713"/>
            <a:ext cx="417141" cy="467939"/>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3" name="TextBox 12"/>
          <p:cNvSpPr txBox="1"/>
          <p:nvPr/>
        </p:nvSpPr>
        <p:spPr>
          <a:xfrm>
            <a:off x="6711261" y="2025214"/>
            <a:ext cx="1802416" cy="400110"/>
          </a:xfrm>
          <a:prstGeom prst="rect">
            <a:avLst/>
          </a:prstGeom>
          <a:noFill/>
        </p:spPr>
        <p:txBody>
          <a:bodyPr wrap="none" lIns="91440" tIns="45720" rIns="91440" bIns="45720" anchor="t">
            <a:spAutoFit/>
          </a:bodyPr>
          <a:lstStyle/>
          <a:p>
            <a:r>
              <a:rPr sz="2000" b="1">
                <a:solidFill>
                  <a:srgbClr val="0097A7"/>
                </a:solidFill>
                <a:latin typeface="Aptos"/>
              </a:rPr>
              <a:t>Psychological</a:t>
            </a:r>
          </a:p>
        </p:txBody>
      </p:sp>
      <p:sp>
        <p:nvSpPr>
          <p:cNvPr id="14" name="TextBox 13"/>
          <p:cNvSpPr txBox="1"/>
          <p:nvPr/>
        </p:nvSpPr>
        <p:spPr>
          <a:xfrm>
            <a:off x="6045882" y="2504113"/>
            <a:ext cx="5532410" cy="707886"/>
          </a:xfrm>
          <a:prstGeom prst="rect">
            <a:avLst/>
          </a:prstGeom>
          <a:noFill/>
        </p:spPr>
        <p:txBody>
          <a:bodyPr wrap="square" lIns="91440" tIns="45720" rIns="91440" bIns="45720" anchor="t">
            <a:spAutoFit/>
          </a:bodyPr>
          <a:lstStyle/>
          <a:p>
            <a:pPr>
              <a:defRPr sz="1220">
                <a:solidFill>
                  <a:srgbClr val="545E6C"/>
                </a:solidFill>
              </a:defRPr>
            </a:pPr>
            <a:r>
              <a:rPr sz="2000"/>
              <a:t>Dementia, anxiety, depression, distress and emotional security.</a:t>
            </a:r>
          </a:p>
        </p:txBody>
      </p:sp>
      <p:sp>
        <p:nvSpPr>
          <p:cNvPr id="15" name="Rounded Rectangle 14"/>
          <p:cNvSpPr/>
          <p:nvPr/>
        </p:nvSpPr>
        <p:spPr>
          <a:xfrm>
            <a:off x="360098" y="3593013"/>
            <a:ext cx="5262740" cy="1475377"/>
          </a:xfrm>
          <a:prstGeom prst="roundRect">
            <a:avLst/>
          </a:prstGeom>
          <a:solidFill>
            <a:srgbClr val="FFFFFF"/>
          </a:solidFill>
          <a:ln w="127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590974" y="3755054"/>
            <a:ext cx="438912" cy="438912"/>
          </a:xfrm>
          <a:prstGeom prst="ellipse">
            <a:avLst/>
          </a:prstGeom>
          <a:solidFill>
            <a:srgbClr val="42976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7" name="TextBox 16"/>
          <p:cNvSpPr txBox="1"/>
          <p:nvPr/>
        </p:nvSpPr>
        <p:spPr>
          <a:xfrm>
            <a:off x="1379201" y="3707762"/>
            <a:ext cx="1268028" cy="414624"/>
          </a:xfrm>
          <a:prstGeom prst="rect">
            <a:avLst/>
          </a:prstGeom>
          <a:noFill/>
        </p:spPr>
        <p:txBody>
          <a:bodyPr wrap="square" lIns="91440" tIns="45720" rIns="91440" bIns="45720" anchor="t">
            <a:spAutoFit/>
          </a:bodyPr>
          <a:lstStyle/>
          <a:p>
            <a:r>
              <a:rPr sz="2000" b="1">
                <a:solidFill>
                  <a:srgbClr val="429763"/>
                </a:solidFill>
                <a:latin typeface="Aptos"/>
              </a:rPr>
              <a:t>Social</a:t>
            </a:r>
          </a:p>
        </p:txBody>
      </p:sp>
      <p:sp>
        <p:nvSpPr>
          <p:cNvPr id="18" name="TextBox 17"/>
          <p:cNvSpPr txBox="1"/>
          <p:nvPr/>
        </p:nvSpPr>
        <p:spPr>
          <a:xfrm>
            <a:off x="460395" y="4243684"/>
            <a:ext cx="5445325" cy="707886"/>
          </a:xfrm>
          <a:prstGeom prst="rect">
            <a:avLst/>
          </a:prstGeom>
          <a:noFill/>
        </p:spPr>
        <p:txBody>
          <a:bodyPr wrap="square" lIns="91440" tIns="45720" rIns="91440" bIns="45720" anchor="t">
            <a:spAutoFit/>
          </a:bodyPr>
          <a:lstStyle/>
          <a:p>
            <a:pPr>
              <a:defRPr sz="1220">
                <a:solidFill>
                  <a:srgbClr val="545E6C"/>
                </a:solidFill>
              </a:defRPr>
            </a:pPr>
            <a:r>
              <a:rPr sz="2000"/>
              <a:t>Relationships, belonging, family contact and reduced loneliness.</a:t>
            </a:r>
          </a:p>
        </p:txBody>
      </p:sp>
      <p:sp>
        <p:nvSpPr>
          <p:cNvPr id="19" name="Rounded Rectangle 18"/>
          <p:cNvSpPr/>
          <p:nvPr/>
        </p:nvSpPr>
        <p:spPr>
          <a:xfrm>
            <a:off x="5842727" y="3614784"/>
            <a:ext cx="5709192" cy="1482636"/>
          </a:xfrm>
          <a:prstGeom prst="roundRect">
            <a:avLst/>
          </a:prstGeom>
          <a:solidFill>
            <a:srgbClr val="FFFFFF"/>
          </a:solidFill>
          <a:ln w="12700">
            <a:solidFill>
              <a:srgbClr val="FFC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Oval 19"/>
          <p:cNvSpPr/>
          <p:nvPr/>
        </p:nvSpPr>
        <p:spPr>
          <a:xfrm>
            <a:off x="6096000" y="3826401"/>
            <a:ext cx="438912" cy="438912"/>
          </a:xfrm>
          <a:prstGeom prst="ellipse">
            <a:avLst/>
          </a:prstGeom>
          <a:solidFill>
            <a:srgbClr val="FFB7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21" name="TextBox 20"/>
          <p:cNvSpPr txBox="1"/>
          <p:nvPr/>
        </p:nvSpPr>
        <p:spPr>
          <a:xfrm>
            <a:off x="6695441" y="3827997"/>
            <a:ext cx="2146742" cy="400110"/>
          </a:xfrm>
          <a:prstGeom prst="rect">
            <a:avLst/>
          </a:prstGeom>
          <a:noFill/>
        </p:spPr>
        <p:txBody>
          <a:bodyPr wrap="none" lIns="91440" tIns="45720" rIns="91440" bIns="45720" anchor="t">
            <a:spAutoFit/>
          </a:bodyPr>
          <a:lstStyle/>
          <a:p>
            <a:r>
              <a:rPr sz="2000" b="1">
                <a:solidFill>
                  <a:srgbClr val="FFB74D"/>
                </a:solidFill>
                <a:latin typeface="Aptos"/>
              </a:rPr>
              <a:t>Identity &amp; dignity</a:t>
            </a:r>
          </a:p>
        </p:txBody>
      </p:sp>
      <p:sp>
        <p:nvSpPr>
          <p:cNvPr id="22" name="TextBox 21"/>
          <p:cNvSpPr txBox="1"/>
          <p:nvPr/>
        </p:nvSpPr>
        <p:spPr>
          <a:xfrm>
            <a:off x="6043602" y="4341368"/>
            <a:ext cx="5503383" cy="707886"/>
          </a:xfrm>
          <a:prstGeom prst="rect">
            <a:avLst/>
          </a:prstGeom>
          <a:noFill/>
        </p:spPr>
        <p:txBody>
          <a:bodyPr wrap="square" lIns="91440" tIns="45720" rIns="91440" bIns="45720" anchor="t">
            <a:spAutoFit/>
          </a:bodyPr>
          <a:lstStyle/>
          <a:p>
            <a:pPr>
              <a:defRPr sz="1220">
                <a:solidFill>
                  <a:srgbClr val="545E6C"/>
                </a:solidFill>
              </a:defRPr>
            </a:pPr>
            <a:r>
              <a:rPr sz="2000"/>
              <a:t>Culture, faith, privacy, choice, autonomy and life history</a:t>
            </a:r>
            <a:r>
              <a:rPr lang="en-GB" sz="2000"/>
              <a:t> .</a:t>
            </a:r>
            <a:endParaRPr sz="2000"/>
          </a:p>
        </p:txBody>
      </p:sp>
      <p:sp>
        <p:nvSpPr>
          <p:cNvPr id="23" name="Rounded Rectangle 22"/>
          <p:cNvSpPr/>
          <p:nvPr/>
        </p:nvSpPr>
        <p:spPr>
          <a:xfrm>
            <a:off x="324893" y="5500205"/>
            <a:ext cx="11205028" cy="996452"/>
          </a:xfrm>
          <a:prstGeom prst="roundRect">
            <a:avLst/>
          </a:prstGeom>
          <a:solidFill>
            <a:srgbClr val="FFFFFF"/>
          </a:solid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1145511" y="5501793"/>
            <a:ext cx="2079993" cy="400110"/>
          </a:xfrm>
          <a:prstGeom prst="rect">
            <a:avLst/>
          </a:prstGeom>
          <a:noFill/>
        </p:spPr>
        <p:txBody>
          <a:bodyPr wrap="none" lIns="91440" tIns="45720" rIns="91440" bIns="45720" anchor="t">
            <a:spAutoFit/>
          </a:bodyPr>
          <a:lstStyle/>
          <a:p>
            <a:r>
              <a:rPr sz="2000" b="1">
                <a:solidFill>
                  <a:srgbClr val="142E52"/>
                </a:solidFill>
                <a:latin typeface="Aptos"/>
              </a:rPr>
              <a:t>Evaluation point</a:t>
            </a:r>
          </a:p>
        </p:txBody>
      </p:sp>
      <p:sp>
        <p:nvSpPr>
          <p:cNvPr id="25" name="TextBox 24"/>
          <p:cNvSpPr txBox="1"/>
          <p:nvPr/>
        </p:nvSpPr>
        <p:spPr>
          <a:xfrm>
            <a:off x="662079" y="5926417"/>
            <a:ext cx="10836174" cy="400110"/>
          </a:xfrm>
          <a:prstGeom prst="rect">
            <a:avLst/>
          </a:prstGeom>
          <a:noFill/>
        </p:spPr>
        <p:txBody>
          <a:bodyPr wrap="square" lIns="91440" tIns="45720" rIns="91440" bIns="45720" anchor="t">
            <a:spAutoFit/>
          </a:bodyPr>
          <a:lstStyle/>
          <a:p>
            <a:pPr>
              <a:defRPr sz="1220">
                <a:solidFill>
                  <a:srgbClr val="545E6C"/>
                </a:solidFill>
              </a:defRPr>
            </a:pPr>
            <a:r>
              <a:rPr sz="2000"/>
              <a:t>Task-based care is not enough; residential homes must support the whole person (</a:t>
            </a:r>
            <a:r>
              <a:rPr sz="1600"/>
              <a:t>NICE, 2015).</a:t>
            </a:r>
            <a:endParaRPr lang="en-US" sz="1600">
              <a:ea typeface="Calibri"/>
              <a:cs typeface="Calibri"/>
            </a:endParaRPr>
          </a:p>
        </p:txBody>
      </p:sp>
      <p:sp>
        <p:nvSpPr>
          <p:cNvPr id="29" name="TextBox 28">
            <a:extLst>
              <a:ext uri="{FF2B5EF4-FFF2-40B4-BE49-F238E27FC236}">
                <a16:creationId xmlns:a16="http://schemas.microsoft.com/office/drawing/2014/main" id="{8FE93A0C-F14A-06D2-C63D-2454D4EB0CDF}"/>
              </a:ext>
            </a:extLst>
          </p:cNvPr>
          <p:cNvSpPr txBox="1"/>
          <p:nvPr/>
        </p:nvSpPr>
        <p:spPr>
          <a:xfrm>
            <a:off x="4821930" y="5118616"/>
            <a:ext cx="1380087" cy="369332"/>
          </a:xfrm>
          <a:prstGeom prst="rect">
            <a:avLst/>
          </a:prstGeom>
          <a:noFill/>
        </p:spPr>
        <p:txBody>
          <a:bodyPr wrap="square" rtlCol="0">
            <a:spAutoFit/>
          </a:bodyPr>
          <a:lstStyle/>
          <a:p>
            <a:r>
              <a:rPr lang="en-GB">
                <a:solidFill>
                  <a:schemeClr val="accent1">
                    <a:lumMod val="50000"/>
                  </a:schemeClr>
                </a:solidFill>
              </a:rPr>
              <a:t>(Khan,2025)</a:t>
            </a:r>
          </a:p>
        </p:txBody>
      </p:sp>
      <p:pic>
        <p:nvPicPr>
          <p:cNvPr id="30" name="Recorded Sound">
            <a:hlinkClick r:id="" action="ppaction://media"/>
            <a:extLst>
              <a:ext uri="{FF2B5EF4-FFF2-40B4-BE49-F238E27FC236}">
                <a16:creationId xmlns:a16="http://schemas.microsoft.com/office/drawing/2014/main" id="{EA916CAF-F5B4-03CF-E6A0-0C946748B52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903214" y="460105"/>
            <a:ext cx="709255"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60109">
        <p159:morph option="byObject"/>
      </p:transition>
    </mc:Choice>
    <mc:Fallback>
      <p:transition spd="slow" advTm="6010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9895"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384048"/>
            <a:ext cx="10607040" cy="640080"/>
          </a:xfrm>
          <a:prstGeom prst="rect">
            <a:avLst/>
          </a:prstGeom>
          <a:noFill/>
        </p:spPr>
        <p:txBody>
          <a:bodyPr wrap="none">
            <a:spAutoFit/>
          </a:bodyPr>
          <a:lstStyle/>
          <a:p>
            <a:r>
              <a:rPr sz="2600" b="1">
                <a:solidFill>
                  <a:srgbClr val="142E52"/>
                </a:solidFill>
                <a:latin typeface="Aptos"/>
              </a:rPr>
              <a:t>Theoretical framework: ageing and care quality</a:t>
            </a:r>
          </a:p>
        </p:txBody>
      </p:sp>
      <p:sp>
        <p:nvSpPr>
          <p:cNvPr id="5" name="TextBox 4"/>
          <p:cNvSpPr txBox="1"/>
          <p:nvPr/>
        </p:nvSpPr>
        <p:spPr>
          <a:xfrm>
            <a:off x="548640" y="1061181"/>
            <a:ext cx="9904427" cy="400110"/>
          </a:xfrm>
          <a:prstGeom prst="rect">
            <a:avLst/>
          </a:prstGeom>
          <a:noFill/>
        </p:spPr>
        <p:txBody>
          <a:bodyPr wrap="square" lIns="91440" tIns="45720" rIns="91440" bIns="45720" anchor="t">
            <a:spAutoFit/>
          </a:bodyPr>
          <a:lstStyle/>
          <a:p>
            <a:r>
              <a:rPr sz="2000" b="0">
                <a:solidFill>
                  <a:srgbClr val="545E6C"/>
                </a:solidFill>
                <a:latin typeface="Aptos"/>
              </a:rPr>
              <a:t>Theory helps judge whether residential care supports or limits successful ageing.</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5</a:t>
            </a:r>
          </a:p>
        </p:txBody>
      </p:sp>
      <p:sp>
        <p:nvSpPr>
          <p:cNvPr id="7" name="Rounded Rectangle 6"/>
          <p:cNvSpPr/>
          <p:nvPr/>
        </p:nvSpPr>
        <p:spPr>
          <a:xfrm>
            <a:off x="739718" y="1700980"/>
            <a:ext cx="3436257" cy="3261890"/>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917100" y="1949974"/>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a:t>
            </a:r>
          </a:p>
        </p:txBody>
      </p:sp>
      <p:sp>
        <p:nvSpPr>
          <p:cNvPr id="9" name="TextBox 8"/>
          <p:cNvSpPr txBox="1"/>
          <p:nvPr/>
        </p:nvSpPr>
        <p:spPr>
          <a:xfrm>
            <a:off x="1408637" y="1985043"/>
            <a:ext cx="2333222" cy="369332"/>
          </a:xfrm>
          <a:prstGeom prst="rect">
            <a:avLst/>
          </a:prstGeom>
          <a:noFill/>
        </p:spPr>
        <p:txBody>
          <a:bodyPr wrap="square" lIns="91440" tIns="45720" rIns="91440" bIns="45720" anchor="t">
            <a:spAutoFit/>
          </a:bodyPr>
          <a:lstStyle/>
          <a:p>
            <a:r>
              <a:rPr b="1">
                <a:solidFill>
                  <a:srgbClr val="1F68A8"/>
                </a:solidFill>
                <a:latin typeface="Aptos"/>
              </a:rPr>
              <a:t>Activity Theory</a:t>
            </a:r>
          </a:p>
        </p:txBody>
      </p:sp>
      <p:sp>
        <p:nvSpPr>
          <p:cNvPr id="10" name="TextBox 9"/>
          <p:cNvSpPr txBox="1"/>
          <p:nvPr/>
        </p:nvSpPr>
        <p:spPr>
          <a:xfrm>
            <a:off x="847489" y="2467975"/>
            <a:ext cx="3099816" cy="2308324"/>
          </a:xfrm>
          <a:prstGeom prst="rect">
            <a:avLst/>
          </a:prstGeom>
          <a:noFill/>
        </p:spPr>
        <p:txBody>
          <a:bodyPr wrap="square" lIns="91440" tIns="45720" rIns="91440" bIns="45720" anchor="t">
            <a:spAutoFit/>
          </a:bodyPr>
          <a:lstStyle/>
          <a:p>
            <a:pPr>
              <a:defRPr sz="1220">
                <a:solidFill>
                  <a:srgbClr val="545E6C"/>
                </a:solidFill>
              </a:defRPr>
            </a:pPr>
            <a:r>
              <a:rPr sz="1600"/>
              <a:t>Successful ageing is supported by meaningful roles, relationships and engagement.</a:t>
            </a:r>
            <a:br>
              <a:rPr sz="1600"/>
            </a:br>
            <a:br>
              <a:rPr sz="1600"/>
            </a:br>
            <a:r>
              <a:rPr sz="1600"/>
              <a:t>Care home implication: social activities must be </a:t>
            </a:r>
            <a:r>
              <a:rPr sz="1600" err="1"/>
              <a:t>personalised</a:t>
            </a:r>
            <a:r>
              <a:rPr sz="1600"/>
              <a:t>, not tokenistic.</a:t>
            </a:r>
            <a:br>
              <a:rPr sz="1600"/>
            </a:br>
            <a:br>
              <a:rPr sz="1600"/>
            </a:br>
            <a:r>
              <a:rPr sz="1600"/>
              <a:t>(Havighurst, 1961)</a:t>
            </a:r>
          </a:p>
        </p:txBody>
      </p:sp>
      <p:sp>
        <p:nvSpPr>
          <p:cNvPr id="11" name="Rounded Rectangle 10"/>
          <p:cNvSpPr/>
          <p:nvPr/>
        </p:nvSpPr>
        <p:spPr>
          <a:xfrm>
            <a:off x="4449330" y="1700980"/>
            <a:ext cx="3429000" cy="3261889"/>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4648259" y="1949974"/>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C</a:t>
            </a:r>
          </a:p>
        </p:txBody>
      </p:sp>
      <p:sp>
        <p:nvSpPr>
          <p:cNvPr id="13" name="TextBox 12"/>
          <p:cNvSpPr txBox="1"/>
          <p:nvPr/>
        </p:nvSpPr>
        <p:spPr>
          <a:xfrm>
            <a:off x="5194252" y="1974690"/>
            <a:ext cx="2044406" cy="369332"/>
          </a:xfrm>
          <a:prstGeom prst="rect">
            <a:avLst/>
          </a:prstGeom>
          <a:noFill/>
        </p:spPr>
        <p:txBody>
          <a:bodyPr wrap="none" lIns="91440" tIns="45720" rIns="91440" bIns="45720" anchor="t">
            <a:spAutoFit/>
          </a:bodyPr>
          <a:lstStyle/>
          <a:p>
            <a:r>
              <a:rPr b="1">
                <a:solidFill>
                  <a:srgbClr val="0097A7"/>
                </a:solidFill>
                <a:latin typeface="Aptos"/>
              </a:rPr>
              <a:t>Continuity Theory</a:t>
            </a:r>
          </a:p>
        </p:txBody>
      </p:sp>
      <p:sp>
        <p:nvSpPr>
          <p:cNvPr id="14" name="TextBox 13"/>
          <p:cNvSpPr txBox="1"/>
          <p:nvPr/>
        </p:nvSpPr>
        <p:spPr>
          <a:xfrm>
            <a:off x="4648259" y="2309723"/>
            <a:ext cx="3099816" cy="2554545"/>
          </a:xfrm>
          <a:prstGeom prst="rect">
            <a:avLst/>
          </a:prstGeom>
          <a:noFill/>
        </p:spPr>
        <p:txBody>
          <a:bodyPr wrap="square" lIns="91440" tIns="45720" rIns="91440" bIns="45720" anchor="t">
            <a:spAutoFit/>
          </a:bodyPr>
          <a:lstStyle/>
          <a:p>
            <a:pPr>
              <a:defRPr sz="1220">
                <a:solidFill>
                  <a:srgbClr val="545E6C"/>
                </a:solidFill>
              </a:defRPr>
            </a:pPr>
            <a:endParaRPr lang="en-US" sz="1600"/>
          </a:p>
          <a:p>
            <a:pPr>
              <a:defRPr sz="1220">
                <a:solidFill>
                  <a:srgbClr val="545E6C"/>
                </a:solidFill>
              </a:defRPr>
            </a:pPr>
            <a:r>
              <a:rPr sz="1600"/>
              <a:t>Older people adapt better when routines, identity and values are preserved.</a:t>
            </a:r>
            <a:br>
              <a:rPr sz="1600"/>
            </a:br>
            <a:br>
              <a:rPr sz="1600"/>
            </a:br>
            <a:r>
              <a:rPr sz="1600"/>
              <a:t>Care home implication: residents need familiar routines, belongings and life-story care.</a:t>
            </a:r>
            <a:br>
              <a:rPr sz="1600"/>
            </a:br>
            <a:br>
              <a:rPr sz="1600"/>
            </a:br>
            <a:r>
              <a:rPr sz="1600"/>
              <a:t>(Atchley, 1989)</a:t>
            </a:r>
            <a:endParaRPr/>
          </a:p>
        </p:txBody>
      </p:sp>
      <p:sp>
        <p:nvSpPr>
          <p:cNvPr id="15" name="Rounded Rectangle 14"/>
          <p:cNvSpPr/>
          <p:nvPr/>
        </p:nvSpPr>
        <p:spPr>
          <a:xfrm>
            <a:off x="762727" y="5088134"/>
            <a:ext cx="7101114" cy="1317747"/>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1037771" y="5119624"/>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7" name="TextBox 16"/>
          <p:cNvSpPr txBox="1"/>
          <p:nvPr/>
        </p:nvSpPr>
        <p:spPr>
          <a:xfrm>
            <a:off x="1796869" y="5157506"/>
            <a:ext cx="1388201" cy="369332"/>
          </a:xfrm>
          <a:prstGeom prst="rect">
            <a:avLst/>
          </a:prstGeom>
          <a:noFill/>
        </p:spPr>
        <p:txBody>
          <a:bodyPr wrap="none" lIns="91440" tIns="45720" rIns="91440" bIns="45720" anchor="t">
            <a:spAutoFit/>
          </a:bodyPr>
          <a:lstStyle/>
          <a:p>
            <a:r>
              <a:rPr b="1">
                <a:solidFill>
                  <a:srgbClr val="BE4848"/>
                </a:solidFill>
                <a:latin typeface="Aptos"/>
              </a:rPr>
              <a:t>Critical use</a:t>
            </a:r>
          </a:p>
        </p:txBody>
      </p:sp>
      <p:sp>
        <p:nvSpPr>
          <p:cNvPr id="18" name="TextBox 17"/>
          <p:cNvSpPr txBox="1"/>
          <p:nvPr/>
        </p:nvSpPr>
        <p:spPr>
          <a:xfrm>
            <a:off x="847488" y="5699905"/>
            <a:ext cx="6851759" cy="584775"/>
          </a:xfrm>
          <a:prstGeom prst="rect">
            <a:avLst/>
          </a:prstGeom>
          <a:noFill/>
        </p:spPr>
        <p:txBody>
          <a:bodyPr wrap="square" lIns="91440" tIns="45720" rIns="91440" bIns="45720" anchor="t">
            <a:spAutoFit/>
          </a:bodyPr>
          <a:lstStyle/>
          <a:p>
            <a:pPr>
              <a:defRPr sz="1220">
                <a:solidFill>
                  <a:srgbClr val="545E6C"/>
                </a:solidFill>
              </a:defRPr>
            </a:pPr>
            <a:r>
              <a:rPr sz="1600"/>
              <a:t>Theory should challenge practice does the home empower residents, or does it </a:t>
            </a:r>
            <a:r>
              <a:rPr sz="1600" err="1"/>
              <a:t>organise</a:t>
            </a:r>
            <a:r>
              <a:rPr sz="1600"/>
              <a:t> them around institutional routines?</a:t>
            </a:r>
            <a:r>
              <a:rPr lang="en-GB" sz="1600"/>
              <a:t> (Rowe and Khan,1997).</a:t>
            </a:r>
            <a:endParaRPr sz="1600"/>
          </a:p>
        </p:txBody>
      </p:sp>
      <p:pic>
        <p:nvPicPr>
          <p:cNvPr id="20" name="Picture 19" descr="A group of people doing exercises&#10;&#10;AI-generated content may be incorrect.">
            <a:extLst>
              <a:ext uri="{FF2B5EF4-FFF2-40B4-BE49-F238E27FC236}">
                <a16:creationId xmlns:a16="http://schemas.microsoft.com/office/drawing/2014/main" id="{31A62690-1252-1ECF-2EFD-9A4BD81F5974}"/>
              </a:ext>
            </a:extLst>
          </p:cNvPr>
          <p:cNvPicPr>
            <a:picLocks noChangeAspect="1"/>
          </p:cNvPicPr>
          <p:nvPr/>
        </p:nvPicPr>
        <p:blipFill>
          <a:blip r:embed="rId5"/>
          <a:stretch>
            <a:fillRect/>
          </a:stretch>
        </p:blipFill>
        <p:spPr>
          <a:xfrm>
            <a:off x="7855156" y="1540162"/>
            <a:ext cx="3842259" cy="3261890"/>
          </a:xfrm>
          <a:prstGeom prst="ellipse">
            <a:avLst/>
          </a:prstGeom>
          <a:ln>
            <a:noFill/>
          </a:ln>
          <a:effectLst>
            <a:softEdge rad="112500"/>
          </a:effectLst>
        </p:spPr>
      </p:pic>
      <p:pic>
        <p:nvPicPr>
          <p:cNvPr id="22" name="Picture 21">
            <a:extLst>
              <a:ext uri="{FF2B5EF4-FFF2-40B4-BE49-F238E27FC236}">
                <a16:creationId xmlns:a16="http://schemas.microsoft.com/office/drawing/2014/main" id="{4DBB7EFA-FCBB-BCDA-DAD0-ACC2A1CF7AEB}"/>
              </a:ext>
            </a:extLst>
          </p:cNvPr>
          <p:cNvPicPr>
            <a:picLocks noChangeAspect="1"/>
          </p:cNvPicPr>
          <p:nvPr/>
        </p:nvPicPr>
        <p:blipFill>
          <a:blip r:embed="rId6"/>
          <a:stretch>
            <a:fillRect/>
          </a:stretch>
        </p:blipFill>
        <p:spPr>
          <a:xfrm>
            <a:off x="7948602" y="4776299"/>
            <a:ext cx="3748813" cy="1962829"/>
          </a:xfrm>
          <a:prstGeom prst="ellipse">
            <a:avLst/>
          </a:prstGeom>
          <a:ln>
            <a:noFill/>
          </a:ln>
          <a:effectLst>
            <a:softEdge rad="112500"/>
          </a:effectLst>
        </p:spPr>
      </p:pic>
      <p:sp>
        <p:nvSpPr>
          <p:cNvPr id="25" name="TextBox 24">
            <a:extLst>
              <a:ext uri="{FF2B5EF4-FFF2-40B4-BE49-F238E27FC236}">
                <a16:creationId xmlns:a16="http://schemas.microsoft.com/office/drawing/2014/main" id="{AF3BAED0-EC6C-049E-AC89-86DB449F5ED8}"/>
              </a:ext>
            </a:extLst>
          </p:cNvPr>
          <p:cNvSpPr txBox="1"/>
          <p:nvPr/>
        </p:nvSpPr>
        <p:spPr>
          <a:xfrm>
            <a:off x="8647122" y="4591633"/>
            <a:ext cx="3076606" cy="369332"/>
          </a:xfrm>
          <a:prstGeom prst="rect">
            <a:avLst/>
          </a:prstGeom>
          <a:noFill/>
        </p:spPr>
        <p:txBody>
          <a:bodyPr wrap="square" rtlCol="0">
            <a:spAutoFit/>
          </a:bodyPr>
          <a:lstStyle/>
          <a:p>
            <a:r>
              <a:rPr lang="en-GB"/>
              <a:t>(Hubsociology.com, 2025)</a:t>
            </a:r>
          </a:p>
        </p:txBody>
      </p:sp>
      <p:pic>
        <p:nvPicPr>
          <p:cNvPr id="21" name="Recorded Sound">
            <a:hlinkClick r:id="" action="ppaction://media"/>
            <a:extLst>
              <a:ext uri="{FF2B5EF4-FFF2-40B4-BE49-F238E27FC236}">
                <a16:creationId xmlns:a16="http://schemas.microsoft.com/office/drawing/2014/main" id="{832679C4-9678-460E-73EA-592580BDD8B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4414" y="559483"/>
            <a:ext cx="730195"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54308">
        <p159:morph option="byObject"/>
      </p:transition>
    </mc:Choice>
    <mc:Fallback>
      <p:transition spd="slow" advTm="543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308"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4" name="TextBox 3"/>
          <p:cNvSpPr txBox="1"/>
          <p:nvPr/>
        </p:nvSpPr>
        <p:spPr>
          <a:xfrm>
            <a:off x="258354" y="437807"/>
            <a:ext cx="10607040" cy="640080"/>
          </a:xfrm>
          <a:prstGeom prst="rect">
            <a:avLst/>
          </a:prstGeom>
          <a:noFill/>
        </p:spPr>
        <p:txBody>
          <a:bodyPr wrap="none">
            <a:spAutoFit/>
          </a:bodyPr>
          <a:lstStyle/>
          <a:p>
            <a:r>
              <a:rPr lang="en-GB" sz="2600" b="1" noProof="0">
                <a:solidFill>
                  <a:srgbClr val="142E52"/>
                </a:solidFill>
                <a:latin typeface="Aptos"/>
              </a:rPr>
              <a:t>Policy and legislation: rights into practice</a:t>
            </a:r>
          </a:p>
        </p:txBody>
      </p:sp>
      <p:sp>
        <p:nvSpPr>
          <p:cNvPr id="5" name="TextBox 4"/>
          <p:cNvSpPr txBox="1"/>
          <p:nvPr/>
        </p:nvSpPr>
        <p:spPr>
          <a:xfrm>
            <a:off x="294857" y="1184947"/>
            <a:ext cx="11444368" cy="400110"/>
          </a:xfrm>
          <a:prstGeom prst="rect">
            <a:avLst/>
          </a:prstGeom>
          <a:noFill/>
        </p:spPr>
        <p:txBody>
          <a:bodyPr wrap="square" lIns="91440" tIns="45720" rIns="91440" bIns="45720" anchor="t">
            <a:spAutoFit/>
          </a:bodyPr>
          <a:lstStyle/>
          <a:p>
            <a:r>
              <a:rPr lang="en-GB" sz="2000" b="0" noProof="0">
                <a:solidFill>
                  <a:srgbClr val="545E6C"/>
                </a:solidFill>
                <a:latin typeface="Aptos"/>
              </a:rPr>
              <a:t>UK policy supports wellbeing, equality and proactive care </a:t>
            </a:r>
            <a:r>
              <a:rPr lang="en-GB" sz="2000" noProof="0">
                <a:solidFill>
                  <a:srgbClr val="545E6C"/>
                </a:solidFill>
                <a:latin typeface="Aptos"/>
              </a:rPr>
              <a:t>-</a:t>
            </a:r>
            <a:r>
              <a:rPr lang="en-GB" sz="2000" b="0" noProof="0">
                <a:solidFill>
                  <a:srgbClr val="545E6C"/>
                </a:solidFill>
                <a:latin typeface="Aptos"/>
              </a:rPr>
              <a:t>implementation is the challenge.</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b="1" noProof="0">
                <a:solidFill>
                  <a:srgbClr val="FFFFFF"/>
                </a:solidFill>
              </a:rPr>
              <a:t>6</a:t>
            </a:r>
          </a:p>
        </p:txBody>
      </p:sp>
      <p:sp>
        <p:nvSpPr>
          <p:cNvPr id="7" name="Rounded Rectangle 6"/>
          <p:cNvSpPr/>
          <p:nvPr/>
        </p:nvSpPr>
        <p:spPr>
          <a:xfrm>
            <a:off x="403123" y="1862425"/>
            <a:ext cx="5288672" cy="1282338"/>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8" name="Oval 7"/>
          <p:cNvSpPr/>
          <p:nvPr/>
        </p:nvSpPr>
        <p:spPr>
          <a:xfrm>
            <a:off x="749386" y="1973552"/>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noProof="0">
                <a:solidFill>
                  <a:srgbClr val="FFFFFF"/>
                </a:solidFill>
              </a:rPr>
              <a:t>1</a:t>
            </a:r>
          </a:p>
        </p:txBody>
      </p:sp>
      <p:sp>
        <p:nvSpPr>
          <p:cNvPr id="9" name="TextBox 8"/>
          <p:cNvSpPr txBox="1"/>
          <p:nvPr/>
        </p:nvSpPr>
        <p:spPr>
          <a:xfrm>
            <a:off x="1535746" y="2012354"/>
            <a:ext cx="1783180" cy="400110"/>
          </a:xfrm>
          <a:prstGeom prst="rect">
            <a:avLst/>
          </a:prstGeom>
          <a:noFill/>
        </p:spPr>
        <p:txBody>
          <a:bodyPr wrap="none" lIns="91440" tIns="45720" rIns="91440" bIns="45720" anchor="t">
            <a:spAutoFit/>
          </a:bodyPr>
          <a:lstStyle/>
          <a:p>
            <a:r>
              <a:rPr lang="en-GB" sz="2000" b="1" noProof="0">
                <a:solidFill>
                  <a:srgbClr val="1F68A8"/>
                </a:solidFill>
                <a:latin typeface="Aptos"/>
              </a:rPr>
              <a:t>Care Act 2014</a:t>
            </a:r>
          </a:p>
        </p:txBody>
      </p:sp>
      <p:sp>
        <p:nvSpPr>
          <p:cNvPr id="10" name="TextBox 9"/>
          <p:cNvSpPr txBox="1"/>
          <p:nvPr/>
        </p:nvSpPr>
        <p:spPr>
          <a:xfrm>
            <a:off x="781573" y="2484421"/>
            <a:ext cx="5210225" cy="584775"/>
          </a:xfrm>
          <a:prstGeom prst="rect">
            <a:avLst/>
          </a:prstGeom>
          <a:noFill/>
        </p:spPr>
        <p:txBody>
          <a:bodyPr wrap="square" lIns="91440" tIns="45720" rIns="91440" bIns="45720" anchor="t">
            <a:spAutoFit/>
          </a:bodyPr>
          <a:lstStyle/>
          <a:p>
            <a:pPr>
              <a:defRPr sz="1220">
                <a:solidFill>
                  <a:srgbClr val="545E6C"/>
                </a:solidFill>
              </a:defRPr>
            </a:pPr>
            <a:r>
              <a:rPr lang="en-GB" sz="1600" noProof="0"/>
              <a:t>Wellbeing, assessment, prevention and personalisation (DHSC, 2025).</a:t>
            </a:r>
          </a:p>
        </p:txBody>
      </p:sp>
      <p:sp>
        <p:nvSpPr>
          <p:cNvPr id="11" name="Rounded Rectangle 10"/>
          <p:cNvSpPr/>
          <p:nvPr/>
        </p:nvSpPr>
        <p:spPr>
          <a:xfrm>
            <a:off x="6015793" y="1871998"/>
            <a:ext cx="5604691" cy="1282338"/>
          </a:xfrm>
          <a:prstGeom prst="roundRect">
            <a:avLst/>
          </a:prstGeom>
          <a:solidFill>
            <a:srgbClr val="FFFFFF"/>
          </a:solidFill>
          <a:ln w="127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12" name="Oval 11"/>
          <p:cNvSpPr/>
          <p:nvPr/>
        </p:nvSpPr>
        <p:spPr>
          <a:xfrm>
            <a:off x="6208775" y="2090168"/>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noProof="0">
                <a:solidFill>
                  <a:srgbClr val="FFFFFF"/>
                </a:solidFill>
              </a:rPr>
              <a:t>2</a:t>
            </a:r>
          </a:p>
        </p:txBody>
      </p:sp>
      <p:sp>
        <p:nvSpPr>
          <p:cNvPr id="13" name="TextBox 12"/>
          <p:cNvSpPr txBox="1"/>
          <p:nvPr/>
        </p:nvSpPr>
        <p:spPr>
          <a:xfrm>
            <a:off x="6902760" y="2083968"/>
            <a:ext cx="1978427" cy="369332"/>
          </a:xfrm>
          <a:prstGeom prst="rect">
            <a:avLst/>
          </a:prstGeom>
          <a:noFill/>
        </p:spPr>
        <p:txBody>
          <a:bodyPr wrap="none" lIns="91440" tIns="45720" rIns="91440" bIns="45720" anchor="t">
            <a:spAutoFit/>
          </a:bodyPr>
          <a:lstStyle/>
          <a:p>
            <a:r>
              <a:rPr lang="en-GB" b="1" noProof="0">
                <a:solidFill>
                  <a:srgbClr val="0097A7"/>
                </a:solidFill>
                <a:latin typeface="Aptos"/>
              </a:rPr>
              <a:t>Equality Act 2010</a:t>
            </a:r>
          </a:p>
        </p:txBody>
      </p:sp>
      <p:sp>
        <p:nvSpPr>
          <p:cNvPr id="14" name="TextBox 13"/>
          <p:cNvSpPr txBox="1"/>
          <p:nvPr/>
        </p:nvSpPr>
        <p:spPr>
          <a:xfrm>
            <a:off x="6097361" y="2549047"/>
            <a:ext cx="5441553" cy="338554"/>
          </a:xfrm>
          <a:prstGeom prst="rect">
            <a:avLst/>
          </a:prstGeom>
          <a:noFill/>
        </p:spPr>
        <p:txBody>
          <a:bodyPr wrap="square" lIns="91440" tIns="45720" rIns="91440" bIns="45720" anchor="t">
            <a:spAutoFit/>
          </a:bodyPr>
          <a:lstStyle/>
          <a:p>
            <a:pPr>
              <a:defRPr sz="1220">
                <a:solidFill>
                  <a:srgbClr val="545E6C"/>
                </a:solidFill>
              </a:defRPr>
            </a:pPr>
            <a:r>
              <a:rPr lang="en-GB" sz="1600" noProof="0"/>
              <a:t>Protection from age discrimination in services (GOV.UK, 2012).</a:t>
            </a:r>
          </a:p>
        </p:txBody>
      </p:sp>
      <p:sp>
        <p:nvSpPr>
          <p:cNvPr id="15" name="Rounded Rectangle 14"/>
          <p:cNvSpPr/>
          <p:nvPr/>
        </p:nvSpPr>
        <p:spPr>
          <a:xfrm>
            <a:off x="403123" y="3348377"/>
            <a:ext cx="5282370" cy="1452210"/>
          </a:xfrm>
          <a:prstGeom prst="roundRect">
            <a:avLst/>
          </a:prstGeom>
          <a:solidFill>
            <a:srgbClr val="FFFFFF"/>
          </a:solidFill>
          <a:ln w="127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16" name="Oval 15"/>
          <p:cNvSpPr/>
          <p:nvPr/>
        </p:nvSpPr>
        <p:spPr>
          <a:xfrm>
            <a:off x="758556" y="3535120"/>
            <a:ext cx="438912" cy="438912"/>
          </a:xfrm>
          <a:prstGeom prst="ellipse">
            <a:avLst/>
          </a:prstGeom>
          <a:solidFill>
            <a:srgbClr val="42976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noProof="0">
                <a:solidFill>
                  <a:srgbClr val="FFFFFF"/>
                </a:solidFill>
              </a:rPr>
              <a:t>3</a:t>
            </a:r>
          </a:p>
        </p:txBody>
      </p:sp>
      <p:sp>
        <p:nvSpPr>
          <p:cNvPr id="17" name="TextBox 16"/>
          <p:cNvSpPr txBox="1"/>
          <p:nvPr/>
        </p:nvSpPr>
        <p:spPr>
          <a:xfrm>
            <a:off x="1326222" y="3594239"/>
            <a:ext cx="2596865" cy="369332"/>
          </a:xfrm>
          <a:prstGeom prst="rect">
            <a:avLst/>
          </a:prstGeom>
          <a:noFill/>
        </p:spPr>
        <p:txBody>
          <a:bodyPr wrap="none" lIns="91440" tIns="45720" rIns="91440" bIns="45720" anchor="t">
            <a:spAutoFit/>
          </a:bodyPr>
          <a:lstStyle/>
          <a:p>
            <a:r>
              <a:rPr lang="en-GB" b="1" noProof="0">
                <a:solidFill>
                  <a:srgbClr val="429763"/>
                </a:solidFill>
                <a:latin typeface="Aptos"/>
              </a:rPr>
              <a:t>Human Rights Act 1998</a:t>
            </a:r>
          </a:p>
        </p:txBody>
      </p:sp>
      <p:sp>
        <p:nvSpPr>
          <p:cNvPr id="18" name="TextBox 17"/>
          <p:cNvSpPr txBox="1"/>
          <p:nvPr/>
        </p:nvSpPr>
        <p:spPr>
          <a:xfrm>
            <a:off x="946058" y="4167185"/>
            <a:ext cx="4745736" cy="584775"/>
          </a:xfrm>
          <a:prstGeom prst="rect">
            <a:avLst/>
          </a:prstGeom>
          <a:noFill/>
        </p:spPr>
        <p:txBody>
          <a:bodyPr wrap="square" lIns="91440" tIns="45720" rIns="91440" bIns="45720" anchor="t">
            <a:spAutoFit/>
          </a:bodyPr>
          <a:lstStyle/>
          <a:p>
            <a:pPr>
              <a:defRPr sz="1220">
                <a:solidFill>
                  <a:srgbClr val="545E6C"/>
                </a:solidFill>
              </a:defRPr>
            </a:pPr>
            <a:r>
              <a:rPr lang="en-GB" sz="1600" noProof="0"/>
              <a:t>Dignity, privacy, family life and autonomy (HM Government,1998).</a:t>
            </a:r>
          </a:p>
        </p:txBody>
      </p:sp>
      <p:sp>
        <p:nvSpPr>
          <p:cNvPr id="19" name="Rounded Rectangle 18"/>
          <p:cNvSpPr/>
          <p:nvPr/>
        </p:nvSpPr>
        <p:spPr>
          <a:xfrm>
            <a:off x="5969726" y="3348377"/>
            <a:ext cx="5597434" cy="1452210"/>
          </a:xfrm>
          <a:prstGeom prst="roundRect">
            <a:avLst/>
          </a:prstGeom>
          <a:solidFill>
            <a:srgbClr val="FFFFFF"/>
          </a:solidFill>
          <a:ln w="12700">
            <a:solidFill>
              <a:srgbClr val="FFC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20" name="Oval 19"/>
          <p:cNvSpPr/>
          <p:nvPr/>
        </p:nvSpPr>
        <p:spPr>
          <a:xfrm>
            <a:off x="6227235" y="3513086"/>
            <a:ext cx="438912" cy="438912"/>
          </a:xfrm>
          <a:prstGeom prst="ellipse">
            <a:avLst/>
          </a:prstGeom>
          <a:solidFill>
            <a:srgbClr val="FFB7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noProof="0">
                <a:solidFill>
                  <a:srgbClr val="FFFFFF"/>
                </a:solidFill>
              </a:rPr>
              <a:t>4</a:t>
            </a:r>
          </a:p>
        </p:txBody>
      </p:sp>
      <p:sp>
        <p:nvSpPr>
          <p:cNvPr id="21" name="TextBox 20"/>
          <p:cNvSpPr txBox="1"/>
          <p:nvPr/>
        </p:nvSpPr>
        <p:spPr>
          <a:xfrm>
            <a:off x="6950381" y="3547112"/>
            <a:ext cx="4187952" cy="347472"/>
          </a:xfrm>
          <a:prstGeom prst="rect">
            <a:avLst/>
          </a:prstGeom>
          <a:noFill/>
        </p:spPr>
        <p:txBody>
          <a:bodyPr wrap="none">
            <a:spAutoFit/>
          </a:bodyPr>
          <a:lstStyle/>
          <a:p>
            <a:r>
              <a:rPr lang="en-GB" sz="1500" b="1" noProof="0">
                <a:solidFill>
                  <a:srgbClr val="FFB74D"/>
                </a:solidFill>
                <a:latin typeface="Aptos"/>
              </a:rPr>
              <a:t>NHS EHCH</a:t>
            </a:r>
          </a:p>
        </p:txBody>
      </p:sp>
      <p:sp>
        <p:nvSpPr>
          <p:cNvPr id="22" name="TextBox 21"/>
          <p:cNvSpPr txBox="1"/>
          <p:nvPr/>
        </p:nvSpPr>
        <p:spPr>
          <a:xfrm>
            <a:off x="6134117" y="4022349"/>
            <a:ext cx="5524483" cy="584775"/>
          </a:xfrm>
          <a:prstGeom prst="rect">
            <a:avLst/>
          </a:prstGeom>
          <a:noFill/>
        </p:spPr>
        <p:txBody>
          <a:bodyPr wrap="square">
            <a:spAutoFit/>
          </a:bodyPr>
          <a:lstStyle/>
          <a:p>
            <a:pPr>
              <a:defRPr sz="1220">
                <a:solidFill>
                  <a:srgbClr val="545E6C"/>
                </a:solidFill>
              </a:defRPr>
            </a:pPr>
            <a:r>
              <a:rPr lang="en-GB" sz="1600" noProof="0"/>
              <a:t>Proactive multidisciplinary care for care home residents (NHS England, 2024).</a:t>
            </a:r>
          </a:p>
        </p:txBody>
      </p:sp>
      <p:sp>
        <p:nvSpPr>
          <p:cNvPr id="23" name="Rounded Rectangle 22"/>
          <p:cNvSpPr/>
          <p:nvPr/>
        </p:nvSpPr>
        <p:spPr>
          <a:xfrm>
            <a:off x="403123" y="4993740"/>
            <a:ext cx="11135790" cy="1490551"/>
          </a:xfrm>
          <a:prstGeom prst="roundRect">
            <a:avLst/>
          </a:prstGeom>
          <a:solidFill>
            <a:srgbClr val="FFFFFF"/>
          </a:solidFill>
          <a:ln w="12700">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24" name="TextBox 23"/>
          <p:cNvSpPr txBox="1"/>
          <p:nvPr/>
        </p:nvSpPr>
        <p:spPr>
          <a:xfrm>
            <a:off x="1423623" y="5094706"/>
            <a:ext cx="2007426" cy="400110"/>
          </a:xfrm>
          <a:prstGeom prst="rect">
            <a:avLst/>
          </a:prstGeom>
          <a:noFill/>
        </p:spPr>
        <p:txBody>
          <a:bodyPr wrap="square">
            <a:spAutoFit/>
          </a:bodyPr>
          <a:lstStyle/>
          <a:p>
            <a:r>
              <a:rPr lang="en-GB" sz="2000" b="1" noProof="0">
                <a:solidFill>
                  <a:srgbClr val="BE4848"/>
                </a:solidFill>
                <a:latin typeface="Aptos"/>
              </a:rPr>
              <a:t>Critical point</a:t>
            </a:r>
          </a:p>
        </p:txBody>
      </p:sp>
      <p:sp>
        <p:nvSpPr>
          <p:cNvPr id="25" name="TextBox 24"/>
          <p:cNvSpPr txBox="1"/>
          <p:nvPr/>
        </p:nvSpPr>
        <p:spPr>
          <a:xfrm>
            <a:off x="676277" y="5687969"/>
            <a:ext cx="10789484" cy="584775"/>
          </a:xfrm>
          <a:prstGeom prst="rect">
            <a:avLst/>
          </a:prstGeom>
          <a:noFill/>
        </p:spPr>
        <p:txBody>
          <a:bodyPr wrap="square" lIns="91440" tIns="45720" rIns="91440" bIns="45720" anchor="t">
            <a:spAutoFit/>
          </a:bodyPr>
          <a:lstStyle/>
          <a:p>
            <a:pPr>
              <a:defRPr sz="1220">
                <a:solidFill>
                  <a:srgbClr val="545E6C"/>
                </a:solidFill>
              </a:defRPr>
            </a:pPr>
            <a:r>
              <a:rPr lang="en-GB" sz="1600" noProof="0"/>
              <a:t>Policy is strong on rights and personalisation, but implementation is constrained by funding, workforce and market pressure</a:t>
            </a:r>
            <a:r>
              <a:rPr lang="en-GB" sz="1600"/>
              <a:t> (Barnes,2017).</a:t>
            </a:r>
            <a:endParaRPr lang="en-GB" sz="1600" noProof="0"/>
          </a:p>
        </p:txBody>
      </p:sp>
      <p:pic>
        <p:nvPicPr>
          <p:cNvPr id="27" name="Recorded Sound">
            <a:hlinkClick r:id="" action="ppaction://media"/>
            <a:extLst>
              <a:ext uri="{FF2B5EF4-FFF2-40B4-BE49-F238E27FC236}">
                <a16:creationId xmlns:a16="http://schemas.microsoft.com/office/drawing/2014/main" id="{A7500BFA-689E-C070-10AB-89E59BBF68F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875562" y="644054"/>
            <a:ext cx="747751"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55411">
        <p159:morph option="byObject"/>
      </p:transition>
    </mc:Choice>
    <mc:Fallback>
      <p:transition spd="slow" advTm="554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541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37137" y="531645"/>
            <a:ext cx="10607040" cy="640080"/>
          </a:xfrm>
          <a:prstGeom prst="rect">
            <a:avLst/>
          </a:prstGeom>
          <a:noFill/>
        </p:spPr>
        <p:txBody>
          <a:bodyPr wrap="none">
            <a:spAutoFit/>
          </a:bodyPr>
          <a:lstStyle/>
          <a:p>
            <a:r>
              <a:rPr sz="2600" b="1">
                <a:solidFill>
                  <a:srgbClr val="142E52"/>
                </a:solidFill>
                <a:latin typeface="Aptos"/>
              </a:rPr>
              <a:t>UK care provision and care home pathways</a:t>
            </a:r>
          </a:p>
        </p:txBody>
      </p:sp>
      <p:sp>
        <p:nvSpPr>
          <p:cNvPr id="5" name="TextBox 4"/>
          <p:cNvSpPr txBox="1"/>
          <p:nvPr/>
        </p:nvSpPr>
        <p:spPr>
          <a:xfrm>
            <a:off x="537137" y="1333238"/>
            <a:ext cx="11123921" cy="707886"/>
          </a:xfrm>
          <a:prstGeom prst="rect">
            <a:avLst/>
          </a:prstGeom>
          <a:noFill/>
        </p:spPr>
        <p:txBody>
          <a:bodyPr wrap="square" lIns="91440" tIns="45720" rIns="91440" bIns="45720" anchor="t">
            <a:spAutoFit/>
          </a:bodyPr>
          <a:lstStyle/>
          <a:p>
            <a:r>
              <a:rPr sz="2000" b="0">
                <a:solidFill>
                  <a:srgbClr val="545E6C"/>
                </a:solidFill>
                <a:latin typeface="Aptos"/>
              </a:rPr>
              <a:t>Residential care is one part of a wider system, often used when home support is no longer enough</a:t>
            </a:r>
            <a:r>
              <a:rPr lang="en-GB" sz="2000">
                <a:solidFill>
                  <a:srgbClr val="545E6C"/>
                </a:solidFill>
                <a:latin typeface="Aptos"/>
              </a:rPr>
              <a:t> (NHS,2019)</a:t>
            </a:r>
            <a:endParaRPr sz="2000" b="0">
              <a:solidFill>
                <a:srgbClr val="545E6C"/>
              </a:solidFill>
              <a:latin typeface="Aptos"/>
            </a:endParaRP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7</a:t>
            </a:r>
          </a:p>
        </p:txBody>
      </p:sp>
      <p:sp>
        <p:nvSpPr>
          <p:cNvPr id="7" name="Rounded Rectangle 6"/>
          <p:cNvSpPr/>
          <p:nvPr/>
        </p:nvSpPr>
        <p:spPr>
          <a:xfrm>
            <a:off x="731520" y="2194560"/>
            <a:ext cx="2331720" cy="1783080"/>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832193" y="2418588"/>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1</a:t>
            </a:r>
          </a:p>
        </p:txBody>
      </p:sp>
      <p:sp>
        <p:nvSpPr>
          <p:cNvPr id="9" name="TextBox 8"/>
          <p:cNvSpPr txBox="1"/>
          <p:nvPr/>
        </p:nvSpPr>
        <p:spPr>
          <a:xfrm>
            <a:off x="1273848" y="2427886"/>
            <a:ext cx="1756808" cy="323165"/>
          </a:xfrm>
          <a:prstGeom prst="rect">
            <a:avLst/>
          </a:prstGeom>
          <a:noFill/>
        </p:spPr>
        <p:txBody>
          <a:bodyPr wrap="square">
            <a:spAutoFit/>
          </a:bodyPr>
          <a:lstStyle/>
          <a:p>
            <a:r>
              <a:rPr sz="1500" b="1">
                <a:solidFill>
                  <a:srgbClr val="1F68A8"/>
                </a:solidFill>
                <a:latin typeface="Aptos"/>
              </a:rPr>
              <a:t>Home/community</a:t>
            </a:r>
          </a:p>
        </p:txBody>
      </p:sp>
      <p:sp>
        <p:nvSpPr>
          <p:cNvPr id="10" name="TextBox 9"/>
          <p:cNvSpPr txBox="1"/>
          <p:nvPr/>
        </p:nvSpPr>
        <p:spPr>
          <a:xfrm>
            <a:off x="914400" y="3081528"/>
            <a:ext cx="1946512" cy="584775"/>
          </a:xfrm>
          <a:prstGeom prst="rect">
            <a:avLst/>
          </a:prstGeom>
          <a:noFill/>
        </p:spPr>
        <p:txBody>
          <a:bodyPr wrap="square" lIns="91440" tIns="45720" rIns="91440" bIns="45720" anchor="t">
            <a:spAutoFit/>
          </a:bodyPr>
          <a:lstStyle/>
          <a:p>
            <a:pPr>
              <a:defRPr sz="1220">
                <a:solidFill>
                  <a:srgbClr val="545E6C"/>
                </a:solidFill>
              </a:defRPr>
            </a:pPr>
            <a:r>
              <a:rPr sz="1600"/>
              <a:t>GP, district nurses, domiciliary care</a:t>
            </a:r>
          </a:p>
        </p:txBody>
      </p:sp>
      <p:sp>
        <p:nvSpPr>
          <p:cNvPr id="11" name="Right Arrow 10"/>
          <p:cNvSpPr/>
          <p:nvPr/>
        </p:nvSpPr>
        <p:spPr>
          <a:xfrm>
            <a:off x="2962753" y="2697480"/>
            <a:ext cx="502920" cy="320040"/>
          </a:xfrm>
          <a:prstGeom prst="rightArrow">
            <a:avLst/>
          </a:prstGeom>
          <a:solidFill>
            <a:srgbClr val="DEE6F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ounded Rectangle 11"/>
          <p:cNvSpPr/>
          <p:nvPr/>
        </p:nvSpPr>
        <p:spPr>
          <a:xfrm>
            <a:off x="3520439" y="2194560"/>
            <a:ext cx="2331720" cy="1783080"/>
          </a:xfrm>
          <a:prstGeom prst="roundRect">
            <a:avLst/>
          </a:prstGeom>
          <a:solidFill>
            <a:srgbClr val="FFFFFF"/>
          </a:solidFill>
          <a:ln w="1270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Oval 12"/>
          <p:cNvSpPr/>
          <p:nvPr/>
        </p:nvSpPr>
        <p:spPr>
          <a:xfrm>
            <a:off x="3629972" y="2340864"/>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2</a:t>
            </a:r>
          </a:p>
        </p:txBody>
      </p:sp>
      <p:sp>
        <p:nvSpPr>
          <p:cNvPr id="14" name="TextBox 13"/>
          <p:cNvSpPr txBox="1"/>
          <p:nvPr/>
        </p:nvSpPr>
        <p:spPr>
          <a:xfrm>
            <a:off x="4137464" y="2431419"/>
            <a:ext cx="1444751" cy="347472"/>
          </a:xfrm>
          <a:prstGeom prst="rect">
            <a:avLst/>
          </a:prstGeom>
          <a:noFill/>
        </p:spPr>
        <p:txBody>
          <a:bodyPr wrap="none">
            <a:spAutoFit/>
          </a:bodyPr>
          <a:lstStyle/>
          <a:p>
            <a:r>
              <a:rPr sz="1500" b="1">
                <a:solidFill>
                  <a:srgbClr val="0097A7"/>
                </a:solidFill>
                <a:latin typeface="Aptos"/>
              </a:rPr>
              <a:t>Escalating needs</a:t>
            </a:r>
          </a:p>
        </p:txBody>
      </p:sp>
      <p:sp>
        <p:nvSpPr>
          <p:cNvPr id="15" name="TextBox 14"/>
          <p:cNvSpPr txBox="1"/>
          <p:nvPr/>
        </p:nvSpPr>
        <p:spPr>
          <a:xfrm>
            <a:off x="3657600" y="2957101"/>
            <a:ext cx="2194559" cy="584775"/>
          </a:xfrm>
          <a:prstGeom prst="rect">
            <a:avLst/>
          </a:prstGeom>
          <a:noFill/>
        </p:spPr>
        <p:txBody>
          <a:bodyPr wrap="square">
            <a:spAutoFit/>
          </a:bodyPr>
          <a:lstStyle/>
          <a:p>
            <a:pPr>
              <a:defRPr sz="1220">
                <a:solidFill>
                  <a:srgbClr val="545E6C"/>
                </a:solidFill>
              </a:defRPr>
            </a:pPr>
            <a:r>
              <a:rPr sz="1600"/>
              <a:t>Frailty, falls, dementia, carer breakdown</a:t>
            </a:r>
            <a:r>
              <a:rPr lang="en-GB" sz="1600"/>
              <a:t> </a:t>
            </a:r>
            <a:endParaRPr sz="1600"/>
          </a:p>
        </p:txBody>
      </p:sp>
      <p:sp>
        <p:nvSpPr>
          <p:cNvPr id="16" name="Right Arrow 15"/>
          <p:cNvSpPr/>
          <p:nvPr/>
        </p:nvSpPr>
        <p:spPr>
          <a:xfrm>
            <a:off x="5742431" y="2697480"/>
            <a:ext cx="502920" cy="320040"/>
          </a:xfrm>
          <a:prstGeom prst="rightArrow">
            <a:avLst/>
          </a:prstGeom>
          <a:solidFill>
            <a:srgbClr val="DEE6F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ounded Rectangle 16"/>
          <p:cNvSpPr/>
          <p:nvPr/>
        </p:nvSpPr>
        <p:spPr>
          <a:xfrm>
            <a:off x="6309359" y="2194560"/>
            <a:ext cx="2331720" cy="1783080"/>
          </a:xfrm>
          <a:prstGeom prst="roundRect">
            <a:avLst/>
          </a:prstGeom>
          <a:solidFill>
            <a:srgbClr val="FFFFFF"/>
          </a:solidFill>
          <a:ln w="127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Oval 17"/>
          <p:cNvSpPr/>
          <p:nvPr/>
        </p:nvSpPr>
        <p:spPr>
          <a:xfrm>
            <a:off x="6446520" y="2427886"/>
            <a:ext cx="438912" cy="438912"/>
          </a:xfrm>
          <a:prstGeom prst="ellipse">
            <a:avLst/>
          </a:prstGeom>
          <a:solidFill>
            <a:srgbClr val="42976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3</a:t>
            </a:r>
          </a:p>
        </p:txBody>
      </p:sp>
      <p:sp>
        <p:nvSpPr>
          <p:cNvPr id="19" name="TextBox 18"/>
          <p:cNvSpPr txBox="1"/>
          <p:nvPr/>
        </p:nvSpPr>
        <p:spPr>
          <a:xfrm>
            <a:off x="6976874" y="2504801"/>
            <a:ext cx="1444751" cy="347472"/>
          </a:xfrm>
          <a:prstGeom prst="rect">
            <a:avLst/>
          </a:prstGeom>
          <a:noFill/>
        </p:spPr>
        <p:txBody>
          <a:bodyPr wrap="none">
            <a:spAutoFit/>
          </a:bodyPr>
          <a:lstStyle/>
          <a:p>
            <a:r>
              <a:rPr sz="1500" b="1">
                <a:solidFill>
                  <a:srgbClr val="429763"/>
                </a:solidFill>
                <a:latin typeface="Aptos"/>
              </a:rPr>
              <a:t>Assessment</a:t>
            </a:r>
          </a:p>
        </p:txBody>
      </p:sp>
      <p:sp>
        <p:nvSpPr>
          <p:cNvPr id="20" name="TextBox 19"/>
          <p:cNvSpPr txBox="1"/>
          <p:nvPr/>
        </p:nvSpPr>
        <p:spPr>
          <a:xfrm>
            <a:off x="6473951" y="3084823"/>
            <a:ext cx="2002536" cy="584775"/>
          </a:xfrm>
          <a:prstGeom prst="rect">
            <a:avLst/>
          </a:prstGeom>
          <a:noFill/>
        </p:spPr>
        <p:txBody>
          <a:bodyPr wrap="square">
            <a:spAutoFit/>
          </a:bodyPr>
          <a:lstStyle/>
          <a:p>
            <a:pPr>
              <a:defRPr sz="1220">
                <a:solidFill>
                  <a:srgbClr val="545E6C"/>
                </a:solidFill>
              </a:defRPr>
            </a:pPr>
            <a:r>
              <a:rPr sz="1600"/>
              <a:t>Care Act assessment and funding decision</a:t>
            </a:r>
          </a:p>
        </p:txBody>
      </p:sp>
      <p:sp>
        <p:nvSpPr>
          <p:cNvPr id="21" name="Right Arrow 20"/>
          <p:cNvSpPr/>
          <p:nvPr/>
        </p:nvSpPr>
        <p:spPr>
          <a:xfrm>
            <a:off x="8531352" y="2697480"/>
            <a:ext cx="502920" cy="320040"/>
          </a:xfrm>
          <a:prstGeom prst="rightArrow">
            <a:avLst/>
          </a:prstGeom>
          <a:solidFill>
            <a:srgbClr val="DEE6F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ounded Rectangle 21"/>
          <p:cNvSpPr/>
          <p:nvPr/>
        </p:nvSpPr>
        <p:spPr>
          <a:xfrm>
            <a:off x="9098280" y="2194560"/>
            <a:ext cx="2331720" cy="1783080"/>
          </a:xfrm>
          <a:prstGeom prst="roundRect">
            <a:avLst/>
          </a:prstGeom>
          <a:solidFill>
            <a:srgbClr val="FFFFFF"/>
          </a:solidFill>
          <a:ln w="12700">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Oval 22"/>
          <p:cNvSpPr/>
          <p:nvPr/>
        </p:nvSpPr>
        <p:spPr>
          <a:xfrm>
            <a:off x="9235440" y="2340864"/>
            <a:ext cx="438912" cy="438912"/>
          </a:xfrm>
          <a:prstGeom prst="ellipse">
            <a:avLst/>
          </a:prstGeom>
          <a:solidFill>
            <a:srgbClr val="FFB7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4</a:t>
            </a:r>
          </a:p>
        </p:txBody>
      </p:sp>
      <p:sp>
        <p:nvSpPr>
          <p:cNvPr id="24" name="TextBox 23"/>
          <p:cNvSpPr txBox="1"/>
          <p:nvPr/>
        </p:nvSpPr>
        <p:spPr>
          <a:xfrm>
            <a:off x="9784079" y="2384298"/>
            <a:ext cx="1575727" cy="307777"/>
          </a:xfrm>
          <a:prstGeom prst="rect">
            <a:avLst/>
          </a:prstGeom>
          <a:noFill/>
        </p:spPr>
        <p:txBody>
          <a:bodyPr wrap="square">
            <a:spAutoFit/>
          </a:bodyPr>
          <a:lstStyle/>
          <a:p>
            <a:r>
              <a:rPr sz="1400" b="1">
                <a:solidFill>
                  <a:srgbClr val="FFB74D"/>
                </a:solidFill>
                <a:latin typeface="Aptos"/>
              </a:rPr>
              <a:t>Residential care</a:t>
            </a:r>
          </a:p>
        </p:txBody>
      </p:sp>
      <p:sp>
        <p:nvSpPr>
          <p:cNvPr id="25" name="TextBox 24"/>
          <p:cNvSpPr txBox="1"/>
          <p:nvPr/>
        </p:nvSpPr>
        <p:spPr>
          <a:xfrm>
            <a:off x="9275064" y="3031236"/>
            <a:ext cx="2002536" cy="584775"/>
          </a:xfrm>
          <a:prstGeom prst="rect">
            <a:avLst/>
          </a:prstGeom>
          <a:noFill/>
        </p:spPr>
        <p:txBody>
          <a:bodyPr wrap="square">
            <a:spAutoFit/>
          </a:bodyPr>
          <a:lstStyle/>
          <a:p>
            <a:pPr>
              <a:defRPr sz="1220">
                <a:solidFill>
                  <a:srgbClr val="545E6C"/>
                </a:solidFill>
              </a:defRPr>
            </a:pPr>
            <a:r>
              <a:rPr sz="1600"/>
              <a:t>24-hour support and daily living</a:t>
            </a:r>
          </a:p>
        </p:txBody>
      </p:sp>
      <p:sp>
        <p:nvSpPr>
          <p:cNvPr id="26" name="TextBox 25"/>
          <p:cNvSpPr txBox="1"/>
          <p:nvPr/>
        </p:nvSpPr>
        <p:spPr>
          <a:xfrm>
            <a:off x="914400" y="4663440"/>
            <a:ext cx="10241280" cy="731520"/>
          </a:xfrm>
          <a:prstGeom prst="rect">
            <a:avLst/>
          </a:prstGeom>
          <a:noFill/>
        </p:spPr>
        <p:txBody>
          <a:bodyPr wrap="square" lIns="73152" rIns="45720">
            <a:spAutoFit/>
          </a:bodyPr>
          <a:lstStyle/>
          <a:p>
            <a:pPr>
              <a:spcAft>
                <a:spcPts val="600"/>
              </a:spcAft>
              <a:defRPr sz="1600">
                <a:solidFill>
                  <a:srgbClr val="BE4848"/>
                </a:solidFill>
              </a:defRPr>
            </a:pPr>
            <a:r>
              <a:rPr sz="2000"/>
              <a:t>Critical issue: admission may reflect genuine need, but also gaps in community support, exhausted unpaid carers and limited alternatives.</a:t>
            </a:r>
          </a:p>
        </p:txBody>
      </p:sp>
      <p:sp>
        <p:nvSpPr>
          <p:cNvPr id="27" name="TextBox 26"/>
          <p:cNvSpPr txBox="1"/>
          <p:nvPr/>
        </p:nvSpPr>
        <p:spPr>
          <a:xfrm>
            <a:off x="548640" y="6556248"/>
            <a:ext cx="7772400" cy="182880"/>
          </a:xfrm>
          <a:prstGeom prst="rect">
            <a:avLst/>
          </a:prstGeom>
          <a:noFill/>
        </p:spPr>
        <p:txBody>
          <a:bodyPr wrap="none">
            <a:spAutoFit/>
          </a:bodyPr>
          <a:lstStyle/>
          <a:p>
            <a:r>
              <a:rPr sz="850" b="0">
                <a:solidFill>
                  <a:srgbClr val="545E6C"/>
                </a:solidFill>
                <a:latin typeface="Aptos"/>
              </a:rPr>
              <a:t>BMHP6027 | Critical evaluation of residential care homes</a:t>
            </a:r>
          </a:p>
        </p:txBody>
      </p:sp>
      <p:sp>
        <p:nvSpPr>
          <p:cNvPr id="32" name="TextBox 31">
            <a:extLst>
              <a:ext uri="{FF2B5EF4-FFF2-40B4-BE49-F238E27FC236}">
                <a16:creationId xmlns:a16="http://schemas.microsoft.com/office/drawing/2014/main" id="{C64B5CB4-FF20-7156-A97A-5AF10BF21821}"/>
              </a:ext>
            </a:extLst>
          </p:cNvPr>
          <p:cNvSpPr txBox="1"/>
          <p:nvPr/>
        </p:nvSpPr>
        <p:spPr>
          <a:xfrm>
            <a:off x="8321040" y="4084812"/>
            <a:ext cx="3192534" cy="369332"/>
          </a:xfrm>
          <a:prstGeom prst="rect">
            <a:avLst/>
          </a:prstGeom>
          <a:noFill/>
        </p:spPr>
        <p:txBody>
          <a:bodyPr wrap="square" rtlCol="0">
            <a:spAutoFit/>
          </a:bodyPr>
          <a:lstStyle/>
          <a:p>
            <a:r>
              <a:rPr lang="en-GB"/>
              <a:t>(NHS,2023)</a:t>
            </a:r>
          </a:p>
        </p:txBody>
      </p:sp>
      <p:pic>
        <p:nvPicPr>
          <p:cNvPr id="28" name="Recorded Sound">
            <a:hlinkClick r:id="" action="ppaction://media"/>
            <a:extLst>
              <a:ext uri="{FF2B5EF4-FFF2-40B4-BE49-F238E27FC236}">
                <a16:creationId xmlns:a16="http://schemas.microsoft.com/office/drawing/2014/main" id="{13AD3C0A-A5BA-2189-69A3-11980F8E59B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04295" y="502975"/>
            <a:ext cx="772192"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46498">
        <p159:morph option="byObject"/>
      </p:transition>
    </mc:Choice>
    <mc:Fallback>
      <p:transition spd="slow" advTm="464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498"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390290" y="349810"/>
            <a:ext cx="5901359" cy="492443"/>
          </a:xfrm>
          <a:prstGeom prst="rect">
            <a:avLst/>
          </a:prstGeom>
          <a:noFill/>
        </p:spPr>
        <p:txBody>
          <a:bodyPr wrap="none">
            <a:spAutoFit/>
          </a:bodyPr>
          <a:lstStyle/>
          <a:p>
            <a:r>
              <a:rPr sz="2600" b="1">
                <a:solidFill>
                  <a:srgbClr val="142E52"/>
                </a:solidFill>
                <a:latin typeface="Aptos"/>
              </a:rPr>
              <a:t>What residential care homes provide</a:t>
            </a:r>
            <a:r>
              <a:rPr lang="en-GB" sz="2600" b="1">
                <a:solidFill>
                  <a:srgbClr val="142E52"/>
                </a:solidFill>
                <a:latin typeface="Aptos"/>
              </a:rPr>
              <a:t>?</a:t>
            </a:r>
            <a:endParaRPr sz="2600" b="1">
              <a:solidFill>
                <a:srgbClr val="142E52"/>
              </a:solidFill>
              <a:latin typeface="Aptos"/>
            </a:endParaRPr>
          </a:p>
        </p:txBody>
      </p:sp>
      <p:sp>
        <p:nvSpPr>
          <p:cNvPr id="5" name="TextBox 4"/>
          <p:cNvSpPr txBox="1"/>
          <p:nvPr/>
        </p:nvSpPr>
        <p:spPr>
          <a:xfrm>
            <a:off x="211327" y="1066529"/>
            <a:ext cx="11626711" cy="369332"/>
          </a:xfrm>
          <a:prstGeom prst="rect">
            <a:avLst/>
          </a:prstGeom>
          <a:noFill/>
        </p:spPr>
        <p:txBody>
          <a:bodyPr wrap="square" lIns="91440" tIns="45720" rIns="91440" bIns="45720" anchor="t">
            <a:spAutoFit/>
          </a:bodyPr>
          <a:lstStyle/>
          <a:p>
            <a:r>
              <a:rPr b="0">
                <a:solidFill>
                  <a:srgbClr val="545E6C"/>
                </a:solidFill>
                <a:latin typeface="Aptos"/>
              </a:rPr>
              <a:t>A residential care home is not simply housing: it is a regulated environment for support, supervision and daily living.</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8</a:t>
            </a:r>
          </a:p>
        </p:txBody>
      </p:sp>
      <p:sp>
        <p:nvSpPr>
          <p:cNvPr id="7" name="Rounded Rectangle 6"/>
          <p:cNvSpPr/>
          <p:nvPr/>
        </p:nvSpPr>
        <p:spPr>
          <a:xfrm>
            <a:off x="249647" y="1619241"/>
            <a:ext cx="3474720" cy="3482258"/>
          </a:xfrm>
          <a:prstGeom prst="roundRect">
            <a:avLst/>
          </a:prstGeom>
          <a:solidFill>
            <a:srgbClr val="FFFFFF"/>
          </a:solidFill>
          <a:ln w="127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441960" y="1753690"/>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9" name="TextBox 8"/>
          <p:cNvSpPr txBox="1"/>
          <p:nvPr/>
        </p:nvSpPr>
        <p:spPr>
          <a:xfrm>
            <a:off x="1051692" y="1692939"/>
            <a:ext cx="1916230" cy="400110"/>
          </a:xfrm>
          <a:prstGeom prst="rect">
            <a:avLst/>
          </a:prstGeom>
          <a:noFill/>
        </p:spPr>
        <p:txBody>
          <a:bodyPr wrap="none" lIns="91440" tIns="45720" rIns="91440" bIns="45720" anchor="t">
            <a:spAutoFit/>
          </a:bodyPr>
          <a:lstStyle/>
          <a:p>
            <a:r>
              <a:rPr sz="2000" b="1">
                <a:solidFill>
                  <a:srgbClr val="1F68A8"/>
                </a:solidFill>
                <a:latin typeface="Aptos"/>
              </a:rPr>
              <a:t>Core functions</a:t>
            </a:r>
          </a:p>
        </p:txBody>
      </p:sp>
      <p:graphicFrame>
        <p:nvGraphicFramePr>
          <p:cNvPr id="23" name="Diagram 22">
            <a:extLst>
              <a:ext uri="{FF2B5EF4-FFF2-40B4-BE49-F238E27FC236}">
                <a16:creationId xmlns:a16="http://schemas.microsoft.com/office/drawing/2014/main" id="{D7A0A411-B5E7-C0DA-92C3-4FCB49B2FC13}"/>
              </a:ext>
            </a:extLst>
          </p:cNvPr>
          <p:cNvGraphicFramePr/>
          <p:nvPr>
            <p:extLst>
              <p:ext uri="{D42A27DB-BD31-4B8C-83A1-F6EECF244321}">
                <p14:modId xmlns:p14="http://schemas.microsoft.com/office/powerpoint/2010/main" val="669682997"/>
              </p:ext>
            </p:extLst>
          </p:nvPr>
        </p:nvGraphicFramePr>
        <p:xfrm>
          <a:off x="-786581" y="1406022"/>
          <a:ext cx="5712542" cy="441311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Rounded Rectangle 10"/>
          <p:cNvSpPr/>
          <p:nvPr/>
        </p:nvSpPr>
        <p:spPr>
          <a:xfrm>
            <a:off x="3907246" y="1619241"/>
            <a:ext cx="3452949" cy="3527902"/>
          </a:xfrm>
          <a:prstGeom prst="roundRect">
            <a:avLst/>
          </a:prstGeom>
          <a:solidFill>
            <a:srgbClr val="FFFFFF"/>
          </a:solidFill>
          <a:ln w="127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4248973" y="1711525"/>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3" name="TextBox 12"/>
          <p:cNvSpPr txBox="1"/>
          <p:nvPr/>
        </p:nvSpPr>
        <p:spPr>
          <a:xfrm>
            <a:off x="4808427" y="1670210"/>
            <a:ext cx="2041264" cy="400110"/>
          </a:xfrm>
          <a:prstGeom prst="rect">
            <a:avLst/>
          </a:prstGeom>
          <a:noFill/>
        </p:spPr>
        <p:txBody>
          <a:bodyPr wrap="none" lIns="91440" tIns="45720" rIns="91440" bIns="45720" anchor="t">
            <a:spAutoFit/>
          </a:bodyPr>
          <a:lstStyle/>
          <a:p>
            <a:r>
              <a:rPr sz="2000" b="1">
                <a:solidFill>
                  <a:srgbClr val="0097A7"/>
                </a:solidFill>
                <a:latin typeface="Aptos"/>
              </a:rPr>
              <a:t>Resident profile</a:t>
            </a:r>
          </a:p>
        </p:txBody>
      </p:sp>
      <p:graphicFrame>
        <p:nvGraphicFramePr>
          <p:cNvPr id="24" name="Diagram 23">
            <a:extLst>
              <a:ext uri="{FF2B5EF4-FFF2-40B4-BE49-F238E27FC236}">
                <a16:creationId xmlns:a16="http://schemas.microsoft.com/office/drawing/2014/main" id="{4146CF75-66D1-8FEB-968A-7159A6020F0C}"/>
              </a:ext>
            </a:extLst>
          </p:cNvPr>
          <p:cNvGraphicFramePr/>
          <p:nvPr>
            <p:extLst>
              <p:ext uri="{D42A27DB-BD31-4B8C-83A1-F6EECF244321}">
                <p14:modId xmlns:p14="http://schemas.microsoft.com/office/powerpoint/2010/main" val="2333769183"/>
              </p:ext>
            </p:extLst>
          </p:nvPr>
        </p:nvGraphicFramePr>
        <p:xfrm>
          <a:off x="2644877" y="1999630"/>
          <a:ext cx="5958349" cy="3127465"/>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15" name="Rounded Rectangle 14"/>
          <p:cNvSpPr/>
          <p:nvPr/>
        </p:nvSpPr>
        <p:spPr>
          <a:xfrm>
            <a:off x="229327" y="5262880"/>
            <a:ext cx="6990080" cy="1157584"/>
          </a:xfrm>
          <a:prstGeom prst="roundRect">
            <a:avLst/>
          </a:prstGeom>
          <a:solidFill>
            <a:srgbClr val="FFFFFF"/>
          </a:solidFill>
          <a:ln w="127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490657" y="5339651"/>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7" name="TextBox 16"/>
          <p:cNvSpPr txBox="1"/>
          <p:nvPr/>
        </p:nvSpPr>
        <p:spPr>
          <a:xfrm>
            <a:off x="1059368" y="5357340"/>
            <a:ext cx="2267480" cy="369332"/>
          </a:xfrm>
          <a:prstGeom prst="rect">
            <a:avLst/>
          </a:prstGeom>
          <a:noFill/>
        </p:spPr>
        <p:txBody>
          <a:bodyPr wrap="none" lIns="91440" tIns="45720" rIns="91440" bIns="45720" anchor="t">
            <a:spAutoFit/>
          </a:bodyPr>
          <a:lstStyle/>
          <a:p>
            <a:r>
              <a:rPr b="1">
                <a:solidFill>
                  <a:srgbClr val="BE4848"/>
                </a:solidFill>
                <a:latin typeface="Aptos"/>
              </a:rPr>
              <a:t>Evaluation question</a:t>
            </a:r>
          </a:p>
        </p:txBody>
      </p:sp>
      <p:sp>
        <p:nvSpPr>
          <p:cNvPr id="18" name="TextBox 17"/>
          <p:cNvSpPr txBox="1"/>
          <p:nvPr/>
        </p:nvSpPr>
        <p:spPr>
          <a:xfrm>
            <a:off x="390290" y="5826649"/>
            <a:ext cx="6668154" cy="584775"/>
          </a:xfrm>
          <a:prstGeom prst="rect">
            <a:avLst/>
          </a:prstGeom>
          <a:noFill/>
        </p:spPr>
        <p:txBody>
          <a:bodyPr wrap="square" lIns="91440" tIns="45720" rIns="91440" bIns="45720" anchor="t">
            <a:spAutoFit/>
          </a:bodyPr>
          <a:lstStyle/>
          <a:p>
            <a:pPr>
              <a:defRPr sz="1220">
                <a:solidFill>
                  <a:srgbClr val="545E6C"/>
                </a:solidFill>
              </a:defRPr>
            </a:pPr>
            <a:r>
              <a:rPr sz="1600"/>
              <a:t>Does the care home enable older people to live well </a:t>
            </a:r>
            <a:r>
              <a:rPr lang="en-US" sz="1600"/>
              <a:t>- </a:t>
            </a:r>
            <a:r>
              <a:rPr sz="1600"/>
              <a:t>or mainly manage risk and dependency?</a:t>
            </a:r>
          </a:p>
        </p:txBody>
      </p:sp>
      <p:pic>
        <p:nvPicPr>
          <p:cNvPr id="20" name="Picture 19" descr="A group of people sitting outside on a patio&#10;&#10;AI-generated content may be incorrect.">
            <a:extLst>
              <a:ext uri="{FF2B5EF4-FFF2-40B4-BE49-F238E27FC236}">
                <a16:creationId xmlns:a16="http://schemas.microsoft.com/office/drawing/2014/main" id="{561F48E1-2140-B2E1-CFBE-23F3443CFCCE}"/>
              </a:ext>
            </a:extLst>
          </p:cNvPr>
          <p:cNvPicPr>
            <a:picLocks noChangeAspect="1"/>
          </p:cNvPicPr>
          <p:nvPr/>
        </p:nvPicPr>
        <p:blipFill>
          <a:blip r:embed="rId15"/>
          <a:srcRect r="3421"/>
          <a:stretch>
            <a:fillRect/>
          </a:stretch>
        </p:blipFill>
        <p:spPr>
          <a:xfrm>
            <a:off x="7480737" y="3544851"/>
            <a:ext cx="4220606" cy="3011397"/>
          </a:xfrm>
          <a:prstGeom prst="ellipse">
            <a:avLst/>
          </a:prstGeom>
          <a:ln>
            <a:noFill/>
          </a:ln>
          <a:effectLst>
            <a:softEdge rad="112500"/>
          </a:effectLst>
        </p:spPr>
      </p:pic>
      <p:pic>
        <p:nvPicPr>
          <p:cNvPr id="21" name="Picture 20" descr="A group of elderly people sitting in chairs&#10;&#10;AI-generated content may be incorrect.">
            <a:extLst>
              <a:ext uri="{FF2B5EF4-FFF2-40B4-BE49-F238E27FC236}">
                <a16:creationId xmlns:a16="http://schemas.microsoft.com/office/drawing/2014/main" id="{8E8A1655-8F28-D5F3-3D97-02C265AC13CC}"/>
              </a:ext>
            </a:extLst>
          </p:cNvPr>
          <p:cNvPicPr>
            <a:picLocks noChangeAspect="1"/>
          </p:cNvPicPr>
          <p:nvPr/>
        </p:nvPicPr>
        <p:blipFill>
          <a:blip r:embed="rId16"/>
          <a:stretch>
            <a:fillRect/>
          </a:stretch>
        </p:blipFill>
        <p:spPr>
          <a:xfrm>
            <a:off x="7468498" y="1571645"/>
            <a:ext cx="4281542" cy="1957939"/>
          </a:xfrm>
          <a:prstGeom prst="ellipse">
            <a:avLst/>
          </a:prstGeom>
          <a:ln>
            <a:noFill/>
          </a:ln>
          <a:effectLst>
            <a:softEdge rad="112500"/>
          </a:effectLst>
        </p:spPr>
      </p:pic>
      <p:sp>
        <p:nvSpPr>
          <p:cNvPr id="26" name="TextBox 25">
            <a:extLst>
              <a:ext uri="{FF2B5EF4-FFF2-40B4-BE49-F238E27FC236}">
                <a16:creationId xmlns:a16="http://schemas.microsoft.com/office/drawing/2014/main" id="{BF1A895C-6FAE-B323-075C-A412DAE468B0}"/>
              </a:ext>
            </a:extLst>
          </p:cNvPr>
          <p:cNvSpPr txBox="1"/>
          <p:nvPr/>
        </p:nvSpPr>
        <p:spPr>
          <a:xfrm>
            <a:off x="10185328" y="3360370"/>
            <a:ext cx="1757025" cy="369332"/>
          </a:xfrm>
          <a:prstGeom prst="rect">
            <a:avLst/>
          </a:prstGeom>
          <a:noFill/>
        </p:spPr>
        <p:txBody>
          <a:bodyPr wrap="square" rtlCol="0">
            <a:spAutoFit/>
          </a:bodyPr>
          <a:lstStyle/>
          <a:p>
            <a:r>
              <a:rPr lang="en-GB"/>
              <a:t>(Julie, 2026)</a:t>
            </a:r>
          </a:p>
        </p:txBody>
      </p:sp>
      <p:pic>
        <p:nvPicPr>
          <p:cNvPr id="10" name="Recorded Sound">
            <a:hlinkClick r:id="" action="ppaction://media"/>
            <a:extLst>
              <a:ext uri="{FF2B5EF4-FFF2-40B4-BE49-F238E27FC236}">
                <a16:creationId xmlns:a16="http://schemas.microsoft.com/office/drawing/2014/main" id="{1123E64A-CA53-F141-D921-D715DB27A5FB}"/>
              </a:ext>
            </a:extLst>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6755235" y="499601"/>
            <a:ext cx="967469"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38555">
        <p159:morph option="byObject"/>
      </p:transition>
    </mc:Choice>
    <mc:Fallback>
      <p:transition spd="slow" advTm="385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555"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261626" y="295907"/>
            <a:ext cx="7872155" cy="492443"/>
          </a:xfrm>
          <a:prstGeom prst="rect">
            <a:avLst/>
          </a:prstGeom>
          <a:noFill/>
        </p:spPr>
        <p:txBody>
          <a:bodyPr wrap="none">
            <a:spAutoFit/>
          </a:bodyPr>
          <a:lstStyle/>
          <a:p>
            <a:r>
              <a:rPr lang="en-GB" sz="2600" b="1">
                <a:solidFill>
                  <a:srgbClr val="142E52"/>
                </a:solidFill>
                <a:latin typeface="Aptos"/>
              </a:rPr>
              <a:t>Strength</a:t>
            </a:r>
            <a:r>
              <a:rPr sz="2600" b="1">
                <a:solidFill>
                  <a:srgbClr val="142E52"/>
                </a:solidFill>
                <a:latin typeface="Aptos"/>
              </a:rPr>
              <a:t> 1: </a:t>
            </a:r>
            <a:r>
              <a:rPr lang="en-GB" sz="2600" b="1">
                <a:solidFill>
                  <a:srgbClr val="142E52"/>
                </a:solidFill>
                <a:latin typeface="Aptos"/>
              </a:rPr>
              <a:t>safety</a:t>
            </a:r>
            <a:r>
              <a:rPr sz="2600" b="1">
                <a:solidFill>
                  <a:srgbClr val="142E52"/>
                </a:solidFill>
                <a:latin typeface="Aptos"/>
              </a:rPr>
              <a:t>, </a:t>
            </a:r>
            <a:r>
              <a:rPr lang="en-GB" sz="2600" b="1">
                <a:solidFill>
                  <a:srgbClr val="142E52"/>
                </a:solidFill>
                <a:latin typeface="Aptos"/>
              </a:rPr>
              <a:t>s</a:t>
            </a:r>
            <a:r>
              <a:rPr sz="2600" b="1">
                <a:solidFill>
                  <a:srgbClr val="142E52"/>
                </a:solidFill>
                <a:latin typeface="Aptos"/>
              </a:rPr>
              <a:t>up</a:t>
            </a:r>
            <a:r>
              <a:rPr lang="en-GB" sz="2600" b="1">
                <a:solidFill>
                  <a:srgbClr val="142E52"/>
                </a:solidFill>
                <a:latin typeface="Aptos"/>
              </a:rPr>
              <a:t>p</a:t>
            </a:r>
            <a:r>
              <a:rPr sz="2600" b="1">
                <a:solidFill>
                  <a:srgbClr val="142E52"/>
                </a:solidFill>
                <a:latin typeface="Aptos"/>
              </a:rPr>
              <a:t>er</a:t>
            </a:r>
            <a:r>
              <a:rPr lang="en-GB" sz="2600" b="1">
                <a:solidFill>
                  <a:srgbClr val="142E52"/>
                </a:solidFill>
                <a:latin typeface="Aptos"/>
              </a:rPr>
              <a:t>-</a:t>
            </a:r>
            <a:r>
              <a:rPr sz="2600" b="1">
                <a:solidFill>
                  <a:srgbClr val="142E52"/>
                </a:solidFill>
                <a:latin typeface="Aptos"/>
              </a:rPr>
              <a:t>vision and </a:t>
            </a:r>
            <a:r>
              <a:rPr lang="en-GB" sz="2600" b="1">
                <a:solidFill>
                  <a:srgbClr val="142E52"/>
                </a:solidFill>
                <a:latin typeface="Aptos"/>
              </a:rPr>
              <a:t>health</a:t>
            </a:r>
            <a:r>
              <a:rPr sz="2600" b="1">
                <a:solidFill>
                  <a:srgbClr val="142E52"/>
                </a:solidFill>
                <a:latin typeface="Aptos"/>
              </a:rPr>
              <a:t> access</a:t>
            </a:r>
          </a:p>
        </p:txBody>
      </p:sp>
      <p:sp>
        <p:nvSpPr>
          <p:cNvPr id="5" name="TextBox 4"/>
          <p:cNvSpPr txBox="1"/>
          <p:nvPr/>
        </p:nvSpPr>
        <p:spPr>
          <a:xfrm>
            <a:off x="211056" y="940327"/>
            <a:ext cx="10699789" cy="338554"/>
          </a:xfrm>
          <a:prstGeom prst="rect">
            <a:avLst/>
          </a:prstGeom>
          <a:noFill/>
        </p:spPr>
        <p:txBody>
          <a:bodyPr wrap="none" lIns="91440" tIns="45720" rIns="91440" bIns="45720" anchor="t">
            <a:spAutoFit/>
          </a:bodyPr>
          <a:lstStyle/>
          <a:p>
            <a:r>
              <a:rPr lang="en-GB" sz="1600" b="0">
                <a:solidFill>
                  <a:srgbClr val="545E6C"/>
                </a:solidFill>
                <a:latin typeface="Aptos"/>
              </a:rPr>
              <a:t>According to NHS (2023) </a:t>
            </a:r>
            <a:r>
              <a:rPr sz="1600" b="0">
                <a:solidFill>
                  <a:srgbClr val="545E6C"/>
                </a:solidFill>
                <a:latin typeface="Aptos"/>
              </a:rPr>
              <a:t>Residential care can reduce risk when older people have complex or escalating support needs.</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9</a:t>
            </a:r>
          </a:p>
        </p:txBody>
      </p:sp>
      <p:graphicFrame>
        <p:nvGraphicFramePr>
          <p:cNvPr id="20" name="Diagram 19">
            <a:extLst>
              <a:ext uri="{FF2B5EF4-FFF2-40B4-BE49-F238E27FC236}">
                <a16:creationId xmlns:a16="http://schemas.microsoft.com/office/drawing/2014/main" id="{F4889420-3101-10C5-F4F9-8B27A4B076F3}"/>
              </a:ext>
            </a:extLst>
          </p:cNvPr>
          <p:cNvGraphicFramePr/>
          <p:nvPr>
            <p:extLst>
              <p:ext uri="{D42A27DB-BD31-4B8C-83A1-F6EECF244321}">
                <p14:modId xmlns:p14="http://schemas.microsoft.com/office/powerpoint/2010/main" val="3753991166"/>
              </p:ext>
            </p:extLst>
          </p:nvPr>
        </p:nvGraphicFramePr>
        <p:xfrm>
          <a:off x="1" y="1277681"/>
          <a:ext cx="6096000" cy="309872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 name="Rounded Rectangle 7"/>
          <p:cNvSpPr/>
          <p:nvPr/>
        </p:nvSpPr>
        <p:spPr>
          <a:xfrm>
            <a:off x="307757" y="4429762"/>
            <a:ext cx="5349295" cy="1043527"/>
          </a:xfrm>
          <a:prstGeom prst="roundRect">
            <a:avLst/>
          </a:prstGeom>
          <a:solidFill>
            <a:srgbClr val="FFFFFF"/>
          </a:solidFill>
          <a:ln w="127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Oval 8"/>
          <p:cNvSpPr/>
          <p:nvPr/>
        </p:nvSpPr>
        <p:spPr>
          <a:xfrm>
            <a:off x="520923" y="4560488"/>
            <a:ext cx="360482" cy="338554"/>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0" name="TextBox 9"/>
          <p:cNvSpPr txBox="1"/>
          <p:nvPr/>
        </p:nvSpPr>
        <p:spPr>
          <a:xfrm>
            <a:off x="1064285" y="4509659"/>
            <a:ext cx="1851469" cy="369332"/>
          </a:xfrm>
          <a:prstGeom prst="rect">
            <a:avLst/>
          </a:prstGeom>
          <a:noFill/>
        </p:spPr>
        <p:txBody>
          <a:bodyPr wrap="none">
            <a:spAutoFit/>
          </a:bodyPr>
          <a:lstStyle/>
          <a:p>
            <a:r>
              <a:rPr b="1">
                <a:solidFill>
                  <a:srgbClr val="BE4848"/>
                </a:solidFill>
                <a:latin typeface="Aptos"/>
              </a:rPr>
              <a:t>Critical balance</a:t>
            </a:r>
          </a:p>
        </p:txBody>
      </p:sp>
      <p:sp>
        <p:nvSpPr>
          <p:cNvPr id="11" name="TextBox 10"/>
          <p:cNvSpPr txBox="1"/>
          <p:nvPr/>
        </p:nvSpPr>
        <p:spPr>
          <a:xfrm>
            <a:off x="435163" y="4919093"/>
            <a:ext cx="5473618" cy="523220"/>
          </a:xfrm>
          <a:prstGeom prst="rect">
            <a:avLst/>
          </a:prstGeom>
          <a:noFill/>
        </p:spPr>
        <p:txBody>
          <a:bodyPr wrap="square">
            <a:spAutoFit/>
          </a:bodyPr>
          <a:lstStyle/>
          <a:p>
            <a:pPr>
              <a:defRPr sz="1220">
                <a:solidFill>
                  <a:srgbClr val="545E6C"/>
                </a:solidFill>
              </a:defRPr>
            </a:pPr>
            <a:r>
              <a:rPr sz="1400"/>
              <a:t>Safety should not remove all choice: good safeguarding uses proportionate risk-taking.</a:t>
            </a:r>
          </a:p>
        </p:txBody>
      </p:sp>
      <p:sp>
        <p:nvSpPr>
          <p:cNvPr id="12" name="Rounded Rectangle 11"/>
          <p:cNvSpPr/>
          <p:nvPr/>
        </p:nvSpPr>
        <p:spPr>
          <a:xfrm>
            <a:off x="261627" y="5558604"/>
            <a:ext cx="5349294" cy="878898"/>
          </a:xfrm>
          <a:prstGeom prst="roundRect">
            <a:avLst/>
          </a:prstGeom>
          <a:solidFill>
            <a:srgbClr val="FFFFFF"/>
          </a:solidFill>
          <a:ln w="127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Oval 12"/>
          <p:cNvSpPr/>
          <p:nvPr/>
        </p:nvSpPr>
        <p:spPr>
          <a:xfrm>
            <a:off x="435163" y="5707308"/>
            <a:ext cx="438912" cy="275669"/>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4" name="TextBox 13"/>
          <p:cNvSpPr txBox="1"/>
          <p:nvPr/>
        </p:nvSpPr>
        <p:spPr>
          <a:xfrm>
            <a:off x="1078330" y="5658858"/>
            <a:ext cx="1506182" cy="369332"/>
          </a:xfrm>
          <a:prstGeom prst="rect">
            <a:avLst/>
          </a:prstGeom>
          <a:noFill/>
        </p:spPr>
        <p:txBody>
          <a:bodyPr wrap="none">
            <a:spAutoFit/>
          </a:bodyPr>
          <a:lstStyle/>
          <a:p>
            <a:r>
              <a:rPr b="1">
                <a:solidFill>
                  <a:srgbClr val="0097A7"/>
                </a:solidFill>
                <a:latin typeface="Aptos"/>
              </a:rPr>
              <a:t>Practice test</a:t>
            </a:r>
          </a:p>
        </p:txBody>
      </p:sp>
      <p:sp>
        <p:nvSpPr>
          <p:cNvPr id="15" name="TextBox 14"/>
          <p:cNvSpPr txBox="1"/>
          <p:nvPr/>
        </p:nvSpPr>
        <p:spPr>
          <a:xfrm>
            <a:off x="435163" y="6068292"/>
            <a:ext cx="5693790" cy="307777"/>
          </a:xfrm>
          <a:prstGeom prst="rect">
            <a:avLst/>
          </a:prstGeom>
          <a:noFill/>
        </p:spPr>
        <p:txBody>
          <a:bodyPr wrap="square">
            <a:spAutoFit/>
          </a:bodyPr>
          <a:lstStyle/>
          <a:p>
            <a:pPr>
              <a:defRPr sz="1220">
                <a:solidFill>
                  <a:srgbClr val="545E6C"/>
                </a:solidFill>
              </a:defRPr>
            </a:pPr>
            <a:r>
              <a:rPr sz="1400"/>
              <a:t>Does the resident still decide when to wake, eat, dress and </a:t>
            </a:r>
            <a:r>
              <a:rPr sz="1400" err="1"/>
              <a:t>socialise</a:t>
            </a:r>
            <a:r>
              <a:rPr sz="1400"/>
              <a:t>?</a:t>
            </a:r>
          </a:p>
        </p:txBody>
      </p:sp>
      <p:pic>
        <p:nvPicPr>
          <p:cNvPr id="18" name="Picture 17">
            <a:extLst>
              <a:ext uri="{FF2B5EF4-FFF2-40B4-BE49-F238E27FC236}">
                <a16:creationId xmlns:a16="http://schemas.microsoft.com/office/drawing/2014/main" id="{5A9FDAB0-4774-CC63-AC42-C6C801711A5E}"/>
              </a:ext>
            </a:extLst>
          </p:cNvPr>
          <p:cNvPicPr>
            <a:picLocks noChangeAspect="1"/>
          </p:cNvPicPr>
          <p:nvPr/>
        </p:nvPicPr>
        <p:blipFill>
          <a:blip r:embed="rId10"/>
          <a:stretch>
            <a:fillRect/>
          </a:stretch>
        </p:blipFill>
        <p:spPr>
          <a:xfrm>
            <a:off x="5801131" y="1605545"/>
            <a:ext cx="5939031" cy="4868408"/>
          </a:xfrm>
          <a:prstGeom prst="ellipse">
            <a:avLst/>
          </a:prstGeom>
          <a:ln>
            <a:noFill/>
          </a:ln>
          <a:effectLst>
            <a:softEdge rad="112500"/>
          </a:effectLst>
        </p:spPr>
      </p:pic>
      <p:sp>
        <p:nvSpPr>
          <p:cNvPr id="21" name="TextBox 20">
            <a:extLst>
              <a:ext uri="{FF2B5EF4-FFF2-40B4-BE49-F238E27FC236}">
                <a16:creationId xmlns:a16="http://schemas.microsoft.com/office/drawing/2014/main" id="{58AC304E-CC90-F1C9-1B96-D12A781DB495}"/>
              </a:ext>
            </a:extLst>
          </p:cNvPr>
          <p:cNvSpPr txBox="1"/>
          <p:nvPr/>
        </p:nvSpPr>
        <p:spPr>
          <a:xfrm>
            <a:off x="9740348" y="5917673"/>
            <a:ext cx="2006949" cy="369332"/>
          </a:xfrm>
          <a:prstGeom prst="rect">
            <a:avLst/>
          </a:prstGeom>
          <a:noFill/>
        </p:spPr>
        <p:txBody>
          <a:bodyPr wrap="square" rtlCol="0">
            <a:spAutoFit/>
          </a:bodyPr>
          <a:lstStyle/>
          <a:p>
            <a:r>
              <a:rPr lang="en-GB"/>
              <a:t>(Power Point,2026)</a:t>
            </a:r>
          </a:p>
        </p:txBody>
      </p:sp>
      <p:pic>
        <p:nvPicPr>
          <p:cNvPr id="7" name="Recorded Sound">
            <a:hlinkClick r:id="" action="ppaction://media"/>
            <a:extLst>
              <a:ext uri="{FF2B5EF4-FFF2-40B4-BE49-F238E27FC236}">
                <a16:creationId xmlns:a16="http://schemas.microsoft.com/office/drawing/2014/main" id="{C9221DE3-EA3E-F8B7-BC65-51827F5687C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171043" y="464319"/>
            <a:ext cx="801933"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40788">
        <p159:morph option="byObject"/>
      </p:transition>
    </mc:Choice>
    <mc:Fallback>
      <p:transition spd="slow" advTm="407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7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251097" y="202619"/>
            <a:ext cx="10607040" cy="640080"/>
          </a:xfrm>
          <a:prstGeom prst="rect">
            <a:avLst/>
          </a:prstGeom>
          <a:noFill/>
        </p:spPr>
        <p:txBody>
          <a:bodyPr wrap="none">
            <a:spAutoFit/>
          </a:bodyPr>
          <a:lstStyle/>
          <a:p>
            <a:r>
              <a:rPr sz="2600" b="1">
                <a:solidFill>
                  <a:srgbClr val="142E52"/>
                </a:solidFill>
                <a:latin typeface="Aptos"/>
              </a:rPr>
              <a:t>Strength 2: social life, activity and belonging</a:t>
            </a:r>
          </a:p>
        </p:txBody>
      </p:sp>
      <p:sp>
        <p:nvSpPr>
          <p:cNvPr id="5" name="TextBox 4"/>
          <p:cNvSpPr txBox="1"/>
          <p:nvPr/>
        </p:nvSpPr>
        <p:spPr>
          <a:xfrm>
            <a:off x="247614" y="771434"/>
            <a:ext cx="10523265" cy="369332"/>
          </a:xfrm>
          <a:prstGeom prst="rect">
            <a:avLst/>
          </a:prstGeom>
          <a:noFill/>
        </p:spPr>
        <p:txBody>
          <a:bodyPr wrap="none" lIns="91440" tIns="45720" rIns="91440" bIns="45720" anchor="t">
            <a:spAutoFit/>
          </a:bodyPr>
          <a:lstStyle/>
          <a:p>
            <a:r>
              <a:rPr b="0">
                <a:solidFill>
                  <a:srgbClr val="545E6C"/>
                </a:solidFill>
                <a:latin typeface="Aptos"/>
              </a:rPr>
              <a:t>Care homes can reduce isolation when they create meaningful communities, not just activity timetables.</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10</a:t>
            </a:r>
          </a:p>
        </p:txBody>
      </p:sp>
      <p:sp>
        <p:nvSpPr>
          <p:cNvPr id="7" name="Rounded Rectangle 6"/>
          <p:cNvSpPr/>
          <p:nvPr/>
        </p:nvSpPr>
        <p:spPr>
          <a:xfrm>
            <a:off x="177075" y="1299028"/>
            <a:ext cx="3594462" cy="2433441"/>
          </a:xfrm>
          <a:prstGeom prst="roundRect">
            <a:avLst/>
          </a:prstGeom>
          <a:solidFill>
            <a:srgbClr val="FFFFFF"/>
          </a:solidFill>
          <a:ln w="127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495663" y="1445333"/>
            <a:ext cx="438912" cy="438912"/>
          </a:xfrm>
          <a:prstGeom prst="ellipse">
            <a:avLst/>
          </a:prstGeom>
          <a:solidFill>
            <a:srgbClr val="42976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9" name="TextBox 8"/>
          <p:cNvSpPr txBox="1"/>
          <p:nvPr/>
        </p:nvSpPr>
        <p:spPr>
          <a:xfrm>
            <a:off x="1008017" y="1446929"/>
            <a:ext cx="2255297" cy="400110"/>
          </a:xfrm>
          <a:prstGeom prst="rect">
            <a:avLst/>
          </a:prstGeom>
          <a:noFill/>
        </p:spPr>
        <p:txBody>
          <a:bodyPr wrap="none">
            <a:spAutoFit/>
          </a:bodyPr>
          <a:lstStyle/>
          <a:p>
            <a:r>
              <a:rPr sz="2000" b="1">
                <a:solidFill>
                  <a:srgbClr val="429763"/>
                </a:solidFill>
                <a:latin typeface="Aptos"/>
              </a:rPr>
              <a:t>Potential benefits</a:t>
            </a:r>
          </a:p>
        </p:txBody>
      </p:sp>
      <p:sp>
        <p:nvSpPr>
          <p:cNvPr id="10" name="TextBox 9"/>
          <p:cNvSpPr txBox="1"/>
          <p:nvPr/>
        </p:nvSpPr>
        <p:spPr>
          <a:xfrm>
            <a:off x="1014402" y="1924014"/>
            <a:ext cx="2744074" cy="1815882"/>
          </a:xfrm>
          <a:prstGeom prst="rect">
            <a:avLst/>
          </a:prstGeom>
          <a:noFill/>
        </p:spPr>
        <p:txBody>
          <a:bodyPr wrap="square" lIns="91440" tIns="45720" rIns="91440" bIns="45720" anchor="t">
            <a:spAutoFit/>
          </a:bodyPr>
          <a:lstStyle/>
          <a:p>
            <a:pPr marL="285750" indent="-285750">
              <a:buFont typeface="Arial" panose="020B0604020202020204" pitchFamily="34" charset="0"/>
              <a:buChar char="•"/>
              <a:defRPr sz="1220">
                <a:solidFill>
                  <a:srgbClr val="545E6C"/>
                </a:solidFill>
              </a:defRPr>
            </a:pPr>
            <a:r>
              <a:rPr lang="en-GB" sz="1600"/>
              <a:t>Companionship</a:t>
            </a:r>
          </a:p>
          <a:p>
            <a:pPr marL="285750" indent="-285750">
              <a:buFont typeface="Arial" panose="020B0604020202020204" pitchFamily="34" charset="0"/>
              <a:buChar char="•"/>
              <a:defRPr sz="1220">
                <a:solidFill>
                  <a:srgbClr val="545E6C"/>
                </a:solidFill>
              </a:defRPr>
            </a:pPr>
            <a:r>
              <a:rPr sz="1600"/>
              <a:t>Shared meals</a:t>
            </a:r>
            <a:endParaRPr lang="en-GB" sz="1600"/>
          </a:p>
          <a:p>
            <a:pPr marL="285750" indent="-285750">
              <a:buFont typeface="Arial" panose="020B0604020202020204" pitchFamily="34" charset="0"/>
              <a:buChar char="•"/>
              <a:defRPr sz="1220">
                <a:solidFill>
                  <a:srgbClr val="545E6C"/>
                </a:solidFill>
              </a:defRPr>
            </a:pPr>
            <a:r>
              <a:rPr sz="1600"/>
              <a:t>Activities</a:t>
            </a:r>
            <a:endParaRPr lang="en-GB" sz="1600"/>
          </a:p>
          <a:p>
            <a:pPr marL="285750" indent="-285750">
              <a:buFont typeface="Arial" panose="020B0604020202020204" pitchFamily="34" charset="0"/>
              <a:buChar char="•"/>
              <a:defRPr sz="1220">
                <a:solidFill>
                  <a:srgbClr val="545E6C"/>
                </a:solidFill>
              </a:defRPr>
            </a:pPr>
            <a:r>
              <a:rPr sz="1600"/>
              <a:t>Volunteer links</a:t>
            </a:r>
            <a:endParaRPr lang="en-GB" sz="1600"/>
          </a:p>
          <a:p>
            <a:pPr marL="285750" indent="-285750">
              <a:buFont typeface="Arial" panose="020B0604020202020204" pitchFamily="34" charset="0"/>
              <a:buChar char="•"/>
              <a:defRPr sz="1220">
                <a:solidFill>
                  <a:srgbClr val="545E6C"/>
                </a:solidFill>
              </a:defRPr>
            </a:pPr>
            <a:r>
              <a:rPr sz="1600"/>
              <a:t>Family events</a:t>
            </a:r>
            <a:endParaRPr lang="en-GB" sz="1600"/>
          </a:p>
          <a:p>
            <a:pPr marL="285750" indent="-285750">
              <a:buFont typeface="Arial" panose="020B0604020202020204" pitchFamily="34" charset="0"/>
              <a:buChar char="•"/>
              <a:defRPr sz="1220">
                <a:solidFill>
                  <a:srgbClr val="545E6C"/>
                </a:solidFill>
              </a:defRPr>
            </a:pPr>
            <a:r>
              <a:rPr sz="1600"/>
              <a:t>Peer relationships</a:t>
            </a:r>
            <a:r>
              <a:rPr lang="en-GB" sz="1600"/>
              <a:t> (Auchterlonie, 2020)</a:t>
            </a:r>
            <a:endParaRPr sz="1600"/>
          </a:p>
        </p:txBody>
      </p:sp>
      <p:sp>
        <p:nvSpPr>
          <p:cNvPr id="11" name="Rounded Rectangle 10"/>
          <p:cNvSpPr/>
          <p:nvPr/>
        </p:nvSpPr>
        <p:spPr>
          <a:xfrm>
            <a:off x="177075" y="3842924"/>
            <a:ext cx="3581400" cy="1503638"/>
          </a:xfrm>
          <a:prstGeom prst="roundRect">
            <a:avLst/>
          </a:prstGeom>
          <a:solidFill>
            <a:srgbClr val="FFFFFF"/>
          </a:solidFill>
          <a:ln w="127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467758" y="3891863"/>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3" name="TextBox 12"/>
          <p:cNvSpPr txBox="1"/>
          <p:nvPr/>
        </p:nvSpPr>
        <p:spPr>
          <a:xfrm>
            <a:off x="1014402" y="3909468"/>
            <a:ext cx="1738105" cy="400110"/>
          </a:xfrm>
          <a:prstGeom prst="rect">
            <a:avLst/>
          </a:prstGeom>
          <a:noFill/>
        </p:spPr>
        <p:txBody>
          <a:bodyPr wrap="none" lIns="91440" tIns="45720" rIns="91440" bIns="45720" anchor="t">
            <a:spAutoFit/>
          </a:bodyPr>
          <a:lstStyle/>
          <a:p>
            <a:r>
              <a:rPr sz="2000" b="1">
                <a:solidFill>
                  <a:srgbClr val="1F68A8"/>
                </a:solidFill>
                <a:latin typeface="Aptos"/>
              </a:rPr>
              <a:t>Evidence link</a:t>
            </a:r>
          </a:p>
        </p:txBody>
      </p:sp>
      <p:sp>
        <p:nvSpPr>
          <p:cNvPr id="14" name="TextBox 13"/>
          <p:cNvSpPr txBox="1"/>
          <p:nvPr/>
        </p:nvSpPr>
        <p:spPr>
          <a:xfrm>
            <a:off x="348053" y="4464563"/>
            <a:ext cx="3410422" cy="584775"/>
          </a:xfrm>
          <a:prstGeom prst="rect">
            <a:avLst/>
          </a:prstGeom>
          <a:noFill/>
        </p:spPr>
        <p:txBody>
          <a:bodyPr wrap="square" lIns="91440" tIns="45720" rIns="91440" bIns="45720" anchor="t">
            <a:spAutoFit/>
          </a:bodyPr>
          <a:lstStyle/>
          <a:p>
            <a:pPr>
              <a:defRPr sz="1220">
                <a:solidFill>
                  <a:srgbClr val="545E6C"/>
                </a:solidFill>
              </a:defRPr>
            </a:pPr>
            <a:r>
              <a:rPr sz="1600"/>
              <a:t>Nearly a million older people in the UK are often lonely (Age UK, 2024).</a:t>
            </a:r>
          </a:p>
        </p:txBody>
      </p:sp>
      <p:sp>
        <p:nvSpPr>
          <p:cNvPr id="15" name="Rounded Rectangle 14"/>
          <p:cNvSpPr/>
          <p:nvPr/>
        </p:nvSpPr>
        <p:spPr>
          <a:xfrm>
            <a:off x="177075" y="5433872"/>
            <a:ext cx="11414760" cy="1098732"/>
          </a:xfrm>
          <a:prstGeom prst="roundRect">
            <a:avLst/>
          </a:prstGeom>
          <a:solidFill>
            <a:srgbClr val="FFFFFF"/>
          </a:solidFill>
          <a:ln w="12700">
            <a:solidFill>
              <a:schemeClr val="accent2">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738342" y="5544326"/>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7" name="TextBox 16"/>
          <p:cNvSpPr txBox="1"/>
          <p:nvPr/>
        </p:nvSpPr>
        <p:spPr>
          <a:xfrm>
            <a:off x="1412386" y="5558971"/>
            <a:ext cx="1724639" cy="400110"/>
          </a:xfrm>
          <a:prstGeom prst="rect">
            <a:avLst/>
          </a:prstGeom>
          <a:noFill/>
        </p:spPr>
        <p:txBody>
          <a:bodyPr wrap="none">
            <a:spAutoFit/>
          </a:bodyPr>
          <a:lstStyle/>
          <a:p>
            <a:r>
              <a:rPr sz="2000" b="1">
                <a:solidFill>
                  <a:srgbClr val="BE4848"/>
                </a:solidFill>
                <a:latin typeface="Aptos"/>
              </a:rPr>
              <a:t>Critical issue</a:t>
            </a:r>
          </a:p>
        </p:txBody>
      </p:sp>
      <p:sp>
        <p:nvSpPr>
          <p:cNvPr id="18" name="TextBox 17"/>
          <p:cNvSpPr txBox="1"/>
          <p:nvPr/>
        </p:nvSpPr>
        <p:spPr>
          <a:xfrm>
            <a:off x="681157" y="6034656"/>
            <a:ext cx="10965107" cy="338554"/>
          </a:xfrm>
          <a:prstGeom prst="rect">
            <a:avLst/>
          </a:prstGeom>
          <a:noFill/>
        </p:spPr>
        <p:txBody>
          <a:bodyPr wrap="square" lIns="91440" tIns="45720" rIns="91440" bIns="45720" anchor="t">
            <a:spAutoFit/>
          </a:bodyPr>
          <a:lstStyle/>
          <a:p>
            <a:pPr>
              <a:defRPr sz="1220">
                <a:solidFill>
                  <a:srgbClr val="545E6C"/>
                </a:solidFill>
              </a:defRPr>
            </a:pPr>
            <a:r>
              <a:rPr sz="1600"/>
              <a:t>Activities must be meaningful and resident-led, not a generic timetable created for inspection evidence.</a:t>
            </a:r>
          </a:p>
        </p:txBody>
      </p:sp>
      <p:pic>
        <p:nvPicPr>
          <p:cNvPr id="22" name="Picture 21" descr="Lonely Man Free Stock Photo - Public Domain Pictures">
            <a:extLst>
              <a:ext uri="{FF2B5EF4-FFF2-40B4-BE49-F238E27FC236}">
                <a16:creationId xmlns:a16="http://schemas.microsoft.com/office/drawing/2014/main" id="{564374AC-E360-ABA6-6873-D665F9D43DF7}"/>
              </a:ext>
            </a:extLst>
          </p:cNvPr>
          <p:cNvPicPr>
            <a:picLocks noChangeAspect="1"/>
          </p:cNvPicPr>
          <p:nvPr/>
        </p:nvPicPr>
        <p:blipFill>
          <a:blip r:embed="rId5"/>
          <a:stretch>
            <a:fillRect/>
          </a:stretch>
        </p:blipFill>
        <p:spPr>
          <a:xfrm>
            <a:off x="3837577" y="1266741"/>
            <a:ext cx="3360216" cy="4084820"/>
          </a:xfrm>
          <a:prstGeom prst="ellipse">
            <a:avLst/>
          </a:prstGeom>
          <a:ln>
            <a:noFill/>
          </a:ln>
          <a:effectLst>
            <a:softEdge rad="112500"/>
          </a:effectLst>
        </p:spPr>
      </p:pic>
      <p:pic>
        <p:nvPicPr>
          <p:cNvPr id="23" name="Picture 22">
            <a:extLst>
              <a:ext uri="{FF2B5EF4-FFF2-40B4-BE49-F238E27FC236}">
                <a16:creationId xmlns:a16="http://schemas.microsoft.com/office/drawing/2014/main" id="{12454A69-C04D-FF81-2B37-26253EDC324E}"/>
              </a:ext>
            </a:extLst>
          </p:cNvPr>
          <p:cNvPicPr>
            <a:picLocks noChangeAspect="1"/>
          </p:cNvPicPr>
          <p:nvPr/>
        </p:nvPicPr>
        <p:blipFill>
          <a:blip r:embed="rId6"/>
          <a:stretch>
            <a:fillRect/>
          </a:stretch>
        </p:blipFill>
        <p:spPr>
          <a:xfrm>
            <a:off x="7200536" y="1266741"/>
            <a:ext cx="4495801" cy="4084820"/>
          </a:xfrm>
          <a:prstGeom prst="ellipse">
            <a:avLst/>
          </a:prstGeom>
          <a:ln>
            <a:noFill/>
          </a:ln>
          <a:effectLst>
            <a:softEdge rad="112500"/>
          </a:effectLst>
        </p:spPr>
      </p:pic>
      <p:sp>
        <p:nvSpPr>
          <p:cNvPr id="25" name="TextBox 24">
            <a:extLst>
              <a:ext uri="{FF2B5EF4-FFF2-40B4-BE49-F238E27FC236}">
                <a16:creationId xmlns:a16="http://schemas.microsoft.com/office/drawing/2014/main" id="{F1D14729-3967-469E-DFB3-727646FCF6DF}"/>
              </a:ext>
            </a:extLst>
          </p:cNvPr>
          <p:cNvSpPr txBox="1"/>
          <p:nvPr/>
        </p:nvSpPr>
        <p:spPr>
          <a:xfrm>
            <a:off x="6708913" y="4680006"/>
            <a:ext cx="1468041" cy="369332"/>
          </a:xfrm>
          <a:prstGeom prst="rect">
            <a:avLst/>
          </a:prstGeom>
          <a:noFill/>
        </p:spPr>
        <p:txBody>
          <a:bodyPr wrap="square" rtlCol="0">
            <a:spAutoFit/>
          </a:bodyPr>
          <a:lstStyle/>
          <a:p>
            <a:r>
              <a:rPr lang="en-GB"/>
              <a:t>(Julie,2026)</a:t>
            </a:r>
          </a:p>
        </p:txBody>
      </p:sp>
      <p:pic>
        <p:nvPicPr>
          <p:cNvPr id="20" name="Recorded Sound">
            <a:hlinkClick r:id="" action="ppaction://media"/>
            <a:extLst>
              <a:ext uri="{FF2B5EF4-FFF2-40B4-BE49-F238E27FC236}">
                <a16:creationId xmlns:a16="http://schemas.microsoft.com/office/drawing/2014/main" id="{AB48ED56-552A-14AB-4E62-625BB2D0730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689591" y="292343"/>
            <a:ext cx="748731" cy="48736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5239"/>
    </mc:Choice>
    <mc:Fallback>
      <p:transition spd="slow" advTm="45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239"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384048"/>
            <a:ext cx="10607040" cy="640080"/>
          </a:xfrm>
          <a:prstGeom prst="rect">
            <a:avLst/>
          </a:prstGeom>
          <a:noFill/>
        </p:spPr>
        <p:txBody>
          <a:bodyPr wrap="none">
            <a:spAutoFit/>
          </a:bodyPr>
          <a:lstStyle/>
          <a:p>
            <a:r>
              <a:rPr sz="2600" b="1">
                <a:solidFill>
                  <a:srgbClr val="142E52"/>
                </a:solidFill>
                <a:latin typeface="Aptos"/>
              </a:rPr>
              <a:t>Limitation 1: autonomy, identity and institutionalisation</a:t>
            </a:r>
          </a:p>
        </p:txBody>
      </p:sp>
      <p:sp>
        <p:nvSpPr>
          <p:cNvPr id="5" name="TextBox 4"/>
          <p:cNvSpPr txBox="1"/>
          <p:nvPr/>
        </p:nvSpPr>
        <p:spPr>
          <a:xfrm>
            <a:off x="548640" y="1129683"/>
            <a:ext cx="10495936" cy="400110"/>
          </a:xfrm>
          <a:prstGeom prst="rect">
            <a:avLst/>
          </a:prstGeom>
          <a:noFill/>
        </p:spPr>
        <p:txBody>
          <a:bodyPr wrap="square">
            <a:spAutoFit/>
          </a:bodyPr>
          <a:lstStyle/>
          <a:p>
            <a:r>
              <a:rPr sz="2000" b="0">
                <a:solidFill>
                  <a:srgbClr val="545E6C"/>
                </a:solidFill>
                <a:latin typeface="Aptos"/>
              </a:rPr>
              <a:t>Moving into care can protect safety while also threatening independence and continuity of self.</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11</a:t>
            </a:r>
          </a:p>
        </p:txBody>
      </p:sp>
      <p:sp>
        <p:nvSpPr>
          <p:cNvPr id="7" name="Rounded Rectangle 6"/>
          <p:cNvSpPr/>
          <p:nvPr/>
        </p:nvSpPr>
        <p:spPr>
          <a:xfrm>
            <a:off x="640080" y="1791216"/>
            <a:ext cx="3429000" cy="3187618"/>
          </a:xfrm>
          <a:prstGeom prst="roundRect">
            <a:avLst/>
          </a:prstGeom>
          <a:solidFill>
            <a:srgbClr val="FFFFFF"/>
          </a:solidFill>
          <a:ln w="127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1056132" y="2096340"/>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9" name="TextBox 8"/>
          <p:cNvSpPr txBox="1"/>
          <p:nvPr/>
        </p:nvSpPr>
        <p:spPr>
          <a:xfrm>
            <a:off x="1745353" y="2102664"/>
            <a:ext cx="814967" cy="400110"/>
          </a:xfrm>
          <a:prstGeom prst="rect">
            <a:avLst/>
          </a:prstGeom>
          <a:noFill/>
        </p:spPr>
        <p:txBody>
          <a:bodyPr wrap="none">
            <a:spAutoFit/>
          </a:bodyPr>
          <a:lstStyle/>
          <a:p>
            <a:r>
              <a:rPr sz="2000" b="1">
                <a:solidFill>
                  <a:srgbClr val="BE4848"/>
                </a:solidFill>
                <a:latin typeface="Aptos"/>
              </a:rPr>
              <a:t>Risks</a:t>
            </a:r>
          </a:p>
        </p:txBody>
      </p:sp>
      <p:sp>
        <p:nvSpPr>
          <p:cNvPr id="10" name="TextBox 9"/>
          <p:cNvSpPr txBox="1"/>
          <p:nvPr/>
        </p:nvSpPr>
        <p:spPr>
          <a:xfrm>
            <a:off x="941832" y="2871912"/>
            <a:ext cx="3099816" cy="1323439"/>
          </a:xfrm>
          <a:prstGeom prst="rect">
            <a:avLst/>
          </a:prstGeom>
          <a:noFill/>
        </p:spPr>
        <p:txBody>
          <a:bodyPr wrap="square">
            <a:spAutoFit/>
          </a:bodyPr>
          <a:lstStyle/>
          <a:p>
            <a:pPr>
              <a:defRPr sz="1220">
                <a:solidFill>
                  <a:srgbClr val="545E6C"/>
                </a:solidFill>
              </a:defRPr>
            </a:pPr>
            <a:r>
              <a:rPr sz="1600"/>
              <a:t>Loss of private home</a:t>
            </a:r>
            <a:br>
              <a:rPr sz="1600"/>
            </a:br>
            <a:r>
              <a:rPr sz="1600"/>
              <a:t>Shared routines</a:t>
            </a:r>
            <a:br>
              <a:rPr sz="1600"/>
            </a:br>
            <a:r>
              <a:rPr sz="1600"/>
              <a:t>Reduced everyday control</a:t>
            </a:r>
            <a:br>
              <a:rPr sz="1600"/>
            </a:br>
            <a:r>
              <a:rPr sz="1600"/>
              <a:t>Dependency identity</a:t>
            </a:r>
            <a:br>
              <a:rPr sz="1600"/>
            </a:br>
            <a:r>
              <a:rPr sz="1600"/>
              <a:t>Separation from community</a:t>
            </a:r>
          </a:p>
        </p:txBody>
      </p:sp>
      <p:sp>
        <p:nvSpPr>
          <p:cNvPr id="11" name="Rounded Rectangle 10"/>
          <p:cNvSpPr/>
          <p:nvPr/>
        </p:nvSpPr>
        <p:spPr>
          <a:xfrm>
            <a:off x="4480560" y="1750142"/>
            <a:ext cx="3429000" cy="3187618"/>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4805172" y="2083263"/>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C</a:t>
            </a:r>
          </a:p>
        </p:txBody>
      </p:sp>
      <p:sp>
        <p:nvSpPr>
          <p:cNvPr id="13" name="TextBox 12"/>
          <p:cNvSpPr txBox="1"/>
          <p:nvPr/>
        </p:nvSpPr>
        <p:spPr>
          <a:xfrm>
            <a:off x="5477255" y="2087433"/>
            <a:ext cx="1779654" cy="369332"/>
          </a:xfrm>
          <a:prstGeom prst="rect">
            <a:avLst/>
          </a:prstGeom>
          <a:noFill/>
        </p:spPr>
        <p:txBody>
          <a:bodyPr wrap="none">
            <a:spAutoFit/>
          </a:bodyPr>
          <a:lstStyle/>
          <a:p>
            <a:r>
              <a:rPr b="1">
                <a:solidFill>
                  <a:srgbClr val="0097A7"/>
                </a:solidFill>
                <a:latin typeface="Aptos"/>
              </a:rPr>
              <a:t>Continuity lens</a:t>
            </a:r>
          </a:p>
        </p:txBody>
      </p:sp>
      <p:sp>
        <p:nvSpPr>
          <p:cNvPr id="14" name="TextBox 13"/>
          <p:cNvSpPr txBox="1"/>
          <p:nvPr/>
        </p:nvSpPr>
        <p:spPr>
          <a:xfrm>
            <a:off x="4709161" y="3061466"/>
            <a:ext cx="3099816" cy="1077218"/>
          </a:xfrm>
          <a:prstGeom prst="rect">
            <a:avLst/>
          </a:prstGeom>
          <a:noFill/>
        </p:spPr>
        <p:txBody>
          <a:bodyPr wrap="square">
            <a:spAutoFit/>
          </a:bodyPr>
          <a:lstStyle/>
          <a:p>
            <a:pPr>
              <a:defRPr sz="1220">
                <a:solidFill>
                  <a:srgbClr val="545E6C"/>
                </a:solidFill>
              </a:defRPr>
            </a:pPr>
            <a:r>
              <a:rPr sz="1600"/>
              <a:t>Residents need familiar routines, personal belongings, life story work and community contact (Atchley, 1989).</a:t>
            </a:r>
          </a:p>
        </p:txBody>
      </p:sp>
      <p:sp>
        <p:nvSpPr>
          <p:cNvPr id="15" name="Rounded Rectangle 14"/>
          <p:cNvSpPr/>
          <p:nvPr/>
        </p:nvSpPr>
        <p:spPr>
          <a:xfrm>
            <a:off x="8183879" y="1750142"/>
            <a:ext cx="3063240" cy="3187618"/>
          </a:xfrm>
          <a:prstGeom prst="roundRect">
            <a:avLst/>
          </a:prstGeom>
          <a:solidFill>
            <a:srgbClr val="FFFFFF"/>
          </a:solidFill>
          <a:ln w="127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8411109" y="2068117"/>
            <a:ext cx="438912" cy="438912"/>
          </a:xfrm>
          <a:prstGeom prst="ellipse">
            <a:avLst/>
          </a:prstGeom>
          <a:solidFill>
            <a:srgbClr val="42976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7" name="TextBox 16"/>
          <p:cNvSpPr txBox="1"/>
          <p:nvPr/>
        </p:nvSpPr>
        <p:spPr>
          <a:xfrm>
            <a:off x="8979409" y="2087433"/>
            <a:ext cx="2359151" cy="338554"/>
          </a:xfrm>
          <a:prstGeom prst="rect">
            <a:avLst/>
          </a:prstGeom>
          <a:noFill/>
        </p:spPr>
        <p:txBody>
          <a:bodyPr wrap="square">
            <a:spAutoFit/>
          </a:bodyPr>
          <a:lstStyle/>
          <a:p>
            <a:r>
              <a:rPr sz="1600" b="1">
                <a:solidFill>
                  <a:srgbClr val="429763"/>
                </a:solidFill>
                <a:latin typeface="Aptos"/>
              </a:rPr>
              <a:t>High-quality response</a:t>
            </a:r>
          </a:p>
        </p:txBody>
      </p:sp>
      <p:sp>
        <p:nvSpPr>
          <p:cNvPr id="18" name="TextBox 17"/>
          <p:cNvSpPr txBox="1"/>
          <p:nvPr/>
        </p:nvSpPr>
        <p:spPr>
          <a:xfrm>
            <a:off x="8514435" y="3117076"/>
            <a:ext cx="2734056" cy="1077218"/>
          </a:xfrm>
          <a:prstGeom prst="rect">
            <a:avLst/>
          </a:prstGeom>
          <a:noFill/>
        </p:spPr>
        <p:txBody>
          <a:bodyPr wrap="square">
            <a:spAutoFit/>
          </a:bodyPr>
          <a:lstStyle/>
          <a:p>
            <a:pPr>
              <a:defRPr sz="1220">
                <a:solidFill>
                  <a:srgbClr val="545E6C"/>
                </a:solidFill>
              </a:defRPr>
            </a:pPr>
            <a:r>
              <a:rPr sz="1600"/>
              <a:t>Shift from 'doing for' residents to enabling choice, risk and identity in everyday life</a:t>
            </a:r>
            <a:r>
              <a:rPr lang="en-GB" sz="1600"/>
              <a:t>(Wiles et al,2012)</a:t>
            </a:r>
            <a:r>
              <a:rPr sz="1600"/>
              <a:t>.</a:t>
            </a:r>
          </a:p>
        </p:txBody>
      </p:sp>
      <p:pic>
        <p:nvPicPr>
          <p:cNvPr id="20" name="Recorded Sound">
            <a:hlinkClick r:id="" action="ppaction://media"/>
            <a:extLst>
              <a:ext uri="{FF2B5EF4-FFF2-40B4-BE49-F238E27FC236}">
                <a16:creationId xmlns:a16="http://schemas.microsoft.com/office/drawing/2014/main" id="{7295CF65-1F70-2796-F595-8B1D0F39F4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141826" y="438594"/>
            <a:ext cx="1015965"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44720">
        <p159:morph option="byObject"/>
      </p:transition>
    </mc:Choice>
    <mc:Fallback>
      <p:transition spd="slow" advTm="4472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720"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4" name="TextBox 3"/>
          <p:cNvSpPr txBox="1"/>
          <p:nvPr/>
        </p:nvSpPr>
        <p:spPr>
          <a:xfrm>
            <a:off x="548640" y="402336"/>
            <a:ext cx="10607040" cy="640080"/>
          </a:xfrm>
          <a:prstGeom prst="rect">
            <a:avLst/>
          </a:prstGeom>
          <a:noFill/>
        </p:spPr>
        <p:txBody>
          <a:bodyPr wrap="none">
            <a:spAutoFit/>
          </a:bodyPr>
          <a:lstStyle/>
          <a:p>
            <a:r>
              <a:rPr lang="en-GB" sz="2600" b="1" noProof="0">
                <a:solidFill>
                  <a:srgbClr val="142E52"/>
                </a:solidFill>
                <a:latin typeface="Aptos"/>
              </a:rPr>
              <a:t>Limitation 2: access, cost and quality variation</a:t>
            </a:r>
          </a:p>
        </p:txBody>
      </p:sp>
      <p:sp>
        <p:nvSpPr>
          <p:cNvPr id="5" name="TextBox 4"/>
          <p:cNvSpPr txBox="1"/>
          <p:nvPr/>
        </p:nvSpPr>
        <p:spPr>
          <a:xfrm>
            <a:off x="518652" y="1146372"/>
            <a:ext cx="11090024" cy="400110"/>
          </a:xfrm>
          <a:prstGeom prst="rect">
            <a:avLst/>
          </a:prstGeom>
          <a:noFill/>
        </p:spPr>
        <p:txBody>
          <a:bodyPr wrap="none">
            <a:spAutoFit/>
          </a:bodyPr>
          <a:lstStyle/>
          <a:p>
            <a:r>
              <a:rPr lang="en-GB" sz="2000" b="0" noProof="0">
                <a:solidFill>
                  <a:srgbClr val="545E6C"/>
                </a:solidFill>
                <a:latin typeface="Aptos"/>
              </a:rPr>
              <a:t>Policy promises personalisation, but the social care market creates uneven access and experience.</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b="1" noProof="0">
                <a:solidFill>
                  <a:srgbClr val="FFFFFF"/>
                </a:solidFill>
              </a:rPr>
              <a:t>12</a:t>
            </a:r>
          </a:p>
        </p:txBody>
      </p:sp>
      <p:graphicFrame>
        <p:nvGraphicFramePr>
          <p:cNvPr id="18" name="Diagram 17">
            <a:extLst>
              <a:ext uri="{FF2B5EF4-FFF2-40B4-BE49-F238E27FC236}">
                <a16:creationId xmlns:a16="http://schemas.microsoft.com/office/drawing/2014/main" id="{8D994F46-4F7C-4580-1641-318D534B265B}"/>
              </a:ext>
            </a:extLst>
          </p:cNvPr>
          <p:cNvGraphicFramePr/>
          <p:nvPr>
            <p:extLst>
              <p:ext uri="{D42A27DB-BD31-4B8C-83A1-F6EECF244321}">
                <p14:modId xmlns:p14="http://schemas.microsoft.com/office/powerpoint/2010/main" val="2976004776"/>
              </p:ext>
            </p:extLst>
          </p:nvPr>
        </p:nvGraphicFramePr>
        <p:xfrm>
          <a:off x="30060" y="1986230"/>
          <a:ext cx="6583520" cy="394182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 name="Rounded Rectangle 7"/>
          <p:cNvSpPr/>
          <p:nvPr/>
        </p:nvSpPr>
        <p:spPr>
          <a:xfrm>
            <a:off x="6791961" y="1924758"/>
            <a:ext cx="4816714" cy="1972383"/>
          </a:xfrm>
          <a:prstGeom prst="roundRect">
            <a:avLst/>
          </a:prstGeom>
          <a:solidFill>
            <a:srgbClr val="FFFFFF"/>
          </a:solidFill>
          <a:ln w="127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9" name="Oval 8"/>
          <p:cNvSpPr/>
          <p:nvPr/>
        </p:nvSpPr>
        <p:spPr>
          <a:xfrm>
            <a:off x="6940296" y="2016741"/>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noProof="0">
                <a:solidFill>
                  <a:srgbClr val="FFFFFF"/>
                </a:solidFill>
              </a:rPr>
              <a:t>£</a:t>
            </a:r>
          </a:p>
        </p:txBody>
      </p:sp>
      <p:sp>
        <p:nvSpPr>
          <p:cNvPr id="10" name="TextBox 9"/>
          <p:cNvSpPr txBox="1"/>
          <p:nvPr/>
        </p:nvSpPr>
        <p:spPr>
          <a:xfrm>
            <a:off x="7562247" y="1986230"/>
            <a:ext cx="1309974" cy="338554"/>
          </a:xfrm>
          <a:prstGeom prst="rect">
            <a:avLst/>
          </a:prstGeom>
          <a:noFill/>
        </p:spPr>
        <p:txBody>
          <a:bodyPr wrap="none">
            <a:spAutoFit/>
          </a:bodyPr>
          <a:lstStyle/>
          <a:p>
            <a:r>
              <a:rPr lang="en-GB" sz="1600" b="1" noProof="0">
                <a:solidFill>
                  <a:srgbClr val="BE4848"/>
                </a:solidFill>
                <a:latin typeface="Aptos"/>
              </a:rPr>
              <a:t>Equity issue</a:t>
            </a:r>
          </a:p>
        </p:txBody>
      </p:sp>
      <p:sp>
        <p:nvSpPr>
          <p:cNvPr id="11" name="TextBox 10"/>
          <p:cNvSpPr txBox="1"/>
          <p:nvPr/>
        </p:nvSpPr>
        <p:spPr>
          <a:xfrm>
            <a:off x="6901212" y="2540767"/>
            <a:ext cx="3831335" cy="830997"/>
          </a:xfrm>
          <a:prstGeom prst="rect">
            <a:avLst/>
          </a:prstGeom>
          <a:noFill/>
        </p:spPr>
        <p:txBody>
          <a:bodyPr wrap="square">
            <a:spAutoFit/>
          </a:bodyPr>
          <a:lstStyle/>
          <a:p>
            <a:pPr>
              <a:defRPr sz="1220">
                <a:solidFill>
                  <a:srgbClr val="545E6C"/>
                </a:solidFill>
              </a:defRPr>
            </a:pPr>
            <a:r>
              <a:rPr lang="en-GB" sz="1600" noProof="0"/>
              <a:t>Self-funders and local authority-funded residents can face different levels of choice and bargaining power (SCIE,2025).</a:t>
            </a:r>
          </a:p>
        </p:txBody>
      </p:sp>
      <p:sp>
        <p:nvSpPr>
          <p:cNvPr id="12" name="Rounded Rectangle 11"/>
          <p:cNvSpPr/>
          <p:nvPr/>
        </p:nvSpPr>
        <p:spPr>
          <a:xfrm>
            <a:off x="6791962" y="4113124"/>
            <a:ext cx="4816714" cy="1845147"/>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13" name="Oval 12"/>
          <p:cNvSpPr/>
          <p:nvPr/>
        </p:nvSpPr>
        <p:spPr>
          <a:xfrm>
            <a:off x="6979340" y="4217920"/>
            <a:ext cx="577065" cy="487341"/>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noProof="0">
                <a:solidFill>
                  <a:srgbClr val="FFFFFF"/>
                </a:solidFill>
              </a:rPr>
              <a:t>⚖</a:t>
            </a:r>
          </a:p>
        </p:txBody>
      </p:sp>
      <p:sp>
        <p:nvSpPr>
          <p:cNvPr id="14" name="TextBox 13"/>
          <p:cNvSpPr txBox="1"/>
          <p:nvPr/>
        </p:nvSpPr>
        <p:spPr>
          <a:xfrm>
            <a:off x="7716206" y="4329156"/>
            <a:ext cx="1728678" cy="338554"/>
          </a:xfrm>
          <a:prstGeom prst="rect">
            <a:avLst/>
          </a:prstGeom>
          <a:noFill/>
        </p:spPr>
        <p:txBody>
          <a:bodyPr wrap="none">
            <a:spAutoFit/>
          </a:bodyPr>
          <a:lstStyle/>
          <a:p>
            <a:r>
              <a:rPr lang="en-GB" sz="1600" b="1" noProof="0">
                <a:solidFill>
                  <a:srgbClr val="1F68A8"/>
                </a:solidFill>
                <a:latin typeface="Aptos"/>
              </a:rPr>
              <a:t>Regulation issue</a:t>
            </a:r>
          </a:p>
        </p:txBody>
      </p:sp>
      <p:sp>
        <p:nvSpPr>
          <p:cNvPr id="15" name="TextBox 14"/>
          <p:cNvSpPr txBox="1"/>
          <p:nvPr/>
        </p:nvSpPr>
        <p:spPr>
          <a:xfrm>
            <a:off x="6901212" y="4918546"/>
            <a:ext cx="4733849" cy="584775"/>
          </a:xfrm>
          <a:prstGeom prst="rect">
            <a:avLst/>
          </a:prstGeom>
          <a:noFill/>
        </p:spPr>
        <p:txBody>
          <a:bodyPr wrap="square">
            <a:spAutoFit/>
          </a:bodyPr>
          <a:lstStyle/>
          <a:p>
            <a:pPr>
              <a:defRPr sz="1220">
                <a:solidFill>
                  <a:srgbClr val="545E6C"/>
                </a:solidFill>
              </a:defRPr>
            </a:pPr>
            <a:r>
              <a:rPr lang="en-GB" sz="1600" noProof="0"/>
              <a:t>Inspection and ratings matter, but quality is also shaped by day-to-day culture and leadership.</a:t>
            </a:r>
          </a:p>
        </p:txBody>
      </p:sp>
      <p:pic>
        <p:nvPicPr>
          <p:cNvPr id="7" name="Recorded Sound">
            <a:hlinkClick r:id="" action="ppaction://media"/>
            <a:extLst>
              <a:ext uri="{FF2B5EF4-FFF2-40B4-BE49-F238E27FC236}">
                <a16:creationId xmlns:a16="http://schemas.microsoft.com/office/drawing/2014/main" id="{A9830B45-93AA-07CB-70B9-849A9061479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7833677" y="542203"/>
            <a:ext cx="892880"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36836">
        <p159:morph option="byObject"/>
      </p:transition>
    </mc:Choice>
    <mc:Fallback>
      <p:transition spd="slow" advTm="368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8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4" name="TextBox 3"/>
          <p:cNvSpPr txBox="1"/>
          <p:nvPr/>
        </p:nvSpPr>
        <p:spPr>
          <a:xfrm>
            <a:off x="548640" y="384048"/>
            <a:ext cx="3495380" cy="492443"/>
          </a:xfrm>
          <a:prstGeom prst="rect">
            <a:avLst/>
          </a:prstGeom>
          <a:noFill/>
        </p:spPr>
        <p:txBody>
          <a:bodyPr wrap="none">
            <a:spAutoFit/>
          </a:bodyPr>
          <a:lstStyle/>
          <a:p>
            <a:r>
              <a:rPr lang="en-GB" sz="2600" b="1" noProof="0">
                <a:solidFill>
                  <a:srgbClr val="142E52"/>
                </a:solidFill>
                <a:latin typeface="Aptos"/>
              </a:rPr>
              <a:t>Workforce challenge</a:t>
            </a:r>
            <a:r>
              <a:rPr lang="en-GB" sz="2600" b="1">
                <a:solidFill>
                  <a:srgbClr val="142E52"/>
                </a:solidFill>
                <a:latin typeface="Aptos"/>
              </a:rPr>
              <a:t>s</a:t>
            </a:r>
            <a:endParaRPr lang="en-GB" sz="2600" b="1" noProof="0">
              <a:solidFill>
                <a:srgbClr val="142E52"/>
              </a:solidFill>
              <a:latin typeface="Aptos"/>
            </a:endParaRPr>
          </a:p>
        </p:txBody>
      </p:sp>
      <p:sp>
        <p:nvSpPr>
          <p:cNvPr id="5" name="TextBox 4"/>
          <p:cNvSpPr txBox="1"/>
          <p:nvPr/>
        </p:nvSpPr>
        <p:spPr>
          <a:xfrm>
            <a:off x="548640" y="1136708"/>
            <a:ext cx="9975103" cy="369332"/>
          </a:xfrm>
          <a:prstGeom prst="rect">
            <a:avLst/>
          </a:prstGeom>
          <a:noFill/>
        </p:spPr>
        <p:txBody>
          <a:bodyPr wrap="none">
            <a:spAutoFit/>
          </a:bodyPr>
          <a:lstStyle/>
          <a:p>
            <a:r>
              <a:rPr lang="en-GB" b="0" noProof="0">
                <a:solidFill>
                  <a:srgbClr val="545E6C"/>
                </a:solidFill>
                <a:latin typeface="Aptos"/>
              </a:rPr>
              <a:t>Care homes cannot deliver person-centred care without enough skilled, valued and stable workers.</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b="1" noProof="0">
                <a:solidFill>
                  <a:srgbClr val="FFFFFF"/>
                </a:solidFill>
              </a:rPr>
              <a:t>13</a:t>
            </a:r>
          </a:p>
        </p:txBody>
      </p:sp>
      <p:sp>
        <p:nvSpPr>
          <p:cNvPr id="7" name="Rounded Rectangle 6"/>
          <p:cNvSpPr/>
          <p:nvPr/>
        </p:nvSpPr>
        <p:spPr>
          <a:xfrm>
            <a:off x="694944" y="1800189"/>
            <a:ext cx="3429000" cy="2011680"/>
          </a:xfrm>
          <a:prstGeom prst="roundRect">
            <a:avLst/>
          </a:prstGeom>
          <a:solidFill>
            <a:srgbClr val="FFFFFF"/>
          </a:solidFill>
          <a:ln w="127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8" name="Oval 7"/>
          <p:cNvSpPr/>
          <p:nvPr/>
        </p:nvSpPr>
        <p:spPr>
          <a:xfrm>
            <a:off x="1059770" y="1938135"/>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noProof="0">
                <a:solidFill>
                  <a:srgbClr val="FFFFFF"/>
                </a:solidFill>
              </a:rPr>
              <a:t>!</a:t>
            </a:r>
          </a:p>
        </p:txBody>
      </p:sp>
      <p:sp>
        <p:nvSpPr>
          <p:cNvPr id="9" name="TextBox 8"/>
          <p:cNvSpPr txBox="1"/>
          <p:nvPr/>
        </p:nvSpPr>
        <p:spPr>
          <a:xfrm>
            <a:off x="1751666" y="1965370"/>
            <a:ext cx="2542032" cy="347472"/>
          </a:xfrm>
          <a:prstGeom prst="rect">
            <a:avLst/>
          </a:prstGeom>
          <a:noFill/>
        </p:spPr>
        <p:txBody>
          <a:bodyPr wrap="none">
            <a:spAutoFit/>
          </a:bodyPr>
          <a:lstStyle/>
          <a:p>
            <a:r>
              <a:rPr lang="en-GB" sz="1500" b="1" noProof="0">
                <a:solidFill>
                  <a:srgbClr val="BE4848"/>
                </a:solidFill>
                <a:latin typeface="Aptos"/>
              </a:rPr>
              <a:t>Shortages</a:t>
            </a:r>
          </a:p>
        </p:txBody>
      </p:sp>
      <p:sp>
        <p:nvSpPr>
          <p:cNvPr id="10" name="TextBox 9"/>
          <p:cNvSpPr txBox="1"/>
          <p:nvPr/>
        </p:nvSpPr>
        <p:spPr>
          <a:xfrm>
            <a:off x="960120" y="2598003"/>
            <a:ext cx="3099816" cy="830997"/>
          </a:xfrm>
          <a:prstGeom prst="rect">
            <a:avLst/>
          </a:prstGeom>
          <a:noFill/>
        </p:spPr>
        <p:txBody>
          <a:bodyPr wrap="square">
            <a:spAutoFit/>
          </a:bodyPr>
          <a:lstStyle/>
          <a:p>
            <a:pPr>
              <a:defRPr sz="1220">
                <a:solidFill>
                  <a:srgbClr val="545E6C"/>
                </a:solidFill>
              </a:defRPr>
            </a:pPr>
            <a:r>
              <a:rPr lang="en-GB" sz="1600" noProof="0"/>
              <a:t>Vacancy rates in adult social care remain much higher than the wider job market (CQC, 2025).</a:t>
            </a:r>
          </a:p>
        </p:txBody>
      </p:sp>
      <p:sp>
        <p:nvSpPr>
          <p:cNvPr id="11" name="Rounded Rectangle 10"/>
          <p:cNvSpPr/>
          <p:nvPr/>
        </p:nvSpPr>
        <p:spPr>
          <a:xfrm>
            <a:off x="4447966" y="1805595"/>
            <a:ext cx="3429000" cy="2011680"/>
          </a:xfrm>
          <a:prstGeom prst="roundRect">
            <a:avLst/>
          </a:prstGeom>
          <a:solidFill>
            <a:srgbClr val="FFFFFF"/>
          </a:solidFill>
          <a:ln w="12700">
            <a:solidFill>
              <a:srgbClr val="FFC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12" name="Oval 11"/>
          <p:cNvSpPr/>
          <p:nvPr/>
        </p:nvSpPr>
        <p:spPr>
          <a:xfrm>
            <a:off x="4703064" y="2000770"/>
            <a:ext cx="438912" cy="438912"/>
          </a:xfrm>
          <a:prstGeom prst="ellipse">
            <a:avLst/>
          </a:prstGeom>
          <a:solidFill>
            <a:srgbClr val="FFB7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noProof="0">
                <a:solidFill>
                  <a:srgbClr val="FFFFFF"/>
                </a:solidFill>
              </a:rPr>
              <a:t>↻</a:t>
            </a:r>
          </a:p>
        </p:txBody>
      </p:sp>
      <p:sp>
        <p:nvSpPr>
          <p:cNvPr id="13" name="TextBox 12"/>
          <p:cNvSpPr txBox="1"/>
          <p:nvPr/>
        </p:nvSpPr>
        <p:spPr>
          <a:xfrm>
            <a:off x="5255539" y="2046490"/>
            <a:ext cx="2542032" cy="347472"/>
          </a:xfrm>
          <a:prstGeom prst="rect">
            <a:avLst/>
          </a:prstGeom>
          <a:noFill/>
        </p:spPr>
        <p:txBody>
          <a:bodyPr wrap="none">
            <a:spAutoFit/>
          </a:bodyPr>
          <a:lstStyle/>
          <a:p>
            <a:r>
              <a:rPr lang="en-GB" sz="1500" b="1" noProof="0">
                <a:solidFill>
                  <a:srgbClr val="FFB74D"/>
                </a:solidFill>
                <a:latin typeface="Aptos"/>
              </a:rPr>
              <a:t>Retention</a:t>
            </a:r>
          </a:p>
        </p:txBody>
      </p:sp>
      <p:sp>
        <p:nvSpPr>
          <p:cNvPr id="14" name="TextBox 13"/>
          <p:cNvSpPr txBox="1"/>
          <p:nvPr/>
        </p:nvSpPr>
        <p:spPr>
          <a:xfrm>
            <a:off x="4492752" y="2771155"/>
            <a:ext cx="3099816" cy="830997"/>
          </a:xfrm>
          <a:prstGeom prst="rect">
            <a:avLst/>
          </a:prstGeom>
          <a:noFill/>
        </p:spPr>
        <p:txBody>
          <a:bodyPr wrap="square">
            <a:spAutoFit/>
          </a:bodyPr>
          <a:lstStyle/>
          <a:p>
            <a:pPr>
              <a:defRPr sz="1220">
                <a:solidFill>
                  <a:srgbClr val="545E6C"/>
                </a:solidFill>
              </a:defRPr>
            </a:pPr>
            <a:r>
              <a:rPr lang="en-GB" sz="1600" noProof="0"/>
              <a:t>Low pay, emotional labour and workload affect turnover and continuity (Skills for Care, 2025).</a:t>
            </a:r>
          </a:p>
        </p:txBody>
      </p:sp>
      <p:sp>
        <p:nvSpPr>
          <p:cNvPr id="15" name="Rounded Rectangle 14"/>
          <p:cNvSpPr/>
          <p:nvPr/>
        </p:nvSpPr>
        <p:spPr>
          <a:xfrm>
            <a:off x="8046720" y="1805595"/>
            <a:ext cx="3429000" cy="2011680"/>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noProof="0"/>
          </a:p>
        </p:txBody>
      </p:sp>
      <p:sp>
        <p:nvSpPr>
          <p:cNvPr id="16" name="Oval 15"/>
          <p:cNvSpPr/>
          <p:nvPr/>
        </p:nvSpPr>
        <p:spPr>
          <a:xfrm>
            <a:off x="8389030" y="2024562"/>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noProof="0">
                <a:solidFill>
                  <a:srgbClr val="FFFFFF"/>
                </a:solidFill>
              </a:rPr>
              <a:t>↑</a:t>
            </a:r>
          </a:p>
        </p:txBody>
      </p:sp>
      <p:sp>
        <p:nvSpPr>
          <p:cNvPr id="17" name="TextBox 16"/>
          <p:cNvSpPr txBox="1"/>
          <p:nvPr/>
        </p:nvSpPr>
        <p:spPr>
          <a:xfrm>
            <a:off x="8955024" y="2093386"/>
            <a:ext cx="2542032" cy="347472"/>
          </a:xfrm>
          <a:prstGeom prst="rect">
            <a:avLst/>
          </a:prstGeom>
          <a:noFill/>
        </p:spPr>
        <p:txBody>
          <a:bodyPr wrap="none">
            <a:spAutoFit/>
          </a:bodyPr>
          <a:lstStyle/>
          <a:p>
            <a:r>
              <a:rPr lang="en-GB" sz="1500" b="1" noProof="0">
                <a:solidFill>
                  <a:srgbClr val="1F68A8"/>
                </a:solidFill>
                <a:latin typeface="Aptos"/>
              </a:rPr>
              <a:t>Training</a:t>
            </a:r>
          </a:p>
        </p:txBody>
      </p:sp>
      <p:sp>
        <p:nvSpPr>
          <p:cNvPr id="18" name="TextBox 17"/>
          <p:cNvSpPr txBox="1"/>
          <p:nvPr/>
        </p:nvSpPr>
        <p:spPr>
          <a:xfrm>
            <a:off x="8321040" y="2571858"/>
            <a:ext cx="3099816" cy="1077218"/>
          </a:xfrm>
          <a:prstGeom prst="rect">
            <a:avLst/>
          </a:prstGeom>
          <a:noFill/>
        </p:spPr>
        <p:txBody>
          <a:bodyPr wrap="square">
            <a:spAutoFit/>
          </a:bodyPr>
          <a:lstStyle/>
          <a:p>
            <a:pPr>
              <a:defRPr sz="1220">
                <a:solidFill>
                  <a:srgbClr val="545E6C"/>
                </a:solidFill>
              </a:defRPr>
            </a:pPr>
            <a:r>
              <a:rPr lang="en-GB" sz="1600" noProof="0"/>
              <a:t>Dementia, communication, safeguarding and end-of-life care require ongoing skills development (NHS,2024).</a:t>
            </a:r>
          </a:p>
        </p:txBody>
      </p:sp>
      <p:sp>
        <p:nvSpPr>
          <p:cNvPr id="19" name="TextBox 18"/>
          <p:cNvSpPr txBox="1"/>
          <p:nvPr/>
        </p:nvSpPr>
        <p:spPr>
          <a:xfrm>
            <a:off x="943356" y="4429273"/>
            <a:ext cx="10058400" cy="830997"/>
          </a:xfrm>
          <a:prstGeom prst="rect">
            <a:avLst/>
          </a:prstGeom>
          <a:noFill/>
        </p:spPr>
        <p:txBody>
          <a:bodyPr wrap="square" lIns="73152" rIns="45720">
            <a:spAutoFit/>
          </a:bodyPr>
          <a:lstStyle/>
          <a:p>
            <a:pPr>
              <a:spcAft>
                <a:spcPts val="600"/>
              </a:spcAft>
              <a:defRPr sz="1900">
                <a:solidFill>
                  <a:srgbClr val="0097A7"/>
                </a:solidFill>
              </a:defRPr>
            </a:pPr>
            <a:r>
              <a:rPr lang="en-GB" sz="2400" noProof="0"/>
              <a:t>Evaluation point: person-centred care is impossible without enough consistent, skilled and valued staff.</a:t>
            </a:r>
          </a:p>
        </p:txBody>
      </p:sp>
      <p:pic>
        <p:nvPicPr>
          <p:cNvPr id="21" name="Recorded Sound">
            <a:hlinkClick r:id="" action="ppaction://media"/>
            <a:extLst>
              <a:ext uri="{FF2B5EF4-FFF2-40B4-BE49-F238E27FC236}">
                <a16:creationId xmlns:a16="http://schemas.microsoft.com/office/drawing/2014/main" id="{1A344845-FF01-2358-5AA8-D68AC578F94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795617" y="442063"/>
            <a:ext cx="710661"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44444">
        <p159:morph option="byObject"/>
      </p:transition>
    </mc:Choice>
    <mc:Fallback>
      <p:transition spd="slow" advTm="444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444"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384048"/>
            <a:ext cx="10607040" cy="640080"/>
          </a:xfrm>
          <a:prstGeom prst="rect">
            <a:avLst/>
          </a:prstGeom>
          <a:noFill/>
        </p:spPr>
        <p:txBody>
          <a:bodyPr wrap="none">
            <a:spAutoFit/>
          </a:bodyPr>
          <a:lstStyle/>
          <a:p>
            <a:r>
              <a:rPr sz="2600" b="1">
                <a:solidFill>
                  <a:srgbClr val="142E52"/>
                </a:solidFill>
                <a:latin typeface="Aptos"/>
              </a:rPr>
              <a:t>Technology in residential care: opportunities</a:t>
            </a:r>
          </a:p>
        </p:txBody>
      </p:sp>
      <p:sp>
        <p:nvSpPr>
          <p:cNvPr id="5" name="TextBox 4"/>
          <p:cNvSpPr txBox="1"/>
          <p:nvPr/>
        </p:nvSpPr>
        <p:spPr>
          <a:xfrm>
            <a:off x="554736" y="1116160"/>
            <a:ext cx="11088624" cy="707886"/>
          </a:xfrm>
          <a:prstGeom prst="rect">
            <a:avLst/>
          </a:prstGeom>
          <a:noFill/>
        </p:spPr>
        <p:txBody>
          <a:bodyPr wrap="square" lIns="91440" tIns="45720" rIns="91440" bIns="45720" anchor="t">
            <a:spAutoFit/>
          </a:bodyPr>
          <a:lstStyle/>
          <a:p>
            <a:r>
              <a:rPr sz="2000" b="0">
                <a:solidFill>
                  <a:srgbClr val="545E6C"/>
                </a:solidFill>
                <a:latin typeface="Aptos"/>
              </a:rPr>
              <a:t>Technology can improve safety and co</a:t>
            </a:r>
            <a:r>
              <a:rPr lang="en-GB" sz="2000" b="0">
                <a:solidFill>
                  <a:srgbClr val="545E6C"/>
                </a:solidFill>
                <a:latin typeface="Aptos"/>
              </a:rPr>
              <a:t>-</a:t>
            </a:r>
            <a:r>
              <a:rPr sz="2000" b="0">
                <a:solidFill>
                  <a:srgbClr val="545E6C"/>
                </a:solidFill>
                <a:latin typeface="Aptos"/>
              </a:rPr>
              <a:t>ordination when it supports </a:t>
            </a:r>
            <a:r>
              <a:rPr lang="en-US" sz="2000">
                <a:solidFill>
                  <a:srgbClr val="545E6C"/>
                </a:solidFill>
                <a:latin typeface="Aptos"/>
              </a:rPr>
              <a:t>- </a:t>
            </a:r>
            <a:r>
              <a:rPr sz="2000" b="0">
                <a:solidFill>
                  <a:srgbClr val="545E6C"/>
                </a:solidFill>
                <a:latin typeface="Aptos"/>
              </a:rPr>
              <a:t>rather than replaces </a:t>
            </a:r>
            <a:r>
              <a:rPr lang="en-US" sz="2000">
                <a:solidFill>
                  <a:srgbClr val="545E6C"/>
                </a:solidFill>
                <a:latin typeface="Aptos"/>
              </a:rPr>
              <a:t>-</a:t>
            </a:r>
            <a:r>
              <a:rPr sz="2000" b="0">
                <a:solidFill>
                  <a:srgbClr val="545E6C"/>
                </a:solidFill>
                <a:latin typeface="Aptos"/>
              </a:rPr>
              <a:t> human care.</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14</a:t>
            </a:r>
          </a:p>
        </p:txBody>
      </p:sp>
      <p:sp>
        <p:nvSpPr>
          <p:cNvPr id="7" name="Rounded Rectangle 6"/>
          <p:cNvSpPr/>
          <p:nvPr/>
        </p:nvSpPr>
        <p:spPr>
          <a:xfrm>
            <a:off x="805544" y="2029303"/>
            <a:ext cx="4983480" cy="1325880"/>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932773" y="2116185"/>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9" name="TextBox 8"/>
          <p:cNvSpPr txBox="1"/>
          <p:nvPr/>
        </p:nvSpPr>
        <p:spPr>
          <a:xfrm>
            <a:off x="1466173" y="2126401"/>
            <a:ext cx="2899320" cy="400110"/>
          </a:xfrm>
          <a:prstGeom prst="rect">
            <a:avLst/>
          </a:prstGeom>
          <a:noFill/>
        </p:spPr>
        <p:txBody>
          <a:bodyPr wrap="none" lIns="91440" tIns="45720" rIns="91440" bIns="45720" anchor="t">
            <a:spAutoFit/>
          </a:bodyPr>
          <a:lstStyle/>
          <a:p>
            <a:r>
              <a:rPr sz="2000" b="1">
                <a:solidFill>
                  <a:srgbClr val="1F68A8"/>
                </a:solidFill>
                <a:latin typeface="Aptos"/>
              </a:rPr>
              <a:t>Electronic care records</a:t>
            </a:r>
          </a:p>
        </p:txBody>
      </p:sp>
      <p:sp>
        <p:nvSpPr>
          <p:cNvPr id="10" name="TextBox 9"/>
          <p:cNvSpPr txBox="1"/>
          <p:nvPr/>
        </p:nvSpPr>
        <p:spPr>
          <a:xfrm>
            <a:off x="941832" y="2592204"/>
            <a:ext cx="4654296" cy="707886"/>
          </a:xfrm>
          <a:prstGeom prst="rect">
            <a:avLst/>
          </a:prstGeom>
          <a:noFill/>
        </p:spPr>
        <p:txBody>
          <a:bodyPr wrap="square" lIns="91440" tIns="45720" rIns="91440" bIns="45720" anchor="t">
            <a:spAutoFit/>
          </a:bodyPr>
          <a:lstStyle/>
          <a:p>
            <a:pPr>
              <a:defRPr sz="1220">
                <a:solidFill>
                  <a:srgbClr val="545E6C"/>
                </a:solidFill>
              </a:defRPr>
            </a:pPr>
            <a:r>
              <a:rPr sz="2000"/>
              <a:t>Better handovers, care planning and audit trails</a:t>
            </a:r>
            <a:r>
              <a:rPr lang="en-GB" sz="1200"/>
              <a:t> (Hall et al, 2017).</a:t>
            </a:r>
            <a:endParaRPr sz="1200"/>
          </a:p>
        </p:txBody>
      </p:sp>
      <p:sp>
        <p:nvSpPr>
          <p:cNvPr id="11" name="Rounded Rectangle 10"/>
          <p:cNvSpPr/>
          <p:nvPr/>
        </p:nvSpPr>
        <p:spPr>
          <a:xfrm>
            <a:off x="6158194" y="2071238"/>
            <a:ext cx="4983480" cy="1325880"/>
          </a:xfrm>
          <a:prstGeom prst="roundRect">
            <a:avLst/>
          </a:prstGeom>
          <a:solidFill>
            <a:srgbClr val="FFFFFF"/>
          </a:solidFill>
          <a:ln w="127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6551055" y="2164242"/>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3" name="TextBox 12"/>
          <p:cNvSpPr txBox="1"/>
          <p:nvPr/>
        </p:nvSpPr>
        <p:spPr>
          <a:xfrm>
            <a:off x="7172847" y="2173651"/>
            <a:ext cx="2098716" cy="400110"/>
          </a:xfrm>
          <a:prstGeom prst="rect">
            <a:avLst/>
          </a:prstGeom>
          <a:noFill/>
        </p:spPr>
        <p:txBody>
          <a:bodyPr wrap="none" lIns="91440" tIns="45720" rIns="91440" bIns="45720" anchor="t">
            <a:spAutoFit/>
          </a:bodyPr>
          <a:lstStyle/>
          <a:p>
            <a:r>
              <a:rPr sz="2000" b="1">
                <a:solidFill>
                  <a:srgbClr val="0097A7"/>
                </a:solidFill>
                <a:latin typeface="Aptos"/>
              </a:rPr>
              <a:t>Falls technology</a:t>
            </a:r>
          </a:p>
        </p:txBody>
      </p:sp>
      <p:sp>
        <p:nvSpPr>
          <p:cNvPr id="14" name="TextBox 13"/>
          <p:cNvSpPr txBox="1"/>
          <p:nvPr/>
        </p:nvSpPr>
        <p:spPr>
          <a:xfrm>
            <a:off x="6535894" y="2605355"/>
            <a:ext cx="4654296" cy="707886"/>
          </a:xfrm>
          <a:prstGeom prst="rect">
            <a:avLst/>
          </a:prstGeom>
          <a:noFill/>
        </p:spPr>
        <p:txBody>
          <a:bodyPr wrap="square" lIns="91440" tIns="45720" rIns="91440" bIns="45720" anchor="t">
            <a:spAutoFit/>
          </a:bodyPr>
          <a:lstStyle/>
          <a:p>
            <a:pPr>
              <a:defRPr sz="1220">
                <a:solidFill>
                  <a:srgbClr val="545E6C"/>
                </a:solidFill>
              </a:defRPr>
            </a:pPr>
            <a:r>
              <a:rPr sz="2000"/>
              <a:t>Alerts and risk data for residents at high risk of injury.</a:t>
            </a:r>
          </a:p>
        </p:txBody>
      </p:sp>
      <p:sp>
        <p:nvSpPr>
          <p:cNvPr id="15" name="Rounded Rectangle 14"/>
          <p:cNvSpPr/>
          <p:nvPr/>
        </p:nvSpPr>
        <p:spPr>
          <a:xfrm>
            <a:off x="777240" y="3537132"/>
            <a:ext cx="4983480" cy="1378398"/>
          </a:xfrm>
          <a:prstGeom prst="roundRect">
            <a:avLst/>
          </a:prstGeom>
          <a:solidFill>
            <a:srgbClr val="FFFFFF"/>
          </a:solidFill>
          <a:ln w="127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1143001" y="3649118"/>
            <a:ext cx="438912" cy="438912"/>
          </a:xfrm>
          <a:prstGeom prst="ellipse">
            <a:avLst/>
          </a:prstGeom>
          <a:solidFill>
            <a:srgbClr val="42976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7" name="TextBox 16"/>
          <p:cNvSpPr txBox="1"/>
          <p:nvPr/>
        </p:nvSpPr>
        <p:spPr>
          <a:xfrm>
            <a:off x="1810513" y="3668519"/>
            <a:ext cx="1403269" cy="400110"/>
          </a:xfrm>
          <a:prstGeom prst="rect">
            <a:avLst/>
          </a:prstGeom>
          <a:noFill/>
        </p:spPr>
        <p:txBody>
          <a:bodyPr wrap="none" lIns="91440" tIns="45720" rIns="91440" bIns="45720" anchor="t">
            <a:spAutoFit/>
          </a:bodyPr>
          <a:lstStyle/>
          <a:p>
            <a:r>
              <a:rPr sz="2000" b="1">
                <a:solidFill>
                  <a:srgbClr val="429763"/>
                </a:solidFill>
                <a:latin typeface="Aptos"/>
              </a:rPr>
              <a:t>Telehealth</a:t>
            </a:r>
          </a:p>
        </p:txBody>
      </p:sp>
      <p:sp>
        <p:nvSpPr>
          <p:cNvPr id="18" name="TextBox 17"/>
          <p:cNvSpPr txBox="1"/>
          <p:nvPr/>
        </p:nvSpPr>
        <p:spPr>
          <a:xfrm>
            <a:off x="1324137" y="4125003"/>
            <a:ext cx="4654296" cy="707886"/>
          </a:xfrm>
          <a:prstGeom prst="rect">
            <a:avLst/>
          </a:prstGeom>
          <a:noFill/>
        </p:spPr>
        <p:txBody>
          <a:bodyPr wrap="square" lIns="91440" tIns="45720" rIns="91440" bIns="45720" anchor="t">
            <a:spAutoFit/>
          </a:bodyPr>
          <a:lstStyle/>
          <a:p>
            <a:pPr>
              <a:defRPr sz="1220">
                <a:solidFill>
                  <a:srgbClr val="545E6C"/>
                </a:solidFill>
              </a:defRPr>
            </a:pPr>
            <a:r>
              <a:rPr sz="2000"/>
              <a:t>Remote clinical input and reduced avoidable transfers</a:t>
            </a:r>
            <a:r>
              <a:rPr lang="en-GB" sz="2000"/>
              <a:t>.(Hall et al,2017)</a:t>
            </a:r>
            <a:endParaRPr sz="2000"/>
          </a:p>
        </p:txBody>
      </p:sp>
      <p:sp>
        <p:nvSpPr>
          <p:cNvPr id="19" name="Rounded Rectangle 18"/>
          <p:cNvSpPr/>
          <p:nvPr/>
        </p:nvSpPr>
        <p:spPr>
          <a:xfrm>
            <a:off x="6154783" y="3589650"/>
            <a:ext cx="4983480" cy="1325880"/>
          </a:xfrm>
          <a:prstGeom prst="roundRect">
            <a:avLst/>
          </a:prstGeom>
          <a:solidFill>
            <a:srgbClr val="FFFFFF"/>
          </a:solidFill>
          <a:ln w="12700">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Oval 19"/>
          <p:cNvSpPr/>
          <p:nvPr/>
        </p:nvSpPr>
        <p:spPr>
          <a:xfrm>
            <a:off x="6656211" y="3708040"/>
            <a:ext cx="438912" cy="438912"/>
          </a:xfrm>
          <a:prstGeom prst="ellipse">
            <a:avLst/>
          </a:prstGeom>
          <a:solidFill>
            <a:srgbClr val="FFB7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21" name="TextBox 20"/>
          <p:cNvSpPr txBox="1"/>
          <p:nvPr/>
        </p:nvSpPr>
        <p:spPr>
          <a:xfrm>
            <a:off x="7172847" y="3695896"/>
            <a:ext cx="1794530" cy="369332"/>
          </a:xfrm>
          <a:prstGeom prst="rect">
            <a:avLst/>
          </a:prstGeom>
          <a:noFill/>
        </p:spPr>
        <p:txBody>
          <a:bodyPr wrap="none">
            <a:spAutoFit/>
          </a:bodyPr>
          <a:lstStyle/>
          <a:p>
            <a:r>
              <a:rPr b="1">
                <a:solidFill>
                  <a:srgbClr val="FFB74D"/>
                </a:solidFill>
                <a:latin typeface="Aptos"/>
              </a:rPr>
              <a:t>Dementia tools</a:t>
            </a:r>
          </a:p>
        </p:txBody>
      </p:sp>
      <p:sp>
        <p:nvSpPr>
          <p:cNvPr id="22" name="TextBox 21"/>
          <p:cNvSpPr txBox="1"/>
          <p:nvPr/>
        </p:nvSpPr>
        <p:spPr>
          <a:xfrm>
            <a:off x="6473951" y="4115394"/>
            <a:ext cx="4654296" cy="707886"/>
          </a:xfrm>
          <a:prstGeom prst="rect">
            <a:avLst/>
          </a:prstGeom>
          <a:noFill/>
        </p:spPr>
        <p:txBody>
          <a:bodyPr wrap="square" lIns="91440" tIns="45720" rIns="91440" bIns="45720" anchor="t">
            <a:spAutoFit/>
          </a:bodyPr>
          <a:lstStyle/>
          <a:p>
            <a:pPr>
              <a:defRPr sz="1220">
                <a:solidFill>
                  <a:srgbClr val="545E6C"/>
                </a:solidFill>
              </a:defRPr>
            </a:pPr>
            <a:r>
              <a:rPr sz="2000"/>
              <a:t>Reminders, orientation aids and safer environments.</a:t>
            </a:r>
          </a:p>
        </p:txBody>
      </p:sp>
      <p:sp>
        <p:nvSpPr>
          <p:cNvPr id="23" name="Rounded Rectangle 22"/>
          <p:cNvSpPr/>
          <p:nvPr/>
        </p:nvSpPr>
        <p:spPr>
          <a:xfrm>
            <a:off x="780144" y="5152572"/>
            <a:ext cx="10308044" cy="1115568"/>
          </a:xfrm>
          <a:prstGeom prst="roundRect">
            <a:avLst/>
          </a:prstGeom>
          <a:solidFill>
            <a:srgbClr val="FFFFFF"/>
          </a:solidFill>
          <a:ln w="12700">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915706" y="5155330"/>
            <a:ext cx="3346622" cy="400110"/>
          </a:xfrm>
          <a:prstGeom prst="rect">
            <a:avLst/>
          </a:prstGeom>
          <a:noFill/>
        </p:spPr>
        <p:txBody>
          <a:bodyPr wrap="none" lIns="91440" tIns="45720" rIns="91440" bIns="45720" anchor="t">
            <a:spAutoFit/>
          </a:bodyPr>
          <a:lstStyle/>
          <a:p>
            <a:r>
              <a:rPr sz="2000" b="1">
                <a:solidFill>
                  <a:srgbClr val="BE4848"/>
                </a:solidFill>
                <a:latin typeface="Aptos"/>
              </a:rPr>
              <a:t>Evidence-informed caution</a:t>
            </a:r>
          </a:p>
        </p:txBody>
      </p:sp>
      <p:sp>
        <p:nvSpPr>
          <p:cNvPr id="25" name="TextBox 24"/>
          <p:cNvSpPr txBox="1"/>
          <p:nvPr/>
        </p:nvSpPr>
        <p:spPr>
          <a:xfrm>
            <a:off x="915706" y="5559843"/>
            <a:ext cx="10138518" cy="707886"/>
          </a:xfrm>
          <a:prstGeom prst="rect">
            <a:avLst/>
          </a:prstGeom>
          <a:noFill/>
        </p:spPr>
        <p:txBody>
          <a:bodyPr wrap="square" lIns="91440" tIns="45720" rIns="91440" bIns="45720" anchor="t">
            <a:spAutoFit/>
          </a:bodyPr>
          <a:lstStyle/>
          <a:p>
            <a:pPr>
              <a:defRPr sz="1220">
                <a:solidFill>
                  <a:srgbClr val="545E6C"/>
                </a:solidFill>
              </a:defRPr>
            </a:pPr>
            <a:r>
              <a:rPr sz="2000"/>
              <a:t>Falls technologies are promising, but evidence gaps and usability issues remain </a:t>
            </a:r>
            <a:endParaRPr lang="en-GB" sz="2000"/>
          </a:p>
          <a:p>
            <a:pPr>
              <a:defRPr sz="1220">
                <a:solidFill>
                  <a:srgbClr val="545E6C"/>
                </a:solidFill>
              </a:defRPr>
            </a:pPr>
            <a:r>
              <a:rPr sz="2000"/>
              <a:t>(</a:t>
            </a:r>
            <a:r>
              <a:rPr sz="2000" err="1"/>
              <a:t>Eost</a:t>
            </a:r>
            <a:r>
              <a:rPr sz="2000"/>
              <a:t>-Telling et al., 2024).</a:t>
            </a:r>
          </a:p>
        </p:txBody>
      </p:sp>
      <p:pic>
        <p:nvPicPr>
          <p:cNvPr id="27" name="Recorded Sound">
            <a:hlinkClick r:id="" action="ppaction://media"/>
            <a:extLst>
              <a:ext uri="{FF2B5EF4-FFF2-40B4-BE49-F238E27FC236}">
                <a16:creationId xmlns:a16="http://schemas.microsoft.com/office/drawing/2014/main" id="{48F95432-F11C-E93A-4262-237BD938D16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62503" y="369319"/>
            <a:ext cx="795088"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40928">
        <p159:morph option="byObject"/>
      </p:transition>
    </mc:Choice>
    <mc:Fallback>
      <p:transition spd="slow" advTm="409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928"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388983" y="202619"/>
            <a:ext cx="5455596" cy="492443"/>
          </a:xfrm>
          <a:prstGeom prst="rect">
            <a:avLst/>
          </a:prstGeom>
          <a:noFill/>
        </p:spPr>
        <p:txBody>
          <a:bodyPr wrap="none" lIns="91440" tIns="45720" rIns="91440" bIns="45720" anchor="t">
            <a:spAutoFit/>
          </a:bodyPr>
          <a:lstStyle/>
          <a:p>
            <a:r>
              <a:rPr sz="2600" b="1">
                <a:solidFill>
                  <a:srgbClr val="142E52"/>
                </a:solidFill>
                <a:latin typeface="Aptos"/>
              </a:rPr>
              <a:t>Technology: </a:t>
            </a:r>
            <a:r>
              <a:rPr lang="en-US" sz="2600" b="1">
                <a:solidFill>
                  <a:srgbClr val="142E52"/>
                </a:solidFill>
                <a:latin typeface="Aptos"/>
              </a:rPr>
              <a:t>Ethical</a:t>
            </a:r>
            <a:r>
              <a:rPr sz="2600" b="1">
                <a:solidFill>
                  <a:srgbClr val="142E52"/>
                </a:solidFill>
                <a:latin typeface="Aptos"/>
              </a:rPr>
              <a:t> </a:t>
            </a:r>
            <a:r>
              <a:rPr lang="en-US" sz="2600" b="1">
                <a:solidFill>
                  <a:srgbClr val="142E52"/>
                </a:solidFill>
                <a:latin typeface="Aptos"/>
              </a:rPr>
              <a:t>considerations</a:t>
            </a:r>
            <a:endParaRPr sz="2600" b="1">
              <a:solidFill>
                <a:srgbClr val="142E52"/>
              </a:solidFill>
              <a:latin typeface="Aptos"/>
            </a:endParaRPr>
          </a:p>
        </p:txBody>
      </p:sp>
      <p:sp>
        <p:nvSpPr>
          <p:cNvPr id="5" name="TextBox 4"/>
          <p:cNvSpPr txBox="1"/>
          <p:nvPr/>
        </p:nvSpPr>
        <p:spPr>
          <a:xfrm>
            <a:off x="385500" y="771434"/>
            <a:ext cx="11472203" cy="707886"/>
          </a:xfrm>
          <a:prstGeom prst="rect">
            <a:avLst/>
          </a:prstGeom>
          <a:noFill/>
        </p:spPr>
        <p:txBody>
          <a:bodyPr wrap="square" lIns="91440" tIns="45720" rIns="91440" bIns="45720" anchor="t">
            <a:spAutoFit/>
          </a:bodyPr>
          <a:lstStyle/>
          <a:p>
            <a:r>
              <a:rPr lang="en-US" sz="2000">
                <a:ea typeface="+mn-lt"/>
                <a:cs typeface="+mn-lt"/>
              </a:rPr>
              <a:t>Digital innovation can widen inequalities if consent, privacy and inclusion are weak (</a:t>
            </a:r>
            <a:r>
              <a:rPr lang="en-US" sz="2000"/>
              <a:t>Badr, </a:t>
            </a:r>
            <a:r>
              <a:rPr lang="en-US" sz="2000" err="1"/>
              <a:t>Motulsky</a:t>
            </a:r>
            <a:r>
              <a:rPr lang="en-US" sz="2000"/>
              <a:t> and Denis, 2024).</a:t>
            </a:r>
            <a:endParaRPr sz="2000" b="0">
              <a:solidFill>
                <a:srgbClr val="545E6C"/>
              </a:solidFill>
              <a:latin typeface="Aptos"/>
            </a:endParaRP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15</a:t>
            </a:r>
          </a:p>
        </p:txBody>
      </p:sp>
      <p:sp>
        <p:nvSpPr>
          <p:cNvPr id="7" name="Rounded Rectangle 6"/>
          <p:cNvSpPr/>
          <p:nvPr/>
        </p:nvSpPr>
        <p:spPr>
          <a:xfrm>
            <a:off x="399869" y="1672813"/>
            <a:ext cx="5079622" cy="2496856"/>
          </a:xfrm>
          <a:prstGeom prst="roundRect">
            <a:avLst/>
          </a:prstGeom>
          <a:solidFill>
            <a:srgbClr val="FFFFFF"/>
          </a:solidFill>
          <a:ln w="127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639179" y="1753239"/>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9" name="TextBox 8"/>
          <p:cNvSpPr txBox="1"/>
          <p:nvPr/>
        </p:nvSpPr>
        <p:spPr>
          <a:xfrm>
            <a:off x="1259240" y="1808905"/>
            <a:ext cx="2532488" cy="400110"/>
          </a:xfrm>
          <a:prstGeom prst="rect">
            <a:avLst/>
          </a:prstGeom>
          <a:noFill/>
        </p:spPr>
        <p:txBody>
          <a:bodyPr wrap="none" lIns="91440" tIns="45720" rIns="91440" bIns="45720" anchor="t">
            <a:spAutoFit/>
          </a:bodyPr>
          <a:lstStyle/>
          <a:p>
            <a:r>
              <a:rPr sz="2000" b="1">
                <a:solidFill>
                  <a:srgbClr val="BE4848"/>
                </a:solidFill>
                <a:latin typeface="Aptos"/>
              </a:rPr>
              <a:t>Privacy and consent</a:t>
            </a:r>
          </a:p>
        </p:txBody>
      </p:sp>
      <p:sp>
        <p:nvSpPr>
          <p:cNvPr id="10" name="TextBox 9"/>
          <p:cNvSpPr txBox="1"/>
          <p:nvPr/>
        </p:nvSpPr>
        <p:spPr>
          <a:xfrm>
            <a:off x="677799" y="2466033"/>
            <a:ext cx="4660626" cy="1323439"/>
          </a:xfrm>
          <a:prstGeom prst="rect">
            <a:avLst/>
          </a:prstGeom>
          <a:noFill/>
        </p:spPr>
        <p:txBody>
          <a:bodyPr wrap="square" lIns="91440" tIns="45720" rIns="91440" bIns="45720" anchor="t">
            <a:spAutoFit/>
          </a:bodyPr>
          <a:lstStyle/>
          <a:p>
            <a:pPr>
              <a:defRPr sz="1220">
                <a:solidFill>
                  <a:srgbClr val="545E6C"/>
                </a:solidFill>
              </a:defRPr>
            </a:pPr>
            <a:r>
              <a:rPr sz="2000"/>
              <a:t>Monitoring can feel intrusive. Residents need accessible explanations and consent processes, especially where capacity is fluctuating</a:t>
            </a:r>
            <a:r>
              <a:rPr lang="en-US" sz="2000"/>
              <a:t> </a:t>
            </a:r>
            <a:r>
              <a:rPr lang="en-US" sz="2000">
                <a:latin typeface="Calibri"/>
                <a:ea typeface="Calibri"/>
                <a:cs typeface="Calibri"/>
              </a:rPr>
              <a:t>(</a:t>
            </a:r>
            <a:r>
              <a:rPr lang="en-US" sz="2000" err="1">
                <a:latin typeface="Calibri"/>
                <a:ea typeface="Calibri"/>
                <a:cs typeface="Calibri"/>
              </a:rPr>
              <a:t>Peek.,et</a:t>
            </a:r>
            <a:r>
              <a:rPr lang="en-US" sz="2000">
                <a:latin typeface="Calibri"/>
                <a:ea typeface="Calibri"/>
                <a:cs typeface="Calibri"/>
              </a:rPr>
              <a:t> al. 2019).</a:t>
            </a:r>
            <a:endParaRPr sz="2000">
              <a:latin typeface="Calibri"/>
              <a:ea typeface="Calibri"/>
              <a:cs typeface="Calibri"/>
            </a:endParaRPr>
          </a:p>
        </p:txBody>
      </p:sp>
      <p:sp>
        <p:nvSpPr>
          <p:cNvPr id="11" name="Rounded Rectangle 10"/>
          <p:cNvSpPr/>
          <p:nvPr/>
        </p:nvSpPr>
        <p:spPr>
          <a:xfrm>
            <a:off x="399869" y="4301309"/>
            <a:ext cx="4951802" cy="1951445"/>
          </a:xfrm>
          <a:prstGeom prst="roundRect">
            <a:avLst/>
          </a:prstGeom>
          <a:solidFill>
            <a:srgbClr val="FFFFFF"/>
          </a:solidFill>
          <a:ln w="12700">
            <a:solidFill>
              <a:srgbClr val="FFC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593030" y="4456001"/>
            <a:ext cx="438912" cy="438912"/>
          </a:xfrm>
          <a:prstGeom prst="ellipse">
            <a:avLst/>
          </a:prstGeom>
          <a:solidFill>
            <a:srgbClr val="FFB7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3" name="TextBox 12"/>
          <p:cNvSpPr txBox="1"/>
          <p:nvPr/>
        </p:nvSpPr>
        <p:spPr>
          <a:xfrm>
            <a:off x="1134537" y="4494803"/>
            <a:ext cx="2120068" cy="400110"/>
          </a:xfrm>
          <a:prstGeom prst="rect">
            <a:avLst/>
          </a:prstGeom>
          <a:noFill/>
        </p:spPr>
        <p:txBody>
          <a:bodyPr wrap="none" lIns="91440" tIns="45720" rIns="91440" bIns="45720" anchor="t">
            <a:spAutoFit/>
          </a:bodyPr>
          <a:lstStyle/>
          <a:p>
            <a:r>
              <a:rPr sz="2000" b="1">
                <a:solidFill>
                  <a:srgbClr val="FFB74D"/>
                </a:solidFill>
                <a:latin typeface="Aptos"/>
              </a:rPr>
              <a:t>Digital exclusion</a:t>
            </a:r>
          </a:p>
        </p:txBody>
      </p:sp>
      <p:sp>
        <p:nvSpPr>
          <p:cNvPr id="14" name="TextBox 13"/>
          <p:cNvSpPr txBox="1"/>
          <p:nvPr/>
        </p:nvSpPr>
        <p:spPr>
          <a:xfrm>
            <a:off x="486864" y="5088407"/>
            <a:ext cx="5063612" cy="707886"/>
          </a:xfrm>
          <a:prstGeom prst="rect">
            <a:avLst/>
          </a:prstGeom>
          <a:noFill/>
        </p:spPr>
        <p:txBody>
          <a:bodyPr wrap="square" lIns="91440" tIns="45720" rIns="91440" bIns="45720" anchor="t">
            <a:spAutoFit/>
          </a:bodyPr>
          <a:lstStyle/>
          <a:p>
            <a:pPr>
              <a:defRPr sz="1220">
                <a:solidFill>
                  <a:srgbClr val="545E6C"/>
                </a:solidFill>
              </a:defRPr>
            </a:pPr>
            <a:r>
              <a:rPr sz="2000"/>
              <a:t>2.4 million older people had limited internet use in Age UK analysis (Age UK, 2025).</a:t>
            </a:r>
          </a:p>
        </p:txBody>
      </p:sp>
      <p:sp>
        <p:nvSpPr>
          <p:cNvPr id="15" name="Rounded Rectangle 14"/>
          <p:cNvSpPr/>
          <p:nvPr/>
        </p:nvSpPr>
        <p:spPr>
          <a:xfrm>
            <a:off x="5582420" y="1672813"/>
            <a:ext cx="5931781" cy="2325001"/>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5964470" y="1925352"/>
            <a:ext cx="388113" cy="438913"/>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7" name="TextBox 16"/>
          <p:cNvSpPr txBox="1"/>
          <p:nvPr/>
        </p:nvSpPr>
        <p:spPr>
          <a:xfrm>
            <a:off x="6512853" y="1906987"/>
            <a:ext cx="1808187" cy="369332"/>
          </a:xfrm>
          <a:prstGeom prst="rect">
            <a:avLst/>
          </a:prstGeom>
          <a:noFill/>
        </p:spPr>
        <p:txBody>
          <a:bodyPr wrap="none" lIns="91440" tIns="45720" rIns="91440" bIns="45720" anchor="t">
            <a:spAutoFit/>
          </a:bodyPr>
          <a:lstStyle/>
          <a:p>
            <a:r>
              <a:rPr b="1">
                <a:solidFill>
                  <a:srgbClr val="0097A7"/>
                </a:solidFill>
                <a:latin typeface="Aptos"/>
              </a:rPr>
              <a:t>Human contact</a:t>
            </a:r>
          </a:p>
        </p:txBody>
      </p:sp>
      <p:sp>
        <p:nvSpPr>
          <p:cNvPr id="18" name="TextBox 17"/>
          <p:cNvSpPr txBox="1"/>
          <p:nvPr/>
        </p:nvSpPr>
        <p:spPr>
          <a:xfrm>
            <a:off x="5851877" y="2611079"/>
            <a:ext cx="5795568" cy="707886"/>
          </a:xfrm>
          <a:prstGeom prst="rect">
            <a:avLst/>
          </a:prstGeom>
          <a:noFill/>
        </p:spPr>
        <p:txBody>
          <a:bodyPr wrap="square" lIns="91440" tIns="45720" rIns="91440" bIns="45720" anchor="t">
            <a:spAutoFit/>
          </a:bodyPr>
          <a:lstStyle/>
          <a:p>
            <a:pPr>
              <a:defRPr sz="1220">
                <a:solidFill>
                  <a:srgbClr val="545E6C"/>
                </a:solidFill>
              </a:defRPr>
            </a:pPr>
            <a:r>
              <a:rPr sz="2000"/>
              <a:t>Technology should reduce unsafe gaps, not justify fewer carers or less interaction</a:t>
            </a:r>
            <a:r>
              <a:rPr lang="en-US" sz="2000"/>
              <a:t>s (Wale et al.,2025).</a:t>
            </a:r>
            <a:endParaRPr lang="en-US" sz="1600">
              <a:latin typeface="Calibri"/>
              <a:ea typeface="Calibri"/>
              <a:cs typeface="Calibri"/>
            </a:endParaRPr>
          </a:p>
        </p:txBody>
      </p:sp>
      <p:pic>
        <p:nvPicPr>
          <p:cNvPr id="21" name="Picture 20">
            <a:extLst>
              <a:ext uri="{FF2B5EF4-FFF2-40B4-BE49-F238E27FC236}">
                <a16:creationId xmlns:a16="http://schemas.microsoft.com/office/drawing/2014/main" id="{314DC8D8-CDA3-9DB5-02F2-FDB1A135B59F}"/>
              </a:ext>
            </a:extLst>
          </p:cNvPr>
          <p:cNvPicPr>
            <a:picLocks noChangeAspect="1"/>
          </p:cNvPicPr>
          <p:nvPr/>
        </p:nvPicPr>
        <p:blipFill>
          <a:blip r:embed="rId5"/>
          <a:stretch>
            <a:fillRect/>
          </a:stretch>
        </p:blipFill>
        <p:spPr>
          <a:xfrm>
            <a:off x="5479491" y="3942397"/>
            <a:ext cx="6071744" cy="21997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4" name="TextBox 23">
            <a:extLst>
              <a:ext uri="{FF2B5EF4-FFF2-40B4-BE49-F238E27FC236}">
                <a16:creationId xmlns:a16="http://schemas.microsoft.com/office/drawing/2014/main" id="{A1DF0709-AFE7-F8A5-1985-25A72F50122C}"/>
              </a:ext>
            </a:extLst>
          </p:cNvPr>
          <p:cNvSpPr txBox="1"/>
          <p:nvPr/>
        </p:nvSpPr>
        <p:spPr>
          <a:xfrm>
            <a:off x="6378306" y="5991605"/>
            <a:ext cx="2077279" cy="369332"/>
          </a:xfrm>
          <a:prstGeom prst="rect">
            <a:avLst/>
          </a:prstGeom>
          <a:noFill/>
        </p:spPr>
        <p:txBody>
          <a:bodyPr wrap="square" rtlCol="0">
            <a:spAutoFit/>
          </a:bodyPr>
          <a:lstStyle/>
          <a:p>
            <a:r>
              <a:rPr lang="en-GB"/>
              <a:t>(Power point)</a:t>
            </a:r>
          </a:p>
        </p:txBody>
      </p:sp>
      <p:pic>
        <p:nvPicPr>
          <p:cNvPr id="20" name="Recorded Sound">
            <a:hlinkClick r:id="" action="ppaction://media"/>
            <a:extLst>
              <a:ext uri="{FF2B5EF4-FFF2-40B4-BE49-F238E27FC236}">
                <a16:creationId xmlns:a16="http://schemas.microsoft.com/office/drawing/2014/main" id="{DBA5AA99-D70F-50A0-8ECA-C2938D1F112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338888" y="380401"/>
            <a:ext cx="847103" cy="48736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6445"/>
    </mc:Choice>
    <mc:Fallback>
      <p:transition spd="slow" advTm="364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445"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2783" y="229459"/>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384048"/>
            <a:ext cx="10607040" cy="640080"/>
          </a:xfrm>
          <a:prstGeom prst="rect">
            <a:avLst/>
          </a:prstGeom>
          <a:noFill/>
        </p:spPr>
        <p:txBody>
          <a:bodyPr wrap="none">
            <a:spAutoFit/>
          </a:bodyPr>
          <a:lstStyle/>
          <a:p>
            <a:r>
              <a:rPr sz="2600" b="1">
                <a:solidFill>
                  <a:srgbClr val="142E52"/>
                </a:solidFill>
                <a:latin typeface="Aptos"/>
              </a:rPr>
              <a:t>Case study: Eden Alternative</a:t>
            </a:r>
          </a:p>
        </p:txBody>
      </p:sp>
      <p:sp>
        <p:nvSpPr>
          <p:cNvPr id="5" name="TextBox 4"/>
          <p:cNvSpPr txBox="1"/>
          <p:nvPr/>
        </p:nvSpPr>
        <p:spPr>
          <a:xfrm>
            <a:off x="559671" y="1060661"/>
            <a:ext cx="8510226" cy="400110"/>
          </a:xfrm>
          <a:prstGeom prst="rect">
            <a:avLst/>
          </a:prstGeom>
          <a:noFill/>
        </p:spPr>
        <p:txBody>
          <a:bodyPr wrap="square" lIns="91440" tIns="45720" rIns="91440" bIns="45720" anchor="t">
            <a:spAutoFit/>
          </a:bodyPr>
          <a:lstStyle/>
          <a:p>
            <a:r>
              <a:rPr sz="2000" b="0">
                <a:solidFill>
                  <a:srgbClr val="545E6C"/>
                </a:solidFill>
                <a:latin typeface="Aptos"/>
              </a:rPr>
              <a:t>A culture-change model focused on loneliness, helplessness and boredom.</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16</a:t>
            </a:r>
          </a:p>
        </p:txBody>
      </p:sp>
      <p:sp>
        <p:nvSpPr>
          <p:cNvPr id="7" name="Rounded Rectangle 6"/>
          <p:cNvSpPr/>
          <p:nvPr/>
        </p:nvSpPr>
        <p:spPr>
          <a:xfrm>
            <a:off x="821589" y="1770785"/>
            <a:ext cx="3429000" cy="2084978"/>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1234785" y="1967937"/>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E</a:t>
            </a:r>
          </a:p>
        </p:txBody>
      </p:sp>
      <p:sp>
        <p:nvSpPr>
          <p:cNvPr id="9" name="TextBox 8"/>
          <p:cNvSpPr txBox="1"/>
          <p:nvPr/>
        </p:nvSpPr>
        <p:spPr>
          <a:xfrm>
            <a:off x="1931398" y="1950299"/>
            <a:ext cx="910827" cy="400110"/>
          </a:xfrm>
          <a:prstGeom prst="rect">
            <a:avLst/>
          </a:prstGeom>
          <a:noFill/>
        </p:spPr>
        <p:txBody>
          <a:bodyPr wrap="none" lIns="91440" tIns="45720" rIns="91440" bIns="45720" anchor="t">
            <a:spAutoFit/>
          </a:bodyPr>
          <a:lstStyle/>
          <a:p>
            <a:r>
              <a:rPr sz="2000" b="1">
                <a:solidFill>
                  <a:srgbClr val="1F68A8"/>
                </a:solidFill>
                <a:latin typeface="Aptos"/>
              </a:rPr>
              <a:t>Model</a:t>
            </a:r>
          </a:p>
        </p:txBody>
      </p:sp>
      <p:sp>
        <p:nvSpPr>
          <p:cNvPr id="10" name="TextBox 9"/>
          <p:cNvSpPr txBox="1"/>
          <p:nvPr/>
        </p:nvSpPr>
        <p:spPr>
          <a:xfrm>
            <a:off x="1010658" y="2497799"/>
            <a:ext cx="3099816" cy="1323439"/>
          </a:xfrm>
          <a:prstGeom prst="rect">
            <a:avLst/>
          </a:prstGeom>
          <a:noFill/>
        </p:spPr>
        <p:txBody>
          <a:bodyPr wrap="square" lIns="91440" tIns="45720" rIns="91440" bIns="45720" anchor="t">
            <a:spAutoFit/>
          </a:bodyPr>
          <a:lstStyle/>
          <a:p>
            <a:pPr>
              <a:defRPr sz="1220">
                <a:solidFill>
                  <a:srgbClr val="545E6C"/>
                </a:solidFill>
              </a:defRPr>
            </a:pPr>
            <a:r>
              <a:rPr sz="2000"/>
              <a:t>Culture-change approach in long-term care, challenging loneliness, helplessness and boredom</a:t>
            </a:r>
            <a:r>
              <a:rPr lang="en-GB" sz="1100"/>
              <a:t>(MOPACT,2016).</a:t>
            </a:r>
            <a:endParaRPr sz="1100"/>
          </a:p>
        </p:txBody>
      </p:sp>
      <p:sp>
        <p:nvSpPr>
          <p:cNvPr id="11" name="Rounded Rectangle 10"/>
          <p:cNvSpPr/>
          <p:nvPr/>
        </p:nvSpPr>
        <p:spPr>
          <a:xfrm>
            <a:off x="4399864" y="1778042"/>
            <a:ext cx="3429000" cy="2070463"/>
          </a:xfrm>
          <a:prstGeom prst="roundRect">
            <a:avLst/>
          </a:prstGeom>
          <a:solidFill>
            <a:srgbClr val="FFFFFF"/>
          </a:solidFill>
          <a:ln w="127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4658412" y="1875858"/>
            <a:ext cx="438912" cy="438912"/>
          </a:xfrm>
          <a:prstGeom prst="ellipse">
            <a:avLst/>
          </a:prstGeom>
          <a:solidFill>
            <a:srgbClr val="42976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a:t>
            </a:r>
          </a:p>
        </p:txBody>
      </p:sp>
      <p:sp>
        <p:nvSpPr>
          <p:cNvPr id="13" name="TextBox 12"/>
          <p:cNvSpPr txBox="1"/>
          <p:nvPr/>
        </p:nvSpPr>
        <p:spPr>
          <a:xfrm>
            <a:off x="5236084" y="1925888"/>
            <a:ext cx="1461362" cy="400110"/>
          </a:xfrm>
          <a:prstGeom prst="rect">
            <a:avLst/>
          </a:prstGeom>
          <a:noFill/>
        </p:spPr>
        <p:txBody>
          <a:bodyPr wrap="none" lIns="91440" tIns="45720" rIns="91440" bIns="45720" anchor="t">
            <a:spAutoFit/>
          </a:bodyPr>
          <a:lstStyle/>
          <a:p>
            <a:r>
              <a:rPr sz="2000" b="1">
                <a:solidFill>
                  <a:srgbClr val="429763"/>
                </a:solidFill>
                <a:latin typeface="Aptos"/>
              </a:rPr>
              <a:t>Theory link</a:t>
            </a:r>
          </a:p>
        </p:txBody>
      </p:sp>
      <p:sp>
        <p:nvSpPr>
          <p:cNvPr id="14" name="TextBox 13"/>
          <p:cNvSpPr txBox="1"/>
          <p:nvPr/>
        </p:nvSpPr>
        <p:spPr>
          <a:xfrm>
            <a:off x="4619092" y="2412585"/>
            <a:ext cx="3099816" cy="1323439"/>
          </a:xfrm>
          <a:prstGeom prst="rect">
            <a:avLst/>
          </a:prstGeom>
          <a:noFill/>
        </p:spPr>
        <p:txBody>
          <a:bodyPr wrap="square" lIns="91440" tIns="45720" rIns="91440" bIns="45720" anchor="t">
            <a:spAutoFit/>
          </a:bodyPr>
          <a:lstStyle/>
          <a:p>
            <a:pPr>
              <a:defRPr sz="1220">
                <a:solidFill>
                  <a:srgbClr val="545E6C"/>
                </a:solidFill>
              </a:defRPr>
            </a:pPr>
            <a:r>
              <a:rPr sz="2000"/>
              <a:t>Supports Activity Theory through meaningful occupation, relationships and resident-led living.</a:t>
            </a:r>
          </a:p>
        </p:txBody>
      </p:sp>
      <p:sp>
        <p:nvSpPr>
          <p:cNvPr id="15" name="Rounded Rectangle 14"/>
          <p:cNvSpPr/>
          <p:nvPr/>
        </p:nvSpPr>
        <p:spPr>
          <a:xfrm>
            <a:off x="737091" y="4727863"/>
            <a:ext cx="7091773" cy="1660093"/>
          </a:xfrm>
          <a:prstGeom prst="roundRect">
            <a:avLst/>
          </a:prstGeom>
          <a:solidFill>
            <a:srgbClr val="FFFFFF"/>
          </a:solidFill>
          <a:ln w="127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934426" y="4825751"/>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7" name="TextBox 16"/>
          <p:cNvSpPr txBox="1"/>
          <p:nvPr/>
        </p:nvSpPr>
        <p:spPr>
          <a:xfrm>
            <a:off x="1454241" y="4837916"/>
            <a:ext cx="2325317" cy="400110"/>
          </a:xfrm>
          <a:prstGeom prst="rect">
            <a:avLst/>
          </a:prstGeom>
          <a:noFill/>
        </p:spPr>
        <p:txBody>
          <a:bodyPr wrap="none" lIns="91440" tIns="45720" rIns="91440" bIns="45720" anchor="t">
            <a:spAutoFit/>
          </a:bodyPr>
          <a:lstStyle/>
          <a:p>
            <a:r>
              <a:rPr sz="2000" b="1">
                <a:solidFill>
                  <a:srgbClr val="BE4848"/>
                </a:solidFill>
                <a:latin typeface="Aptos"/>
              </a:rPr>
              <a:t>Critical evaluation</a:t>
            </a:r>
          </a:p>
        </p:txBody>
      </p:sp>
      <p:sp>
        <p:nvSpPr>
          <p:cNvPr id="18" name="TextBox 17"/>
          <p:cNvSpPr txBox="1"/>
          <p:nvPr/>
        </p:nvSpPr>
        <p:spPr>
          <a:xfrm>
            <a:off x="1010658" y="5297120"/>
            <a:ext cx="6788049" cy="1015663"/>
          </a:xfrm>
          <a:prstGeom prst="rect">
            <a:avLst/>
          </a:prstGeom>
          <a:noFill/>
        </p:spPr>
        <p:txBody>
          <a:bodyPr wrap="square" lIns="91440" tIns="45720" rIns="91440" bIns="45720" anchor="t">
            <a:spAutoFit/>
          </a:bodyPr>
          <a:lstStyle/>
          <a:p>
            <a:pPr>
              <a:defRPr sz="1220">
                <a:solidFill>
                  <a:srgbClr val="545E6C"/>
                </a:solidFill>
              </a:defRPr>
            </a:pPr>
            <a:r>
              <a:rPr sz="2000"/>
              <a:t>Strong values, but requires leadership, time, staff commitment and resources to avoid becoming superficial branding</a:t>
            </a:r>
            <a:r>
              <a:rPr lang="en-GB" sz="2000"/>
              <a:t>(MOPACT,2016)</a:t>
            </a:r>
            <a:r>
              <a:rPr sz="2000"/>
              <a:t>.</a:t>
            </a:r>
          </a:p>
        </p:txBody>
      </p:sp>
      <p:sp>
        <p:nvSpPr>
          <p:cNvPr id="31" name="TextBox 30">
            <a:extLst>
              <a:ext uri="{FF2B5EF4-FFF2-40B4-BE49-F238E27FC236}">
                <a16:creationId xmlns:a16="http://schemas.microsoft.com/office/drawing/2014/main" id="{7890C5A3-C7B6-D108-4DD0-8DA0EC5ECD70}"/>
              </a:ext>
            </a:extLst>
          </p:cNvPr>
          <p:cNvSpPr txBox="1"/>
          <p:nvPr/>
        </p:nvSpPr>
        <p:spPr>
          <a:xfrm>
            <a:off x="8239432" y="6327044"/>
            <a:ext cx="3234813" cy="369332"/>
          </a:xfrm>
          <a:prstGeom prst="rect">
            <a:avLst/>
          </a:prstGeom>
          <a:noFill/>
        </p:spPr>
        <p:txBody>
          <a:bodyPr wrap="square" rtlCol="0">
            <a:spAutoFit/>
          </a:bodyPr>
          <a:lstStyle/>
          <a:p>
            <a:r>
              <a:rPr lang="en-GB"/>
              <a:t>(The Eden Alternative, 2025)</a:t>
            </a:r>
          </a:p>
        </p:txBody>
      </p:sp>
      <p:sp>
        <p:nvSpPr>
          <p:cNvPr id="32" name="TextBox 31">
            <a:extLst>
              <a:ext uri="{FF2B5EF4-FFF2-40B4-BE49-F238E27FC236}">
                <a16:creationId xmlns:a16="http://schemas.microsoft.com/office/drawing/2014/main" id="{89C0FAD8-40CF-39C3-365A-8213BD39276F}"/>
              </a:ext>
            </a:extLst>
          </p:cNvPr>
          <p:cNvSpPr txBox="1"/>
          <p:nvPr/>
        </p:nvSpPr>
        <p:spPr>
          <a:xfrm>
            <a:off x="1164587" y="3992965"/>
            <a:ext cx="5507973" cy="646331"/>
          </a:xfrm>
          <a:prstGeom prst="rect">
            <a:avLst/>
          </a:prstGeom>
          <a:noFill/>
        </p:spPr>
        <p:txBody>
          <a:bodyPr wrap="square" rtlCol="0">
            <a:spAutoFit/>
          </a:bodyPr>
          <a:lstStyle/>
          <a:p>
            <a:r>
              <a:rPr lang="en-US"/>
              <a:t>(The Eden Alternative® - Improving the Lives of Elders, 2021a)</a:t>
            </a:r>
            <a:endParaRPr lang="en-GB"/>
          </a:p>
        </p:txBody>
      </p:sp>
      <p:sp>
        <p:nvSpPr>
          <p:cNvPr id="34" name="TextBox 33">
            <a:extLst>
              <a:ext uri="{FF2B5EF4-FFF2-40B4-BE49-F238E27FC236}">
                <a16:creationId xmlns:a16="http://schemas.microsoft.com/office/drawing/2014/main" id="{D7908610-A97D-C599-8ED5-6232A81DF6C5}"/>
              </a:ext>
            </a:extLst>
          </p:cNvPr>
          <p:cNvSpPr txBox="1"/>
          <p:nvPr/>
        </p:nvSpPr>
        <p:spPr>
          <a:xfrm>
            <a:off x="9203635" y="5635487"/>
            <a:ext cx="2782956" cy="646331"/>
          </a:xfrm>
          <a:prstGeom prst="rect">
            <a:avLst/>
          </a:prstGeom>
          <a:noFill/>
        </p:spPr>
        <p:txBody>
          <a:bodyPr wrap="square" rtlCol="0">
            <a:spAutoFit/>
          </a:bodyPr>
          <a:lstStyle/>
          <a:p>
            <a:r>
              <a:rPr lang="en-GB"/>
              <a:t>(The Eden Alternative, 2025)</a:t>
            </a:r>
          </a:p>
        </p:txBody>
      </p:sp>
      <p:pic>
        <p:nvPicPr>
          <p:cNvPr id="36" name="Picture 35">
            <a:extLst>
              <a:ext uri="{FF2B5EF4-FFF2-40B4-BE49-F238E27FC236}">
                <a16:creationId xmlns:a16="http://schemas.microsoft.com/office/drawing/2014/main" id="{CBF10C76-C561-1FC9-B213-8B16945C569D}"/>
              </a:ext>
            </a:extLst>
          </p:cNvPr>
          <p:cNvPicPr>
            <a:picLocks noChangeAspect="1"/>
          </p:cNvPicPr>
          <p:nvPr/>
        </p:nvPicPr>
        <p:blipFill>
          <a:blip r:embed="rId5"/>
          <a:stretch>
            <a:fillRect/>
          </a:stretch>
        </p:blipFill>
        <p:spPr>
          <a:xfrm>
            <a:off x="7967624" y="1831620"/>
            <a:ext cx="3675203" cy="448290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0" name="Recorded Sound">
            <a:hlinkClick r:id="" action="ppaction://media"/>
            <a:extLst>
              <a:ext uri="{FF2B5EF4-FFF2-40B4-BE49-F238E27FC236}">
                <a16:creationId xmlns:a16="http://schemas.microsoft.com/office/drawing/2014/main" id="{4B6D1E4B-CFBB-F5D8-A568-1C0FBABCE7D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142496" y="460817"/>
            <a:ext cx="963982"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40364">
        <p159:morph option="byObject"/>
      </p:transition>
    </mc:Choice>
    <mc:Fallback>
      <p:transition spd="slow" advTm="4036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364"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356616" y="313146"/>
            <a:ext cx="10607040" cy="640080"/>
          </a:xfrm>
          <a:prstGeom prst="rect">
            <a:avLst/>
          </a:prstGeom>
          <a:noFill/>
        </p:spPr>
        <p:txBody>
          <a:bodyPr wrap="none">
            <a:spAutoFit/>
          </a:bodyPr>
          <a:lstStyle/>
          <a:p>
            <a:r>
              <a:rPr sz="2600" b="1">
                <a:solidFill>
                  <a:srgbClr val="142E52"/>
                </a:solidFill>
                <a:latin typeface="Aptos"/>
              </a:rPr>
              <a:t>Case study: </a:t>
            </a:r>
            <a:r>
              <a:rPr sz="2600" b="1" err="1">
                <a:solidFill>
                  <a:srgbClr val="142E52"/>
                </a:solidFill>
                <a:latin typeface="Aptos"/>
              </a:rPr>
              <a:t>Hogeweyk</a:t>
            </a:r>
            <a:r>
              <a:rPr sz="2600" b="1">
                <a:solidFill>
                  <a:srgbClr val="142E52"/>
                </a:solidFill>
                <a:latin typeface="Aptos"/>
              </a:rPr>
              <a:t> Dementia Village</a:t>
            </a:r>
          </a:p>
        </p:txBody>
      </p:sp>
      <p:sp>
        <p:nvSpPr>
          <p:cNvPr id="5" name="TextBox 4"/>
          <p:cNvSpPr txBox="1"/>
          <p:nvPr/>
        </p:nvSpPr>
        <p:spPr>
          <a:xfrm>
            <a:off x="445414" y="840924"/>
            <a:ext cx="9768059" cy="400110"/>
          </a:xfrm>
          <a:prstGeom prst="rect">
            <a:avLst/>
          </a:prstGeom>
          <a:noFill/>
        </p:spPr>
        <p:txBody>
          <a:bodyPr wrap="none" lIns="91440" tIns="45720" rIns="91440" bIns="45720" anchor="t">
            <a:spAutoFit/>
          </a:bodyPr>
          <a:lstStyle/>
          <a:p>
            <a:r>
              <a:rPr sz="2000" b="0">
                <a:solidFill>
                  <a:srgbClr val="545E6C"/>
                </a:solidFill>
                <a:latin typeface="Aptos"/>
              </a:rPr>
              <a:t>A dementia-care model built around normality, autonomy and familiar everyday living</a:t>
            </a:r>
            <a:r>
              <a:rPr lang="en-GB" sz="2000">
                <a:solidFill>
                  <a:srgbClr val="545E6C"/>
                </a:solidFill>
                <a:latin typeface="Aptos"/>
              </a:rPr>
              <a:t>.</a:t>
            </a:r>
            <a:endParaRPr sz="2000" b="0">
              <a:solidFill>
                <a:srgbClr val="545E6C"/>
              </a:solidFill>
              <a:latin typeface="Aptos"/>
            </a:endParaRP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17</a:t>
            </a:r>
          </a:p>
        </p:txBody>
      </p:sp>
      <p:sp>
        <p:nvSpPr>
          <p:cNvPr id="7" name="Rounded Rectangle 6"/>
          <p:cNvSpPr/>
          <p:nvPr/>
        </p:nvSpPr>
        <p:spPr>
          <a:xfrm>
            <a:off x="281113" y="1387039"/>
            <a:ext cx="3429000" cy="2374878"/>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475488" y="1494738"/>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H</a:t>
            </a:r>
          </a:p>
        </p:txBody>
      </p:sp>
      <p:sp>
        <p:nvSpPr>
          <p:cNvPr id="9" name="TextBox 8"/>
          <p:cNvSpPr txBox="1"/>
          <p:nvPr/>
        </p:nvSpPr>
        <p:spPr>
          <a:xfrm>
            <a:off x="980768" y="1514418"/>
            <a:ext cx="838691" cy="369332"/>
          </a:xfrm>
          <a:prstGeom prst="rect">
            <a:avLst/>
          </a:prstGeom>
          <a:noFill/>
        </p:spPr>
        <p:txBody>
          <a:bodyPr wrap="none" lIns="91440" tIns="45720" rIns="91440" bIns="45720" anchor="t">
            <a:spAutoFit/>
          </a:bodyPr>
          <a:lstStyle/>
          <a:p>
            <a:r>
              <a:rPr b="1">
                <a:solidFill>
                  <a:srgbClr val="0097A7"/>
                </a:solidFill>
                <a:latin typeface="Aptos"/>
              </a:rPr>
              <a:t>Model</a:t>
            </a:r>
          </a:p>
        </p:txBody>
      </p:sp>
      <p:sp>
        <p:nvSpPr>
          <p:cNvPr id="10" name="TextBox 9"/>
          <p:cNvSpPr txBox="1"/>
          <p:nvPr/>
        </p:nvSpPr>
        <p:spPr>
          <a:xfrm>
            <a:off x="646873" y="1984524"/>
            <a:ext cx="3099816" cy="1631216"/>
          </a:xfrm>
          <a:prstGeom prst="rect">
            <a:avLst/>
          </a:prstGeom>
          <a:noFill/>
        </p:spPr>
        <p:txBody>
          <a:bodyPr wrap="square" lIns="91440" tIns="45720" rIns="91440" bIns="45720" anchor="t">
            <a:spAutoFit/>
          </a:bodyPr>
          <a:lstStyle/>
          <a:p>
            <a:pPr>
              <a:defRPr sz="1220">
                <a:solidFill>
                  <a:srgbClr val="545E6C"/>
                </a:solidFill>
              </a:defRPr>
            </a:pPr>
            <a:r>
              <a:rPr sz="2000"/>
              <a:t>Small-scale, village-style dementia care designed around everyday life and discreet support</a:t>
            </a:r>
            <a:r>
              <a:rPr lang="en-GB" sz="2000"/>
              <a:t> (Tierney et al.,2022).</a:t>
            </a:r>
            <a:endParaRPr sz="2000"/>
          </a:p>
        </p:txBody>
      </p:sp>
      <p:sp>
        <p:nvSpPr>
          <p:cNvPr id="11" name="Rounded Rectangle 10"/>
          <p:cNvSpPr/>
          <p:nvPr/>
        </p:nvSpPr>
        <p:spPr>
          <a:xfrm>
            <a:off x="3904488" y="1411276"/>
            <a:ext cx="3412781" cy="2307522"/>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4075873" y="1533647"/>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C</a:t>
            </a:r>
          </a:p>
        </p:txBody>
      </p:sp>
      <p:sp>
        <p:nvSpPr>
          <p:cNvPr id="13" name="TextBox 12"/>
          <p:cNvSpPr txBox="1"/>
          <p:nvPr/>
        </p:nvSpPr>
        <p:spPr>
          <a:xfrm>
            <a:off x="4581153" y="1494738"/>
            <a:ext cx="1332673" cy="369332"/>
          </a:xfrm>
          <a:prstGeom prst="rect">
            <a:avLst/>
          </a:prstGeom>
          <a:noFill/>
        </p:spPr>
        <p:txBody>
          <a:bodyPr wrap="none" lIns="91440" tIns="45720" rIns="91440" bIns="45720" anchor="t">
            <a:spAutoFit/>
          </a:bodyPr>
          <a:lstStyle/>
          <a:p>
            <a:r>
              <a:rPr b="1">
                <a:solidFill>
                  <a:srgbClr val="1F68A8"/>
                </a:solidFill>
                <a:latin typeface="Aptos"/>
              </a:rPr>
              <a:t>Theory link</a:t>
            </a:r>
          </a:p>
        </p:txBody>
      </p:sp>
      <p:sp>
        <p:nvSpPr>
          <p:cNvPr id="14" name="TextBox 13"/>
          <p:cNvSpPr txBox="1"/>
          <p:nvPr/>
        </p:nvSpPr>
        <p:spPr>
          <a:xfrm>
            <a:off x="4075873" y="2005286"/>
            <a:ext cx="3099816" cy="1323439"/>
          </a:xfrm>
          <a:prstGeom prst="rect">
            <a:avLst/>
          </a:prstGeom>
          <a:noFill/>
        </p:spPr>
        <p:txBody>
          <a:bodyPr wrap="square" lIns="91440" tIns="45720" rIns="91440" bIns="45720" anchor="t">
            <a:spAutoFit/>
          </a:bodyPr>
          <a:lstStyle/>
          <a:p>
            <a:pPr>
              <a:defRPr sz="1220">
                <a:solidFill>
                  <a:srgbClr val="545E6C"/>
                </a:solidFill>
              </a:defRPr>
            </a:pPr>
            <a:r>
              <a:rPr sz="2000"/>
              <a:t>Reflects Continuity Theory by preserving normal routines, household living and identity</a:t>
            </a:r>
            <a:r>
              <a:rPr lang="en-GB" sz="2000"/>
              <a:t>(Atchly,1989)</a:t>
            </a:r>
            <a:r>
              <a:rPr sz="2000"/>
              <a:t>.</a:t>
            </a:r>
          </a:p>
        </p:txBody>
      </p:sp>
      <p:sp>
        <p:nvSpPr>
          <p:cNvPr id="15" name="Rounded Rectangle 14"/>
          <p:cNvSpPr/>
          <p:nvPr/>
        </p:nvSpPr>
        <p:spPr>
          <a:xfrm>
            <a:off x="264894" y="3953973"/>
            <a:ext cx="7052375" cy="1649519"/>
          </a:xfrm>
          <a:prstGeom prst="roundRect">
            <a:avLst/>
          </a:prstGeom>
          <a:solidFill>
            <a:srgbClr val="FFFFFF"/>
          </a:solidFill>
          <a:ln w="12700">
            <a:solidFill>
              <a:srgbClr val="DEE6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541856" y="4039223"/>
            <a:ext cx="438912" cy="438912"/>
          </a:xfrm>
          <a:prstGeom prst="ellipse">
            <a:avLst/>
          </a:prstGeom>
          <a:solidFill>
            <a:srgbClr val="BE484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a:t>
            </a:r>
          </a:p>
        </p:txBody>
      </p:sp>
      <p:sp>
        <p:nvSpPr>
          <p:cNvPr id="17" name="TextBox 16"/>
          <p:cNvSpPr txBox="1"/>
          <p:nvPr/>
        </p:nvSpPr>
        <p:spPr>
          <a:xfrm>
            <a:off x="1114781" y="4039223"/>
            <a:ext cx="2111219" cy="369332"/>
          </a:xfrm>
          <a:prstGeom prst="rect">
            <a:avLst/>
          </a:prstGeom>
          <a:noFill/>
        </p:spPr>
        <p:txBody>
          <a:bodyPr wrap="none" lIns="91440" tIns="45720" rIns="91440" bIns="45720" anchor="t">
            <a:spAutoFit/>
          </a:bodyPr>
          <a:lstStyle/>
          <a:p>
            <a:r>
              <a:rPr b="1">
                <a:solidFill>
                  <a:srgbClr val="BE4848"/>
                </a:solidFill>
                <a:latin typeface="Aptos"/>
              </a:rPr>
              <a:t>Critical evaluation</a:t>
            </a:r>
          </a:p>
        </p:txBody>
      </p:sp>
      <p:sp>
        <p:nvSpPr>
          <p:cNvPr id="18" name="TextBox 17"/>
          <p:cNvSpPr txBox="1"/>
          <p:nvPr/>
        </p:nvSpPr>
        <p:spPr>
          <a:xfrm>
            <a:off x="475488" y="4446349"/>
            <a:ext cx="6858000" cy="1015663"/>
          </a:xfrm>
          <a:prstGeom prst="rect">
            <a:avLst/>
          </a:prstGeom>
          <a:noFill/>
        </p:spPr>
        <p:txBody>
          <a:bodyPr wrap="square" lIns="91440" tIns="45720" rIns="91440" bIns="45720" anchor="t">
            <a:spAutoFit/>
          </a:bodyPr>
          <a:lstStyle/>
          <a:p>
            <a:pPr>
              <a:defRPr sz="1220">
                <a:solidFill>
                  <a:srgbClr val="545E6C"/>
                </a:solidFill>
              </a:defRPr>
            </a:pPr>
            <a:r>
              <a:rPr sz="2000"/>
              <a:t>Inspiring but expensive and context-specific; UK homes can adapt principles rather than copy the whole model</a:t>
            </a:r>
            <a:r>
              <a:rPr lang="en-GB" sz="2000"/>
              <a:t> (Tallman,2024).</a:t>
            </a:r>
            <a:endParaRPr sz="2000"/>
          </a:p>
        </p:txBody>
      </p:sp>
      <p:pic>
        <p:nvPicPr>
          <p:cNvPr id="21" name="Picture 20">
            <a:extLst>
              <a:ext uri="{FF2B5EF4-FFF2-40B4-BE49-F238E27FC236}">
                <a16:creationId xmlns:a16="http://schemas.microsoft.com/office/drawing/2014/main" id="{F06C6920-106E-C5D6-02B6-3FDFF5B59F21}"/>
              </a:ext>
            </a:extLst>
          </p:cNvPr>
          <p:cNvPicPr>
            <a:picLocks noChangeAspect="1"/>
          </p:cNvPicPr>
          <p:nvPr/>
        </p:nvPicPr>
        <p:blipFill>
          <a:blip r:embed="rId5"/>
          <a:stretch>
            <a:fillRect/>
          </a:stretch>
        </p:blipFill>
        <p:spPr>
          <a:xfrm>
            <a:off x="7399856" y="1241034"/>
            <a:ext cx="4350183" cy="5232918"/>
          </a:xfrm>
          <a:prstGeom prst="ellipse">
            <a:avLst/>
          </a:prstGeom>
          <a:ln>
            <a:noFill/>
          </a:ln>
          <a:effectLst>
            <a:softEdge rad="112500"/>
          </a:effectLst>
        </p:spPr>
      </p:pic>
      <p:sp>
        <p:nvSpPr>
          <p:cNvPr id="24" name="TextBox 23">
            <a:extLst>
              <a:ext uri="{FF2B5EF4-FFF2-40B4-BE49-F238E27FC236}">
                <a16:creationId xmlns:a16="http://schemas.microsoft.com/office/drawing/2014/main" id="{19EF328D-8C78-6870-20FA-46271A83593C}"/>
              </a:ext>
            </a:extLst>
          </p:cNvPr>
          <p:cNvSpPr txBox="1"/>
          <p:nvPr/>
        </p:nvSpPr>
        <p:spPr>
          <a:xfrm>
            <a:off x="8833792" y="6238777"/>
            <a:ext cx="2733368" cy="400110"/>
          </a:xfrm>
          <a:prstGeom prst="rect">
            <a:avLst/>
          </a:prstGeom>
          <a:noFill/>
        </p:spPr>
        <p:txBody>
          <a:bodyPr wrap="square" rtlCol="0">
            <a:spAutoFit/>
          </a:bodyPr>
          <a:lstStyle/>
          <a:p>
            <a:r>
              <a:rPr kumimoji="0" lang="en-GB" sz="2000" b="0" i="0" u="none" strike="noStrike" kern="1200" cap="none" spc="0" normalizeH="0" baseline="0" noProof="0">
                <a:ln>
                  <a:noFill/>
                </a:ln>
                <a:solidFill>
                  <a:srgbClr val="545E6C"/>
                </a:solidFill>
                <a:effectLst/>
                <a:uLnTx/>
                <a:uFillTx/>
                <a:latin typeface="Aptos"/>
                <a:ea typeface="+mn-ea"/>
                <a:cs typeface="+mn-cs"/>
              </a:rPr>
              <a:t> (Tallman,2024).</a:t>
            </a:r>
            <a:endParaRPr lang="en-GB"/>
          </a:p>
        </p:txBody>
      </p:sp>
      <p:pic>
        <p:nvPicPr>
          <p:cNvPr id="20" name="Recorded Sound">
            <a:hlinkClick r:id="" action="ppaction://media"/>
            <a:extLst>
              <a:ext uri="{FF2B5EF4-FFF2-40B4-BE49-F238E27FC236}">
                <a16:creationId xmlns:a16="http://schemas.microsoft.com/office/drawing/2014/main" id="{A727F679-8122-CD1D-9603-03DC0D9BDC2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912493" y="383047"/>
            <a:ext cx="820150"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40725">
        <p159:morph option="byObject"/>
      </p:transition>
    </mc:Choice>
    <mc:Fallback>
      <p:transition spd="slow" advTm="407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725"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395554" y="275653"/>
            <a:ext cx="5595891" cy="492443"/>
          </a:xfrm>
          <a:prstGeom prst="rect">
            <a:avLst/>
          </a:prstGeom>
          <a:noFill/>
        </p:spPr>
        <p:txBody>
          <a:bodyPr wrap="none">
            <a:spAutoFit/>
          </a:bodyPr>
          <a:lstStyle/>
          <a:p>
            <a:r>
              <a:rPr sz="2600" b="1">
                <a:solidFill>
                  <a:srgbClr val="142E52"/>
                </a:solidFill>
                <a:latin typeface="Aptos"/>
              </a:rPr>
              <a:t>Recommendations</a:t>
            </a:r>
            <a:r>
              <a:rPr lang="en-GB" sz="2600" b="1">
                <a:solidFill>
                  <a:srgbClr val="142E52"/>
                </a:solidFill>
                <a:latin typeface="Aptos"/>
              </a:rPr>
              <a:t> and conclusion </a:t>
            </a:r>
            <a:r>
              <a:rPr sz="2600" b="1">
                <a:solidFill>
                  <a:srgbClr val="142E52"/>
                </a:solidFill>
                <a:latin typeface="Aptos"/>
              </a:rPr>
              <a:t> </a:t>
            </a:r>
          </a:p>
        </p:txBody>
      </p:sp>
      <p:sp>
        <p:nvSpPr>
          <p:cNvPr id="5" name="TextBox 4"/>
          <p:cNvSpPr txBox="1"/>
          <p:nvPr/>
        </p:nvSpPr>
        <p:spPr>
          <a:xfrm>
            <a:off x="333248" y="721143"/>
            <a:ext cx="10991523" cy="400110"/>
          </a:xfrm>
          <a:prstGeom prst="rect">
            <a:avLst/>
          </a:prstGeom>
          <a:noFill/>
        </p:spPr>
        <p:txBody>
          <a:bodyPr wrap="square" lIns="91440" tIns="45720" rIns="91440" bIns="45720" anchor="t">
            <a:spAutoFit/>
          </a:bodyPr>
          <a:lstStyle/>
          <a:p>
            <a:r>
              <a:rPr sz="2000" b="0">
                <a:solidFill>
                  <a:srgbClr val="545E6C"/>
                </a:solidFill>
                <a:latin typeface="Aptos"/>
              </a:rPr>
              <a:t>Improvement requires funding, workforce reform, rights-based practice and careful innovation.</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18</a:t>
            </a:r>
          </a:p>
        </p:txBody>
      </p:sp>
      <p:sp>
        <p:nvSpPr>
          <p:cNvPr id="7" name="Rounded Rectangle 6"/>
          <p:cNvSpPr/>
          <p:nvPr/>
        </p:nvSpPr>
        <p:spPr>
          <a:xfrm>
            <a:off x="685800" y="1248954"/>
            <a:ext cx="5166360" cy="1864360"/>
          </a:xfrm>
          <a:prstGeom prst="roundRect">
            <a:avLst/>
          </a:prstGeom>
          <a:solidFill>
            <a:srgbClr val="FFFFFF"/>
          </a:solidFill>
          <a:ln w="12700">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822960" y="1380744"/>
            <a:ext cx="438912" cy="438912"/>
          </a:xfrm>
          <a:prstGeom prst="ellipse">
            <a:avLst/>
          </a:prstGeom>
          <a:solidFill>
            <a:srgbClr val="1F68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1</a:t>
            </a:r>
          </a:p>
        </p:txBody>
      </p:sp>
      <p:sp>
        <p:nvSpPr>
          <p:cNvPr id="9" name="TextBox 8"/>
          <p:cNvSpPr txBox="1"/>
          <p:nvPr/>
        </p:nvSpPr>
        <p:spPr>
          <a:xfrm>
            <a:off x="1371600" y="1353312"/>
            <a:ext cx="2081917" cy="369332"/>
          </a:xfrm>
          <a:prstGeom prst="rect">
            <a:avLst/>
          </a:prstGeom>
          <a:noFill/>
        </p:spPr>
        <p:txBody>
          <a:bodyPr wrap="none" lIns="91440" tIns="45720" rIns="91440" bIns="45720" anchor="t">
            <a:spAutoFit/>
          </a:bodyPr>
          <a:lstStyle/>
          <a:p>
            <a:r>
              <a:rPr lang="en-US" b="1">
                <a:solidFill>
                  <a:srgbClr val="1F68A8"/>
                </a:solidFill>
                <a:latin typeface="Aptos"/>
              </a:rPr>
              <a:t> </a:t>
            </a:r>
            <a:r>
              <a:rPr b="1">
                <a:solidFill>
                  <a:srgbClr val="1F68A8"/>
                </a:solidFill>
                <a:latin typeface="Aptos"/>
              </a:rPr>
              <a:t>Workforce reform</a:t>
            </a:r>
          </a:p>
        </p:txBody>
      </p:sp>
      <p:sp>
        <p:nvSpPr>
          <p:cNvPr id="10" name="TextBox 9"/>
          <p:cNvSpPr txBox="1"/>
          <p:nvPr/>
        </p:nvSpPr>
        <p:spPr>
          <a:xfrm>
            <a:off x="843135" y="1808625"/>
            <a:ext cx="4851690" cy="1015663"/>
          </a:xfrm>
          <a:prstGeom prst="rect">
            <a:avLst/>
          </a:prstGeom>
          <a:noFill/>
        </p:spPr>
        <p:txBody>
          <a:bodyPr wrap="square" lIns="91440" tIns="45720" rIns="91440" bIns="45720" anchor="t">
            <a:spAutoFit/>
          </a:bodyPr>
          <a:lstStyle/>
          <a:p>
            <a:pPr>
              <a:defRPr sz="1220">
                <a:solidFill>
                  <a:srgbClr val="545E6C"/>
                </a:solidFill>
              </a:defRPr>
            </a:pPr>
            <a:r>
              <a:rPr sz="2000"/>
              <a:t>Better pay, staffing levels, retention and dementia training.</a:t>
            </a:r>
            <a:br>
              <a:rPr sz="2000"/>
            </a:br>
            <a:r>
              <a:rPr sz="2000"/>
              <a:t>Barrier: funding and recruitment</a:t>
            </a:r>
            <a:r>
              <a:rPr lang="en-GB" sz="2000"/>
              <a:t> (NHS,2023)</a:t>
            </a:r>
            <a:r>
              <a:rPr sz="2000"/>
              <a:t>.</a:t>
            </a:r>
          </a:p>
        </p:txBody>
      </p:sp>
      <p:sp>
        <p:nvSpPr>
          <p:cNvPr id="11" name="Rounded Rectangle 10"/>
          <p:cNvSpPr/>
          <p:nvPr/>
        </p:nvSpPr>
        <p:spPr>
          <a:xfrm>
            <a:off x="6355080" y="1241697"/>
            <a:ext cx="5188131" cy="1849845"/>
          </a:xfrm>
          <a:prstGeom prst="roundRect">
            <a:avLst/>
          </a:prstGeom>
          <a:solidFill>
            <a:srgbClr val="FFFFFF"/>
          </a:solidFill>
          <a:ln w="127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6492240" y="1380744"/>
            <a:ext cx="438912" cy="438912"/>
          </a:xfrm>
          <a:prstGeom prst="ellipse">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2</a:t>
            </a:r>
          </a:p>
        </p:txBody>
      </p:sp>
      <p:sp>
        <p:nvSpPr>
          <p:cNvPr id="13" name="TextBox 12"/>
          <p:cNvSpPr txBox="1"/>
          <p:nvPr/>
        </p:nvSpPr>
        <p:spPr>
          <a:xfrm>
            <a:off x="7040880" y="1353312"/>
            <a:ext cx="2106795" cy="369332"/>
          </a:xfrm>
          <a:prstGeom prst="rect">
            <a:avLst/>
          </a:prstGeom>
          <a:noFill/>
        </p:spPr>
        <p:txBody>
          <a:bodyPr wrap="none" lIns="91440" tIns="45720" rIns="91440" bIns="45720" anchor="t">
            <a:spAutoFit/>
          </a:bodyPr>
          <a:lstStyle/>
          <a:p>
            <a:r>
              <a:rPr b="1">
                <a:solidFill>
                  <a:srgbClr val="0097A7"/>
                </a:solidFill>
                <a:latin typeface="Aptos"/>
              </a:rPr>
              <a:t> </a:t>
            </a:r>
            <a:r>
              <a:rPr b="1" err="1">
                <a:solidFill>
                  <a:srgbClr val="0097A7"/>
                </a:solidFill>
                <a:latin typeface="Aptos"/>
              </a:rPr>
              <a:t>Personalised</a:t>
            </a:r>
            <a:r>
              <a:rPr b="1">
                <a:solidFill>
                  <a:srgbClr val="0097A7"/>
                </a:solidFill>
                <a:latin typeface="Aptos"/>
              </a:rPr>
              <a:t> care</a:t>
            </a:r>
          </a:p>
        </p:txBody>
      </p:sp>
      <p:sp>
        <p:nvSpPr>
          <p:cNvPr id="14" name="TextBox 13"/>
          <p:cNvSpPr txBox="1"/>
          <p:nvPr/>
        </p:nvSpPr>
        <p:spPr>
          <a:xfrm>
            <a:off x="6339842" y="1913488"/>
            <a:ext cx="5413247" cy="1015663"/>
          </a:xfrm>
          <a:prstGeom prst="rect">
            <a:avLst/>
          </a:prstGeom>
          <a:noFill/>
        </p:spPr>
        <p:txBody>
          <a:bodyPr wrap="square" lIns="91440" tIns="45720" rIns="91440" bIns="45720" anchor="t">
            <a:spAutoFit/>
          </a:bodyPr>
          <a:lstStyle/>
          <a:p>
            <a:pPr>
              <a:defRPr sz="1220">
                <a:solidFill>
                  <a:srgbClr val="545E6C"/>
                </a:solidFill>
              </a:defRPr>
            </a:pPr>
            <a:r>
              <a:rPr sz="2000"/>
              <a:t>Use life-story work, resident-led routines and meaningful activity.</a:t>
            </a:r>
            <a:br>
              <a:rPr sz="2000"/>
            </a:br>
            <a:r>
              <a:rPr sz="2000"/>
              <a:t>Barrier: institutional culture</a:t>
            </a:r>
            <a:r>
              <a:rPr lang="en-GB" sz="2000"/>
              <a:t> (skills for care,2025)</a:t>
            </a:r>
            <a:r>
              <a:rPr sz="2000"/>
              <a:t>.</a:t>
            </a:r>
          </a:p>
        </p:txBody>
      </p:sp>
      <p:sp>
        <p:nvSpPr>
          <p:cNvPr id="15" name="Rounded Rectangle 14"/>
          <p:cNvSpPr/>
          <p:nvPr/>
        </p:nvSpPr>
        <p:spPr>
          <a:xfrm>
            <a:off x="685800" y="3291840"/>
            <a:ext cx="5166360" cy="2031273"/>
          </a:xfrm>
          <a:prstGeom prst="roundRect">
            <a:avLst/>
          </a:prstGeom>
          <a:solidFill>
            <a:srgbClr val="FFFFFF"/>
          </a:solidFill>
          <a:ln w="12700">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822960" y="3438144"/>
            <a:ext cx="438912" cy="438912"/>
          </a:xfrm>
          <a:prstGeom prst="ellipse">
            <a:avLst/>
          </a:prstGeom>
          <a:solidFill>
            <a:srgbClr val="42976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3</a:t>
            </a:r>
          </a:p>
        </p:txBody>
      </p:sp>
      <p:sp>
        <p:nvSpPr>
          <p:cNvPr id="17" name="TextBox 16"/>
          <p:cNvSpPr txBox="1"/>
          <p:nvPr/>
        </p:nvSpPr>
        <p:spPr>
          <a:xfrm>
            <a:off x="1371600" y="3410712"/>
            <a:ext cx="2892715" cy="369332"/>
          </a:xfrm>
          <a:prstGeom prst="rect">
            <a:avLst/>
          </a:prstGeom>
          <a:noFill/>
        </p:spPr>
        <p:txBody>
          <a:bodyPr wrap="none" lIns="91440" tIns="45720" rIns="91440" bIns="45720" anchor="t">
            <a:spAutoFit/>
          </a:bodyPr>
          <a:lstStyle/>
          <a:p>
            <a:r>
              <a:rPr b="1">
                <a:solidFill>
                  <a:srgbClr val="429763"/>
                </a:solidFill>
                <a:latin typeface="Aptos"/>
              </a:rPr>
              <a:t> Integrated health support</a:t>
            </a:r>
          </a:p>
        </p:txBody>
      </p:sp>
      <p:sp>
        <p:nvSpPr>
          <p:cNvPr id="18" name="TextBox 17"/>
          <p:cNvSpPr txBox="1"/>
          <p:nvPr/>
        </p:nvSpPr>
        <p:spPr>
          <a:xfrm>
            <a:off x="821364" y="4127282"/>
            <a:ext cx="4873461" cy="1015663"/>
          </a:xfrm>
          <a:prstGeom prst="rect">
            <a:avLst/>
          </a:prstGeom>
          <a:noFill/>
        </p:spPr>
        <p:txBody>
          <a:bodyPr wrap="square" lIns="91440" tIns="45720" rIns="91440" bIns="45720" anchor="t">
            <a:spAutoFit/>
          </a:bodyPr>
          <a:lstStyle/>
          <a:p>
            <a:pPr>
              <a:defRPr sz="1220">
                <a:solidFill>
                  <a:srgbClr val="545E6C"/>
                </a:solidFill>
              </a:defRPr>
            </a:pPr>
            <a:r>
              <a:rPr sz="2000"/>
              <a:t>Embed EHCH and multidisciplinary review.</a:t>
            </a:r>
            <a:br>
              <a:rPr sz="2000"/>
            </a:br>
            <a:r>
              <a:rPr sz="2000"/>
              <a:t>Barrier: system fragmentation</a:t>
            </a:r>
            <a:r>
              <a:rPr lang="en-GB" sz="2000"/>
              <a:t> HM Government,2024).</a:t>
            </a:r>
            <a:endParaRPr sz="2000"/>
          </a:p>
        </p:txBody>
      </p:sp>
      <p:sp>
        <p:nvSpPr>
          <p:cNvPr id="19" name="Rounded Rectangle 18"/>
          <p:cNvSpPr/>
          <p:nvPr/>
        </p:nvSpPr>
        <p:spPr>
          <a:xfrm>
            <a:off x="6355080" y="3291840"/>
            <a:ext cx="5173617" cy="2038531"/>
          </a:xfrm>
          <a:prstGeom prst="roundRect">
            <a:avLst/>
          </a:prstGeom>
          <a:solidFill>
            <a:srgbClr val="FFFFFF"/>
          </a:solidFill>
          <a:ln w="12700">
            <a:solidFill>
              <a:srgbClr val="FFC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Oval 19"/>
          <p:cNvSpPr/>
          <p:nvPr/>
        </p:nvSpPr>
        <p:spPr>
          <a:xfrm>
            <a:off x="6492240" y="3438144"/>
            <a:ext cx="438912" cy="438912"/>
          </a:xfrm>
          <a:prstGeom prst="ellipse">
            <a:avLst/>
          </a:prstGeom>
          <a:solidFill>
            <a:srgbClr val="FFB7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600">
                <a:solidFill>
                  <a:srgbClr val="FFFFFF"/>
                </a:solidFill>
              </a:rPr>
              <a:t>4</a:t>
            </a:r>
          </a:p>
        </p:txBody>
      </p:sp>
      <p:sp>
        <p:nvSpPr>
          <p:cNvPr id="21" name="TextBox 20"/>
          <p:cNvSpPr txBox="1"/>
          <p:nvPr/>
        </p:nvSpPr>
        <p:spPr>
          <a:xfrm>
            <a:off x="6924766" y="3439741"/>
            <a:ext cx="2391104" cy="400110"/>
          </a:xfrm>
          <a:prstGeom prst="rect">
            <a:avLst/>
          </a:prstGeom>
          <a:noFill/>
        </p:spPr>
        <p:txBody>
          <a:bodyPr wrap="none" lIns="91440" tIns="45720" rIns="91440" bIns="45720" anchor="t">
            <a:spAutoFit/>
          </a:bodyPr>
          <a:lstStyle/>
          <a:p>
            <a:r>
              <a:rPr sz="1500" b="1">
                <a:solidFill>
                  <a:srgbClr val="FFB74D"/>
                </a:solidFill>
                <a:latin typeface="Aptos"/>
              </a:rPr>
              <a:t> </a:t>
            </a:r>
            <a:r>
              <a:rPr sz="2000" b="1">
                <a:solidFill>
                  <a:srgbClr val="FFB74D"/>
                </a:solidFill>
                <a:latin typeface="Aptos"/>
              </a:rPr>
              <a:t>Ethical technology</a:t>
            </a:r>
          </a:p>
        </p:txBody>
      </p:sp>
      <p:sp>
        <p:nvSpPr>
          <p:cNvPr id="22" name="TextBox 21"/>
          <p:cNvSpPr txBox="1"/>
          <p:nvPr/>
        </p:nvSpPr>
        <p:spPr>
          <a:xfrm>
            <a:off x="6492239" y="4020025"/>
            <a:ext cx="5036457" cy="1015663"/>
          </a:xfrm>
          <a:prstGeom prst="rect">
            <a:avLst/>
          </a:prstGeom>
          <a:noFill/>
        </p:spPr>
        <p:txBody>
          <a:bodyPr wrap="square" lIns="91440" tIns="45720" rIns="91440" bIns="45720" anchor="t">
            <a:spAutoFit/>
          </a:bodyPr>
          <a:lstStyle/>
          <a:p>
            <a:pPr>
              <a:defRPr sz="1220">
                <a:solidFill>
                  <a:srgbClr val="545E6C"/>
                </a:solidFill>
              </a:defRPr>
            </a:pPr>
            <a:r>
              <a:rPr sz="2000"/>
              <a:t>Adopt co-designed tools that protect privacy and dignity.</a:t>
            </a:r>
            <a:br>
              <a:rPr sz="2000"/>
            </a:br>
            <a:r>
              <a:rPr sz="2000"/>
              <a:t>Barrier: digital exclusion and cost</a:t>
            </a:r>
            <a:r>
              <a:rPr lang="en-GB" sz="2000"/>
              <a:t> (CQC,2025)</a:t>
            </a:r>
            <a:r>
              <a:rPr sz="2000"/>
              <a:t>.</a:t>
            </a:r>
          </a:p>
        </p:txBody>
      </p:sp>
      <p:sp>
        <p:nvSpPr>
          <p:cNvPr id="23" name="Rounded Rectangle 22"/>
          <p:cNvSpPr/>
          <p:nvPr/>
        </p:nvSpPr>
        <p:spPr>
          <a:xfrm>
            <a:off x="698863" y="5466082"/>
            <a:ext cx="10625908" cy="1087842"/>
          </a:xfrm>
          <a:prstGeom prst="roundRect">
            <a:avLst/>
          </a:prstGeom>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a:p>
        </p:txBody>
      </p:sp>
      <p:sp>
        <p:nvSpPr>
          <p:cNvPr id="24" name="TextBox 23"/>
          <p:cNvSpPr txBox="1"/>
          <p:nvPr/>
        </p:nvSpPr>
        <p:spPr>
          <a:xfrm>
            <a:off x="819912" y="5468837"/>
            <a:ext cx="1526380" cy="400110"/>
          </a:xfrm>
          <a:prstGeom prst="rect">
            <a:avLst/>
          </a:prstGeom>
          <a:noFill/>
        </p:spPr>
        <p:txBody>
          <a:bodyPr wrap="none">
            <a:spAutoFit/>
          </a:bodyPr>
          <a:lstStyle/>
          <a:p>
            <a:r>
              <a:rPr sz="2000" b="1">
                <a:solidFill>
                  <a:srgbClr val="142E52"/>
                </a:solidFill>
                <a:latin typeface="Aptos"/>
              </a:rPr>
              <a:t>Conclusion</a:t>
            </a:r>
          </a:p>
        </p:txBody>
      </p:sp>
      <p:sp>
        <p:nvSpPr>
          <p:cNvPr id="25" name="TextBox 24"/>
          <p:cNvSpPr txBox="1"/>
          <p:nvPr/>
        </p:nvSpPr>
        <p:spPr>
          <a:xfrm>
            <a:off x="819912" y="5808037"/>
            <a:ext cx="9817753" cy="707886"/>
          </a:xfrm>
          <a:prstGeom prst="rect">
            <a:avLst/>
          </a:prstGeom>
          <a:noFill/>
        </p:spPr>
        <p:txBody>
          <a:bodyPr wrap="square" lIns="91440" tIns="45720" rIns="91440" bIns="45720" anchor="t">
            <a:spAutoFit/>
          </a:bodyPr>
          <a:lstStyle/>
          <a:p>
            <a:pPr>
              <a:defRPr sz="1220">
                <a:solidFill>
                  <a:srgbClr val="545E6C"/>
                </a:solidFill>
              </a:defRPr>
            </a:pPr>
            <a:r>
              <a:rPr sz="2000"/>
              <a:t>Residential care can empower older people when safety, identity, rights, relationships and evidence-based innovation are integrated.</a:t>
            </a:r>
          </a:p>
        </p:txBody>
      </p:sp>
      <p:pic>
        <p:nvPicPr>
          <p:cNvPr id="30" name="Recorded Sound">
            <a:hlinkClick r:id="" action="ppaction://media"/>
            <a:extLst>
              <a:ext uri="{FF2B5EF4-FFF2-40B4-BE49-F238E27FC236}">
                <a16:creationId xmlns:a16="http://schemas.microsoft.com/office/drawing/2014/main" id="{8FB90926-20FB-08EB-4F8C-3CE3B01BD383}"/>
              </a:ext>
            </a:extLst>
          </p:cNvPr>
          <p:cNvPicPr>
            <a:picLocks noChangeAspect="1"/>
          </p:cNvPicPr>
          <p:nvPr>
            <a:audioFile r:link="rId1"/>
            <p:extLst>
              <p:ext uri="{DAA4B4D4-6D71-4841-9C94-3DE7FCFB9230}">
                <p14:media xmlns:p14="http://schemas.microsoft.com/office/powerpoint/2010/main" r:embed="rId2">
                  <p14:trim end="3060.6417"/>
                </p14:media>
              </p:ext>
            </p:extLst>
          </p:nvPr>
        </p:nvPicPr>
        <p:blipFill>
          <a:blip r:embed="rId5"/>
          <a:stretch>
            <a:fillRect/>
          </a:stretch>
        </p:blipFill>
        <p:spPr>
          <a:xfrm>
            <a:off x="6660013" y="304076"/>
            <a:ext cx="834091" cy="487363"/>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58425">
        <p159:morph option="byObject"/>
      </p:transition>
    </mc:Choice>
    <mc:Fallback>
      <p:transition spd="slow" advTm="584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9227"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0"/>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282988"/>
            <a:ext cx="1983300" cy="492443"/>
          </a:xfrm>
          <a:prstGeom prst="rect">
            <a:avLst/>
          </a:prstGeom>
          <a:noFill/>
        </p:spPr>
        <p:txBody>
          <a:bodyPr wrap="none">
            <a:spAutoFit/>
          </a:bodyPr>
          <a:lstStyle/>
          <a:p>
            <a:r>
              <a:rPr sz="2600" b="1">
                <a:solidFill>
                  <a:srgbClr val="142E52"/>
                </a:solidFill>
                <a:latin typeface="Aptos"/>
              </a:rPr>
              <a:t>References </a:t>
            </a:r>
          </a:p>
        </p:txBody>
      </p:sp>
      <p:sp>
        <p:nvSpPr>
          <p:cNvPr id="6" name="Oval 5"/>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19</a:t>
            </a:r>
          </a:p>
        </p:txBody>
      </p:sp>
      <p:sp>
        <p:nvSpPr>
          <p:cNvPr id="7" name="TextBox 6"/>
          <p:cNvSpPr txBox="1"/>
          <p:nvPr/>
        </p:nvSpPr>
        <p:spPr>
          <a:xfrm>
            <a:off x="60430" y="1289953"/>
            <a:ext cx="11506730" cy="4278094"/>
          </a:xfrm>
          <a:prstGeom prst="rect">
            <a:avLst/>
          </a:prstGeom>
          <a:noFill/>
        </p:spPr>
        <p:txBody>
          <a:bodyPr wrap="square" lIns="91440" tIns="45720" rIns="91440" bIns="45720" anchor="t">
            <a:spAutoFit/>
          </a:bodyPr>
          <a:lstStyle/>
          <a:p>
            <a:pPr marL="285750" indent="-285750">
              <a:spcAft>
                <a:spcPts val="200"/>
              </a:spcAft>
              <a:buFont typeface="Arial" panose="020B0604020202020204" pitchFamily="34" charset="0"/>
              <a:buChar char="•"/>
              <a:defRPr sz="869">
                <a:solidFill>
                  <a:srgbClr val="545E6C"/>
                </a:solidFill>
              </a:defRPr>
            </a:pPr>
            <a:r>
              <a:rPr lang="en-US" sz="1400"/>
              <a:t>Abdi, S., Spann, A., </a:t>
            </a:r>
            <a:r>
              <a:rPr lang="en-US" sz="1400" err="1"/>
              <a:t>Borilovic</a:t>
            </a:r>
            <a:r>
              <a:rPr lang="en-US" sz="1400"/>
              <a:t>, J., de Witte, L. and Hawley, M. (2019). </a:t>
            </a:r>
            <a:r>
              <a:rPr lang="en-US" sz="1400" i="1"/>
              <a:t>Understanding the Care and Support Needs of Older people: a Scoping Review and </a:t>
            </a:r>
            <a:r>
              <a:rPr lang="en-US" sz="1400" i="1" err="1"/>
              <a:t>Categorisation</a:t>
            </a:r>
            <a:r>
              <a:rPr lang="en-US" sz="1400" i="1"/>
              <a:t> Using the WHO International Classification of functioning, Disability and Health Framework (ICF</a:t>
            </a:r>
            <a:r>
              <a:rPr lang="en-US" sz="1400"/>
              <a:t>). BMC Geriatrics, (online) 19(1). </a:t>
            </a:r>
            <a:r>
              <a:rPr lang="en-US" sz="1400" err="1"/>
              <a:t>doi:https</a:t>
            </a:r>
            <a:r>
              <a:rPr lang="en-US" sz="1400"/>
              <a:t>://doi.org/10.1186/s12877-019-1189-9.</a:t>
            </a:r>
          </a:p>
          <a:p>
            <a:pPr marL="285750" indent="-285750">
              <a:spcAft>
                <a:spcPts val="200"/>
              </a:spcAft>
              <a:buFont typeface="Arial" panose="020B0604020202020204" pitchFamily="34" charset="0"/>
              <a:buChar char="•"/>
              <a:defRPr sz="869">
                <a:solidFill>
                  <a:srgbClr val="545E6C"/>
                </a:solidFill>
              </a:defRPr>
            </a:pPr>
            <a:r>
              <a:rPr lang="en-US" sz="1400"/>
              <a:t>Auchterlonie, S. (2020). </a:t>
            </a:r>
            <a:r>
              <a:rPr lang="en-US" sz="1400" i="1"/>
              <a:t>Advantages of residential care homes for older people </a:t>
            </a:r>
            <a:r>
              <a:rPr lang="en-US" sz="1400"/>
              <a:t>(online) . Available at: </a:t>
            </a:r>
            <a:r>
              <a:rPr lang="en-US" sz="1400">
                <a:hlinkClick r:id="rId3"/>
              </a:rPr>
              <a:t>https://www.caresourcer.com/caresupport/understanding-care/advantages-of-residential-caresidential</a:t>
            </a:r>
            <a:r>
              <a:rPr lang="en-US" sz="1400"/>
              <a:t> care-homes (Accessed 15</a:t>
            </a:r>
            <a:r>
              <a:rPr lang="en-US" sz="1400" baseline="30000"/>
              <a:t>th</a:t>
            </a:r>
            <a:r>
              <a:rPr lang="en-US" sz="1400"/>
              <a:t>  June 2026).</a:t>
            </a:r>
          </a:p>
          <a:p>
            <a:pPr marL="285750" indent="-285750">
              <a:spcAft>
                <a:spcPts val="200"/>
              </a:spcAft>
              <a:buFont typeface="Arial" panose="020B0604020202020204" pitchFamily="34" charset="0"/>
              <a:buChar char="•"/>
              <a:defRPr sz="869">
                <a:solidFill>
                  <a:srgbClr val="545E6C"/>
                </a:solidFill>
              </a:defRPr>
            </a:pPr>
            <a:r>
              <a:rPr sz="1400"/>
              <a:t>Age UK (2024) </a:t>
            </a:r>
            <a:r>
              <a:rPr sz="1400" i="1"/>
              <a:t>The State of Health and Care of Older People in England 2024</a:t>
            </a:r>
            <a:r>
              <a:rPr sz="1400"/>
              <a:t>. London: Age UK.</a:t>
            </a:r>
            <a:endParaRPr lang="en-US"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Age UK (2025) </a:t>
            </a:r>
            <a:r>
              <a:rPr sz="1400" i="1"/>
              <a:t>Digital exclusion and older people</a:t>
            </a:r>
            <a:r>
              <a:rPr sz="1400"/>
              <a:t>. London: Age UK.</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Atchley, R.C. (1989) </a:t>
            </a:r>
            <a:r>
              <a:rPr sz="1400" i="1"/>
              <a:t>'A continuity theory of normal aging</a:t>
            </a:r>
            <a:r>
              <a:rPr sz="1400"/>
              <a:t>', The Gerontologist, 29(2), pp.183–190.</a:t>
            </a:r>
            <a:endParaRPr lang="en-GB" sz="1400"/>
          </a:p>
          <a:p>
            <a:pPr marL="285750" indent="-285750">
              <a:spcAft>
                <a:spcPts val="200"/>
              </a:spcAft>
              <a:buFont typeface="Arial" panose="020B0604020202020204" pitchFamily="34" charset="0"/>
              <a:buChar char="•"/>
              <a:defRPr sz="869">
                <a:solidFill>
                  <a:srgbClr val="545E6C"/>
                </a:solidFill>
              </a:defRPr>
            </a:pPr>
            <a:r>
              <a:rPr lang="en-US" sz="1400">
                <a:ea typeface="Calibri"/>
                <a:cs typeface="Calibri"/>
              </a:rPr>
              <a:t>Badr, J., </a:t>
            </a:r>
            <a:r>
              <a:rPr lang="en-US" sz="1400" err="1">
                <a:ea typeface="Calibri"/>
                <a:cs typeface="Calibri"/>
              </a:rPr>
              <a:t>Motulsky</a:t>
            </a:r>
            <a:r>
              <a:rPr lang="en-US" sz="1400">
                <a:ea typeface="Calibri"/>
                <a:cs typeface="Calibri"/>
              </a:rPr>
              <a:t>, A. and Denis, J.-L. (2024). </a:t>
            </a:r>
            <a:r>
              <a:rPr lang="en-US" sz="1400" i="1">
                <a:ea typeface="Calibri"/>
                <a:cs typeface="Calibri"/>
              </a:rPr>
              <a:t>Digital Health Technologies and Inequalities: a Scoping Review of Potential Impacts and Policy Recommendations. Health Policy,</a:t>
            </a:r>
            <a:r>
              <a:rPr lang="en-US" sz="1400">
                <a:ea typeface="Calibri"/>
                <a:cs typeface="Calibri"/>
              </a:rPr>
              <a:t> (online) 146, p.105122. doi.org/10.1016.</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Baltes, P.B. and Baltes, M.M. (1990</a:t>
            </a:r>
            <a:r>
              <a:rPr sz="1400" i="1"/>
              <a:t>) Successful Aging</a:t>
            </a:r>
            <a:r>
              <a:rPr sz="1400"/>
              <a:t>. Cambridge: Cambridge University Press.</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Barnes, D. (2017) </a:t>
            </a:r>
            <a:r>
              <a:rPr sz="1400" i="1"/>
              <a:t>'</a:t>
            </a:r>
            <a:r>
              <a:rPr sz="1400" i="1" err="1"/>
              <a:t>Personalisation</a:t>
            </a:r>
            <a:r>
              <a:rPr sz="1400" i="1"/>
              <a:t> and social care assessment – the Care Act 2014</a:t>
            </a:r>
            <a:r>
              <a:rPr sz="1400"/>
              <a:t>', Journal of Social Welfare and Family Law, 39(3), pp.379–393.</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Beard, J.R. and Bloom, D.E. (2015) </a:t>
            </a:r>
            <a:r>
              <a:rPr sz="1400" i="1"/>
              <a:t>'Towards a comprehensive public health response to population ageing</a:t>
            </a:r>
            <a:r>
              <a:rPr sz="1400"/>
              <a:t>', The Lancet, 385(9968), pp.658–661.</a:t>
            </a:r>
            <a:endParaRPr lang="en-GB" sz="1400"/>
          </a:p>
          <a:p>
            <a:pPr marL="285750" indent="-285750">
              <a:spcAft>
                <a:spcPts val="200"/>
              </a:spcAft>
              <a:buFont typeface="Arial" panose="020B0604020202020204" pitchFamily="34" charset="0"/>
              <a:buChar char="•"/>
              <a:defRPr sz="869">
                <a:solidFill>
                  <a:srgbClr val="545E6C"/>
                </a:solidFill>
              </a:defRPr>
            </a:pPr>
            <a:r>
              <a:rPr lang="en-US" sz="1400">
                <a:ea typeface="Calibri"/>
                <a:cs typeface="Calibri"/>
              </a:rPr>
              <a:t>Care Quality Commission (2024). T</a:t>
            </a:r>
            <a:r>
              <a:rPr lang="en-US" sz="1400" i="1">
                <a:ea typeface="Calibri"/>
                <a:cs typeface="Calibri"/>
              </a:rPr>
              <a:t>he Fundamental Standards - Care Quality Commission. (</a:t>
            </a:r>
            <a:r>
              <a:rPr lang="en-US" sz="1400">
                <a:ea typeface="Calibri"/>
                <a:cs typeface="Calibri"/>
              </a:rPr>
              <a:t>online) www.cqc.org.uk. Available at: https://www.cqc.org.uk/about-us/fundamental-standards (Accessed 12th June 2026).</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Centre for Ageing Better (2025) The State of Ageing 2025. London: Centre for Ageing Better.</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CQC (2025) </a:t>
            </a:r>
            <a:r>
              <a:rPr sz="1400" i="1"/>
              <a:t>The state of health care and adult social care in England 2024/25</a:t>
            </a:r>
            <a:r>
              <a:rPr sz="1400"/>
              <a:t>. London: Care Quality Commission.</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Cumming, E. and Henry, W.E. (1961</a:t>
            </a:r>
            <a:r>
              <a:rPr sz="1400" i="1"/>
              <a:t>) Growing Old: The Process of Disengagement</a:t>
            </a:r>
            <a:r>
              <a:rPr sz="1400"/>
              <a:t>. New York: Basic Books.</a:t>
            </a:r>
            <a:endParaRPr sz="1400">
              <a:ea typeface="Calibri"/>
              <a:cs typeface="Calibri"/>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a:extLst>
            <a:ext uri="{FF2B5EF4-FFF2-40B4-BE49-F238E27FC236}">
              <a16:creationId xmlns:a16="http://schemas.microsoft.com/office/drawing/2014/main" id="{31A2A18D-5647-615D-01F6-BB6FA13BA77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BFE993-FBD7-F035-87F1-72EDAD049903}"/>
              </a:ext>
            </a:extLst>
          </p:cNvPr>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a:extLst>
              <a:ext uri="{FF2B5EF4-FFF2-40B4-BE49-F238E27FC236}">
                <a16:creationId xmlns:a16="http://schemas.microsoft.com/office/drawing/2014/main" id="{01DD0072-CEC8-0F1E-49A8-0BED670BE499}"/>
              </a:ext>
            </a:extLst>
          </p:cNvPr>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a:extLst>
              <a:ext uri="{FF2B5EF4-FFF2-40B4-BE49-F238E27FC236}">
                <a16:creationId xmlns:a16="http://schemas.microsoft.com/office/drawing/2014/main" id="{60AC8E38-A205-7D4D-7994-2046C0066CBB}"/>
              </a:ext>
            </a:extLst>
          </p:cNvPr>
          <p:cNvSpPr txBox="1"/>
          <p:nvPr/>
        </p:nvSpPr>
        <p:spPr>
          <a:xfrm>
            <a:off x="548640" y="384048"/>
            <a:ext cx="1983300" cy="492443"/>
          </a:xfrm>
          <a:prstGeom prst="rect">
            <a:avLst/>
          </a:prstGeom>
          <a:noFill/>
        </p:spPr>
        <p:txBody>
          <a:bodyPr wrap="none">
            <a:spAutoFit/>
          </a:bodyPr>
          <a:lstStyle/>
          <a:p>
            <a:r>
              <a:rPr sz="2600" b="1">
                <a:solidFill>
                  <a:srgbClr val="142E52"/>
                </a:solidFill>
                <a:latin typeface="Aptos"/>
              </a:rPr>
              <a:t>References</a:t>
            </a:r>
          </a:p>
        </p:txBody>
      </p:sp>
      <p:sp>
        <p:nvSpPr>
          <p:cNvPr id="6" name="Oval 5">
            <a:extLst>
              <a:ext uri="{FF2B5EF4-FFF2-40B4-BE49-F238E27FC236}">
                <a16:creationId xmlns:a16="http://schemas.microsoft.com/office/drawing/2014/main" id="{AB2163F6-286A-A30D-C9D2-2C515E1D703A}"/>
              </a:ext>
            </a:extLst>
          </p:cNvPr>
          <p:cNvSpPr/>
          <p:nvPr/>
        </p:nvSpPr>
        <p:spPr>
          <a:xfrm>
            <a:off x="11384280"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20</a:t>
            </a:r>
          </a:p>
        </p:txBody>
      </p:sp>
      <p:sp>
        <p:nvSpPr>
          <p:cNvPr id="7" name="TextBox 6">
            <a:extLst>
              <a:ext uri="{FF2B5EF4-FFF2-40B4-BE49-F238E27FC236}">
                <a16:creationId xmlns:a16="http://schemas.microsoft.com/office/drawing/2014/main" id="{CB0560AC-1CCE-446F-5CCC-951761173245}"/>
              </a:ext>
            </a:extLst>
          </p:cNvPr>
          <p:cNvSpPr txBox="1"/>
          <p:nvPr/>
        </p:nvSpPr>
        <p:spPr>
          <a:xfrm>
            <a:off x="51889" y="1146558"/>
            <a:ext cx="11646263" cy="4811574"/>
          </a:xfrm>
          <a:prstGeom prst="rect">
            <a:avLst/>
          </a:prstGeom>
          <a:noFill/>
        </p:spPr>
        <p:txBody>
          <a:bodyPr wrap="square" lIns="91440" tIns="45720" rIns="91440" bIns="45720" anchor="t">
            <a:spAutoFit/>
          </a:bodyPr>
          <a:lstStyle/>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400" b="0" i="0" u="none" strike="noStrike" kern="1200" cap="none" spc="0" normalizeH="0" baseline="0" noProof="0" err="1">
                <a:ln>
                  <a:noFill/>
                </a:ln>
                <a:solidFill>
                  <a:srgbClr val="545E6C"/>
                </a:solidFill>
                <a:effectLst/>
                <a:uLnTx/>
                <a:uFillTx/>
                <a:latin typeface="Calibri"/>
                <a:ea typeface="+mn-ea"/>
                <a:cs typeface="+mn-cs"/>
              </a:rPr>
              <a:t>Cqc</a:t>
            </a:r>
            <a:r>
              <a:rPr kumimoji="0" lang="en-US" sz="1400" b="0" i="0" u="none" strike="noStrike" kern="1200" cap="none" spc="0" normalizeH="0" baseline="0" noProof="0">
                <a:ln>
                  <a:noFill/>
                </a:ln>
                <a:solidFill>
                  <a:srgbClr val="545E6C"/>
                </a:solidFill>
                <a:effectLst/>
                <a:uLnTx/>
                <a:uFillTx/>
                <a:latin typeface="Calibri"/>
                <a:ea typeface="+mn-ea"/>
                <a:cs typeface="+mn-cs"/>
              </a:rPr>
              <a:t> (2019). </a:t>
            </a:r>
            <a:r>
              <a:rPr kumimoji="0" lang="en-US" sz="1400" b="0" i="1" u="none" strike="noStrike" kern="1200" cap="none" spc="0" normalizeH="0" baseline="0" noProof="0">
                <a:ln>
                  <a:noFill/>
                </a:ln>
                <a:solidFill>
                  <a:srgbClr val="545E6C"/>
                </a:solidFill>
                <a:effectLst/>
                <a:uLnTx/>
                <a:uFillTx/>
                <a:latin typeface="Calibri"/>
                <a:ea typeface="+mn-ea"/>
                <a:cs typeface="+mn-cs"/>
              </a:rPr>
              <a:t>Using surveillance in your care service | Care Quality Commission</a:t>
            </a:r>
            <a:r>
              <a:rPr kumimoji="0" lang="en-US" sz="1400" b="0" i="0" u="none" strike="noStrike" kern="1200" cap="none" spc="0" normalizeH="0" baseline="0" noProof="0">
                <a:ln>
                  <a:noFill/>
                </a:ln>
                <a:solidFill>
                  <a:srgbClr val="545E6C"/>
                </a:solidFill>
                <a:effectLst/>
                <a:uLnTx/>
                <a:uFillTx/>
                <a:latin typeface="Calibri"/>
                <a:ea typeface="+mn-ea"/>
                <a:cs typeface="+mn-cs"/>
              </a:rPr>
              <a:t>. [online] Cqc.org.uk. Available at: https://www.cqc.org.uk/guidance-providers/all-services/using-surveillance-your-care-service (Accessed 27</a:t>
            </a:r>
            <a:r>
              <a:rPr kumimoji="0" lang="en-US" sz="1400" b="0" i="0" u="none" strike="noStrike" kern="1200" cap="none" spc="0" normalizeH="0" baseline="30000" noProof="0">
                <a:ln>
                  <a:noFill/>
                </a:ln>
                <a:solidFill>
                  <a:srgbClr val="545E6C"/>
                </a:solidFill>
                <a:effectLst/>
                <a:uLnTx/>
                <a:uFillTx/>
                <a:latin typeface="Calibri"/>
                <a:ea typeface="+mn-ea"/>
                <a:cs typeface="+mn-cs"/>
              </a:rPr>
              <a:t>th</a:t>
            </a:r>
            <a:r>
              <a:rPr kumimoji="0" lang="en-US" sz="1400" b="0" i="0" u="none" strike="noStrike" kern="1200" cap="none" spc="0" normalizeH="0" baseline="0" noProof="0">
                <a:ln>
                  <a:noFill/>
                </a:ln>
                <a:solidFill>
                  <a:srgbClr val="545E6C"/>
                </a:solidFill>
                <a:effectLst/>
                <a:uLnTx/>
                <a:uFillTx/>
                <a:latin typeface="Calibri"/>
                <a:ea typeface="+mn-ea"/>
                <a:cs typeface="+mn-cs"/>
              </a:rPr>
              <a:t>  June 2026).</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400" b="0" i="0" u="none" strike="noStrike" kern="1200" cap="none" spc="0" normalizeH="0" baseline="0" noProof="0">
                <a:ln>
                  <a:noFill/>
                </a:ln>
                <a:solidFill>
                  <a:srgbClr val="545E6C"/>
                </a:solidFill>
                <a:effectLst/>
                <a:uLnTx/>
                <a:uFillTx/>
                <a:latin typeface="Calibri"/>
                <a:ea typeface="+mn-ea"/>
                <a:cs typeface="+mn-cs"/>
              </a:rPr>
              <a:t>Department of Health and Social Care (2025</a:t>
            </a:r>
            <a:r>
              <a:rPr kumimoji="0" lang="en-US" sz="1400" b="0" i="1" u="none" strike="noStrike" kern="1200" cap="none" spc="0" normalizeH="0" baseline="0" noProof="0">
                <a:ln>
                  <a:noFill/>
                </a:ln>
                <a:solidFill>
                  <a:srgbClr val="545E6C"/>
                </a:solidFill>
                <a:effectLst/>
                <a:uLnTx/>
                <a:uFillTx/>
                <a:latin typeface="Calibri"/>
                <a:ea typeface="+mn-ea"/>
                <a:cs typeface="+mn-cs"/>
              </a:rPr>
              <a:t>) Care and support statutory guidance</a:t>
            </a:r>
            <a:r>
              <a:rPr kumimoji="0" lang="en-US" sz="1400" b="0" i="0" u="none" strike="noStrike" kern="1200" cap="none" spc="0" normalizeH="0" baseline="0" noProof="0">
                <a:ln>
                  <a:noFill/>
                </a:ln>
                <a:solidFill>
                  <a:srgbClr val="545E6C"/>
                </a:solidFill>
                <a:effectLst/>
                <a:uLnTx/>
                <a:uFillTx/>
                <a:latin typeface="Calibri"/>
                <a:ea typeface="+mn-ea"/>
                <a:cs typeface="+mn-cs"/>
              </a:rPr>
              <a:t>. London: DHSC.</a:t>
            </a:r>
            <a:endParaRPr kumimoji="0" lang="en-US" sz="14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400" b="0" i="0" u="none" strike="noStrike" kern="1200" cap="none" spc="0" normalizeH="0" baseline="0" noProof="0" err="1">
                <a:ln>
                  <a:noFill/>
                </a:ln>
                <a:solidFill>
                  <a:srgbClr val="545E6C"/>
                </a:solidFill>
                <a:effectLst/>
                <a:uLnTx/>
                <a:uFillTx/>
                <a:latin typeface="Calibri"/>
                <a:ea typeface="+mn-ea"/>
                <a:cs typeface="+mn-cs"/>
              </a:rPr>
              <a:t>Eost</a:t>
            </a:r>
            <a:r>
              <a:rPr kumimoji="0" lang="en-US" sz="1400" b="0" i="0" u="none" strike="noStrike" kern="1200" cap="none" spc="0" normalizeH="0" baseline="0" noProof="0">
                <a:ln>
                  <a:noFill/>
                </a:ln>
                <a:solidFill>
                  <a:srgbClr val="545E6C"/>
                </a:solidFill>
                <a:effectLst/>
                <a:uLnTx/>
                <a:uFillTx/>
                <a:latin typeface="Calibri"/>
                <a:ea typeface="+mn-ea"/>
                <a:cs typeface="+mn-cs"/>
              </a:rPr>
              <a:t>-Telling, C. et al. (2024) </a:t>
            </a:r>
            <a:r>
              <a:rPr kumimoji="0" lang="en-US" sz="1400" b="0" i="1" u="none" strike="noStrike" kern="1200" cap="none" spc="0" normalizeH="0" baseline="0" noProof="0">
                <a:ln>
                  <a:noFill/>
                </a:ln>
                <a:solidFill>
                  <a:srgbClr val="545E6C"/>
                </a:solidFill>
                <a:effectLst/>
                <a:uLnTx/>
                <a:uFillTx/>
                <a:latin typeface="Calibri"/>
                <a:ea typeface="+mn-ea"/>
                <a:cs typeface="+mn-cs"/>
              </a:rPr>
              <a:t>'Digital technologies to prevent falls in people living with dementia or MCI', Age and Ageing</a:t>
            </a:r>
            <a:r>
              <a:rPr kumimoji="0" lang="en-US" sz="1400" b="0" i="0" u="none" strike="noStrike" kern="1200" cap="none" spc="0" normalizeH="0" baseline="0" noProof="0">
                <a:ln>
                  <a:noFill/>
                </a:ln>
                <a:solidFill>
                  <a:srgbClr val="545E6C"/>
                </a:solidFill>
                <a:effectLst/>
                <a:uLnTx/>
                <a:uFillTx/>
                <a:latin typeface="Calibri"/>
                <a:ea typeface="+mn-ea"/>
                <a:cs typeface="+mn-cs"/>
              </a:rPr>
              <a:t>, 53(1).</a:t>
            </a:r>
            <a:endParaRPr kumimoji="0" lang="en-US" sz="14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400" b="0" i="0" u="none" strike="noStrike" kern="1200" cap="none" spc="0" normalizeH="0" baseline="0" noProof="0">
                <a:ln>
                  <a:noFill/>
                </a:ln>
                <a:solidFill>
                  <a:srgbClr val="545E6C"/>
                </a:solidFill>
                <a:effectLst/>
                <a:uLnTx/>
                <a:uFillTx/>
                <a:latin typeface="Calibri"/>
                <a:ea typeface="+mn-ea"/>
                <a:cs typeface="+mn-cs"/>
              </a:rPr>
              <a:t>Equality and Human Rights Commission (2026</a:t>
            </a:r>
            <a:r>
              <a:rPr kumimoji="0" lang="en-US" sz="1400" b="0" i="1" u="none" strike="noStrike" kern="1200" cap="none" spc="0" normalizeH="0" baseline="0" noProof="0">
                <a:ln>
                  <a:noFill/>
                </a:ln>
                <a:solidFill>
                  <a:srgbClr val="545E6C"/>
                </a:solidFill>
                <a:effectLst/>
                <a:uLnTx/>
                <a:uFillTx/>
                <a:latin typeface="Calibri"/>
                <a:ea typeface="+mn-ea"/>
                <a:cs typeface="+mn-cs"/>
              </a:rPr>
              <a:t>) Age discrimination and the Equality Act 2010</a:t>
            </a:r>
            <a:r>
              <a:rPr kumimoji="0" lang="en-US" sz="1400" b="0" i="0" u="none" strike="noStrike" kern="1200" cap="none" spc="0" normalizeH="0" baseline="0" noProof="0">
                <a:ln>
                  <a:noFill/>
                </a:ln>
                <a:solidFill>
                  <a:srgbClr val="545E6C"/>
                </a:solidFill>
                <a:effectLst/>
                <a:uLnTx/>
                <a:uFillTx/>
                <a:latin typeface="Calibri"/>
                <a:ea typeface="+mn-ea"/>
                <a:cs typeface="+mn-cs"/>
              </a:rPr>
              <a:t>. Manchester: EHRC.</a:t>
            </a:r>
            <a:endParaRPr kumimoji="0" lang="en-US" sz="14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400" b="0" i="0" u="none" strike="noStrike" kern="1200" cap="none" spc="0" normalizeH="0" baseline="0" noProof="0">
                <a:ln>
                  <a:noFill/>
                </a:ln>
                <a:solidFill>
                  <a:srgbClr val="545E6C"/>
                </a:solidFill>
                <a:effectLst/>
                <a:uLnTx/>
                <a:uFillTx/>
                <a:latin typeface="Calibri"/>
                <a:ea typeface="+mn-ea"/>
                <a:cs typeface="+mn-cs"/>
              </a:rPr>
              <a:t>Gardiner, C. et al. (2020) </a:t>
            </a:r>
            <a:r>
              <a:rPr kumimoji="0" lang="en-US" sz="1400" b="0" i="1" u="none" strike="noStrike" kern="1200" cap="none" spc="0" normalizeH="0" baseline="0" noProof="0">
                <a:ln>
                  <a:noFill/>
                </a:ln>
                <a:solidFill>
                  <a:srgbClr val="545E6C"/>
                </a:solidFill>
                <a:effectLst/>
                <a:uLnTx/>
                <a:uFillTx/>
                <a:latin typeface="Calibri"/>
                <a:ea typeface="+mn-ea"/>
                <a:cs typeface="+mn-cs"/>
              </a:rPr>
              <a:t>'Prevalence of loneliness amongst older people in care homes: a systematic review'</a:t>
            </a:r>
            <a:r>
              <a:rPr kumimoji="0" lang="en-US" sz="1400" b="0" i="0" u="none" strike="noStrike" kern="1200" cap="none" spc="0" normalizeH="0" baseline="0" noProof="0">
                <a:ln>
                  <a:noFill/>
                </a:ln>
                <a:solidFill>
                  <a:srgbClr val="545E6C"/>
                </a:solidFill>
                <a:effectLst/>
                <a:uLnTx/>
                <a:uFillTx/>
                <a:latin typeface="Calibri"/>
                <a:ea typeface="+mn-ea"/>
                <a:cs typeface="+mn-cs"/>
              </a:rPr>
              <a:t>, Ageing &amp; Society, 40(8), pp.1–20 </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lang="en-GB" sz="1400"/>
              <a:t>GOV.UK (2024) </a:t>
            </a:r>
            <a:r>
              <a:rPr lang="en-GB" sz="1400" i="1"/>
              <a:t>4D technology to prevent falls to be rolled out in social care settings</a:t>
            </a:r>
            <a:r>
              <a:rPr lang="en-GB" sz="1400"/>
              <a:t>. London: DHSC.</a:t>
            </a:r>
          </a:p>
          <a:p>
            <a:pPr marL="285750" indent="-285750">
              <a:spcAft>
                <a:spcPts val="200"/>
              </a:spcAft>
              <a:buFont typeface="Arial" panose="020B0604020202020204" pitchFamily="34" charset="0"/>
              <a:buChar char="•"/>
              <a:defRPr sz="869">
                <a:solidFill>
                  <a:srgbClr val="545E6C"/>
                </a:solidFill>
              </a:defRPr>
            </a:pPr>
            <a:r>
              <a:rPr lang="en-GB" sz="1400"/>
              <a:t>Greenfield, E.A. et al. (2015) </a:t>
            </a:r>
            <a:r>
              <a:rPr lang="en-GB" sz="1400" i="1"/>
              <a:t>'Age-friendly community initiatives', The Gerontologist</a:t>
            </a:r>
            <a:r>
              <a:rPr lang="en-GB" sz="1400"/>
              <a:t>, 55(2), pp.191–198.</a:t>
            </a:r>
          </a:p>
          <a:p>
            <a:pPr marL="285750" indent="-285750">
              <a:spcAft>
                <a:spcPts val="200"/>
              </a:spcAft>
              <a:buFont typeface="Arial" panose="020B0604020202020204" pitchFamily="34" charset="0"/>
              <a:buChar char="•"/>
              <a:defRPr sz="869">
                <a:solidFill>
                  <a:srgbClr val="545E6C"/>
                </a:solidFill>
              </a:defRPr>
            </a:pPr>
            <a:r>
              <a:rPr lang="en-GB" sz="1400"/>
              <a:t>Hall, A. et al. (2017) 'Implementing monitoring technologies in care homes', BMC Geriatrics, 17, 190.</a:t>
            </a:r>
          </a:p>
          <a:p>
            <a:pPr marL="285750" indent="-285750">
              <a:spcAft>
                <a:spcPts val="200"/>
              </a:spcAft>
              <a:buFont typeface="Arial" panose="020B0604020202020204" pitchFamily="34" charset="0"/>
              <a:buChar char="•"/>
              <a:defRPr sz="869">
                <a:solidFill>
                  <a:srgbClr val="545E6C"/>
                </a:solidFill>
              </a:defRPr>
            </a:pPr>
            <a:r>
              <a:rPr lang="en-GB" sz="1400"/>
              <a:t>Hanratty, B. et al. (2018) 'Loneliness as a risk factor for care home admission', BMC Geriatrics, 18, 100.</a:t>
            </a:r>
          </a:p>
          <a:p>
            <a:pPr marL="285750" indent="-285750">
              <a:spcAft>
                <a:spcPts val="200"/>
              </a:spcAft>
              <a:buFont typeface="Arial" panose="020B0604020202020204" pitchFamily="34" charset="0"/>
              <a:buChar char="•"/>
              <a:defRPr sz="869">
                <a:solidFill>
                  <a:srgbClr val="545E6C"/>
                </a:solidFill>
              </a:defRPr>
            </a:pPr>
            <a:r>
              <a:rPr lang="en-GB" sz="1400"/>
              <a:t>Havighurst, R.J. (1961) 'Successful aging', The Gerontologist, 1(1), pp.8–13.</a:t>
            </a:r>
          </a:p>
          <a:p>
            <a:pPr marL="285750" indent="-285750">
              <a:spcAft>
                <a:spcPts val="200"/>
              </a:spcAft>
              <a:buFont typeface="Arial" panose="020B0604020202020204" pitchFamily="34" charset="0"/>
              <a:buChar char="•"/>
              <a:defRPr sz="869">
                <a:solidFill>
                  <a:srgbClr val="545E6C"/>
                </a:solidFill>
              </a:defRPr>
            </a:pPr>
            <a:r>
              <a:rPr sz="1400"/>
              <a:t>HM Government (1998) </a:t>
            </a:r>
            <a:r>
              <a:rPr sz="1400" i="1"/>
              <a:t>Human Rights Act 1998</a:t>
            </a:r>
            <a:r>
              <a:rPr sz="1400"/>
              <a:t>. London: The Stationery Office.</a:t>
            </a:r>
            <a:endParaRPr lang="en-US"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HM Government (2010) </a:t>
            </a:r>
            <a:r>
              <a:rPr sz="1400" i="1"/>
              <a:t>Equality Act 2010</a:t>
            </a:r>
            <a:r>
              <a:rPr sz="1400"/>
              <a:t>. London: The Stationery Office.</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HM Government (2014) </a:t>
            </a:r>
            <a:r>
              <a:rPr sz="1400" i="1"/>
              <a:t>Care Act 2014</a:t>
            </a:r>
            <a:r>
              <a:rPr sz="1400"/>
              <a:t>. London: The Stationery Office.</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House of Commons Library (2024) </a:t>
            </a:r>
            <a:r>
              <a:rPr sz="1400" i="1"/>
              <a:t>The UK's changing population</a:t>
            </a:r>
            <a:r>
              <a:rPr sz="1400"/>
              <a:t>. London: UK Parliament.</a:t>
            </a:r>
            <a:endParaRPr lang="en-GB" sz="1400"/>
          </a:p>
          <a:p>
            <a:pPr marL="285750" indent="-285750">
              <a:spcAft>
                <a:spcPts val="200"/>
              </a:spcAft>
              <a:buFont typeface="Arial" panose="020B0604020202020204" pitchFamily="34" charset="0"/>
              <a:buChar char="•"/>
              <a:defRPr sz="869">
                <a:solidFill>
                  <a:srgbClr val="545E6C"/>
                </a:solidFill>
              </a:defRPr>
            </a:pPr>
            <a:r>
              <a:rPr lang="en-US" sz="1400" err="1">
                <a:ea typeface="Calibri"/>
                <a:cs typeface="Calibri"/>
              </a:rPr>
              <a:t>Hubsociology</a:t>
            </a:r>
            <a:r>
              <a:rPr lang="en-US" sz="1400">
                <a:ea typeface="Calibri"/>
                <a:cs typeface="Calibri"/>
              </a:rPr>
              <a:t> (2025</a:t>
            </a:r>
            <a:r>
              <a:rPr lang="en-US" sz="1400" i="1">
                <a:ea typeface="Calibri"/>
                <a:cs typeface="Calibri"/>
              </a:rPr>
              <a:t>). Welcome To Zscaler Directory Authentication</a:t>
            </a:r>
            <a:r>
              <a:rPr lang="en-US" sz="1400">
                <a:ea typeface="Calibri"/>
                <a:cs typeface="Calibri"/>
              </a:rPr>
              <a:t>. (online) Hubsociology.com. Available at: https://hubsociology.com/continuity-theory-on-ageing-with-top-15-important (Accessed 13</a:t>
            </a:r>
            <a:r>
              <a:rPr lang="en-US" sz="1400" baseline="30000">
                <a:ea typeface="Calibri"/>
                <a:cs typeface="Calibri"/>
              </a:rPr>
              <a:t>th</a:t>
            </a:r>
            <a:r>
              <a:rPr lang="en-US" sz="1400">
                <a:ea typeface="Calibri"/>
                <a:cs typeface="Calibri"/>
              </a:rPr>
              <a:t> June 2026).</a:t>
            </a:r>
          </a:p>
          <a:p>
            <a:pPr marL="285750" indent="-285750">
              <a:spcAft>
                <a:spcPts val="200"/>
              </a:spcAft>
              <a:buFont typeface="Arial" panose="020B0604020202020204" pitchFamily="34" charset="0"/>
              <a:buChar char="•"/>
              <a:defRPr sz="869">
                <a:solidFill>
                  <a:srgbClr val="545E6C"/>
                </a:solidFill>
              </a:defRPr>
            </a:pPr>
            <a:r>
              <a:rPr lang="en-US" sz="1400">
                <a:ea typeface="Calibri"/>
                <a:cs typeface="Calibri"/>
              </a:rPr>
              <a:t>Julie (2026). Comedian Jason Manford surprises care home and hosts ‘gig’ for residents. (online) Blogspot.com. Available at: https://amphioncare.blogspot.com/2017/09/comedian-jason-manford-surprises-care.html (Accessed 30</a:t>
            </a:r>
            <a:r>
              <a:rPr lang="en-US" sz="1400" baseline="30000">
                <a:ea typeface="Calibri"/>
                <a:cs typeface="Calibri"/>
              </a:rPr>
              <a:t>th</a:t>
            </a:r>
            <a:r>
              <a:rPr lang="en-US" sz="1400">
                <a:ea typeface="Calibri"/>
                <a:cs typeface="Calibri"/>
              </a:rPr>
              <a:t>  June 2026).</a:t>
            </a:r>
            <a:endParaRPr sz="1400">
              <a:ea typeface="Calibri"/>
              <a:cs typeface="Calibri"/>
            </a:endParaRPr>
          </a:p>
          <a:p>
            <a:pPr marL="285750" indent="-285750">
              <a:spcAft>
                <a:spcPts val="200"/>
              </a:spcAft>
              <a:buFont typeface="Arial" panose="020B0604020202020204" pitchFamily="34" charset="0"/>
              <a:buChar char="•"/>
              <a:defRPr sz="869">
                <a:solidFill>
                  <a:srgbClr val="545E6C"/>
                </a:solidFill>
              </a:defRPr>
            </a:pPr>
            <a:r>
              <a:rPr sz="1400"/>
              <a:t>MOPACT (2016</a:t>
            </a:r>
            <a:r>
              <a:rPr sz="1400" i="1"/>
              <a:t>) Innovation: Eden Alternative</a:t>
            </a:r>
            <a:r>
              <a:rPr sz="1400"/>
              <a:t>. Sheffield: University of Sheffield.</a:t>
            </a:r>
            <a:endParaRPr sz="1400">
              <a:ea typeface="Calibri"/>
              <a:cs typeface="Calibri"/>
            </a:endParaRPr>
          </a:p>
        </p:txBody>
      </p:sp>
    </p:spTree>
    <p:extLst>
      <p:ext uri="{BB962C8B-B14F-4D97-AF65-F5344CB8AC3E}">
        <p14:creationId xmlns:p14="http://schemas.microsoft.com/office/powerpoint/2010/main" val="221979057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7FB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201168"/>
          </a:xfrm>
          <a:prstGeom prst="rect">
            <a:avLst/>
          </a:prstGeom>
          <a:solidFill>
            <a:srgbClr val="0097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1750040" y="0"/>
            <a:ext cx="438912" cy="6858000"/>
          </a:xfrm>
          <a:prstGeom prst="rect">
            <a:avLst/>
          </a:prstGeom>
          <a:solidFill>
            <a:srgbClr val="E8F4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384048"/>
            <a:ext cx="1983300" cy="492443"/>
          </a:xfrm>
          <a:prstGeom prst="rect">
            <a:avLst/>
          </a:prstGeom>
          <a:noFill/>
        </p:spPr>
        <p:txBody>
          <a:bodyPr wrap="none">
            <a:spAutoFit/>
          </a:bodyPr>
          <a:lstStyle/>
          <a:p>
            <a:r>
              <a:rPr sz="2600" b="1">
                <a:solidFill>
                  <a:srgbClr val="142E52"/>
                </a:solidFill>
                <a:latin typeface="Aptos"/>
              </a:rPr>
              <a:t>References</a:t>
            </a:r>
          </a:p>
        </p:txBody>
      </p:sp>
      <p:sp>
        <p:nvSpPr>
          <p:cNvPr id="6" name="Oval 5"/>
          <p:cNvSpPr/>
          <p:nvPr/>
        </p:nvSpPr>
        <p:spPr>
          <a:xfrm>
            <a:off x="11365992" y="384048"/>
            <a:ext cx="384048" cy="384048"/>
          </a:xfrm>
          <a:prstGeom prst="ellipse">
            <a:avLst/>
          </a:prstGeom>
          <a:solidFill>
            <a:srgbClr val="142E5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200" b="1">
                <a:solidFill>
                  <a:srgbClr val="FFFFFF"/>
                </a:solidFill>
              </a:rPr>
              <a:t>2</a:t>
            </a:r>
            <a:r>
              <a:rPr lang="en-GB" sz="1200" b="1">
                <a:solidFill>
                  <a:srgbClr val="FFFFFF"/>
                </a:solidFill>
              </a:rPr>
              <a:t>1</a:t>
            </a:r>
            <a:endParaRPr sz="1200" b="1">
              <a:solidFill>
                <a:srgbClr val="FFFFFF"/>
              </a:solidFill>
            </a:endParaRPr>
          </a:p>
        </p:txBody>
      </p:sp>
      <p:sp>
        <p:nvSpPr>
          <p:cNvPr id="9" name="TextBox 8">
            <a:extLst>
              <a:ext uri="{FF2B5EF4-FFF2-40B4-BE49-F238E27FC236}">
                <a16:creationId xmlns:a16="http://schemas.microsoft.com/office/drawing/2014/main" id="{180459ED-B820-1EFF-4707-139CB669E6C6}"/>
              </a:ext>
            </a:extLst>
          </p:cNvPr>
          <p:cNvSpPr txBox="1"/>
          <p:nvPr/>
        </p:nvSpPr>
        <p:spPr>
          <a:xfrm>
            <a:off x="118832" y="876491"/>
            <a:ext cx="11439184" cy="5591274"/>
          </a:xfrm>
          <a:prstGeom prst="rect">
            <a:avLst/>
          </a:prstGeom>
          <a:noFill/>
        </p:spPr>
        <p:txBody>
          <a:bodyPr wrap="square" rtlCol="0">
            <a:spAutoFit/>
          </a:bodyPr>
          <a:lstStyle/>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NHS England (2019) </a:t>
            </a:r>
            <a:r>
              <a:rPr kumimoji="0" lang="en-US" sz="1200" b="0" i="1" u="none" strike="noStrike" kern="1200" cap="none" spc="0" normalizeH="0" baseline="0" noProof="0">
                <a:ln>
                  <a:noFill/>
                </a:ln>
                <a:solidFill>
                  <a:srgbClr val="545E6C"/>
                </a:solidFill>
                <a:effectLst/>
                <a:uLnTx/>
                <a:uFillTx/>
                <a:latin typeface="Calibri"/>
                <a:ea typeface="+mn-ea"/>
                <a:cs typeface="+mn-cs"/>
              </a:rPr>
              <a:t>The NHS Long Term Plan</a:t>
            </a:r>
            <a:r>
              <a:rPr kumimoji="0" lang="en-US" sz="1200" b="0" i="0" u="none" strike="noStrike" kern="1200" cap="none" spc="0" normalizeH="0" baseline="0" noProof="0">
                <a:ln>
                  <a:noFill/>
                </a:ln>
                <a:solidFill>
                  <a:srgbClr val="545E6C"/>
                </a:solidFill>
                <a:effectLst/>
                <a:uLnTx/>
                <a:uFillTx/>
                <a:latin typeface="Calibri"/>
                <a:ea typeface="+mn-ea"/>
                <a:cs typeface="+mn-cs"/>
              </a:rPr>
              <a:t>. London: NHS England.</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NHS England (2023) </a:t>
            </a:r>
            <a:r>
              <a:rPr kumimoji="0" lang="en-US" sz="1200" b="0" i="1" u="none" strike="noStrike" kern="1200" cap="none" spc="0" normalizeH="0" baseline="0" noProof="0">
                <a:ln>
                  <a:noFill/>
                </a:ln>
                <a:solidFill>
                  <a:srgbClr val="545E6C"/>
                </a:solidFill>
                <a:effectLst/>
                <a:uLnTx/>
                <a:uFillTx/>
                <a:latin typeface="Calibri"/>
                <a:ea typeface="+mn-ea"/>
                <a:cs typeface="+mn-cs"/>
              </a:rPr>
              <a:t>Enhanced Health in Care Homes Framework</a:t>
            </a:r>
            <a:r>
              <a:rPr kumimoji="0" lang="en-US" sz="1200" b="0" i="0" u="none" strike="noStrike" kern="1200" cap="none" spc="0" normalizeH="0" baseline="0" noProof="0">
                <a:ln>
                  <a:noFill/>
                </a:ln>
                <a:solidFill>
                  <a:srgbClr val="545E6C"/>
                </a:solidFill>
                <a:effectLst/>
                <a:uLnTx/>
                <a:uFillTx/>
                <a:latin typeface="Calibri"/>
                <a:ea typeface="+mn-ea"/>
                <a:cs typeface="+mn-cs"/>
              </a:rPr>
              <a:t>. London: NHS England.</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NICE (2015, updated 2020) </a:t>
            </a:r>
            <a:r>
              <a:rPr kumimoji="0" lang="en-US" sz="1200" b="0" i="1" u="none" strike="noStrike" kern="1200" cap="none" spc="0" normalizeH="0" baseline="0" noProof="0">
                <a:ln>
                  <a:noFill/>
                </a:ln>
                <a:solidFill>
                  <a:srgbClr val="545E6C"/>
                </a:solidFill>
                <a:effectLst/>
                <a:uLnTx/>
                <a:uFillTx/>
                <a:latin typeface="Calibri"/>
                <a:ea typeface="+mn-ea"/>
                <a:cs typeface="+mn-cs"/>
              </a:rPr>
              <a:t>Older people with social care needs and multiple long-term conditions</a:t>
            </a:r>
            <a:r>
              <a:rPr kumimoji="0" lang="en-US" sz="1200" b="0" i="0" u="none" strike="noStrike" kern="1200" cap="none" spc="0" normalizeH="0" baseline="0" noProof="0">
                <a:ln>
                  <a:noFill/>
                </a:ln>
                <a:solidFill>
                  <a:srgbClr val="545E6C"/>
                </a:solidFill>
                <a:effectLst/>
                <a:uLnTx/>
                <a:uFillTx/>
                <a:latin typeface="Calibri"/>
                <a:ea typeface="+mn-ea"/>
                <a:cs typeface="+mn-cs"/>
              </a:rPr>
              <a:t>: NG22. London: NICE.</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Office for National Statistics (2026) </a:t>
            </a:r>
            <a:r>
              <a:rPr kumimoji="0" lang="en-US" sz="1200" b="0" i="1" u="none" strike="noStrike" kern="1200" cap="none" spc="0" normalizeH="0" baseline="0" noProof="0">
                <a:ln>
                  <a:noFill/>
                </a:ln>
                <a:solidFill>
                  <a:srgbClr val="545E6C"/>
                </a:solidFill>
                <a:effectLst/>
                <a:uLnTx/>
                <a:uFillTx/>
                <a:latin typeface="Calibri"/>
                <a:ea typeface="+mn-ea"/>
                <a:cs typeface="+mn-cs"/>
              </a:rPr>
              <a:t>National population projections</a:t>
            </a:r>
            <a:r>
              <a:rPr kumimoji="0" lang="en-US" sz="1200" b="0" i="0" u="none" strike="noStrike" kern="1200" cap="none" spc="0" normalizeH="0" baseline="0" noProof="0">
                <a:ln>
                  <a:noFill/>
                </a:ln>
                <a:solidFill>
                  <a:srgbClr val="545E6C"/>
                </a:solidFill>
                <a:effectLst/>
                <a:uLnTx/>
                <a:uFillTx/>
                <a:latin typeface="Calibri"/>
                <a:ea typeface="+mn-ea"/>
                <a:cs typeface="+mn-cs"/>
              </a:rPr>
              <a:t>: 2024-based. Newport: ONS. </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Peek, S.T.M. et al. (2014) </a:t>
            </a:r>
            <a:r>
              <a:rPr kumimoji="0" lang="en-US" sz="1200" b="0" i="1" u="none" strike="noStrike" kern="1200" cap="none" spc="0" normalizeH="0" baseline="0" noProof="0">
                <a:ln>
                  <a:noFill/>
                </a:ln>
                <a:solidFill>
                  <a:srgbClr val="545E6C"/>
                </a:solidFill>
                <a:effectLst/>
                <a:uLnTx/>
                <a:uFillTx/>
                <a:latin typeface="Calibri"/>
                <a:ea typeface="+mn-ea"/>
                <a:cs typeface="+mn-cs"/>
              </a:rPr>
              <a:t>'Factors influencing acceptance of technology for ageing in place', International Journal of Medical Informatics</a:t>
            </a:r>
            <a:r>
              <a:rPr kumimoji="0" lang="en-US" sz="1200" b="0" i="0" u="none" strike="noStrike" kern="1200" cap="none" spc="0" normalizeH="0" baseline="0" noProof="0">
                <a:ln>
                  <a:noFill/>
                </a:ln>
                <a:solidFill>
                  <a:srgbClr val="545E6C"/>
                </a:solidFill>
                <a:effectLst/>
                <a:uLnTx/>
                <a:uFillTx/>
                <a:latin typeface="Calibri"/>
                <a:ea typeface="+mn-ea"/>
                <a:cs typeface="+mn-cs"/>
              </a:rPr>
              <a:t>, 83(4), pp.235–248.</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Calibri"/>
                <a:cs typeface="Calibri"/>
              </a:rPr>
              <a:t>Quince, L. (2023). What Do Residential Care Homes Provide? | Lidder Care. [online] Liddercare.com. Available at: https://liddercare.com/what-do-residential-care-homes-provide (Accessed 30</a:t>
            </a:r>
            <a:r>
              <a:rPr kumimoji="0" lang="en-US" sz="1200" b="0" i="0" u="none" strike="noStrike" kern="1200" cap="none" spc="0" normalizeH="0" baseline="30000" noProof="0">
                <a:ln>
                  <a:noFill/>
                </a:ln>
                <a:solidFill>
                  <a:srgbClr val="545E6C"/>
                </a:solidFill>
                <a:effectLst/>
                <a:uLnTx/>
                <a:uFillTx/>
                <a:latin typeface="Calibri"/>
                <a:ea typeface="Calibri"/>
                <a:cs typeface="Calibri"/>
              </a:rPr>
              <a:t>th</a:t>
            </a:r>
            <a:r>
              <a:rPr kumimoji="0" lang="en-US" sz="1200" b="0" i="0" u="none" strike="noStrike" kern="1200" cap="none" spc="0" normalizeH="0" baseline="0" noProof="0">
                <a:ln>
                  <a:noFill/>
                </a:ln>
                <a:solidFill>
                  <a:srgbClr val="545E6C"/>
                </a:solidFill>
                <a:effectLst/>
                <a:uLnTx/>
                <a:uFillTx/>
                <a:latin typeface="Calibri"/>
                <a:ea typeface="Calibri"/>
                <a:cs typeface="Calibri"/>
              </a:rPr>
              <a:t>  June 2026).</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Roberts, E. (2024) </a:t>
            </a:r>
            <a:r>
              <a:rPr kumimoji="0" lang="en-US" sz="1200" b="0" i="1" u="none" strike="noStrike" kern="1200" cap="none" spc="0" normalizeH="0" baseline="0" noProof="0">
                <a:ln>
                  <a:noFill/>
                </a:ln>
                <a:solidFill>
                  <a:srgbClr val="545E6C"/>
                </a:solidFill>
                <a:effectLst/>
                <a:uLnTx/>
                <a:uFillTx/>
                <a:latin typeface="Calibri"/>
                <a:ea typeface="+mn-ea"/>
                <a:cs typeface="+mn-cs"/>
              </a:rPr>
              <a:t>'Ethical tensions in dementia village models</a:t>
            </a:r>
            <a:r>
              <a:rPr kumimoji="0" lang="en-US" sz="1200" b="0" i="0" u="none" strike="noStrike" kern="1200" cap="none" spc="0" normalizeH="0" baseline="0" noProof="0">
                <a:ln>
                  <a:noFill/>
                </a:ln>
                <a:solidFill>
                  <a:srgbClr val="545E6C"/>
                </a:solidFill>
                <a:effectLst/>
                <a:uLnTx/>
                <a:uFillTx/>
                <a:latin typeface="Calibri"/>
                <a:ea typeface="+mn-ea"/>
                <a:cs typeface="+mn-cs"/>
              </a:rPr>
              <a:t>', AMA Journal of Ethics, 26(12), pp.990–997.</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Rowe, J.W. and Kahn, R.L. (1997) </a:t>
            </a:r>
            <a:r>
              <a:rPr kumimoji="0" lang="en-US" sz="1200" b="0" i="1" u="none" strike="noStrike" kern="1200" cap="none" spc="0" normalizeH="0" baseline="0" noProof="0">
                <a:ln>
                  <a:noFill/>
                </a:ln>
                <a:solidFill>
                  <a:srgbClr val="545E6C"/>
                </a:solidFill>
                <a:effectLst/>
                <a:uLnTx/>
                <a:uFillTx/>
                <a:latin typeface="Calibri"/>
                <a:ea typeface="+mn-ea"/>
                <a:cs typeface="+mn-cs"/>
              </a:rPr>
              <a:t>'Successful aging</a:t>
            </a:r>
            <a:r>
              <a:rPr kumimoji="0" lang="en-US" sz="1200" b="0" i="0" u="none" strike="noStrike" kern="1200" cap="none" spc="0" normalizeH="0" baseline="0" noProof="0">
                <a:ln>
                  <a:noFill/>
                </a:ln>
                <a:solidFill>
                  <a:srgbClr val="545E6C"/>
                </a:solidFill>
                <a:effectLst/>
                <a:uLnTx/>
                <a:uFillTx/>
                <a:latin typeface="Calibri"/>
                <a:ea typeface="+mn-ea"/>
                <a:cs typeface="+mn-cs"/>
              </a:rPr>
              <a:t>', The Gerontologist, 37(4), pp.433–440.</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SCIE (2025) </a:t>
            </a:r>
            <a:r>
              <a:rPr kumimoji="0" lang="en-US" sz="1200" b="0" i="1" u="none" strike="noStrike" kern="1200" cap="none" spc="0" normalizeH="0" baseline="0" noProof="0">
                <a:ln>
                  <a:noFill/>
                </a:ln>
                <a:solidFill>
                  <a:srgbClr val="545E6C"/>
                </a:solidFill>
                <a:effectLst/>
                <a:uLnTx/>
                <a:uFillTx/>
                <a:latin typeface="Calibri"/>
                <a:ea typeface="+mn-ea"/>
                <a:cs typeface="+mn-cs"/>
              </a:rPr>
              <a:t>Inequalities persist as demand for social care rises</a:t>
            </a:r>
            <a:r>
              <a:rPr kumimoji="0" lang="en-US" sz="1200" b="0" i="0" u="none" strike="noStrike" kern="1200" cap="none" spc="0" normalizeH="0" baseline="0" noProof="0">
                <a:ln>
                  <a:noFill/>
                </a:ln>
                <a:solidFill>
                  <a:srgbClr val="545E6C"/>
                </a:solidFill>
                <a:effectLst/>
                <a:uLnTx/>
                <a:uFillTx/>
                <a:latin typeface="Calibri"/>
                <a:ea typeface="+mn-ea"/>
                <a:cs typeface="+mn-cs"/>
              </a:rPr>
              <a:t>. London: Social Care Institute for Excellence.</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Skills for Care (2025</a:t>
            </a:r>
            <a:r>
              <a:rPr kumimoji="0" lang="en-US" sz="1200" b="0" i="1" u="none" strike="noStrike" kern="1200" cap="none" spc="0" normalizeH="0" baseline="0" noProof="0">
                <a:ln>
                  <a:noFill/>
                </a:ln>
                <a:solidFill>
                  <a:srgbClr val="545E6C"/>
                </a:solidFill>
                <a:effectLst/>
                <a:uLnTx/>
                <a:uFillTx/>
                <a:latin typeface="Calibri"/>
                <a:ea typeface="+mn-ea"/>
                <a:cs typeface="+mn-cs"/>
              </a:rPr>
              <a:t>) The state of the adult social care sector and workforce in England</a:t>
            </a:r>
            <a:r>
              <a:rPr kumimoji="0" lang="en-US" sz="1200" b="0" i="0" u="none" strike="noStrike" kern="1200" cap="none" spc="0" normalizeH="0" baseline="0" noProof="0">
                <a:ln>
                  <a:noFill/>
                </a:ln>
                <a:solidFill>
                  <a:srgbClr val="545E6C"/>
                </a:solidFill>
                <a:effectLst/>
                <a:uLnTx/>
                <a:uFillTx/>
                <a:latin typeface="Calibri"/>
                <a:ea typeface="+mn-ea"/>
                <a:cs typeface="+mn-cs"/>
              </a:rPr>
              <a:t>. Leeds: Skills for Care.</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Sixsmith, A. and Sixsmith, J. (2008) </a:t>
            </a:r>
            <a:r>
              <a:rPr kumimoji="0" lang="en-US" sz="1200" b="0" i="1" u="none" strike="noStrike" kern="1200" cap="none" spc="0" normalizeH="0" baseline="0" noProof="0">
                <a:ln>
                  <a:noFill/>
                </a:ln>
                <a:solidFill>
                  <a:srgbClr val="545E6C"/>
                </a:solidFill>
                <a:effectLst/>
                <a:uLnTx/>
                <a:uFillTx/>
                <a:latin typeface="Calibri"/>
                <a:ea typeface="+mn-ea"/>
                <a:cs typeface="+mn-cs"/>
              </a:rPr>
              <a:t>'Ageing in place in the United Kingdom</a:t>
            </a:r>
            <a:r>
              <a:rPr kumimoji="0" lang="en-US" sz="1200" b="0" i="0" u="none" strike="noStrike" kern="1200" cap="none" spc="0" normalizeH="0" baseline="0" noProof="0">
                <a:ln>
                  <a:noFill/>
                </a:ln>
                <a:solidFill>
                  <a:srgbClr val="545E6C"/>
                </a:solidFill>
                <a:effectLst/>
                <a:uLnTx/>
                <a:uFillTx/>
                <a:latin typeface="Calibri"/>
                <a:ea typeface="+mn-ea"/>
                <a:cs typeface="+mn-cs"/>
              </a:rPr>
              <a:t>', Ageing International, 32(3), pp.219–235.</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Calibri"/>
                <a:cs typeface="Calibri"/>
              </a:rPr>
              <a:t>Tallman, E. (2024). </a:t>
            </a:r>
            <a:r>
              <a:rPr kumimoji="0" lang="en-US" sz="1200" b="0" i="1" u="none" strike="noStrike" kern="1200" cap="none" spc="0" normalizeH="0" baseline="0" noProof="0">
                <a:ln>
                  <a:noFill/>
                </a:ln>
                <a:solidFill>
                  <a:srgbClr val="545E6C"/>
                </a:solidFill>
                <a:effectLst/>
                <a:uLnTx/>
                <a:uFillTx/>
                <a:latin typeface="Calibri"/>
                <a:ea typeface="Calibri"/>
                <a:cs typeface="Calibri"/>
              </a:rPr>
              <a:t>World’s First Dementia Village, </a:t>
            </a:r>
            <a:r>
              <a:rPr kumimoji="0" lang="en-US" sz="1200" b="0" i="1" u="none" strike="noStrike" kern="1200" cap="none" spc="0" normalizeH="0" baseline="0" noProof="0" err="1">
                <a:ln>
                  <a:noFill/>
                </a:ln>
                <a:solidFill>
                  <a:srgbClr val="545E6C"/>
                </a:solidFill>
                <a:effectLst/>
                <a:uLnTx/>
                <a:uFillTx/>
                <a:latin typeface="Calibri"/>
                <a:ea typeface="Calibri"/>
                <a:cs typeface="Calibri"/>
              </a:rPr>
              <a:t>Hogeweyk</a:t>
            </a:r>
            <a:r>
              <a:rPr kumimoji="0" lang="en-US" sz="1200" b="0" i="1" u="none" strike="noStrike" kern="1200" cap="none" spc="0" normalizeH="0" baseline="0" noProof="0">
                <a:ln>
                  <a:noFill/>
                </a:ln>
                <a:solidFill>
                  <a:srgbClr val="545E6C"/>
                </a:solidFill>
                <a:effectLst/>
                <a:uLnTx/>
                <a:uFillTx/>
                <a:latin typeface="Calibri"/>
                <a:ea typeface="Calibri"/>
                <a:cs typeface="Calibri"/>
              </a:rPr>
              <a:t>, Inspires Many - </a:t>
            </a:r>
            <a:r>
              <a:rPr kumimoji="0" lang="en-US" sz="1200" b="0" i="1" u="none" strike="noStrike" kern="1200" cap="none" spc="0" normalizeH="0" baseline="0" noProof="0" err="1">
                <a:ln>
                  <a:noFill/>
                </a:ln>
                <a:solidFill>
                  <a:srgbClr val="545E6C"/>
                </a:solidFill>
                <a:effectLst/>
                <a:uLnTx/>
                <a:uFillTx/>
                <a:latin typeface="Calibri"/>
                <a:ea typeface="Calibri"/>
                <a:cs typeface="Calibri"/>
              </a:rPr>
              <a:t>MedicalExpo</a:t>
            </a:r>
            <a:r>
              <a:rPr kumimoji="0" lang="en-US" sz="1200" b="0" i="1" u="none" strike="noStrike" kern="1200" cap="none" spc="0" normalizeH="0" baseline="0" noProof="0">
                <a:ln>
                  <a:noFill/>
                </a:ln>
                <a:solidFill>
                  <a:srgbClr val="545E6C"/>
                </a:solidFill>
                <a:effectLst/>
                <a:uLnTx/>
                <a:uFillTx/>
                <a:latin typeface="Calibri"/>
                <a:ea typeface="Calibri"/>
                <a:cs typeface="Calibri"/>
              </a:rPr>
              <a:t> e-Magazine</a:t>
            </a:r>
            <a:r>
              <a:rPr kumimoji="0" lang="en-US" sz="1200" b="0" i="0" u="none" strike="noStrike" kern="1200" cap="none" spc="0" normalizeH="0" baseline="0" noProof="0">
                <a:ln>
                  <a:noFill/>
                </a:ln>
                <a:solidFill>
                  <a:srgbClr val="545E6C"/>
                </a:solidFill>
                <a:effectLst/>
                <a:uLnTx/>
                <a:uFillTx/>
                <a:latin typeface="Calibri"/>
                <a:ea typeface="Calibri"/>
                <a:cs typeface="Calibri"/>
              </a:rPr>
              <a:t>. (online</a:t>
            </a:r>
            <a:r>
              <a:rPr lang="en-US" sz="1200">
                <a:solidFill>
                  <a:srgbClr val="545E6C"/>
                </a:solidFill>
                <a:latin typeface="Calibri"/>
                <a:ea typeface="Calibri"/>
                <a:cs typeface="Calibri"/>
              </a:rPr>
              <a:t>)</a:t>
            </a:r>
            <a:r>
              <a:rPr kumimoji="0" lang="en-US" sz="1200" b="0" i="0" u="none" strike="noStrike" kern="1200" cap="none" spc="0" normalizeH="0" baseline="0" noProof="0">
                <a:ln>
                  <a:noFill/>
                </a:ln>
                <a:solidFill>
                  <a:srgbClr val="545E6C"/>
                </a:solidFill>
                <a:effectLst/>
                <a:uLnTx/>
                <a:uFillTx/>
                <a:latin typeface="Calibri"/>
                <a:ea typeface="Calibri"/>
                <a:cs typeface="Calibri"/>
              </a:rPr>
              <a:t> </a:t>
            </a:r>
            <a:r>
              <a:rPr kumimoji="0" lang="en-US" sz="1200" b="0" i="0" u="none" strike="noStrike" kern="1200" cap="none" spc="0" normalizeH="0" baseline="0" noProof="0" err="1">
                <a:ln>
                  <a:noFill/>
                </a:ln>
                <a:solidFill>
                  <a:srgbClr val="545E6C"/>
                </a:solidFill>
                <a:effectLst/>
                <a:uLnTx/>
                <a:uFillTx/>
                <a:latin typeface="Calibri"/>
                <a:ea typeface="Calibri"/>
                <a:cs typeface="Calibri"/>
              </a:rPr>
              <a:t>MedicalExpo</a:t>
            </a:r>
            <a:r>
              <a:rPr kumimoji="0" lang="en-US" sz="1200" b="0" i="0" u="none" strike="noStrike" kern="1200" cap="none" spc="0" normalizeH="0" baseline="0" noProof="0">
                <a:ln>
                  <a:noFill/>
                </a:ln>
                <a:solidFill>
                  <a:srgbClr val="545E6C"/>
                </a:solidFill>
                <a:effectLst/>
                <a:uLnTx/>
                <a:uFillTx/>
                <a:latin typeface="Calibri"/>
                <a:ea typeface="Calibri"/>
                <a:cs typeface="Calibri"/>
              </a:rPr>
              <a:t> e-Magazine. Available at: </a:t>
            </a:r>
            <a:r>
              <a:rPr kumimoji="0" lang="en-US" sz="1200" b="0" i="0" u="none" strike="noStrike" kern="1200" cap="none" spc="0" normalizeH="0" baseline="0" noProof="0">
                <a:ln>
                  <a:noFill/>
                </a:ln>
                <a:solidFill>
                  <a:srgbClr val="545E6C"/>
                </a:solidFill>
                <a:effectLst/>
                <a:uLnTx/>
                <a:uFillTx/>
                <a:latin typeface="Calibri"/>
                <a:ea typeface="Calibri"/>
                <a:cs typeface="Calibri"/>
                <a:hlinkClick r:id="rId3"/>
              </a:rPr>
              <a:t>https://emag.medicalexpo.com/worlds-first-dementia-village-hogeweyk-inspires-many</a:t>
            </a:r>
            <a:r>
              <a:rPr lang="en-US" sz="1200">
                <a:solidFill>
                  <a:srgbClr val="545E6C"/>
                </a:solidFill>
                <a:latin typeface="Calibri"/>
                <a:ea typeface="Calibri"/>
                <a:cs typeface="Calibri"/>
              </a:rPr>
              <a:t> (Accessed 16</a:t>
            </a:r>
            <a:r>
              <a:rPr lang="en-US" sz="1200" baseline="30000">
                <a:solidFill>
                  <a:srgbClr val="545E6C"/>
                </a:solidFill>
                <a:latin typeface="Calibri"/>
                <a:ea typeface="Calibri"/>
                <a:cs typeface="Calibri"/>
              </a:rPr>
              <a:t>th</a:t>
            </a:r>
            <a:r>
              <a:rPr lang="en-US" sz="1200">
                <a:solidFill>
                  <a:srgbClr val="545E6C"/>
                </a:solidFill>
                <a:latin typeface="Calibri"/>
                <a:ea typeface="Calibri"/>
                <a:cs typeface="Calibri"/>
              </a:rPr>
              <a:t> June 2026). </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Calibri"/>
                <a:cs typeface="Calibri"/>
              </a:rPr>
              <a:t>The Eden Alternative (2025). Words To Live By! From Eden Alternative South Africa: ‘Let’s champion a culture that sees ageing not as a decline but an opportunity for continued growth and well-being.’ (online</a:t>
            </a:r>
            <a:r>
              <a:rPr lang="en-US" sz="1200">
                <a:solidFill>
                  <a:srgbClr val="545E6C"/>
                </a:solidFill>
                <a:latin typeface="Calibri"/>
                <a:ea typeface="Calibri"/>
                <a:cs typeface="Calibri"/>
              </a:rPr>
              <a:t>)</a:t>
            </a:r>
            <a:r>
              <a:rPr kumimoji="0" lang="en-US" sz="1200" b="0" i="0" u="none" strike="noStrike" kern="1200" cap="none" spc="0" normalizeH="0" baseline="0" noProof="0">
                <a:ln>
                  <a:noFill/>
                </a:ln>
                <a:solidFill>
                  <a:srgbClr val="545E6C"/>
                </a:solidFill>
                <a:effectLst/>
                <a:uLnTx/>
                <a:uFillTx/>
                <a:latin typeface="Calibri"/>
                <a:ea typeface="Calibri"/>
                <a:cs typeface="Calibri"/>
              </a:rPr>
              <a:t> LinkedIn. Available at: https://www.linkedin.com/posts/the-eden-alternative_theedenalternative-lifelonglearning-persondirectedcare-activity-7310663767262928896-Fnui (Accessed 30 June 2026).</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Calibri"/>
                <a:cs typeface="Calibri"/>
              </a:rPr>
              <a:t>The Eden Alternative® - Improving the Lives of Elders. (2021a</a:t>
            </a:r>
            <a:r>
              <a:rPr kumimoji="0" lang="en-US" sz="1200" b="0" i="1" u="none" strike="noStrike" kern="1200" cap="none" spc="0" normalizeH="0" baseline="0" noProof="0">
                <a:ln>
                  <a:noFill/>
                </a:ln>
                <a:solidFill>
                  <a:srgbClr val="545E6C"/>
                </a:solidFill>
                <a:effectLst/>
                <a:uLnTx/>
                <a:uFillTx/>
                <a:latin typeface="Calibri"/>
                <a:ea typeface="Calibri"/>
                <a:cs typeface="Calibri"/>
              </a:rPr>
              <a:t>). Home: Well-being is a human right. The Eden Alternative</a:t>
            </a:r>
            <a:r>
              <a:rPr kumimoji="0" lang="en-US" sz="1200" b="0" i="0" u="none" strike="noStrike" kern="1200" cap="none" spc="0" normalizeH="0" baseline="0" noProof="0">
                <a:ln>
                  <a:noFill/>
                </a:ln>
                <a:solidFill>
                  <a:srgbClr val="545E6C"/>
                </a:solidFill>
                <a:effectLst/>
                <a:uLnTx/>
                <a:uFillTx/>
                <a:latin typeface="Calibri"/>
                <a:ea typeface="Calibri"/>
                <a:cs typeface="Calibri"/>
              </a:rPr>
              <a:t>®. </a:t>
            </a:r>
            <a:r>
              <a:rPr lang="en-US" sz="1200">
                <a:solidFill>
                  <a:srgbClr val="545E6C"/>
                </a:solidFill>
                <a:latin typeface="Calibri"/>
                <a:ea typeface="Calibri"/>
                <a:cs typeface="Calibri"/>
              </a:rPr>
              <a:t>(</a:t>
            </a:r>
            <a:r>
              <a:rPr kumimoji="0" lang="en-US" sz="1200" b="0" i="0" u="none" strike="noStrike" kern="1200" cap="none" spc="0" normalizeH="0" baseline="0" noProof="0">
                <a:ln>
                  <a:noFill/>
                </a:ln>
                <a:solidFill>
                  <a:srgbClr val="545E6C"/>
                </a:solidFill>
                <a:effectLst/>
                <a:uLnTx/>
                <a:uFillTx/>
                <a:latin typeface="Calibri"/>
                <a:ea typeface="Calibri"/>
                <a:cs typeface="Calibri"/>
              </a:rPr>
              <a:t>online) Available at: </a:t>
            </a:r>
            <a:r>
              <a:rPr kumimoji="0" lang="en-US" sz="1200" b="0" i="0" u="none" strike="noStrike" kern="1200" cap="none" spc="0" normalizeH="0" baseline="0" noProof="0">
                <a:ln>
                  <a:noFill/>
                </a:ln>
                <a:solidFill>
                  <a:srgbClr val="545E6C"/>
                </a:solidFill>
                <a:effectLst/>
                <a:uLnTx/>
                <a:uFillTx/>
                <a:latin typeface="Calibri"/>
                <a:ea typeface="Calibri"/>
                <a:cs typeface="Calibri"/>
                <a:hlinkClick r:id="rId4"/>
              </a:rPr>
              <a:t>https://edenalt.org/</a:t>
            </a:r>
            <a:r>
              <a:rPr kumimoji="0" lang="en-US" sz="1200" b="0" i="0" u="none" strike="noStrike" kern="1200" cap="none" spc="0" normalizeH="0" baseline="0" noProof="0">
                <a:ln>
                  <a:noFill/>
                </a:ln>
                <a:solidFill>
                  <a:srgbClr val="545E6C"/>
                </a:solidFill>
                <a:effectLst/>
                <a:uLnTx/>
                <a:uFillTx/>
                <a:latin typeface="Calibri"/>
                <a:ea typeface="Calibri"/>
                <a:cs typeface="Calibri"/>
              </a:rPr>
              <a:t>.</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Calibri"/>
                <a:cs typeface="Calibri"/>
              </a:rPr>
              <a:t>The Eden Alternative® - Improving the Lives of Elders. (2021b). </a:t>
            </a:r>
            <a:r>
              <a:rPr kumimoji="0" lang="en-US" sz="1200" b="0" i="1" u="none" strike="noStrike" kern="1200" cap="none" spc="0" normalizeH="0" baseline="0" noProof="0">
                <a:ln>
                  <a:noFill/>
                </a:ln>
                <a:solidFill>
                  <a:srgbClr val="545E6C"/>
                </a:solidFill>
                <a:effectLst/>
                <a:uLnTx/>
                <a:uFillTx/>
                <a:latin typeface="Calibri"/>
                <a:ea typeface="Calibri"/>
                <a:cs typeface="Calibri"/>
              </a:rPr>
              <a:t>Our Framework - The Eden Alternative®. </a:t>
            </a:r>
            <a:r>
              <a:rPr kumimoji="0" lang="en-US" sz="1200" b="0" i="0" u="none" strike="noStrike" kern="1200" cap="none" spc="0" normalizeH="0" baseline="0" noProof="0">
                <a:ln>
                  <a:noFill/>
                </a:ln>
                <a:solidFill>
                  <a:srgbClr val="545E6C"/>
                </a:solidFill>
                <a:effectLst/>
                <a:uLnTx/>
                <a:uFillTx/>
                <a:latin typeface="Calibri"/>
                <a:ea typeface="Calibri"/>
                <a:cs typeface="Calibri"/>
              </a:rPr>
              <a:t>(online</a:t>
            </a:r>
            <a:r>
              <a:rPr lang="en-US" sz="1200">
                <a:solidFill>
                  <a:srgbClr val="545E6C"/>
                </a:solidFill>
                <a:latin typeface="Calibri"/>
                <a:ea typeface="Calibri"/>
                <a:cs typeface="Calibri"/>
              </a:rPr>
              <a:t>)</a:t>
            </a:r>
            <a:r>
              <a:rPr kumimoji="0" lang="en-US" sz="1200" b="0" i="0" u="none" strike="noStrike" kern="1200" cap="none" spc="0" normalizeH="0" baseline="0" noProof="0">
                <a:ln>
                  <a:noFill/>
                </a:ln>
                <a:solidFill>
                  <a:srgbClr val="545E6C"/>
                </a:solidFill>
                <a:effectLst/>
                <a:uLnTx/>
                <a:uFillTx/>
                <a:latin typeface="Calibri"/>
                <a:ea typeface="Calibri"/>
                <a:cs typeface="Calibri"/>
              </a:rPr>
              <a:t> Available at: </a:t>
            </a:r>
            <a:r>
              <a:rPr kumimoji="0" lang="en-US" sz="1200" b="0" i="0" u="none" strike="noStrike" kern="1200" cap="none" spc="0" normalizeH="0" baseline="0" noProof="0">
                <a:ln>
                  <a:noFill/>
                </a:ln>
                <a:solidFill>
                  <a:srgbClr val="545E6C"/>
                </a:solidFill>
                <a:effectLst/>
                <a:uLnTx/>
                <a:uFillTx/>
                <a:latin typeface="Calibri"/>
                <a:ea typeface="Calibri"/>
                <a:cs typeface="Calibri"/>
                <a:hlinkClick r:id="rId5"/>
              </a:rPr>
              <a:t>https://edenalt.org/our-framework/</a:t>
            </a:r>
            <a:r>
              <a:rPr kumimoji="0" lang="en-US" sz="1200" b="0" i="0" u="none" strike="noStrike" kern="1200" cap="none" spc="0" normalizeH="0" baseline="0" noProof="0">
                <a:ln>
                  <a:noFill/>
                </a:ln>
                <a:solidFill>
                  <a:srgbClr val="545E6C"/>
                </a:solidFill>
                <a:effectLst/>
                <a:uLnTx/>
                <a:uFillTx/>
                <a:latin typeface="Calibri"/>
                <a:ea typeface="Calibri"/>
                <a:cs typeface="Calibri"/>
              </a:rPr>
              <a:t>. (Accessed 20</a:t>
            </a:r>
            <a:r>
              <a:rPr kumimoji="0" lang="en-US" sz="1200" b="0" i="0" u="none" strike="noStrike" kern="1200" cap="none" spc="0" normalizeH="0" baseline="30000" noProof="0">
                <a:ln>
                  <a:noFill/>
                </a:ln>
                <a:solidFill>
                  <a:srgbClr val="545E6C"/>
                </a:solidFill>
                <a:effectLst/>
                <a:uLnTx/>
                <a:uFillTx/>
                <a:latin typeface="Calibri"/>
                <a:ea typeface="Calibri"/>
                <a:cs typeface="Calibri"/>
              </a:rPr>
              <a:t>th</a:t>
            </a:r>
            <a:r>
              <a:rPr kumimoji="0" lang="en-US" sz="1200" b="0" i="0" u="none" strike="noStrike" kern="1200" cap="none" spc="0" normalizeH="0" baseline="0" noProof="0">
                <a:ln>
                  <a:noFill/>
                </a:ln>
                <a:solidFill>
                  <a:srgbClr val="545E6C"/>
                </a:solidFill>
                <a:effectLst/>
                <a:uLnTx/>
                <a:uFillTx/>
                <a:latin typeface="Calibri"/>
                <a:ea typeface="Calibri"/>
                <a:cs typeface="Calibri"/>
              </a:rPr>
              <a:t> June 2026)</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Calibri"/>
                <a:cs typeface="Calibri"/>
              </a:rPr>
              <a:t>The Eden Alternative® - Improving the Lives of Elders. (2025). </a:t>
            </a:r>
            <a:r>
              <a:rPr kumimoji="0" lang="en-US" sz="1200" b="0" i="1" u="none" strike="noStrike" kern="1200" cap="none" spc="0" normalizeH="0" baseline="0" noProof="0">
                <a:ln>
                  <a:noFill/>
                </a:ln>
                <a:solidFill>
                  <a:srgbClr val="545E6C"/>
                </a:solidFill>
                <a:effectLst/>
                <a:uLnTx/>
                <a:uFillTx/>
                <a:latin typeface="Calibri"/>
                <a:ea typeface="Calibri"/>
                <a:cs typeface="Calibri"/>
              </a:rPr>
              <a:t>Who We Are - The Eden Alternative®. </a:t>
            </a:r>
            <a:r>
              <a:rPr kumimoji="0" lang="en-US" sz="1200" b="0" i="0" u="none" strike="noStrike" kern="1200" cap="none" spc="0" normalizeH="0" baseline="0" noProof="0">
                <a:ln>
                  <a:noFill/>
                </a:ln>
                <a:solidFill>
                  <a:srgbClr val="545E6C"/>
                </a:solidFill>
                <a:effectLst/>
                <a:uLnTx/>
                <a:uFillTx/>
                <a:latin typeface="Calibri"/>
                <a:ea typeface="Calibri"/>
                <a:cs typeface="Calibri"/>
              </a:rPr>
              <a:t>[online] Available at: https://edenalt.org/who-we-are/?utm (Accessed 10</a:t>
            </a:r>
            <a:r>
              <a:rPr kumimoji="0" lang="en-US" sz="1200" b="0" i="0" u="none" strike="noStrike" kern="1200" cap="none" spc="0" normalizeH="0" baseline="30000" noProof="0">
                <a:ln>
                  <a:noFill/>
                </a:ln>
                <a:solidFill>
                  <a:srgbClr val="545E6C"/>
                </a:solidFill>
                <a:effectLst/>
                <a:uLnTx/>
                <a:uFillTx/>
                <a:latin typeface="Calibri"/>
                <a:ea typeface="Calibri"/>
                <a:cs typeface="Calibri"/>
              </a:rPr>
              <a:t>th</a:t>
            </a:r>
            <a:r>
              <a:rPr kumimoji="0" lang="en-US" sz="1200" b="0" i="0" u="none" strike="noStrike" kern="1200" cap="none" spc="0" normalizeH="0" baseline="0" noProof="0">
                <a:ln>
                  <a:noFill/>
                </a:ln>
                <a:solidFill>
                  <a:srgbClr val="545E6C"/>
                </a:solidFill>
                <a:effectLst/>
                <a:uLnTx/>
                <a:uFillTx/>
                <a:latin typeface="Calibri"/>
                <a:ea typeface="Calibri"/>
                <a:cs typeface="Calibri"/>
              </a:rPr>
              <a:t>  June 2026).</a:t>
            </a: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Tierney, L. et al. (2022) </a:t>
            </a:r>
            <a:r>
              <a:rPr kumimoji="0" lang="en-US" sz="1200" b="0" i="1" u="none" strike="noStrike" kern="1200" cap="none" spc="0" normalizeH="0" baseline="0" noProof="0">
                <a:ln>
                  <a:noFill/>
                </a:ln>
                <a:solidFill>
                  <a:srgbClr val="545E6C"/>
                </a:solidFill>
                <a:effectLst/>
                <a:uLnTx/>
                <a:uFillTx/>
                <a:latin typeface="Calibri"/>
                <a:ea typeface="+mn-ea"/>
                <a:cs typeface="+mn-cs"/>
              </a:rPr>
              <a:t>'Community expectations of a village for people living with dementia</a:t>
            </a:r>
            <a:r>
              <a:rPr kumimoji="0" lang="en-US" sz="1200" b="0" i="0" u="none" strike="noStrike" kern="1200" cap="none" spc="0" normalizeH="0" baseline="0" noProof="0">
                <a:ln>
                  <a:noFill/>
                </a:ln>
                <a:solidFill>
                  <a:srgbClr val="545E6C"/>
                </a:solidFill>
                <a:effectLst/>
                <a:uLnTx/>
                <a:uFillTx/>
                <a:latin typeface="Calibri"/>
                <a:ea typeface="+mn-ea"/>
                <a:cs typeface="+mn-cs"/>
              </a:rPr>
              <a:t>', BMC Geriatrics, 22, 341.</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United Nations (2022) </a:t>
            </a:r>
            <a:r>
              <a:rPr kumimoji="0" lang="en-US" sz="1200" b="0" i="1" u="none" strike="noStrike" kern="1200" cap="none" spc="0" normalizeH="0" baseline="0" noProof="0">
                <a:ln>
                  <a:noFill/>
                </a:ln>
                <a:solidFill>
                  <a:srgbClr val="545E6C"/>
                </a:solidFill>
                <a:effectLst/>
                <a:uLnTx/>
                <a:uFillTx/>
                <a:latin typeface="Calibri"/>
                <a:ea typeface="+mn-ea"/>
                <a:cs typeface="+mn-cs"/>
              </a:rPr>
              <a:t>World Population Ageing 2022</a:t>
            </a:r>
            <a:r>
              <a:rPr kumimoji="0" lang="en-US" sz="1200" b="0" i="0" u="none" strike="noStrike" kern="1200" cap="none" spc="0" normalizeH="0" baseline="0" noProof="0">
                <a:ln>
                  <a:noFill/>
                </a:ln>
                <a:solidFill>
                  <a:srgbClr val="545E6C"/>
                </a:solidFill>
                <a:effectLst/>
                <a:uLnTx/>
                <a:uFillTx/>
                <a:latin typeface="Calibri"/>
                <a:ea typeface="+mn-ea"/>
                <a:cs typeface="+mn-cs"/>
              </a:rPr>
              <a:t>. New York: UN DESA.</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Wale, A. et al. (2025) </a:t>
            </a:r>
            <a:r>
              <a:rPr kumimoji="0" lang="en-US" sz="1200" b="0" i="1" u="none" strike="noStrike" kern="1200" cap="none" spc="0" normalizeH="0" baseline="0" noProof="0">
                <a:ln>
                  <a:noFill/>
                </a:ln>
                <a:solidFill>
                  <a:srgbClr val="545E6C"/>
                </a:solidFill>
                <a:effectLst/>
                <a:uLnTx/>
                <a:uFillTx/>
                <a:latin typeface="Calibri"/>
                <a:ea typeface="+mn-ea"/>
                <a:cs typeface="+mn-cs"/>
              </a:rPr>
              <a:t>'Effectiveness of interventions for digital exclusion in older adults</a:t>
            </a:r>
            <a:r>
              <a:rPr kumimoji="0" lang="en-US" sz="1200" b="0" i="0" u="none" strike="noStrike" kern="1200" cap="none" spc="0" normalizeH="0" baseline="0" noProof="0">
                <a:ln>
                  <a:noFill/>
                </a:ln>
                <a:solidFill>
                  <a:srgbClr val="545E6C"/>
                </a:solidFill>
                <a:effectLst/>
                <a:uLnTx/>
                <a:uFillTx/>
                <a:latin typeface="Calibri"/>
                <a:ea typeface="+mn-ea"/>
                <a:cs typeface="+mn-cs"/>
              </a:rPr>
              <a:t>', Journal of Medical Internet Research.</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WHO (2022</a:t>
            </a:r>
            <a:r>
              <a:rPr kumimoji="0" lang="en-US" sz="1200" b="0" i="1" u="none" strike="noStrike" kern="1200" cap="none" spc="0" normalizeH="0" baseline="0" noProof="0">
                <a:ln>
                  <a:noFill/>
                </a:ln>
                <a:solidFill>
                  <a:srgbClr val="545E6C"/>
                </a:solidFill>
                <a:effectLst/>
                <a:uLnTx/>
                <a:uFillTx/>
                <a:latin typeface="Calibri"/>
                <a:ea typeface="+mn-ea"/>
                <a:cs typeface="+mn-cs"/>
              </a:rPr>
              <a:t>) Ageing and health. Geneva</a:t>
            </a:r>
            <a:r>
              <a:rPr kumimoji="0" lang="en-US" sz="1200" b="0" i="0" u="none" strike="noStrike" kern="1200" cap="none" spc="0" normalizeH="0" baseline="0" noProof="0">
                <a:ln>
                  <a:noFill/>
                </a:ln>
                <a:solidFill>
                  <a:srgbClr val="545E6C"/>
                </a:solidFill>
                <a:effectLst/>
                <a:uLnTx/>
                <a:uFillTx/>
                <a:latin typeface="Calibri"/>
                <a:ea typeface="+mn-ea"/>
                <a:cs typeface="+mn-cs"/>
              </a:rPr>
              <a:t>: World Health Organization.</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a:p>
            <a:pPr marL="285750" marR="0" lvl="0" indent="-285750" algn="l" defTabSz="457200" rtl="0" eaLnBrk="1" fontAlgn="auto" latinLnBrk="0" hangingPunct="1">
              <a:lnSpc>
                <a:spcPct val="100000"/>
              </a:lnSpc>
              <a:spcBef>
                <a:spcPts val="0"/>
              </a:spcBef>
              <a:spcAft>
                <a:spcPts val="200"/>
              </a:spcAft>
              <a:buClrTx/>
              <a:buSzTx/>
              <a:buFont typeface="Arial" panose="020B0604020202020204" pitchFamily="34" charset="0"/>
              <a:buChar char="•"/>
              <a:tabLst/>
              <a:defRPr sz="869">
                <a:solidFill>
                  <a:srgbClr val="545E6C"/>
                </a:solidFill>
              </a:defRPr>
            </a:pPr>
            <a:r>
              <a:rPr kumimoji="0" lang="en-US" sz="1200" b="0" i="0" u="none" strike="noStrike" kern="1200" cap="none" spc="0" normalizeH="0" baseline="0" noProof="0">
                <a:ln>
                  <a:noFill/>
                </a:ln>
                <a:solidFill>
                  <a:srgbClr val="545E6C"/>
                </a:solidFill>
                <a:effectLst/>
                <a:uLnTx/>
                <a:uFillTx/>
                <a:latin typeface="Calibri"/>
                <a:ea typeface="+mn-ea"/>
                <a:cs typeface="+mn-cs"/>
              </a:rPr>
              <a:t>Wiles, J.L. et al. (2012) </a:t>
            </a:r>
            <a:r>
              <a:rPr kumimoji="0" lang="en-US" sz="1200" b="0" i="1" u="none" strike="noStrike" kern="1200" cap="none" spc="0" normalizeH="0" baseline="0" noProof="0">
                <a:ln>
                  <a:noFill/>
                </a:ln>
                <a:solidFill>
                  <a:srgbClr val="545E6C"/>
                </a:solidFill>
                <a:effectLst/>
                <a:uLnTx/>
                <a:uFillTx/>
                <a:latin typeface="Calibri"/>
                <a:ea typeface="+mn-ea"/>
                <a:cs typeface="+mn-cs"/>
              </a:rPr>
              <a:t>'The meaning of ageing in place to older people</a:t>
            </a:r>
            <a:r>
              <a:rPr kumimoji="0" lang="en-US" sz="1200" b="0" i="0" u="none" strike="noStrike" kern="1200" cap="none" spc="0" normalizeH="0" baseline="0" noProof="0">
                <a:ln>
                  <a:noFill/>
                </a:ln>
                <a:solidFill>
                  <a:srgbClr val="545E6C"/>
                </a:solidFill>
                <a:effectLst/>
                <a:uLnTx/>
                <a:uFillTx/>
                <a:latin typeface="Calibri"/>
                <a:ea typeface="+mn-ea"/>
                <a:cs typeface="+mn-cs"/>
              </a:rPr>
              <a:t>', The Gerontologist, 52(3), pp.357–366.</a:t>
            </a:r>
            <a:endParaRPr kumimoji="0" lang="en-US" sz="1200" b="0" i="0" u="none" strike="noStrike" kern="1200" cap="none" spc="0" normalizeH="0" baseline="0" noProof="0">
              <a:ln>
                <a:noFill/>
              </a:ln>
              <a:solidFill>
                <a:srgbClr val="545E6C"/>
              </a:solidFill>
              <a:effectLst/>
              <a:uLnTx/>
              <a:uFillTx/>
              <a:latin typeface="Calibri"/>
              <a:ea typeface="Calibri"/>
              <a:cs typeface="Calibri"/>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21</Slides>
  <Notes>21</Notes>
  <HiddenSlides>0</HiddenSlide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revision>1</cp:revision>
  <dcterms:created xsi:type="dcterms:W3CDTF">2013-01-27T09:14:16Z</dcterms:created>
  <dcterms:modified xsi:type="dcterms:W3CDTF">2026-07-02T21:44:41Z</dcterms:modified>
  <cp:category/>
</cp:coreProperties>
</file>