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5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5143500" cx="9144000"/>
  <p:notesSz cx="6858000" cy="9144000"/>
  <p:embeddedFontLst>
    <p:embeddedFont>
      <p:font typeface="Marcellus"/>
      <p:regular r:id="rId21"/>
    </p:embeddedFont>
    <p:embeddedFont>
      <p:font typeface="Bebas Neue"/>
      <p:regular r:id="rId22"/>
    </p:embeddedFont>
    <p:embeddedFont>
      <p:font typeface="Alata"/>
      <p:regular r:id="rId23"/>
    </p:embeddedFont>
    <p:embeddedFont>
      <p:font typeface="Inknut Antiqua"/>
      <p:regular r:id="rId24"/>
      <p:bold r:id="rId25"/>
    </p:embeddedFont>
    <p:embeddedFont>
      <p:font typeface="Aref Ruqaa"/>
      <p:regular r:id="rId26"/>
      <p:bold r:id="rId27"/>
    </p:embeddedFont>
    <p:embeddedFont>
      <p:font typeface="PT Sans"/>
      <p:regular r:id="rId28"/>
      <p:bold r:id="rId29"/>
      <p:italic r:id="rId30"/>
      <p:boldItalic r:id="rId31"/>
    </p:embeddedFont>
    <p:embeddedFont>
      <p:font typeface="Advent Pro"/>
      <p:regular r:id="rId32"/>
      <p:bold r:id="rId33"/>
      <p:italic r:id="rId34"/>
      <p:boldItalic r:id="rId3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font" Target="fonts/BebasNeue-regular.fntdata"/><Relationship Id="rId21" Type="http://schemas.openxmlformats.org/officeDocument/2006/relationships/font" Target="fonts/Marcellus-regular.fntdata"/><Relationship Id="rId24" Type="http://schemas.openxmlformats.org/officeDocument/2006/relationships/font" Target="fonts/InknutAntiqua-regular.fntdata"/><Relationship Id="rId23" Type="http://schemas.openxmlformats.org/officeDocument/2006/relationships/font" Target="fonts/Alata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ArefRuqaa-regular.fntdata"/><Relationship Id="rId25" Type="http://schemas.openxmlformats.org/officeDocument/2006/relationships/font" Target="fonts/InknutAntiqua-bold.fntdata"/><Relationship Id="rId28" Type="http://schemas.openxmlformats.org/officeDocument/2006/relationships/font" Target="fonts/PTSans-regular.fntdata"/><Relationship Id="rId27" Type="http://schemas.openxmlformats.org/officeDocument/2006/relationships/font" Target="fonts/ArefRuqaa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PTSans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PTSans-boldItalic.fntdata"/><Relationship Id="rId30" Type="http://schemas.openxmlformats.org/officeDocument/2006/relationships/font" Target="fonts/PTSans-italic.fntdata"/><Relationship Id="rId11" Type="http://schemas.openxmlformats.org/officeDocument/2006/relationships/slide" Target="slides/slide6.xml"/><Relationship Id="rId33" Type="http://schemas.openxmlformats.org/officeDocument/2006/relationships/font" Target="fonts/AdventPro-bold.fntdata"/><Relationship Id="rId10" Type="http://schemas.openxmlformats.org/officeDocument/2006/relationships/slide" Target="slides/slide5.xml"/><Relationship Id="rId32" Type="http://schemas.openxmlformats.org/officeDocument/2006/relationships/font" Target="fonts/AdventPro-regular.fntdata"/><Relationship Id="rId13" Type="http://schemas.openxmlformats.org/officeDocument/2006/relationships/slide" Target="slides/slide8.xml"/><Relationship Id="rId35" Type="http://schemas.openxmlformats.org/officeDocument/2006/relationships/font" Target="fonts/AdventPro-boldItalic.fntdata"/><Relationship Id="rId12" Type="http://schemas.openxmlformats.org/officeDocument/2006/relationships/slide" Target="slides/slide7.xml"/><Relationship Id="rId34" Type="http://schemas.openxmlformats.org/officeDocument/2006/relationships/font" Target="fonts/AdventPro-italic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9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Google Shape;740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1" name="Google Shape;741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5" name="Shape 7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" name="Google Shape;746;g2c7e8bac9ad_0_10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7" name="Google Shape;747;g2c7e8bac9ad_0_10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4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Google Shape;755;g2c7e8bac9ad_0_92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6" name="Google Shape;756;g2c7e8bac9ad_0_92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2" name="Shape 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Google Shape;763;g2c7e8bac9ad_0_21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4" name="Google Shape;764;g2c7e8bac9ad_0_21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3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g2d27650a1b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5" name="Google Shape;775;g2d27650a1b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5" name="Shape 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" name="Google Shape;786;g2da3da87162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7" name="Google Shape;787;g2da3da87162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2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3" name="Google Shape;793;g2da3da87162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4" name="Google Shape;794;g2da3da87162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2" name="Shape 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3" name="Google Shape;803;g2c7e8bac9ad_0_10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4" name="Google Shape;804;g2c7e8bac9ad_0_10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0" name="Shape 8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" name="Google Shape;811;g2db24c9a81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2" name="Google Shape;812;g2db24c9a81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1" name="Shape 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Google Shape;822;g2c06ee93d2a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3" name="Google Shape;823;g2c06ee93d2a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9" name="Shape 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" name="Google Shape;830;g2da3da87162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1" name="Google Shape;831;g2da3da87162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3" name="Shape 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Google Shape;844;g2db6c6edadc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5" name="Google Shape;845;g2db6c6edadc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0" name="Shape 8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1" name="Google Shape;851;g2c06ee93d2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2" name="Google Shape;852;g2c06ee93d2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6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2dbf5abfd19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2dbf5abfd19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2" name="Shape 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g2c7e8bac9ad_0_10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4" name="Google Shape;864;g2c7e8bac9ad_0_10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hyperlink" Target="https://bit.ly/3A1uf1Q" TargetMode="External"/><Relationship Id="rId4" Type="http://schemas.openxmlformats.org/officeDocument/2006/relationships/hyperlink" Target="http://bit.ly/2TyoMsr" TargetMode="External"/><Relationship Id="rId5" Type="http://schemas.openxmlformats.org/officeDocument/2006/relationships/hyperlink" Target="http://bit.ly/2TtBDfr" TargetMode="Externa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oogle Shape;10;p2"/>
          <p:cNvGrpSpPr/>
          <p:nvPr/>
        </p:nvGrpSpPr>
        <p:grpSpPr>
          <a:xfrm>
            <a:off x="-132158" y="-565089"/>
            <a:ext cx="9408438" cy="6273762"/>
            <a:chOff x="-132158" y="-565089"/>
            <a:chExt cx="9408438" cy="6273762"/>
          </a:xfrm>
        </p:grpSpPr>
        <p:sp>
          <p:nvSpPr>
            <p:cNvPr id="11" name="Google Shape;11;p2"/>
            <p:cNvSpPr/>
            <p:nvPr/>
          </p:nvSpPr>
          <p:spPr>
            <a:xfrm>
              <a:off x="-131018" y="-564709"/>
              <a:ext cx="9406901" cy="6273272"/>
            </a:xfrm>
            <a:custGeom>
              <a:rect b="b" l="l" r="r" t="t"/>
              <a:pathLst>
                <a:path extrusionOk="0" h="198192" w="297193">
                  <a:moveTo>
                    <a:pt x="115074" y="0"/>
                  </a:moveTo>
                  <a:cubicBezTo>
                    <a:pt x="110430" y="784"/>
                    <a:pt x="102851" y="17604"/>
                    <a:pt x="91792" y="17604"/>
                  </a:cubicBezTo>
                  <a:cubicBezTo>
                    <a:pt x="89922" y="17604"/>
                    <a:pt x="87952" y="17123"/>
                    <a:pt x="85880" y="16002"/>
                  </a:cubicBezTo>
                  <a:lnTo>
                    <a:pt x="85880" y="16002"/>
                  </a:lnTo>
                  <a:cubicBezTo>
                    <a:pt x="91035" y="22967"/>
                    <a:pt x="85940" y="36409"/>
                    <a:pt x="88476" y="38957"/>
                  </a:cubicBezTo>
                  <a:cubicBezTo>
                    <a:pt x="87902" y="38381"/>
                    <a:pt x="86772" y="38197"/>
                    <a:pt x="85286" y="38197"/>
                  </a:cubicBezTo>
                  <a:cubicBezTo>
                    <a:pt x="82645" y="38197"/>
                    <a:pt x="78878" y="38779"/>
                    <a:pt x="75112" y="38779"/>
                  </a:cubicBezTo>
                  <a:cubicBezTo>
                    <a:pt x="71619" y="38779"/>
                    <a:pt x="68126" y="38279"/>
                    <a:pt x="65532" y="36350"/>
                  </a:cubicBezTo>
                  <a:lnTo>
                    <a:pt x="65532" y="36350"/>
                  </a:lnTo>
                  <a:cubicBezTo>
                    <a:pt x="73450" y="50959"/>
                    <a:pt x="49506" y="60507"/>
                    <a:pt x="49506" y="65877"/>
                  </a:cubicBezTo>
                  <a:cubicBezTo>
                    <a:pt x="49506" y="60507"/>
                    <a:pt x="25551" y="50959"/>
                    <a:pt x="33469" y="36350"/>
                  </a:cubicBezTo>
                  <a:lnTo>
                    <a:pt x="33469" y="36350"/>
                  </a:lnTo>
                  <a:cubicBezTo>
                    <a:pt x="30875" y="38279"/>
                    <a:pt x="27384" y="38779"/>
                    <a:pt x="23892" y="38779"/>
                  </a:cubicBezTo>
                  <a:cubicBezTo>
                    <a:pt x="20128" y="38779"/>
                    <a:pt x="16362" y="38197"/>
                    <a:pt x="13720" y="38197"/>
                  </a:cubicBezTo>
                  <a:cubicBezTo>
                    <a:pt x="12233" y="38197"/>
                    <a:pt x="11101" y="38381"/>
                    <a:pt x="10525" y="38957"/>
                  </a:cubicBezTo>
                  <a:cubicBezTo>
                    <a:pt x="13073" y="36409"/>
                    <a:pt x="7954" y="22967"/>
                    <a:pt x="13133" y="16002"/>
                  </a:cubicBezTo>
                  <a:lnTo>
                    <a:pt x="13133" y="16002"/>
                  </a:lnTo>
                  <a:cubicBezTo>
                    <a:pt x="11049" y="17126"/>
                    <a:pt x="9072" y="17609"/>
                    <a:pt x="7197" y="17609"/>
                  </a:cubicBezTo>
                  <a:cubicBezTo>
                    <a:pt x="4606" y="17609"/>
                    <a:pt x="2211" y="16687"/>
                    <a:pt x="0" y="15264"/>
                  </a:cubicBezTo>
                  <a:lnTo>
                    <a:pt x="0" y="58257"/>
                  </a:lnTo>
                  <a:cubicBezTo>
                    <a:pt x="48" y="61591"/>
                    <a:pt x="14823" y="67496"/>
                    <a:pt x="9930" y="76545"/>
                  </a:cubicBezTo>
                  <a:cubicBezTo>
                    <a:pt x="11530" y="75356"/>
                    <a:pt x="13686" y="75047"/>
                    <a:pt x="15844" y="75047"/>
                  </a:cubicBezTo>
                  <a:cubicBezTo>
                    <a:pt x="18185" y="75047"/>
                    <a:pt x="20529" y="75410"/>
                    <a:pt x="22174" y="75410"/>
                  </a:cubicBezTo>
                  <a:cubicBezTo>
                    <a:pt x="23097" y="75410"/>
                    <a:pt x="23800" y="75296"/>
                    <a:pt x="24158" y="74938"/>
                  </a:cubicBezTo>
                  <a:lnTo>
                    <a:pt x="24158" y="74938"/>
                  </a:lnTo>
                  <a:cubicBezTo>
                    <a:pt x="22575" y="76522"/>
                    <a:pt x="25753" y="84856"/>
                    <a:pt x="22551" y="89166"/>
                  </a:cubicBezTo>
                  <a:cubicBezTo>
                    <a:pt x="23836" y="88470"/>
                    <a:pt x="25058" y="88171"/>
                    <a:pt x="26218" y="88171"/>
                  </a:cubicBezTo>
                  <a:cubicBezTo>
                    <a:pt x="33235" y="88171"/>
                    <a:pt x="37990" y="99096"/>
                    <a:pt x="40851" y="99096"/>
                  </a:cubicBezTo>
                  <a:cubicBezTo>
                    <a:pt x="37990" y="99096"/>
                    <a:pt x="33235" y="110020"/>
                    <a:pt x="26218" y="110020"/>
                  </a:cubicBezTo>
                  <a:cubicBezTo>
                    <a:pt x="25058" y="110020"/>
                    <a:pt x="23836" y="109721"/>
                    <a:pt x="22551" y="109025"/>
                  </a:cubicBezTo>
                  <a:lnTo>
                    <a:pt x="22551" y="109025"/>
                  </a:lnTo>
                  <a:cubicBezTo>
                    <a:pt x="25753" y="113335"/>
                    <a:pt x="22574" y="121670"/>
                    <a:pt x="24158" y="123253"/>
                  </a:cubicBezTo>
                  <a:cubicBezTo>
                    <a:pt x="23800" y="122895"/>
                    <a:pt x="23097" y="122781"/>
                    <a:pt x="22174" y="122781"/>
                  </a:cubicBezTo>
                  <a:cubicBezTo>
                    <a:pt x="20529" y="122781"/>
                    <a:pt x="18185" y="123145"/>
                    <a:pt x="15844" y="123145"/>
                  </a:cubicBezTo>
                  <a:cubicBezTo>
                    <a:pt x="13686" y="123145"/>
                    <a:pt x="11530" y="122835"/>
                    <a:pt x="9930" y="121646"/>
                  </a:cubicBezTo>
                  <a:lnTo>
                    <a:pt x="9930" y="121646"/>
                  </a:lnTo>
                  <a:cubicBezTo>
                    <a:pt x="14823" y="130695"/>
                    <a:pt x="36" y="136600"/>
                    <a:pt x="0" y="139934"/>
                  </a:cubicBezTo>
                  <a:lnTo>
                    <a:pt x="0" y="182927"/>
                  </a:lnTo>
                  <a:cubicBezTo>
                    <a:pt x="2218" y="181504"/>
                    <a:pt x="4620" y="180582"/>
                    <a:pt x="7211" y="180582"/>
                  </a:cubicBezTo>
                  <a:cubicBezTo>
                    <a:pt x="9085" y="180582"/>
                    <a:pt x="11059" y="181065"/>
                    <a:pt x="13133" y="182189"/>
                  </a:cubicBezTo>
                  <a:cubicBezTo>
                    <a:pt x="7954" y="175224"/>
                    <a:pt x="13073" y="161782"/>
                    <a:pt x="10525" y="159234"/>
                  </a:cubicBezTo>
                  <a:lnTo>
                    <a:pt x="10525" y="159234"/>
                  </a:lnTo>
                  <a:cubicBezTo>
                    <a:pt x="11101" y="159810"/>
                    <a:pt x="12233" y="159994"/>
                    <a:pt x="13720" y="159994"/>
                  </a:cubicBezTo>
                  <a:cubicBezTo>
                    <a:pt x="16362" y="159994"/>
                    <a:pt x="20128" y="159412"/>
                    <a:pt x="23892" y="159412"/>
                  </a:cubicBezTo>
                  <a:cubicBezTo>
                    <a:pt x="27384" y="159412"/>
                    <a:pt x="30875" y="159912"/>
                    <a:pt x="33469" y="161841"/>
                  </a:cubicBezTo>
                  <a:cubicBezTo>
                    <a:pt x="25551" y="147232"/>
                    <a:pt x="49506" y="137684"/>
                    <a:pt x="49506" y="132314"/>
                  </a:cubicBezTo>
                  <a:cubicBezTo>
                    <a:pt x="49506" y="137684"/>
                    <a:pt x="73450" y="147232"/>
                    <a:pt x="65532" y="161841"/>
                  </a:cubicBezTo>
                  <a:cubicBezTo>
                    <a:pt x="68127" y="159916"/>
                    <a:pt x="71621" y="159417"/>
                    <a:pt x="75115" y="159417"/>
                  </a:cubicBezTo>
                  <a:cubicBezTo>
                    <a:pt x="78876" y="159417"/>
                    <a:pt x="82636" y="159995"/>
                    <a:pt x="85276" y="159995"/>
                  </a:cubicBezTo>
                  <a:cubicBezTo>
                    <a:pt x="86767" y="159995"/>
                    <a:pt x="87901" y="159811"/>
                    <a:pt x="88475" y="159234"/>
                  </a:cubicBezTo>
                  <a:lnTo>
                    <a:pt x="88475" y="159234"/>
                  </a:lnTo>
                  <a:cubicBezTo>
                    <a:pt x="85940" y="161782"/>
                    <a:pt x="91059" y="175224"/>
                    <a:pt x="85880" y="182189"/>
                  </a:cubicBezTo>
                  <a:cubicBezTo>
                    <a:pt x="87952" y="181068"/>
                    <a:pt x="89922" y="180587"/>
                    <a:pt x="91793" y="180587"/>
                  </a:cubicBezTo>
                  <a:cubicBezTo>
                    <a:pt x="102854" y="180587"/>
                    <a:pt x="110440" y="197407"/>
                    <a:pt x="115074" y="198191"/>
                  </a:cubicBezTo>
                  <a:lnTo>
                    <a:pt x="182118" y="198191"/>
                  </a:lnTo>
                  <a:cubicBezTo>
                    <a:pt x="186772" y="197407"/>
                    <a:pt x="194344" y="180587"/>
                    <a:pt x="205408" y="180587"/>
                  </a:cubicBezTo>
                  <a:cubicBezTo>
                    <a:pt x="207279" y="180587"/>
                    <a:pt x="209250" y="181068"/>
                    <a:pt x="211324" y="182189"/>
                  </a:cubicBezTo>
                  <a:cubicBezTo>
                    <a:pt x="206157" y="175224"/>
                    <a:pt x="211264" y="161782"/>
                    <a:pt x="208717" y="159234"/>
                  </a:cubicBezTo>
                  <a:lnTo>
                    <a:pt x="208717" y="159234"/>
                  </a:lnTo>
                  <a:cubicBezTo>
                    <a:pt x="209293" y="159810"/>
                    <a:pt x="210425" y="159994"/>
                    <a:pt x="211913" y="159994"/>
                  </a:cubicBezTo>
                  <a:cubicBezTo>
                    <a:pt x="214557" y="159994"/>
                    <a:pt x="218325" y="159412"/>
                    <a:pt x="222092" y="159412"/>
                  </a:cubicBezTo>
                  <a:cubicBezTo>
                    <a:pt x="225586" y="159412"/>
                    <a:pt x="229078" y="159912"/>
                    <a:pt x="231672" y="161841"/>
                  </a:cubicBezTo>
                  <a:cubicBezTo>
                    <a:pt x="223754" y="147232"/>
                    <a:pt x="247698" y="137684"/>
                    <a:pt x="247698" y="132314"/>
                  </a:cubicBezTo>
                  <a:cubicBezTo>
                    <a:pt x="247698" y="137684"/>
                    <a:pt x="271641" y="147232"/>
                    <a:pt x="263724" y="161841"/>
                  </a:cubicBezTo>
                  <a:cubicBezTo>
                    <a:pt x="266318" y="159912"/>
                    <a:pt x="269810" y="159412"/>
                    <a:pt x="273304" y="159412"/>
                  </a:cubicBezTo>
                  <a:cubicBezTo>
                    <a:pt x="277071" y="159412"/>
                    <a:pt x="280839" y="159994"/>
                    <a:pt x="283483" y="159994"/>
                  </a:cubicBezTo>
                  <a:cubicBezTo>
                    <a:pt x="284971" y="159994"/>
                    <a:pt x="286103" y="159810"/>
                    <a:pt x="286679" y="159234"/>
                  </a:cubicBezTo>
                  <a:lnTo>
                    <a:pt x="286679" y="159234"/>
                  </a:lnTo>
                  <a:cubicBezTo>
                    <a:pt x="284131" y="161783"/>
                    <a:pt x="289251" y="175224"/>
                    <a:pt x="284071" y="182189"/>
                  </a:cubicBezTo>
                  <a:cubicBezTo>
                    <a:pt x="286150" y="181065"/>
                    <a:pt x="288125" y="180582"/>
                    <a:pt x="289997" y="180582"/>
                  </a:cubicBezTo>
                  <a:cubicBezTo>
                    <a:pt x="292586" y="180582"/>
                    <a:pt x="294981" y="181504"/>
                    <a:pt x="297192" y="182927"/>
                  </a:cubicBezTo>
                  <a:lnTo>
                    <a:pt x="297192" y="139934"/>
                  </a:lnTo>
                  <a:cubicBezTo>
                    <a:pt x="297168" y="136600"/>
                    <a:pt x="282357" y="130695"/>
                    <a:pt x="287274" y="121646"/>
                  </a:cubicBezTo>
                  <a:lnTo>
                    <a:pt x="287274" y="121646"/>
                  </a:lnTo>
                  <a:cubicBezTo>
                    <a:pt x="285669" y="122831"/>
                    <a:pt x="283509" y="123139"/>
                    <a:pt x="281348" y="123139"/>
                  </a:cubicBezTo>
                  <a:cubicBezTo>
                    <a:pt x="279012" y="123139"/>
                    <a:pt x="276675" y="122779"/>
                    <a:pt x="275034" y="122779"/>
                  </a:cubicBezTo>
                  <a:cubicBezTo>
                    <a:pt x="274107" y="122779"/>
                    <a:pt x="273403" y="122894"/>
                    <a:pt x="273046" y="123253"/>
                  </a:cubicBezTo>
                  <a:cubicBezTo>
                    <a:pt x="274618" y="121670"/>
                    <a:pt x="271451" y="113335"/>
                    <a:pt x="274654" y="109025"/>
                  </a:cubicBezTo>
                  <a:lnTo>
                    <a:pt x="274654" y="109025"/>
                  </a:lnTo>
                  <a:cubicBezTo>
                    <a:pt x="273366" y="109721"/>
                    <a:pt x="272143" y="110020"/>
                    <a:pt x="270982" y="110020"/>
                  </a:cubicBezTo>
                  <a:cubicBezTo>
                    <a:pt x="263957" y="110020"/>
                    <a:pt x="259203" y="99096"/>
                    <a:pt x="256342" y="99096"/>
                  </a:cubicBezTo>
                  <a:cubicBezTo>
                    <a:pt x="259203" y="99096"/>
                    <a:pt x="263957" y="88171"/>
                    <a:pt x="270982" y="88171"/>
                  </a:cubicBezTo>
                  <a:cubicBezTo>
                    <a:pt x="272143" y="88171"/>
                    <a:pt x="273366" y="88470"/>
                    <a:pt x="274654" y="89166"/>
                  </a:cubicBezTo>
                  <a:cubicBezTo>
                    <a:pt x="271451" y="84856"/>
                    <a:pt x="274618" y="76522"/>
                    <a:pt x="273046" y="74938"/>
                  </a:cubicBezTo>
                  <a:lnTo>
                    <a:pt x="273046" y="74938"/>
                  </a:lnTo>
                  <a:cubicBezTo>
                    <a:pt x="273402" y="75296"/>
                    <a:pt x="274102" y="75410"/>
                    <a:pt x="275024" y="75410"/>
                  </a:cubicBezTo>
                  <a:cubicBezTo>
                    <a:pt x="276666" y="75410"/>
                    <a:pt x="279010" y="75047"/>
                    <a:pt x="281352" y="75047"/>
                  </a:cubicBezTo>
                  <a:cubicBezTo>
                    <a:pt x="283511" y="75047"/>
                    <a:pt x="285669" y="75356"/>
                    <a:pt x="287274" y="76545"/>
                  </a:cubicBezTo>
                  <a:cubicBezTo>
                    <a:pt x="282369" y="67496"/>
                    <a:pt x="297168" y="61591"/>
                    <a:pt x="297192" y="58257"/>
                  </a:cubicBezTo>
                  <a:lnTo>
                    <a:pt x="297192" y="15264"/>
                  </a:lnTo>
                  <a:cubicBezTo>
                    <a:pt x="294974" y="16687"/>
                    <a:pt x="292576" y="17609"/>
                    <a:pt x="289989" y="17609"/>
                  </a:cubicBezTo>
                  <a:cubicBezTo>
                    <a:pt x="288117" y="17609"/>
                    <a:pt x="286145" y="17126"/>
                    <a:pt x="284071" y="16002"/>
                  </a:cubicBezTo>
                  <a:lnTo>
                    <a:pt x="284071" y="16002"/>
                  </a:lnTo>
                  <a:cubicBezTo>
                    <a:pt x="289251" y="22967"/>
                    <a:pt x="284131" y="36409"/>
                    <a:pt x="286679" y="38957"/>
                  </a:cubicBezTo>
                  <a:cubicBezTo>
                    <a:pt x="286103" y="38381"/>
                    <a:pt x="284971" y="38197"/>
                    <a:pt x="283483" y="38197"/>
                  </a:cubicBezTo>
                  <a:cubicBezTo>
                    <a:pt x="280839" y="38197"/>
                    <a:pt x="277071" y="38779"/>
                    <a:pt x="273304" y="38779"/>
                  </a:cubicBezTo>
                  <a:cubicBezTo>
                    <a:pt x="269810" y="38779"/>
                    <a:pt x="266318" y="38279"/>
                    <a:pt x="263724" y="36350"/>
                  </a:cubicBezTo>
                  <a:lnTo>
                    <a:pt x="263724" y="36350"/>
                  </a:lnTo>
                  <a:cubicBezTo>
                    <a:pt x="271641" y="50959"/>
                    <a:pt x="247698" y="60507"/>
                    <a:pt x="247698" y="65877"/>
                  </a:cubicBezTo>
                  <a:cubicBezTo>
                    <a:pt x="247698" y="60507"/>
                    <a:pt x="223754" y="50959"/>
                    <a:pt x="231672" y="36350"/>
                  </a:cubicBezTo>
                  <a:lnTo>
                    <a:pt x="231672" y="36350"/>
                  </a:lnTo>
                  <a:cubicBezTo>
                    <a:pt x="229077" y="38275"/>
                    <a:pt x="225583" y="38774"/>
                    <a:pt x="222089" y="38774"/>
                  </a:cubicBezTo>
                  <a:cubicBezTo>
                    <a:pt x="218327" y="38774"/>
                    <a:pt x="214565" y="38196"/>
                    <a:pt x="211922" y="38196"/>
                  </a:cubicBezTo>
                  <a:cubicBezTo>
                    <a:pt x="210430" y="38196"/>
                    <a:pt x="209294" y="38380"/>
                    <a:pt x="208717" y="38957"/>
                  </a:cubicBezTo>
                  <a:cubicBezTo>
                    <a:pt x="211265" y="36409"/>
                    <a:pt x="206145" y="22967"/>
                    <a:pt x="211324" y="16002"/>
                  </a:cubicBezTo>
                  <a:lnTo>
                    <a:pt x="211324" y="16002"/>
                  </a:lnTo>
                  <a:cubicBezTo>
                    <a:pt x="209250" y="17123"/>
                    <a:pt x="207279" y="17604"/>
                    <a:pt x="205407" y="17604"/>
                  </a:cubicBezTo>
                  <a:cubicBezTo>
                    <a:pt x="194338" y="17604"/>
                    <a:pt x="186752" y="784"/>
                    <a:pt x="1821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2" name="Google Shape;12;p2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21" name="Google Shape;21;p2"/>
          <p:cNvSpPr txBox="1"/>
          <p:nvPr>
            <p:ph type="ctrTitle"/>
          </p:nvPr>
        </p:nvSpPr>
        <p:spPr>
          <a:xfrm>
            <a:off x="1638425" y="1932613"/>
            <a:ext cx="5867400" cy="127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b="0" sz="4000">
                <a:solidFill>
                  <a:srgbClr val="040C6E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22" name="Google Shape;22;p2"/>
          <p:cNvSpPr txBox="1"/>
          <p:nvPr>
            <p:ph idx="1" type="subTitle"/>
          </p:nvPr>
        </p:nvSpPr>
        <p:spPr>
          <a:xfrm>
            <a:off x="2392500" y="3495150"/>
            <a:ext cx="4359000" cy="40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2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3" name="Google Shape;23;p2"/>
          <p:cNvSpPr txBox="1"/>
          <p:nvPr>
            <p:ph idx="2" type="ctrTitle"/>
          </p:nvPr>
        </p:nvSpPr>
        <p:spPr>
          <a:xfrm>
            <a:off x="2934125" y="535000"/>
            <a:ext cx="3276000" cy="111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b="0">
                <a:solidFill>
                  <a:schemeClr val="dk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oogle Shape;25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26;p3"/>
          <p:cNvSpPr txBox="1"/>
          <p:nvPr>
            <p:ph type="title"/>
          </p:nvPr>
        </p:nvSpPr>
        <p:spPr>
          <a:xfrm>
            <a:off x="2557038" y="2613575"/>
            <a:ext cx="4029900" cy="7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7" name="Google Shape;27;p3"/>
          <p:cNvSpPr txBox="1"/>
          <p:nvPr>
            <p:ph hasCustomPrompt="1" idx="2" type="title"/>
          </p:nvPr>
        </p:nvSpPr>
        <p:spPr>
          <a:xfrm>
            <a:off x="3980988" y="1449275"/>
            <a:ext cx="11820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8" name="Google Shape;28;p3"/>
          <p:cNvSpPr txBox="1"/>
          <p:nvPr>
            <p:ph idx="1" type="subTitle"/>
          </p:nvPr>
        </p:nvSpPr>
        <p:spPr>
          <a:xfrm>
            <a:off x="2557038" y="3355825"/>
            <a:ext cx="4029900" cy="3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29" name="Google Shape;29;p3"/>
          <p:cNvGrpSpPr/>
          <p:nvPr/>
        </p:nvGrpSpPr>
        <p:grpSpPr>
          <a:xfrm>
            <a:off x="-132158" y="-565089"/>
            <a:ext cx="9408438" cy="6273762"/>
            <a:chOff x="-121284" y="-565089"/>
            <a:chExt cx="9408438" cy="6273762"/>
          </a:xfrm>
        </p:grpSpPr>
        <p:sp>
          <p:nvSpPr>
            <p:cNvPr id="30" name="Google Shape;30;p3"/>
            <p:cNvSpPr/>
            <p:nvPr/>
          </p:nvSpPr>
          <p:spPr>
            <a:xfrm>
              <a:off x="-120145" y="-564709"/>
              <a:ext cx="9406901" cy="6273272"/>
            </a:xfrm>
            <a:custGeom>
              <a:rect b="b" l="l" r="r" t="t"/>
              <a:pathLst>
                <a:path extrusionOk="0" h="198192" w="297193">
                  <a:moveTo>
                    <a:pt x="115074" y="0"/>
                  </a:moveTo>
                  <a:cubicBezTo>
                    <a:pt x="110430" y="784"/>
                    <a:pt x="102851" y="17604"/>
                    <a:pt x="91792" y="17604"/>
                  </a:cubicBezTo>
                  <a:cubicBezTo>
                    <a:pt x="89922" y="17604"/>
                    <a:pt x="87952" y="17123"/>
                    <a:pt x="85880" y="16002"/>
                  </a:cubicBezTo>
                  <a:lnTo>
                    <a:pt x="85880" y="16002"/>
                  </a:lnTo>
                  <a:cubicBezTo>
                    <a:pt x="91035" y="22967"/>
                    <a:pt x="85940" y="36409"/>
                    <a:pt x="88476" y="38957"/>
                  </a:cubicBezTo>
                  <a:cubicBezTo>
                    <a:pt x="87902" y="38381"/>
                    <a:pt x="86772" y="38197"/>
                    <a:pt x="85286" y="38197"/>
                  </a:cubicBezTo>
                  <a:cubicBezTo>
                    <a:pt x="82645" y="38197"/>
                    <a:pt x="78878" y="38779"/>
                    <a:pt x="75112" y="38779"/>
                  </a:cubicBezTo>
                  <a:cubicBezTo>
                    <a:pt x="71619" y="38779"/>
                    <a:pt x="68126" y="38279"/>
                    <a:pt x="65532" y="36350"/>
                  </a:cubicBezTo>
                  <a:lnTo>
                    <a:pt x="65532" y="36350"/>
                  </a:lnTo>
                  <a:cubicBezTo>
                    <a:pt x="73450" y="50959"/>
                    <a:pt x="49506" y="60507"/>
                    <a:pt x="49506" y="65877"/>
                  </a:cubicBezTo>
                  <a:cubicBezTo>
                    <a:pt x="49506" y="60507"/>
                    <a:pt x="25551" y="50959"/>
                    <a:pt x="33469" y="36350"/>
                  </a:cubicBezTo>
                  <a:lnTo>
                    <a:pt x="33469" y="36350"/>
                  </a:lnTo>
                  <a:cubicBezTo>
                    <a:pt x="30875" y="38279"/>
                    <a:pt x="27384" y="38779"/>
                    <a:pt x="23892" y="38779"/>
                  </a:cubicBezTo>
                  <a:cubicBezTo>
                    <a:pt x="20128" y="38779"/>
                    <a:pt x="16362" y="38197"/>
                    <a:pt x="13720" y="38197"/>
                  </a:cubicBezTo>
                  <a:cubicBezTo>
                    <a:pt x="12233" y="38197"/>
                    <a:pt x="11101" y="38381"/>
                    <a:pt x="10525" y="38957"/>
                  </a:cubicBezTo>
                  <a:cubicBezTo>
                    <a:pt x="13073" y="36409"/>
                    <a:pt x="7954" y="22967"/>
                    <a:pt x="13133" y="16002"/>
                  </a:cubicBezTo>
                  <a:lnTo>
                    <a:pt x="13133" y="16002"/>
                  </a:lnTo>
                  <a:cubicBezTo>
                    <a:pt x="11049" y="17126"/>
                    <a:pt x="9072" y="17609"/>
                    <a:pt x="7197" y="17609"/>
                  </a:cubicBezTo>
                  <a:cubicBezTo>
                    <a:pt x="4606" y="17609"/>
                    <a:pt x="2211" y="16687"/>
                    <a:pt x="0" y="15264"/>
                  </a:cubicBezTo>
                  <a:lnTo>
                    <a:pt x="0" y="58257"/>
                  </a:lnTo>
                  <a:cubicBezTo>
                    <a:pt x="48" y="61591"/>
                    <a:pt x="14823" y="67496"/>
                    <a:pt x="9930" y="76545"/>
                  </a:cubicBezTo>
                  <a:cubicBezTo>
                    <a:pt x="11530" y="75356"/>
                    <a:pt x="13686" y="75047"/>
                    <a:pt x="15844" y="75047"/>
                  </a:cubicBezTo>
                  <a:cubicBezTo>
                    <a:pt x="18185" y="75047"/>
                    <a:pt x="20529" y="75410"/>
                    <a:pt x="22174" y="75410"/>
                  </a:cubicBezTo>
                  <a:cubicBezTo>
                    <a:pt x="23097" y="75410"/>
                    <a:pt x="23800" y="75296"/>
                    <a:pt x="24158" y="74938"/>
                  </a:cubicBezTo>
                  <a:lnTo>
                    <a:pt x="24158" y="74938"/>
                  </a:lnTo>
                  <a:cubicBezTo>
                    <a:pt x="22575" y="76522"/>
                    <a:pt x="25753" y="84856"/>
                    <a:pt x="22551" y="89166"/>
                  </a:cubicBezTo>
                  <a:cubicBezTo>
                    <a:pt x="23836" y="88470"/>
                    <a:pt x="25058" y="88171"/>
                    <a:pt x="26218" y="88171"/>
                  </a:cubicBezTo>
                  <a:cubicBezTo>
                    <a:pt x="33235" y="88171"/>
                    <a:pt x="37990" y="99096"/>
                    <a:pt x="40851" y="99096"/>
                  </a:cubicBezTo>
                  <a:cubicBezTo>
                    <a:pt x="37990" y="99096"/>
                    <a:pt x="33235" y="110020"/>
                    <a:pt x="26218" y="110020"/>
                  </a:cubicBezTo>
                  <a:cubicBezTo>
                    <a:pt x="25058" y="110020"/>
                    <a:pt x="23836" y="109721"/>
                    <a:pt x="22551" y="109025"/>
                  </a:cubicBezTo>
                  <a:lnTo>
                    <a:pt x="22551" y="109025"/>
                  </a:lnTo>
                  <a:cubicBezTo>
                    <a:pt x="25753" y="113335"/>
                    <a:pt x="22574" y="121670"/>
                    <a:pt x="24158" y="123253"/>
                  </a:cubicBezTo>
                  <a:cubicBezTo>
                    <a:pt x="23800" y="122895"/>
                    <a:pt x="23097" y="122781"/>
                    <a:pt x="22174" y="122781"/>
                  </a:cubicBezTo>
                  <a:cubicBezTo>
                    <a:pt x="20529" y="122781"/>
                    <a:pt x="18185" y="123145"/>
                    <a:pt x="15844" y="123145"/>
                  </a:cubicBezTo>
                  <a:cubicBezTo>
                    <a:pt x="13686" y="123145"/>
                    <a:pt x="11530" y="122835"/>
                    <a:pt x="9930" y="121646"/>
                  </a:cubicBezTo>
                  <a:lnTo>
                    <a:pt x="9930" y="121646"/>
                  </a:lnTo>
                  <a:cubicBezTo>
                    <a:pt x="14823" y="130695"/>
                    <a:pt x="36" y="136600"/>
                    <a:pt x="0" y="139934"/>
                  </a:cubicBezTo>
                  <a:lnTo>
                    <a:pt x="0" y="182927"/>
                  </a:lnTo>
                  <a:cubicBezTo>
                    <a:pt x="2218" y="181504"/>
                    <a:pt x="4620" y="180582"/>
                    <a:pt x="7211" y="180582"/>
                  </a:cubicBezTo>
                  <a:cubicBezTo>
                    <a:pt x="9085" y="180582"/>
                    <a:pt x="11059" y="181065"/>
                    <a:pt x="13133" y="182189"/>
                  </a:cubicBezTo>
                  <a:cubicBezTo>
                    <a:pt x="7954" y="175224"/>
                    <a:pt x="13073" y="161782"/>
                    <a:pt x="10525" y="159234"/>
                  </a:cubicBezTo>
                  <a:lnTo>
                    <a:pt x="10525" y="159234"/>
                  </a:lnTo>
                  <a:cubicBezTo>
                    <a:pt x="11101" y="159810"/>
                    <a:pt x="12233" y="159994"/>
                    <a:pt x="13720" y="159994"/>
                  </a:cubicBezTo>
                  <a:cubicBezTo>
                    <a:pt x="16362" y="159994"/>
                    <a:pt x="20128" y="159412"/>
                    <a:pt x="23892" y="159412"/>
                  </a:cubicBezTo>
                  <a:cubicBezTo>
                    <a:pt x="27384" y="159412"/>
                    <a:pt x="30875" y="159912"/>
                    <a:pt x="33469" y="161841"/>
                  </a:cubicBezTo>
                  <a:cubicBezTo>
                    <a:pt x="25551" y="147232"/>
                    <a:pt x="49506" y="137684"/>
                    <a:pt x="49506" y="132314"/>
                  </a:cubicBezTo>
                  <a:cubicBezTo>
                    <a:pt x="49506" y="137684"/>
                    <a:pt x="73450" y="147232"/>
                    <a:pt x="65532" y="161841"/>
                  </a:cubicBezTo>
                  <a:cubicBezTo>
                    <a:pt x="68127" y="159916"/>
                    <a:pt x="71621" y="159417"/>
                    <a:pt x="75115" y="159417"/>
                  </a:cubicBezTo>
                  <a:cubicBezTo>
                    <a:pt x="78876" y="159417"/>
                    <a:pt x="82636" y="159995"/>
                    <a:pt x="85276" y="159995"/>
                  </a:cubicBezTo>
                  <a:cubicBezTo>
                    <a:pt x="86767" y="159995"/>
                    <a:pt x="87901" y="159811"/>
                    <a:pt x="88475" y="159234"/>
                  </a:cubicBezTo>
                  <a:lnTo>
                    <a:pt x="88475" y="159234"/>
                  </a:lnTo>
                  <a:cubicBezTo>
                    <a:pt x="85940" y="161782"/>
                    <a:pt x="91059" y="175224"/>
                    <a:pt x="85880" y="182189"/>
                  </a:cubicBezTo>
                  <a:cubicBezTo>
                    <a:pt x="87952" y="181068"/>
                    <a:pt x="89922" y="180587"/>
                    <a:pt x="91793" y="180587"/>
                  </a:cubicBezTo>
                  <a:cubicBezTo>
                    <a:pt x="102854" y="180587"/>
                    <a:pt x="110440" y="197407"/>
                    <a:pt x="115074" y="198191"/>
                  </a:cubicBezTo>
                  <a:lnTo>
                    <a:pt x="182118" y="198191"/>
                  </a:lnTo>
                  <a:cubicBezTo>
                    <a:pt x="186772" y="197407"/>
                    <a:pt x="194344" y="180587"/>
                    <a:pt x="205408" y="180587"/>
                  </a:cubicBezTo>
                  <a:cubicBezTo>
                    <a:pt x="207279" y="180587"/>
                    <a:pt x="209250" y="181068"/>
                    <a:pt x="211324" y="182189"/>
                  </a:cubicBezTo>
                  <a:cubicBezTo>
                    <a:pt x="206157" y="175224"/>
                    <a:pt x="211264" y="161782"/>
                    <a:pt x="208717" y="159234"/>
                  </a:cubicBezTo>
                  <a:lnTo>
                    <a:pt x="208717" y="159234"/>
                  </a:lnTo>
                  <a:cubicBezTo>
                    <a:pt x="209293" y="159810"/>
                    <a:pt x="210425" y="159994"/>
                    <a:pt x="211913" y="159994"/>
                  </a:cubicBezTo>
                  <a:cubicBezTo>
                    <a:pt x="214557" y="159994"/>
                    <a:pt x="218325" y="159412"/>
                    <a:pt x="222092" y="159412"/>
                  </a:cubicBezTo>
                  <a:cubicBezTo>
                    <a:pt x="225586" y="159412"/>
                    <a:pt x="229078" y="159912"/>
                    <a:pt x="231672" y="161841"/>
                  </a:cubicBezTo>
                  <a:cubicBezTo>
                    <a:pt x="223754" y="147232"/>
                    <a:pt x="247698" y="137684"/>
                    <a:pt x="247698" y="132314"/>
                  </a:cubicBezTo>
                  <a:cubicBezTo>
                    <a:pt x="247698" y="137684"/>
                    <a:pt x="271641" y="147232"/>
                    <a:pt x="263724" y="161841"/>
                  </a:cubicBezTo>
                  <a:cubicBezTo>
                    <a:pt x="266318" y="159912"/>
                    <a:pt x="269810" y="159412"/>
                    <a:pt x="273304" y="159412"/>
                  </a:cubicBezTo>
                  <a:cubicBezTo>
                    <a:pt x="277071" y="159412"/>
                    <a:pt x="280839" y="159994"/>
                    <a:pt x="283483" y="159994"/>
                  </a:cubicBezTo>
                  <a:cubicBezTo>
                    <a:pt x="284971" y="159994"/>
                    <a:pt x="286103" y="159810"/>
                    <a:pt x="286679" y="159234"/>
                  </a:cubicBezTo>
                  <a:lnTo>
                    <a:pt x="286679" y="159234"/>
                  </a:lnTo>
                  <a:cubicBezTo>
                    <a:pt x="284131" y="161783"/>
                    <a:pt x="289251" y="175224"/>
                    <a:pt x="284071" y="182189"/>
                  </a:cubicBezTo>
                  <a:cubicBezTo>
                    <a:pt x="286150" y="181065"/>
                    <a:pt x="288125" y="180582"/>
                    <a:pt x="289997" y="180582"/>
                  </a:cubicBezTo>
                  <a:cubicBezTo>
                    <a:pt x="292586" y="180582"/>
                    <a:pt x="294981" y="181504"/>
                    <a:pt x="297192" y="182927"/>
                  </a:cubicBezTo>
                  <a:lnTo>
                    <a:pt x="297192" y="139934"/>
                  </a:lnTo>
                  <a:cubicBezTo>
                    <a:pt x="297168" y="136600"/>
                    <a:pt x="282357" y="130695"/>
                    <a:pt x="287274" y="121646"/>
                  </a:cubicBezTo>
                  <a:lnTo>
                    <a:pt x="287274" y="121646"/>
                  </a:lnTo>
                  <a:cubicBezTo>
                    <a:pt x="285669" y="122831"/>
                    <a:pt x="283509" y="123139"/>
                    <a:pt x="281348" y="123139"/>
                  </a:cubicBezTo>
                  <a:cubicBezTo>
                    <a:pt x="279012" y="123139"/>
                    <a:pt x="276675" y="122779"/>
                    <a:pt x="275034" y="122779"/>
                  </a:cubicBezTo>
                  <a:cubicBezTo>
                    <a:pt x="274107" y="122779"/>
                    <a:pt x="273403" y="122894"/>
                    <a:pt x="273046" y="123253"/>
                  </a:cubicBezTo>
                  <a:cubicBezTo>
                    <a:pt x="274618" y="121670"/>
                    <a:pt x="271451" y="113335"/>
                    <a:pt x="274654" y="109025"/>
                  </a:cubicBezTo>
                  <a:lnTo>
                    <a:pt x="274654" y="109025"/>
                  </a:lnTo>
                  <a:cubicBezTo>
                    <a:pt x="273366" y="109721"/>
                    <a:pt x="272143" y="110020"/>
                    <a:pt x="270982" y="110020"/>
                  </a:cubicBezTo>
                  <a:cubicBezTo>
                    <a:pt x="263957" y="110020"/>
                    <a:pt x="259203" y="99096"/>
                    <a:pt x="256342" y="99096"/>
                  </a:cubicBezTo>
                  <a:cubicBezTo>
                    <a:pt x="259203" y="99096"/>
                    <a:pt x="263957" y="88171"/>
                    <a:pt x="270982" y="88171"/>
                  </a:cubicBezTo>
                  <a:cubicBezTo>
                    <a:pt x="272143" y="88171"/>
                    <a:pt x="273366" y="88470"/>
                    <a:pt x="274654" y="89166"/>
                  </a:cubicBezTo>
                  <a:cubicBezTo>
                    <a:pt x="271451" y="84856"/>
                    <a:pt x="274618" y="76522"/>
                    <a:pt x="273046" y="74938"/>
                  </a:cubicBezTo>
                  <a:lnTo>
                    <a:pt x="273046" y="74938"/>
                  </a:lnTo>
                  <a:cubicBezTo>
                    <a:pt x="273402" y="75296"/>
                    <a:pt x="274102" y="75410"/>
                    <a:pt x="275024" y="75410"/>
                  </a:cubicBezTo>
                  <a:cubicBezTo>
                    <a:pt x="276666" y="75410"/>
                    <a:pt x="279010" y="75047"/>
                    <a:pt x="281352" y="75047"/>
                  </a:cubicBezTo>
                  <a:cubicBezTo>
                    <a:pt x="283511" y="75047"/>
                    <a:pt x="285669" y="75356"/>
                    <a:pt x="287274" y="76545"/>
                  </a:cubicBezTo>
                  <a:cubicBezTo>
                    <a:pt x="282369" y="67496"/>
                    <a:pt x="297168" y="61591"/>
                    <a:pt x="297192" y="58257"/>
                  </a:cubicBezTo>
                  <a:lnTo>
                    <a:pt x="297192" y="15264"/>
                  </a:lnTo>
                  <a:cubicBezTo>
                    <a:pt x="294974" y="16687"/>
                    <a:pt x="292576" y="17609"/>
                    <a:pt x="289989" y="17609"/>
                  </a:cubicBezTo>
                  <a:cubicBezTo>
                    <a:pt x="288117" y="17609"/>
                    <a:pt x="286145" y="17126"/>
                    <a:pt x="284071" y="16002"/>
                  </a:cubicBezTo>
                  <a:lnTo>
                    <a:pt x="284071" y="16002"/>
                  </a:lnTo>
                  <a:cubicBezTo>
                    <a:pt x="289251" y="22967"/>
                    <a:pt x="284131" y="36409"/>
                    <a:pt x="286679" y="38957"/>
                  </a:cubicBezTo>
                  <a:cubicBezTo>
                    <a:pt x="286103" y="38381"/>
                    <a:pt x="284971" y="38197"/>
                    <a:pt x="283483" y="38197"/>
                  </a:cubicBezTo>
                  <a:cubicBezTo>
                    <a:pt x="280839" y="38197"/>
                    <a:pt x="277071" y="38779"/>
                    <a:pt x="273304" y="38779"/>
                  </a:cubicBezTo>
                  <a:cubicBezTo>
                    <a:pt x="269810" y="38779"/>
                    <a:pt x="266318" y="38279"/>
                    <a:pt x="263724" y="36350"/>
                  </a:cubicBezTo>
                  <a:lnTo>
                    <a:pt x="263724" y="36350"/>
                  </a:lnTo>
                  <a:cubicBezTo>
                    <a:pt x="271641" y="50959"/>
                    <a:pt x="247698" y="60507"/>
                    <a:pt x="247698" y="65877"/>
                  </a:cubicBezTo>
                  <a:cubicBezTo>
                    <a:pt x="247698" y="60507"/>
                    <a:pt x="223754" y="50959"/>
                    <a:pt x="231672" y="36350"/>
                  </a:cubicBezTo>
                  <a:lnTo>
                    <a:pt x="231672" y="36350"/>
                  </a:lnTo>
                  <a:cubicBezTo>
                    <a:pt x="229077" y="38275"/>
                    <a:pt x="225583" y="38774"/>
                    <a:pt x="222089" y="38774"/>
                  </a:cubicBezTo>
                  <a:cubicBezTo>
                    <a:pt x="218327" y="38774"/>
                    <a:pt x="214565" y="38196"/>
                    <a:pt x="211922" y="38196"/>
                  </a:cubicBezTo>
                  <a:cubicBezTo>
                    <a:pt x="210430" y="38196"/>
                    <a:pt x="209294" y="38380"/>
                    <a:pt x="208717" y="38957"/>
                  </a:cubicBezTo>
                  <a:cubicBezTo>
                    <a:pt x="211265" y="36409"/>
                    <a:pt x="206145" y="22967"/>
                    <a:pt x="211324" y="16002"/>
                  </a:cubicBezTo>
                  <a:lnTo>
                    <a:pt x="211324" y="16002"/>
                  </a:lnTo>
                  <a:cubicBezTo>
                    <a:pt x="209250" y="17123"/>
                    <a:pt x="207279" y="17604"/>
                    <a:pt x="205407" y="17604"/>
                  </a:cubicBezTo>
                  <a:cubicBezTo>
                    <a:pt x="194338" y="17604"/>
                    <a:pt x="186752" y="784"/>
                    <a:pt x="1821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" name="Google Shape;31;p3"/>
            <p:cNvGrpSpPr/>
            <p:nvPr/>
          </p:nvGrpSpPr>
          <p:grpSpPr>
            <a:xfrm>
              <a:off x="-121284" y="-565089"/>
              <a:ext cx="9408438" cy="6273762"/>
              <a:chOff x="-121284" y="-565089"/>
              <a:chExt cx="9408438" cy="6273762"/>
            </a:xfrm>
          </p:grpSpPr>
          <p:sp>
            <p:nvSpPr>
              <p:cNvPr id="32" name="Google Shape;32;p3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" name="Google Shape;33;p3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" name="Google Shape;34;p3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" name="Google Shape;35;p3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" name="Google Shape;36;p3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" name="Google Shape;37;p3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" name="Google Shape;38;p3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" name="Google Shape;39;p3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Google Shape;4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2" name="Google Shape;42;p4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43" name="Google Shape;43;p4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4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4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4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8" name="Google Shape;48;p4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49" name="Google Shape;49;p4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50" name="Google Shape;50;p4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51" name="Google Shape;51;p4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52" name="Google Shape;52;p4"/>
          <p:cNvSpPr txBox="1"/>
          <p:nvPr>
            <p:ph idx="1" type="body"/>
          </p:nvPr>
        </p:nvSpPr>
        <p:spPr>
          <a:xfrm>
            <a:off x="1593700" y="1289525"/>
            <a:ext cx="5956500" cy="141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◆"/>
              <a:defRPr sz="1400">
                <a:solidFill>
                  <a:srgbClr val="434343"/>
                </a:solidFill>
              </a:defRPr>
            </a:lvl1pPr>
            <a:lvl2pPr indent="-3175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○"/>
              <a:defRPr>
                <a:solidFill>
                  <a:srgbClr val="434343"/>
                </a:solidFill>
              </a:defRPr>
            </a:lvl2pPr>
            <a:lvl3pPr indent="-3175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■"/>
              <a:defRPr>
                <a:solidFill>
                  <a:srgbClr val="434343"/>
                </a:solidFill>
              </a:defRPr>
            </a:lvl3pPr>
            <a:lvl4pPr indent="-3175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●"/>
              <a:defRPr>
                <a:solidFill>
                  <a:srgbClr val="434343"/>
                </a:solidFill>
              </a:defRPr>
            </a:lvl4pPr>
            <a:lvl5pPr indent="-3175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○"/>
              <a:defRPr>
                <a:solidFill>
                  <a:srgbClr val="434343"/>
                </a:solidFill>
              </a:defRPr>
            </a:lvl5pPr>
            <a:lvl6pPr indent="-3175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■"/>
              <a:defRPr>
                <a:solidFill>
                  <a:srgbClr val="434343"/>
                </a:solidFill>
              </a:defRPr>
            </a:lvl6pPr>
            <a:lvl7pPr indent="-3175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●"/>
              <a:defRPr>
                <a:solidFill>
                  <a:srgbClr val="434343"/>
                </a:solidFill>
              </a:defRPr>
            </a:lvl7pPr>
            <a:lvl8pPr indent="-3175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○"/>
              <a:defRPr>
                <a:solidFill>
                  <a:srgbClr val="434343"/>
                </a:solidFill>
              </a:defRPr>
            </a:lvl8pPr>
            <a:lvl9pPr indent="-3175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■"/>
              <a:defRPr>
                <a:solidFill>
                  <a:srgbClr val="434343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" name="Google Shape;55;p5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56" name="Google Shape;56;p5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" name="Google Shape;57;p5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5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5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5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1" name="Google Shape;61;p5"/>
          <p:cNvSpPr txBox="1"/>
          <p:nvPr>
            <p:ph idx="1" type="subTitle"/>
          </p:nvPr>
        </p:nvSpPr>
        <p:spPr>
          <a:xfrm>
            <a:off x="1392625" y="1400175"/>
            <a:ext cx="2966100" cy="30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subTitle"/>
          </p:nvPr>
        </p:nvSpPr>
        <p:spPr>
          <a:xfrm>
            <a:off x="4785275" y="1400175"/>
            <a:ext cx="2966100" cy="30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grpSp>
        <p:nvGrpSpPr>
          <p:cNvPr id="64" name="Google Shape;64;p5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65" name="Google Shape;65;p5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66" name="Google Shape;66;p5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9" name="Google Shape;69;p6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70" name="Google Shape;70;p6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6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6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6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6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5" name="Google Shape;75;p6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76" name="Google Shape;76;p6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77" name="Google Shape;77;p6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78" name="Google Shape;78;p6"/>
          <p:cNvSpPr txBox="1"/>
          <p:nvPr>
            <p:ph type="title"/>
          </p:nvPr>
        </p:nvSpPr>
        <p:spPr>
          <a:xfrm>
            <a:off x="715050" y="445025"/>
            <a:ext cx="7713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Google Shape;80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1" name="Google Shape;81;p7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82" name="Google Shape;82;p7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83" name="Google Shape;83;p7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84" name="Google Shape;84;p7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" name="Google Shape;85;p7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" name="Google Shape;86;p7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" name="Google Shape;87;p7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" name="Google Shape;88;p7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" name="Google Shape;89;p7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" name="Google Shape;90;p7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" name="Google Shape;91;p7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92" name="Google Shape;92;p7"/>
          <p:cNvSpPr txBox="1"/>
          <p:nvPr>
            <p:ph type="title"/>
          </p:nvPr>
        </p:nvSpPr>
        <p:spPr>
          <a:xfrm>
            <a:off x="2215350" y="985200"/>
            <a:ext cx="4713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93" name="Google Shape;93;p7"/>
          <p:cNvSpPr txBox="1"/>
          <p:nvPr>
            <p:ph idx="1" type="body"/>
          </p:nvPr>
        </p:nvSpPr>
        <p:spPr>
          <a:xfrm>
            <a:off x="2215350" y="1792825"/>
            <a:ext cx="4713300" cy="236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Nunito Light"/>
              <a:buChar char="◆"/>
              <a:defRPr sz="1400">
                <a:solidFill>
                  <a:srgbClr val="434343"/>
                </a:solidFill>
              </a:defRPr>
            </a:lvl1pPr>
            <a:lvl2pPr indent="-3302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Nunito Light"/>
              <a:buChar char="○"/>
              <a:defRPr>
                <a:solidFill>
                  <a:srgbClr val="434343"/>
                </a:solidFill>
              </a:defRPr>
            </a:lvl2pPr>
            <a:lvl3pPr indent="-32385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Nunito Light"/>
              <a:buChar char="■"/>
              <a:defRPr>
                <a:solidFill>
                  <a:srgbClr val="434343"/>
                </a:solidFill>
              </a:defRPr>
            </a:lvl3pPr>
            <a:lvl4pPr indent="-32385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500"/>
              <a:buFont typeface="Nunito Light"/>
              <a:buChar char="●"/>
              <a:defRPr>
                <a:solidFill>
                  <a:srgbClr val="434343"/>
                </a:solidFill>
              </a:defRPr>
            </a:lvl4pPr>
            <a:lvl5pPr indent="-3175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 Light"/>
              <a:buChar char="○"/>
              <a:defRPr>
                <a:solidFill>
                  <a:srgbClr val="434343"/>
                </a:solidFill>
              </a:defRPr>
            </a:lvl5pPr>
            <a:lvl6pPr indent="-3175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 Light"/>
              <a:buChar char="■"/>
              <a:defRPr>
                <a:solidFill>
                  <a:srgbClr val="434343"/>
                </a:solidFill>
              </a:defRPr>
            </a:lvl6pPr>
            <a:lvl7pPr indent="-31115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Font typeface="Nunito Light"/>
              <a:buChar char="●"/>
              <a:defRPr>
                <a:solidFill>
                  <a:srgbClr val="434343"/>
                </a:solidFill>
              </a:defRPr>
            </a:lvl7pPr>
            <a:lvl8pPr indent="-31115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Font typeface="Nunito Light"/>
              <a:buChar char="○"/>
              <a:defRPr>
                <a:solidFill>
                  <a:srgbClr val="434343"/>
                </a:solidFill>
              </a:defRPr>
            </a:lvl8pPr>
            <a:lvl9pPr indent="-3175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unito Light"/>
              <a:buChar char="■"/>
              <a:defRPr>
                <a:solidFill>
                  <a:srgbClr val="434343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Google Shape;95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6" name="Google Shape;96;p8"/>
          <p:cNvGrpSpPr/>
          <p:nvPr/>
        </p:nvGrpSpPr>
        <p:grpSpPr>
          <a:xfrm>
            <a:off x="-132158" y="-565089"/>
            <a:ext cx="9408438" cy="6273762"/>
            <a:chOff x="-121284" y="-565089"/>
            <a:chExt cx="9408438" cy="6273762"/>
          </a:xfrm>
        </p:grpSpPr>
        <p:sp>
          <p:nvSpPr>
            <p:cNvPr id="97" name="Google Shape;97;p8"/>
            <p:cNvSpPr/>
            <p:nvPr/>
          </p:nvSpPr>
          <p:spPr>
            <a:xfrm>
              <a:off x="-120145" y="-564709"/>
              <a:ext cx="9406901" cy="6273272"/>
            </a:xfrm>
            <a:custGeom>
              <a:rect b="b" l="l" r="r" t="t"/>
              <a:pathLst>
                <a:path extrusionOk="0" h="198192" w="297193">
                  <a:moveTo>
                    <a:pt x="115074" y="0"/>
                  </a:moveTo>
                  <a:cubicBezTo>
                    <a:pt x="110430" y="784"/>
                    <a:pt x="102851" y="17604"/>
                    <a:pt x="91792" y="17604"/>
                  </a:cubicBezTo>
                  <a:cubicBezTo>
                    <a:pt x="89922" y="17604"/>
                    <a:pt x="87952" y="17123"/>
                    <a:pt x="85880" y="16002"/>
                  </a:cubicBezTo>
                  <a:lnTo>
                    <a:pt x="85880" y="16002"/>
                  </a:lnTo>
                  <a:cubicBezTo>
                    <a:pt x="91035" y="22967"/>
                    <a:pt x="85940" y="36409"/>
                    <a:pt x="88476" y="38957"/>
                  </a:cubicBezTo>
                  <a:cubicBezTo>
                    <a:pt x="87902" y="38381"/>
                    <a:pt x="86772" y="38197"/>
                    <a:pt x="85286" y="38197"/>
                  </a:cubicBezTo>
                  <a:cubicBezTo>
                    <a:pt x="82645" y="38197"/>
                    <a:pt x="78878" y="38779"/>
                    <a:pt x="75112" y="38779"/>
                  </a:cubicBezTo>
                  <a:cubicBezTo>
                    <a:pt x="71619" y="38779"/>
                    <a:pt x="68126" y="38279"/>
                    <a:pt x="65532" y="36350"/>
                  </a:cubicBezTo>
                  <a:lnTo>
                    <a:pt x="65532" y="36350"/>
                  </a:lnTo>
                  <a:cubicBezTo>
                    <a:pt x="73450" y="50959"/>
                    <a:pt x="49506" y="60507"/>
                    <a:pt x="49506" y="65877"/>
                  </a:cubicBezTo>
                  <a:cubicBezTo>
                    <a:pt x="49506" y="60507"/>
                    <a:pt x="25551" y="50959"/>
                    <a:pt x="33469" y="36350"/>
                  </a:cubicBezTo>
                  <a:lnTo>
                    <a:pt x="33469" y="36350"/>
                  </a:lnTo>
                  <a:cubicBezTo>
                    <a:pt x="30875" y="38279"/>
                    <a:pt x="27384" y="38779"/>
                    <a:pt x="23892" y="38779"/>
                  </a:cubicBezTo>
                  <a:cubicBezTo>
                    <a:pt x="20128" y="38779"/>
                    <a:pt x="16362" y="38197"/>
                    <a:pt x="13720" y="38197"/>
                  </a:cubicBezTo>
                  <a:cubicBezTo>
                    <a:pt x="12233" y="38197"/>
                    <a:pt x="11101" y="38381"/>
                    <a:pt x="10525" y="38957"/>
                  </a:cubicBezTo>
                  <a:cubicBezTo>
                    <a:pt x="13073" y="36409"/>
                    <a:pt x="7954" y="22967"/>
                    <a:pt x="13133" y="16002"/>
                  </a:cubicBezTo>
                  <a:lnTo>
                    <a:pt x="13133" y="16002"/>
                  </a:lnTo>
                  <a:cubicBezTo>
                    <a:pt x="11049" y="17126"/>
                    <a:pt x="9072" y="17609"/>
                    <a:pt x="7197" y="17609"/>
                  </a:cubicBezTo>
                  <a:cubicBezTo>
                    <a:pt x="4606" y="17609"/>
                    <a:pt x="2211" y="16687"/>
                    <a:pt x="0" y="15264"/>
                  </a:cubicBezTo>
                  <a:lnTo>
                    <a:pt x="0" y="58257"/>
                  </a:lnTo>
                  <a:cubicBezTo>
                    <a:pt x="48" y="61591"/>
                    <a:pt x="14823" y="67496"/>
                    <a:pt x="9930" y="76545"/>
                  </a:cubicBezTo>
                  <a:cubicBezTo>
                    <a:pt x="11530" y="75356"/>
                    <a:pt x="13686" y="75047"/>
                    <a:pt x="15844" y="75047"/>
                  </a:cubicBezTo>
                  <a:cubicBezTo>
                    <a:pt x="18185" y="75047"/>
                    <a:pt x="20529" y="75410"/>
                    <a:pt x="22174" y="75410"/>
                  </a:cubicBezTo>
                  <a:cubicBezTo>
                    <a:pt x="23097" y="75410"/>
                    <a:pt x="23800" y="75296"/>
                    <a:pt x="24158" y="74938"/>
                  </a:cubicBezTo>
                  <a:lnTo>
                    <a:pt x="24158" y="74938"/>
                  </a:lnTo>
                  <a:cubicBezTo>
                    <a:pt x="22575" y="76522"/>
                    <a:pt x="25753" y="84856"/>
                    <a:pt x="22551" y="89166"/>
                  </a:cubicBezTo>
                  <a:cubicBezTo>
                    <a:pt x="23836" y="88470"/>
                    <a:pt x="25058" y="88171"/>
                    <a:pt x="26218" y="88171"/>
                  </a:cubicBezTo>
                  <a:cubicBezTo>
                    <a:pt x="33235" y="88171"/>
                    <a:pt x="37990" y="99096"/>
                    <a:pt x="40851" y="99096"/>
                  </a:cubicBezTo>
                  <a:cubicBezTo>
                    <a:pt x="37990" y="99096"/>
                    <a:pt x="33235" y="110020"/>
                    <a:pt x="26218" y="110020"/>
                  </a:cubicBezTo>
                  <a:cubicBezTo>
                    <a:pt x="25058" y="110020"/>
                    <a:pt x="23836" y="109721"/>
                    <a:pt x="22551" y="109025"/>
                  </a:cubicBezTo>
                  <a:lnTo>
                    <a:pt x="22551" y="109025"/>
                  </a:lnTo>
                  <a:cubicBezTo>
                    <a:pt x="25753" y="113335"/>
                    <a:pt x="22574" y="121670"/>
                    <a:pt x="24158" y="123253"/>
                  </a:cubicBezTo>
                  <a:cubicBezTo>
                    <a:pt x="23800" y="122895"/>
                    <a:pt x="23097" y="122781"/>
                    <a:pt x="22174" y="122781"/>
                  </a:cubicBezTo>
                  <a:cubicBezTo>
                    <a:pt x="20529" y="122781"/>
                    <a:pt x="18185" y="123145"/>
                    <a:pt x="15844" y="123145"/>
                  </a:cubicBezTo>
                  <a:cubicBezTo>
                    <a:pt x="13686" y="123145"/>
                    <a:pt x="11530" y="122835"/>
                    <a:pt x="9930" y="121646"/>
                  </a:cubicBezTo>
                  <a:lnTo>
                    <a:pt x="9930" y="121646"/>
                  </a:lnTo>
                  <a:cubicBezTo>
                    <a:pt x="14823" y="130695"/>
                    <a:pt x="36" y="136600"/>
                    <a:pt x="0" y="139934"/>
                  </a:cubicBezTo>
                  <a:lnTo>
                    <a:pt x="0" y="182927"/>
                  </a:lnTo>
                  <a:cubicBezTo>
                    <a:pt x="2218" y="181504"/>
                    <a:pt x="4620" y="180582"/>
                    <a:pt x="7211" y="180582"/>
                  </a:cubicBezTo>
                  <a:cubicBezTo>
                    <a:pt x="9085" y="180582"/>
                    <a:pt x="11059" y="181065"/>
                    <a:pt x="13133" y="182189"/>
                  </a:cubicBezTo>
                  <a:cubicBezTo>
                    <a:pt x="7954" y="175224"/>
                    <a:pt x="13073" y="161782"/>
                    <a:pt x="10525" y="159234"/>
                  </a:cubicBezTo>
                  <a:lnTo>
                    <a:pt x="10525" y="159234"/>
                  </a:lnTo>
                  <a:cubicBezTo>
                    <a:pt x="11101" y="159810"/>
                    <a:pt x="12233" y="159994"/>
                    <a:pt x="13720" y="159994"/>
                  </a:cubicBezTo>
                  <a:cubicBezTo>
                    <a:pt x="16362" y="159994"/>
                    <a:pt x="20128" y="159412"/>
                    <a:pt x="23892" y="159412"/>
                  </a:cubicBezTo>
                  <a:cubicBezTo>
                    <a:pt x="27384" y="159412"/>
                    <a:pt x="30875" y="159912"/>
                    <a:pt x="33469" y="161841"/>
                  </a:cubicBezTo>
                  <a:cubicBezTo>
                    <a:pt x="25551" y="147232"/>
                    <a:pt x="49506" y="137684"/>
                    <a:pt x="49506" y="132314"/>
                  </a:cubicBezTo>
                  <a:cubicBezTo>
                    <a:pt x="49506" y="137684"/>
                    <a:pt x="73450" y="147232"/>
                    <a:pt x="65532" y="161841"/>
                  </a:cubicBezTo>
                  <a:cubicBezTo>
                    <a:pt x="68127" y="159916"/>
                    <a:pt x="71621" y="159417"/>
                    <a:pt x="75115" y="159417"/>
                  </a:cubicBezTo>
                  <a:cubicBezTo>
                    <a:pt x="78876" y="159417"/>
                    <a:pt x="82636" y="159995"/>
                    <a:pt x="85276" y="159995"/>
                  </a:cubicBezTo>
                  <a:cubicBezTo>
                    <a:pt x="86767" y="159995"/>
                    <a:pt x="87901" y="159811"/>
                    <a:pt x="88475" y="159234"/>
                  </a:cubicBezTo>
                  <a:lnTo>
                    <a:pt x="88475" y="159234"/>
                  </a:lnTo>
                  <a:cubicBezTo>
                    <a:pt x="85940" y="161782"/>
                    <a:pt x="91059" y="175224"/>
                    <a:pt x="85880" y="182189"/>
                  </a:cubicBezTo>
                  <a:cubicBezTo>
                    <a:pt x="87952" y="181068"/>
                    <a:pt x="89922" y="180587"/>
                    <a:pt x="91793" y="180587"/>
                  </a:cubicBezTo>
                  <a:cubicBezTo>
                    <a:pt x="102854" y="180587"/>
                    <a:pt x="110440" y="197407"/>
                    <a:pt x="115074" y="198191"/>
                  </a:cubicBezTo>
                  <a:lnTo>
                    <a:pt x="182118" y="198191"/>
                  </a:lnTo>
                  <a:cubicBezTo>
                    <a:pt x="186772" y="197407"/>
                    <a:pt x="194344" y="180587"/>
                    <a:pt x="205408" y="180587"/>
                  </a:cubicBezTo>
                  <a:cubicBezTo>
                    <a:pt x="207279" y="180587"/>
                    <a:pt x="209250" y="181068"/>
                    <a:pt x="211324" y="182189"/>
                  </a:cubicBezTo>
                  <a:cubicBezTo>
                    <a:pt x="206157" y="175224"/>
                    <a:pt x="211264" y="161782"/>
                    <a:pt x="208717" y="159234"/>
                  </a:cubicBezTo>
                  <a:lnTo>
                    <a:pt x="208717" y="159234"/>
                  </a:lnTo>
                  <a:cubicBezTo>
                    <a:pt x="209293" y="159810"/>
                    <a:pt x="210425" y="159994"/>
                    <a:pt x="211913" y="159994"/>
                  </a:cubicBezTo>
                  <a:cubicBezTo>
                    <a:pt x="214557" y="159994"/>
                    <a:pt x="218325" y="159412"/>
                    <a:pt x="222092" y="159412"/>
                  </a:cubicBezTo>
                  <a:cubicBezTo>
                    <a:pt x="225586" y="159412"/>
                    <a:pt x="229078" y="159912"/>
                    <a:pt x="231672" y="161841"/>
                  </a:cubicBezTo>
                  <a:cubicBezTo>
                    <a:pt x="223754" y="147232"/>
                    <a:pt x="247698" y="137684"/>
                    <a:pt x="247698" y="132314"/>
                  </a:cubicBezTo>
                  <a:cubicBezTo>
                    <a:pt x="247698" y="137684"/>
                    <a:pt x="271641" y="147232"/>
                    <a:pt x="263724" y="161841"/>
                  </a:cubicBezTo>
                  <a:cubicBezTo>
                    <a:pt x="266318" y="159912"/>
                    <a:pt x="269810" y="159412"/>
                    <a:pt x="273304" y="159412"/>
                  </a:cubicBezTo>
                  <a:cubicBezTo>
                    <a:pt x="277071" y="159412"/>
                    <a:pt x="280839" y="159994"/>
                    <a:pt x="283483" y="159994"/>
                  </a:cubicBezTo>
                  <a:cubicBezTo>
                    <a:pt x="284971" y="159994"/>
                    <a:pt x="286103" y="159810"/>
                    <a:pt x="286679" y="159234"/>
                  </a:cubicBezTo>
                  <a:lnTo>
                    <a:pt x="286679" y="159234"/>
                  </a:lnTo>
                  <a:cubicBezTo>
                    <a:pt x="284131" y="161783"/>
                    <a:pt x="289251" y="175224"/>
                    <a:pt x="284071" y="182189"/>
                  </a:cubicBezTo>
                  <a:cubicBezTo>
                    <a:pt x="286150" y="181065"/>
                    <a:pt x="288125" y="180582"/>
                    <a:pt x="289997" y="180582"/>
                  </a:cubicBezTo>
                  <a:cubicBezTo>
                    <a:pt x="292586" y="180582"/>
                    <a:pt x="294981" y="181504"/>
                    <a:pt x="297192" y="182927"/>
                  </a:cubicBezTo>
                  <a:lnTo>
                    <a:pt x="297192" y="139934"/>
                  </a:lnTo>
                  <a:cubicBezTo>
                    <a:pt x="297168" y="136600"/>
                    <a:pt x="282357" y="130695"/>
                    <a:pt x="287274" y="121646"/>
                  </a:cubicBezTo>
                  <a:lnTo>
                    <a:pt x="287274" y="121646"/>
                  </a:lnTo>
                  <a:cubicBezTo>
                    <a:pt x="285669" y="122831"/>
                    <a:pt x="283509" y="123139"/>
                    <a:pt x="281348" y="123139"/>
                  </a:cubicBezTo>
                  <a:cubicBezTo>
                    <a:pt x="279012" y="123139"/>
                    <a:pt x="276675" y="122779"/>
                    <a:pt x="275034" y="122779"/>
                  </a:cubicBezTo>
                  <a:cubicBezTo>
                    <a:pt x="274107" y="122779"/>
                    <a:pt x="273403" y="122894"/>
                    <a:pt x="273046" y="123253"/>
                  </a:cubicBezTo>
                  <a:cubicBezTo>
                    <a:pt x="274618" y="121670"/>
                    <a:pt x="271451" y="113335"/>
                    <a:pt x="274654" y="109025"/>
                  </a:cubicBezTo>
                  <a:lnTo>
                    <a:pt x="274654" y="109025"/>
                  </a:lnTo>
                  <a:cubicBezTo>
                    <a:pt x="273366" y="109721"/>
                    <a:pt x="272143" y="110020"/>
                    <a:pt x="270982" y="110020"/>
                  </a:cubicBezTo>
                  <a:cubicBezTo>
                    <a:pt x="263957" y="110020"/>
                    <a:pt x="259203" y="99096"/>
                    <a:pt x="256342" y="99096"/>
                  </a:cubicBezTo>
                  <a:cubicBezTo>
                    <a:pt x="259203" y="99096"/>
                    <a:pt x="263957" y="88171"/>
                    <a:pt x="270982" y="88171"/>
                  </a:cubicBezTo>
                  <a:cubicBezTo>
                    <a:pt x="272143" y="88171"/>
                    <a:pt x="273366" y="88470"/>
                    <a:pt x="274654" y="89166"/>
                  </a:cubicBezTo>
                  <a:cubicBezTo>
                    <a:pt x="271451" y="84856"/>
                    <a:pt x="274618" y="76522"/>
                    <a:pt x="273046" y="74938"/>
                  </a:cubicBezTo>
                  <a:lnTo>
                    <a:pt x="273046" y="74938"/>
                  </a:lnTo>
                  <a:cubicBezTo>
                    <a:pt x="273402" y="75296"/>
                    <a:pt x="274102" y="75410"/>
                    <a:pt x="275024" y="75410"/>
                  </a:cubicBezTo>
                  <a:cubicBezTo>
                    <a:pt x="276666" y="75410"/>
                    <a:pt x="279010" y="75047"/>
                    <a:pt x="281352" y="75047"/>
                  </a:cubicBezTo>
                  <a:cubicBezTo>
                    <a:pt x="283511" y="75047"/>
                    <a:pt x="285669" y="75356"/>
                    <a:pt x="287274" y="76545"/>
                  </a:cubicBezTo>
                  <a:cubicBezTo>
                    <a:pt x="282369" y="67496"/>
                    <a:pt x="297168" y="61591"/>
                    <a:pt x="297192" y="58257"/>
                  </a:cubicBezTo>
                  <a:lnTo>
                    <a:pt x="297192" y="15264"/>
                  </a:lnTo>
                  <a:cubicBezTo>
                    <a:pt x="294974" y="16687"/>
                    <a:pt x="292576" y="17609"/>
                    <a:pt x="289989" y="17609"/>
                  </a:cubicBezTo>
                  <a:cubicBezTo>
                    <a:pt x="288117" y="17609"/>
                    <a:pt x="286145" y="17126"/>
                    <a:pt x="284071" y="16002"/>
                  </a:cubicBezTo>
                  <a:lnTo>
                    <a:pt x="284071" y="16002"/>
                  </a:lnTo>
                  <a:cubicBezTo>
                    <a:pt x="289251" y="22967"/>
                    <a:pt x="284131" y="36409"/>
                    <a:pt x="286679" y="38957"/>
                  </a:cubicBezTo>
                  <a:cubicBezTo>
                    <a:pt x="286103" y="38381"/>
                    <a:pt x="284971" y="38197"/>
                    <a:pt x="283483" y="38197"/>
                  </a:cubicBezTo>
                  <a:cubicBezTo>
                    <a:pt x="280839" y="38197"/>
                    <a:pt x="277071" y="38779"/>
                    <a:pt x="273304" y="38779"/>
                  </a:cubicBezTo>
                  <a:cubicBezTo>
                    <a:pt x="269810" y="38779"/>
                    <a:pt x="266318" y="38279"/>
                    <a:pt x="263724" y="36350"/>
                  </a:cubicBezTo>
                  <a:lnTo>
                    <a:pt x="263724" y="36350"/>
                  </a:lnTo>
                  <a:cubicBezTo>
                    <a:pt x="271641" y="50959"/>
                    <a:pt x="247698" y="60507"/>
                    <a:pt x="247698" y="65877"/>
                  </a:cubicBezTo>
                  <a:cubicBezTo>
                    <a:pt x="247698" y="60507"/>
                    <a:pt x="223754" y="50959"/>
                    <a:pt x="231672" y="36350"/>
                  </a:cubicBezTo>
                  <a:lnTo>
                    <a:pt x="231672" y="36350"/>
                  </a:lnTo>
                  <a:cubicBezTo>
                    <a:pt x="229077" y="38275"/>
                    <a:pt x="225583" y="38774"/>
                    <a:pt x="222089" y="38774"/>
                  </a:cubicBezTo>
                  <a:cubicBezTo>
                    <a:pt x="218327" y="38774"/>
                    <a:pt x="214565" y="38196"/>
                    <a:pt x="211922" y="38196"/>
                  </a:cubicBezTo>
                  <a:cubicBezTo>
                    <a:pt x="210430" y="38196"/>
                    <a:pt x="209294" y="38380"/>
                    <a:pt x="208717" y="38957"/>
                  </a:cubicBezTo>
                  <a:cubicBezTo>
                    <a:pt x="211265" y="36409"/>
                    <a:pt x="206145" y="22967"/>
                    <a:pt x="211324" y="16002"/>
                  </a:cubicBezTo>
                  <a:lnTo>
                    <a:pt x="211324" y="16002"/>
                  </a:lnTo>
                  <a:cubicBezTo>
                    <a:pt x="209250" y="17123"/>
                    <a:pt x="207279" y="17604"/>
                    <a:pt x="205407" y="17604"/>
                  </a:cubicBezTo>
                  <a:cubicBezTo>
                    <a:pt x="194338" y="17604"/>
                    <a:pt x="186752" y="784"/>
                    <a:pt x="18211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98" name="Google Shape;98;p8"/>
            <p:cNvGrpSpPr/>
            <p:nvPr/>
          </p:nvGrpSpPr>
          <p:grpSpPr>
            <a:xfrm>
              <a:off x="-121284" y="-565089"/>
              <a:ext cx="9408438" cy="6273762"/>
              <a:chOff x="-121284" y="-565089"/>
              <a:chExt cx="9408438" cy="6273762"/>
            </a:xfrm>
          </p:grpSpPr>
          <p:sp>
            <p:nvSpPr>
              <p:cNvPr id="99" name="Google Shape;99;p8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0" name="Google Shape;100;p8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1" name="Google Shape;101;p8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2" name="Google Shape;102;p8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3" name="Google Shape;103;p8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4" name="Google Shape;104;p8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5" name="Google Shape;105;p8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06" name="Google Shape;106;p8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07" name="Google Shape;107;p8"/>
          <p:cNvSpPr txBox="1"/>
          <p:nvPr>
            <p:ph type="title"/>
          </p:nvPr>
        </p:nvSpPr>
        <p:spPr>
          <a:xfrm>
            <a:off x="1812900" y="1863575"/>
            <a:ext cx="5518200" cy="190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0" name="Google Shape;110;p9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111" name="Google Shape;111;p9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12" name="Google Shape;112;p9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113" name="Google Shape;113;p9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4" name="Google Shape;114;p9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5" name="Google Shape;115;p9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6" name="Google Shape;116;p9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7" name="Google Shape;117;p9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8" name="Google Shape;118;p9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9" name="Google Shape;119;p9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0" name="Google Shape;120;p9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21" name="Google Shape;121;p9"/>
          <p:cNvSpPr txBox="1"/>
          <p:nvPr>
            <p:ph type="title"/>
          </p:nvPr>
        </p:nvSpPr>
        <p:spPr>
          <a:xfrm>
            <a:off x="2075025" y="1589038"/>
            <a:ext cx="4994100" cy="70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22" name="Google Shape;122;p9"/>
          <p:cNvSpPr txBox="1"/>
          <p:nvPr>
            <p:ph idx="1" type="subTitle"/>
          </p:nvPr>
        </p:nvSpPr>
        <p:spPr>
          <a:xfrm>
            <a:off x="2075025" y="2365563"/>
            <a:ext cx="4994100" cy="118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0"/>
          <p:cNvSpPr txBox="1"/>
          <p:nvPr>
            <p:ph type="title"/>
          </p:nvPr>
        </p:nvSpPr>
        <p:spPr>
          <a:xfrm>
            <a:off x="1869725" y="3477125"/>
            <a:ext cx="5404800" cy="1131900"/>
          </a:xfrm>
          <a:prstGeom prst="rect">
            <a:avLst/>
          </a:prstGeom>
          <a:solidFill>
            <a:schemeClr val="lt1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Google Shape;126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7" name="Google Shape;127;p11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128" name="Google Shape;128;p11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29" name="Google Shape;129;p11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130" name="Google Shape;130;p11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" name="Google Shape;131;p11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" name="Google Shape;132;p11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" name="Google Shape;133;p11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" name="Google Shape;134;p11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" name="Google Shape;135;p11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" name="Google Shape;136;p11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" name="Google Shape;137;p11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38" name="Google Shape;138;p11"/>
          <p:cNvSpPr txBox="1"/>
          <p:nvPr>
            <p:ph hasCustomPrompt="1" type="title"/>
          </p:nvPr>
        </p:nvSpPr>
        <p:spPr>
          <a:xfrm>
            <a:off x="1284000" y="1672925"/>
            <a:ext cx="6576000" cy="151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39" name="Google Shape;139;p11"/>
          <p:cNvSpPr txBox="1"/>
          <p:nvPr>
            <p:ph idx="1" type="subTitle"/>
          </p:nvPr>
        </p:nvSpPr>
        <p:spPr>
          <a:xfrm>
            <a:off x="1284000" y="3031675"/>
            <a:ext cx="6576000" cy="43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3" name="Google Shape;143;p13"/>
          <p:cNvGrpSpPr/>
          <p:nvPr/>
        </p:nvGrpSpPr>
        <p:grpSpPr>
          <a:xfrm>
            <a:off x="-142897" y="-81927"/>
            <a:ext cx="9429794" cy="5790601"/>
            <a:chOff x="-142897" y="-81927"/>
            <a:chExt cx="9429794" cy="5790601"/>
          </a:xfrm>
        </p:grpSpPr>
        <p:sp>
          <p:nvSpPr>
            <p:cNvPr id="144" name="Google Shape;144;p13"/>
            <p:cNvSpPr/>
            <p:nvPr/>
          </p:nvSpPr>
          <p:spPr>
            <a:xfrm>
              <a:off x="-142897" y="-81927"/>
              <a:ext cx="9429794" cy="5307354"/>
            </a:xfrm>
            <a:custGeom>
              <a:rect b="b" l="l" r="r" t="t"/>
              <a:pathLst>
                <a:path extrusionOk="0" h="63869" w="113213">
                  <a:moveTo>
                    <a:pt x="11121" y="1"/>
                  </a:moveTo>
                  <a:cubicBezTo>
                    <a:pt x="9352" y="296"/>
                    <a:pt x="6468" y="6706"/>
                    <a:pt x="2253" y="6706"/>
                  </a:cubicBezTo>
                  <a:cubicBezTo>
                    <a:pt x="1540" y="6706"/>
                    <a:pt x="790" y="6523"/>
                    <a:pt x="0" y="6096"/>
                  </a:cubicBezTo>
                  <a:lnTo>
                    <a:pt x="0" y="57773"/>
                  </a:lnTo>
                  <a:cubicBezTo>
                    <a:pt x="790" y="57346"/>
                    <a:pt x="1540" y="57163"/>
                    <a:pt x="2253" y="57163"/>
                  </a:cubicBezTo>
                  <a:cubicBezTo>
                    <a:pt x="6469" y="57163"/>
                    <a:pt x="9356" y="63574"/>
                    <a:pt x="11121" y="63868"/>
                  </a:cubicBezTo>
                  <a:lnTo>
                    <a:pt x="37744" y="63868"/>
                  </a:lnTo>
                  <a:cubicBezTo>
                    <a:pt x="38590" y="63325"/>
                    <a:pt x="39505" y="62972"/>
                    <a:pt x="40493" y="62972"/>
                  </a:cubicBezTo>
                  <a:cubicBezTo>
                    <a:pt x="41205" y="62972"/>
                    <a:pt x="41954" y="63155"/>
                    <a:pt x="42742" y="63583"/>
                  </a:cubicBezTo>
                  <a:cubicBezTo>
                    <a:pt x="40769" y="60930"/>
                    <a:pt x="42719" y="55814"/>
                    <a:pt x="41753" y="54843"/>
                  </a:cubicBezTo>
                  <a:lnTo>
                    <a:pt x="41753" y="54843"/>
                  </a:lnTo>
                  <a:cubicBezTo>
                    <a:pt x="41971" y="55062"/>
                    <a:pt x="42402" y="55133"/>
                    <a:pt x="42968" y="55133"/>
                  </a:cubicBezTo>
                  <a:cubicBezTo>
                    <a:pt x="43974" y="55133"/>
                    <a:pt x="45409" y="54911"/>
                    <a:pt x="46844" y="54911"/>
                  </a:cubicBezTo>
                  <a:cubicBezTo>
                    <a:pt x="48174" y="54911"/>
                    <a:pt x="49505" y="55101"/>
                    <a:pt x="50493" y="55836"/>
                  </a:cubicBezTo>
                  <a:cubicBezTo>
                    <a:pt x="47477" y="50267"/>
                    <a:pt x="56597" y="46634"/>
                    <a:pt x="56597" y="44588"/>
                  </a:cubicBezTo>
                  <a:cubicBezTo>
                    <a:pt x="56597" y="46634"/>
                    <a:pt x="65723" y="50267"/>
                    <a:pt x="62707" y="55836"/>
                  </a:cubicBezTo>
                  <a:cubicBezTo>
                    <a:pt x="63695" y="55103"/>
                    <a:pt x="65025" y="54913"/>
                    <a:pt x="66356" y="54913"/>
                  </a:cubicBezTo>
                  <a:cubicBezTo>
                    <a:pt x="67788" y="54913"/>
                    <a:pt x="69220" y="55133"/>
                    <a:pt x="70226" y="55133"/>
                  </a:cubicBezTo>
                  <a:cubicBezTo>
                    <a:pt x="70794" y="55133"/>
                    <a:pt x="71226" y="55063"/>
                    <a:pt x="71446" y="54843"/>
                  </a:cubicBezTo>
                  <a:lnTo>
                    <a:pt x="71446" y="54843"/>
                  </a:lnTo>
                  <a:cubicBezTo>
                    <a:pt x="70476" y="55814"/>
                    <a:pt x="72426" y="60930"/>
                    <a:pt x="70453" y="63583"/>
                  </a:cubicBezTo>
                  <a:cubicBezTo>
                    <a:pt x="71243" y="63155"/>
                    <a:pt x="71993" y="62972"/>
                    <a:pt x="72705" y="62972"/>
                  </a:cubicBezTo>
                  <a:cubicBezTo>
                    <a:pt x="73694" y="62972"/>
                    <a:pt x="74609" y="63325"/>
                    <a:pt x="75456" y="63868"/>
                  </a:cubicBezTo>
                  <a:lnTo>
                    <a:pt x="102092" y="63868"/>
                  </a:lnTo>
                  <a:cubicBezTo>
                    <a:pt x="103861" y="63574"/>
                    <a:pt x="106745" y="57163"/>
                    <a:pt x="110960" y="57163"/>
                  </a:cubicBezTo>
                  <a:cubicBezTo>
                    <a:pt x="111673" y="57163"/>
                    <a:pt x="112423" y="57346"/>
                    <a:pt x="113213" y="57773"/>
                  </a:cubicBezTo>
                  <a:lnTo>
                    <a:pt x="113213" y="6092"/>
                  </a:lnTo>
                  <a:cubicBezTo>
                    <a:pt x="112423" y="6520"/>
                    <a:pt x="111672" y="6704"/>
                    <a:pt x="110959" y="6704"/>
                  </a:cubicBezTo>
                  <a:cubicBezTo>
                    <a:pt x="106746" y="6704"/>
                    <a:pt x="103857" y="295"/>
                    <a:pt x="1020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14325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5" name="Google Shape;145;p13"/>
            <p:cNvGrpSpPr/>
            <p:nvPr/>
          </p:nvGrpSpPr>
          <p:grpSpPr>
            <a:xfrm>
              <a:off x="2308143" y="3447862"/>
              <a:ext cx="4521715" cy="2260811"/>
              <a:chOff x="2308143" y="3447862"/>
              <a:chExt cx="4521715" cy="2260811"/>
            </a:xfrm>
          </p:grpSpPr>
          <p:grpSp>
            <p:nvGrpSpPr>
              <p:cNvPr id="146" name="Google Shape;146;p13"/>
              <p:cNvGrpSpPr/>
              <p:nvPr/>
            </p:nvGrpSpPr>
            <p:grpSpPr>
              <a:xfrm>
                <a:off x="3000539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147" name="Google Shape;147;p13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8" name="Google Shape;148;p13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9" name="Google Shape;149;p13"/>
              <p:cNvGrpSpPr/>
              <p:nvPr/>
            </p:nvGrpSpPr>
            <p:grpSpPr>
              <a:xfrm flipH="1">
                <a:off x="2308143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150" name="Google Shape;150;p13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1" name="Google Shape;151;p13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sp>
        <p:nvSpPr>
          <p:cNvPr id="152" name="Google Shape;152;p13"/>
          <p:cNvSpPr txBox="1"/>
          <p:nvPr>
            <p:ph hasCustomPrompt="1" type="title"/>
          </p:nvPr>
        </p:nvSpPr>
        <p:spPr>
          <a:xfrm>
            <a:off x="713800" y="1701125"/>
            <a:ext cx="8790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53" name="Google Shape;153;p13"/>
          <p:cNvSpPr txBox="1"/>
          <p:nvPr>
            <p:ph idx="1" type="subTitle"/>
          </p:nvPr>
        </p:nvSpPr>
        <p:spPr>
          <a:xfrm>
            <a:off x="1686200" y="1882310"/>
            <a:ext cx="24723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4" name="Google Shape;154;p13"/>
          <p:cNvSpPr txBox="1"/>
          <p:nvPr>
            <p:ph hasCustomPrompt="1" idx="2" type="title"/>
          </p:nvPr>
        </p:nvSpPr>
        <p:spPr>
          <a:xfrm>
            <a:off x="7545000" y="1701150"/>
            <a:ext cx="8790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55" name="Google Shape;155;p13"/>
          <p:cNvSpPr txBox="1"/>
          <p:nvPr>
            <p:ph idx="3" type="subTitle"/>
          </p:nvPr>
        </p:nvSpPr>
        <p:spPr>
          <a:xfrm>
            <a:off x="4985500" y="1882310"/>
            <a:ext cx="24723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6" name="Google Shape;156;p13"/>
          <p:cNvSpPr txBox="1"/>
          <p:nvPr>
            <p:ph hasCustomPrompt="1" idx="4" type="title"/>
          </p:nvPr>
        </p:nvSpPr>
        <p:spPr>
          <a:xfrm>
            <a:off x="713800" y="2928348"/>
            <a:ext cx="8790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57" name="Google Shape;157;p13"/>
          <p:cNvSpPr txBox="1"/>
          <p:nvPr>
            <p:ph idx="5" type="subTitle"/>
          </p:nvPr>
        </p:nvSpPr>
        <p:spPr>
          <a:xfrm>
            <a:off x="1686200" y="3111810"/>
            <a:ext cx="24723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8" name="Google Shape;158;p13"/>
          <p:cNvSpPr txBox="1"/>
          <p:nvPr>
            <p:ph hasCustomPrompt="1" idx="6" type="title"/>
          </p:nvPr>
        </p:nvSpPr>
        <p:spPr>
          <a:xfrm>
            <a:off x="7545000" y="2928400"/>
            <a:ext cx="8790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59" name="Google Shape;159;p13"/>
          <p:cNvSpPr txBox="1"/>
          <p:nvPr>
            <p:ph idx="7" type="subTitle"/>
          </p:nvPr>
        </p:nvSpPr>
        <p:spPr>
          <a:xfrm>
            <a:off x="4985500" y="3111785"/>
            <a:ext cx="24723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0" name="Google Shape;160;p13"/>
          <p:cNvSpPr txBox="1"/>
          <p:nvPr>
            <p:ph idx="8"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161" name="Google Shape;161;p13"/>
          <p:cNvSpPr txBox="1"/>
          <p:nvPr>
            <p:ph idx="9" type="subTitle"/>
          </p:nvPr>
        </p:nvSpPr>
        <p:spPr>
          <a:xfrm>
            <a:off x="1686200" y="1519938"/>
            <a:ext cx="2472300" cy="593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62" name="Google Shape;162;p13"/>
          <p:cNvSpPr txBox="1"/>
          <p:nvPr>
            <p:ph idx="13" type="subTitle"/>
          </p:nvPr>
        </p:nvSpPr>
        <p:spPr>
          <a:xfrm>
            <a:off x="4985500" y="1519938"/>
            <a:ext cx="2472300" cy="593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63" name="Google Shape;163;p13"/>
          <p:cNvSpPr txBox="1"/>
          <p:nvPr>
            <p:ph idx="14" type="subTitle"/>
          </p:nvPr>
        </p:nvSpPr>
        <p:spPr>
          <a:xfrm>
            <a:off x="1686200" y="2744896"/>
            <a:ext cx="2472300" cy="593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64" name="Google Shape;164;p13"/>
          <p:cNvSpPr txBox="1"/>
          <p:nvPr>
            <p:ph idx="15" type="subTitle"/>
          </p:nvPr>
        </p:nvSpPr>
        <p:spPr>
          <a:xfrm>
            <a:off x="4985500" y="2744871"/>
            <a:ext cx="2472300" cy="593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cxnSp>
        <p:nvCxnSpPr>
          <p:cNvPr id="165" name="Google Shape;165;p13"/>
          <p:cNvCxnSpPr/>
          <p:nvPr/>
        </p:nvCxnSpPr>
        <p:spPr>
          <a:xfrm>
            <a:off x="720000" y="447675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SECTION_HEADER_1"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Google Shape;167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68" name="Google Shape;168;p14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169" name="Google Shape;169;p14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70" name="Google Shape;170;p14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171" name="Google Shape;171;p14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2" name="Google Shape;172;p14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3" name="Google Shape;173;p14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4" name="Google Shape;174;p14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5" name="Google Shape;175;p14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6" name="Google Shape;176;p14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7" name="Google Shape;177;p14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8" name="Google Shape;178;p14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79" name="Google Shape;179;p14"/>
          <p:cNvSpPr txBox="1"/>
          <p:nvPr>
            <p:ph type="title"/>
          </p:nvPr>
        </p:nvSpPr>
        <p:spPr>
          <a:xfrm>
            <a:off x="2557050" y="1449275"/>
            <a:ext cx="4029900" cy="7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80" name="Google Shape;180;p14"/>
          <p:cNvSpPr txBox="1"/>
          <p:nvPr>
            <p:ph hasCustomPrompt="1" idx="2" type="title"/>
          </p:nvPr>
        </p:nvSpPr>
        <p:spPr>
          <a:xfrm>
            <a:off x="3981000" y="2870125"/>
            <a:ext cx="11820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1" name="Google Shape;181;p14"/>
          <p:cNvSpPr txBox="1"/>
          <p:nvPr>
            <p:ph idx="1" type="subTitle"/>
          </p:nvPr>
        </p:nvSpPr>
        <p:spPr>
          <a:xfrm flipH="1">
            <a:off x="2557050" y="2191525"/>
            <a:ext cx="4029900" cy="3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BLANK_1_1"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Google Shape;183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15"/>
          <p:cNvSpPr/>
          <p:nvPr/>
        </p:nvSpPr>
        <p:spPr>
          <a:xfrm rot="10800000">
            <a:off x="-131629" y="-562022"/>
            <a:ext cx="9407366" cy="5782123"/>
          </a:xfrm>
          <a:custGeom>
            <a:rect b="b" l="l" r="r" t="t"/>
            <a:pathLst>
              <a:path extrusionOk="0" h="175655" w="285396">
                <a:moveTo>
                  <a:pt x="27841" y="0"/>
                </a:moveTo>
                <a:cubicBezTo>
                  <a:pt x="23379" y="747"/>
                  <a:pt x="16104" y="16902"/>
                  <a:pt x="5480" y="16902"/>
                </a:cubicBezTo>
                <a:cubicBezTo>
                  <a:pt x="3743" y="16902"/>
                  <a:pt x="1918" y="16470"/>
                  <a:pt x="0" y="15470"/>
                </a:cubicBezTo>
                <a:lnTo>
                  <a:pt x="0" y="160997"/>
                </a:lnTo>
                <a:cubicBezTo>
                  <a:pt x="2130" y="159630"/>
                  <a:pt x="4436" y="158745"/>
                  <a:pt x="6925" y="158745"/>
                </a:cubicBezTo>
                <a:cubicBezTo>
                  <a:pt x="8725" y="158745"/>
                  <a:pt x="10620" y="159208"/>
                  <a:pt x="12611" y="160288"/>
                </a:cubicBezTo>
                <a:cubicBezTo>
                  <a:pt x="7638" y="153600"/>
                  <a:pt x="12554" y="140691"/>
                  <a:pt x="10107" y="138244"/>
                </a:cubicBezTo>
                <a:lnTo>
                  <a:pt x="10107" y="138244"/>
                </a:lnTo>
                <a:cubicBezTo>
                  <a:pt x="10660" y="138797"/>
                  <a:pt x="11747" y="138974"/>
                  <a:pt x="13175" y="138974"/>
                </a:cubicBezTo>
                <a:cubicBezTo>
                  <a:pt x="15713" y="138974"/>
                  <a:pt x="19329" y="138415"/>
                  <a:pt x="22944" y="138415"/>
                </a:cubicBezTo>
                <a:cubicBezTo>
                  <a:pt x="26297" y="138415"/>
                  <a:pt x="29649" y="138896"/>
                  <a:pt x="32140" y="140748"/>
                </a:cubicBezTo>
                <a:lnTo>
                  <a:pt x="32140" y="140748"/>
                </a:lnTo>
                <a:cubicBezTo>
                  <a:pt x="24537" y="126708"/>
                  <a:pt x="47541" y="117549"/>
                  <a:pt x="47541" y="112393"/>
                </a:cubicBezTo>
                <a:cubicBezTo>
                  <a:pt x="47541" y="117549"/>
                  <a:pt x="70534" y="126719"/>
                  <a:pt x="62931" y="140748"/>
                </a:cubicBezTo>
                <a:lnTo>
                  <a:pt x="62931" y="140748"/>
                </a:lnTo>
                <a:cubicBezTo>
                  <a:pt x="65423" y="138899"/>
                  <a:pt x="68778" y="138420"/>
                  <a:pt x="72133" y="138420"/>
                </a:cubicBezTo>
                <a:cubicBezTo>
                  <a:pt x="75745" y="138420"/>
                  <a:pt x="79356" y="138975"/>
                  <a:pt x="81891" y="138975"/>
                </a:cubicBezTo>
                <a:cubicBezTo>
                  <a:pt x="83323" y="138975"/>
                  <a:pt x="84412" y="138798"/>
                  <a:pt x="84963" y="138244"/>
                </a:cubicBezTo>
                <a:lnTo>
                  <a:pt x="84963" y="138244"/>
                </a:lnTo>
                <a:cubicBezTo>
                  <a:pt x="82528" y="140691"/>
                  <a:pt x="87433" y="153600"/>
                  <a:pt x="82471" y="160288"/>
                </a:cubicBezTo>
                <a:cubicBezTo>
                  <a:pt x="84461" y="159211"/>
                  <a:pt x="86353" y="158749"/>
                  <a:pt x="88149" y="158749"/>
                </a:cubicBezTo>
                <a:cubicBezTo>
                  <a:pt x="98771" y="158749"/>
                  <a:pt x="106057" y="174902"/>
                  <a:pt x="110506" y="175655"/>
                </a:cubicBezTo>
                <a:lnTo>
                  <a:pt x="174889" y="175655"/>
                </a:lnTo>
                <a:cubicBezTo>
                  <a:pt x="179359" y="174902"/>
                  <a:pt x="186630" y="158749"/>
                  <a:pt x="197255" y="158749"/>
                </a:cubicBezTo>
                <a:cubicBezTo>
                  <a:pt x="199052" y="158749"/>
                  <a:pt x="200945" y="159211"/>
                  <a:pt x="202936" y="160288"/>
                </a:cubicBezTo>
                <a:cubicBezTo>
                  <a:pt x="197974" y="153600"/>
                  <a:pt x="202879" y="140691"/>
                  <a:pt x="200432" y="138244"/>
                </a:cubicBezTo>
                <a:lnTo>
                  <a:pt x="200432" y="138244"/>
                </a:lnTo>
                <a:cubicBezTo>
                  <a:pt x="200985" y="138797"/>
                  <a:pt x="202072" y="138974"/>
                  <a:pt x="203501" y="138974"/>
                </a:cubicBezTo>
                <a:cubicBezTo>
                  <a:pt x="206040" y="138974"/>
                  <a:pt x="209659" y="138415"/>
                  <a:pt x="213276" y="138415"/>
                </a:cubicBezTo>
                <a:cubicBezTo>
                  <a:pt x="216631" y="138415"/>
                  <a:pt x="219985" y="138896"/>
                  <a:pt x="222476" y="140748"/>
                </a:cubicBezTo>
                <a:cubicBezTo>
                  <a:pt x="214873" y="126708"/>
                  <a:pt x="237866" y="117549"/>
                  <a:pt x="237866" y="112393"/>
                </a:cubicBezTo>
                <a:cubicBezTo>
                  <a:pt x="237866" y="117549"/>
                  <a:pt x="260859" y="126719"/>
                  <a:pt x="253256" y="140748"/>
                </a:cubicBezTo>
                <a:cubicBezTo>
                  <a:pt x="255747" y="138896"/>
                  <a:pt x="259100" y="138415"/>
                  <a:pt x="262455" y="138415"/>
                </a:cubicBezTo>
                <a:cubicBezTo>
                  <a:pt x="266073" y="138415"/>
                  <a:pt x="269691" y="138974"/>
                  <a:pt x="272231" y="138974"/>
                </a:cubicBezTo>
                <a:cubicBezTo>
                  <a:pt x="273659" y="138974"/>
                  <a:pt x="274747" y="138797"/>
                  <a:pt x="275300" y="138244"/>
                </a:cubicBezTo>
                <a:lnTo>
                  <a:pt x="275300" y="138244"/>
                </a:lnTo>
                <a:cubicBezTo>
                  <a:pt x="272853" y="140691"/>
                  <a:pt x="277769" y="153600"/>
                  <a:pt x="272796" y="160288"/>
                </a:cubicBezTo>
                <a:cubicBezTo>
                  <a:pt x="274792" y="159208"/>
                  <a:pt x="276688" y="158745"/>
                  <a:pt x="278486" y="158745"/>
                </a:cubicBezTo>
                <a:cubicBezTo>
                  <a:pt x="280973" y="158745"/>
                  <a:pt x="283273" y="159630"/>
                  <a:pt x="285396" y="160997"/>
                </a:cubicBezTo>
                <a:lnTo>
                  <a:pt x="285396" y="15367"/>
                </a:lnTo>
                <a:cubicBezTo>
                  <a:pt x="283407" y="16443"/>
                  <a:pt x="281515" y="16905"/>
                  <a:pt x="279719" y="16905"/>
                </a:cubicBezTo>
                <a:cubicBezTo>
                  <a:pt x="269096" y="16905"/>
                  <a:pt x="261810" y="743"/>
                  <a:pt x="25736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300038" rotWithShape="0" algn="bl" dist="28575">
              <a:schemeClr val="dk2">
                <a:alpha val="6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15"/>
          <p:cNvSpPr/>
          <p:nvPr/>
        </p:nvSpPr>
        <p:spPr>
          <a:xfrm>
            <a:off x="-132158" y="-565089"/>
            <a:ext cx="3829319" cy="2260811"/>
          </a:xfrm>
          <a:custGeom>
            <a:rect b="b" l="l" r="r" t="t"/>
            <a:pathLst>
              <a:path extrusionOk="0" fill="none" h="71426" w="120980">
                <a:moveTo>
                  <a:pt x="120980" y="0"/>
                </a:moveTo>
                <a:cubicBezTo>
                  <a:pt x="120980" y="2679"/>
                  <a:pt x="119087" y="4917"/>
                  <a:pt x="116575" y="5429"/>
                </a:cubicBezTo>
                <a:cubicBezTo>
                  <a:pt x="115705" y="6144"/>
                  <a:pt x="114074" y="8084"/>
                  <a:pt x="112848" y="9525"/>
                </a:cubicBezTo>
                <a:cubicBezTo>
                  <a:pt x="108324" y="14883"/>
                  <a:pt x="102239" y="22074"/>
                  <a:pt x="93786" y="23074"/>
                </a:cubicBezTo>
                <a:cubicBezTo>
                  <a:pt x="94012" y="26241"/>
                  <a:pt x="93738" y="29361"/>
                  <a:pt x="93512" y="32028"/>
                </a:cubicBezTo>
                <a:cubicBezTo>
                  <a:pt x="93393" y="33409"/>
                  <a:pt x="93250" y="35243"/>
                  <a:pt x="93298" y="36171"/>
                </a:cubicBezTo>
                <a:cubicBezTo>
                  <a:pt x="94548" y="38291"/>
                  <a:pt x="94250" y="41065"/>
                  <a:pt x="92429" y="42898"/>
                </a:cubicBezTo>
                <a:cubicBezTo>
                  <a:pt x="91345" y="43982"/>
                  <a:pt x="89928" y="44518"/>
                  <a:pt x="88500" y="44518"/>
                </a:cubicBezTo>
                <a:cubicBezTo>
                  <a:pt x="87535" y="44518"/>
                  <a:pt x="86559" y="44267"/>
                  <a:pt x="85702" y="43756"/>
                </a:cubicBezTo>
                <a:cubicBezTo>
                  <a:pt x="85595" y="43756"/>
                  <a:pt x="85464" y="43744"/>
                  <a:pt x="85297" y="43744"/>
                </a:cubicBezTo>
                <a:cubicBezTo>
                  <a:pt x="84332" y="43744"/>
                  <a:pt x="82975" y="43863"/>
                  <a:pt x="81546" y="43982"/>
                </a:cubicBezTo>
                <a:cubicBezTo>
                  <a:pt x="79606" y="44148"/>
                  <a:pt x="77391" y="44327"/>
                  <a:pt x="75117" y="44327"/>
                </a:cubicBezTo>
                <a:cubicBezTo>
                  <a:pt x="74248" y="44327"/>
                  <a:pt x="73391" y="44291"/>
                  <a:pt x="72593" y="44232"/>
                </a:cubicBezTo>
                <a:cubicBezTo>
                  <a:pt x="72295" y="46720"/>
                  <a:pt x="71414" y="49411"/>
                  <a:pt x="69628" y="52245"/>
                </a:cubicBezTo>
                <a:cubicBezTo>
                  <a:pt x="66806" y="56757"/>
                  <a:pt x="62496" y="60389"/>
                  <a:pt x="59044" y="63306"/>
                </a:cubicBezTo>
                <a:cubicBezTo>
                  <a:pt x="57603" y="64520"/>
                  <a:pt x="55674" y="66163"/>
                  <a:pt x="54960" y="67020"/>
                </a:cubicBezTo>
                <a:cubicBezTo>
                  <a:pt x="54436" y="69532"/>
                  <a:pt x="52197" y="71426"/>
                  <a:pt x="49519" y="71426"/>
                </a:cubicBezTo>
                <a:cubicBezTo>
                  <a:pt x="46840" y="71426"/>
                  <a:pt x="44613" y="69532"/>
                  <a:pt x="44089" y="67020"/>
                </a:cubicBezTo>
                <a:cubicBezTo>
                  <a:pt x="43375" y="66163"/>
                  <a:pt x="41446" y="64520"/>
                  <a:pt x="39994" y="63306"/>
                </a:cubicBezTo>
                <a:cubicBezTo>
                  <a:pt x="36541" y="60389"/>
                  <a:pt x="32243" y="56757"/>
                  <a:pt x="29421" y="52245"/>
                </a:cubicBezTo>
                <a:cubicBezTo>
                  <a:pt x="27647" y="49411"/>
                  <a:pt x="26754" y="46720"/>
                  <a:pt x="26456" y="44232"/>
                </a:cubicBezTo>
                <a:cubicBezTo>
                  <a:pt x="25635" y="44291"/>
                  <a:pt x="24801" y="44327"/>
                  <a:pt x="23920" y="44327"/>
                </a:cubicBezTo>
                <a:cubicBezTo>
                  <a:pt x="21646" y="44327"/>
                  <a:pt x="19431" y="44148"/>
                  <a:pt x="17491" y="43982"/>
                </a:cubicBezTo>
                <a:cubicBezTo>
                  <a:pt x="16062" y="43863"/>
                  <a:pt x="14729" y="43744"/>
                  <a:pt x="13740" y="43744"/>
                </a:cubicBezTo>
                <a:cubicBezTo>
                  <a:pt x="13586" y="43744"/>
                  <a:pt x="13443" y="43744"/>
                  <a:pt x="13347" y="43756"/>
                </a:cubicBezTo>
                <a:cubicBezTo>
                  <a:pt x="12478" y="44267"/>
                  <a:pt x="11514" y="44518"/>
                  <a:pt x="10549" y="44518"/>
                </a:cubicBezTo>
                <a:cubicBezTo>
                  <a:pt x="9133" y="44518"/>
                  <a:pt x="7704" y="43982"/>
                  <a:pt x="6620" y="42898"/>
                </a:cubicBezTo>
                <a:cubicBezTo>
                  <a:pt x="4799" y="41077"/>
                  <a:pt x="4501" y="38291"/>
                  <a:pt x="5751" y="36171"/>
                </a:cubicBezTo>
                <a:cubicBezTo>
                  <a:pt x="5799" y="35243"/>
                  <a:pt x="5632" y="33409"/>
                  <a:pt x="5525" y="32028"/>
                </a:cubicBezTo>
                <a:cubicBezTo>
                  <a:pt x="5311" y="29361"/>
                  <a:pt x="5037" y="26230"/>
                  <a:pt x="5263" y="23074"/>
                </a:cubicBezTo>
                <a:cubicBezTo>
                  <a:pt x="3406" y="22848"/>
                  <a:pt x="1655" y="22336"/>
                  <a:pt x="0" y="21598"/>
                </a:cubicBezTo>
              </a:path>
            </a:pathLst>
          </a:custGeom>
          <a:noFill/>
          <a:ln cap="rnd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15"/>
          <p:cNvSpPr/>
          <p:nvPr/>
        </p:nvSpPr>
        <p:spPr>
          <a:xfrm>
            <a:off x="-129910" y="-565089"/>
            <a:ext cx="3688782" cy="2123630"/>
          </a:xfrm>
          <a:custGeom>
            <a:rect b="b" l="l" r="r" t="t"/>
            <a:pathLst>
              <a:path extrusionOk="0" fill="none" h="67092" w="116540">
                <a:moveTo>
                  <a:pt x="116539" y="0"/>
                </a:moveTo>
                <a:cubicBezTo>
                  <a:pt x="116539" y="655"/>
                  <a:pt x="116004" y="1191"/>
                  <a:pt x="115349" y="1191"/>
                </a:cubicBezTo>
                <a:cubicBezTo>
                  <a:pt x="114099" y="1191"/>
                  <a:pt x="111634" y="4120"/>
                  <a:pt x="109443" y="6715"/>
                </a:cubicBezTo>
                <a:cubicBezTo>
                  <a:pt x="104895" y="12121"/>
                  <a:pt x="99204" y="18824"/>
                  <a:pt x="91751" y="18824"/>
                </a:cubicBezTo>
                <a:cubicBezTo>
                  <a:pt x="90631" y="18824"/>
                  <a:pt x="89512" y="18669"/>
                  <a:pt x="88381" y="18348"/>
                </a:cubicBezTo>
                <a:cubicBezTo>
                  <a:pt x="89869" y="22479"/>
                  <a:pt x="89453" y="27480"/>
                  <a:pt x="89095" y="31671"/>
                </a:cubicBezTo>
                <a:cubicBezTo>
                  <a:pt x="88881" y="34266"/>
                  <a:pt x="88607" y="37493"/>
                  <a:pt x="89262" y="38148"/>
                </a:cubicBezTo>
                <a:cubicBezTo>
                  <a:pt x="89726" y="38612"/>
                  <a:pt x="89726" y="39362"/>
                  <a:pt x="89262" y="39826"/>
                </a:cubicBezTo>
                <a:cubicBezTo>
                  <a:pt x="89024" y="40065"/>
                  <a:pt x="88726" y="40172"/>
                  <a:pt x="88429" y="40172"/>
                </a:cubicBezTo>
                <a:cubicBezTo>
                  <a:pt x="88131" y="40172"/>
                  <a:pt x="87821" y="40053"/>
                  <a:pt x="87595" y="39826"/>
                </a:cubicBezTo>
                <a:cubicBezTo>
                  <a:pt x="87476" y="39707"/>
                  <a:pt x="87000" y="39410"/>
                  <a:pt x="85250" y="39410"/>
                </a:cubicBezTo>
                <a:cubicBezTo>
                  <a:pt x="84083" y="39410"/>
                  <a:pt x="82654" y="39529"/>
                  <a:pt x="81142" y="39660"/>
                </a:cubicBezTo>
                <a:cubicBezTo>
                  <a:pt x="79273" y="39826"/>
                  <a:pt x="77165" y="39993"/>
                  <a:pt x="75070" y="39993"/>
                </a:cubicBezTo>
                <a:cubicBezTo>
                  <a:pt x="72165" y="39993"/>
                  <a:pt x="69795" y="39648"/>
                  <a:pt x="67831" y="38933"/>
                </a:cubicBezTo>
                <a:cubicBezTo>
                  <a:pt x="70367" y="48018"/>
                  <a:pt x="61949" y="55126"/>
                  <a:pt x="56198" y="59996"/>
                </a:cubicBezTo>
                <a:cubicBezTo>
                  <a:pt x="53603" y="62186"/>
                  <a:pt x="50674" y="64651"/>
                  <a:pt x="50674" y="65901"/>
                </a:cubicBezTo>
                <a:cubicBezTo>
                  <a:pt x="50674" y="66556"/>
                  <a:pt x="50138" y="67092"/>
                  <a:pt x="49483" y="67092"/>
                </a:cubicBezTo>
                <a:cubicBezTo>
                  <a:pt x="48828" y="67092"/>
                  <a:pt x="48293" y="66556"/>
                  <a:pt x="48293" y="65901"/>
                </a:cubicBezTo>
                <a:cubicBezTo>
                  <a:pt x="48293" y="64651"/>
                  <a:pt x="45364" y="62186"/>
                  <a:pt x="42768" y="59996"/>
                </a:cubicBezTo>
                <a:cubicBezTo>
                  <a:pt x="37006" y="55126"/>
                  <a:pt x="28600" y="48018"/>
                  <a:pt x="31136" y="38933"/>
                </a:cubicBezTo>
                <a:cubicBezTo>
                  <a:pt x="29171" y="39648"/>
                  <a:pt x="26790" y="39993"/>
                  <a:pt x="23897" y="39993"/>
                </a:cubicBezTo>
                <a:cubicBezTo>
                  <a:pt x="21801" y="39993"/>
                  <a:pt x="19682" y="39815"/>
                  <a:pt x="17825" y="39660"/>
                </a:cubicBezTo>
                <a:cubicBezTo>
                  <a:pt x="16312" y="39529"/>
                  <a:pt x="14860" y="39410"/>
                  <a:pt x="13717" y="39410"/>
                </a:cubicBezTo>
                <a:cubicBezTo>
                  <a:pt x="11967" y="39410"/>
                  <a:pt x="11490" y="39695"/>
                  <a:pt x="11371" y="39826"/>
                </a:cubicBezTo>
                <a:cubicBezTo>
                  <a:pt x="11133" y="40065"/>
                  <a:pt x="10836" y="40172"/>
                  <a:pt x="10538" y="40172"/>
                </a:cubicBezTo>
                <a:cubicBezTo>
                  <a:pt x="10240" y="40172"/>
                  <a:pt x="9919" y="40053"/>
                  <a:pt x="9705" y="39826"/>
                </a:cubicBezTo>
                <a:cubicBezTo>
                  <a:pt x="9240" y="39362"/>
                  <a:pt x="9240" y="38612"/>
                  <a:pt x="9705" y="38148"/>
                </a:cubicBezTo>
                <a:cubicBezTo>
                  <a:pt x="10359" y="37493"/>
                  <a:pt x="10086" y="34266"/>
                  <a:pt x="9859" y="31671"/>
                </a:cubicBezTo>
                <a:cubicBezTo>
                  <a:pt x="9502" y="27480"/>
                  <a:pt x="9085" y="22479"/>
                  <a:pt x="10574" y="18348"/>
                </a:cubicBezTo>
                <a:cubicBezTo>
                  <a:pt x="9466" y="18669"/>
                  <a:pt x="8335" y="18824"/>
                  <a:pt x="7216" y="18824"/>
                </a:cubicBezTo>
                <a:cubicBezTo>
                  <a:pt x="4597" y="18824"/>
                  <a:pt x="2204" y="18014"/>
                  <a:pt x="1" y="16705"/>
                </a:cubicBezTo>
              </a:path>
            </a:pathLst>
          </a:custGeom>
          <a:noFill/>
          <a:ln cap="rnd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15"/>
          <p:cNvSpPr/>
          <p:nvPr/>
        </p:nvSpPr>
        <p:spPr>
          <a:xfrm>
            <a:off x="5585274" y="-565089"/>
            <a:ext cx="3689131" cy="2123630"/>
          </a:xfrm>
          <a:custGeom>
            <a:rect b="b" l="l" r="r" t="t"/>
            <a:pathLst>
              <a:path extrusionOk="0" fill="none" h="67092" w="116551">
                <a:moveTo>
                  <a:pt x="0" y="0"/>
                </a:moveTo>
                <a:cubicBezTo>
                  <a:pt x="0" y="655"/>
                  <a:pt x="536" y="1191"/>
                  <a:pt x="1191" y="1191"/>
                </a:cubicBezTo>
                <a:cubicBezTo>
                  <a:pt x="2441" y="1191"/>
                  <a:pt x="4906" y="4120"/>
                  <a:pt x="7096" y="6715"/>
                </a:cubicBezTo>
                <a:cubicBezTo>
                  <a:pt x="11656" y="12121"/>
                  <a:pt x="17336" y="18824"/>
                  <a:pt x="24789" y="18824"/>
                </a:cubicBezTo>
                <a:cubicBezTo>
                  <a:pt x="25908" y="18824"/>
                  <a:pt x="27027" y="18669"/>
                  <a:pt x="28158" y="18348"/>
                </a:cubicBezTo>
                <a:cubicBezTo>
                  <a:pt x="26670" y="22479"/>
                  <a:pt x="27087" y="27480"/>
                  <a:pt x="27444" y="31671"/>
                </a:cubicBezTo>
                <a:cubicBezTo>
                  <a:pt x="27670" y="34266"/>
                  <a:pt x="27932" y="37493"/>
                  <a:pt x="27277" y="38148"/>
                </a:cubicBezTo>
                <a:cubicBezTo>
                  <a:pt x="26813" y="38612"/>
                  <a:pt x="26813" y="39362"/>
                  <a:pt x="27277" y="39826"/>
                </a:cubicBezTo>
                <a:cubicBezTo>
                  <a:pt x="27515" y="40065"/>
                  <a:pt x="27813" y="40172"/>
                  <a:pt x="28111" y="40172"/>
                </a:cubicBezTo>
                <a:cubicBezTo>
                  <a:pt x="28408" y="40172"/>
                  <a:pt x="28718" y="40053"/>
                  <a:pt x="28944" y="39826"/>
                </a:cubicBezTo>
                <a:cubicBezTo>
                  <a:pt x="29063" y="39707"/>
                  <a:pt x="29540" y="39410"/>
                  <a:pt x="31302" y="39410"/>
                </a:cubicBezTo>
                <a:cubicBezTo>
                  <a:pt x="32457" y="39410"/>
                  <a:pt x="33885" y="39529"/>
                  <a:pt x="35409" y="39660"/>
                </a:cubicBezTo>
                <a:cubicBezTo>
                  <a:pt x="37267" y="39826"/>
                  <a:pt x="39374" y="39993"/>
                  <a:pt x="41482" y="39993"/>
                </a:cubicBezTo>
                <a:cubicBezTo>
                  <a:pt x="44375" y="39993"/>
                  <a:pt x="46744" y="39648"/>
                  <a:pt x="48709" y="38933"/>
                </a:cubicBezTo>
                <a:cubicBezTo>
                  <a:pt x="46184" y="48018"/>
                  <a:pt x="54590" y="55126"/>
                  <a:pt x="60353" y="59996"/>
                </a:cubicBezTo>
                <a:cubicBezTo>
                  <a:pt x="62937" y="62186"/>
                  <a:pt x="65866" y="64651"/>
                  <a:pt x="65866" y="65901"/>
                </a:cubicBezTo>
                <a:cubicBezTo>
                  <a:pt x="65866" y="66556"/>
                  <a:pt x="66401" y="67092"/>
                  <a:pt x="67056" y="67092"/>
                </a:cubicBezTo>
                <a:cubicBezTo>
                  <a:pt x="67711" y="67092"/>
                  <a:pt x="68247" y="66556"/>
                  <a:pt x="68247" y="65901"/>
                </a:cubicBezTo>
                <a:cubicBezTo>
                  <a:pt x="68247" y="64651"/>
                  <a:pt x="71188" y="62186"/>
                  <a:pt x="73771" y="59996"/>
                </a:cubicBezTo>
                <a:cubicBezTo>
                  <a:pt x="79534" y="55126"/>
                  <a:pt x="87940" y="48018"/>
                  <a:pt x="85416" y="38933"/>
                </a:cubicBezTo>
                <a:cubicBezTo>
                  <a:pt x="87380" y="39648"/>
                  <a:pt x="89761" y="39993"/>
                  <a:pt x="92643" y="39993"/>
                </a:cubicBezTo>
                <a:cubicBezTo>
                  <a:pt x="94738" y="39993"/>
                  <a:pt x="96857" y="39815"/>
                  <a:pt x="98715" y="39660"/>
                </a:cubicBezTo>
                <a:cubicBezTo>
                  <a:pt x="100239" y="39529"/>
                  <a:pt x="101680" y="39410"/>
                  <a:pt x="102823" y="39410"/>
                </a:cubicBezTo>
                <a:cubicBezTo>
                  <a:pt x="104585" y="39410"/>
                  <a:pt x="105061" y="39695"/>
                  <a:pt x="105180" y="39826"/>
                </a:cubicBezTo>
                <a:cubicBezTo>
                  <a:pt x="105418" y="40065"/>
                  <a:pt x="105716" y="40172"/>
                  <a:pt x="106013" y="40172"/>
                </a:cubicBezTo>
                <a:cubicBezTo>
                  <a:pt x="106311" y="40172"/>
                  <a:pt x="106621" y="40053"/>
                  <a:pt x="106847" y="39826"/>
                </a:cubicBezTo>
                <a:cubicBezTo>
                  <a:pt x="107299" y="39362"/>
                  <a:pt x="107299" y="38612"/>
                  <a:pt x="106847" y="38148"/>
                </a:cubicBezTo>
                <a:cubicBezTo>
                  <a:pt x="106192" y="37493"/>
                  <a:pt x="106454" y="34266"/>
                  <a:pt x="106680" y="31671"/>
                </a:cubicBezTo>
                <a:cubicBezTo>
                  <a:pt x="107037" y="27480"/>
                  <a:pt x="107454" y="22479"/>
                  <a:pt x="105966" y="18348"/>
                </a:cubicBezTo>
                <a:cubicBezTo>
                  <a:pt x="107085" y="18669"/>
                  <a:pt x="108216" y="18824"/>
                  <a:pt x="109323" y="18824"/>
                </a:cubicBezTo>
                <a:cubicBezTo>
                  <a:pt x="111943" y="18824"/>
                  <a:pt x="114348" y="18014"/>
                  <a:pt x="116550" y="16705"/>
                </a:cubicBezTo>
              </a:path>
            </a:pathLst>
          </a:custGeom>
          <a:noFill/>
          <a:ln cap="rnd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15"/>
          <p:cNvSpPr/>
          <p:nvPr/>
        </p:nvSpPr>
        <p:spPr>
          <a:xfrm>
            <a:off x="5447340" y="-565089"/>
            <a:ext cx="3828940" cy="2260811"/>
          </a:xfrm>
          <a:custGeom>
            <a:rect b="b" l="l" r="r" t="t"/>
            <a:pathLst>
              <a:path extrusionOk="0" fill="none" h="71426" w="120968">
                <a:moveTo>
                  <a:pt x="0" y="0"/>
                </a:moveTo>
                <a:cubicBezTo>
                  <a:pt x="0" y="2679"/>
                  <a:pt x="1882" y="4917"/>
                  <a:pt x="4406" y="5429"/>
                </a:cubicBezTo>
                <a:cubicBezTo>
                  <a:pt x="5263" y="6144"/>
                  <a:pt x="6906" y="8084"/>
                  <a:pt x="8121" y="9525"/>
                </a:cubicBezTo>
                <a:cubicBezTo>
                  <a:pt x="12645" y="14883"/>
                  <a:pt x="18729" y="22074"/>
                  <a:pt x="27182" y="23074"/>
                </a:cubicBezTo>
                <a:cubicBezTo>
                  <a:pt x="26968" y="26241"/>
                  <a:pt x="27230" y="29361"/>
                  <a:pt x="27456" y="32028"/>
                </a:cubicBezTo>
                <a:cubicBezTo>
                  <a:pt x="27575" y="33409"/>
                  <a:pt x="27718" y="35243"/>
                  <a:pt x="27682" y="36171"/>
                </a:cubicBezTo>
                <a:cubicBezTo>
                  <a:pt x="26432" y="38291"/>
                  <a:pt x="26730" y="41065"/>
                  <a:pt x="28540" y="42898"/>
                </a:cubicBezTo>
                <a:cubicBezTo>
                  <a:pt x="29623" y="43982"/>
                  <a:pt x="31040" y="44518"/>
                  <a:pt x="32469" y="44518"/>
                </a:cubicBezTo>
                <a:cubicBezTo>
                  <a:pt x="33433" y="44518"/>
                  <a:pt x="34410" y="44267"/>
                  <a:pt x="35267" y="43756"/>
                </a:cubicBezTo>
                <a:cubicBezTo>
                  <a:pt x="35374" y="43756"/>
                  <a:pt x="35505" y="43744"/>
                  <a:pt x="35672" y="43744"/>
                </a:cubicBezTo>
                <a:cubicBezTo>
                  <a:pt x="36636" y="43744"/>
                  <a:pt x="37993" y="43863"/>
                  <a:pt x="39422" y="43982"/>
                </a:cubicBezTo>
                <a:cubicBezTo>
                  <a:pt x="41375" y="44148"/>
                  <a:pt x="43577" y="44327"/>
                  <a:pt x="45851" y="44327"/>
                </a:cubicBezTo>
                <a:cubicBezTo>
                  <a:pt x="46732" y="44327"/>
                  <a:pt x="47578" y="44291"/>
                  <a:pt x="48376" y="44232"/>
                </a:cubicBezTo>
                <a:cubicBezTo>
                  <a:pt x="48673" y="46720"/>
                  <a:pt x="49554" y="49411"/>
                  <a:pt x="51340" y="52245"/>
                </a:cubicBezTo>
                <a:cubicBezTo>
                  <a:pt x="54174" y="56757"/>
                  <a:pt x="58472" y="60389"/>
                  <a:pt x="61925" y="63306"/>
                </a:cubicBezTo>
                <a:cubicBezTo>
                  <a:pt x="63366" y="64520"/>
                  <a:pt x="65306" y="66163"/>
                  <a:pt x="66021" y="67020"/>
                </a:cubicBezTo>
                <a:cubicBezTo>
                  <a:pt x="66533" y="69532"/>
                  <a:pt x="68771" y="71426"/>
                  <a:pt x="71450" y="71426"/>
                </a:cubicBezTo>
                <a:cubicBezTo>
                  <a:pt x="74129" y="71426"/>
                  <a:pt x="76355" y="69532"/>
                  <a:pt x="76879" y="67020"/>
                </a:cubicBezTo>
                <a:cubicBezTo>
                  <a:pt x="77593" y="66163"/>
                  <a:pt x="79534" y="64520"/>
                  <a:pt x="80975" y="63306"/>
                </a:cubicBezTo>
                <a:cubicBezTo>
                  <a:pt x="84428" y="60389"/>
                  <a:pt x="88726" y="56757"/>
                  <a:pt x="91560" y="52245"/>
                </a:cubicBezTo>
                <a:cubicBezTo>
                  <a:pt x="93322" y="49411"/>
                  <a:pt x="94215" y="46720"/>
                  <a:pt x="94512" y="44232"/>
                </a:cubicBezTo>
                <a:cubicBezTo>
                  <a:pt x="95334" y="44291"/>
                  <a:pt x="96167" y="44327"/>
                  <a:pt x="97048" y="44327"/>
                </a:cubicBezTo>
                <a:cubicBezTo>
                  <a:pt x="99322" y="44327"/>
                  <a:pt x="101537" y="44148"/>
                  <a:pt x="103478" y="43982"/>
                </a:cubicBezTo>
                <a:cubicBezTo>
                  <a:pt x="104906" y="43863"/>
                  <a:pt x="106240" y="43744"/>
                  <a:pt x="107228" y="43744"/>
                </a:cubicBezTo>
                <a:cubicBezTo>
                  <a:pt x="107395" y="43744"/>
                  <a:pt x="107526" y="43744"/>
                  <a:pt x="107633" y="43756"/>
                </a:cubicBezTo>
                <a:cubicBezTo>
                  <a:pt x="108490" y="44267"/>
                  <a:pt x="109455" y="44518"/>
                  <a:pt x="110431" y="44518"/>
                </a:cubicBezTo>
                <a:cubicBezTo>
                  <a:pt x="111836" y="44518"/>
                  <a:pt x="113265" y="43982"/>
                  <a:pt x="114360" y="42898"/>
                </a:cubicBezTo>
                <a:cubicBezTo>
                  <a:pt x="116182" y="41077"/>
                  <a:pt x="116467" y="38291"/>
                  <a:pt x="115217" y="36171"/>
                </a:cubicBezTo>
                <a:cubicBezTo>
                  <a:pt x="115170" y="35243"/>
                  <a:pt x="115336" y="33409"/>
                  <a:pt x="115443" y="32028"/>
                </a:cubicBezTo>
                <a:cubicBezTo>
                  <a:pt x="115670" y="29361"/>
                  <a:pt x="115932" y="26230"/>
                  <a:pt x="115705" y="23074"/>
                </a:cubicBezTo>
                <a:cubicBezTo>
                  <a:pt x="117575" y="22848"/>
                  <a:pt x="119313" y="22336"/>
                  <a:pt x="120968" y="21598"/>
                </a:cubicBezTo>
              </a:path>
            </a:pathLst>
          </a:custGeom>
          <a:noFill/>
          <a:ln cap="rnd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89" name="Google Shape;189;p15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90" name="Google Shape;190;p15"/>
          <p:cNvSpPr txBox="1"/>
          <p:nvPr>
            <p:ph type="title"/>
          </p:nvPr>
        </p:nvSpPr>
        <p:spPr>
          <a:xfrm>
            <a:off x="1597025" y="4000400"/>
            <a:ext cx="5949900" cy="53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91" name="Google Shape;191;p15"/>
          <p:cNvSpPr txBox="1"/>
          <p:nvPr>
            <p:ph idx="1" type="subTitle"/>
          </p:nvPr>
        </p:nvSpPr>
        <p:spPr>
          <a:xfrm>
            <a:off x="1597100" y="1555750"/>
            <a:ext cx="5949900" cy="2179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30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BLANK_1_1_1"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5" name="Google Shape;195;p16"/>
          <p:cNvGrpSpPr/>
          <p:nvPr/>
        </p:nvGrpSpPr>
        <p:grpSpPr>
          <a:xfrm>
            <a:off x="-142897" y="-81927"/>
            <a:ext cx="9429794" cy="5790601"/>
            <a:chOff x="-142897" y="-81927"/>
            <a:chExt cx="9429794" cy="5790601"/>
          </a:xfrm>
        </p:grpSpPr>
        <p:sp>
          <p:nvSpPr>
            <p:cNvPr id="196" name="Google Shape;196;p16"/>
            <p:cNvSpPr/>
            <p:nvPr/>
          </p:nvSpPr>
          <p:spPr>
            <a:xfrm>
              <a:off x="-142897" y="-81927"/>
              <a:ext cx="9429794" cy="5307354"/>
            </a:xfrm>
            <a:custGeom>
              <a:rect b="b" l="l" r="r" t="t"/>
              <a:pathLst>
                <a:path extrusionOk="0" h="63869" w="113213">
                  <a:moveTo>
                    <a:pt x="11121" y="1"/>
                  </a:moveTo>
                  <a:cubicBezTo>
                    <a:pt x="9352" y="296"/>
                    <a:pt x="6468" y="6706"/>
                    <a:pt x="2253" y="6706"/>
                  </a:cubicBezTo>
                  <a:cubicBezTo>
                    <a:pt x="1540" y="6706"/>
                    <a:pt x="790" y="6523"/>
                    <a:pt x="0" y="6096"/>
                  </a:cubicBezTo>
                  <a:lnTo>
                    <a:pt x="0" y="57773"/>
                  </a:lnTo>
                  <a:cubicBezTo>
                    <a:pt x="790" y="57346"/>
                    <a:pt x="1540" y="57163"/>
                    <a:pt x="2253" y="57163"/>
                  </a:cubicBezTo>
                  <a:cubicBezTo>
                    <a:pt x="6469" y="57163"/>
                    <a:pt x="9356" y="63574"/>
                    <a:pt x="11121" y="63868"/>
                  </a:cubicBezTo>
                  <a:lnTo>
                    <a:pt x="37744" y="63868"/>
                  </a:lnTo>
                  <a:cubicBezTo>
                    <a:pt x="38590" y="63325"/>
                    <a:pt x="39505" y="62972"/>
                    <a:pt x="40493" y="62972"/>
                  </a:cubicBezTo>
                  <a:cubicBezTo>
                    <a:pt x="41205" y="62972"/>
                    <a:pt x="41954" y="63155"/>
                    <a:pt x="42742" y="63583"/>
                  </a:cubicBezTo>
                  <a:cubicBezTo>
                    <a:pt x="40769" y="60930"/>
                    <a:pt x="42719" y="55814"/>
                    <a:pt x="41753" y="54843"/>
                  </a:cubicBezTo>
                  <a:lnTo>
                    <a:pt x="41753" y="54843"/>
                  </a:lnTo>
                  <a:cubicBezTo>
                    <a:pt x="41971" y="55062"/>
                    <a:pt x="42402" y="55133"/>
                    <a:pt x="42968" y="55133"/>
                  </a:cubicBezTo>
                  <a:cubicBezTo>
                    <a:pt x="43974" y="55133"/>
                    <a:pt x="45409" y="54911"/>
                    <a:pt x="46844" y="54911"/>
                  </a:cubicBezTo>
                  <a:cubicBezTo>
                    <a:pt x="48174" y="54911"/>
                    <a:pt x="49505" y="55101"/>
                    <a:pt x="50493" y="55836"/>
                  </a:cubicBezTo>
                  <a:cubicBezTo>
                    <a:pt x="47477" y="50267"/>
                    <a:pt x="56597" y="46634"/>
                    <a:pt x="56597" y="44588"/>
                  </a:cubicBezTo>
                  <a:cubicBezTo>
                    <a:pt x="56597" y="46634"/>
                    <a:pt x="65723" y="50267"/>
                    <a:pt x="62707" y="55836"/>
                  </a:cubicBezTo>
                  <a:cubicBezTo>
                    <a:pt x="63695" y="55103"/>
                    <a:pt x="65025" y="54913"/>
                    <a:pt x="66356" y="54913"/>
                  </a:cubicBezTo>
                  <a:cubicBezTo>
                    <a:pt x="67788" y="54913"/>
                    <a:pt x="69220" y="55133"/>
                    <a:pt x="70226" y="55133"/>
                  </a:cubicBezTo>
                  <a:cubicBezTo>
                    <a:pt x="70794" y="55133"/>
                    <a:pt x="71226" y="55063"/>
                    <a:pt x="71446" y="54843"/>
                  </a:cubicBezTo>
                  <a:lnTo>
                    <a:pt x="71446" y="54843"/>
                  </a:lnTo>
                  <a:cubicBezTo>
                    <a:pt x="70476" y="55814"/>
                    <a:pt x="72426" y="60930"/>
                    <a:pt x="70453" y="63583"/>
                  </a:cubicBezTo>
                  <a:cubicBezTo>
                    <a:pt x="71243" y="63155"/>
                    <a:pt x="71993" y="62972"/>
                    <a:pt x="72705" y="62972"/>
                  </a:cubicBezTo>
                  <a:cubicBezTo>
                    <a:pt x="73694" y="62972"/>
                    <a:pt x="74609" y="63325"/>
                    <a:pt x="75456" y="63868"/>
                  </a:cubicBezTo>
                  <a:lnTo>
                    <a:pt x="102092" y="63868"/>
                  </a:lnTo>
                  <a:cubicBezTo>
                    <a:pt x="103861" y="63574"/>
                    <a:pt x="106745" y="57163"/>
                    <a:pt x="110960" y="57163"/>
                  </a:cubicBezTo>
                  <a:cubicBezTo>
                    <a:pt x="111673" y="57163"/>
                    <a:pt x="112423" y="57346"/>
                    <a:pt x="113213" y="57773"/>
                  </a:cubicBezTo>
                  <a:lnTo>
                    <a:pt x="113213" y="6092"/>
                  </a:lnTo>
                  <a:cubicBezTo>
                    <a:pt x="112423" y="6520"/>
                    <a:pt x="111672" y="6704"/>
                    <a:pt x="110959" y="6704"/>
                  </a:cubicBezTo>
                  <a:cubicBezTo>
                    <a:pt x="106746" y="6704"/>
                    <a:pt x="103857" y="295"/>
                    <a:pt x="1020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14325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97" name="Google Shape;197;p16"/>
            <p:cNvGrpSpPr/>
            <p:nvPr/>
          </p:nvGrpSpPr>
          <p:grpSpPr>
            <a:xfrm>
              <a:off x="2308143" y="3447862"/>
              <a:ext cx="4521715" cy="2260811"/>
              <a:chOff x="2308143" y="3447862"/>
              <a:chExt cx="4521715" cy="2260811"/>
            </a:xfrm>
          </p:grpSpPr>
          <p:grpSp>
            <p:nvGrpSpPr>
              <p:cNvPr id="198" name="Google Shape;198;p16"/>
              <p:cNvGrpSpPr/>
              <p:nvPr/>
            </p:nvGrpSpPr>
            <p:grpSpPr>
              <a:xfrm>
                <a:off x="3000539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199" name="Google Shape;199;p16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00" name="Google Shape;200;p16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201" name="Google Shape;201;p16"/>
              <p:cNvGrpSpPr/>
              <p:nvPr/>
            </p:nvGrpSpPr>
            <p:grpSpPr>
              <a:xfrm flipH="1">
                <a:off x="2308143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202" name="Google Shape;202;p16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03" name="Google Shape;203;p16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sp>
        <p:nvSpPr>
          <p:cNvPr id="204" name="Google Shape;204;p16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cxnSp>
        <p:nvCxnSpPr>
          <p:cNvPr id="205" name="Google Shape;205;p16"/>
          <p:cNvCxnSpPr/>
          <p:nvPr/>
        </p:nvCxnSpPr>
        <p:spPr>
          <a:xfrm>
            <a:off x="720000" y="447675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BLANK_1_1_1_3"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7" name="Google Shape;207;p17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208" name="Google Shape;208;p17"/>
          <p:cNvGrpSpPr/>
          <p:nvPr/>
        </p:nvGrpSpPr>
        <p:grpSpPr>
          <a:xfrm>
            <a:off x="-142855" y="-565089"/>
            <a:ext cx="9429710" cy="5785190"/>
            <a:chOff x="-142855" y="-565089"/>
            <a:chExt cx="9429710" cy="5785190"/>
          </a:xfrm>
        </p:grpSpPr>
        <p:pic>
          <p:nvPicPr>
            <p:cNvPr id="209" name="Google Shape;209;p17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-142855" y="0"/>
              <a:ext cx="9429710" cy="51435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0" name="Google Shape;210;p17"/>
            <p:cNvSpPr/>
            <p:nvPr/>
          </p:nvSpPr>
          <p:spPr>
            <a:xfrm rot="10800000">
              <a:off x="-131629" y="-562022"/>
              <a:ext cx="9407366" cy="5782123"/>
            </a:xfrm>
            <a:custGeom>
              <a:rect b="b" l="l" r="r" t="t"/>
              <a:pathLst>
                <a:path extrusionOk="0" h="175655" w="285396">
                  <a:moveTo>
                    <a:pt x="27841" y="0"/>
                  </a:moveTo>
                  <a:cubicBezTo>
                    <a:pt x="23379" y="747"/>
                    <a:pt x="16104" y="16902"/>
                    <a:pt x="5480" y="16902"/>
                  </a:cubicBezTo>
                  <a:cubicBezTo>
                    <a:pt x="3743" y="16902"/>
                    <a:pt x="1918" y="16470"/>
                    <a:pt x="0" y="15470"/>
                  </a:cubicBezTo>
                  <a:lnTo>
                    <a:pt x="0" y="160997"/>
                  </a:lnTo>
                  <a:cubicBezTo>
                    <a:pt x="2130" y="159630"/>
                    <a:pt x="4436" y="158745"/>
                    <a:pt x="6925" y="158745"/>
                  </a:cubicBezTo>
                  <a:cubicBezTo>
                    <a:pt x="8725" y="158745"/>
                    <a:pt x="10620" y="159208"/>
                    <a:pt x="12611" y="160288"/>
                  </a:cubicBezTo>
                  <a:cubicBezTo>
                    <a:pt x="7638" y="153600"/>
                    <a:pt x="12554" y="140691"/>
                    <a:pt x="10107" y="138244"/>
                  </a:cubicBezTo>
                  <a:lnTo>
                    <a:pt x="10107" y="138244"/>
                  </a:lnTo>
                  <a:cubicBezTo>
                    <a:pt x="10660" y="138797"/>
                    <a:pt x="11747" y="138974"/>
                    <a:pt x="13175" y="138974"/>
                  </a:cubicBezTo>
                  <a:cubicBezTo>
                    <a:pt x="15713" y="138974"/>
                    <a:pt x="19329" y="138415"/>
                    <a:pt x="22944" y="138415"/>
                  </a:cubicBezTo>
                  <a:cubicBezTo>
                    <a:pt x="26297" y="138415"/>
                    <a:pt x="29649" y="138896"/>
                    <a:pt x="32140" y="140748"/>
                  </a:cubicBezTo>
                  <a:lnTo>
                    <a:pt x="32140" y="140748"/>
                  </a:lnTo>
                  <a:cubicBezTo>
                    <a:pt x="24537" y="126708"/>
                    <a:pt x="47541" y="117549"/>
                    <a:pt x="47541" y="112393"/>
                  </a:cubicBezTo>
                  <a:cubicBezTo>
                    <a:pt x="47541" y="117549"/>
                    <a:pt x="70534" y="126719"/>
                    <a:pt x="62931" y="140748"/>
                  </a:cubicBezTo>
                  <a:lnTo>
                    <a:pt x="62931" y="140748"/>
                  </a:lnTo>
                  <a:cubicBezTo>
                    <a:pt x="65423" y="138899"/>
                    <a:pt x="68778" y="138420"/>
                    <a:pt x="72133" y="138420"/>
                  </a:cubicBezTo>
                  <a:cubicBezTo>
                    <a:pt x="75745" y="138420"/>
                    <a:pt x="79356" y="138975"/>
                    <a:pt x="81891" y="138975"/>
                  </a:cubicBezTo>
                  <a:cubicBezTo>
                    <a:pt x="83323" y="138975"/>
                    <a:pt x="84412" y="138798"/>
                    <a:pt x="84963" y="138244"/>
                  </a:cubicBezTo>
                  <a:lnTo>
                    <a:pt x="84963" y="138244"/>
                  </a:lnTo>
                  <a:cubicBezTo>
                    <a:pt x="82528" y="140691"/>
                    <a:pt x="87433" y="153600"/>
                    <a:pt x="82471" y="160288"/>
                  </a:cubicBezTo>
                  <a:cubicBezTo>
                    <a:pt x="84461" y="159211"/>
                    <a:pt x="86353" y="158749"/>
                    <a:pt x="88149" y="158749"/>
                  </a:cubicBezTo>
                  <a:cubicBezTo>
                    <a:pt x="98771" y="158749"/>
                    <a:pt x="106057" y="174902"/>
                    <a:pt x="110506" y="175655"/>
                  </a:cubicBezTo>
                  <a:lnTo>
                    <a:pt x="174889" y="175655"/>
                  </a:lnTo>
                  <a:cubicBezTo>
                    <a:pt x="179359" y="174902"/>
                    <a:pt x="186630" y="158749"/>
                    <a:pt x="197255" y="158749"/>
                  </a:cubicBezTo>
                  <a:cubicBezTo>
                    <a:pt x="199052" y="158749"/>
                    <a:pt x="200945" y="159211"/>
                    <a:pt x="202936" y="160288"/>
                  </a:cubicBezTo>
                  <a:cubicBezTo>
                    <a:pt x="197974" y="153600"/>
                    <a:pt x="202879" y="140691"/>
                    <a:pt x="200432" y="138244"/>
                  </a:cubicBezTo>
                  <a:lnTo>
                    <a:pt x="200432" y="138244"/>
                  </a:lnTo>
                  <a:cubicBezTo>
                    <a:pt x="200985" y="138797"/>
                    <a:pt x="202072" y="138974"/>
                    <a:pt x="203501" y="138974"/>
                  </a:cubicBezTo>
                  <a:cubicBezTo>
                    <a:pt x="206040" y="138974"/>
                    <a:pt x="209659" y="138415"/>
                    <a:pt x="213276" y="138415"/>
                  </a:cubicBezTo>
                  <a:cubicBezTo>
                    <a:pt x="216631" y="138415"/>
                    <a:pt x="219985" y="138896"/>
                    <a:pt x="222476" y="140748"/>
                  </a:cubicBezTo>
                  <a:cubicBezTo>
                    <a:pt x="214873" y="126708"/>
                    <a:pt x="237866" y="117549"/>
                    <a:pt x="237866" y="112393"/>
                  </a:cubicBezTo>
                  <a:cubicBezTo>
                    <a:pt x="237866" y="117549"/>
                    <a:pt x="260859" y="126719"/>
                    <a:pt x="253256" y="140748"/>
                  </a:cubicBezTo>
                  <a:cubicBezTo>
                    <a:pt x="255747" y="138896"/>
                    <a:pt x="259100" y="138415"/>
                    <a:pt x="262455" y="138415"/>
                  </a:cubicBezTo>
                  <a:cubicBezTo>
                    <a:pt x="266073" y="138415"/>
                    <a:pt x="269691" y="138974"/>
                    <a:pt x="272231" y="138974"/>
                  </a:cubicBezTo>
                  <a:cubicBezTo>
                    <a:pt x="273659" y="138974"/>
                    <a:pt x="274747" y="138797"/>
                    <a:pt x="275300" y="138244"/>
                  </a:cubicBezTo>
                  <a:lnTo>
                    <a:pt x="275300" y="138244"/>
                  </a:lnTo>
                  <a:cubicBezTo>
                    <a:pt x="272853" y="140691"/>
                    <a:pt x="277769" y="153600"/>
                    <a:pt x="272796" y="160288"/>
                  </a:cubicBezTo>
                  <a:cubicBezTo>
                    <a:pt x="274792" y="159208"/>
                    <a:pt x="276688" y="158745"/>
                    <a:pt x="278486" y="158745"/>
                  </a:cubicBezTo>
                  <a:cubicBezTo>
                    <a:pt x="280973" y="158745"/>
                    <a:pt x="283273" y="159630"/>
                    <a:pt x="285396" y="160997"/>
                  </a:cubicBezTo>
                  <a:lnTo>
                    <a:pt x="285396" y="15367"/>
                  </a:lnTo>
                  <a:cubicBezTo>
                    <a:pt x="283407" y="16443"/>
                    <a:pt x="281515" y="16905"/>
                    <a:pt x="279719" y="16905"/>
                  </a:cubicBezTo>
                  <a:cubicBezTo>
                    <a:pt x="269096" y="16905"/>
                    <a:pt x="261810" y="743"/>
                    <a:pt x="2573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00038" rotWithShape="0" algn="bl" dist="28575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17"/>
            <p:cNvSpPr/>
            <p:nvPr/>
          </p:nvSpPr>
          <p:spPr>
            <a:xfrm>
              <a:off x="-132158" y="-565089"/>
              <a:ext cx="3829319" cy="2260811"/>
            </a:xfrm>
            <a:custGeom>
              <a:rect b="b" l="l" r="r" t="t"/>
              <a:pathLst>
                <a:path extrusionOk="0" fill="none" h="71426" w="120980">
                  <a:moveTo>
                    <a:pt x="120980" y="0"/>
                  </a:moveTo>
                  <a:cubicBezTo>
                    <a:pt x="120980" y="2679"/>
                    <a:pt x="119087" y="4917"/>
                    <a:pt x="116575" y="5429"/>
                  </a:cubicBezTo>
                  <a:cubicBezTo>
                    <a:pt x="115705" y="6144"/>
                    <a:pt x="114074" y="8084"/>
                    <a:pt x="112848" y="9525"/>
                  </a:cubicBezTo>
                  <a:cubicBezTo>
                    <a:pt x="108324" y="14883"/>
                    <a:pt x="102239" y="22074"/>
                    <a:pt x="93786" y="23074"/>
                  </a:cubicBezTo>
                  <a:cubicBezTo>
                    <a:pt x="94012" y="26241"/>
                    <a:pt x="93738" y="29361"/>
                    <a:pt x="93512" y="32028"/>
                  </a:cubicBezTo>
                  <a:cubicBezTo>
                    <a:pt x="93393" y="33409"/>
                    <a:pt x="93250" y="35243"/>
                    <a:pt x="93298" y="36171"/>
                  </a:cubicBezTo>
                  <a:cubicBezTo>
                    <a:pt x="94548" y="38291"/>
                    <a:pt x="94250" y="41065"/>
                    <a:pt x="92429" y="42898"/>
                  </a:cubicBezTo>
                  <a:cubicBezTo>
                    <a:pt x="91345" y="43982"/>
                    <a:pt x="89928" y="44518"/>
                    <a:pt x="88500" y="44518"/>
                  </a:cubicBezTo>
                  <a:cubicBezTo>
                    <a:pt x="87535" y="44518"/>
                    <a:pt x="86559" y="44267"/>
                    <a:pt x="85702" y="43756"/>
                  </a:cubicBezTo>
                  <a:cubicBezTo>
                    <a:pt x="85595" y="43756"/>
                    <a:pt x="85464" y="43744"/>
                    <a:pt x="85297" y="43744"/>
                  </a:cubicBezTo>
                  <a:cubicBezTo>
                    <a:pt x="84332" y="43744"/>
                    <a:pt x="82975" y="43863"/>
                    <a:pt x="81546" y="43982"/>
                  </a:cubicBezTo>
                  <a:cubicBezTo>
                    <a:pt x="79606" y="44148"/>
                    <a:pt x="77391" y="44327"/>
                    <a:pt x="75117" y="44327"/>
                  </a:cubicBezTo>
                  <a:cubicBezTo>
                    <a:pt x="74248" y="44327"/>
                    <a:pt x="73391" y="44291"/>
                    <a:pt x="72593" y="44232"/>
                  </a:cubicBezTo>
                  <a:cubicBezTo>
                    <a:pt x="72295" y="46720"/>
                    <a:pt x="71414" y="49411"/>
                    <a:pt x="69628" y="52245"/>
                  </a:cubicBezTo>
                  <a:cubicBezTo>
                    <a:pt x="66806" y="56757"/>
                    <a:pt x="62496" y="60389"/>
                    <a:pt x="59044" y="63306"/>
                  </a:cubicBezTo>
                  <a:cubicBezTo>
                    <a:pt x="57603" y="64520"/>
                    <a:pt x="55674" y="66163"/>
                    <a:pt x="54960" y="67020"/>
                  </a:cubicBezTo>
                  <a:cubicBezTo>
                    <a:pt x="54436" y="69532"/>
                    <a:pt x="52197" y="71426"/>
                    <a:pt x="49519" y="71426"/>
                  </a:cubicBezTo>
                  <a:cubicBezTo>
                    <a:pt x="46840" y="71426"/>
                    <a:pt x="44613" y="69532"/>
                    <a:pt x="44089" y="67020"/>
                  </a:cubicBezTo>
                  <a:cubicBezTo>
                    <a:pt x="43375" y="66163"/>
                    <a:pt x="41446" y="64520"/>
                    <a:pt x="39994" y="63306"/>
                  </a:cubicBezTo>
                  <a:cubicBezTo>
                    <a:pt x="36541" y="60389"/>
                    <a:pt x="32243" y="56757"/>
                    <a:pt x="29421" y="52245"/>
                  </a:cubicBezTo>
                  <a:cubicBezTo>
                    <a:pt x="27647" y="49411"/>
                    <a:pt x="26754" y="46720"/>
                    <a:pt x="26456" y="44232"/>
                  </a:cubicBezTo>
                  <a:cubicBezTo>
                    <a:pt x="25635" y="44291"/>
                    <a:pt x="24801" y="44327"/>
                    <a:pt x="23920" y="44327"/>
                  </a:cubicBezTo>
                  <a:cubicBezTo>
                    <a:pt x="21646" y="44327"/>
                    <a:pt x="19431" y="44148"/>
                    <a:pt x="17491" y="43982"/>
                  </a:cubicBezTo>
                  <a:cubicBezTo>
                    <a:pt x="16062" y="43863"/>
                    <a:pt x="14729" y="43744"/>
                    <a:pt x="13740" y="43744"/>
                  </a:cubicBezTo>
                  <a:cubicBezTo>
                    <a:pt x="13586" y="43744"/>
                    <a:pt x="13443" y="43744"/>
                    <a:pt x="13347" y="43756"/>
                  </a:cubicBezTo>
                  <a:cubicBezTo>
                    <a:pt x="12478" y="44267"/>
                    <a:pt x="11514" y="44518"/>
                    <a:pt x="10549" y="44518"/>
                  </a:cubicBezTo>
                  <a:cubicBezTo>
                    <a:pt x="9133" y="44518"/>
                    <a:pt x="7704" y="43982"/>
                    <a:pt x="6620" y="42898"/>
                  </a:cubicBezTo>
                  <a:cubicBezTo>
                    <a:pt x="4799" y="41077"/>
                    <a:pt x="4501" y="38291"/>
                    <a:pt x="5751" y="36171"/>
                  </a:cubicBezTo>
                  <a:cubicBezTo>
                    <a:pt x="5799" y="35243"/>
                    <a:pt x="5632" y="33409"/>
                    <a:pt x="5525" y="32028"/>
                  </a:cubicBezTo>
                  <a:cubicBezTo>
                    <a:pt x="5311" y="29361"/>
                    <a:pt x="5037" y="26230"/>
                    <a:pt x="5263" y="23074"/>
                  </a:cubicBezTo>
                  <a:cubicBezTo>
                    <a:pt x="3406" y="22848"/>
                    <a:pt x="1655" y="22336"/>
                    <a:pt x="0" y="21598"/>
                  </a:cubicBezTo>
                </a:path>
              </a:pathLst>
            </a:custGeom>
            <a:noFill/>
            <a:ln cap="rnd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17"/>
            <p:cNvSpPr/>
            <p:nvPr/>
          </p:nvSpPr>
          <p:spPr>
            <a:xfrm>
              <a:off x="-129910" y="-565089"/>
              <a:ext cx="3688782" cy="2123630"/>
            </a:xfrm>
            <a:custGeom>
              <a:rect b="b" l="l" r="r" t="t"/>
              <a:pathLst>
                <a:path extrusionOk="0" fill="none" h="67092" w="116540">
                  <a:moveTo>
                    <a:pt x="116539" y="0"/>
                  </a:moveTo>
                  <a:cubicBezTo>
                    <a:pt x="116539" y="655"/>
                    <a:pt x="116004" y="1191"/>
                    <a:pt x="115349" y="1191"/>
                  </a:cubicBezTo>
                  <a:cubicBezTo>
                    <a:pt x="114099" y="1191"/>
                    <a:pt x="111634" y="4120"/>
                    <a:pt x="109443" y="6715"/>
                  </a:cubicBezTo>
                  <a:cubicBezTo>
                    <a:pt x="104895" y="12121"/>
                    <a:pt x="99204" y="18824"/>
                    <a:pt x="91751" y="18824"/>
                  </a:cubicBezTo>
                  <a:cubicBezTo>
                    <a:pt x="90631" y="18824"/>
                    <a:pt x="89512" y="18669"/>
                    <a:pt x="88381" y="18348"/>
                  </a:cubicBezTo>
                  <a:cubicBezTo>
                    <a:pt x="89869" y="22479"/>
                    <a:pt x="89453" y="27480"/>
                    <a:pt x="89095" y="31671"/>
                  </a:cubicBezTo>
                  <a:cubicBezTo>
                    <a:pt x="88881" y="34266"/>
                    <a:pt x="88607" y="37493"/>
                    <a:pt x="89262" y="38148"/>
                  </a:cubicBezTo>
                  <a:cubicBezTo>
                    <a:pt x="89726" y="38612"/>
                    <a:pt x="89726" y="39362"/>
                    <a:pt x="89262" y="39826"/>
                  </a:cubicBezTo>
                  <a:cubicBezTo>
                    <a:pt x="89024" y="40065"/>
                    <a:pt x="88726" y="40172"/>
                    <a:pt x="88429" y="40172"/>
                  </a:cubicBezTo>
                  <a:cubicBezTo>
                    <a:pt x="88131" y="40172"/>
                    <a:pt x="87821" y="40053"/>
                    <a:pt x="87595" y="39826"/>
                  </a:cubicBezTo>
                  <a:cubicBezTo>
                    <a:pt x="87476" y="39707"/>
                    <a:pt x="87000" y="39410"/>
                    <a:pt x="85250" y="39410"/>
                  </a:cubicBezTo>
                  <a:cubicBezTo>
                    <a:pt x="84083" y="39410"/>
                    <a:pt x="82654" y="39529"/>
                    <a:pt x="81142" y="39660"/>
                  </a:cubicBezTo>
                  <a:cubicBezTo>
                    <a:pt x="79273" y="39826"/>
                    <a:pt x="77165" y="39993"/>
                    <a:pt x="75070" y="39993"/>
                  </a:cubicBezTo>
                  <a:cubicBezTo>
                    <a:pt x="72165" y="39993"/>
                    <a:pt x="69795" y="39648"/>
                    <a:pt x="67831" y="38933"/>
                  </a:cubicBezTo>
                  <a:cubicBezTo>
                    <a:pt x="70367" y="48018"/>
                    <a:pt x="61949" y="55126"/>
                    <a:pt x="56198" y="59996"/>
                  </a:cubicBezTo>
                  <a:cubicBezTo>
                    <a:pt x="53603" y="62186"/>
                    <a:pt x="50674" y="64651"/>
                    <a:pt x="50674" y="65901"/>
                  </a:cubicBezTo>
                  <a:cubicBezTo>
                    <a:pt x="50674" y="66556"/>
                    <a:pt x="50138" y="67092"/>
                    <a:pt x="49483" y="67092"/>
                  </a:cubicBezTo>
                  <a:cubicBezTo>
                    <a:pt x="48828" y="67092"/>
                    <a:pt x="48293" y="66556"/>
                    <a:pt x="48293" y="65901"/>
                  </a:cubicBezTo>
                  <a:cubicBezTo>
                    <a:pt x="48293" y="64651"/>
                    <a:pt x="45364" y="62186"/>
                    <a:pt x="42768" y="59996"/>
                  </a:cubicBezTo>
                  <a:cubicBezTo>
                    <a:pt x="37006" y="55126"/>
                    <a:pt x="28600" y="48018"/>
                    <a:pt x="31136" y="38933"/>
                  </a:cubicBezTo>
                  <a:cubicBezTo>
                    <a:pt x="29171" y="39648"/>
                    <a:pt x="26790" y="39993"/>
                    <a:pt x="23897" y="39993"/>
                  </a:cubicBezTo>
                  <a:cubicBezTo>
                    <a:pt x="21801" y="39993"/>
                    <a:pt x="19682" y="39815"/>
                    <a:pt x="17825" y="39660"/>
                  </a:cubicBezTo>
                  <a:cubicBezTo>
                    <a:pt x="16312" y="39529"/>
                    <a:pt x="14860" y="39410"/>
                    <a:pt x="13717" y="39410"/>
                  </a:cubicBezTo>
                  <a:cubicBezTo>
                    <a:pt x="11967" y="39410"/>
                    <a:pt x="11490" y="39695"/>
                    <a:pt x="11371" y="39826"/>
                  </a:cubicBezTo>
                  <a:cubicBezTo>
                    <a:pt x="11133" y="40065"/>
                    <a:pt x="10836" y="40172"/>
                    <a:pt x="10538" y="40172"/>
                  </a:cubicBezTo>
                  <a:cubicBezTo>
                    <a:pt x="10240" y="40172"/>
                    <a:pt x="9919" y="40053"/>
                    <a:pt x="9705" y="39826"/>
                  </a:cubicBezTo>
                  <a:cubicBezTo>
                    <a:pt x="9240" y="39362"/>
                    <a:pt x="9240" y="38612"/>
                    <a:pt x="9705" y="38148"/>
                  </a:cubicBezTo>
                  <a:cubicBezTo>
                    <a:pt x="10359" y="37493"/>
                    <a:pt x="10086" y="34266"/>
                    <a:pt x="9859" y="31671"/>
                  </a:cubicBezTo>
                  <a:cubicBezTo>
                    <a:pt x="9502" y="27480"/>
                    <a:pt x="9085" y="22479"/>
                    <a:pt x="10574" y="18348"/>
                  </a:cubicBezTo>
                  <a:cubicBezTo>
                    <a:pt x="9466" y="18669"/>
                    <a:pt x="8335" y="18824"/>
                    <a:pt x="7216" y="18824"/>
                  </a:cubicBezTo>
                  <a:cubicBezTo>
                    <a:pt x="4597" y="18824"/>
                    <a:pt x="2204" y="18014"/>
                    <a:pt x="1" y="16705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17"/>
            <p:cNvSpPr/>
            <p:nvPr/>
          </p:nvSpPr>
          <p:spPr>
            <a:xfrm>
              <a:off x="5585274" y="-565089"/>
              <a:ext cx="3689131" cy="2123630"/>
            </a:xfrm>
            <a:custGeom>
              <a:rect b="b" l="l" r="r" t="t"/>
              <a:pathLst>
                <a:path extrusionOk="0" fill="none" h="67092" w="116551">
                  <a:moveTo>
                    <a:pt x="0" y="0"/>
                  </a:moveTo>
                  <a:cubicBezTo>
                    <a:pt x="0" y="655"/>
                    <a:pt x="536" y="1191"/>
                    <a:pt x="1191" y="1191"/>
                  </a:cubicBezTo>
                  <a:cubicBezTo>
                    <a:pt x="2441" y="1191"/>
                    <a:pt x="4906" y="4120"/>
                    <a:pt x="7096" y="6715"/>
                  </a:cubicBezTo>
                  <a:cubicBezTo>
                    <a:pt x="11656" y="12121"/>
                    <a:pt x="17336" y="18824"/>
                    <a:pt x="24789" y="18824"/>
                  </a:cubicBezTo>
                  <a:cubicBezTo>
                    <a:pt x="25908" y="18824"/>
                    <a:pt x="27027" y="18669"/>
                    <a:pt x="28158" y="18348"/>
                  </a:cubicBezTo>
                  <a:cubicBezTo>
                    <a:pt x="26670" y="22479"/>
                    <a:pt x="27087" y="27480"/>
                    <a:pt x="27444" y="31671"/>
                  </a:cubicBezTo>
                  <a:cubicBezTo>
                    <a:pt x="27670" y="34266"/>
                    <a:pt x="27932" y="37493"/>
                    <a:pt x="27277" y="38148"/>
                  </a:cubicBezTo>
                  <a:cubicBezTo>
                    <a:pt x="26813" y="38612"/>
                    <a:pt x="26813" y="39362"/>
                    <a:pt x="27277" y="39826"/>
                  </a:cubicBezTo>
                  <a:cubicBezTo>
                    <a:pt x="27515" y="40065"/>
                    <a:pt x="27813" y="40172"/>
                    <a:pt x="28111" y="40172"/>
                  </a:cubicBezTo>
                  <a:cubicBezTo>
                    <a:pt x="28408" y="40172"/>
                    <a:pt x="28718" y="40053"/>
                    <a:pt x="28944" y="39826"/>
                  </a:cubicBezTo>
                  <a:cubicBezTo>
                    <a:pt x="29063" y="39707"/>
                    <a:pt x="29540" y="39410"/>
                    <a:pt x="31302" y="39410"/>
                  </a:cubicBezTo>
                  <a:cubicBezTo>
                    <a:pt x="32457" y="39410"/>
                    <a:pt x="33885" y="39529"/>
                    <a:pt x="35409" y="39660"/>
                  </a:cubicBezTo>
                  <a:cubicBezTo>
                    <a:pt x="37267" y="39826"/>
                    <a:pt x="39374" y="39993"/>
                    <a:pt x="41482" y="39993"/>
                  </a:cubicBezTo>
                  <a:cubicBezTo>
                    <a:pt x="44375" y="39993"/>
                    <a:pt x="46744" y="39648"/>
                    <a:pt x="48709" y="38933"/>
                  </a:cubicBezTo>
                  <a:cubicBezTo>
                    <a:pt x="46184" y="48018"/>
                    <a:pt x="54590" y="55126"/>
                    <a:pt x="60353" y="59996"/>
                  </a:cubicBezTo>
                  <a:cubicBezTo>
                    <a:pt x="62937" y="62186"/>
                    <a:pt x="65866" y="64651"/>
                    <a:pt x="65866" y="65901"/>
                  </a:cubicBezTo>
                  <a:cubicBezTo>
                    <a:pt x="65866" y="66556"/>
                    <a:pt x="66401" y="67092"/>
                    <a:pt x="67056" y="67092"/>
                  </a:cubicBezTo>
                  <a:cubicBezTo>
                    <a:pt x="67711" y="67092"/>
                    <a:pt x="68247" y="66556"/>
                    <a:pt x="68247" y="65901"/>
                  </a:cubicBezTo>
                  <a:cubicBezTo>
                    <a:pt x="68247" y="64651"/>
                    <a:pt x="71188" y="62186"/>
                    <a:pt x="73771" y="59996"/>
                  </a:cubicBezTo>
                  <a:cubicBezTo>
                    <a:pt x="79534" y="55126"/>
                    <a:pt x="87940" y="48018"/>
                    <a:pt x="85416" y="38933"/>
                  </a:cubicBezTo>
                  <a:cubicBezTo>
                    <a:pt x="87380" y="39648"/>
                    <a:pt x="89761" y="39993"/>
                    <a:pt x="92643" y="39993"/>
                  </a:cubicBezTo>
                  <a:cubicBezTo>
                    <a:pt x="94738" y="39993"/>
                    <a:pt x="96857" y="39815"/>
                    <a:pt x="98715" y="39660"/>
                  </a:cubicBezTo>
                  <a:cubicBezTo>
                    <a:pt x="100239" y="39529"/>
                    <a:pt x="101680" y="39410"/>
                    <a:pt x="102823" y="39410"/>
                  </a:cubicBezTo>
                  <a:cubicBezTo>
                    <a:pt x="104585" y="39410"/>
                    <a:pt x="105061" y="39695"/>
                    <a:pt x="105180" y="39826"/>
                  </a:cubicBezTo>
                  <a:cubicBezTo>
                    <a:pt x="105418" y="40065"/>
                    <a:pt x="105716" y="40172"/>
                    <a:pt x="106013" y="40172"/>
                  </a:cubicBezTo>
                  <a:cubicBezTo>
                    <a:pt x="106311" y="40172"/>
                    <a:pt x="106621" y="40053"/>
                    <a:pt x="106847" y="39826"/>
                  </a:cubicBezTo>
                  <a:cubicBezTo>
                    <a:pt x="107299" y="39362"/>
                    <a:pt x="107299" y="38612"/>
                    <a:pt x="106847" y="38148"/>
                  </a:cubicBezTo>
                  <a:cubicBezTo>
                    <a:pt x="106192" y="37493"/>
                    <a:pt x="106454" y="34266"/>
                    <a:pt x="106680" y="31671"/>
                  </a:cubicBezTo>
                  <a:cubicBezTo>
                    <a:pt x="107037" y="27480"/>
                    <a:pt x="107454" y="22479"/>
                    <a:pt x="105966" y="18348"/>
                  </a:cubicBezTo>
                  <a:cubicBezTo>
                    <a:pt x="107085" y="18669"/>
                    <a:pt x="108216" y="18824"/>
                    <a:pt x="109323" y="18824"/>
                  </a:cubicBezTo>
                  <a:cubicBezTo>
                    <a:pt x="111943" y="18824"/>
                    <a:pt x="114348" y="18014"/>
                    <a:pt x="116550" y="16705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17"/>
            <p:cNvSpPr/>
            <p:nvPr/>
          </p:nvSpPr>
          <p:spPr>
            <a:xfrm>
              <a:off x="5447340" y="-565089"/>
              <a:ext cx="3828940" cy="2260811"/>
            </a:xfrm>
            <a:custGeom>
              <a:rect b="b" l="l" r="r" t="t"/>
              <a:pathLst>
                <a:path extrusionOk="0" fill="none" h="71426" w="120968">
                  <a:moveTo>
                    <a:pt x="0" y="0"/>
                  </a:moveTo>
                  <a:cubicBezTo>
                    <a:pt x="0" y="2679"/>
                    <a:pt x="1882" y="4917"/>
                    <a:pt x="4406" y="5429"/>
                  </a:cubicBezTo>
                  <a:cubicBezTo>
                    <a:pt x="5263" y="6144"/>
                    <a:pt x="6906" y="8084"/>
                    <a:pt x="8121" y="9525"/>
                  </a:cubicBezTo>
                  <a:cubicBezTo>
                    <a:pt x="12645" y="14883"/>
                    <a:pt x="18729" y="22074"/>
                    <a:pt x="27182" y="23074"/>
                  </a:cubicBezTo>
                  <a:cubicBezTo>
                    <a:pt x="26968" y="26241"/>
                    <a:pt x="27230" y="29361"/>
                    <a:pt x="27456" y="32028"/>
                  </a:cubicBezTo>
                  <a:cubicBezTo>
                    <a:pt x="27575" y="33409"/>
                    <a:pt x="27718" y="35243"/>
                    <a:pt x="27682" y="36171"/>
                  </a:cubicBezTo>
                  <a:cubicBezTo>
                    <a:pt x="26432" y="38291"/>
                    <a:pt x="26730" y="41065"/>
                    <a:pt x="28540" y="42898"/>
                  </a:cubicBezTo>
                  <a:cubicBezTo>
                    <a:pt x="29623" y="43982"/>
                    <a:pt x="31040" y="44518"/>
                    <a:pt x="32469" y="44518"/>
                  </a:cubicBezTo>
                  <a:cubicBezTo>
                    <a:pt x="33433" y="44518"/>
                    <a:pt x="34410" y="44267"/>
                    <a:pt x="35267" y="43756"/>
                  </a:cubicBezTo>
                  <a:cubicBezTo>
                    <a:pt x="35374" y="43756"/>
                    <a:pt x="35505" y="43744"/>
                    <a:pt x="35672" y="43744"/>
                  </a:cubicBezTo>
                  <a:cubicBezTo>
                    <a:pt x="36636" y="43744"/>
                    <a:pt x="37993" y="43863"/>
                    <a:pt x="39422" y="43982"/>
                  </a:cubicBezTo>
                  <a:cubicBezTo>
                    <a:pt x="41375" y="44148"/>
                    <a:pt x="43577" y="44327"/>
                    <a:pt x="45851" y="44327"/>
                  </a:cubicBezTo>
                  <a:cubicBezTo>
                    <a:pt x="46732" y="44327"/>
                    <a:pt x="47578" y="44291"/>
                    <a:pt x="48376" y="44232"/>
                  </a:cubicBezTo>
                  <a:cubicBezTo>
                    <a:pt x="48673" y="46720"/>
                    <a:pt x="49554" y="49411"/>
                    <a:pt x="51340" y="52245"/>
                  </a:cubicBezTo>
                  <a:cubicBezTo>
                    <a:pt x="54174" y="56757"/>
                    <a:pt x="58472" y="60389"/>
                    <a:pt x="61925" y="63306"/>
                  </a:cubicBezTo>
                  <a:cubicBezTo>
                    <a:pt x="63366" y="64520"/>
                    <a:pt x="65306" y="66163"/>
                    <a:pt x="66021" y="67020"/>
                  </a:cubicBezTo>
                  <a:cubicBezTo>
                    <a:pt x="66533" y="69532"/>
                    <a:pt x="68771" y="71426"/>
                    <a:pt x="71450" y="71426"/>
                  </a:cubicBezTo>
                  <a:cubicBezTo>
                    <a:pt x="74129" y="71426"/>
                    <a:pt x="76355" y="69532"/>
                    <a:pt x="76879" y="67020"/>
                  </a:cubicBezTo>
                  <a:cubicBezTo>
                    <a:pt x="77593" y="66163"/>
                    <a:pt x="79534" y="64520"/>
                    <a:pt x="80975" y="63306"/>
                  </a:cubicBezTo>
                  <a:cubicBezTo>
                    <a:pt x="84428" y="60389"/>
                    <a:pt x="88726" y="56757"/>
                    <a:pt x="91560" y="52245"/>
                  </a:cubicBezTo>
                  <a:cubicBezTo>
                    <a:pt x="93322" y="49411"/>
                    <a:pt x="94215" y="46720"/>
                    <a:pt x="94512" y="44232"/>
                  </a:cubicBezTo>
                  <a:cubicBezTo>
                    <a:pt x="95334" y="44291"/>
                    <a:pt x="96167" y="44327"/>
                    <a:pt x="97048" y="44327"/>
                  </a:cubicBezTo>
                  <a:cubicBezTo>
                    <a:pt x="99322" y="44327"/>
                    <a:pt x="101537" y="44148"/>
                    <a:pt x="103478" y="43982"/>
                  </a:cubicBezTo>
                  <a:cubicBezTo>
                    <a:pt x="104906" y="43863"/>
                    <a:pt x="106240" y="43744"/>
                    <a:pt x="107228" y="43744"/>
                  </a:cubicBezTo>
                  <a:cubicBezTo>
                    <a:pt x="107395" y="43744"/>
                    <a:pt x="107526" y="43744"/>
                    <a:pt x="107633" y="43756"/>
                  </a:cubicBezTo>
                  <a:cubicBezTo>
                    <a:pt x="108490" y="44267"/>
                    <a:pt x="109455" y="44518"/>
                    <a:pt x="110431" y="44518"/>
                  </a:cubicBezTo>
                  <a:cubicBezTo>
                    <a:pt x="111836" y="44518"/>
                    <a:pt x="113265" y="43982"/>
                    <a:pt x="114360" y="42898"/>
                  </a:cubicBezTo>
                  <a:cubicBezTo>
                    <a:pt x="116182" y="41077"/>
                    <a:pt x="116467" y="38291"/>
                    <a:pt x="115217" y="36171"/>
                  </a:cubicBezTo>
                  <a:cubicBezTo>
                    <a:pt x="115170" y="35243"/>
                    <a:pt x="115336" y="33409"/>
                    <a:pt x="115443" y="32028"/>
                  </a:cubicBezTo>
                  <a:cubicBezTo>
                    <a:pt x="115670" y="29361"/>
                    <a:pt x="115932" y="26230"/>
                    <a:pt x="115705" y="23074"/>
                  </a:cubicBezTo>
                  <a:cubicBezTo>
                    <a:pt x="117575" y="22848"/>
                    <a:pt x="119313" y="22336"/>
                    <a:pt x="120968" y="21598"/>
                  </a:cubicBezTo>
                </a:path>
              </a:pathLst>
            </a:custGeom>
            <a:noFill/>
            <a:ln cap="rnd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5" name="Google Shape;215;p17"/>
          <p:cNvSpPr txBox="1"/>
          <p:nvPr>
            <p:ph type="title"/>
          </p:nvPr>
        </p:nvSpPr>
        <p:spPr>
          <a:xfrm>
            <a:off x="2201875" y="978639"/>
            <a:ext cx="4740300" cy="56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3">
  <p:cSld name="BLANK_1_1_1_3_1"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Google Shape;217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18"/>
          <p:cNvSpPr/>
          <p:nvPr/>
        </p:nvSpPr>
        <p:spPr>
          <a:xfrm rot="10800000">
            <a:off x="-131629" y="-562022"/>
            <a:ext cx="9407366" cy="5782123"/>
          </a:xfrm>
          <a:custGeom>
            <a:rect b="b" l="l" r="r" t="t"/>
            <a:pathLst>
              <a:path extrusionOk="0" h="175655" w="285396">
                <a:moveTo>
                  <a:pt x="27841" y="0"/>
                </a:moveTo>
                <a:cubicBezTo>
                  <a:pt x="23379" y="747"/>
                  <a:pt x="16104" y="16902"/>
                  <a:pt x="5480" y="16902"/>
                </a:cubicBezTo>
                <a:cubicBezTo>
                  <a:pt x="3743" y="16902"/>
                  <a:pt x="1918" y="16470"/>
                  <a:pt x="0" y="15470"/>
                </a:cubicBezTo>
                <a:lnTo>
                  <a:pt x="0" y="160997"/>
                </a:lnTo>
                <a:cubicBezTo>
                  <a:pt x="2130" y="159630"/>
                  <a:pt x="4436" y="158745"/>
                  <a:pt x="6925" y="158745"/>
                </a:cubicBezTo>
                <a:cubicBezTo>
                  <a:pt x="8725" y="158745"/>
                  <a:pt x="10620" y="159208"/>
                  <a:pt x="12611" y="160288"/>
                </a:cubicBezTo>
                <a:cubicBezTo>
                  <a:pt x="7638" y="153600"/>
                  <a:pt x="12554" y="140691"/>
                  <a:pt x="10107" y="138244"/>
                </a:cubicBezTo>
                <a:lnTo>
                  <a:pt x="10107" y="138244"/>
                </a:lnTo>
                <a:cubicBezTo>
                  <a:pt x="10660" y="138797"/>
                  <a:pt x="11747" y="138974"/>
                  <a:pt x="13175" y="138974"/>
                </a:cubicBezTo>
                <a:cubicBezTo>
                  <a:pt x="15713" y="138974"/>
                  <a:pt x="19329" y="138415"/>
                  <a:pt x="22944" y="138415"/>
                </a:cubicBezTo>
                <a:cubicBezTo>
                  <a:pt x="26297" y="138415"/>
                  <a:pt x="29649" y="138896"/>
                  <a:pt x="32140" y="140748"/>
                </a:cubicBezTo>
                <a:lnTo>
                  <a:pt x="32140" y="140748"/>
                </a:lnTo>
                <a:cubicBezTo>
                  <a:pt x="24537" y="126708"/>
                  <a:pt x="47541" y="117549"/>
                  <a:pt x="47541" y="112393"/>
                </a:cubicBezTo>
                <a:cubicBezTo>
                  <a:pt x="47541" y="117549"/>
                  <a:pt x="70534" y="126719"/>
                  <a:pt x="62931" y="140748"/>
                </a:cubicBezTo>
                <a:lnTo>
                  <a:pt x="62931" y="140748"/>
                </a:lnTo>
                <a:cubicBezTo>
                  <a:pt x="65423" y="138899"/>
                  <a:pt x="68778" y="138420"/>
                  <a:pt x="72133" y="138420"/>
                </a:cubicBezTo>
                <a:cubicBezTo>
                  <a:pt x="75745" y="138420"/>
                  <a:pt x="79356" y="138975"/>
                  <a:pt x="81891" y="138975"/>
                </a:cubicBezTo>
                <a:cubicBezTo>
                  <a:pt x="83323" y="138975"/>
                  <a:pt x="84412" y="138798"/>
                  <a:pt x="84963" y="138244"/>
                </a:cubicBezTo>
                <a:lnTo>
                  <a:pt x="84963" y="138244"/>
                </a:lnTo>
                <a:cubicBezTo>
                  <a:pt x="82528" y="140691"/>
                  <a:pt x="87433" y="153600"/>
                  <a:pt x="82471" y="160288"/>
                </a:cubicBezTo>
                <a:cubicBezTo>
                  <a:pt x="84461" y="159211"/>
                  <a:pt x="86353" y="158749"/>
                  <a:pt x="88149" y="158749"/>
                </a:cubicBezTo>
                <a:cubicBezTo>
                  <a:pt x="98771" y="158749"/>
                  <a:pt x="106057" y="174902"/>
                  <a:pt x="110506" y="175655"/>
                </a:cubicBezTo>
                <a:lnTo>
                  <a:pt x="174889" y="175655"/>
                </a:lnTo>
                <a:cubicBezTo>
                  <a:pt x="179359" y="174902"/>
                  <a:pt x="186630" y="158749"/>
                  <a:pt x="197255" y="158749"/>
                </a:cubicBezTo>
                <a:cubicBezTo>
                  <a:pt x="199052" y="158749"/>
                  <a:pt x="200945" y="159211"/>
                  <a:pt x="202936" y="160288"/>
                </a:cubicBezTo>
                <a:cubicBezTo>
                  <a:pt x="197974" y="153600"/>
                  <a:pt x="202879" y="140691"/>
                  <a:pt x="200432" y="138244"/>
                </a:cubicBezTo>
                <a:lnTo>
                  <a:pt x="200432" y="138244"/>
                </a:lnTo>
                <a:cubicBezTo>
                  <a:pt x="200985" y="138797"/>
                  <a:pt x="202072" y="138974"/>
                  <a:pt x="203501" y="138974"/>
                </a:cubicBezTo>
                <a:cubicBezTo>
                  <a:pt x="206040" y="138974"/>
                  <a:pt x="209659" y="138415"/>
                  <a:pt x="213276" y="138415"/>
                </a:cubicBezTo>
                <a:cubicBezTo>
                  <a:pt x="216631" y="138415"/>
                  <a:pt x="219985" y="138896"/>
                  <a:pt x="222476" y="140748"/>
                </a:cubicBezTo>
                <a:cubicBezTo>
                  <a:pt x="214873" y="126708"/>
                  <a:pt x="237866" y="117549"/>
                  <a:pt x="237866" y="112393"/>
                </a:cubicBezTo>
                <a:cubicBezTo>
                  <a:pt x="237866" y="117549"/>
                  <a:pt x="260859" y="126719"/>
                  <a:pt x="253256" y="140748"/>
                </a:cubicBezTo>
                <a:cubicBezTo>
                  <a:pt x="255747" y="138896"/>
                  <a:pt x="259100" y="138415"/>
                  <a:pt x="262455" y="138415"/>
                </a:cubicBezTo>
                <a:cubicBezTo>
                  <a:pt x="266073" y="138415"/>
                  <a:pt x="269691" y="138974"/>
                  <a:pt x="272231" y="138974"/>
                </a:cubicBezTo>
                <a:cubicBezTo>
                  <a:pt x="273659" y="138974"/>
                  <a:pt x="274747" y="138797"/>
                  <a:pt x="275300" y="138244"/>
                </a:cubicBezTo>
                <a:lnTo>
                  <a:pt x="275300" y="138244"/>
                </a:lnTo>
                <a:cubicBezTo>
                  <a:pt x="272853" y="140691"/>
                  <a:pt x="277769" y="153600"/>
                  <a:pt x="272796" y="160288"/>
                </a:cubicBezTo>
                <a:cubicBezTo>
                  <a:pt x="274792" y="159208"/>
                  <a:pt x="276688" y="158745"/>
                  <a:pt x="278486" y="158745"/>
                </a:cubicBezTo>
                <a:cubicBezTo>
                  <a:pt x="280973" y="158745"/>
                  <a:pt x="283273" y="159630"/>
                  <a:pt x="285396" y="160997"/>
                </a:cubicBezTo>
                <a:lnTo>
                  <a:pt x="285396" y="15367"/>
                </a:lnTo>
                <a:cubicBezTo>
                  <a:pt x="283407" y="16443"/>
                  <a:pt x="281515" y="16905"/>
                  <a:pt x="279719" y="16905"/>
                </a:cubicBezTo>
                <a:cubicBezTo>
                  <a:pt x="269096" y="16905"/>
                  <a:pt x="261810" y="743"/>
                  <a:pt x="25736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300038" rotWithShape="0" algn="bl" dist="28575">
              <a:schemeClr val="dk2">
                <a:alpha val="6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219" name="Google Shape;219;p18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20" name="Google Shape;220;p18"/>
          <p:cNvSpPr/>
          <p:nvPr/>
        </p:nvSpPr>
        <p:spPr>
          <a:xfrm>
            <a:off x="-132158" y="-565089"/>
            <a:ext cx="3829319" cy="2260811"/>
          </a:xfrm>
          <a:custGeom>
            <a:rect b="b" l="l" r="r" t="t"/>
            <a:pathLst>
              <a:path extrusionOk="0" fill="none" h="71426" w="120980">
                <a:moveTo>
                  <a:pt x="120980" y="0"/>
                </a:moveTo>
                <a:cubicBezTo>
                  <a:pt x="120980" y="2679"/>
                  <a:pt x="119087" y="4917"/>
                  <a:pt x="116575" y="5429"/>
                </a:cubicBezTo>
                <a:cubicBezTo>
                  <a:pt x="115705" y="6144"/>
                  <a:pt x="114074" y="8084"/>
                  <a:pt x="112848" y="9525"/>
                </a:cubicBezTo>
                <a:cubicBezTo>
                  <a:pt x="108324" y="14883"/>
                  <a:pt x="102239" y="22074"/>
                  <a:pt x="93786" y="23074"/>
                </a:cubicBezTo>
                <a:cubicBezTo>
                  <a:pt x="94012" y="26241"/>
                  <a:pt x="93738" y="29361"/>
                  <a:pt x="93512" y="32028"/>
                </a:cubicBezTo>
                <a:cubicBezTo>
                  <a:pt x="93393" y="33409"/>
                  <a:pt x="93250" y="35243"/>
                  <a:pt x="93298" y="36171"/>
                </a:cubicBezTo>
                <a:cubicBezTo>
                  <a:pt x="94548" y="38291"/>
                  <a:pt x="94250" y="41065"/>
                  <a:pt x="92429" y="42898"/>
                </a:cubicBezTo>
                <a:cubicBezTo>
                  <a:pt x="91345" y="43982"/>
                  <a:pt x="89928" y="44518"/>
                  <a:pt x="88500" y="44518"/>
                </a:cubicBezTo>
                <a:cubicBezTo>
                  <a:pt x="87535" y="44518"/>
                  <a:pt x="86559" y="44267"/>
                  <a:pt x="85702" y="43756"/>
                </a:cubicBezTo>
                <a:cubicBezTo>
                  <a:pt x="85595" y="43756"/>
                  <a:pt x="85464" y="43744"/>
                  <a:pt x="85297" y="43744"/>
                </a:cubicBezTo>
                <a:cubicBezTo>
                  <a:pt x="84332" y="43744"/>
                  <a:pt x="82975" y="43863"/>
                  <a:pt x="81546" y="43982"/>
                </a:cubicBezTo>
                <a:cubicBezTo>
                  <a:pt x="79606" y="44148"/>
                  <a:pt x="77391" y="44327"/>
                  <a:pt x="75117" y="44327"/>
                </a:cubicBezTo>
                <a:cubicBezTo>
                  <a:pt x="74248" y="44327"/>
                  <a:pt x="73391" y="44291"/>
                  <a:pt x="72593" y="44232"/>
                </a:cubicBezTo>
                <a:cubicBezTo>
                  <a:pt x="72295" y="46720"/>
                  <a:pt x="71414" y="49411"/>
                  <a:pt x="69628" y="52245"/>
                </a:cubicBezTo>
                <a:cubicBezTo>
                  <a:pt x="66806" y="56757"/>
                  <a:pt x="62496" y="60389"/>
                  <a:pt x="59044" y="63306"/>
                </a:cubicBezTo>
                <a:cubicBezTo>
                  <a:pt x="57603" y="64520"/>
                  <a:pt x="55674" y="66163"/>
                  <a:pt x="54960" y="67020"/>
                </a:cubicBezTo>
                <a:cubicBezTo>
                  <a:pt x="54436" y="69532"/>
                  <a:pt x="52197" y="71426"/>
                  <a:pt x="49519" y="71426"/>
                </a:cubicBezTo>
                <a:cubicBezTo>
                  <a:pt x="46840" y="71426"/>
                  <a:pt x="44613" y="69532"/>
                  <a:pt x="44089" y="67020"/>
                </a:cubicBezTo>
                <a:cubicBezTo>
                  <a:pt x="43375" y="66163"/>
                  <a:pt x="41446" y="64520"/>
                  <a:pt x="39994" y="63306"/>
                </a:cubicBezTo>
                <a:cubicBezTo>
                  <a:pt x="36541" y="60389"/>
                  <a:pt x="32243" y="56757"/>
                  <a:pt x="29421" y="52245"/>
                </a:cubicBezTo>
                <a:cubicBezTo>
                  <a:pt x="27647" y="49411"/>
                  <a:pt x="26754" y="46720"/>
                  <a:pt x="26456" y="44232"/>
                </a:cubicBezTo>
                <a:cubicBezTo>
                  <a:pt x="25635" y="44291"/>
                  <a:pt x="24801" y="44327"/>
                  <a:pt x="23920" y="44327"/>
                </a:cubicBezTo>
                <a:cubicBezTo>
                  <a:pt x="21646" y="44327"/>
                  <a:pt x="19431" y="44148"/>
                  <a:pt x="17491" y="43982"/>
                </a:cubicBezTo>
                <a:cubicBezTo>
                  <a:pt x="16062" y="43863"/>
                  <a:pt x="14729" y="43744"/>
                  <a:pt x="13740" y="43744"/>
                </a:cubicBezTo>
                <a:cubicBezTo>
                  <a:pt x="13586" y="43744"/>
                  <a:pt x="13443" y="43744"/>
                  <a:pt x="13347" y="43756"/>
                </a:cubicBezTo>
                <a:cubicBezTo>
                  <a:pt x="12478" y="44267"/>
                  <a:pt x="11514" y="44518"/>
                  <a:pt x="10549" y="44518"/>
                </a:cubicBezTo>
                <a:cubicBezTo>
                  <a:pt x="9133" y="44518"/>
                  <a:pt x="7704" y="43982"/>
                  <a:pt x="6620" y="42898"/>
                </a:cubicBezTo>
                <a:cubicBezTo>
                  <a:pt x="4799" y="41077"/>
                  <a:pt x="4501" y="38291"/>
                  <a:pt x="5751" y="36171"/>
                </a:cubicBezTo>
                <a:cubicBezTo>
                  <a:pt x="5799" y="35243"/>
                  <a:pt x="5632" y="33409"/>
                  <a:pt x="5525" y="32028"/>
                </a:cubicBezTo>
                <a:cubicBezTo>
                  <a:pt x="5311" y="29361"/>
                  <a:pt x="5037" y="26230"/>
                  <a:pt x="5263" y="23074"/>
                </a:cubicBezTo>
                <a:cubicBezTo>
                  <a:pt x="3406" y="22848"/>
                  <a:pt x="1655" y="22336"/>
                  <a:pt x="0" y="21598"/>
                </a:cubicBezTo>
              </a:path>
            </a:pathLst>
          </a:custGeom>
          <a:noFill/>
          <a:ln cap="rnd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18"/>
          <p:cNvSpPr/>
          <p:nvPr/>
        </p:nvSpPr>
        <p:spPr>
          <a:xfrm>
            <a:off x="-129910" y="-565089"/>
            <a:ext cx="3688782" cy="2123630"/>
          </a:xfrm>
          <a:custGeom>
            <a:rect b="b" l="l" r="r" t="t"/>
            <a:pathLst>
              <a:path extrusionOk="0" fill="none" h="67092" w="116540">
                <a:moveTo>
                  <a:pt x="116539" y="0"/>
                </a:moveTo>
                <a:cubicBezTo>
                  <a:pt x="116539" y="655"/>
                  <a:pt x="116004" y="1191"/>
                  <a:pt x="115349" y="1191"/>
                </a:cubicBezTo>
                <a:cubicBezTo>
                  <a:pt x="114099" y="1191"/>
                  <a:pt x="111634" y="4120"/>
                  <a:pt x="109443" y="6715"/>
                </a:cubicBezTo>
                <a:cubicBezTo>
                  <a:pt x="104895" y="12121"/>
                  <a:pt x="99204" y="18824"/>
                  <a:pt x="91751" y="18824"/>
                </a:cubicBezTo>
                <a:cubicBezTo>
                  <a:pt x="90631" y="18824"/>
                  <a:pt x="89512" y="18669"/>
                  <a:pt x="88381" y="18348"/>
                </a:cubicBezTo>
                <a:cubicBezTo>
                  <a:pt x="89869" y="22479"/>
                  <a:pt x="89453" y="27480"/>
                  <a:pt x="89095" y="31671"/>
                </a:cubicBezTo>
                <a:cubicBezTo>
                  <a:pt x="88881" y="34266"/>
                  <a:pt x="88607" y="37493"/>
                  <a:pt x="89262" y="38148"/>
                </a:cubicBezTo>
                <a:cubicBezTo>
                  <a:pt x="89726" y="38612"/>
                  <a:pt x="89726" y="39362"/>
                  <a:pt x="89262" y="39826"/>
                </a:cubicBezTo>
                <a:cubicBezTo>
                  <a:pt x="89024" y="40065"/>
                  <a:pt x="88726" y="40172"/>
                  <a:pt x="88429" y="40172"/>
                </a:cubicBezTo>
                <a:cubicBezTo>
                  <a:pt x="88131" y="40172"/>
                  <a:pt x="87821" y="40053"/>
                  <a:pt x="87595" y="39826"/>
                </a:cubicBezTo>
                <a:cubicBezTo>
                  <a:pt x="87476" y="39707"/>
                  <a:pt x="87000" y="39410"/>
                  <a:pt x="85250" y="39410"/>
                </a:cubicBezTo>
                <a:cubicBezTo>
                  <a:pt x="84083" y="39410"/>
                  <a:pt x="82654" y="39529"/>
                  <a:pt x="81142" y="39660"/>
                </a:cubicBezTo>
                <a:cubicBezTo>
                  <a:pt x="79273" y="39826"/>
                  <a:pt x="77165" y="39993"/>
                  <a:pt x="75070" y="39993"/>
                </a:cubicBezTo>
                <a:cubicBezTo>
                  <a:pt x="72165" y="39993"/>
                  <a:pt x="69795" y="39648"/>
                  <a:pt x="67831" y="38933"/>
                </a:cubicBezTo>
                <a:cubicBezTo>
                  <a:pt x="70367" y="48018"/>
                  <a:pt x="61949" y="55126"/>
                  <a:pt x="56198" y="59996"/>
                </a:cubicBezTo>
                <a:cubicBezTo>
                  <a:pt x="53603" y="62186"/>
                  <a:pt x="50674" y="64651"/>
                  <a:pt x="50674" y="65901"/>
                </a:cubicBezTo>
                <a:cubicBezTo>
                  <a:pt x="50674" y="66556"/>
                  <a:pt x="50138" y="67092"/>
                  <a:pt x="49483" y="67092"/>
                </a:cubicBezTo>
                <a:cubicBezTo>
                  <a:pt x="48828" y="67092"/>
                  <a:pt x="48293" y="66556"/>
                  <a:pt x="48293" y="65901"/>
                </a:cubicBezTo>
                <a:cubicBezTo>
                  <a:pt x="48293" y="64651"/>
                  <a:pt x="45364" y="62186"/>
                  <a:pt x="42768" y="59996"/>
                </a:cubicBezTo>
                <a:cubicBezTo>
                  <a:pt x="37006" y="55126"/>
                  <a:pt x="28600" y="48018"/>
                  <a:pt x="31136" y="38933"/>
                </a:cubicBezTo>
                <a:cubicBezTo>
                  <a:pt x="29171" y="39648"/>
                  <a:pt x="26790" y="39993"/>
                  <a:pt x="23897" y="39993"/>
                </a:cubicBezTo>
                <a:cubicBezTo>
                  <a:pt x="21801" y="39993"/>
                  <a:pt x="19682" y="39815"/>
                  <a:pt x="17825" y="39660"/>
                </a:cubicBezTo>
                <a:cubicBezTo>
                  <a:pt x="16312" y="39529"/>
                  <a:pt x="14860" y="39410"/>
                  <a:pt x="13717" y="39410"/>
                </a:cubicBezTo>
                <a:cubicBezTo>
                  <a:pt x="11967" y="39410"/>
                  <a:pt x="11490" y="39695"/>
                  <a:pt x="11371" y="39826"/>
                </a:cubicBezTo>
                <a:cubicBezTo>
                  <a:pt x="11133" y="40065"/>
                  <a:pt x="10836" y="40172"/>
                  <a:pt x="10538" y="40172"/>
                </a:cubicBezTo>
                <a:cubicBezTo>
                  <a:pt x="10240" y="40172"/>
                  <a:pt x="9919" y="40053"/>
                  <a:pt x="9705" y="39826"/>
                </a:cubicBezTo>
                <a:cubicBezTo>
                  <a:pt x="9240" y="39362"/>
                  <a:pt x="9240" y="38612"/>
                  <a:pt x="9705" y="38148"/>
                </a:cubicBezTo>
                <a:cubicBezTo>
                  <a:pt x="10359" y="37493"/>
                  <a:pt x="10086" y="34266"/>
                  <a:pt x="9859" y="31671"/>
                </a:cubicBezTo>
                <a:cubicBezTo>
                  <a:pt x="9502" y="27480"/>
                  <a:pt x="9085" y="22479"/>
                  <a:pt x="10574" y="18348"/>
                </a:cubicBezTo>
                <a:cubicBezTo>
                  <a:pt x="9466" y="18669"/>
                  <a:pt x="8335" y="18824"/>
                  <a:pt x="7216" y="18824"/>
                </a:cubicBezTo>
                <a:cubicBezTo>
                  <a:pt x="4597" y="18824"/>
                  <a:pt x="2204" y="18014"/>
                  <a:pt x="1" y="16705"/>
                </a:cubicBezTo>
              </a:path>
            </a:pathLst>
          </a:custGeom>
          <a:noFill/>
          <a:ln cap="rnd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" name="Google Shape;222;p18"/>
          <p:cNvSpPr/>
          <p:nvPr/>
        </p:nvSpPr>
        <p:spPr>
          <a:xfrm>
            <a:off x="5585274" y="-565089"/>
            <a:ext cx="3689131" cy="2123630"/>
          </a:xfrm>
          <a:custGeom>
            <a:rect b="b" l="l" r="r" t="t"/>
            <a:pathLst>
              <a:path extrusionOk="0" fill="none" h="67092" w="116551">
                <a:moveTo>
                  <a:pt x="0" y="0"/>
                </a:moveTo>
                <a:cubicBezTo>
                  <a:pt x="0" y="655"/>
                  <a:pt x="536" y="1191"/>
                  <a:pt x="1191" y="1191"/>
                </a:cubicBezTo>
                <a:cubicBezTo>
                  <a:pt x="2441" y="1191"/>
                  <a:pt x="4906" y="4120"/>
                  <a:pt x="7096" y="6715"/>
                </a:cubicBezTo>
                <a:cubicBezTo>
                  <a:pt x="11656" y="12121"/>
                  <a:pt x="17336" y="18824"/>
                  <a:pt x="24789" y="18824"/>
                </a:cubicBezTo>
                <a:cubicBezTo>
                  <a:pt x="25908" y="18824"/>
                  <a:pt x="27027" y="18669"/>
                  <a:pt x="28158" y="18348"/>
                </a:cubicBezTo>
                <a:cubicBezTo>
                  <a:pt x="26670" y="22479"/>
                  <a:pt x="27087" y="27480"/>
                  <a:pt x="27444" y="31671"/>
                </a:cubicBezTo>
                <a:cubicBezTo>
                  <a:pt x="27670" y="34266"/>
                  <a:pt x="27932" y="37493"/>
                  <a:pt x="27277" y="38148"/>
                </a:cubicBezTo>
                <a:cubicBezTo>
                  <a:pt x="26813" y="38612"/>
                  <a:pt x="26813" y="39362"/>
                  <a:pt x="27277" y="39826"/>
                </a:cubicBezTo>
                <a:cubicBezTo>
                  <a:pt x="27515" y="40065"/>
                  <a:pt x="27813" y="40172"/>
                  <a:pt x="28111" y="40172"/>
                </a:cubicBezTo>
                <a:cubicBezTo>
                  <a:pt x="28408" y="40172"/>
                  <a:pt x="28718" y="40053"/>
                  <a:pt x="28944" y="39826"/>
                </a:cubicBezTo>
                <a:cubicBezTo>
                  <a:pt x="29063" y="39707"/>
                  <a:pt x="29540" y="39410"/>
                  <a:pt x="31302" y="39410"/>
                </a:cubicBezTo>
                <a:cubicBezTo>
                  <a:pt x="32457" y="39410"/>
                  <a:pt x="33885" y="39529"/>
                  <a:pt x="35409" y="39660"/>
                </a:cubicBezTo>
                <a:cubicBezTo>
                  <a:pt x="37267" y="39826"/>
                  <a:pt x="39374" y="39993"/>
                  <a:pt x="41482" y="39993"/>
                </a:cubicBezTo>
                <a:cubicBezTo>
                  <a:pt x="44375" y="39993"/>
                  <a:pt x="46744" y="39648"/>
                  <a:pt x="48709" y="38933"/>
                </a:cubicBezTo>
                <a:cubicBezTo>
                  <a:pt x="46184" y="48018"/>
                  <a:pt x="54590" y="55126"/>
                  <a:pt x="60353" y="59996"/>
                </a:cubicBezTo>
                <a:cubicBezTo>
                  <a:pt x="62937" y="62186"/>
                  <a:pt x="65866" y="64651"/>
                  <a:pt x="65866" y="65901"/>
                </a:cubicBezTo>
                <a:cubicBezTo>
                  <a:pt x="65866" y="66556"/>
                  <a:pt x="66401" y="67092"/>
                  <a:pt x="67056" y="67092"/>
                </a:cubicBezTo>
                <a:cubicBezTo>
                  <a:pt x="67711" y="67092"/>
                  <a:pt x="68247" y="66556"/>
                  <a:pt x="68247" y="65901"/>
                </a:cubicBezTo>
                <a:cubicBezTo>
                  <a:pt x="68247" y="64651"/>
                  <a:pt x="71188" y="62186"/>
                  <a:pt x="73771" y="59996"/>
                </a:cubicBezTo>
                <a:cubicBezTo>
                  <a:pt x="79534" y="55126"/>
                  <a:pt x="87940" y="48018"/>
                  <a:pt x="85416" y="38933"/>
                </a:cubicBezTo>
                <a:cubicBezTo>
                  <a:pt x="87380" y="39648"/>
                  <a:pt x="89761" y="39993"/>
                  <a:pt x="92643" y="39993"/>
                </a:cubicBezTo>
                <a:cubicBezTo>
                  <a:pt x="94738" y="39993"/>
                  <a:pt x="96857" y="39815"/>
                  <a:pt x="98715" y="39660"/>
                </a:cubicBezTo>
                <a:cubicBezTo>
                  <a:pt x="100239" y="39529"/>
                  <a:pt x="101680" y="39410"/>
                  <a:pt x="102823" y="39410"/>
                </a:cubicBezTo>
                <a:cubicBezTo>
                  <a:pt x="104585" y="39410"/>
                  <a:pt x="105061" y="39695"/>
                  <a:pt x="105180" y="39826"/>
                </a:cubicBezTo>
                <a:cubicBezTo>
                  <a:pt x="105418" y="40065"/>
                  <a:pt x="105716" y="40172"/>
                  <a:pt x="106013" y="40172"/>
                </a:cubicBezTo>
                <a:cubicBezTo>
                  <a:pt x="106311" y="40172"/>
                  <a:pt x="106621" y="40053"/>
                  <a:pt x="106847" y="39826"/>
                </a:cubicBezTo>
                <a:cubicBezTo>
                  <a:pt x="107299" y="39362"/>
                  <a:pt x="107299" y="38612"/>
                  <a:pt x="106847" y="38148"/>
                </a:cubicBezTo>
                <a:cubicBezTo>
                  <a:pt x="106192" y="37493"/>
                  <a:pt x="106454" y="34266"/>
                  <a:pt x="106680" y="31671"/>
                </a:cubicBezTo>
                <a:cubicBezTo>
                  <a:pt x="107037" y="27480"/>
                  <a:pt x="107454" y="22479"/>
                  <a:pt x="105966" y="18348"/>
                </a:cubicBezTo>
                <a:cubicBezTo>
                  <a:pt x="107085" y="18669"/>
                  <a:pt x="108216" y="18824"/>
                  <a:pt x="109323" y="18824"/>
                </a:cubicBezTo>
                <a:cubicBezTo>
                  <a:pt x="111943" y="18824"/>
                  <a:pt x="114348" y="18014"/>
                  <a:pt x="116550" y="16705"/>
                </a:cubicBezTo>
              </a:path>
            </a:pathLst>
          </a:custGeom>
          <a:noFill/>
          <a:ln cap="rnd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18"/>
          <p:cNvSpPr/>
          <p:nvPr/>
        </p:nvSpPr>
        <p:spPr>
          <a:xfrm>
            <a:off x="5447340" y="-565089"/>
            <a:ext cx="3828940" cy="2260811"/>
          </a:xfrm>
          <a:custGeom>
            <a:rect b="b" l="l" r="r" t="t"/>
            <a:pathLst>
              <a:path extrusionOk="0" fill="none" h="71426" w="120968">
                <a:moveTo>
                  <a:pt x="0" y="0"/>
                </a:moveTo>
                <a:cubicBezTo>
                  <a:pt x="0" y="2679"/>
                  <a:pt x="1882" y="4917"/>
                  <a:pt x="4406" y="5429"/>
                </a:cubicBezTo>
                <a:cubicBezTo>
                  <a:pt x="5263" y="6144"/>
                  <a:pt x="6906" y="8084"/>
                  <a:pt x="8121" y="9525"/>
                </a:cubicBezTo>
                <a:cubicBezTo>
                  <a:pt x="12645" y="14883"/>
                  <a:pt x="18729" y="22074"/>
                  <a:pt x="27182" y="23074"/>
                </a:cubicBezTo>
                <a:cubicBezTo>
                  <a:pt x="26968" y="26241"/>
                  <a:pt x="27230" y="29361"/>
                  <a:pt x="27456" y="32028"/>
                </a:cubicBezTo>
                <a:cubicBezTo>
                  <a:pt x="27575" y="33409"/>
                  <a:pt x="27718" y="35243"/>
                  <a:pt x="27682" y="36171"/>
                </a:cubicBezTo>
                <a:cubicBezTo>
                  <a:pt x="26432" y="38291"/>
                  <a:pt x="26730" y="41065"/>
                  <a:pt x="28540" y="42898"/>
                </a:cubicBezTo>
                <a:cubicBezTo>
                  <a:pt x="29623" y="43982"/>
                  <a:pt x="31040" y="44518"/>
                  <a:pt x="32469" y="44518"/>
                </a:cubicBezTo>
                <a:cubicBezTo>
                  <a:pt x="33433" y="44518"/>
                  <a:pt x="34410" y="44267"/>
                  <a:pt x="35267" y="43756"/>
                </a:cubicBezTo>
                <a:cubicBezTo>
                  <a:pt x="35374" y="43756"/>
                  <a:pt x="35505" y="43744"/>
                  <a:pt x="35672" y="43744"/>
                </a:cubicBezTo>
                <a:cubicBezTo>
                  <a:pt x="36636" y="43744"/>
                  <a:pt x="37993" y="43863"/>
                  <a:pt x="39422" y="43982"/>
                </a:cubicBezTo>
                <a:cubicBezTo>
                  <a:pt x="41375" y="44148"/>
                  <a:pt x="43577" y="44327"/>
                  <a:pt x="45851" y="44327"/>
                </a:cubicBezTo>
                <a:cubicBezTo>
                  <a:pt x="46732" y="44327"/>
                  <a:pt x="47578" y="44291"/>
                  <a:pt x="48376" y="44232"/>
                </a:cubicBezTo>
                <a:cubicBezTo>
                  <a:pt x="48673" y="46720"/>
                  <a:pt x="49554" y="49411"/>
                  <a:pt x="51340" y="52245"/>
                </a:cubicBezTo>
                <a:cubicBezTo>
                  <a:pt x="54174" y="56757"/>
                  <a:pt x="58472" y="60389"/>
                  <a:pt x="61925" y="63306"/>
                </a:cubicBezTo>
                <a:cubicBezTo>
                  <a:pt x="63366" y="64520"/>
                  <a:pt x="65306" y="66163"/>
                  <a:pt x="66021" y="67020"/>
                </a:cubicBezTo>
                <a:cubicBezTo>
                  <a:pt x="66533" y="69532"/>
                  <a:pt x="68771" y="71426"/>
                  <a:pt x="71450" y="71426"/>
                </a:cubicBezTo>
                <a:cubicBezTo>
                  <a:pt x="74129" y="71426"/>
                  <a:pt x="76355" y="69532"/>
                  <a:pt x="76879" y="67020"/>
                </a:cubicBezTo>
                <a:cubicBezTo>
                  <a:pt x="77593" y="66163"/>
                  <a:pt x="79534" y="64520"/>
                  <a:pt x="80975" y="63306"/>
                </a:cubicBezTo>
                <a:cubicBezTo>
                  <a:pt x="84428" y="60389"/>
                  <a:pt x="88726" y="56757"/>
                  <a:pt x="91560" y="52245"/>
                </a:cubicBezTo>
                <a:cubicBezTo>
                  <a:pt x="93322" y="49411"/>
                  <a:pt x="94215" y="46720"/>
                  <a:pt x="94512" y="44232"/>
                </a:cubicBezTo>
                <a:cubicBezTo>
                  <a:pt x="95334" y="44291"/>
                  <a:pt x="96167" y="44327"/>
                  <a:pt x="97048" y="44327"/>
                </a:cubicBezTo>
                <a:cubicBezTo>
                  <a:pt x="99322" y="44327"/>
                  <a:pt x="101537" y="44148"/>
                  <a:pt x="103478" y="43982"/>
                </a:cubicBezTo>
                <a:cubicBezTo>
                  <a:pt x="104906" y="43863"/>
                  <a:pt x="106240" y="43744"/>
                  <a:pt x="107228" y="43744"/>
                </a:cubicBezTo>
                <a:cubicBezTo>
                  <a:pt x="107395" y="43744"/>
                  <a:pt x="107526" y="43744"/>
                  <a:pt x="107633" y="43756"/>
                </a:cubicBezTo>
                <a:cubicBezTo>
                  <a:pt x="108490" y="44267"/>
                  <a:pt x="109455" y="44518"/>
                  <a:pt x="110431" y="44518"/>
                </a:cubicBezTo>
                <a:cubicBezTo>
                  <a:pt x="111836" y="44518"/>
                  <a:pt x="113265" y="43982"/>
                  <a:pt x="114360" y="42898"/>
                </a:cubicBezTo>
                <a:cubicBezTo>
                  <a:pt x="116182" y="41077"/>
                  <a:pt x="116467" y="38291"/>
                  <a:pt x="115217" y="36171"/>
                </a:cubicBezTo>
                <a:cubicBezTo>
                  <a:pt x="115170" y="35243"/>
                  <a:pt x="115336" y="33409"/>
                  <a:pt x="115443" y="32028"/>
                </a:cubicBezTo>
                <a:cubicBezTo>
                  <a:pt x="115670" y="29361"/>
                  <a:pt x="115932" y="26230"/>
                  <a:pt x="115705" y="23074"/>
                </a:cubicBezTo>
                <a:cubicBezTo>
                  <a:pt x="117575" y="22848"/>
                  <a:pt x="119313" y="22336"/>
                  <a:pt x="120968" y="21598"/>
                </a:cubicBezTo>
              </a:path>
            </a:pathLst>
          </a:custGeom>
          <a:noFill/>
          <a:ln cap="rnd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71438" rotWithShape="0" algn="bl" dir="5400000" dist="9525">
              <a:schemeClr val="dk2">
                <a:alpha val="50000"/>
              </a:scheme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18"/>
          <p:cNvSpPr txBox="1"/>
          <p:nvPr>
            <p:ph type="title"/>
          </p:nvPr>
        </p:nvSpPr>
        <p:spPr>
          <a:xfrm>
            <a:off x="2943475" y="445025"/>
            <a:ext cx="3256800" cy="116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"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27" name="Google Shape;227;p19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228" name="Google Shape;228;p19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19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19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19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19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3" name="Google Shape;233;p19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234" name="Google Shape;234;p19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35" name="Google Shape;235;p19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236" name="Google Shape;236;p19"/>
          <p:cNvSpPr txBox="1"/>
          <p:nvPr>
            <p:ph idx="1" type="subTitle"/>
          </p:nvPr>
        </p:nvSpPr>
        <p:spPr>
          <a:xfrm>
            <a:off x="2192325" y="2886800"/>
            <a:ext cx="4759200" cy="94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2"/>
                </a:solidFill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7" name="Google Shape;237;p19"/>
          <p:cNvSpPr txBox="1"/>
          <p:nvPr>
            <p:ph type="title"/>
          </p:nvPr>
        </p:nvSpPr>
        <p:spPr>
          <a:xfrm>
            <a:off x="2192375" y="1496050"/>
            <a:ext cx="4759200" cy="1465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96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1"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Google Shape;239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40" name="Google Shape;240;p20"/>
          <p:cNvGrpSpPr/>
          <p:nvPr/>
        </p:nvGrpSpPr>
        <p:grpSpPr>
          <a:xfrm>
            <a:off x="-142822" y="-88161"/>
            <a:ext cx="9429644" cy="5319822"/>
            <a:chOff x="-142822" y="-88161"/>
            <a:chExt cx="9429644" cy="5319822"/>
          </a:xfrm>
        </p:grpSpPr>
        <p:sp>
          <p:nvSpPr>
            <p:cNvPr id="241" name="Google Shape;241;p20"/>
            <p:cNvSpPr/>
            <p:nvPr/>
          </p:nvSpPr>
          <p:spPr>
            <a:xfrm>
              <a:off x="-142822" y="-88161"/>
              <a:ext cx="9429644" cy="5319822"/>
            </a:xfrm>
            <a:custGeom>
              <a:rect b="b" l="l" r="r" t="t"/>
              <a:pathLst>
                <a:path extrusionOk="0" h="63873" w="113218">
                  <a:moveTo>
                    <a:pt x="0" y="1"/>
                  </a:moveTo>
                  <a:lnTo>
                    <a:pt x="0" y="63873"/>
                  </a:lnTo>
                  <a:lnTo>
                    <a:pt x="113217" y="63873"/>
                  </a:lnTo>
                  <a:lnTo>
                    <a:pt x="113217" y="47482"/>
                  </a:lnTo>
                  <a:cubicBezTo>
                    <a:pt x="113204" y="46217"/>
                    <a:pt x="107562" y="43967"/>
                    <a:pt x="109435" y="40520"/>
                  </a:cubicBezTo>
                  <a:lnTo>
                    <a:pt x="109435" y="40520"/>
                  </a:lnTo>
                  <a:cubicBezTo>
                    <a:pt x="108823" y="40973"/>
                    <a:pt x="108001" y="41091"/>
                    <a:pt x="107179" y="41091"/>
                  </a:cubicBezTo>
                  <a:cubicBezTo>
                    <a:pt x="106287" y="41091"/>
                    <a:pt x="105394" y="40952"/>
                    <a:pt x="104768" y="40952"/>
                  </a:cubicBezTo>
                  <a:cubicBezTo>
                    <a:pt x="104417" y="40952"/>
                    <a:pt x="104150" y="40996"/>
                    <a:pt x="104015" y="41132"/>
                  </a:cubicBezTo>
                  <a:cubicBezTo>
                    <a:pt x="104614" y="40529"/>
                    <a:pt x="103407" y="37354"/>
                    <a:pt x="104627" y="35712"/>
                  </a:cubicBezTo>
                  <a:lnTo>
                    <a:pt x="104627" y="35712"/>
                  </a:lnTo>
                  <a:cubicBezTo>
                    <a:pt x="104138" y="35978"/>
                    <a:pt x="103672" y="36091"/>
                    <a:pt x="103230" y="36091"/>
                  </a:cubicBezTo>
                  <a:cubicBezTo>
                    <a:pt x="100556" y="36091"/>
                    <a:pt x="98742" y="31930"/>
                    <a:pt x="97652" y="31930"/>
                  </a:cubicBezTo>
                  <a:cubicBezTo>
                    <a:pt x="98742" y="31930"/>
                    <a:pt x="100556" y="27769"/>
                    <a:pt x="103230" y="27769"/>
                  </a:cubicBezTo>
                  <a:cubicBezTo>
                    <a:pt x="103672" y="27769"/>
                    <a:pt x="104138" y="27882"/>
                    <a:pt x="104627" y="28147"/>
                  </a:cubicBezTo>
                  <a:cubicBezTo>
                    <a:pt x="103407" y="26506"/>
                    <a:pt x="104614" y="23331"/>
                    <a:pt x="104015" y="22728"/>
                  </a:cubicBezTo>
                  <a:lnTo>
                    <a:pt x="104015" y="22728"/>
                  </a:lnTo>
                  <a:cubicBezTo>
                    <a:pt x="104151" y="22864"/>
                    <a:pt x="104419" y="22908"/>
                    <a:pt x="104772" y="22908"/>
                  </a:cubicBezTo>
                  <a:cubicBezTo>
                    <a:pt x="105397" y="22908"/>
                    <a:pt x="106288" y="22771"/>
                    <a:pt x="107177" y="22771"/>
                  </a:cubicBezTo>
                  <a:cubicBezTo>
                    <a:pt x="108001" y="22771"/>
                    <a:pt x="108823" y="22888"/>
                    <a:pt x="109435" y="23340"/>
                  </a:cubicBezTo>
                  <a:cubicBezTo>
                    <a:pt x="107571" y="19893"/>
                    <a:pt x="113204" y="17643"/>
                    <a:pt x="113217" y="16373"/>
                  </a:cubicBezTo>
                  <a:lnTo>
                    <a:pt x="11321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14325" rotWithShape="0" algn="bl" dir="5400000" dist="19050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42" name="Google Shape;242;p20"/>
            <p:cNvGrpSpPr/>
            <p:nvPr/>
          </p:nvGrpSpPr>
          <p:grpSpPr>
            <a:xfrm>
              <a:off x="7884824" y="1167696"/>
              <a:ext cx="1401604" cy="2805013"/>
              <a:chOff x="17714100" y="1576225"/>
              <a:chExt cx="1107025" cy="2215475"/>
            </a:xfrm>
          </p:grpSpPr>
          <p:sp>
            <p:nvSpPr>
              <p:cNvPr id="243" name="Google Shape;243;p20"/>
              <p:cNvSpPr/>
              <p:nvPr/>
            </p:nvSpPr>
            <p:spPr>
              <a:xfrm>
                <a:off x="17714100" y="1576225"/>
                <a:ext cx="1107025" cy="2215475"/>
              </a:xfrm>
              <a:custGeom>
                <a:rect b="b" l="l" r="r" t="t"/>
                <a:pathLst>
                  <a:path extrusionOk="0" fill="none" h="88619" w="44281">
                    <a:moveTo>
                      <a:pt x="44280" y="88618"/>
                    </a:moveTo>
                    <a:cubicBezTo>
                      <a:pt x="42625" y="88618"/>
                      <a:pt x="41244" y="87439"/>
                      <a:pt x="40923" y="85880"/>
                    </a:cubicBezTo>
                    <a:cubicBezTo>
                      <a:pt x="40470" y="85344"/>
                      <a:pt x="39280" y="84332"/>
                      <a:pt x="38387" y="83570"/>
                    </a:cubicBezTo>
                    <a:cubicBezTo>
                      <a:pt x="36243" y="81760"/>
                      <a:pt x="33576" y="79510"/>
                      <a:pt x="31838" y="76724"/>
                    </a:cubicBezTo>
                    <a:cubicBezTo>
                      <a:pt x="30743" y="74974"/>
                      <a:pt x="30183" y="73307"/>
                      <a:pt x="30005" y="71759"/>
                    </a:cubicBezTo>
                    <a:cubicBezTo>
                      <a:pt x="29504" y="71783"/>
                      <a:pt x="28981" y="71819"/>
                      <a:pt x="28433" y="71819"/>
                    </a:cubicBezTo>
                    <a:cubicBezTo>
                      <a:pt x="27016" y="71819"/>
                      <a:pt x="25647" y="71699"/>
                      <a:pt x="24444" y="71592"/>
                    </a:cubicBezTo>
                    <a:cubicBezTo>
                      <a:pt x="23563" y="71521"/>
                      <a:pt x="22718" y="71438"/>
                      <a:pt x="22123" y="71438"/>
                    </a:cubicBezTo>
                    <a:lnTo>
                      <a:pt x="21873" y="71438"/>
                    </a:lnTo>
                    <a:cubicBezTo>
                      <a:pt x="21337" y="71759"/>
                      <a:pt x="20741" y="71902"/>
                      <a:pt x="20146" y="71902"/>
                    </a:cubicBezTo>
                    <a:cubicBezTo>
                      <a:pt x="19265" y="71902"/>
                      <a:pt x="18384" y="71557"/>
                      <a:pt x="17717" y="70890"/>
                    </a:cubicBezTo>
                    <a:cubicBezTo>
                      <a:pt x="16586" y="69759"/>
                      <a:pt x="16408" y="68032"/>
                      <a:pt x="17182" y="66723"/>
                    </a:cubicBezTo>
                    <a:cubicBezTo>
                      <a:pt x="17205" y="66163"/>
                      <a:pt x="17110" y="65008"/>
                      <a:pt x="17027" y="64151"/>
                    </a:cubicBezTo>
                    <a:cubicBezTo>
                      <a:pt x="16896" y="62496"/>
                      <a:pt x="16729" y="60567"/>
                      <a:pt x="16872" y="58603"/>
                    </a:cubicBezTo>
                    <a:cubicBezTo>
                      <a:pt x="11633" y="57983"/>
                      <a:pt x="7859" y="53519"/>
                      <a:pt x="5049" y="50209"/>
                    </a:cubicBezTo>
                    <a:cubicBezTo>
                      <a:pt x="4287" y="49316"/>
                      <a:pt x="3275" y="48101"/>
                      <a:pt x="2739" y="47673"/>
                    </a:cubicBezTo>
                    <a:cubicBezTo>
                      <a:pt x="1180" y="47351"/>
                      <a:pt x="1" y="45958"/>
                      <a:pt x="1" y="44315"/>
                    </a:cubicBezTo>
                    <a:cubicBezTo>
                      <a:pt x="1" y="42660"/>
                      <a:pt x="1180" y="41279"/>
                      <a:pt x="2739" y="40946"/>
                    </a:cubicBezTo>
                    <a:cubicBezTo>
                      <a:pt x="3275" y="40505"/>
                      <a:pt x="4287" y="39315"/>
                      <a:pt x="5049" y="38422"/>
                    </a:cubicBezTo>
                    <a:cubicBezTo>
                      <a:pt x="7859" y="35100"/>
                      <a:pt x="11633" y="30635"/>
                      <a:pt x="16872" y="30028"/>
                    </a:cubicBezTo>
                    <a:cubicBezTo>
                      <a:pt x="16729" y="28063"/>
                      <a:pt x="16896" y="26122"/>
                      <a:pt x="17027" y="24467"/>
                    </a:cubicBezTo>
                    <a:cubicBezTo>
                      <a:pt x="17110" y="23610"/>
                      <a:pt x="17193" y="22479"/>
                      <a:pt x="17182" y="21896"/>
                    </a:cubicBezTo>
                    <a:cubicBezTo>
                      <a:pt x="16408" y="20574"/>
                      <a:pt x="16586" y="18860"/>
                      <a:pt x="17717" y="17729"/>
                    </a:cubicBezTo>
                    <a:cubicBezTo>
                      <a:pt x="18384" y="17062"/>
                      <a:pt x="19265" y="16716"/>
                      <a:pt x="20146" y="16716"/>
                    </a:cubicBezTo>
                    <a:cubicBezTo>
                      <a:pt x="20741" y="16716"/>
                      <a:pt x="21337" y="16871"/>
                      <a:pt x="21873" y="17181"/>
                    </a:cubicBezTo>
                    <a:lnTo>
                      <a:pt x="22123" y="17181"/>
                    </a:lnTo>
                    <a:cubicBezTo>
                      <a:pt x="22730" y="17181"/>
                      <a:pt x="23563" y="17109"/>
                      <a:pt x="24444" y="17026"/>
                    </a:cubicBezTo>
                    <a:cubicBezTo>
                      <a:pt x="25647" y="16931"/>
                      <a:pt x="27016" y="16812"/>
                      <a:pt x="28433" y="16812"/>
                    </a:cubicBezTo>
                    <a:cubicBezTo>
                      <a:pt x="28981" y="16812"/>
                      <a:pt x="29504" y="16824"/>
                      <a:pt x="30005" y="16871"/>
                    </a:cubicBezTo>
                    <a:cubicBezTo>
                      <a:pt x="30183" y="15335"/>
                      <a:pt x="30743" y="13657"/>
                      <a:pt x="31838" y="11894"/>
                    </a:cubicBezTo>
                    <a:cubicBezTo>
                      <a:pt x="33600" y="9097"/>
                      <a:pt x="36255" y="6846"/>
                      <a:pt x="38387" y="5048"/>
                    </a:cubicBezTo>
                    <a:cubicBezTo>
                      <a:pt x="39280" y="4286"/>
                      <a:pt x="40494" y="3274"/>
                      <a:pt x="40923" y="2739"/>
                    </a:cubicBezTo>
                    <a:cubicBezTo>
                      <a:pt x="41244" y="1179"/>
                      <a:pt x="42625" y="0"/>
                      <a:pt x="44280" y="0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85725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" name="Google Shape;244;p20"/>
              <p:cNvSpPr/>
              <p:nvPr/>
            </p:nvSpPr>
            <p:spPr>
              <a:xfrm>
                <a:off x="17774825" y="1639925"/>
                <a:ext cx="1046300" cy="2090450"/>
              </a:xfrm>
              <a:custGeom>
                <a:rect b="b" l="l" r="r" t="t"/>
                <a:pathLst>
                  <a:path extrusionOk="0" fill="none" h="83618" w="41852">
                    <a:moveTo>
                      <a:pt x="41851" y="83618"/>
                    </a:moveTo>
                    <a:cubicBezTo>
                      <a:pt x="41315" y="83618"/>
                      <a:pt x="40875" y="83165"/>
                      <a:pt x="40875" y="82629"/>
                    </a:cubicBezTo>
                    <a:cubicBezTo>
                      <a:pt x="40875" y="81974"/>
                      <a:pt x="38958" y="80343"/>
                      <a:pt x="37541" y="79165"/>
                    </a:cubicBezTo>
                    <a:cubicBezTo>
                      <a:pt x="34017" y="76176"/>
                      <a:pt x="28885" y="71854"/>
                      <a:pt x="30123" y="66306"/>
                    </a:cubicBezTo>
                    <a:cubicBezTo>
                      <a:pt x="28969" y="66663"/>
                      <a:pt x="27611" y="66830"/>
                      <a:pt x="25992" y="66830"/>
                    </a:cubicBezTo>
                    <a:cubicBezTo>
                      <a:pt x="24682" y="66830"/>
                      <a:pt x="23373" y="66723"/>
                      <a:pt x="22206" y="66615"/>
                    </a:cubicBezTo>
                    <a:cubicBezTo>
                      <a:pt x="21277" y="66544"/>
                      <a:pt x="20396" y="66473"/>
                      <a:pt x="19682" y="66473"/>
                    </a:cubicBezTo>
                    <a:cubicBezTo>
                      <a:pt x="18622" y="66473"/>
                      <a:pt x="18396" y="66651"/>
                      <a:pt x="18384" y="66651"/>
                    </a:cubicBezTo>
                    <a:cubicBezTo>
                      <a:pt x="18193" y="66842"/>
                      <a:pt x="17943" y="66925"/>
                      <a:pt x="17681" y="66925"/>
                    </a:cubicBezTo>
                    <a:cubicBezTo>
                      <a:pt x="17431" y="66925"/>
                      <a:pt x="17181" y="66842"/>
                      <a:pt x="16991" y="66651"/>
                    </a:cubicBezTo>
                    <a:cubicBezTo>
                      <a:pt x="16598" y="66258"/>
                      <a:pt x="16598" y="65639"/>
                      <a:pt x="16991" y="65258"/>
                    </a:cubicBezTo>
                    <a:cubicBezTo>
                      <a:pt x="17300" y="64889"/>
                      <a:pt x="17134" y="62817"/>
                      <a:pt x="17015" y="61448"/>
                    </a:cubicBezTo>
                    <a:cubicBezTo>
                      <a:pt x="16812" y="58972"/>
                      <a:pt x="16550" y="56031"/>
                      <a:pt x="17324" y="53519"/>
                    </a:cubicBezTo>
                    <a:cubicBezTo>
                      <a:pt x="16765" y="53638"/>
                      <a:pt x="16193" y="53709"/>
                      <a:pt x="15622" y="53709"/>
                    </a:cubicBezTo>
                    <a:cubicBezTo>
                      <a:pt x="10871" y="53709"/>
                      <a:pt x="7168" y="49328"/>
                      <a:pt x="4454" y="46125"/>
                    </a:cubicBezTo>
                    <a:cubicBezTo>
                      <a:pt x="3263" y="44708"/>
                      <a:pt x="1644" y="42791"/>
                      <a:pt x="989" y="42791"/>
                    </a:cubicBezTo>
                    <a:cubicBezTo>
                      <a:pt x="453" y="42791"/>
                      <a:pt x="1" y="42339"/>
                      <a:pt x="1" y="41803"/>
                    </a:cubicBezTo>
                    <a:cubicBezTo>
                      <a:pt x="1" y="41267"/>
                      <a:pt x="453" y="40827"/>
                      <a:pt x="989" y="40827"/>
                    </a:cubicBezTo>
                    <a:cubicBezTo>
                      <a:pt x="1644" y="40827"/>
                      <a:pt x="3275" y="38910"/>
                      <a:pt x="4454" y="37493"/>
                    </a:cubicBezTo>
                    <a:cubicBezTo>
                      <a:pt x="7168" y="34290"/>
                      <a:pt x="10871" y="29897"/>
                      <a:pt x="15622" y="29897"/>
                    </a:cubicBezTo>
                    <a:cubicBezTo>
                      <a:pt x="16181" y="29897"/>
                      <a:pt x="16753" y="29956"/>
                      <a:pt x="17324" y="30099"/>
                    </a:cubicBezTo>
                    <a:cubicBezTo>
                      <a:pt x="16550" y="27575"/>
                      <a:pt x="16812" y="24646"/>
                      <a:pt x="17015" y="22158"/>
                    </a:cubicBezTo>
                    <a:cubicBezTo>
                      <a:pt x="17134" y="20788"/>
                      <a:pt x="17300" y="18705"/>
                      <a:pt x="16991" y="18348"/>
                    </a:cubicBezTo>
                    <a:cubicBezTo>
                      <a:pt x="16598" y="17967"/>
                      <a:pt x="16598" y="17336"/>
                      <a:pt x="16991" y="16966"/>
                    </a:cubicBezTo>
                    <a:cubicBezTo>
                      <a:pt x="17181" y="16776"/>
                      <a:pt x="17431" y="16681"/>
                      <a:pt x="17681" y="16681"/>
                    </a:cubicBezTo>
                    <a:cubicBezTo>
                      <a:pt x="17943" y="16681"/>
                      <a:pt x="18193" y="16776"/>
                      <a:pt x="18384" y="16966"/>
                    </a:cubicBezTo>
                    <a:cubicBezTo>
                      <a:pt x="18384" y="16966"/>
                      <a:pt x="18610" y="17145"/>
                      <a:pt x="19670" y="17145"/>
                    </a:cubicBezTo>
                    <a:cubicBezTo>
                      <a:pt x="20360" y="17145"/>
                      <a:pt x="21253" y="17074"/>
                      <a:pt x="22194" y="17002"/>
                    </a:cubicBezTo>
                    <a:cubicBezTo>
                      <a:pt x="23361" y="16895"/>
                      <a:pt x="24670" y="16788"/>
                      <a:pt x="25980" y="16788"/>
                    </a:cubicBezTo>
                    <a:cubicBezTo>
                      <a:pt x="27599" y="16788"/>
                      <a:pt x="28957" y="16955"/>
                      <a:pt x="30112" y="17312"/>
                    </a:cubicBezTo>
                    <a:cubicBezTo>
                      <a:pt x="28873" y="11763"/>
                      <a:pt x="33981" y="7430"/>
                      <a:pt x="37529" y="4453"/>
                    </a:cubicBezTo>
                    <a:cubicBezTo>
                      <a:pt x="38934" y="3262"/>
                      <a:pt x="40863" y="1643"/>
                      <a:pt x="40863" y="988"/>
                    </a:cubicBezTo>
                    <a:cubicBezTo>
                      <a:pt x="40863" y="453"/>
                      <a:pt x="41303" y="0"/>
                      <a:pt x="41839" y="0"/>
                    </a:cubicBezTo>
                  </a:path>
                </a:pathLst>
              </a:custGeom>
              <a:noFill/>
              <a:ln cap="flat" cmpd="sng" w="19050">
                <a:solidFill>
                  <a:schemeClr val="lt1"/>
                </a:solidFill>
                <a:prstDash val="solid"/>
                <a:miter lim="11906"/>
                <a:headEnd len="sm" w="sm" type="none"/>
                <a:tailEnd len="sm" w="sm" type="none"/>
              </a:ln>
              <a:effectLst>
                <a:outerShdw blurRad="85725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245" name="Google Shape;245;p20"/>
          <p:cNvSpPr txBox="1"/>
          <p:nvPr>
            <p:ph type="title"/>
          </p:nvPr>
        </p:nvSpPr>
        <p:spPr>
          <a:xfrm>
            <a:off x="4237900" y="1212850"/>
            <a:ext cx="4191000" cy="25146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46" name="Google Shape;246;p20"/>
          <p:cNvSpPr txBox="1"/>
          <p:nvPr>
            <p:ph idx="1" type="subTitle"/>
          </p:nvPr>
        </p:nvSpPr>
        <p:spPr>
          <a:xfrm>
            <a:off x="4237900" y="3727450"/>
            <a:ext cx="4191000" cy="8811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47" name="Google Shape;247;p20"/>
          <p:cNvSpPr/>
          <p:nvPr>
            <p:ph idx="2" type="pic"/>
          </p:nvPr>
        </p:nvSpPr>
        <p:spPr>
          <a:xfrm>
            <a:off x="-142825" y="-88150"/>
            <a:ext cx="4000500" cy="5319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2"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9" name="Google Shape;249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0" name="Google Shape;250;p21"/>
          <p:cNvGrpSpPr/>
          <p:nvPr/>
        </p:nvGrpSpPr>
        <p:grpSpPr>
          <a:xfrm>
            <a:off x="-132158" y="-565089"/>
            <a:ext cx="9408438" cy="5785190"/>
            <a:chOff x="-132158" y="-565089"/>
            <a:chExt cx="9408438" cy="5785190"/>
          </a:xfrm>
        </p:grpSpPr>
        <p:sp>
          <p:nvSpPr>
            <p:cNvPr id="251" name="Google Shape;251;p21"/>
            <p:cNvSpPr/>
            <p:nvPr/>
          </p:nvSpPr>
          <p:spPr>
            <a:xfrm rot="10800000">
              <a:off x="-131629" y="-562022"/>
              <a:ext cx="9407366" cy="5782123"/>
            </a:xfrm>
            <a:custGeom>
              <a:rect b="b" l="l" r="r" t="t"/>
              <a:pathLst>
                <a:path extrusionOk="0" h="175655" w="285396">
                  <a:moveTo>
                    <a:pt x="27841" y="0"/>
                  </a:moveTo>
                  <a:cubicBezTo>
                    <a:pt x="23379" y="747"/>
                    <a:pt x="16104" y="16902"/>
                    <a:pt x="5480" y="16902"/>
                  </a:cubicBezTo>
                  <a:cubicBezTo>
                    <a:pt x="3743" y="16902"/>
                    <a:pt x="1918" y="16470"/>
                    <a:pt x="0" y="15470"/>
                  </a:cubicBezTo>
                  <a:lnTo>
                    <a:pt x="0" y="160997"/>
                  </a:lnTo>
                  <a:cubicBezTo>
                    <a:pt x="2130" y="159630"/>
                    <a:pt x="4436" y="158745"/>
                    <a:pt x="6925" y="158745"/>
                  </a:cubicBezTo>
                  <a:cubicBezTo>
                    <a:pt x="8725" y="158745"/>
                    <a:pt x="10620" y="159208"/>
                    <a:pt x="12611" y="160288"/>
                  </a:cubicBezTo>
                  <a:cubicBezTo>
                    <a:pt x="7638" y="153600"/>
                    <a:pt x="12554" y="140691"/>
                    <a:pt x="10107" y="138244"/>
                  </a:cubicBezTo>
                  <a:lnTo>
                    <a:pt x="10107" y="138244"/>
                  </a:lnTo>
                  <a:cubicBezTo>
                    <a:pt x="10660" y="138797"/>
                    <a:pt x="11747" y="138974"/>
                    <a:pt x="13175" y="138974"/>
                  </a:cubicBezTo>
                  <a:cubicBezTo>
                    <a:pt x="15713" y="138974"/>
                    <a:pt x="19329" y="138415"/>
                    <a:pt x="22944" y="138415"/>
                  </a:cubicBezTo>
                  <a:cubicBezTo>
                    <a:pt x="26297" y="138415"/>
                    <a:pt x="29649" y="138896"/>
                    <a:pt x="32140" y="140748"/>
                  </a:cubicBezTo>
                  <a:lnTo>
                    <a:pt x="32140" y="140748"/>
                  </a:lnTo>
                  <a:cubicBezTo>
                    <a:pt x="24537" y="126708"/>
                    <a:pt x="47541" y="117549"/>
                    <a:pt x="47541" y="112393"/>
                  </a:cubicBezTo>
                  <a:cubicBezTo>
                    <a:pt x="47541" y="117549"/>
                    <a:pt x="70534" y="126719"/>
                    <a:pt x="62931" y="140748"/>
                  </a:cubicBezTo>
                  <a:lnTo>
                    <a:pt x="62931" y="140748"/>
                  </a:lnTo>
                  <a:cubicBezTo>
                    <a:pt x="65423" y="138899"/>
                    <a:pt x="68778" y="138420"/>
                    <a:pt x="72133" y="138420"/>
                  </a:cubicBezTo>
                  <a:cubicBezTo>
                    <a:pt x="75745" y="138420"/>
                    <a:pt x="79356" y="138975"/>
                    <a:pt x="81891" y="138975"/>
                  </a:cubicBezTo>
                  <a:cubicBezTo>
                    <a:pt x="83323" y="138975"/>
                    <a:pt x="84412" y="138798"/>
                    <a:pt x="84963" y="138244"/>
                  </a:cubicBezTo>
                  <a:lnTo>
                    <a:pt x="84963" y="138244"/>
                  </a:lnTo>
                  <a:cubicBezTo>
                    <a:pt x="82528" y="140691"/>
                    <a:pt x="87433" y="153600"/>
                    <a:pt x="82471" y="160288"/>
                  </a:cubicBezTo>
                  <a:cubicBezTo>
                    <a:pt x="84461" y="159211"/>
                    <a:pt x="86353" y="158749"/>
                    <a:pt x="88149" y="158749"/>
                  </a:cubicBezTo>
                  <a:cubicBezTo>
                    <a:pt x="98771" y="158749"/>
                    <a:pt x="106057" y="174902"/>
                    <a:pt x="110506" y="175655"/>
                  </a:cubicBezTo>
                  <a:lnTo>
                    <a:pt x="174889" y="175655"/>
                  </a:lnTo>
                  <a:cubicBezTo>
                    <a:pt x="179359" y="174902"/>
                    <a:pt x="186630" y="158749"/>
                    <a:pt x="197255" y="158749"/>
                  </a:cubicBezTo>
                  <a:cubicBezTo>
                    <a:pt x="199052" y="158749"/>
                    <a:pt x="200945" y="159211"/>
                    <a:pt x="202936" y="160288"/>
                  </a:cubicBezTo>
                  <a:cubicBezTo>
                    <a:pt x="197974" y="153600"/>
                    <a:pt x="202879" y="140691"/>
                    <a:pt x="200432" y="138244"/>
                  </a:cubicBezTo>
                  <a:lnTo>
                    <a:pt x="200432" y="138244"/>
                  </a:lnTo>
                  <a:cubicBezTo>
                    <a:pt x="200985" y="138797"/>
                    <a:pt x="202072" y="138974"/>
                    <a:pt x="203501" y="138974"/>
                  </a:cubicBezTo>
                  <a:cubicBezTo>
                    <a:pt x="206040" y="138974"/>
                    <a:pt x="209659" y="138415"/>
                    <a:pt x="213276" y="138415"/>
                  </a:cubicBezTo>
                  <a:cubicBezTo>
                    <a:pt x="216631" y="138415"/>
                    <a:pt x="219985" y="138896"/>
                    <a:pt x="222476" y="140748"/>
                  </a:cubicBezTo>
                  <a:cubicBezTo>
                    <a:pt x="214873" y="126708"/>
                    <a:pt x="237866" y="117549"/>
                    <a:pt x="237866" y="112393"/>
                  </a:cubicBezTo>
                  <a:cubicBezTo>
                    <a:pt x="237866" y="117549"/>
                    <a:pt x="260859" y="126719"/>
                    <a:pt x="253256" y="140748"/>
                  </a:cubicBezTo>
                  <a:cubicBezTo>
                    <a:pt x="255747" y="138896"/>
                    <a:pt x="259100" y="138415"/>
                    <a:pt x="262455" y="138415"/>
                  </a:cubicBezTo>
                  <a:cubicBezTo>
                    <a:pt x="266073" y="138415"/>
                    <a:pt x="269691" y="138974"/>
                    <a:pt x="272231" y="138974"/>
                  </a:cubicBezTo>
                  <a:cubicBezTo>
                    <a:pt x="273659" y="138974"/>
                    <a:pt x="274747" y="138797"/>
                    <a:pt x="275300" y="138244"/>
                  </a:cubicBezTo>
                  <a:lnTo>
                    <a:pt x="275300" y="138244"/>
                  </a:lnTo>
                  <a:cubicBezTo>
                    <a:pt x="272853" y="140691"/>
                    <a:pt x="277769" y="153600"/>
                    <a:pt x="272796" y="160288"/>
                  </a:cubicBezTo>
                  <a:cubicBezTo>
                    <a:pt x="274792" y="159208"/>
                    <a:pt x="276688" y="158745"/>
                    <a:pt x="278486" y="158745"/>
                  </a:cubicBezTo>
                  <a:cubicBezTo>
                    <a:pt x="280973" y="158745"/>
                    <a:pt x="283273" y="159630"/>
                    <a:pt x="285396" y="160997"/>
                  </a:cubicBezTo>
                  <a:lnTo>
                    <a:pt x="285396" y="15367"/>
                  </a:lnTo>
                  <a:cubicBezTo>
                    <a:pt x="283407" y="16443"/>
                    <a:pt x="281515" y="16905"/>
                    <a:pt x="279719" y="16905"/>
                  </a:cubicBezTo>
                  <a:cubicBezTo>
                    <a:pt x="269096" y="16905"/>
                    <a:pt x="261810" y="743"/>
                    <a:pt x="2573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00038" rotWithShape="0" algn="bl" dist="28575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21"/>
            <p:cNvSpPr/>
            <p:nvPr/>
          </p:nvSpPr>
          <p:spPr>
            <a:xfrm>
              <a:off x="-132158" y="-565089"/>
              <a:ext cx="3829319" cy="2260811"/>
            </a:xfrm>
            <a:custGeom>
              <a:rect b="b" l="l" r="r" t="t"/>
              <a:pathLst>
                <a:path extrusionOk="0" fill="none" h="71426" w="120980">
                  <a:moveTo>
                    <a:pt x="120980" y="0"/>
                  </a:moveTo>
                  <a:cubicBezTo>
                    <a:pt x="120980" y="2679"/>
                    <a:pt x="119087" y="4917"/>
                    <a:pt x="116575" y="5429"/>
                  </a:cubicBezTo>
                  <a:cubicBezTo>
                    <a:pt x="115705" y="6144"/>
                    <a:pt x="114074" y="8084"/>
                    <a:pt x="112848" y="9525"/>
                  </a:cubicBezTo>
                  <a:cubicBezTo>
                    <a:pt x="108324" y="14883"/>
                    <a:pt x="102239" y="22074"/>
                    <a:pt x="93786" y="23074"/>
                  </a:cubicBezTo>
                  <a:cubicBezTo>
                    <a:pt x="94012" y="26241"/>
                    <a:pt x="93738" y="29361"/>
                    <a:pt x="93512" y="32028"/>
                  </a:cubicBezTo>
                  <a:cubicBezTo>
                    <a:pt x="93393" y="33409"/>
                    <a:pt x="93250" y="35243"/>
                    <a:pt x="93298" y="36171"/>
                  </a:cubicBezTo>
                  <a:cubicBezTo>
                    <a:pt x="94548" y="38291"/>
                    <a:pt x="94250" y="41065"/>
                    <a:pt x="92429" y="42898"/>
                  </a:cubicBezTo>
                  <a:cubicBezTo>
                    <a:pt x="91345" y="43982"/>
                    <a:pt x="89928" y="44518"/>
                    <a:pt x="88500" y="44518"/>
                  </a:cubicBezTo>
                  <a:cubicBezTo>
                    <a:pt x="87535" y="44518"/>
                    <a:pt x="86559" y="44267"/>
                    <a:pt x="85702" y="43756"/>
                  </a:cubicBezTo>
                  <a:cubicBezTo>
                    <a:pt x="85595" y="43756"/>
                    <a:pt x="85464" y="43744"/>
                    <a:pt x="85297" y="43744"/>
                  </a:cubicBezTo>
                  <a:cubicBezTo>
                    <a:pt x="84332" y="43744"/>
                    <a:pt x="82975" y="43863"/>
                    <a:pt x="81546" y="43982"/>
                  </a:cubicBezTo>
                  <a:cubicBezTo>
                    <a:pt x="79606" y="44148"/>
                    <a:pt x="77391" y="44327"/>
                    <a:pt x="75117" y="44327"/>
                  </a:cubicBezTo>
                  <a:cubicBezTo>
                    <a:pt x="74248" y="44327"/>
                    <a:pt x="73391" y="44291"/>
                    <a:pt x="72593" y="44232"/>
                  </a:cubicBezTo>
                  <a:cubicBezTo>
                    <a:pt x="72295" y="46720"/>
                    <a:pt x="71414" y="49411"/>
                    <a:pt x="69628" y="52245"/>
                  </a:cubicBezTo>
                  <a:cubicBezTo>
                    <a:pt x="66806" y="56757"/>
                    <a:pt x="62496" y="60389"/>
                    <a:pt x="59044" y="63306"/>
                  </a:cubicBezTo>
                  <a:cubicBezTo>
                    <a:pt x="57603" y="64520"/>
                    <a:pt x="55674" y="66163"/>
                    <a:pt x="54960" y="67020"/>
                  </a:cubicBezTo>
                  <a:cubicBezTo>
                    <a:pt x="54436" y="69532"/>
                    <a:pt x="52197" y="71426"/>
                    <a:pt x="49519" y="71426"/>
                  </a:cubicBezTo>
                  <a:cubicBezTo>
                    <a:pt x="46840" y="71426"/>
                    <a:pt x="44613" y="69532"/>
                    <a:pt x="44089" y="67020"/>
                  </a:cubicBezTo>
                  <a:cubicBezTo>
                    <a:pt x="43375" y="66163"/>
                    <a:pt x="41446" y="64520"/>
                    <a:pt x="39994" y="63306"/>
                  </a:cubicBezTo>
                  <a:cubicBezTo>
                    <a:pt x="36541" y="60389"/>
                    <a:pt x="32243" y="56757"/>
                    <a:pt x="29421" y="52245"/>
                  </a:cubicBezTo>
                  <a:cubicBezTo>
                    <a:pt x="27647" y="49411"/>
                    <a:pt x="26754" y="46720"/>
                    <a:pt x="26456" y="44232"/>
                  </a:cubicBezTo>
                  <a:cubicBezTo>
                    <a:pt x="25635" y="44291"/>
                    <a:pt x="24801" y="44327"/>
                    <a:pt x="23920" y="44327"/>
                  </a:cubicBezTo>
                  <a:cubicBezTo>
                    <a:pt x="21646" y="44327"/>
                    <a:pt x="19431" y="44148"/>
                    <a:pt x="17491" y="43982"/>
                  </a:cubicBezTo>
                  <a:cubicBezTo>
                    <a:pt x="16062" y="43863"/>
                    <a:pt x="14729" y="43744"/>
                    <a:pt x="13740" y="43744"/>
                  </a:cubicBezTo>
                  <a:cubicBezTo>
                    <a:pt x="13586" y="43744"/>
                    <a:pt x="13443" y="43744"/>
                    <a:pt x="13347" y="43756"/>
                  </a:cubicBezTo>
                  <a:cubicBezTo>
                    <a:pt x="12478" y="44267"/>
                    <a:pt x="11514" y="44518"/>
                    <a:pt x="10549" y="44518"/>
                  </a:cubicBezTo>
                  <a:cubicBezTo>
                    <a:pt x="9133" y="44518"/>
                    <a:pt x="7704" y="43982"/>
                    <a:pt x="6620" y="42898"/>
                  </a:cubicBezTo>
                  <a:cubicBezTo>
                    <a:pt x="4799" y="41077"/>
                    <a:pt x="4501" y="38291"/>
                    <a:pt x="5751" y="36171"/>
                  </a:cubicBezTo>
                  <a:cubicBezTo>
                    <a:pt x="5799" y="35243"/>
                    <a:pt x="5632" y="33409"/>
                    <a:pt x="5525" y="32028"/>
                  </a:cubicBezTo>
                  <a:cubicBezTo>
                    <a:pt x="5311" y="29361"/>
                    <a:pt x="5037" y="26230"/>
                    <a:pt x="5263" y="23074"/>
                  </a:cubicBezTo>
                  <a:cubicBezTo>
                    <a:pt x="3406" y="22848"/>
                    <a:pt x="1655" y="22336"/>
                    <a:pt x="0" y="21598"/>
                  </a:cubicBezTo>
                </a:path>
              </a:pathLst>
            </a:custGeom>
            <a:noFill/>
            <a:ln cap="rnd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21"/>
            <p:cNvSpPr/>
            <p:nvPr/>
          </p:nvSpPr>
          <p:spPr>
            <a:xfrm>
              <a:off x="-129910" y="-565089"/>
              <a:ext cx="3688782" cy="2123630"/>
            </a:xfrm>
            <a:custGeom>
              <a:rect b="b" l="l" r="r" t="t"/>
              <a:pathLst>
                <a:path extrusionOk="0" fill="none" h="67092" w="116540">
                  <a:moveTo>
                    <a:pt x="116539" y="0"/>
                  </a:moveTo>
                  <a:cubicBezTo>
                    <a:pt x="116539" y="655"/>
                    <a:pt x="116004" y="1191"/>
                    <a:pt x="115349" y="1191"/>
                  </a:cubicBezTo>
                  <a:cubicBezTo>
                    <a:pt x="114099" y="1191"/>
                    <a:pt x="111634" y="4120"/>
                    <a:pt x="109443" y="6715"/>
                  </a:cubicBezTo>
                  <a:cubicBezTo>
                    <a:pt x="104895" y="12121"/>
                    <a:pt x="99204" y="18824"/>
                    <a:pt x="91751" y="18824"/>
                  </a:cubicBezTo>
                  <a:cubicBezTo>
                    <a:pt x="90631" y="18824"/>
                    <a:pt x="89512" y="18669"/>
                    <a:pt x="88381" y="18348"/>
                  </a:cubicBezTo>
                  <a:cubicBezTo>
                    <a:pt x="89869" y="22479"/>
                    <a:pt x="89453" y="27480"/>
                    <a:pt x="89095" y="31671"/>
                  </a:cubicBezTo>
                  <a:cubicBezTo>
                    <a:pt x="88881" y="34266"/>
                    <a:pt x="88607" y="37493"/>
                    <a:pt x="89262" y="38148"/>
                  </a:cubicBezTo>
                  <a:cubicBezTo>
                    <a:pt x="89726" y="38612"/>
                    <a:pt x="89726" y="39362"/>
                    <a:pt x="89262" y="39826"/>
                  </a:cubicBezTo>
                  <a:cubicBezTo>
                    <a:pt x="89024" y="40065"/>
                    <a:pt x="88726" y="40172"/>
                    <a:pt x="88429" y="40172"/>
                  </a:cubicBezTo>
                  <a:cubicBezTo>
                    <a:pt x="88131" y="40172"/>
                    <a:pt x="87821" y="40053"/>
                    <a:pt x="87595" y="39826"/>
                  </a:cubicBezTo>
                  <a:cubicBezTo>
                    <a:pt x="87476" y="39707"/>
                    <a:pt x="87000" y="39410"/>
                    <a:pt x="85250" y="39410"/>
                  </a:cubicBezTo>
                  <a:cubicBezTo>
                    <a:pt x="84083" y="39410"/>
                    <a:pt x="82654" y="39529"/>
                    <a:pt x="81142" y="39660"/>
                  </a:cubicBezTo>
                  <a:cubicBezTo>
                    <a:pt x="79273" y="39826"/>
                    <a:pt x="77165" y="39993"/>
                    <a:pt x="75070" y="39993"/>
                  </a:cubicBezTo>
                  <a:cubicBezTo>
                    <a:pt x="72165" y="39993"/>
                    <a:pt x="69795" y="39648"/>
                    <a:pt x="67831" y="38933"/>
                  </a:cubicBezTo>
                  <a:cubicBezTo>
                    <a:pt x="70367" y="48018"/>
                    <a:pt x="61949" y="55126"/>
                    <a:pt x="56198" y="59996"/>
                  </a:cubicBezTo>
                  <a:cubicBezTo>
                    <a:pt x="53603" y="62186"/>
                    <a:pt x="50674" y="64651"/>
                    <a:pt x="50674" y="65901"/>
                  </a:cubicBezTo>
                  <a:cubicBezTo>
                    <a:pt x="50674" y="66556"/>
                    <a:pt x="50138" y="67092"/>
                    <a:pt x="49483" y="67092"/>
                  </a:cubicBezTo>
                  <a:cubicBezTo>
                    <a:pt x="48828" y="67092"/>
                    <a:pt x="48293" y="66556"/>
                    <a:pt x="48293" y="65901"/>
                  </a:cubicBezTo>
                  <a:cubicBezTo>
                    <a:pt x="48293" y="64651"/>
                    <a:pt x="45364" y="62186"/>
                    <a:pt x="42768" y="59996"/>
                  </a:cubicBezTo>
                  <a:cubicBezTo>
                    <a:pt x="37006" y="55126"/>
                    <a:pt x="28600" y="48018"/>
                    <a:pt x="31136" y="38933"/>
                  </a:cubicBezTo>
                  <a:cubicBezTo>
                    <a:pt x="29171" y="39648"/>
                    <a:pt x="26790" y="39993"/>
                    <a:pt x="23897" y="39993"/>
                  </a:cubicBezTo>
                  <a:cubicBezTo>
                    <a:pt x="21801" y="39993"/>
                    <a:pt x="19682" y="39815"/>
                    <a:pt x="17825" y="39660"/>
                  </a:cubicBezTo>
                  <a:cubicBezTo>
                    <a:pt x="16312" y="39529"/>
                    <a:pt x="14860" y="39410"/>
                    <a:pt x="13717" y="39410"/>
                  </a:cubicBezTo>
                  <a:cubicBezTo>
                    <a:pt x="11967" y="39410"/>
                    <a:pt x="11490" y="39695"/>
                    <a:pt x="11371" y="39826"/>
                  </a:cubicBezTo>
                  <a:cubicBezTo>
                    <a:pt x="11133" y="40065"/>
                    <a:pt x="10836" y="40172"/>
                    <a:pt x="10538" y="40172"/>
                  </a:cubicBezTo>
                  <a:cubicBezTo>
                    <a:pt x="10240" y="40172"/>
                    <a:pt x="9919" y="40053"/>
                    <a:pt x="9705" y="39826"/>
                  </a:cubicBezTo>
                  <a:cubicBezTo>
                    <a:pt x="9240" y="39362"/>
                    <a:pt x="9240" y="38612"/>
                    <a:pt x="9705" y="38148"/>
                  </a:cubicBezTo>
                  <a:cubicBezTo>
                    <a:pt x="10359" y="37493"/>
                    <a:pt x="10086" y="34266"/>
                    <a:pt x="9859" y="31671"/>
                  </a:cubicBezTo>
                  <a:cubicBezTo>
                    <a:pt x="9502" y="27480"/>
                    <a:pt x="9085" y="22479"/>
                    <a:pt x="10574" y="18348"/>
                  </a:cubicBezTo>
                  <a:cubicBezTo>
                    <a:pt x="9466" y="18669"/>
                    <a:pt x="8335" y="18824"/>
                    <a:pt x="7216" y="18824"/>
                  </a:cubicBezTo>
                  <a:cubicBezTo>
                    <a:pt x="4597" y="18824"/>
                    <a:pt x="2204" y="18014"/>
                    <a:pt x="1" y="16705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21"/>
            <p:cNvSpPr/>
            <p:nvPr/>
          </p:nvSpPr>
          <p:spPr>
            <a:xfrm>
              <a:off x="5585274" y="-565089"/>
              <a:ext cx="3689131" cy="2123630"/>
            </a:xfrm>
            <a:custGeom>
              <a:rect b="b" l="l" r="r" t="t"/>
              <a:pathLst>
                <a:path extrusionOk="0" fill="none" h="67092" w="116551">
                  <a:moveTo>
                    <a:pt x="0" y="0"/>
                  </a:moveTo>
                  <a:cubicBezTo>
                    <a:pt x="0" y="655"/>
                    <a:pt x="536" y="1191"/>
                    <a:pt x="1191" y="1191"/>
                  </a:cubicBezTo>
                  <a:cubicBezTo>
                    <a:pt x="2441" y="1191"/>
                    <a:pt x="4906" y="4120"/>
                    <a:pt x="7096" y="6715"/>
                  </a:cubicBezTo>
                  <a:cubicBezTo>
                    <a:pt x="11656" y="12121"/>
                    <a:pt x="17336" y="18824"/>
                    <a:pt x="24789" y="18824"/>
                  </a:cubicBezTo>
                  <a:cubicBezTo>
                    <a:pt x="25908" y="18824"/>
                    <a:pt x="27027" y="18669"/>
                    <a:pt x="28158" y="18348"/>
                  </a:cubicBezTo>
                  <a:cubicBezTo>
                    <a:pt x="26670" y="22479"/>
                    <a:pt x="27087" y="27480"/>
                    <a:pt x="27444" y="31671"/>
                  </a:cubicBezTo>
                  <a:cubicBezTo>
                    <a:pt x="27670" y="34266"/>
                    <a:pt x="27932" y="37493"/>
                    <a:pt x="27277" y="38148"/>
                  </a:cubicBezTo>
                  <a:cubicBezTo>
                    <a:pt x="26813" y="38612"/>
                    <a:pt x="26813" y="39362"/>
                    <a:pt x="27277" y="39826"/>
                  </a:cubicBezTo>
                  <a:cubicBezTo>
                    <a:pt x="27515" y="40065"/>
                    <a:pt x="27813" y="40172"/>
                    <a:pt x="28111" y="40172"/>
                  </a:cubicBezTo>
                  <a:cubicBezTo>
                    <a:pt x="28408" y="40172"/>
                    <a:pt x="28718" y="40053"/>
                    <a:pt x="28944" y="39826"/>
                  </a:cubicBezTo>
                  <a:cubicBezTo>
                    <a:pt x="29063" y="39707"/>
                    <a:pt x="29540" y="39410"/>
                    <a:pt x="31302" y="39410"/>
                  </a:cubicBezTo>
                  <a:cubicBezTo>
                    <a:pt x="32457" y="39410"/>
                    <a:pt x="33885" y="39529"/>
                    <a:pt x="35409" y="39660"/>
                  </a:cubicBezTo>
                  <a:cubicBezTo>
                    <a:pt x="37267" y="39826"/>
                    <a:pt x="39374" y="39993"/>
                    <a:pt x="41482" y="39993"/>
                  </a:cubicBezTo>
                  <a:cubicBezTo>
                    <a:pt x="44375" y="39993"/>
                    <a:pt x="46744" y="39648"/>
                    <a:pt x="48709" y="38933"/>
                  </a:cubicBezTo>
                  <a:cubicBezTo>
                    <a:pt x="46184" y="48018"/>
                    <a:pt x="54590" y="55126"/>
                    <a:pt x="60353" y="59996"/>
                  </a:cubicBezTo>
                  <a:cubicBezTo>
                    <a:pt x="62937" y="62186"/>
                    <a:pt x="65866" y="64651"/>
                    <a:pt x="65866" y="65901"/>
                  </a:cubicBezTo>
                  <a:cubicBezTo>
                    <a:pt x="65866" y="66556"/>
                    <a:pt x="66401" y="67092"/>
                    <a:pt x="67056" y="67092"/>
                  </a:cubicBezTo>
                  <a:cubicBezTo>
                    <a:pt x="67711" y="67092"/>
                    <a:pt x="68247" y="66556"/>
                    <a:pt x="68247" y="65901"/>
                  </a:cubicBezTo>
                  <a:cubicBezTo>
                    <a:pt x="68247" y="64651"/>
                    <a:pt x="71188" y="62186"/>
                    <a:pt x="73771" y="59996"/>
                  </a:cubicBezTo>
                  <a:cubicBezTo>
                    <a:pt x="79534" y="55126"/>
                    <a:pt x="87940" y="48018"/>
                    <a:pt x="85416" y="38933"/>
                  </a:cubicBezTo>
                  <a:cubicBezTo>
                    <a:pt x="87380" y="39648"/>
                    <a:pt x="89761" y="39993"/>
                    <a:pt x="92643" y="39993"/>
                  </a:cubicBezTo>
                  <a:cubicBezTo>
                    <a:pt x="94738" y="39993"/>
                    <a:pt x="96857" y="39815"/>
                    <a:pt x="98715" y="39660"/>
                  </a:cubicBezTo>
                  <a:cubicBezTo>
                    <a:pt x="100239" y="39529"/>
                    <a:pt x="101680" y="39410"/>
                    <a:pt x="102823" y="39410"/>
                  </a:cubicBezTo>
                  <a:cubicBezTo>
                    <a:pt x="104585" y="39410"/>
                    <a:pt x="105061" y="39695"/>
                    <a:pt x="105180" y="39826"/>
                  </a:cubicBezTo>
                  <a:cubicBezTo>
                    <a:pt x="105418" y="40065"/>
                    <a:pt x="105716" y="40172"/>
                    <a:pt x="106013" y="40172"/>
                  </a:cubicBezTo>
                  <a:cubicBezTo>
                    <a:pt x="106311" y="40172"/>
                    <a:pt x="106621" y="40053"/>
                    <a:pt x="106847" y="39826"/>
                  </a:cubicBezTo>
                  <a:cubicBezTo>
                    <a:pt x="107299" y="39362"/>
                    <a:pt x="107299" y="38612"/>
                    <a:pt x="106847" y="38148"/>
                  </a:cubicBezTo>
                  <a:cubicBezTo>
                    <a:pt x="106192" y="37493"/>
                    <a:pt x="106454" y="34266"/>
                    <a:pt x="106680" y="31671"/>
                  </a:cubicBezTo>
                  <a:cubicBezTo>
                    <a:pt x="107037" y="27480"/>
                    <a:pt x="107454" y="22479"/>
                    <a:pt x="105966" y="18348"/>
                  </a:cubicBezTo>
                  <a:cubicBezTo>
                    <a:pt x="107085" y="18669"/>
                    <a:pt x="108216" y="18824"/>
                    <a:pt x="109323" y="18824"/>
                  </a:cubicBezTo>
                  <a:cubicBezTo>
                    <a:pt x="111943" y="18824"/>
                    <a:pt x="114348" y="18014"/>
                    <a:pt x="116550" y="16705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21"/>
            <p:cNvSpPr/>
            <p:nvPr/>
          </p:nvSpPr>
          <p:spPr>
            <a:xfrm>
              <a:off x="5447340" y="-565089"/>
              <a:ext cx="3828940" cy="2260811"/>
            </a:xfrm>
            <a:custGeom>
              <a:rect b="b" l="l" r="r" t="t"/>
              <a:pathLst>
                <a:path extrusionOk="0" fill="none" h="71426" w="120968">
                  <a:moveTo>
                    <a:pt x="0" y="0"/>
                  </a:moveTo>
                  <a:cubicBezTo>
                    <a:pt x="0" y="2679"/>
                    <a:pt x="1882" y="4917"/>
                    <a:pt x="4406" y="5429"/>
                  </a:cubicBezTo>
                  <a:cubicBezTo>
                    <a:pt x="5263" y="6144"/>
                    <a:pt x="6906" y="8084"/>
                    <a:pt x="8121" y="9525"/>
                  </a:cubicBezTo>
                  <a:cubicBezTo>
                    <a:pt x="12645" y="14883"/>
                    <a:pt x="18729" y="22074"/>
                    <a:pt x="27182" y="23074"/>
                  </a:cubicBezTo>
                  <a:cubicBezTo>
                    <a:pt x="26968" y="26241"/>
                    <a:pt x="27230" y="29361"/>
                    <a:pt x="27456" y="32028"/>
                  </a:cubicBezTo>
                  <a:cubicBezTo>
                    <a:pt x="27575" y="33409"/>
                    <a:pt x="27718" y="35243"/>
                    <a:pt x="27682" y="36171"/>
                  </a:cubicBezTo>
                  <a:cubicBezTo>
                    <a:pt x="26432" y="38291"/>
                    <a:pt x="26730" y="41065"/>
                    <a:pt x="28540" y="42898"/>
                  </a:cubicBezTo>
                  <a:cubicBezTo>
                    <a:pt x="29623" y="43982"/>
                    <a:pt x="31040" y="44518"/>
                    <a:pt x="32469" y="44518"/>
                  </a:cubicBezTo>
                  <a:cubicBezTo>
                    <a:pt x="33433" y="44518"/>
                    <a:pt x="34410" y="44267"/>
                    <a:pt x="35267" y="43756"/>
                  </a:cubicBezTo>
                  <a:cubicBezTo>
                    <a:pt x="35374" y="43756"/>
                    <a:pt x="35505" y="43744"/>
                    <a:pt x="35672" y="43744"/>
                  </a:cubicBezTo>
                  <a:cubicBezTo>
                    <a:pt x="36636" y="43744"/>
                    <a:pt x="37993" y="43863"/>
                    <a:pt x="39422" y="43982"/>
                  </a:cubicBezTo>
                  <a:cubicBezTo>
                    <a:pt x="41375" y="44148"/>
                    <a:pt x="43577" y="44327"/>
                    <a:pt x="45851" y="44327"/>
                  </a:cubicBezTo>
                  <a:cubicBezTo>
                    <a:pt x="46732" y="44327"/>
                    <a:pt x="47578" y="44291"/>
                    <a:pt x="48376" y="44232"/>
                  </a:cubicBezTo>
                  <a:cubicBezTo>
                    <a:pt x="48673" y="46720"/>
                    <a:pt x="49554" y="49411"/>
                    <a:pt x="51340" y="52245"/>
                  </a:cubicBezTo>
                  <a:cubicBezTo>
                    <a:pt x="54174" y="56757"/>
                    <a:pt x="58472" y="60389"/>
                    <a:pt x="61925" y="63306"/>
                  </a:cubicBezTo>
                  <a:cubicBezTo>
                    <a:pt x="63366" y="64520"/>
                    <a:pt x="65306" y="66163"/>
                    <a:pt x="66021" y="67020"/>
                  </a:cubicBezTo>
                  <a:cubicBezTo>
                    <a:pt x="66533" y="69532"/>
                    <a:pt x="68771" y="71426"/>
                    <a:pt x="71450" y="71426"/>
                  </a:cubicBezTo>
                  <a:cubicBezTo>
                    <a:pt x="74129" y="71426"/>
                    <a:pt x="76355" y="69532"/>
                    <a:pt x="76879" y="67020"/>
                  </a:cubicBezTo>
                  <a:cubicBezTo>
                    <a:pt x="77593" y="66163"/>
                    <a:pt x="79534" y="64520"/>
                    <a:pt x="80975" y="63306"/>
                  </a:cubicBezTo>
                  <a:cubicBezTo>
                    <a:pt x="84428" y="60389"/>
                    <a:pt x="88726" y="56757"/>
                    <a:pt x="91560" y="52245"/>
                  </a:cubicBezTo>
                  <a:cubicBezTo>
                    <a:pt x="93322" y="49411"/>
                    <a:pt x="94215" y="46720"/>
                    <a:pt x="94512" y="44232"/>
                  </a:cubicBezTo>
                  <a:cubicBezTo>
                    <a:pt x="95334" y="44291"/>
                    <a:pt x="96167" y="44327"/>
                    <a:pt x="97048" y="44327"/>
                  </a:cubicBezTo>
                  <a:cubicBezTo>
                    <a:pt x="99322" y="44327"/>
                    <a:pt x="101537" y="44148"/>
                    <a:pt x="103478" y="43982"/>
                  </a:cubicBezTo>
                  <a:cubicBezTo>
                    <a:pt x="104906" y="43863"/>
                    <a:pt x="106240" y="43744"/>
                    <a:pt x="107228" y="43744"/>
                  </a:cubicBezTo>
                  <a:cubicBezTo>
                    <a:pt x="107395" y="43744"/>
                    <a:pt x="107526" y="43744"/>
                    <a:pt x="107633" y="43756"/>
                  </a:cubicBezTo>
                  <a:cubicBezTo>
                    <a:pt x="108490" y="44267"/>
                    <a:pt x="109455" y="44518"/>
                    <a:pt x="110431" y="44518"/>
                  </a:cubicBezTo>
                  <a:cubicBezTo>
                    <a:pt x="111836" y="44518"/>
                    <a:pt x="113265" y="43982"/>
                    <a:pt x="114360" y="42898"/>
                  </a:cubicBezTo>
                  <a:cubicBezTo>
                    <a:pt x="116182" y="41077"/>
                    <a:pt x="116467" y="38291"/>
                    <a:pt x="115217" y="36171"/>
                  </a:cubicBezTo>
                  <a:cubicBezTo>
                    <a:pt x="115170" y="35243"/>
                    <a:pt x="115336" y="33409"/>
                    <a:pt x="115443" y="32028"/>
                  </a:cubicBezTo>
                  <a:cubicBezTo>
                    <a:pt x="115670" y="29361"/>
                    <a:pt x="115932" y="26230"/>
                    <a:pt x="115705" y="23074"/>
                  </a:cubicBezTo>
                  <a:cubicBezTo>
                    <a:pt x="117575" y="22848"/>
                    <a:pt x="119313" y="22336"/>
                    <a:pt x="120968" y="21598"/>
                  </a:cubicBezTo>
                </a:path>
              </a:pathLst>
            </a:custGeom>
            <a:noFill/>
            <a:ln cap="rnd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256" name="Google Shape;256;p21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57" name="Google Shape;257;p21"/>
          <p:cNvSpPr txBox="1"/>
          <p:nvPr>
            <p:ph type="title"/>
          </p:nvPr>
        </p:nvSpPr>
        <p:spPr>
          <a:xfrm>
            <a:off x="1727200" y="3431470"/>
            <a:ext cx="5689500" cy="6921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58" name="Google Shape;258;p21"/>
          <p:cNvSpPr txBox="1"/>
          <p:nvPr>
            <p:ph idx="1" type="subTitle"/>
          </p:nvPr>
        </p:nvSpPr>
        <p:spPr>
          <a:xfrm>
            <a:off x="1727300" y="3952120"/>
            <a:ext cx="5689500" cy="5952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CUSTOM_2_1"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" name="Google Shape;260;p2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61" name="Google Shape;261;p22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262" name="Google Shape;262;p22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63" name="Google Shape;263;p22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264" name="Google Shape;264;p22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" name="Google Shape;265;p22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" name="Google Shape;266;p22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" name="Google Shape;267;p22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" name="Google Shape;268;p22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" name="Google Shape;269;p22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" name="Google Shape;270;p22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" name="Google Shape;271;p22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272" name="Google Shape;272;p22"/>
          <p:cNvSpPr txBox="1"/>
          <p:nvPr>
            <p:ph type="title"/>
          </p:nvPr>
        </p:nvSpPr>
        <p:spPr>
          <a:xfrm>
            <a:off x="2619300" y="445025"/>
            <a:ext cx="3905400" cy="6921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73" name="Google Shape;273;p22"/>
          <p:cNvSpPr txBox="1"/>
          <p:nvPr>
            <p:ph idx="1" type="subTitle"/>
          </p:nvPr>
        </p:nvSpPr>
        <p:spPr>
          <a:xfrm>
            <a:off x="2479650" y="3641600"/>
            <a:ext cx="4184700" cy="9669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4">
  <p:cSld name="CUSTOM_2_1_1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Google Shape;275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" name="Google Shape;276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77" name="Google Shape;277;p23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278" name="Google Shape;278;p23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23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Google Shape;280;p23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23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" name="Google Shape;282;p23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83" name="Google Shape;283;p23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284" name="Google Shape;284;p23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85" name="Google Shape;285;p23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cxnSp>
        <p:nvCxnSpPr>
          <p:cNvPr id="286" name="Google Shape;286;p23"/>
          <p:cNvCxnSpPr/>
          <p:nvPr/>
        </p:nvCxnSpPr>
        <p:spPr>
          <a:xfrm rot="10800000">
            <a:off x="736976" y="446520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87" name="Google Shape;287;p23"/>
          <p:cNvSpPr txBox="1"/>
          <p:nvPr>
            <p:ph type="title"/>
          </p:nvPr>
        </p:nvSpPr>
        <p:spPr>
          <a:xfrm>
            <a:off x="3741203" y="2148450"/>
            <a:ext cx="3904200" cy="6921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88" name="Google Shape;288;p23"/>
          <p:cNvSpPr txBox="1"/>
          <p:nvPr>
            <p:ph idx="1" type="subTitle"/>
          </p:nvPr>
        </p:nvSpPr>
        <p:spPr>
          <a:xfrm>
            <a:off x="3741203" y="2915150"/>
            <a:ext cx="3904200" cy="9432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5">
  <p:cSld name="CUSTOM_2_1_2"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0" name="Google Shape;290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91" name="Google Shape;291;p24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292" name="Google Shape;292;p24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93" name="Google Shape;293;p24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294" name="Google Shape;294;p24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5" name="Google Shape;295;p24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6" name="Google Shape;296;p24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7" name="Google Shape;297;p24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8" name="Google Shape;298;p24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9" name="Google Shape;299;p24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0" name="Google Shape;300;p24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1" name="Google Shape;301;p24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302" name="Google Shape;302;p24"/>
          <p:cNvSpPr txBox="1"/>
          <p:nvPr>
            <p:ph idx="1" type="body"/>
          </p:nvPr>
        </p:nvSpPr>
        <p:spPr>
          <a:xfrm>
            <a:off x="2216150" y="1289525"/>
            <a:ext cx="4711800" cy="320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DM Sans"/>
              <a:buChar char="◆"/>
              <a:defRPr sz="1400">
                <a:solidFill>
                  <a:srgbClr val="434343"/>
                </a:solidFill>
              </a:defRPr>
            </a:lvl1pPr>
            <a:lvl2pPr indent="-3175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>
                <a:solidFill>
                  <a:srgbClr val="434343"/>
                </a:solidFill>
              </a:defRPr>
            </a:lvl2pPr>
            <a:lvl3pPr indent="-3175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>
                <a:solidFill>
                  <a:srgbClr val="434343"/>
                </a:solidFill>
              </a:defRPr>
            </a:lvl3pPr>
            <a:lvl4pPr indent="-3175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>
                <a:solidFill>
                  <a:srgbClr val="434343"/>
                </a:solidFill>
              </a:defRPr>
            </a:lvl4pPr>
            <a:lvl5pPr indent="-3175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>
                <a:solidFill>
                  <a:srgbClr val="434343"/>
                </a:solidFill>
              </a:defRPr>
            </a:lvl5pPr>
            <a:lvl6pPr indent="-3175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>
                <a:solidFill>
                  <a:srgbClr val="434343"/>
                </a:solidFill>
              </a:defRPr>
            </a:lvl6pPr>
            <a:lvl7pPr indent="-3175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●"/>
              <a:defRPr>
                <a:solidFill>
                  <a:srgbClr val="434343"/>
                </a:solidFill>
              </a:defRPr>
            </a:lvl7pPr>
            <a:lvl8pPr indent="-3175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○"/>
              <a:defRPr>
                <a:solidFill>
                  <a:srgbClr val="434343"/>
                </a:solidFill>
              </a:defRPr>
            </a:lvl8pPr>
            <a:lvl9pPr indent="-3175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DM Sans"/>
              <a:buChar char="■"/>
              <a:defRPr>
                <a:solidFill>
                  <a:srgbClr val="434343"/>
                </a:solidFill>
              </a:defRPr>
            </a:lvl9pPr>
          </a:lstStyle>
          <a:p/>
        </p:txBody>
      </p:sp>
      <p:sp>
        <p:nvSpPr>
          <p:cNvPr id="303" name="Google Shape;303;p24"/>
          <p:cNvSpPr txBox="1"/>
          <p:nvPr>
            <p:ph type="title"/>
          </p:nvPr>
        </p:nvSpPr>
        <p:spPr>
          <a:xfrm>
            <a:off x="2619300" y="445025"/>
            <a:ext cx="3905400" cy="6921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TITLE_AND_TWO_COLUMNS_1"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Google Shape;305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6" name="Google Shape;306;p25"/>
          <p:cNvGrpSpPr/>
          <p:nvPr/>
        </p:nvGrpSpPr>
        <p:grpSpPr>
          <a:xfrm flipH="1" rot="10800000">
            <a:off x="-142897" y="-565202"/>
            <a:ext cx="9429794" cy="5790601"/>
            <a:chOff x="-142897" y="-81927"/>
            <a:chExt cx="9429794" cy="5790601"/>
          </a:xfrm>
        </p:grpSpPr>
        <p:sp>
          <p:nvSpPr>
            <p:cNvPr id="307" name="Google Shape;307;p25"/>
            <p:cNvSpPr/>
            <p:nvPr/>
          </p:nvSpPr>
          <p:spPr>
            <a:xfrm>
              <a:off x="-142897" y="-81927"/>
              <a:ext cx="9429794" cy="5307354"/>
            </a:xfrm>
            <a:custGeom>
              <a:rect b="b" l="l" r="r" t="t"/>
              <a:pathLst>
                <a:path extrusionOk="0" h="63869" w="113213">
                  <a:moveTo>
                    <a:pt x="11121" y="1"/>
                  </a:moveTo>
                  <a:cubicBezTo>
                    <a:pt x="9352" y="296"/>
                    <a:pt x="6468" y="6706"/>
                    <a:pt x="2253" y="6706"/>
                  </a:cubicBezTo>
                  <a:cubicBezTo>
                    <a:pt x="1540" y="6706"/>
                    <a:pt x="790" y="6523"/>
                    <a:pt x="0" y="6096"/>
                  </a:cubicBezTo>
                  <a:lnTo>
                    <a:pt x="0" y="57773"/>
                  </a:lnTo>
                  <a:cubicBezTo>
                    <a:pt x="790" y="57346"/>
                    <a:pt x="1540" y="57163"/>
                    <a:pt x="2253" y="57163"/>
                  </a:cubicBezTo>
                  <a:cubicBezTo>
                    <a:pt x="6469" y="57163"/>
                    <a:pt x="9356" y="63574"/>
                    <a:pt x="11121" y="63868"/>
                  </a:cubicBezTo>
                  <a:lnTo>
                    <a:pt x="37744" y="63868"/>
                  </a:lnTo>
                  <a:cubicBezTo>
                    <a:pt x="38590" y="63325"/>
                    <a:pt x="39505" y="62972"/>
                    <a:pt x="40493" y="62972"/>
                  </a:cubicBezTo>
                  <a:cubicBezTo>
                    <a:pt x="41205" y="62972"/>
                    <a:pt x="41954" y="63155"/>
                    <a:pt x="42742" y="63583"/>
                  </a:cubicBezTo>
                  <a:cubicBezTo>
                    <a:pt x="40769" y="60930"/>
                    <a:pt x="42719" y="55814"/>
                    <a:pt x="41753" y="54843"/>
                  </a:cubicBezTo>
                  <a:lnTo>
                    <a:pt x="41753" y="54843"/>
                  </a:lnTo>
                  <a:cubicBezTo>
                    <a:pt x="41971" y="55062"/>
                    <a:pt x="42402" y="55133"/>
                    <a:pt x="42968" y="55133"/>
                  </a:cubicBezTo>
                  <a:cubicBezTo>
                    <a:pt x="43974" y="55133"/>
                    <a:pt x="45409" y="54911"/>
                    <a:pt x="46844" y="54911"/>
                  </a:cubicBezTo>
                  <a:cubicBezTo>
                    <a:pt x="48174" y="54911"/>
                    <a:pt x="49505" y="55101"/>
                    <a:pt x="50493" y="55836"/>
                  </a:cubicBezTo>
                  <a:cubicBezTo>
                    <a:pt x="47477" y="50267"/>
                    <a:pt x="56597" y="46634"/>
                    <a:pt x="56597" y="44588"/>
                  </a:cubicBezTo>
                  <a:cubicBezTo>
                    <a:pt x="56597" y="46634"/>
                    <a:pt x="65723" y="50267"/>
                    <a:pt x="62707" y="55836"/>
                  </a:cubicBezTo>
                  <a:cubicBezTo>
                    <a:pt x="63695" y="55103"/>
                    <a:pt x="65025" y="54913"/>
                    <a:pt x="66356" y="54913"/>
                  </a:cubicBezTo>
                  <a:cubicBezTo>
                    <a:pt x="67788" y="54913"/>
                    <a:pt x="69220" y="55133"/>
                    <a:pt x="70226" y="55133"/>
                  </a:cubicBezTo>
                  <a:cubicBezTo>
                    <a:pt x="70794" y="55133"/>
                    <a:pt x="71226" y="55063"/>
                    <a:pt x="71446" y="54843"/>
                  </a:cubicBezTo>
                  <a:lnTo>
                    <a:pt x="71446" y="54843"/>
                  </a:lnTo>
                  <a:cubicBezTo>
                    <a:pt x="70476" y="55814"/>
                    <a:pt x="72426" y="60930"/>
                    <a:pt x="70453" y="63583"/>
                  </a:cubicBezTo>
                  <a:cubicBezTo>
                    <a:pt x="71243" y="63155"/>
                    <a:pt x="71993" y="62972"/>
                    <a:pt x="72705" y="62972"/>
                  </a:cubicBezTo>
                  <a:cubicBezTo>
                    <a:pt x="73694" y="62972"/>
                    <a:pt x="74609" y="63325"/>
                    <a:pt x="75456" y="63868"/>
                  </a:cubicBezTo>
                  <a:lnTo>
                    <a:pt x="102092" y="63868"/>
                  </a:lnTo>
                  <a:cubicBezTo>
                    <a:pt x="103861" y="63574"/>
                    <a:pt x="106745" y="57163"/>
                    <a:pt x="110960" y="57163"/>
                  </a:cubicBezTo>
                  <a:cubicBezTo>
                    <a:pt x="111673" y="57163"/>
                    <a:pt x="112423" y="57346"/>
                    <a:pt x="113213" y="57773"/>
                  </a:cubicBezTo>
                  <a:lnTo>
                    <a:pt x="113213" y="6092"/>
                  </a:lnTo>
                  <a:cubicBezTo>
                    <a:pt x="112423" y="6520"/>
                    <a:pt x="111672" y="6704"/>
                    <a:pt x="110959" y="6704"/>
                  </a:cubicBezTo>
                  <a:cubicBezTo>
                    <a:pt x="106746" y="6704"/>
                    <a:pt x="103857" y="295"/>
                    <a:pt x="1020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14325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08" name="Google Shape;308;p25"/>
            <p:cNvGrpSpPr/>
            <p:nvPr/>
          </p:nvGrpSpPr>
          <p:grpSpPr>
            <a:xfrm>
              <a:off x="2308143" y="3447862"/>
              <a:ext cx="4521715" cy="2260811"/>
              <a:chOff x="2308143" y="3447862"/>
              <a:chExt cx="4521715" cy="2260811"/>
            </a:xfrm>
          </p:grpSpPr>
          <p:grpSp>
            <p:nvGrpSpPr>
              <p:cNvPr id="309" name="Google Shape;309;p25"/>
              <p:cNvGrpSpPr/>
              <p:nvPr/>
            </p:nvGrpSpPr>
            <p:grpSpPr>
              <a:xfrm>
                <a:off x="3000539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310" name="Google Shape;310;p25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11" name="Google Shape;311;p25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12" name="Google Shape;312;p25"/>
              <p:cNvGrpSpPr/>
              <p:nvPr/>
            </p:nvGrpSpPr>
            <p:grpSpPr>
              <a:xfrm flipH="1">
                <a:off x="2308143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313" name="Google Shape;313;p25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14" name="Google Shape;314;p25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cxnSp>
        <p:nvCxnSpPr>
          <p:cNvPr id="315" name="Google Shape;315;p25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16" name="Google Shape;316;p25"/>
          <p:cNvSpPr txBox="1"/>
          <p:nvPr>
            <p:ph idx="1" type="subTitle"/>
          </p:nvPr>
        </p:nvSpPr>
        <p:spPr>
          <a:xfrm>
            <a:off x="1126435" y="2511875"/>
            <a:ext cx="3026400" cy="72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317" name="Google Shape;317;p25"/>
          <p:cNvSpPr txBox="1"/>
          <p:nvPr>
            <p:ph idx="2" type="subTitle"/>
          </p:nvPr>
        </p:nvSpPr>
        <p:spPr>
          <a:xfrm>
            <a:off x="4991175" y="2511875"/>
            <a:ext cx="3026400" cy="72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318" name="Google Shape;318;p25"/>
          <p:cNvSpPr txBox="1"/>
          <p:nvPr>
            <p:ph idx="3" type="subTitle"/>
          </p:nvPr>
        </p:nvSpPr>
        <p:spPr>
          <a:xfrm>
            <a:off x="1126435" y="3151450"/>
            <a:ext cx="3026400" cy="105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9" name="Google Shape;319;p25"/>
          <p:cNvSpPr txBox="1"/>
          <p:nvPr>
            <p:ph idx="4" type="subTitle"/>
          </p:nvPr>
        </p:nvSpPr>
        <p:spPr>
          <a:xfrm>
            <a:off x="4991175" y="3151450"/>
            <a:ext cx="3026400" cy="105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>
  <p:cSld name="TITLE_AND_TWO_COLUMNS_1_1"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1" name="Google Shape;321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22" name="Google Shape;322;p26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323" name="Google Shape;323;p26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24" name="Google Shape;324;p26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325" name="Google Shape;325;p26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6" name="Google Shape;326;p26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" name="Google Shape;327;p26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" name="Google Shape;328;p26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" name="Google Shape;329;p26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" name="Google Shape;330;p26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" name="Google Shape;331;p26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" name="Google Shape;332;p26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cxnSp>
        <p:nvCxnSpPr>
          <p:cNvPr id="333" name="Google Shape;333;p26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34" name="Google Shape;334;p26"/>
          <p:cNvSpPr txBox="1"/>
          <p:nvPr>
            <p:ph idx="1" type="subTitle"/>
          </p:nvPr>
        </p:nvSpPr>
        <p:spPr>
          <a:xfrm>
            <a:off x="739799" y="2505903"/>
            <a:ext cx="2173200" cy="59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335" name="Google Shape;335;p26"/>
          <p:cNvSpPr txBox="1"/>
          <p:nvPr>
            <p:ph idx="2" type="subTitle"/>
          </p:nvPr>
        </p:nvSpPr>
        <p:spPr>
          <a:xfrm>
            <a:off x="739799" y="2157897"/>
            <a:ext cx="2173200" cy="44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9pPr>
          </a:lstStyle>
          <a:p/>
        </p:txBody>
      </p:sp>
      <p:sp>
        <p:nvSpPr>
          <p:cNvPr id="336" name="Google Shape;336;p26"/>
          <p:cNvSpPr txBox="1"/>
          <p:nvPr>
            <p:ph idx="3" type="subTitle"/>
          </p:nvPr>
        </p:nvSpPr>
        <p:spPr>
          <a:xfrm>
            <a:off x="6255701" y="2505903"/>
            <a:ext cx="2173200" cy="59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337" name="Google Shape;337;p26"/>
          <p:cNvSpPr txBox="1"/>
          <p:nvPr>
            <p:ph idx="4" type="subTitle"/>
          </p:nvPr>
        </p:nvSpPr>
        <p:spPr>
          <a:xfrm>
            <a:off x="6255701" y="2157897"/>
            <a:ext cx="2173200" cy="44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Advent Pro"/>
              <a:buNone/>
              <a:defRPr sz="2400">
                <a:latin typeface="Advent Pro"/>
                <a:ea typeface="Advent Pro"/>
                <a:cs typeface="Advent Pro"/>
                <a:sym typeface="Advent Pro"/>
              </a:defRPr>
            </a:lvl9pPr>
          </a:lstStyle>
          <a:p/>
        </p:txBody>
      </p:sp>
      <p:sp>
        <p:nvSpPr>
          <p:cNvPr id="338" name="Google Shape;338;p26"/>
          <p:cNvSpPr txBox="1"/>
          <p:nvPr>
            <p:ph type="title"/>
          </p:nvPr>
        </p:nvSpPr>
        <p:spPr>
          <a:xfrm>
            <a:off x="2888300" y="445025"/>
            <a:ext cx="3367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BLANK_1_1_1_2"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" name="Google Shape;340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41" name="Google Shape;341;p27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342" name="Google Shape;342;p27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" name="Google Shape;343;p27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" name="Google Shape;344;p27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" name="Google Shape;345;p27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" name="Google Shape;346;p27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7" name="Google Shape;347;p27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348" name="Google Shape;348;p27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49" name="Google Shape;349;p27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50" name="Google Shape;350;p27"/>
          <p:cNvSpPr txBox="1"/>
          <p:nvPr>
            <p:ph idx="1" type="subTitle"/>
          </p:nvPr>
        </p:nvSpPr>
        <p:spPr>
          <a:xfrm>
            <a:off x="3344786" y="1517650"/>
            <a:ext cx="3489300" cy="5079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351" name="Google Shape;351;p27"/>
          <p:cNvSpPr txBox="1"/>
          <p:nvPr>
            <p:ph idx="2" type="subTitle"/>
          </p:nvPr>
        </p:nvSpPr>
        <p:spPr>
          <a:xfrm>
            <a:off x="3344786" y="1931760"/>
            <a:ext cx="3489300" cy="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2" name="Google Shape;352;p27"/>
          <p:cNvSpPr txBox="1"/>
          <p:nvPr>
            <p:ph idx="3" type="subTitle"/>
          </p:nvPr>
        </p:nvSpPr>
        <p:spPr>
          <a:xfrm>
            <a:off x="3344786" y="2925730"/>
            <a:ext cx="3489300" cy="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3" name="Google Shape;353;p27"/>
          <p:cNvSpPr txBox="1"/>
          <p:nvPr>
            <p:ph idx="4" type="subTitle"/>
          </p:nvPr>
        </p:nvSpPr>
        <p:spPr>
          <a:xfrm>
            <a:off x="3344914" y="3919700"/>
            <a:ext cx="3489300" cy="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4" name="Google Shape;354;p27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55" name="Google Shape;355;p27"/>
          <p:cNvSpPr txBox="1"/>
          <p:nvPr>
            <p:ph idx="5" type="subTitle"/>
          </p:nvPr>
        </p:nvSpPr>
        <p:spPr>
          <a:xfrm>
            <a:off x="3344786" y="2511588"/>
            <a:ext cx="3489300" cy="5079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356" name="Google Shape;356;p27"/>
          <p:cNvSpPr txBox="1"/>
          <p:nvPr>
            <p:ph idx="6" type="subTitle"/>
          </p:nvPr>
        </p:nvSpPr>
        <p:spPr>
          <a:xfrm>
            <a:off x="3344914" y="3505525"/>
            <a:ext cx="3489300" cy="5079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BLANK_1_1_1_1"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" name="Google Shape;358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9" name="Google Shape;359;p28"/>
          <p:cNvGrpSpPr/>
          <p:nvPr/>
        </p:nvGrpSpPr>
        <p:grpSpPr>
          <a:xfrm>
            <a:off x="-142897" y="-81927"/>
            <a:ext cx="9429794" cy="5790601"/>
            <a:chOff x="-142897" y="-81927"/>
            <a:chExt cx="9429794" cy="5790601"/>
          </a:xfrm>
        </p:grpSpPr>
        <p:sp>
          <p:nvSpPr>
            <p:cNvPr id="360" name="Google Shape;360;p28"/>
            <p:cNvSpPr/>
            <p:nvPr/>
          </p:nvSpPr>
          <p:spPr>
            <a:xfrm>
              <a:off x="-142897" y="-81927"/>
              <a:ext cx="9429794" cy="5307354"/>
            </a:xfrm>
            <a:custGeom>
              <a:rect b="b" l="l" r="r" t="t"/>
              <a:pathLst>
                <a:path extrusionOk="0" h="63869" w="113213">
                  <a:moveTo>
                    <a:pt x="11121" y="1"/>
                  </a:moveTo>
                  <a:cubicBezTo>
                    <a:pt x="9352" y="296"/>
                    <a:pt x="6468" y="6706"/>
                    <a:pt x="2253" y="6706"/>
                  </a:cubicBezTo>
                  <a:cubicBezTo>
                    <a:pt x="1540" y="6706"/>
                    <a:pt x="790" y="6523"/>
                    <a:pt x="0" y="6096"/>
                  </a:cubicBezTo>
                  <a:lnTo>
                    <a:pt x="0" y="57773"/>
                  </a:lnTo>
                  <a:cubicBezTo>
                    <a:pt x="790" y="57346"/>
                    <a:pt x="1540" y="57163"/>
                    <a:pt x="2253" y="57163"/>
                  </a:cubicBezTo>
                  <a:cubicBezTo>
                    <a:pt x="6469" y="57163"/>
                    <a:pt x="9356" y="63574"/>
                    <a:pt x="11121" y="63868"/>
                  </a:cubicBezTo>
                  <a:lnTo>
                    <a:pt x="37744" y="63868"/>
                  </a:lnTo>
                  <a:cubicBezTo>
                    <a:pt x="38590" y="63325"/>
                    <a:pt x="39505" y="62972"/>
                    <a:pt x="40493" y="62972"/>
                  </a:cubicBezTo>
                  <a:cubicBezTo>
                    <a:pt x="41205" y="62972"/>
                    <a:pt x="41954" y="63155"/>
                    <a:pt x="42742" y="63583"/>
                  </a:cubicBezTo>
                  <a:cubicBezTo>
                    <a:pt x="40769" y="60930"/>
                    <a:pt x="42719" y="55814"/>
                    <a:pt x="41753" y="54843"/>
                  </a:cubicBezTo>
                  <a:lnTo>
                    <a:pt x="41753" y="54843"/>
                  </a:lnTo>
                  <a:cubicBezTo>
                    <a:pt x="41971" y="55062"/>
                    <a:pt x="42402" y="55133"/>
                    <a:pt x="42968" y="55133"/>
                  </a:cubicBezTo>
                  <a:cubicBezTo>
                    <a:pt x="43974" y="55133"/>
                    <a:pt x="45409" y="54911"/>
                    <a:pt x="46844" y="54911"/>
                  </a:cubicBezTo>
                  <a:cubicBezTo>
                    <a:pt x="48174" y="54911"/>
                    <a:pt x="49505" y="55101"/>
                    <a:pt x="50493" y="55836"/>
                  </a:cubicBezTo>
                  <a:cubicBezTo>
                    <a:pt x="47477" y="50267"/>
                    <a:pt x="56597" y="46634"/>
                    <a:pt x="56597" y="44588"/>
                  </a:cubicBezTo>
                  <a:cubicBezTo>
                    <a:pt x="56597" y="46634"/>
                    <a:pt x="65723" y="50267"/>
                    <a:pt x="62707" y="55836"/>
                  </a:cubicBezTo>
                  <a:cubicBezTo>
                    <a:pt x="63695" y="55103"/>
                    <a:pt x="65025" y="54913"/>
                    <a:pt x="66356" y="54913"/>
                  </a:cubicBezTo>
                  <a:cubicBezTo>
                    <a:pt x="67788" y="54913"/>
                    <a:pt x="69220" y="55133"/>
                    <a:pt x="70226" y="55133"/>
                  </a:cubicBezTo>
                  <a:cubicBezTo>
                    <a:pt x="70794" y="55133"/>
                    <a:pt x="71226" y="55063"/>
                    <a:pt x="71446" y="54843"/>
                  </a:cubicBezTo>
                  <a:lnTo>
                    <a:pt x="71446" y="54843"/>
                  </a:lnTo>
                  <a:cubicBezTo>
                    <a:pt x="70476" y="55814"/>
                    <a:pt x="72426" y="60930"/>
                    <a:pt x="70453" y="63583"/>
                  </a:cubicBezTo>
                  <a:cubicBezTo>
                    <a:pt x="71243" y="63155"/>
                    <a:pt x="71993" y="62972"/>
                    <a:pt x="72705" y="62972"/>
                  </a:cubicBezTo>
                  <a:cubicBezTo>
                    <a:pt x="73694" y="62972"/>
                    <a:pt x="74609" y="63325"/>
                    <a:pt x="75456" y="63868"/>
                  </a:cubicBezTo>
                  <a:lnTo>
                    <a:pt x="102092" y="63868"/>
                  </a:lnTo>
                  <a:cubicBezTo>
                    <a:pt x="103861" y="63574"/>
                    <a:pt x="106745" y="57163"/>
                    <a:pt x="110960" y="57163"/>
                  </a:cubicBezTo>
                  <a:cubicBezTo>
                    <a:pt x="111673" y="57163"/>
                    <a:pt x="112423" y="57346"/>
                    <a:pt x="113213" y="57773"/>
                  </a:cubicBezTo>
                  <a:lnTo>
                    <a:pt x="113213" y="6092"/>
                  </a:lnTo>
                  <a:cubicBezTo>
                    <a:pt x="112423" y="6520"/>
                    <a:pt x="111672" y="6704"/>
                    <a:pt x="110959" y="6704"/>
                  </a:cubicBezTo>
                  <a:cubicBezTo>
                    <a:pt x="106746" y="6704"/>
                    <a:pt x="103857" y="295"/>
                    <a:pt x="1020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14325" rotWithShape="0" algn="bl" dir="5400000" dist="19050">
                <a:srgbClr val="000000">
                  <a:alpha val="50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61" name="Google Shape;361;p28"/>
            <p:cNvGrpSpPr/>
            <p:nvPr/>
          </p:nvGrpSpPr>
          <p:grpSpPr>
            <a:xfrm>
              <a:off x="2308143" y="3447862"/>
              <a:ext cx="4521715" cy="2260811"/>
              <a:chOff x="2308143" y="3447862"/>
              <a:chExt cx="4521715" cy="2260811"/>
            </a:xfrm>
          </p:grpSpPr>
          <p:grpSp>
            <p:nvGrpSpPr>
              <p:cNvPr id="362" name="Google Shape;362;p28"/>
              <p:cNvGrpSpPr/>
              <p:nvPr/>
            </p:nvGrpSpPr>
            <p:grpSpPr>
              <a:xfrm>
                <a:off x="3000539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363" name="Google Shape;363;p28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64" name="Google Shape;364;p28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65" name="Google Shape;365;p28"/>
              <p:cNvGrpSpPr/>
              <p:nvPr/>
            </p:nvGrpSpPr>
            <p:grpSpPr>
              <a:xfrm flipH="1">
                <a:off x="2308143" y="3447862"/>
                <a:ext cx="3829319" cy="2260811"/>
                <a:chOff x="-121284" y="3447862"/>
                <a:chExt cx="3829319" cy="2260811"/>
              </a:xfrm>
            </p:grpSpPr>
            <p:sp>
              <p:nvSpPr>
                <p:cNvPr id="366" name="Google Shape;366;p28"/>
                <p:cNvSpPr/>
                <p:nvPr/>
              </p:nvSpPr>
              <p:spPr>
                <a:xfrm>
                  <a:off x="-119037" y="3585036"/>
                  <a:ext cx="3688782" cy="2123630"/>
                </a:xfrm>
                <a:custGeom>
                  <a:rect b="b" l="l" r="r" t="t"/>
                  <a:pathLst>
                    <a:path extrusionOk="0" fill="none" h="67092" w="116540">
                      <a:moveTo>
                        <a:pt x="116539" y="67092"/>
                      </a:moveTo>
                      <a:cubicBezTo>
                        <a:pt x="116539" y="66437"/>
                        <a:pt x="116004" y="65901"/>
                        <a:pt x="115349" y="65901"/>
                      </a:cubicBezTo>
                      <a:cubicBezTo>
                        <a:pt x="114099" y="65901"/>
                        <a:pt x="111634" y="62960"/>
                        <a:pt x="109443" y="60377"/>
                      </a:cubicBezTo>
                      <a:cubicBezTo>
                        <a:pt x="104895" y="54971"/>
                        <a:pt x="99204" y="48256"/>
                        <a:pt x="91751" y="48256"/>
                      </a:cubicBezTo>
                      <a:cubicBezTo>
                        <a:pt x="90631" y="48256"/>
                        <a:pt x="89512" y="48423"/>
                        <a:pt x="88381" y="48733"/>
                      </a:cubicBezTo>
                      <a:cubicBezTo>
                        <a:pt x="89869" y="44613"/>
                        <a:pt x="89453" y="39612"/>
                        <a:pt x="89095" y="35421"/>
                      </a:cubicBezTo>
                      <a:cubicBezTo>
                        <a:pt x="88881" y="32826"/>
                        <a:pt x="88607" y="29599"/>
                        <a:pt x="89262" y="28944"/>
                      </a:cubicBezTo>
                      <a:cubicBezTo>
                        <a:pt x="89726" y="28480"/>
                        <a:pt x="89726" y="27718"/>
                        <a:pt x="89262" y="27266"/>
                      </a:cubicBezTo>
                      <a:cubicBezTo>
                        <a:pt x="89024" y="27028"/>
                        <a:pt x="88726" y="26920"/>
                        <a:pt x="88429" y="26920"/>
                      </a:cubicBezTo>
                      <a:cubicBezTo>
                        <a:pt x="88131" y="26920"/>
                        <a:pt x="87821" y="27039"/>
                        <a:pt x="87595" y="27266"/>
                      </a:cubicBezTo>
                      <a:cubicBezTo>
                        <a:pt x="87476" y="27385"/>
                        <a:pt x="87000" y="27682"/>
                        <a:pt x="85250" y="27682"/>
                      </a:cubicBezTo>
                      <a:cubicBezTo>
                        <a:pt x="84083" y="27682"/>
                        <a:pt x="82654" y="27563"/>
                        <a:pt x="81142" y="27420"/>
                      </a:cubicBezTo>
                      <a:cubicBezTo>
                        <a:pt x="79273" y="27266"/>
                        <a:pt x="77165" y="27099"/>
                        <a:pt x="75070" y="27099"/>
                      </a:cubicBezTo>
                      <a:cubicBezTo>
                        <a:pt x="72165" y="27099"/>
                        <a:pt x="69795" y="27444"/>
                        <a:pt x="67831" y="28159"/>
                      </a:cubicBezTo>
                      <a:cubicBezTo>
                        <a:pt x="70367" y="19074"/>
                        <a:pt x="61949" y="11966"/>
                        <a:pt x="56198" y="7096"/>
                      </a:cubicBezTo>
                      <a:cubicBezTo>
                        <a:pt x="53603" y="4906"/>
                        <a:pt x="50674" y="2441"/>
                        <a:pt x="50674" y="1191"/>
                      </a:cubicBezTo>
                      <a:cubicBezTo>
                        <a:pt x="50674" y="536"/>
                        <a:pt x="50138" y="0"/>
                        <a:pt x="49483" y="0"/>
                      </a:cubicBezTo>
                      <a:cubicBezTo>
                        <a:pt x="48828" y="0"/>
                        <a:pt x="48293" y="536"/>
                        <a:pt x="48293" y="1191"/>
                      </a:cubicBezTo>
                      <a:cubicBezTo>
                        <a:pt x="48293" y="2441"/>
                        <a:pt x="45364" y="4906"/>
                        <a:pt x="42768" y="7096"/>
                      </a:cubicBezTo>
                      <a:cubicBezTo>
                        <a:pt x="37006" y="11966"/>
                        <a:pt x="28600" y="19074"/>
                        <a:pt x="31136" y="28159"/>
                      </a:cubicBezTo>
                      <a:cubicBezTo>
                        <a:pt x="29171" y="27444"/>
                        <a:pt x="26790" y="27099"/>
                        <a:pt x="23897" y="27099"/>
                      </a:cubicBezTo>
                      <a:cubicBezTo>
                        <a:pt x="21801" y="27099"/>
                        <a:pt x="19682" y="27278"/>
                        <a:pt x="17825" y="27420"/>
                      </a:cubicBezTo>
                      <a:cubicBezTo>
                        <a:pt x="16312" y="27563"/>
                        <a:pt x="14860" y="27682"/>
                        <a:pt x="13717" y="27682"/>
                      </a:cubicBezTo>
                      <a:cubicBezTo>
                        <a:pt x="11967" y="27682"/>
                        <a:pt x="11490" y="27397"/>
                        <a:pt x="11371" y="27266"/>
                      </a:cubicBezTo>
                      <a:cubicBezTo>
                        <a:pt x="11133" y="27028"/>
                        <a:pt x="10836" y="26920"/>
                        <a:pt x="10538" y="26920"/>
                      </a:cubicBezTo>
                      <a:cubicBezTo>
                        <a:pt x="10240" y="26920"/>
                        <a:pt x="9919" y="27039"/>
                        <a:pt x="9705" y="27266"/>
                      </a:cubicBezTo>
                      <a:cubicBezTo>
                        <a:pt x="9240" y="27718"/>
                        <a:pt x="9240" y="28480"/>
                        <a:pt x="9705" y="28944"/>
                      </a:cubicBezTo>
                      <a:cubicBezTo>
                        <a:pt x="10359" y="29599"/>
                        <a:pt x="10086" y="32826"/>
                        <a:pt x="9859" y="35421"/>
                      </a:cubicBezTo>
                      <a:cubicBezTo>
                        <a:pt x="9502" y="39612"/>
                        <a:pt x="9085" y="44613"/>
                        <a:pt x="10574" y="48733"/>
                      </a:cubicBezTo>
                      <a:cubicBezTo>
                        <a:pt x="9466" y="48423"/>
                        <a:pt x="8335" y="48256"/>
                        <a:pt x="7216" y="48256"/>
                      </a:cubicBezTo>
                      <a:cubicBezTo>
                        <a:pt x="4597" y="48256"/>
                        <a:pt x="2204" y="49078"/>
                        <a:pt x="1" y="50388"/>
                      </a:cubicBezTo>
                    </a:path>
                  </a:pathLst>
                </a:custGeom>
                <a:noFill/>
                <a:ln cap="rnd" cmpd="sng" w="19050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67" name="Google Shape;367;p28"/>
                <p:cNvSpPr/>
                <p:nvPr/>
              </p:nvSpPr>
              <p:spPr>
                <a:xfrm>
                  <a:off x="-121284" y="3447862"/>
                  <a:ext cx="3829319" cy="2260811"/>
                </a:xfrm>
                <a:custGeom>
                  <a:rect b="b" l="l" r="r" t="t"/>
                  <a:pathLst>
                    <a:path extrusionOk="0" fill="none" h="71426" w="120980">
                      <a:moveTo>
                        <a:pt x="120980" y="71426"/>
                      </a:moveTo>
                      <a:cubicBezTo>
                        <a:pt x="120980" y="68747"/>
                        <a:pt x="119087" y="66509"/>
                        <a:pt x="116575" y="65985"/>
                      </a:cubicBezTo>
                      <a:cubicBezTo>
                        <a:pt x="115705" y="65270"/>
                        <a:pt x="114074" y="63342"/>
                        <a:pt x="112848" y="61901"/>
                      </a:cubicBezTo>
                      <a:cubicBezTo>
                        <a:pt x="108324" y="56543"/>
                        <a:pt x="102239" y="49352"/>
                        <a:pt x="93786" y="48352"/>
                      </a:cubicBezTo>
                      <a:cubicBezTo>
                        <a:pt x="94012" y="45185"/>
                        <a:pt x="93738" y="42053"/>
                        <a:pt x="93512" y="39398"/>
                      </a:cubicBezTo>
                      <a:cubicBezTo>
                        <a:pt x="93393" y="38005"/>
                        <a:pt x="93250" y="36184"/>
                        <a:pt x="93298" y="35255"/>
                      </a:cubicBezTo>
                      <a:cubicBezTo>
                        <a:pt x="94548" y="33124"/>
                        <a:pt x="94250" y="30361"/>
                        <a:pt x="92429" y="28528"/>
                      </a:cubicBezTo>
                      <a:cubicBezTo>
                        <a:pt x="91345" y="27444"/>
                        <a:pt x="89928" y="26909"/>
                        <a:pt x="88500" y="26909"/>
                      </a:cubicBezTo>
                      <a:cubicBezTo>
                        <a:pt x="87535" y="26909"/>
                        <a:pt x="86559" y="27159"/>
                        <a:pt x="85702" y="27671"/>
                      </a:cubicBezTo>
                      <a:cubicBezTo>
                        <a:pt x="85595" y="27671"/>
                        <a:pt x="85464" y="27682"/>
                        <a:pt x="85297" y="27682"/>
                      </a:cubicBezTo>
                      <a:cubicBezTo>
                        <a:pt x="84332" y="27682"/>
                        <a:pt x="82975" y="27563"/>
                        <a:pt x="81546" y="27444"/>
                      </a:cubicBezTo>
                      <a:cubicBezTo>
                        <a:pt x="79606" y="27278"/>
                        <a:pt x="77391" y="27099"/>
                        <a:pt x="75117" y="27099"/>
                      </a:cubicBezTo>
                      <a:cubicBezTo>
                        <a:pt x="74248" y="27099"/>
                        <a:pt x="73391" y="27135"/>
                        <a:pt x="72593" y="27194"/>
                      </a:cubicBezTo>
                      <a:cubicBezTo>
                        <a:pt x="72295" y="24706"/>
                        <a:pt x="71414" y="22015"/>
                        <a:pt x="69628" y="19181"/>
                      </a:cubicBezTo>
                      <a:cubicBezTo>
                        <a:pt x="66806" y="14681"/>
                        <a:pt x="62496" y="11038"/>
                        <a:pt x="59044" y="8132"/>
                      </a:cubicBezTo>
                      <a:cubicBezTo>
                        <a:pt x="57603" y="6906"/>
                        <a:pt x="55674" y="5275"/>
                        <a:pt x="54960" y="4406"/>
                      </a:cubicBezTo>
                      <a:cubicBezTo>
                        <a:pt x="54436" y="1894"/>
                        <a:pt x="52197" y="1"/>
                        <a:pt x="49519" y="1"/>
                      </a:cubicBezTo>
                      <a:cubicBezTo>
                        <a:pt x="46840" y="1"/>
                        <a:pt x="44613" y="1894"/>
                        <a:pt x="44089" y="4406"/>
                      </a:cubicBezTo>
                      <a:cubicBezTo>
                        <a:pt x="43375" y="5275"/>
                        <a:pt x="41446" y="6906"/>
                        <a:pt x="39994" y="8132"/>
                      </a:cubicBezTo>
                      <a:cubicBezTo>
                        <a:pt x="36541" y="11049"/>
                        <a:pt x="32243" y="14681"/>
                        <a:pt x="29421" y="19181"/>
                      </a:cubicBezTo>
                      <a:cubicBezTo>
                        <a:pt x="27647" y="22015"/>
                        <a:pt x="26754" y="24706"/>
                        <a:pt x="26456" y="27194"/>
                      </a:cubicBezTo>
                      <a:cubicBezTo>
                        <a:pt x="25635" y="27135"/>
                        <a:pt x="24801" y="27099"/>
                        <a:pt x="23920" y="27099"/>
                      </a:cubicBezTo>
                      <a:cubicBezTo>
                        <a:pt x="21646" y="27099"/>
                        <a:pt x="19431" y="27278"/>
                        <a:pt x="17491" y="27444"/>
                      </a:cubicBezTo>
                      <a:cubicBezTo>
                        <a:pt x="16062" y="27563"/>
                        <a:pt x="14729" y="27682"/>
                        <a:pt x="13740" y="27682"/>
                      </a:cubicBezTo>
                      <a:cubicBezTo>
                        <a:pt x="13586" y="27682"/>
                        <a:pt x="13443" y="27682"/>
                        <a:pt x="13347" y="27671"/>
                      </a:cubicBezTo>
                      <a:cubicBezTo>
                        <a:pt x="12478" y="27159"/>
                        <a:pt x="11514" y="26909"/>
                        <a:pt x="10549" y="26909"/>
                      </a:cubicBezTo>
                      <a:cubicBezTo>
                        <a:pt x="9133" y="26909"/>
                        <a:pt x="7704" y="27444"/>
                        <a:pt x="6620" y="28528"/>
                      </a:cubicBezTo>
                      <a:cubicBezTo>
                        <a:pt x="4799" y="30349"/>
                        <a:pt x="4501" y="33124"/>
                        <a:pt x="5751" y="35255"/>
                      </a:cubicBezTo>
                      <a:cubicBezTo>
                        <a:pt x="5799" y="36184"/>
                        <a:pt x="5632" y="38005"/>
                        <a:pt x="5525" y="39398"/>
                      </a:cubicBezTo>
                      <a:cubicBezTo>
                        <a:pt x="5311" y="42053"/>
                        <a:pt x="5037" y="45197"/>
                        <a:pt x="5263" y="48352"/>
                      </a:cubicBezTo>
                      <a:cubicBezTo>
                        <a:pt x="3406" y="48578"/>
                        <a:pt x="1655" y="49078"/>
                        <a:pt x="0" y="49828"/>
                      </a:cubicBezTo>
                    </a:path>
                  </a:pathLst>
                </a:custGeom>
                <a:noFill/>
                <a:ln cap="rnd" cmpd="sng" w="28575">
                  <a:solidFill>
                    <a:schemeClr val="lt1"/>
                  </a:solidFill>
                  <a:prstDash val="solid"/>
                  <a:round/>
                  <a:headEnd len="sm" w="sm" type="none"/>
                  <a:tailEnd len="sm" w="sm" type="none"/>
                </a:ln>
                <a:effectLst>
                  <a:outerShdw blurRad="71438" rotWithShape="0" algn="bl" dir="5400000" dist="9525">
                    <a:schemeClr val="dk2">
                      <a:alpha val="50000"/>
                    </a:schemeClr>
                  </a:outerShdw>
                </a:effectLst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cxnSp>
        <p:nvCxnSpPr>
          <p:cNvPr id="368" name="Google Shape;368;p28"/>
          <p:cNvCxnSpPr/>
          <p:nvPr/>
        </p:nvCxnSpPr>
        <p:spPr>
          <a:xfrm>
            <a:off x="720000" y="447675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69" name="Google Shape;369;p28"/>
          <p:cNvSpPr txBox="1"/>
          <p:nvPr>
            <p:ph idx="1" type="subTitle"/>
          </p:nvPr>
        </p:nvSpPr>
        <p:spPr>
          <a:xfrm>
            <a:off x="1755015" y="1632175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370" name="Google Shape;370;p28"/>
          <p:cNvSpPr txBox="1"/>
          <p:nvPr>
            <p:ph idx="2" type="subTitle"/>
          </p:nvPr>
        </p:nvSpPr>
        <p:spPr>
          <a:xfrm>
            <a:off x="1755000" y="1964575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1" name="Google Shape;371;p28"/>
          <p:cNvSpPr txBox="1"/>
          <p:nvPr>
            <p:ph idx="3" type="subTitle"/>
          </p:nvPr>
        </p:nvSpPr>
        <p:spPr>
          <a:xfrm>
            <a:off x="5141300" y="1964575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2" name="Google Shape;372;p28"/>
          <p:cNvSpPr txBox="1"/>
          <p:nvPr>
            <p:ph idx="4" type="subTitle"/>
          </p:nvPr>
        </p:nvSpPr>
        <p:spPr>
          <a:xfrm>
            <a:off x="1755000" y="3354500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3" name="Google Shape;373;p28"/>
          <p:cNvSpPr txBox="1"/>
          <p:nvPr>
            <p:ph idx="5" type="subTitle"/>
          </p:nvPr>
        </p:nvSpPr>
        <p:spPr>
          <a:xfrm>
            <a:off x="5141300" y="3354500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4" name="Google Shape;374;p28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75" name="Google Shape;375;p28"/>
          <p:cNvSpPr txBox="1"/>
          <p:nvPr>
            <p:ph idx="6" type="subTitle"/>
          </p:nvPr>
        </p:nvSpPr>
        <p:spPr>
          <a:xfrm>
            <a:off x="1755015" y="3022100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376" name="Google Shape;376;p28"/>
          <p:cNvSpPr txBox="1"/>
          <p:nvPr>
            <p:ph idx="7" type="subTitle"/>
          </p:nvPr>
        </p:nvSpPr>
        <p:spPr>
          <a:xfrm>
            <a:off x="5141313" y="1632175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377" name="Google Shape;377;p28"/>
          <p:cNvSpPr txBox="1"/>
          <p:nvPr>
            <p:ph idx="8" type="subTitle"/>
          </p:nvPr>
        </p:nvSpPr>
        <p:spPr>
          <a:xfrm>
            <a:off x="5141313" y="3022100"/>
            <a:ext cx="22476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ive columns">
  <p:cSld name="CUSTOM_3"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" name="Google Shape;379;p2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380;p2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81" name="Google Shape;381;p29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382" name="Google Shape;382;p29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29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" name="Google Shape;384;p29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" name="Google Shape;385;p29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" name="Google Shape;386;p29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7" name="Google Shape;387;p29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388" name="Google Shape;388;p29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389" name="Google Shape;389;p29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90" name="Google Shape;390;p29"/>
          <p:cNvSpPr txBox="1"/>
          <p:nvPr>
            <p:ph idx="1" type="subTitle"/>
          </p:nvPr>
        </p:nvSpPr>
        <p:spPr>
          <a:xfrm>
            <a:off x="3289804" y="4137825"/>
            <a:ext cx="3466200" cy="34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1" name="Google Shape;391;p29"/>
          <p:cNvSpPr txBox="1"/>
          <p:nvPr>
            <p:ph idx="2" type="subTitle"/>
          </p:nvPr>
        </p:nvSpPr>
        <p:spPr>
          <a:xfrm>
            <a:off x="3289804" y="2813476"/>
            <a:ext cx="3466200" cy="34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2" name="Google Shape;392;p29"/>
          <p:cNvSpPr txBox="1"/>
          <p:nvPr>
            <p:ph idx="3" type="subTitle"/>
          </p:nvPr>
        </p:nvSpPr>
        <p:spPr>
          <a:xfrm>
            <a:off x="3289804" y="3437000"/>
            <a:ext cx="3466200" cy="34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3" name="Google Shape;393;p29"/>
          <p:cNvSpPr txBox="1"/>
          <p:nvPr>
            <p:ph idx="4" type="subTitle"/>
          </p:nvPr>
        </p:nvSpPr>
        <p:spPr>
          <a:xfrm>
            <a:off x="3289813" y="3885141"/>
            <a:ext cx="3466200" cy="3720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394" name="Google Shape;394;p29"/>
          <p:cNvSpPr txBox="1"/>
          <p:nvPr>
            <p:ph idx="5" type="subTitle"/>
          </p:nvPr>
        </p:nvSpPr>
        <p:spPr>
          <a:xfrm>
            <a:off x="3289805" y="2560782"/>
            <a:ext cx="3466200" cy="3720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395" name="Google Shape;395;p29"/>
          <p:cNvSpPr txBox="1"/>
          <p:nvPr>
            <p:ph idx="6" type="subTitle"/>
          </p:nvPr>
        </p:nvSpPr>
        <p:spPr>
          <a:xfrm>
            <a:off x="3289805" y="3184313"/>
            <a:ext cx="3466200" cy="3720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396" name="Google Shape;396;p29"/>
          <p:cNvSpPr txBox="1"/>
          <p:nvPr>
            <p:ph idx="7" type="subTitle"/>
          </p:nvPr>
        </p:nvSpPr>
        <p:spPr>
          <a:xfrm>
            <a:off x="3289831" y="1411800"/>
            <a:ext cx="3466200" cy="34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7" name="Google Shape;397;p29"/>
          <p:cNvSpPr txBox="1"/>
          <p:nvPr>
            <p:ph idx="8" type="subTitle"/>
          </p:nvPr>
        </p:nvSpPr>
        <p:spPr>
          <a:xfrm>
            <a:off x="3289804" y="2112625"/>
            <a:ext cx="3466200" cy="3444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8" name="Google Shape;398;p29"/>
          <p:cNvSpPr txBox="1"/>
          <p:nvPr>
            <p:ph idx="9" type="subTitle"/>
          </p:nvPr>
        </p:nvSpPr>
        <p:spPr>
          <a:xfrm>
            <a:off x="3289820" y="1159125"/>
            <a:ext cx="3466200" cy="3720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399" name="Google Shape;399;p29"/>
          <p:cNvSpPr txBox="1"/>
          <p:nvPr>
            <p:ph idx="13" type="subTitle"/>
          </p:nvPr>
        </p:nvSpPr>
        <p:spPr>
          <a:xfrm>
            <a:off x="3289806" y="1859953"/>
            <a:ext cx="3466200" cy="3720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400" name="Google Shape;400;p29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2" name="Google Shape;402;p3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03" name="Google Shape;403;p30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404" name="Google Shape;404;p30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" name="Google Shape;405;p30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" name="Google Shape;406;p30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30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" name="Google Shape;408;p30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09" name="Google Shape;409;p30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410" name="Google Shape;410;p30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411" name="Google Shape;411;p30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412" name="Google Shape;412;p30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413" name="Google Shape;413;p30"/>
          <p:cNvSpPr txBox="1"/>
          <p:nvPr>
            <p:ph idx="1" type="subTitle"/>
          </p:nvPr>
        </p:nvSpPr>
        <p:spPr>
          <a:xfrm>
            <a:off x="1545885" y="3825451"/>
            <a:ext cx="26034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4" name="Google Shape;414;p30"/>
          <p:cNvSpPr txBox="1"/>
          <p:nvPr>
            <p:ph idx="2" type="subTitle"/>
          </p:nvPr>
        </p:nvSpPr>
        <p:spPr>
          <a:xfrm>
            <a:off x="1545885" y="1739948"/>
            <a:ext cx="26034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5" name="Google Shape;415;p30"/>
          <p:cNvSpPr txBox="1"/>
          <p:nvPr>
            <p:ph idx="3" type="subTitle"/>
          </p:nvPr>
        </p:nvSpPr>
        <p:spPr>
          <a:xfrm>
            <a:off x="1545885" y="2782699"/>
            <a:ext cx="26034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6" name="Google Shape;416;p30"/>
          <p:cNvSpPr txBox="1"/>
          <p:nvPr>
            <p:ph idx="4" type="subTitle"/>
          </p:nvPr>
        </p:nvSpPr>
        <p:spPr>
          <a:xfrm>
            <a:off x="1545885" y="3496098"/>
            <a:ext cx="26034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417" name="Google Shape;417;p30"/>
          <p:cNvSpPr txBox="1"/>
          <p:nvPr>
            <p:ph idx="5" type="subTitle"/>
          </p:nvPr>
        </p:nvSpPr>
        <p:spPr>
          <a:xfrm>
            <a:off x="1545885" y="1410600"/>
            <a:ext cx="26034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418" name="Google Shape;418;p30"/>
          <p:cNvSpPr txBox="1"/>
          <p:nvPr>
            <p:ph idx="6" type="subTitle"/>
          </p:nvPr>
        </p:nvSpPr>
        <p:spPr>
          <a:xfrm>
            <a:off x="1545885" y="2453349"/>
            <a:ext cx="26034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419" name="Google Shape;419;p30"/>
          <p:cNvSpPr txBox="1"/>
          <p:nvPr>
            <p:ph idx="7" type="subTitle"/>
          </p:nvPr>
        </p:nvSpPr>
        <p:spPr>
          <a:xfrm>
            <a:off x="4989315" y="3825451"/>
            <a:ext cx="26088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0" name="Google Shape;420;p30"/>
          <p:cNvSpPr txBox="1"/>
          <p:nvPr>
            <p:ph idx="8" type="subTitle"/>
          </p:nvPr>
        </p:nvSpPr>
        <p:spPr>
          <a:xfrm>
            <a:off x="4989315" y="1739948"/>
            <a:ext cx="26088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1" name="Google Shape;421;p30"/>
          <p:cNvSpPr txBox="1"/>
          <p:nvPr>
            <p:ph idx="9" type="subTitle"/>
          </p:nvPr>
        </p:nvSpPr>
        <p:spPr>
          <a:xfrm>
            <a:off x="4989315" y="2782699"/>
            <a:ext cx="2608800" cy="4848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2" name="Google Shape;422;p30"/>
          <p:cNvSpPr txBox="1"/>
          <p:nvPr>
            <p:ph idx="13" type="subTitle"/>
          </p:nvPr>
        </p:nvSpPr>
        <p:spPr>
          <a:xfrm>
            <a:off x="4989315" y="3496098"/>
            <a:ext cx="26088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423" name="Google Shape;423;p30"/>
          <p:cNvSpPr txBox="1"/>
          <p:nvPr>
            <p:ph idx="14" type="subTitle"/>
          </p:nvPr>
        </p:nvSpPr>
        <p:spPr>
          <a:xfrm>
            <a:off x="4989315" y="1410600"/>
            <a:ext cx="26088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424" name="Google Shape;424;p30"/>
          <p:cNvSpPr txBox="1"/>
          <p:nvPr>
            <p:ph idx="15" type="subTitle"/>
          </p:nvPr>
        </p:nvSpPr>
        <p:spPr>
          <a:xfrm>
            <a:off x="4989315" y="2453349"/>
            <a:ext cx="26088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BLANK_1_1_1_1_1_1"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6" name="Google Shape;426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27" name="Google Shape;427;p31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428" name="Google Shape;428;p31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31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" name="Google Shape;430;p31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31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31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3" name="Google Shape;433;p31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434" name="Google Shape;434;p31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435" name="Google Shape;435;p31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436" name="Google Shape;436;p31"/>
          <p:cNvSpPr txBox="1"/>
          <p:nvPr>
            <p:ph hasCustomPrompt="1" type="title"/>
          </p:nvPr>
        </p:nvSpPr>
        <p:spPr>
          <a:xfrm>
            <a:off x="2136775" y="654300"/>
            <a:ext cx="48705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437" name="Google Shape;437;p31"/>
          <p:cNvSpPr txBox="1"/>
          <p:nvPr>
            <p:ph idx="1" type="subTitle"/>
          </p:nvPr>
        </p:nvSpPr>
        <p:spPr>
          <a:xfrm>
            <a:off x="2136775" y="1436522"/>
            <a:ext cx="4870500" cy="44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8" name="Google Shape;438;p31"/>
          <p:cNvSpPr txBox="1"/>
          <p:nvPr>
            <p:ph hasCustomPrompt="1" idx="2" type="title"/>
          </p:nvPr>
        </p:nvSpPr>
        <p:spPr>
          <a:xfrm>
            <a:off x="2136775" y="1958033"/>
            <a:ext cx="48705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439" name="Google Shape;439;p31"/>
          <p:cNvSpPr txBox="1"/>
          <p:nvPr>
            <p:ph idx="3" type="subTitle"/>
          </p:nvPr>
        </p:nvSpPr>
        <p:spPr>
          <a:xfrm>
            <a:off x="2136775" y="2740256"/>
            <a:ext cx="4870500" cy="44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0" name="Google Shape;440;p31"/>
          <p:cNvSpPr txBox="1"/>
          <p:nvPr>
            <p:ph hasCustomPrompt="1" idx="4" type="title"/>
          </p:nvPr>
        </p:nvSpPr>
        <p:spPr>
          <a:xfrm>
            <a:off x="2136775" y="3261779"/>
            <a:ext cx="48705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441" name="Google Shape;441;p31"/>
          <p:cNvSpPr txBox="1"/>
          <p:nvPr>
            <p:ph idx="5" type="subTitle"/>
          </p:nvPr>
        </p:nvSpPr>
        <p:spPr>
          <a:xfrm>
            <a:off x="2136775" y="4044001"/>
            <a:ext cx="4870500" cy="44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1">
  <p:cSld name="BLANK_1_1_1_1_1_1_3"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" name="Google Shape;443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44" name="Google Shape;444;p32"/>
          <p:cNvGrpSpPr/>
          <p:nvPr/>
        </p:nvGrpSpPr>
        <p:grpSpPr>
          <a:xfrm>
            <a:off x="-132158" y="-565089"/>
            <a:ext cx="9408438" cy="5785190"/>
            <a:chOff x="-132158" y="-565089"/>
            <a:chExt cx="9408438" cy="5785190"/>
          </a:xfrm>
        </p:grpSpPr>
        <p:sp>
          <p:nvSpPr>
            <p:cNvPr id="445" name="Google Shape;445;p32"/>
            <p:cNvSpPr/>
            <p:nvPr/>
          </p:nvSpPr>
          <p:spPr>
            <a:xfrm rot="10800000">
              <a:off x="-131629" y="-562022"/>
              <a:ext cx="9407366" cy="5782123"/>
            </a:xfrm>
            <a:custGeom>
              <a:rect b="b" l="l" r="r" t="t"/>
              <a:pathLst>
                <a:path extrusionOk="0" h="175655" w="285396">
                  <a:moveTo>
                    <a:pt x="27841" y="0"/>
                  </a:moveTo>
                  <a:cubicBezTo>
                    <a:pt x="23379" y="747"/>
                    <a:pt x="16104" y="16902"/>
                    <a:pt x="5480" y="16902"/>
                  </a:cubicBezTo>
                  <a:cubicBezTo>
                    <a:pt x="3743" y="16902"/>
                    <a:pt x="1918" y="16470"/>
                    <a:pt x="0" y="15470"/>
                  </a:cubicBezTo>
                  <a:lnTo>
                    <a:pt x="0" y="160997"/>
                  </a:lnTo>
                  <a:cubicBezTo>
                    <a:pt x="2130" y="159630"/>
                    <a:pt x="4436" y="158745"/>
                    <a:pt x="6925" y="158745"/>
                  </a:cubicBezTo>
                  <a:cubicBezTo>
                    <a:pt x="8725" y="158745"/>
                    <a:pt x="10620" y="159208"/>
                    <a:pt x="12611" y="160288"/>
                  </a:cubicBezTo>
                  <a:cubicBezTo>
                    <a:pt x="7638" y="153600"/>
                    <a:pt x="12554" y="140691"/>
                    <a:pt x="10107" y="138244"/>
                  </a:cubicBezTo>
                  <a:lnTo>
                    <a:pt x="10107" y="138244"/>
                  </a:lnTo>
                  <a:cubicBezTo>
                    <a:pt x="10660" y="138797"/>
                    <a:pt x="11747" y="138974"/>
                    <a:pt x="13175" y="138974"/>
                  </a:cubicBezTo>
                  <a:cubicBezTo>
                    <a:pt x="15713" y="138974"/>
                    <a:pt x="19329" y="138415"/>
                    <a:pt x="22944" y="138415"/>
                  </a:cubicBezTo>
                  <a:cubicBezTo>
                    <a:pt x="26297" y="138415"/>
                    <a:pt x="29649" y="138896"/>
                    <a:pt x="32140" y="140748"/>
                  </a:cubicBezTo>
                  <a:lnTo>
                    <a:pt x="32140" y="140748"/>
                  </a:lnTo>
                  <a:cubicBezTo>
                    <a:pt x="24537" y="126708"/>
                    <a:pt x="47541" y="117549"/>
                    <a:pt x="47541" y="112393"/>
                  </a:cubicBezTo>
                  <a:cubicBezTo>
                    <a:pt x="47541" y="117549"/>
                    <a:pt x="70534" y="126719"/>
                    <a:pt x="62931" y="140748"/>
                  </a:cubicBezTo>
                  <a:lnTo>
                    <a:pt x="62931" y="140748"/>
                  </a:lnTo>
                  <a:cubicBezTo>
                    <a:pt x="65423" y="138899"/>
                    <a:pt x="68778" y="138420"/>
                    <a:pt x="72133" y="138420"/>
                  </a:cubicBezTo>
                  <a:cubicBezTo>
                    <a:pt x="75745" y="138420"/>
                    <a:pt x="79356" y="138975"/>
                    <a:pt x="81891" y="138975"/>
                  </a:cubicBezTo>
                  <a:cubicBezTo>
                    <a:pt x="83323" y="138975"/>
                    <a:pt x="84412" y="138798"/>
                    <a:pt x="84963" y="138244"/>
                  </a:cubicBezTo>
                  <a:lnTo>
                    <a:pt x="84963" y="138244"/>
                  </a:lnTo>
                  <a:cubicBezTo>
                    <a:pt x="82528" y="140691"/>
                    <a:pt x="87433" y="153600"/>
                    <a:pt x="82471" y="160288"/>
                  </a:cubicBezTo>
                  <a:cubicBezTo>
                    <a:pt x="84461" y="159211"/>
                    <a:pt x="86353" y="158749"/>
                    <a:pt x="88149" y="158749"/>
                  </a:cubicBezTo>
                  <a:cubicBezTo>
                    <a:pt x="98771" y="158749"/>
                    <a:pt x="106057" y="174902"/>
                    <a:pt x="110506" y="175655"/>
                  </a:cubicBezTo>
                  <a:lnTo>
                    <a:pt x="174889" y="175655"/>
                  </a:lnTo>
                  <a:cubicBezTo>
                    <a:pt x="179359" y="174902"/>
                    <a:pt x="186630" y="158749"/>
                    <a:pt x="197255" y="158749"/>
                  </a:cubicBezTo>
                  <a:cubicBezTo>
                    <a:pt x="199052" y="158749"/>
                    <a:pt x="200945" y="159211"/>
                    <a:pt x="202936" y="160288"/>
                  </a:cubicBezTo>
                  <a:cubicBezTo>
                    <a:pt x="197974" y="153600"/>
                    <a:pt x="202879" y="140691"/>
                    <a:pt x="200432" y="138244"/>
                  </a:cubicBezTo>
                  <a:lnTo>
                    <a:pt x="200432" y="138244"/>
                  </a:lnTo>
                  <a:cubicBezTo>
                    <a:pt x="200985" y="138797"/>
                    <a:pt x="202072" y="138974"/>
                    <a:pt x="203501" y="138974"/>
                  </a:cubicBezTo>
                  <a:cubicBezTo>
                    <a:pt x="206040" y="138974"/>
                    <a:pt x="209659" y="138415"/>
                    <a:pt x="213276" y="138415"/>
                  </a:cubicBezTo>
                  <a:cubicBezTo>
                    <a:pt x="216631" y="138415"/>
                    <a:pt x="219985" y="138896"/>
                    <a:pt x="222476" y="140748"/>
                  </a:cubicBezTo>
                  <a:cubicBezTo>
                    <a:pt x="214873" y="126708"/>
                    <a:pt x="237866" y="117549"/>
                    <a:pt x="237866" y="112393"/>
                  </a:cubicBezTo>
                  <a:cubicBezTo>
                    <a:pt x="237866" y="117549"/>
                    <a:pt x="260859" y="126719"/>
                    <a:pt x="253256" y="140748"/>
                  </a:cubicBezTo>
                  <a:cubicBezTo>
                    <a:pt x="255747" y="138896"/>
                    <a:pt x="259100" y="138415"/>
                    <a:pt x="262455" y="138415"/>
                  </a:cubicBezTo>
                  <a:cubicBezTo>
                    <a:pt x="266073" y="138415"/>
                    <a:pt x="269691" y="138974"/>
                    <a:pt x="272231" y="138974"/>
                  </a:cubicBezTo>
                  <a:cubicBezTo>
                    <a:pt x="273659" y="138974"/>
                    <a:pt x="274747" y="138797"/>
                    <a:pt x="275300" y="138244"/>
                  </a:cubicBezTo>
                  <a:lnTo>
                    <a:pt x="275300" y="138244"/>
                  </a:lnTo>
                  <a:cubicBezTo>
                    <a:pt x="272853" y="140691"/>
                    <a:pt x="277769" y="153600"/>
                    <a:pt x="272796" y="160288"/>
                  </a:cubicBezTo>
                  <a:cubicBezTo>
                    <a:pt x="274792" y="159208"/>
                    <a:pt x="276688" y="158745"/>
                    <a:pt x="278486" y="158745"/>
                  </a:cubicBezTo>
                  <a:cubicBezTo>
                    <a:pt x="280973" y="158745"/>
                    <a:pt x="283273" y="159630"/>
                    <a:pt x="285396" y="160997"/>
                  </a:cubicBezTo>
                  <a:lnTo>
                    <a:pt x="285396" y="15367"/>
                  </a:lnTo>
                  <a:cubicBezTo>
                    <a:pt x="283407" y="16443"/>
                    <a:pt x="281515" y="16905"/>
                    <a:pt x="279719" y="16905"/>
                  </a:cubicBezTo>
                  <a:cubicBezTo>
                    <a:pt x="269096" y="16905"/>
                    <a:pt x="261810" y="743"/>
                    <a:pt x="2573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300038" rotWithShape="0" algn="bl" dist="28575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" name="Google Shape;446;p32"/>
            <p:cNvSpPr/>
            <p:nvPr/>
          </p:nvSpPr>
          <p:spPr>
            <a:xfrm>
              <a:off x="-132158" y="-565089"/>
              <a:ext cx="3829319" cy="2260811"/>
            </a:xfrm>
            <a:custGeom>
              <a:rect b="b" l="l" r="r" t="t"/>
              <a:pathLst>
                <a:path extrusionOk="0" fill="none" h="71426" w="120980">
                  <a:moveTo>
                    <a:pt x="120980" y="0"/>
                  </a:moveTo>
                  <a:cubicBezTo>
                    <a:pt x="120980" y="2679"/>
                    <a:pt x="119087" y="4917"/>
                    <a:pt x="116575" y="5429"/>
                  </a:cubicBezTo>
                  <a:cubicBezTo>
                    <a:pt x="115705" y="6144"/>
                    <a:pt x="114074" y="8084"/>
                    <a:pt x="112848" y="9525"/>
                  </a:cubicBezTo>
                  <a:cubicBezTo>
                    <a:pt x="108324" y="14883"/>
                    <a:pt x="102239" y="22074"/>
                    <a:pt x="93786" y="23074"/>
                  </a:cubicBezTo>
                  <a:cubicBezTo>
                    <a:pt x="94012" y="26241"/>
                    <a:pt x="93738" y="29361"/>
                    <a:pt x="93512" y="32028"/>
                  </a:cubicBezTo>
                  <a:cubicBezTo>
                    <a:pt x="93393" y="33409"/>
                    <a:pt x="93250" y="35243"/>
                    <a:pt x="93298" y="36171"/>
                  </a:cubicBezTo>
                  <a:cubicBezTo>
                    <a:pt x="94548" y="38291"/>
                    <a:pt x="94250" y="41065"/>
                    <a:pt x="92429" y="42898"/>
                  </a:cubicBezTo>
                  <a:cubicBezTo>
                    <a:pt x="91345" y="43982"/>
                    <a:pt x="89928" y="44518"/>
                    <a:pt x="88500" y="44518"/>
                  </a:cubicBezTo>
                  <a:cubicBezTo>
                    <a:pt x="87535" y="44518"/>
                    <a:pt x="86559" y="44267"/>
                    <a:pt x="85702" y="43756"/>
                  </a:cubicBezTo>
                  <a:cubicBezTo>
                    <a:pt x="85595" y="43756"/>
                    <a:pt x="85464" y="43744"/>
                    <a:pt x="85297" y="43744"/>
                  </a:cubicBezTo>
                  <a:cubicBezTo>
                    <a:pt x="84332" y="43744"/>
                    <a:pt x="82975" y="43863"/>
                    <a:pt x="81546" y="43982"/>
                  </a:cubicBezTo>
                  <a:cubicBezTo>
                    <a:pt x="79606" y="44148"/>
                    <a:pt x="77391" y="44327"/>
                    <a:pt x="75117" y="44327"/>
                  </a:cubicBezTo>
                  <a:cubicBezTo>
                    <a:pt x="74248" y="44327"/>
                    <a:pt x="73391" y="44291"/>
                    <a:pt x="72593" y="44232"/>
                  </a:cubicBezTo>
                  <a:cubicBezTo>
                    <a:pt x="72295" y="46720"/>
                    <a:pt x="71414" y="49411"/>
                    <a:pt x="69628" y="52245"/>
                  </a:cubicBezTo>
                  <a:cubicBezTo>
                    <a:pt x="66806" y="56757"/>
                    <a:pt x="62496" y="60389"/>
                    <a:pt x="59044" y="63306"/>
                  </a:cubicBezTo>
                  <a:cubicBezTo>
                    <a:pt x="57603" y="64520"/>
                    <a:pt x="55674" y="66163"/>
                    <a:pt x="54960" y="67020"/>
                  </a:cubicBezTo>
                  <a:cubicBezTo>
                    <a:pt x="54436" y="69532"/>
                    <a:pt x="52197" y="71426"/>
                    <a:pt x="49519" y="71426"/>
                  </a:cubicBezTo>
                  <a:cubicBezTo>
                    <a:pt x="46840" y="71426"/>
                    <a:pt x="44613" y="69532"/>
                    <a:pt x="44089" y="67020"/>
                  </a:cubicBezTo>
                  <a:cubicBezTo>
                    <a:pt x="43375" y="66163"/>
                    <a:pt x="41446" y="64520"/>
                    <a:pt x="39994" y="63306"/>
                  </a:cubicBezTo>
                  <a:cubicBezTo>
                    <a:pt x="36541" y="60389"/>
                    <a:pt x="32243" y="56757"/>
                    <a:pt x="29421" y="52245"/>
                  </a:cubicBezTo>
                  <a:cubicBezTo>
                    <a:pt x="27647" y="49411"/>
                    <a:pt x="26754" y="46720"/>
                    <a:pt x="26456" y="44232"/>
                  </a:cubicBezTo>
                  <a:cubicBezTo>
                    <a:pt x="25635" y="44291"/>
                    <a:pt x="24801" y="44327"/>
                    <a:pt x="23920" y="44327"/>
                  </a:cubicBezTo>
                  <a:cubicBezTo>
                    <a:pt x="21646" y="44327"/>
                    <a:pt x="19431" y="44148"/>
                    <a:pt x="17491" y="43982"/>
                  </a:cubicBezTo>
                  <a:cubicBezTo>
                    <a:pt x="16062" y="43863"/>
                    <a:pt x="14729" y="43744"/>
                    <a:pt x="13740" y="43744"/>
                  </a:cubicBezTo>
                  <a:cubicBezTo>
                    <a:pt x="13586" y="43744"/>
                    <a:pt x="13443" y="43744"/>
                    <a:pt x="13347" y="43756"/>
                  </a:cubicBezTo>
                  <a:cubicBezTo>
                    <a:pt x="12478" y="44267"/>
                    <a:pt x="11514" y="44518"/>
                    <a:pt x="10549" y="44518"/>
                  </a:cubicBezTo>
                  <a:cubicBezTo>
                    <a:pt x="9133" y="44518"/>
                    <a:pt x="7704" y="43982"/>
                    <a:pt x="6620" y="42898"/>
                  </a:cubicBezTo>
                  <a:cubicBezTo>
                    <a:pt x="4799" y="41077"/>
                    <a:pt x="4501" y="38291"/>
                    <a:pt x="5751" y="36171"/>
                  </a:cubicBezTo>
                  <a:cubicBezTo>
                    <a:pt x="5799" y="35243"/>
                    <a:pt x="5632" y="33409"/>
                    <a:pt x="5525" y="32028"/>
                  </a:cubicBezTo>
                  <a:cubicBezTo>
                    <a:pt x="5311" y="29361"/>
                    <a:pt x="5037" y="26230"/>
                    <a:pt x="5263" y="23074"/>
                  </a:cubicBezTo>
                  <a:cubicBezTo>
                    <a:pt x="3406" y="22848"/>
                    <a:pt x="1655" y="22336"/>
                    <a:pt x="0" y="21598"/>
                  </a:cubicBezTo>
                </a:path>
              </a:pathLst>
            </a:custGeom>
            <a:noFill/>
            <a:ln cap="rnd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" name="Google Shape;447;p32"/>
            <p:cNvSpPr/>
            <p:nvPr/>
          </p:nvSpPr>
          <p:spPr>
            <a:xfrm>
              <a:off x="-129910" y="-565089"/>
              <a:ext cx="3688782" cy="2123630"/>
            </a:xfrm>
            <a:custGeom>
              <a:rect b="b" l="l" r="r" t="t"/>
              <a:pathLst>
                <a:path extrusionOk="0" fill="none" h="67092" w="116540">
                  <a:moveTo>
                    <a:pt x="116539" y="0"/>
                  </a:moveTo>
                  <a:cubicBezTo>
                    <a:pt x="116539" y="655"/>
                    <a:pt x="116004" y="1191"/>
                    <a:pt x="115349" y="1191"/>
                  </a:cubicBezTo>
                  <a:cubicBezTo>
                    <a:pt x="114099" y="1191"/>
                    <a:pt x="111634" y="4120"/>
                    <a:pt x="109443" y="6715"/>
                  </a:cubicBezTo>
                  <a:cubicBezTo>
                    <a:pt x="104895" y="12121"/>
                    <a:pt x="99204" y="18824"/>
                    <a:pt x="91751" y="18824"/>
                  </a:cubicBezTo>
                  <a:cubicBezTo>
                    <a:pt x="90631" y="18824"/>
                    <a:pt x="89512" y="18669"/>
                    <a:pt x="88381" y="18348"/>
                  </a:cubicBezTo>
                  <a:cubicBezTo>
                    <a:pt x="89869" y="22479"/>
                    <a:pt x="89453" y="27480"/>
                    <a:pt x="89095" y="31671"/>
                  </a:cubicBezTo>
                  <a:cubicBezTo>
                    <a:pt x="88881" y="34266"/>
                    <a:pt x="88607" y="37493"/>
                    <a:pt x="89262" y="38148"/>
                  </a:cubicBezTo>
                  <a:cubicBezTo>
                    <a:pt x="89726" y="38612"/>
                    <a:pt x="89726" y="39362"/>
                    <a:pt x="89262" y="39826"/>
                  </a:cubicBezTo>
                  <a:cubicBezTo>
                    <a:pt x="89024" y="40065"/>
                    <a:pt x="88726" y="40172"/>
                    <a:pt x="88429" y="40172"/>
                  </a:cubicBezTo>
                  <a:cubicBezTo>
                    <a:pt x="88131" y="40172"/>
                    <a:pt x="87821" y="40053"/>
                    <a:pt x="87595" y="39826"/>
                  </a:cubicBezTo>
                  <a:cubicBezTo>
                    <a:pt x="87476" y="39707"/>
                    <a:pt x="87000" y="39410"/>
                    <a:pt x="85250" y="39410"/>
                  </a:cubicBezTo>
                  <a:cubicBezTo>
                    <a:pt x="84083" y="39410"/>
                    <a:pt x="82654" y="39529"/>
                    <a:pt x="81142" y="39660"/>
                  </a:cubicBezTo>
                  <a:cubicBezTo>
                    <a:pt x="79273" y="39826"/>
                    <a:pt x="77165" y="39993"/>
                    <a:pt x="75070" y="39993"/>
                  </a:cubicBezTo>
                  <a:cubicBezTo>
                    <a:pt x="72165" y="39993"/>
                    <a:pt x="69795" y="39648"/>
                    <a:pt x="67831" y="38933"/>
                  </a:cubicBezTo>
                  <a:cubicBezTo>
                    <a:pt x="70367" y="48018"/>
                    <a:pt x="61949" y="55126"/>
                    <a:pt x="56198" y="59996"/>
                  </a:cubicBezTo>
                  <a:cubicBezTo>
                    <a:pt x="53603" y="62186"/>
                    <a:pt x="50674" y="64651"/>
                    <a:pt x="50674" y="65901"/>
                  </a:cubicBezTo>
                  <a:cubicBezTo>
                    <a:pt x="50674" y="66556"/>
                    <a:pt x="50138" y="67092"/>
                    <a:pt x="49483" y="67092"/>
                  </a:cubicBezTo>
                  <a:cubicBezTo>
                    <a:pt x="48828" y="67092"/>
                    <a:pt x="48293" y="66556"/>
                    <a:pt x="48293" y="65901"/>
                  </a:cubicBezTo>
                  <a:cubicBezTo>
                    <a:pt x="48293" y="64651"/>
                    <a:pt x="45364" y="62186"/>
                    <a:pt x="42768" y="59996"/>
                  </a:cubicBezTo>
                  <a:cubicBezTo>
                    <a:pt x="37006" y="55126"/>
                    <a:pt x="28600" y="48018"/>
                    <a:pt x="31136" y="38933"/>
                  </a:cubicBezTo>
                  <a:cubicBezTo>
                    <a:pt x="29171" y="39648"/>
                    <a:pt x="26790" y="39993"/>
                    <a:pt x="23897" y="39993"/>
                  </a:cubicBezTo>
                  <a:cubicBezTo>
                    <a:pt x="21801" y="39993"/>
                    <a:pt x="19682" y="39815"/>
                    <a:pt x="17825" y="39660"/>
                  </a:cubicBezTo>
                  <a:cubicBezTo>
                    <a:pt x="16312" y="39529"/>
                    <a:pt x="14860" y="39410"/>
                    <a:pt x="13717" y="39410"/>
                  </a:cubicBezTo>
                  <a:cubicBezTo>
                    <a:pt x="11967" y="39410"/>
                    <a:pt x="11490" y="39695"/>
                    <a:pt x="11371" y="39826"/>
                  </a:cubicBezTo>
                  <a:cubicBezTo>
                    <a:pt x="11133" y="40065"/>
                    <a:pt x="10836" y="40172"/>
                    <a:pt x="10538" y="40172"/>
                  </a:cubicBezTo>
                  <a:cubicBezTo>
                    <a:pt x="10240" y="40172"/>
                    <a:pt x="9919" y="40053"/>
                    <a:pt x="9705" y="39826"/>
                  </a:cubicBezTo>
                  <a:cubicBezTo>
                    <a:pt x="9240" y="39362"/>
                    <a:pt x="9240" y="38612"/>
                    <a:pt x="9705" y="38148"/>
                  </a:cubicBezTo>
                  <a:cubicBezTo>
                    <a:pt x="10359" y="37493"/>
                    <a:pt x="10086" y="34266"/>
                    <a:pt x="9859" y="31671"/>
                  </a:cubicBezTo>
                  <a:cubicBezTo>
                    <a:pt x="9502" y="27480"/>
                    <a:pt x="9085" y="22479"/>
                    <a:pt x="10574" y="18348"/>
                  </a:cubicBezTo>
                  <a:cubicBezTo>
                    <a:pt x="9466" y="18669"/>
                    <a:pt x="8335" y="18824"/>
                    <a:pt x="7216" y="18824"/>
                  </a:cubicBezTo>
                  <a:cubicBezTo>
                    <a:pt x="4597" y="18824"/>
                    <a:pt x="2204" y="18014"/>
                    <a:pt x="1" y="16705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32"/>
            <p:cNvSpPr/>
            <p:nvPr/>
          </p:nvSpPr>
          <p:spPr>
            <a:xfrm>
              <a:off x="5585274" y="-565089"/>
              <a:ext cx="3689131" cy="2123630"/>
            </a:xfrm>
            <a:custGeom>
              <a:rect b="b" l="l" r="r" t="t"/>
              <a:pathLst>
                <a:path extrusionOk="0" fill="none" h="67092" w="116551">
                  <a:moveTo>
                    <a:pt x="0" y="0"/>
                  </a:moveTo>
                  <a:cubicBezTo>
                    <a:pt x="0" y="655"/>
                    <a:pt x="536" y="1191"/>
                    <a:pt x="1191" y="1191"/>
                  </a:cubicBezTo>
                  <a:cubicBezTo>
                    <a:pt x="2441" y="1191"/>
                    <a:pt x="4906" y="4120"/>
                    <a:pt x="7096" y="6715"/>
                  </a:cubicBezTo>
                  <a:cubicBezTo>
                    <a:pt x="11656" y="12121"/>
                    <a:pt x="17336" y="18824"/>
                    <a:pt x="24789" y="18824"/>
                  </a:cubicBezTo>
                  <a:cubicBezTo>
                    <a:pt x="25908" y="18824"/>
                    <a:pt x="27027" y="18669"/>
                    <a:pt x="28158" y="18348"/>
                  </a:cubicBezTo>
                  <a:cubicBezTo>
                    <a:pt x="26670" y="22479"/>
                    <a:pt x="27087" y="27480"/>
                    <a:pt x="27444" y="31671"/>
                  </a:cubicBezTo>
                  <a:cubicBezTo>
                    <a:pt x="27670" y="34266"/>
                    <a:pt x="27932" y="37493"/>
                    <a:pt x="27277" y="38148"/>
                  </a:cubicBezTo>
                  <a:cubicBezTo>
                    <a:pt x="26813" y="38612"/>
                    <a:pt x="26813" y="39362"/>
                    <a:pt x="27277" y="39826"/>
                  </a:cubicBezTo>
                  <a:cubicBezTo>
                    <a:pt x="27515" y="40065"/>
                    <a:pt x="27813" y="40172"/>
                    <a:pt x="28111" y="40172"/>
                  </a:cubicBezTo>
                  <a:cubicBezTo>
                    <a:pt x="28408" y="40172"/>
                    <a:pt x="28718" y="40053"/>
                    <a:pt x="28944" y="39826"/>
                  </a:cubicBezTo>
                  <a:cubicBezTo>
                    <a:pt x="29063" y="39707"/>
                    <a:pt x="29540" y="39410"/>
                    <a:pt x="31302" y="39410"/>
                  </a:cubicBezTo>
                  <a:cubicBezTo>
                    <a:pt x="32457" y="39410"/>
                    <a:pt x="33885" y="39529"/>
                    <a:pt x="35409" y="39660"/>
                  </a:cubicBezTo>
                  <a:cubicBezTo>
                    <a:pt x="37267" y="39826"/>
                    <a:pt x="39374" y="39993"/>
                    <a:pt x="41482" y="39993"/>
                  </a:cubicBezTo>
                  <a:cubicBezTo>
                    <a:pt x="44375" y="39993"/>
                    <a:pt x="46744" y="39648"/>
                    <a:pt x="48709" y="38933"/>
                  </a:cubicBezTo>
                  <a:cubicBezTo>
                    <a:pt x="46184" y="48018"/>
                    <a:pt x="54590" y="55126"/>
                    <a:pt x="60353" y="59996"/>
                  </a:cubicBezTo>
                  <a:cubicBezTo>
                    <a:pt x="62937" y="62186"/>
                    <a:pt x="65866" y="64651"/>
                    <a:pt x="65866" y="65901"/>
                  </a:cubicBezTo>
                  <a:cubicBezTo>
                    <a:pt x="65866" y="66556"/>
                    <a:pt x="66401" y="67092"/>
                    <a:pt x="67056" y="67092"/>
                  </a:cubicBezTo>
                  <a:cubicBezTo>
                    <a:pt x="67711" y="67092"/>
                    <a:pt x="68247" y="66556"/>
                    <a:pt x="68247" y="65901"/>
                  </a:cubicBezTo>
                  <a:cubicBezTo>
                    <a:pt x="68247" y="64651"/>
                    <a:pt x="71188" y="62186"/>
                    <a:pt x="73771" y="59996"/>
                  </a:cubicBezTo>
                  <a:cubicBezTo>
                    <a:pt x="79534" y="55126"/>
                    <a:pt x="87940" y="48018"/>
                    <a:pt x="85416" y="38933"/>
                  </a:cubicBezTo>
                  <a:cubicBezTo>
                    <a:pt x="87380" y="39648"/>
                    <a:pt x="89761" y="39993"/>
                    <a:pt x="92643" y="39993"/>
                  </a:cubicBezTo>
                  <a:cubicBezTo>
                    <a:pt x="94738" y="39993"/>
                    <a:pt x="96857" y="39815"/>
                    <a:pt x="98715" y="39660"/>
                  </a:cubicBezTo>
                  <a:cubicBezTo>
                    <a:pt x="100239" y="39529"/>
                    <a:pt x="101680" y="39410"/>
                    <a:pt x="102823" y="39410"/>
                  </a:cubicBezTo>
                  <a:cubicBezTo>
                    <a:pt x="104585" y="39410"/>
                    <a:pt x="105061" y="39695"/>
                    <a:pt x="105180" y="39826"/>
                  </a:cubicBezTo>
                  <a:cubicBezTo>
                    <a:pt x="105418" y="40065"/>
                    <a:pt x="105716" y="40172"/>
                    <a:pt x="106013" y="40172"/>
                  </a:cubicBezTo>
                  <a:cubicBezTo>
                    <a:pt x="106311" y="40172"/>
                    <a:pt x="106621" y="40053"/>
                    <a:pt x="106847" y="39826"/>
                  </a:cubicBezTo>
                  <a:cubicBezTo>
                    <a:pt x="107299" y="39362"/>
                    <a:pt x="107299" y="38612"/>
                    <a:pt x="106847" y="38148"/>
                  </a:cubicBezTo>
                  <a:cubicBezTo>
                    <a:pt x="106192" y="37493"/>
                    <a:pt x="106454" y="34266"/>
                    <a:pt x="106680" y="31671"/>
                  </a:cubicBezTo>
                  <a:cubicBezTo>
                    <a:pt x="107037" y="27480"/>
                    <a:pt x="107454" y="22479"/>
                    <a:pt x="105966" y="18348"/>
                  </a:cubicBezTo>
                  <a:cubicBezTo>
                    <a:pt x="107085" y="18669"/>
                    <a:pt x="108216" y="18824"/>
                    <a:pt x="109323" y="18824"/>
                  </a:cubicBezTo>
                  <a:cubicBezTo>
                    <a:pt x="111943" y="18824"/>
                    <a:pt x="114348" y="18014"/>
                    <a:pt x="116550" y="16705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" name="Google Shape;449;p32"/>
            <p:cNvSpPr/>
            <p:nvPr/>
          </p:nvSpPr>
          <p:spPr>
            <a:xfrm>
              <a:off x="5447340" y="-565089"/>
              <a:ext cx="3828940" cy="2260811"/>
            </a:xfrm>
            <a:custGeom>
              <a:rect b="b" l="l" r="r" t="t"/>
              <a:pathLst>
                <a:path extrusionOk="0" fill="none" h="71426" w="120968">
                  <a:moveTo>
                    <a:pt x="0" y="0"/>
                  </a:moveTo>
                  <a:cubicBezTo>
                    <a:pt x="0" y="2679"/>
                    <a:pt x="1882" y="4917"/>
                    <a:pt x="4406" y="5429"/>
                  </a:cubicBezTo>
                  <a:cubicBezTo>
                    <a:pt x="5263" y="6144"/>
                    <a:pt x="6906" y="8084"/>
                    <a:pt x="8121" y="9525"/>
                  </a:cubicBezTo>
                  <a:cubicBezTo>
                    <a:pt x="12645" y="14883"/>
                    <a:pt x="18729" y="22074"/>
                    <a:pt x="27182" y="23074"/>
                  </a:cubicBezTo>
                  <a:cubicBezTo>
                    <a:pt x="26968" y="26241"/>
                    <a:pt x="27230" y="29361"/>
                    <a:pt x="27456" y="32028"/>
                  </a:cubicBezTo>
                  <a:cubicBezTo>
                    <a:pt x="27575" y="33409"/>
                    <a:pt x="27718" y="35243"/>
                    <a:pt x="27682" y="36171"/>
                  </a:cubicBezTo>
                  <a:cubicBezTo>
                    <a:pt x="26432" y="38291"/>
                    <a:pt x="26730" y="41065"/>
                    <a:pt x="28540" y="42898"/>
                  </a:cubicBezTo>
                  <a:cubicBezTo>
                    <a:pt x="29623" y="43982"/>
                    <a:pt x="31040" y="44518"/>
                    <a:pt x="32469" y="44518"/>
                  </a:cubicBezTo>
                  <a:cubicBezTo>
                    <a:pt x="33433" y="44518"/>
                    <a:pt x="34410" y="44267"/>
                    <a:pt x="35267" y="43756"/>
                  </a:cubicBezTo>
                  <a:cubicBezTo>
                    <a:pt x="35374" y="43756"/>
                    <a:pt x="35505" y="43744"/>
                    <a:pt x="35672" y="43744"/>
                  </a:cubicBezTo>
                  <a:cubicBezTo>
                    <a:pt x="36636" y="43744"/>
                    <a:pt x="37993" y="43863"/>
                    <a:pt x="39422" y="43982"/>
                  </a:cubicBezTo>
                  <a:cubicBezTo>
                    <a:pt x="41375" y="44148"/>
                    <a:pt x="43577" y="44327"/>
                    <a:pt x="45851" y="44327"/>
                  </a:cubicBezTo>
                  <a:cubicBezTo>
                    <a:pt x="46732" y="44327"/>
                    <a:pt x="47578" y="44291"/>
                    <a:pt x="48376" y="44232"/>
                  </a:cubicBezTo>
                  <a:cubicBezTo>
                    <a:pt x="48673" y="46720"/>
                    <a:pt x="49554" y="49411"/>
                    <a:pt x="51340" y="52245"/>
                  </a:cubicBezTo>
                  <a:cubicBezTo>
                    <a:pt x="54174" y="56757"/>
                    <a:pt x="58472" y="60389"/>
                    <a:pt x="61925" y="63306"/>
                  </a:cubicBezTo>
                  <a:cubicBezTo>
                    <a:pt x="63366" y="64520"/>
                    <a:pt x="65306" y="66163"/>
                    <a:pt x="66021" y="67020"/>
                  </a:cubicBezTo>
                  <a:cubicBezTo>
                    <a:pt x="66533" y="69532"/>
                    <a:pt x="68771" y="71426"/>
                    <a:pt x="71450" y="71426"/>
                  </a:cubicBezTo>
                  <a:cubicBezTo>
                    <a:pt x="74129" y="71426"/>
                    <a:pt x="76355" y="69532"/>
                    <a:pt x="76879" y="67020"/>
                  </a:cubicBezTo>
                  <a:cubicBezTo>
                    <a:pt x="77593" y="66163"/>
                    <a:pt x="79534" y="64520"/>
                    <a:pt x="80975" y="63306"/>
                  </a:cubicBezTo>
                  <a:cubicBezTo>
                    <a:pt x="84428" y="60389"/>
                    <a:pt x="88726" y="56757"/>
                    <a:pt x="91560" y="52245"/>
                  </a:cubicBezTo>
                  <a:cubicBezTo>
                    <a:pt x="93322" y="49411"/>
                    <a:pt x="94215" y="46720"/>
                    <a:pt x="94512" y="44232"/>
                  </a:cubicBezTo>
                  <a:cubicBezTo>
                    <a:pt x="95334" y="44291"/>
                    <a:pt x="96167" y="44327"/>
                    <a:pt x="97048" y="44327"/>
                  </a:cubicBezTo>
                  <a:cubicBezTo>
                    <a:pt x="99322" y="44327"/>
                    <a:pt x="101537" y="44148"/>
                    <a:pt x="103478" y="43982"/>
                  </a:cubicBezTo>
                  <a:cubicBezTo>
                    <a:pt x="104906" y="43863"/>
                    <a:pt x="106240" y="43744"/>
                    <a:pt x="107228" y="43744"/>
                  </a:cubicBezTo>
                  <a:cubicBezTo>
                    <a:pt x="107395" y="43744"/>
                    <a:pt x="107526" y="43744"/>
                    <a:pt x="107633" y="43756"/>
                  </a:cubicBezTo>
                  <a:cubicBezTo>
                    <a:pt x="108490" y="44267"/>
                    <a:pt x="109455" y="44518"/>
                    <a:pt x="110431" y="44518"/>
                  </a:cubicBezTo>
                  <a:cubicBezTo>
                    <a:pt x="111836" y="44518"/>
                    <a:pt x="113265" y="43982"/>
                    <a:pt x="114360" y="42898"/>
                  </a:cubicBezTo>
                  <a:cubicBezTo>
                    <a:pt x="116182" y="41077"/>
                    <a:pt x="116467" y="38291"/>
                    <a:pt x="115217" y="36171"/>
                  </a:cubicBezTo>
                  <a:cubicBezTo>
                    <a:pt x="115170" y="35243"/>
                    <a:pt x="115336" y="33409"/>
                    <a:pt x="115443" y="32028"/>
                  </a:cubicBezTo>
                  <a:cubicBezTo>
                    <a:pt x="115670" y="29361"/>
                    <a:pt x="115932" y="26230"/>
                    <a:pt x="115705" y="23074"/>
                  </a:cubicBezTo>
                  <a:cubicBezTo>
                    <a:pt x="117575" y="22848"/>
                    <a:pt x="119313" y="22336"/>
                    <a:pt x="120968" y="21598"/>
                  </a:cubicBezTo>
                </a:path>
              </a:pathLst>
            </a:custGeom>
            <a:noFill/>
            <a:ln cap="rnd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71438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450" name="Google Shape;450;p32"/>
          <p:cNvCxnSpPr/>
          <p:nvPr/>
        </p:nvCxnSpPr>
        <p:spPr>
          <a:xfrm>
            <a:off x="720000" y="4695796"/>
            <a:ext cx="77040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51" name="Google Shape;451;p32"/>
          <p:cNvSpPr txBox="1"/>
          <p:nvPr>
            <p:ph hasCustomPrompt="1" type="title"/>
          </p:nvPr>
        </p:nvSpPr>
        <p:spPr>
          <a:xfrm>
            <a:off x="1293300" y="2880423"/>
            <a:ext cx="1727400" cy="423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9pPr>
          </a:lstStyle>
          <a:p>
            <a:r>
              <a:t>xx%</a:t>
            </a:r>
          </a:p>
        </p:txBody>
      </p:sp>
      <p:sp>
        <p:nvSpPr>
          <p:cNvPr id="452" name="Google Shape;452;p32"/>
          <p:cNvSpPr txBox="1"/>
          <p:nvPr>
            <p:ph hasCustomPrompt="1" idx="2" type="title"/>
          </p:nvPr>
        </p:nvSpPr>
        <p:spPr>
          <a:xfrm>
            <a:off x="3708450" y="2880423"/>
            <a:ext cx="1727100" cy="423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9pPr>
          </a:lstStyle>
          <a:p>
            <a:r>
              <a:t>xx%</a:t>
            </a:r>
          </a:p>
        </p:txBody>
      </p:sp>
      <p:sp>
        <p:nvSpPr>
          <p:cNvPr id="453" name="Google Shape;453;p32"/>
          <p:cNvSpPr txBox="1"/>
          <p:nvPr>
            <p:ph hasCustomPrompt="1" idx="3" type="title"/>
          </p:nvPr>
        </p:nvSpPr>
        <p:spPr>
          <a:xfrm>
            <a:off x="6123450" y="2880423"/>
            <a:ext cx="1727100" cy="423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Font typeface="Aref Ruqaa"/>
              <a:buNone/>
              <a:defRPr sz="3000">
                <a:latin typeface="Aref Ruqaa"/>
                <a:ea typeface="Aref Ruqaa"/>
                <a:cs typeface="Aref Ruqaa"/>
                <a:sym typeface="Aref Ruqaa"/>
              </a:defRPr>
            </a:lvl9pPr>
          </a:lstStyle>
          <a:p>
            <a:r>
              <a:t>xx%</a:t>
            </a:r>
          </a:p>
        </p:txBody>
      </p:sp>
      <p:sp>
        <p:nvSpPr>
          <p:cNvPr id="454" name="Google Shape;454;p32"/>
          <p:cNvSpPr txBox="1"/>
          <p:nvPr>
            <p:ph idx="1" type="subTitle"/>
          </p:nvPr>
        </p:nvSpPr>
        <p:spPr>
          <a:xfrm>
            <a:off x="1101900" y="3916173"/>
            <a:ext cx="2110200" cy="5880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5" name="Google Shape;455;p32"/>
          <p:cNvSpPr txBox="1"/>
          <p:nvPr>
            <p:ph idx="4" type="subTitle"/>
          </p:nvPr>
        </p:nvSpPr>
        <p:spPr>
          <a:xfrm>
            <a:off x="3516900" y="3916152"/>
            <a:ext cx="2110200" cy="5880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6" name="Google Shape;456;p32"/>
          <p:cNvSpPr txBox="1"/>
          <p:nvPr>
            <p:ph idx="5" type="subTitle"/>
          </p:nvPr>
        </p:nvSpPr>
        <p:spPr>
          <a:xfrm>
            <a:off x="5931900" y="3916152"/>
            <a:ext cx="2110200" cy="588000"/>
          </a:xfrm>
          <a:prstGeom prst="rect">
            <a:avLst/>
          </a:prstGeom>
          <a:noFill/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7" name="Google Shape;457;p32"/>
          <p:cNvSpPr txBox="1"/>
          <p:nvPr>
            <p:ph idx="6" type="subTitle"/>
          </p:nvPr>
        </p:nvSpPr>
        <p:spPr>
          <a:xfrm>
            <a:off x="1101900" y="1753375"/>
            <a:ext cx="2110200" cy="5148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458" name="Google Shape;458;p32"/>
          <p:cNvSpPr txBox="1"/>
          <p:nvPr>
            <p:ph idx="7" type="subTitle"/>
          </p:nvPr>
        </p:nvSpPr>
        <p:spPr>
          <a:xfrm>
            <a:off x="3516900" y="1753375"/>
            <a:ext cx="2110200" cy="5148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459" name="Google Shape;459;p32"/>
          <p:cNvSpPr txBox="1"/>
          <p:nvPr>
            <p:ph idx="8" type="subTitle"/>
          </p:nvPr>
        </p:nvSpPr>
        <p:spPr>
          <a:xfrm>
            <a:off x="5931900" y="1753375"/>
            <a:ext cx="2110200" cy="514800"/>
          </a:xfrm>
          <a:prstGeom prst="rect">
            <a:avLst/>
          </a:prstGeom>
          <a:noFill/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sz="22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Aref Ruqaa"/>
              <a:buNone/>
              <a:defRPr b="1" sz="2200">
                <a:latin typeface="Aref Ruqaa"/>
                <a:ea typeface="Aref Ruqaa"/>
                <a:cs typeface="Aref Ruqaa"/>
                <a:sym typeface="Aref Ruqaa"/>
              </a:defRPr>
            </a:lvl9pPr>
          </a:lstStyle>
          <a:p/>
        </p:txBody>
      </p:sp>
      <p:sp>
        <p:nvSpPr>
          <p:cNvPr id="460" name="Google Shape;460;p32"/>
          <p:cNvSpPr txBox="1"/>
          <p:nvPr>
            <p:ph idx="9"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BLANK_1_1_1_1_1_1_2"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2" name="Google Shape;462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63" name="Google Shape;463;p33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464" name="Google Shape;464;p33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65" name="Google Shape;465;p33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466" name="Google Shape;466;p33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7" name="Google Shape;467;p33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8" name="Google Shape;468;p33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9" name="Google Shape;469;p33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70" name="Google Shape;470;p33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71" name="Google Shape;471;p33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72" name="Google Shape;472;p33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73" name="Google Shape;473;p33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474" name="Google Shape;474;p33"/>
          <p:cNvSpPr txBox="1"/>
          <p:nvPr>
            <p:ph type="ctrTitle"/>
          </p:nvPr>
        </p:nvSpPr>
        <p:spPr>
          <a:xfrm>
            <a:off x="2430000" y="669825"/>
            <a:ext cx="4284000" cy="997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475" name="Google Shape;475;p33"/>
          <p:cNvSpPr txBox="1"/>
          <p:nvPr>
            <p:ph idx="1" type="subTitle"/>
          </p:nvPr>
        </p:nvSpPr>
        <p:spPr>
          <a:xfrm>
            <a:off x="2317800" y="1475950"/>
            <a:ext cx="4508400" cy="109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76" name="Google Shape;476;p33"/>
          <p:cNvSpPr txBox="1"/>
          <p:nvPr/>
        </p:nvSpPr>
        <p:spPr>
          <a:xfrm>
            <a:off x="2155800" y="3651400"/>
            <a:ext cx="4832400" cy="59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CREDITS:</a:t>
            </a:r>
            <a:r>
              <a:rPr lang="en-GB" sz="12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This presentation template was created by </a:t>
            </a:r>
            <a:r>
              <a:rPr b="1" lang="en-GB" sz="1200" u="sng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-GB" sz="12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, and includes icons by </a:t>
            </a:r>
            <a:r>
              <a:rPr b="1" lang="en-GB" sz="1200" u="sng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-GB" sz="12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, and infographics &amp; images by </a:t>
            </a:r>
            <a:r>
              <a:rPr b="1" lang="en-GB" sz="1200" u="sng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r>
              <a:rPr lang="en-GB" sz="1200" u="sng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</a:t>
            </a:r>
            <a:endParaRPr b="1" sz="1200" u="sng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BLANK_1_1_1_1_1_1_1"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8" name="Google Shape;478;p3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79" name="Google Shape;479;p34"/>
          <p:cNvGrpSpPr/>
          <p:nvPr/>
        </p:nvGrpSpPr>
        <p:grpSpPr>
          <a:xfrm>
            <a:off x="-132158" y="-565089"/>
            <a:ext cx="9408456" cy="6273762"/>
            <a:chOff x="-132158" y="-565089"/>
            <a:chExt cx="9408456" cy="6273762"/>
          </a:xfrm>
        </p:grpSpPr>
        <p:sp>
          <p:nvSpPr>
            <p:cNvPr id="480" name="Google Shape;480;p34"/>
            <p:cNvSpPr/>
            <p:nvPr/>
          </p:nvSpPr>
          <p:spPr>
            <a:xfrm>
              <a:off x="-132089" y="-564583"/>
              <a:ext cx="9408387" cy="6273155"/>
            </a:xfrm>
            <a:custGeom>
              <a:rect b="b" l="l" r="r" t="t"/>
              <a:pathLst>
                <a:path extrusionOk="0" h="198157" w="297193">
                  <a:moveTo>
                    <a:pt x="115075" y="1"/>
                  </a:moveTo>
                  <a:cubicBezTo>
                    <a:pt x="110432" y="775"/>
                    <a:pt x="102854" y="17597"/>
                    <a:pt x="91798" y="17597"/>
                  </a:cubicBezTo>
                  <a:cubicBezTo>
                    <a:pt x="89926" y="17597"/>
                    <a:pt x="87955" y="17115"/>
                    <a:pt x="85881" y="15991"/>
                  </a:cubicBezTo>
                  <a:lnTo>
                    <a:pt x="85881" y="15991"/>
                  </a:lnTo>
                  <a:cubicBezTo>
                    <a:pt x="91036" y="22956"/>
                    <a:pt x="85940" y="36398"/>
                    <a:pt x="88476" y="38946"/>
                  </a:cubicBezTo>
                  <a:cubicBezTo>
                    <a:pt x="87903" y="38370"/>
                    <a:pt x="86773" y="38186"/>
                    <a:pt x="85287" y="38186"/>
                  </a:cubicBezTo>
                  <a:cubicBezTo>
                    <a:pt x="82645" y="38186"/>
                    <a:pt x="78879" y="38768"/>
                    <a:pt x="75112" y="38768"/>
                  </a:cubicBezTo>
                  <a:cubicBezTo>
                    <a:pt x="71619" y="38768"/>
                    <a:pt x="68127" y="38268"/>
                    <a:pt x="65533" y="36339"/>
                  </a:cubicBezTo>
                  <a:lnTo>
                    <a:pt x="65533" y="36339"/>
                  </a:lnTo>
                  <a:cubicBezTo>
                    <a:pt x="73451" y="50959"/>
                    <a:pt x="49507" y="60496"/>
                    <a:pt x="49507" y="65866"/>
                  </a:cubicBezTo>
                  <a:cubicBezTo>
                    <a:pt x="49507" y="60496"/>
                    <a:pt x="25552" y="50959"/>
                    <a:pt x="33469" y="36339"/>
                  </a:cubicBezTo>
                  <a:lnTo>
                    <a:pt x="33469" y="36339"/>
                  </a:lnTo>
                  <a:cubicBezTo>
                    <a:pt x="30875" y="38268"/>
                    <a:pt x="27385" y="38768"/>
                    <a:pt x="23893" y="38768"/>
                  </a:cubicBezTo>
                  <a:cubicBezTo>
                    <a:pt x="20128" y="38768"/>
                    <a:pt x="16363" y="38186"/>
                    <a:pt x="13720" y="38186"/>
                  </a:cubicBezTo>
                  <a:cubicBezTo>
                    <a:pt x="12233" y="38186"/>
                    <a:pt x="11102" y="38370"/>
                    <a:pt x="10526" y="38946"/>
                  </a:cubicBezTo>
                  <a:cubicBezTo>
                    <a:pt x="13074" y="36398"/>
                    <a:pt x="7954" y="22956"/>
                    <a:pt x="13134" y="15991"/>
                  </a:cubicBezTo>
                  <a:lnTo>
                    <a:pt x="13134" y="15991"/>
                  </a:lnTo>
                  <a:cubicBezTo>
                    <a:pt x="11050" y="17115"/>
                    <a:pt x="9072" y="17598"/>
                    <a:pt x="7198" y="17598"/>
                  </a:cubicBezTo>
                  <a:cubicBezTo>
                    <a:pt x="4607" y="17598"/>
                    <a:pt x="2212" y="16676"/>
                    <a:pt x="1" y="15253"/>
                  </a:cubicBezTo>
                  <a:lnTo>
                    <a:pt x="1" y="182904"/>
                  </a:lnTo>
                  <a:cubicBezTo>
                    <a:pt x="2219" y="181481"/>
                    <a:pt x="4621" y="180559"/>
                    <a:pt x="7212" y="180559"/>
                  </a:cubicBezTo>
                  <a:cubicBezTo>
                    <a:pt x="9086" y="180559"/>
                    <a:pt x="11060" y="181042"/>
                    <a:pt x="13134" y="182166"/>
                  </a:cubicBezTo>
                  <a:cubicBezTo>
                    <a:pt x="7954" y="175201"/>
                    <a:pt x="13074" y="161760"/>
                    <a:pt x="10526" y="159211"/>
                  </a:cubicBezTo>
                  <a:lnTo>
                    <a:pt x="10526" y="159211"/>
                  </a:lnTo>
                  <a:cubicBezTo>
                    <a:pt x="11102" y="159787"/>
                    <a:pt x="12234" y="159971"/>
                    <a:pt x="13720" y="159971"/>
                  </a:cubicBezTo>
                  <a:cubicBezTo>
                    <a:pt x="16363" y="159971"/>
                    <a:pt x="20128" y="159389"/>
                    <a:pt x="23893" y="159389"/>
                  </a:cubicBezTo>
                  <a:cubicBezTo>
                    <a:pt x="27385" y="159389"/>
                    <a:pt x="30875" y="159889"/>
                    <a:pt x="33469" y="161818"/>
                  </a:cubicBezTo>
                  <a:cubicBezTo>
                    <a:pt x="25552" y="147198"/>
                    <a:pt x="49507" y="137661"/>
                    <a:pt x="49507" y="132291"/>
                  </a:cubicBezTo>
                  <a:cubicBezTo>
                    <a:pt x="49507" y="137661"/>
                    <a:pt x="73451" y="147198"/>
                    <a:pt x="65533" y="161818"/>
                  </a:cubicBezTo>
                  <a:cubicBezTo>
                    <a:pt x="68128" y="159893"/>
                    <a:pt x="71622" y="159394"/>
                    <a:pt x="75116" y="159394"/>
                  </a:cubicBezTo>
                  <a:cubicBezTo>
                    <a:pt x="78876" y="159394"/>
                    <a:pt x="82637" y="159972"/>
                    <a:pt x="85277" y="159972"/>
                  </a:cubicBezTo>
                  <a:cubicBezTo>
                    <a:pt x="86768" y="159972"/>
                    <a:pt x="87902" y="159788"/>
                    <a:pt x="88476" y="159211"/>
                  </a:cubicBezTo>
                  <a:lnTo>
                    <a:pt x="88476" y="159211"/>
                  </a:lnTo>
                  <a:cubicBezTo>
                    <a:pt x="85941" y="161760"/>
                    <a:pt x="91060" y="175201"/>
                    <a:pt x="85881" y="182166"/>
                  </a:cubicBezTo>
                  <a:cubicBezTo>
                    <a:pt x="87955" y="181042"/>
                    <a:pt x="89927" y="180560"/>
                    <a:pt x="91799" y="180560"/>
                  </a:cubicBezTo>
                  <a:cubicBezTo>
                    <a:pt x="102857" y="180560"/>
                    <a:pt x="110442" y="197382"/>
                    <a:pt x="115075" y="198156"/>
                  </a:cubicBezTo>
                  <a:lnTo>
                    <a:pt x="182119" y="198156"/>
                  </a:lnTo>
                  <a:cubicBezTo>
                    <a:pt x="186772" y="197382"/>
                    <a:pt x="194343" y="180560"/>
                    <a:pt x="205404" y="180560"/>
                  </a:cubicBezTo>
                  <a:cubicBezTo>
                    <a:pt x="207276" y="180560"/>
                    <a:pt x="209249" y="181042"/>
                    <a:pt x="211325" y="182166"/>
                  </a:cubicBezTo>
                  <a:cubicBezTo>
                    <a:pt x="206158" y="175201"/>
                    <a:pt x="211265" y="161760"/>
                    <a:pt x="208718" y="159211"/>
                  </a:cubicBezTo>
                  <a:lnTo>
                    <a:pt x="208718" y="159211"/>
                  </a:lnTo>
                  <a:cubicBezTo>
                    <a:pt x="209294" y="159787"/>
                    <a:pt x="210426" y="159971"/>
                    <a:pt x="211913" y="159971"/>
                  </a:cubicBezTo>
                  <a:cubicBezTo>
                    <a:pt x="214558" y="159971"/>
                    <a:pt x="218326" y="159389"/>
                    <a:pt x="222093" y="159389"/>
                  </a:cubicBezTo>
                  <a:cubicBezTo>
                    <a:pt x="225586" y="159389"/>
                    <a:pt x="229079" y="159889"/>
                    <a:pt x="231673" y="161818"/>
                  </a:cubicBezTo>
                  <a:cubicBezTo>
                    <a:pt x="223755" y="147198"/>
                    <a:pt x="247699" y="137661"/>
                    <a:pt x="247699" y="132291"/>
                  </a:cubicBezTo>
                  <a:cubicBezTo>
                    <a:pt x="247699" y="137661"/>
                    <a:pt x="271642" y="147198"/>
                    <a:pt x="263724" y="161818"/>
                  </a:cubicBezTo>
                  <a:cubicBezTo>
                    <a:pt x="266318" y="159889"/>
                    <a:pt x="269811" y="159389"/>
                    <a:pt x="273304" y="159389"/>
                  </a:cubicBezTo>
                  <a:cubicBezTo>
                    <a:pt x="277071" y="159389"/>
                    <a:pt x="280840" y="159971"/>
                    <a:pt x="283484" y="159971"/>
                  </a:cubicBezTo>
                  <a:cubicBezTo>
                    <a:pt x="284972" y="159971"/>
                    <a:pt x="286104" y="159787"/>
                    <a:pt x="286679" y="159211"/>
                  </a:cubicBezTo>
                  <a:lnTo>
                    <a:pt x="286679" y="159211"/>
                  </a:lnTo>
                  <a:cubicBezTo>
                    <a:pt x="284132" y="161760"/>
                    <a:pt x="289251" y="175201"/>
                    <a:pt x="284072" y="182166"/>
                  </a:cubicBezTo>
                  <a:cubicBezTo>
                    <a:pt x="286151" y="181042"/>
                    <a:pt x="288125" y="180559"/>
                    <a:pt x="289998" y="180559"/>
                  </a:cubicBezTo>
                  <a:cubicBezTo>
                    <a:pt x="292587" y="180559"/>
                    <a:pt x="294982" y="181481"/>
                    <a:pt x="297193" y="182904"/>
                  </a:cubicBezTo>
                  <a:lnTo>
                    <a:pt x="297193" y="15253"/>
                  </a:lnTo>
                  <a:cubicBezTo>
                    <a:pt x="294975" y="16676"/>
                    <a:pt x="292577" y="17598"/>
                    <a:pt x="289990" y="17598"/>
                  </a:cubicBezTo>
                  <a:cubicBezTo>
                    <a:pt x="288118" y="17598"/>
                    <a:pt x="286146" y="17115"/>
                    <a:pt x="284072" y="15991"/>
                  </a:cubicBezTo>
                  <a:lnTo>
                    <a:pt x="284072" y="15991"/>
                  </a:lnTo>
                  <a:cubicBezTo>
                    <a:pt x="289251" y="22956"/>
                    <a:pt x="284132" y="36398"/>
                    <a:pt x="286680" y="38946"/>
                  </a:cubicBezTo>
                  <a:cubicBezTo>
                    <a:pt x="286104" y="38370"/>
                    <a:pt x="284972" y="38186"/>
                    <a:pt x="283484" y="38186"/>
                  </a:cubicBezTo>
                  <a:cubicBezTo>
                    <a:pt x="280840" y="38186"/>
                    <a:pt x="277071" y="38768"/>
                    <a:pt x="273304" y="38768"/>
                  </a:cubicBezTo>
                  <a:cubicBezTo>
                    <a:pt x="269811" y="38768"/>
                    <a:pt x="266318" y="38268"/>
                    <a:pt x="263724" y="36339"/>
                  </a:cubicBezTo>
                  <a:lnTo>
                    <a:pt x="263724" y="36339"/>
                  </a:lnTo>
                  <a:cubicBezTo>
                    <a:pt x="271642" y="50959"/>
                    <a:pt x="247699" y="60496"/>
                    <a:pt x="247699" y="65866"/>
                  </a:cubicBezTo>
                  <a:cubicBezTo>
                    <a:pt x="247699" y="60496"/>
                    <a:pt x="223755" y="50959"/>
                    <a:pt x="231673" y="36339"/>
                  </a:cubicBezTo>
                  <a:lnTo>
                    <a:pt x="231673" y="36339"/>
                  </a:lnTo>
                  <a:cubicBezTo>
                    <a:pt x="229078" y="38264"/>
                    <a:pt x="225584" y="38763"/>
                    <a:pt x="222089" y="38763"/>
                  </a:cubicBezTo>
                  <a:cubicBezTo>
                    <a:pt x="218328" y="38763"/>
                    <a:pt x="214566" y="38185"/>
                    <a:pt x="211923" y="38185"/>
                  </a:cubicBezTo>
                  <a:cubicBezTo>
                    <a:pt x="210430" y="38185"/>
                    <a:pt x="209295" y="38369"/>
                    <a:pt x="208718" y="38946"/>
                  </a:cubicBezTo>
                  <a:cubicBezTo>
                    <a:pt x="211265" y="36398"/>
                    <a:pt x="206146" y="22956"/>
                    <a:pt x="211325" y="15991"/>
                  </a:cubicBezTo>
                  <a:lnTo>
                    <a:pt x="211325" y="15991"/>
                  </a:lnTo>
                  <a:cubicBezTo>
                    <a:pt x="209249" y="17115"/>
                    <a:pt x="207276" y="17597"/>
                    <a:pt x="205402" y="17597"/>
                  </a:cubicBezTo>
                  <a:cubicBezTo>
                    <a:pt x="194337" y="17597"/>
                    <a:pt x="186752" y="775"/>
                    <a:pt x="182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6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81" name="Google Shape;481;p34"/>
            <p:cNvGrpSpPr/>
            <p:nvPr/>
          </p:nvGrpSpPr>
          <p:grpSpPr>
            <a:xfrm>
              <a:off x="-132158" y="-565089"/>
              <a:ext cx="9408438" cy="6273762"/>
              <a:chOff x="-121284" y="-565089"/>
              <a:chExt cx="9408438" cy="6273762"/>
            </a:xfrm>
          </p:grpSpPr>
          <p:sp>
            <p:nvSpPr>
              <p:cNvPr id="482" name="Google Shape;482;p34"/>
              <p:cNvSpPr/>
              <p:nvPr/>
            </p:nvSpPr>
            <p:spPr>
              <a:xfrm>
                <a:off x="-121284" y="-565089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0"/>
                    </a:moveTo>
                    <a:cubicBezTo>
                      <a:pt x="120980" y="2679"/>
                      <a:pt x="119087" y="4917"/>
                      <a:pt x="116575" y="5429"/>
                    </a:cubicBezTo>
                    <a:cubicBezTo>
                      <a:pt x="115705" y="6144"/>
                      <a:pt x="114074" y="8084"/>
                      <a:pt x="112848" y="9525"/>
                    </a:cubicBezTo>
                    <a:cubicBezTo>
                      <a:pt x="108324" y="14883"/>
                      <a:pt x="102239" y="22074"/>
                      <a:pt x="93786" y="23074"/>
                    </a:cubicBezTo>
                    <a:cubicBezTo>
                      <a:pt x="94012" y="26241"/>
                      <a:pt x="93738" y="29361"/>
                      <a:pt x="93512" y="32028"/>
                    </a:cubicBezTo>
                    <a:cubicBezTo>
                      <a:pt x="93393" y="33409"/>
                      <a:pt x="93250" y="35243"/>
                      <a:pt x="93298" y="36171"/>
                    </a:cubicBezTo>
                    <a:cubicBezTo>
                      <a:pt x="94548" y="38291"/>
                      <a:pt x="94250" y="41065"/>
                      <a:pt x="92429" y="42898"/>
                    </a:cubicBezTo>
                    <a:cubicBezTo>
                      <a:pt x="91345" y="43982"/>
                      <a:pt x="89928" y="44518"/>
                      <a:pt x="88500" y="44518"/>
                    </a:cubicBezTo>
                    <a:cubicBezTo>
                      <a:pt x="87535" y="44518"/>
                      <a:pt x="86559" y="44267"/>
                      <a:pt x="85702" y="43756"/>
                    </a:cubicBezTo>
                    <a:cubicBezTo>
                      <a:pt x="85595" y="43756"/>
                      <a:pt x="85464" y="43744"/>
                      <a:pt x="85297" y="43744"/>
                    </a:cubicBezTo>
                    <a:cubicBezTo>
                      <a:pt x="84332" y="43744"/>
                      <a:pt x="82975" y="43863"/>
                      <a:pt x="81546" y="43982"/>
                    </a:cubicBezTo>
                    <a:cubicBezTo>
                      <a:pt x="79606" y="44148"/>
                      <a:pt x="77391" y="44327"/>
                      <a:pt x="75117" y="44327"/>
                    </a:cubicBezTo>
                    <a:cubicBezTo>
                      <a:pt x="74248" y="44327"/>
                      <a:pt x="73391" y="44291"/>
                      <a:pt x="72593" y="44232"/>
                    </a:cubicBezTo>
                    <a:cubicBezTo>
                      <a:pt x="72295" y="46720"/>
                      <a:pt x="71414" y="49411"/>
                      <a:pt x="69628" y="52245"/>
                    </a:cubicBezTo>
                    <a:cubicBezTo>
                      <a:pt x="66806" y="56757"/>
                      <a:pt x="62496" y="60389"/>
                      <a:pt x="59044" y="63306"/>
                    </a:cubicBezTo>
                    <a:cubicBezTo>
                      <a:pt x="57603" y="64520"/>
                      <a:pt x="55674" y="66163"/>
                      <a:pt x="54960" y="67020"/>
                    </a:cubicBezTo>
                    <a:cubicBezTo>
                      <a:pt x="54436" y="69532"/>
                      <a:pt x="52197" y="71426"/>
                      <a:pt x="49519" y="71426"/>
                    </a:cubicBezTo>
                    <a:cubicBezTo>
                      <a:pt x="46840" y="71426"/>
                      <a:pt x="44613" y="69532"/>
                      <a:pt x="44089" y="67020"/>
                    </a:cubicBezTo>
                    <a:cubicBezTo>
                      <a:pt x="43375" y="66163"/>
                      <a:pt x="41446" y="64520"/>
                      <a:pt x="39994" y="63306"/>
                    </a:cubicBezTo>
                    <a:cubicBezTo>
                      <a:pt x="36541" y="60389"/>
                      <a:pt x="32243" y="56757"/>
                      <a:pt x="29421" y="52245"/>
                    </a:cubicBezTo>
                    <a:cubicBezTo>
                      <a:pt x="27647" y="49411"/>
                      <a:pt x="26754" y="46720"/>
                      <a:pt x="26456" y="44232"/>
                    </a:cubicBezTo>
                    <a:cubicBezTo>
                      <a:pt x="25635" y="44291"/>
                      <a:pt x="24801" y="44327"/>
                      <a:pt x="23920" y="44327"/>
                    </a:cubicBezTo>
                    <a:cubicBezTo>
                      <a:pt x="21646" y="44327"/>
                      <a:pt x="19431" y="44148"/>
                      <a:pt x="17491" y="43982"/>
                    </a:cubicBezTo>
                    <a:cubicBezTo>
                      <a:pt x="16062" y="43863"/>
                      <a:pt x="14729" y="43744"/>
                      <a:pt x="13740" y="43744"/>
                    </a:cubicBezTo>
                    <a:cubicBezTo>
                      <a:pt x="13586" y="43744"/>
                      <a:pt x="13443" y="43744"/>
                      <a:pt x="13347" y="43756"/>
                    </a:cubicBezTo>
                    <a:cubicBezTo>
                      <a:pt x="12478" y="44267"/>
                      <a:pt x="11514" y="44518"/>
                      <a:pt x="10549" y="44518"/>
                    </a:cubicBezTo>
                    <a:cubicBezTo>
                      <a:pt x="9133" y="44518"/>
                      <a:pt x="7704" y="43982"/>
                      <a:pt x="6620" y="42898"/>
                    </a:cubicBezTo>
                    <a:cubicBezTo>
                      <a:pt x="4799" y="41077"/>
                      <a:pt x="4501" y="38291"/>
                      <a:pt x="5751" y="36171"/>
                    </a:cubicBezTo>
                    <a:cubicBezTo>
                      <a:pt x="5799" y="35243"/>
                      <a:pt x="5632" y="33409"/>
                      <a:pt x="5525" y="32028"/>
                    </a:cubicBezTo>
                    <a:cubicBezTo>
                      <a:pt x="5311" y="29361"/>
                      <a:pt x="5037" y="26230"/>
                      <a:pt x="5263" y="23074"/>
                    </a:cubicBezTo>
                    <a:cubicBezTo>
                      <a:pt x="3406" y="22848"/>
                      <a:pt x="1655" y="22336"/>
                      <a:pt x="0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3" name="Google Shape;483;p34"/>
              <p:cNvSpPr/>
              <p:nvPr/>
            </p:nvSpPr>
            <p:spPr>
              <a:xfrm>
                <a:off x="-119037" y="-565089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0"/>
                    </a:moveTo>
                    <a:cubicBezTo>
                      <a:pt x="116539" y="655"/>
                      <a:pt x="116004" y="1191"/>
                      <a:pt x="115349" y="1191"/>
                    </a:cubicBezTo>
                    <a:cubicBezTo>
                      <a:pt x="114099" y="1191"/>
                      <a:pt x="111634" y="4120"/>
                      <a:pt x="109443" y="6715"/>
                    </a:cubicBezTo>
                    <a:cubicBezTo>
                      <a:pt x="104895" y="12121"/>
                      <a:pt x="99204" y="18824"/>
                      <a:pt x="91751" y="18824"/>
                    </a:cubicBezTo>
                    <a:cubicBezTo>
                      <a:pt x="90631" y="18824"/>
                      <a:pt x="89512" y="18669"/>
                      <a:pt x="88381" y="18348"/>
                    </a:cubicBezTo>
                    <a:cubicBezTo>
                      <a:pt x="89869" y="22479"/>
                      <a:pt x="89453" y="27480"/>
                      <a:pt x="89095" y="31671"/>
                    </a:cubicBezTo>
                    <a:cubicBezTo>
                      <a:pt x="88881" y="34266"/>
                      <a:pt x="88607" y="37493"/>
                      <a:pt x="89262" y="38148"/>
                    </a:cubicBezTo>
                    <a:cubicBezTo>
                      <a:pt x="89726" y="38612"/>
                      <a:pt x="89726" y="39362"/>
                      <a:pt x="89262" y="39826"/>
                    </a:cubicBezTo>
                    <a:cubicBezTo>
                      <a:pt x="89024" y="40065"/>
                      <a:pt x="88726" y="40172"/>
                      <a:pt x="88429" y="40172"/>
                    </a:cubicBezTo>
                    <a:cubicBezTo>
                      <a:pt x="88131" y="40172"/>
                      <a:pt x="87821" y="40053"/>
                      <a:pt x="87595" y="39826"/>
                    </a:cubicBezTo>
                    <a:cubicBezTo>
                      <a:pt x="87476" y="39707"/>
                      <a:pt x="87000" y="39410"/>
                      <a:pt x="85250" y="39410"/>
                    </a:cubicBezTo>
                    <a:cubicBezTo>
                      <a:pt x="84083" y="39410"/>
                      <a:pt x="82654" y="39529"/>
                      <a:pt x="81142" y="39660"/>
                    </a:cubicBezTo>
                    <a:cubicBezTo>
                      <a:pt x="79273" y="39826"/>
                      <a:pt x="77165" y="39993"/>
                      <a:pt x="75070" y="39993"/>
                    </a:cubicBezTo>
                    <a:cubicBezTo>
                      <a:pt x="72165" y="39993"/>
                      <a:pt x="69795" y="39648"/>
                      <a:pt x="67831" y="38933"/>
                    </a:cubicBezTo>
                    <a:cubicBezTo>
                      <a:pt x="70367" y="48018"/>
                      <a:pt x="61949" y="55126"/>
                      <a:pt x="56198" y="59996"/>
                    </a:cubicBezTo>
                    <a:cubicBezTo>
                      <a:pt x="53603" y="62186"/>
                      <a:pt x="50674" y="64651"/>
                      <a:pt x="50674" y="65901"/>
                    </a:cubicBezTo>
                    <a:cubicBezTo>
                      <a:pt x="50674" y="66556"/>
                      <a:pt x="50138" y="67092"/>
                      <a:pt x="49483" y="67092"/>
                    </a:cubicBezTo>
                    <a:cubicBezTo>
                      <a:pt x="48828" y="67092"/>
                      <a:pt x="48293" y="66556"/>
                      <a:pt x="48293" y="65901"/>
                    </a:cubicBezTo>
                    <a:cubicBezTo>
                      <a:pt x="48293" y="64651"/>
                      <a:pt x="45364" y="62186"/>
                      <a:pt x="42768" y="59996"/>
                    </a:cubicBezTo>
                    <a:cubicBezTo>
                      <a:pt x="37006" y="55126"/>
                      <a:pt x="28600" y="48018"/>
                      <a:pt x="31136" y="38933"/>
                    </a:cubicBezTo>
                    <a:cubicBezTo>
                      <a:pt x="29171" y="39648"/>
                      <a:pt x="26790" y="39993"/>
                      <a:pt x="23897" y="39993"/>
                    </a:cubicBezTo>
                    <a:cubicBezTo>
                      <a:pt x="21801" y="39993"/>
                      <a:pt x="19682" y="39815"/>
                      <a:pt x="17825" y="39660"/>
                    </a:cubicBezTo>
                    <a:cubicBezTo>
                      <a:pt x="16312" y="39529"/>
                      <a:pt x="14860" y="39410"/>
                      <a:pt x="13717" y="39410"/>
                    </a:cubicBezTo>
                    <a:cubicBezTo>
                      <a:pt x="11967" y="39410"/>
                      <a:pt x="11490" y="39695"/>
                      <a:pt x="11371" y="39826"/>
                    </a:cubicBezTo>
                    <a:cubicBezTo>
                      <a:pt x="11133" y="40065"/>
                      <a:pt x="10836" y="40172"/>
                      <a:pt x="10538" y="40172"/>
                    </a:cubicBezTo>
                    <a:cubicBezTo>
                      <a:pt x="10240" y="40172"/>
                      <a:pt x="9919" y="40053"/>
                      <a:pt x="9705" y="39826"/>
                    </a:cubicBezTo>
                    <a:cubicBezTo>
                      <a:pt x="9240" y="39362"/>
                      <a:pt x="9240" y="38612"/>
                      <a:pt x="9705" y="38148"/>
                    </a:cubicBezTo>
                    <a:cubicBezTo>
                      <a:pt x="10359" y="37493"/>
                      <a:pt x="10086" y="34266"/>
                      <a:pt x="9859" y="31671"/>
                    </a:cubicBezTo>
                    <a:cubicBezTo>
                      <a:pt x="9502" y="27480"/>
                      <a:pt x="9085" y="22479"/>
                      <a:pt x="10574" y="18348"/>
                    </a:cubicBezTo>
                    <a:cubicBezTo>
                      <a:pt x="9466" y="18669"/>
                      <a:pt x="8335" y="18824"/>
                      <a:pt x="7216" y="18824"/>
                    </a:cubicBezTo>
                    <a:cubicBezTo>
                      <a:pt x="4597" y="18824"/>
                      <a:pt x="2204" y="18014"/>
                      <a:pt x="1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4" name="Google Shape;484;p34"/>
              <p:cNvSpPr/>
              <p:nvPr/>
            </p:nvSpPr>
            <p:spPr>
              <a:xfrm>
                <a:off x="5596147" y="-565089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0"/>
                    </a:moveTo>
                    <a:cubicBezTo>
                      <a:pt x="0" y="655"/>
                      <a:pt x="536" y="1191"/>
                      <a:pt x="1191" y="1191"/>
                    </a:cubicBezTo>
                    <a:cubicBezTo>
                      <a:pt x="2441" y="1191"/>
                      <a:pt x="4906" y="4120"/>
                      <a:pt x="7096" y="6715"/>
                    </a:cubicBezTo>
                    <a:cubicBezTo>
                      <a:pt x="11656" y="12121"/>
                      <a:pt x="17336" y="18824"/>
                      <a:pt x="24789" y="18824"/>
                    </a:cubicBezTo>
                    <a:cubicBezTo>
                      <a:pt x="25908" y="18824"/>
                      <a:pt x="27027" y="18669"/>
                      <a:pt x="28158" y="18348"/>
                    </a:cubicBezTo>
                    <a:cubicBezTo>
                      <a:pt x="26670" y="22479"/>
                      <a:pt x="27087" y="27480"/>
                      <a:pt x="27444" y="31671"/>
                    </a:cubicBezTo>
                    <a:cubicBezTo>
                      <a:pt x="27670" y="34266"/>
                      <a:pt x="27932" y="37493"/>
                      <a:pt x="27277" y="38148"/>
                    </a:cubicBezTo>
                    <a:cubicBezTo>
                      <a:pt x="26813" y="38612"/>
                      <a:pt x="26813" y="39362"/>
                      <a:pt x="27277" y="39826"/>
                    </a:cubicBezTo>
                    <a:cubicBezTo>
                      <a:pt x="27515" y="40065"/>
                      <a:pt x="27813" y="40172"/>
                      <a:pt x="28111" y="40172"/>
                    </a:cubicBezTo>
                    <a:cubicBezTo>
                      <a:pt x="28408" y="40172"/>
                      <a:pt x="28718" y="40053"/>
                      <a:pt x="28944" y="39826"/>
                    </a:cubicBezTo>
                    <a:cubicBezTo>
                      <a:pt x="29063" y="39707"/>
                      <a:pt x="29540" y="39410"/>
                      <a:pt x="31302" y="39410"/>
                    </a:cubicBezTo>
                    <a:cubicBezTo>
                      <a:pt x="32457" y="39410"/>
                      <a:pt x="33885" y="39529"/>
                      <a:pt x="35409" y="39660"/>
                    </a:cubicBezTo>
                    <a:cubicBezTo>
                      <a:pt x="37267" y="39826"/>
                      <a:pt x="39374" y="39993"/>
                      <a:pt x="41482" y="39993"/>
                    </a:cubicBezTo>
                    <a:cubicBezTo>
                      <a:pt x="44375" y="39993"/>
                      <a:pt x="46744" y="39648"/>
                      <a:pt x="48709" y="38933"/>
                    </a:cubicBezTo>
                    <a:cubicBezTo>
                      <a:pt x="46184" y="48018"/>
                      <a:pt x="54590" y="55126"/>
                      <a:pt x="60353" y="59996"/>
                    </a:cubicBezTo>
                    <a:cubicBezTo>
                      <a:pt x="62937" y="62186"/>
                      <a:pt x="65866" y="64651"/>
                      <a:pt x="65866" y="65901"/>
                    </a:cubicBezTo>
                    <a:cubicBezTo>
                      <a:pt x="65866" y="66556"/>
                      <a:pt x="66401" y="67092"/>
                      <a:pt x="67056" y="67092"/>
                    </a:cubicBezTo>
                    <a:cubicBezTo>
                      <a:pt x="67711" y="67092"/>
                      <a:pt x="68247" y="66556"/>
                      <a:pt x="68247" y="65901"/>
                    </a:cubicBezTo>
                    <a:cubicBezTo>
                      <a:pt x="68247" y="64651"/>
                      <a:pt x="71188" y="62186"/>
                      <a:pt x="73771" y="59996"/>
                    </a:cubicBezTo>
                    <a:cubicBezTo>
                      <a:pt x="79534" y="55126"/>
                      <a:pt x="87940" y="48018"/>
                      <a:pt x="85416" y="38933"/>
                    </a:cubicBezTo>
                    <a:cubicBezTo>
                      <a:pt x="87380" y="39648"/>
                      <a:pt x="89761" y="39993"/>
                      <a:pt x="92643" y="39993"/>
                    </a:cubicBezTo>
                    <a:cubicBezTo>
                      <a:pt x="94738" y="39993"/>
                      <a:pt x="96857" y="39815"/>
                      <a:pt x="98715" y="39660"/>
                    </a:cubicBezTo>
                    <a:cubicBezTo>
                      <a:pt x="100239" y="39529"/>
                      <a:pt x="101680" y="39410"/>
                      <a:pt x="102823" y="39410"/>
                    </a:cubicBezTo>
                    <a:cubicBezTo>
                      <a:pt x="104585" y="39410"/>
                      <a:pt x="105061" y="39695"/>
                      <a:pt x="105180" y="39826"/>
                    </a:cubicBezTo>
                    <a:cubicBezTo>
                      <a:pt x="105418" y="40065"/>
                      <a:pt x="105716" y="40172"/>
                      <a:pt x="106013" y="40172"/>
                    </a:cubicBezTo>
                    <a:cubicBezTo>
                      <a:pt x="106311" y="40172"/>
                      <a:pt x="106621" y="40053"/>
                      <a:pt x="106847" y="39826"/>
                    </a:cubicBezTo>
                    <a:cubicBezTo>
                      <a:pt x="107299" y="39362"/>
                      <a:pt x="107299" y="38612"/>
                      <a:pt x="106847" y="38148"/>
                    </a:cubicBezTo>
                    <a:cubicBezTo>
                      <a:pt x="106192" y="37493"/>
                      <a:pt x="106454" y="34266"/>
                      <a:pt x="106680" y="31671"/>
                    </a:cubicBezTo>
                    <a:cubicBezTo>
                      <a:pt x="107037" y="27480"/>
                      <a:pt x="107454" y="22479"/>
                      <a:pt x="105966" y="18348"/>
                    </a:cubicBezTo>
                    <a:cubicBezTo>
                      <a:pt x="107085" y="18669"/>
                      <a:pt x="108216" y="18824"/>
                      <a:pt x="109323" y="18824"/>
                    </a:cubicBezTo>
                    <a:cubicBezTo>
                      <a:pt x="111943" y="18824"/>
                      <a:pt x="114348" y="18014"/>
                      <a:pt x="116550" y="16705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5" name="Google Shape;485;p34"/>
              <p:cNvSpPr/>
              <p:nvPr/>
            </p:nvSpPr>
            <p:spPr>
              <a:xfrm>
                <a:off x="5458214" y="-565089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0"/>
                    </a:moveTo>
                    <a:cubicBezTo>
                      <a:pt x="0" y="2679"/>
                      <a:pt x="1882" y="4917"/>
                      <a:pt x="4406" y="5429"/>
                    </a:cubicBezTo>
                    <a:cubicBezTo>
                      <a:pt x="5263" y="6144"/>
                      <a:pt x="6906" y="8084"/>
                      <a:pt x="8121" y="9525"/>
                    </a:cubicBezTo>
                    <a:cubicBezTo>
                      <a:pt x="12645" y="14883"/>
                      <a:pt x="18729" y="22074"/>
                      <a:pt x="27182" y="23074"/>
                    </a:cubicBezTo>
                    <a:cubicBezTo>
                      <a:pt x="26968" y="26241"/>
                      <a:pt x="27230" y="29361"/>
                      <a:pt x="27456" y="32028"/>
                    </a:cubicBezTo>
                    <a:cubicBezTo>
                      <a:pt x="27575" y="33409"/>
                      <a:pt x="27718" y="35243"/>
                      <a:pt x="27682" y="36171"/>
                    </a:cubicBezTo>
                    <a:cubicBezTo>
                      <a:pt x="26432" y="38291"/>
                      <a:pt x="26730" y="41065"/>
                      <a:pt x="28540" y="42898"/>
                    </a:cubicBezTo>
                    <a:cubicBezTo>
                      <a:pt x="29623" y="43982"/>
                      <a:pt x="31040" y="44518"/>
                      <a:pt x="32469" y="44518"/>
                    </a:cubicBezTo>
                    <a:cubicBezTo>
                      <a:pt x="33433" y="44518"/>
                      <a:pt x="34410" y="44267"/>
                      <a:pt x="35267" y="43756"/>
                    </a:cubicBezTo>
                    <a:cubicBezTo>
                      <a:pt x="35374" y="43756"/>
                      <a:pt x="35505" y="43744"/>
                      <a:pt x="35672" y="43744"/>
                    </a:cubicBezTo>
                    <a:cubicBezTo>
                      <a:pt x="36636" y="43744"/>
                      <a:pt x="37993" y="43863"/>
                      <a:pt x="39422" y="43982"/>
                    </a:cubicBezTo>
                    <a:cubicBezTo>
                      <a:pt x="41375" y="44148"/>
                      <a:pt x="43577" y="44327"/>
                      <a:pt x="45851" y="44327"/>
                    </a:cubicBezTo>
                    <a:cubicBezTo>
                      <a:pt x="46732" y="44327"/>
                      <a:pt x="47578" y="44291"/>
                      <a:pt x="48376" y="44232"/>
                    </a:cubicBezTo>
                    <a:cubicBezTo>
                      <a:pt x="48673" y="46720"/>
                      <a:pt x="49554" y="49411"/>
                      <a:pt x="51340" y="52245"/>
                    </a:cubicBezTo>
                    <a:cubicBezTo>
                      <a:pt x="54174" y="56757"/>
                      <a:pt x="58472" y="60389"/>
                      <a:pt x="61925" y="63306"/>
                    </a:cubicBezTo>
                    <a:cubicBezTo>
                      <a:pt x="63366" y="64520"/>
                      <a:pt x="65306" y="66163"/>
                      <a:pt x="66021" y="67020"/>
                    </a:cubicBezTo>
                    <a:cubicBezTo>
                      <a:pt x="66533" y="69532"/>
                      <a:pt x="68771" y="71426"/>
                      <a:pt x="71450" y="71426"/>
                    </a:cubicBezTo>
                    <a:cubicBezTo>
                      <a:pt x="74129" y="71426"/>
                      <a:pt x="76355" y="69532"/>
                      <a:pt x="76879" y="67020"/>
                    </a:cubicBezTo>
                    <a:cubicBezTo>
                      <a:pt x="77593" y="66163"/>
                      <a:pt x="79534" y="64520"/>
                      <a:pt x="80975" y="63306"/>
                    </a:cubicBezTo>
                    <a:cubicBezTo>
                      <a:pt x="84428" y="60389"/>
                      <a:pt x="88726" y="56757"/>
                      <a:pt x="91560" y="52245"/>
                    </a:cubicBezTo>
                    <a:cubicBezTo>
                      <a:pt x="93322" y="49411"/>
                      <a:pt x="94215" y="46720"/>
                      <a:pt x="94512" y="44232"/>
                    </a:cubicBezTo>
                    <a:cubicBezTo>
                      <a:pt x="95334" y="44291"/>
                      <a:pt x="96167" y="44327"/>
                      <a:pt x="97048" y="44327"/>
                    </a:cubicBezTo>
                    <a:cubicBezTo>
                      <a:pt x="99322" y="44327"/>
                      <a:pt x="101537" y="44148"/>
                      <a:pt x="103478" y="43982"/>
                    </a:cubicBezTo>
                    <a:cubicBezTo>
                      <a:pt x="104906" y="43863"/>
                      <a:pt x="106240" y="43744"/>
                      <a:pt x="107228" y="43744"/>
                    </a:cubicBezTo>
                    <a:cubicBezTo>
                      <a:pt x="107395" y="43744"/>
                      <a:pt x="107526" y="43744"/>
                      <a:pt x="107633" y="43756"/>
                    </a:cubicBezTo>
                    <a:cubicBezTo>
                      <a:pt x="108490" y="44267"/>
                      <a:pt x="109455" y="44518"/>
                      <a:pt x="110431" y="44518"/>
                    </a:cubicBezTo>
                    <a:cubicBezTo>
                      <a:pt x="111836" y="44518"/>
                      <a:pt x="113265" y="43982"/>
                      <a:pt x="114360" y="42898"/>
                    </a:cubicBezTo>
                    <a:cubicBezTo>
                      <a:pt x="116182" y="41077"/>
                      <a:pt x="116467" y="38291"/>
                      <a:pt x="115217" y="36171"/>
                    </a:cubicBezTo>
                    <a:cubicBezTo>
                      <a:pt x="115170" y="35243"/>
                      <a:pt x="115336" y="33409"/>
                      <a:pt x="115443" y="32028"/>
                    </a:cubicBezTo>
                    <a:cubicBezTo>
                      <a:pt x="115670" y="29361"/>
                      <a:pt x="115932" y="26230"/>
                      <a:pt x="115705" y="23074"/>
                    </a:cubicBezTo>
                    <a:cubicBezTo>
                      <a:pt x="117575" y="22848"/>
                      <a:pt x="119313" y="22336"/>
                      <a:pt x="120968" y="2159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6" name="Google Shape;486;p34"/>
              <p:cNvSpPr/>
              <p:nvPr/>
            </p:nvSpPr>
            <p:spPr>
              <a:xfrm>
                <a:off x="5458214" y="3447862"/>
                <a:ext cx="3828940" cy="2260811"/>
              </a:xfrm>
              <a:custGeom>
                <a:rect b="b" l="l" r="r" t="t"/>
                <a:pathLst>
                  <a:path extrusionOk="0" fill="none" h="71426" w="120968">
                    <a:moveTo>
                      <a:pt x="0" y="71426"/>
                    </a:moveTo>
                    <a:cubicBezTo>
                      <a:pt x="0" y="68747"/>
                      <a:pt x="1882" y="66509"/>
                      <a:pt x="4406" y="65985"/>
                    </a:cubicBezTo>
                    <a:cubicBezTo>
                      <a:pt x="5263" y="65270"/>
                      <a:pt x="6906" y="63342"/>
                      <a:pt x="8121" y="61901"/>
                    </a:cubicBezTo>
                    <a:cubicBezTo>
                      <a:pt x="12645" y="56543"/>
                      <a:pt x="18729" y="49352"/>
                      <a:pt x="27182" y="48352"/>
                    </a:cubicBezTo>
                    <a:cubicBezTo>
                      <a:pt x="26968" y="45185"/>
                      <a:pt x="27230" y="42053"/>
                      <a:pt x="27456" y="39398"/>
                    </a:cubicBezTo>
                    <a:cubicBezTo>
                      <a:pt x="27575" y="38005"/>
                      <a:pt x="27718" y="36184"/>
                      <a:pt x="27682" y="35255"/>
                    </a:cubicBezTo>
                    <a:cubicBezTo>
                      <a:pt x="26432" y="33124"/>
                      <a:pt x="26730" y="30361"/>
                      <a:pt x="28540" y="28528"/>
                    </a:cubicBezTo>
                    <a:cubicBezTo>
                      <a:pt x="29623" y="27444"/>
                      <a:pt x="31040" y="26909"/>
                      <a:pt x="32469" y="26909"/>
                    </a:cubicBezTo>
                    <a:cubicBezTo>
                      <a:pt x="33433" y="26909"/>
                      <a:pt x="34410" y="27159"/>
                      <a:pt x="35267" y="27671"/>
                    </a:cubicBezTo>
                    <a:cubicBezTo>
                      <a:pt x="35374" y="27671"/>
                      <a:pt x="35505" y="27682"/>
                      <a:pt x="35672" y="27682"/>
                    </a:cubicBezTo>
                    <a:cubicBezTo>
                      <a:pt x="36636" y="27682"/>
                      <a:pt x="37993" y="27563"/>
                      <a:pt x="39422" y="27444"/>
                    </a:cubicBezTo>
                    <a:cubicBezTo>
                      <a:pt x="41375" y="27278"/>
                      <a:pt x="43577" y="27099"/>
                      <a:pt x="45851" y="27099"/>
                    </a:cubicBezTo>
                    <a:cubicBezTo>
                      <a:pt x="46732" y="27099"/>
                      <a:pt x="47578" y="27135"/>
                      <a:pt x="48376" y="27194"/>
                    </a:cubicBezTo>
                    <a:cubicBezTo>
                      <a:pt x="48673" y="24706"/>
                      <a:pt x="49554" y="22015"/>
                      <a:pt x="51340" y="19181"/>
                    </a:cubicBezTo>
                    <a:cubicBezTo>
                      <a:pt x="54174" y="14681"/>
                      <a:pt x="58472" y="11038"/>
                      <a:pt x="61925" y="8132"/>
                    </a:cubicBezTo>
                    <a:cubicBezTo>
                      <a:pt x="63366" y="6906"/>
                      <a:pt x="65306" y="5275"/>
                      <a:pt x="66021" y="4406"/>
                    </a:cubicBezTo>
                    <a:cubicBezTo>
                      <a:pt x="66533" y="1894"/>
                      <a:pt x="68771" y="1"/>
                      <a:pt x="71450" y="1"/>
                    </a:cubicBezTo>
                    <a:cubicBezTo>
                      <a:pt x="74129" y="1"/>
                      <a:pt x="76355" y="1894"/>
                      <a:pt x="76879" y="4406"/>
                    </a:cubicBezTo>
                    <a:cubicBezTo>
                      <a:pt x="77593" y="5275"/>
                      <a:pt x="79534" y="6906"/>
                      <a:pt x="80975" y="8132"/>
                    </a:cubicBezTo>
                    <a:cubicBezTo>
                      <a:pt x="84428" y="11049"/>
                      <a:pt x="88726" y="14681"/>
                      <a:pt x="91560" y="19181"/>
                    </a:cubicBezTo>
                    <a:cubicBezTo>
                      <a:pt x="93322" y="22015"/>
                      <a:pt x="94215" y="24706"/>
                      <a:pt x="94512" y="27194"/>
                    </a:cubicBezTo>
                    <a:cubicBezTo>
                      <a:pt x="95334" y="27135"/>
                      <a:pt x="96167" y="27099"/>
                      <a:pt x="97048" y="27099"/>
                    </a:cubicBezTo>
                    <a:cubicBezTo>
                      <a:pt x="99322" y="27099"/>
                      <a:pt x="101537" y="27278"/>
                      <a:pt x="103478" y="27444"/>
                    </a:cubicBezTo>
                    <a:cubicBezTo>
                      <a:pt x="104906" y="27563"/>
                      <a:pt x="106240" y="27682"/>
                      <a:pt x="107228" y="27682"/>
                    </a:cubicBezTo>
                    <a:cubicBezTo>
                      <a:pt x="107395" y="27682"/>
                      <a:pt x="107526" y="27682"/>
                      <a:pt x="107633" y="27671"/>
                    </a:cubicBezTo>
                    <a:cubicBezTo>
                      <a:pt x="108490" y="27159"/>
                      <a:pt x="109455" y="26909"/>
                      <a:pt x="110431" y="26909"/>
                    </a:cubicBezTo>
                    <a:cubicBezTo>
                      <a:pt x="111836" y="26909"/>
                      <a:pt x="113265" y="27444"/>
                      <a:pt x="114360" y="28528"/>
                    </a:cubicBezTo>
                    <a:cubicBezTo>
                      <a:pt x="116170" y="30349"/>
                      <a:pt x="116467" y="33124"/>
                      <a:pt x="115217" y="35255"/>
                    </a:cubicBezTo>
                    <a:cubicBezTo>
                      <a:pt x="115170" y="36184"/>
                      <a:pt x="115336" y="38005"/>
                      <a:pt x="115443" y="39398"/>
                    </a:cubicBezTo>
                    <a:cubicBezTo>
                      <a:pt x="115670" y="42053"/>
                      <a:pt x="115932" y="45197"/>
                      <a:pt x="115705" y="48352"/>
                    </a:cubicBezTo>
                    <a:cubicBezTo>
                      <a:pt x="117575" y="48578"/>
                      <a:pt x="119313" y="49078"/>
                      <a:pt x="120968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7" name="Google Shape;487;p34"/>
              <p:cNvSpPr/>
              <p:nvPr/>
            </p:nvSpPr>
            <p:spPr>
              <a:xfrm>
                <a:off x="5596147" y="3585036"/>
                <a:ext cx="3689131" cy="2123630"/>
              </a:xfrm>
              <a:custGeom>
                <a:rect b="b" l="l" r="r" t="t"/>
                <a:pathLst>
                  <a:path extrusionOk="0" fill="none" h="67092" w="116551">
                    <a:moveTo>
                      <a:pt x="0" y="67092"/>
                    </a:moveTo>
                    <a:cubicBezTo>
                      <a:pt x="0" y="66437"/>
                      <a:pt x="536" y="65901"/>
                      <a:pt x="1191" y="65901"/>
                    </a:cubicBezTo>
                    <a:cubicBezTo>
                      <a:pt x="2441" y="65901"/>
                      <a:pt x="4906" y="62960"/>
                      <a:pt x="7096" y="60377"/>
                    </a:cubicBezTo>
                    <a:cubicBezTo>
                      <a:pt x="11656" y="54971"/>
                      <a:pt x="17336" y="48256"/>
                      <a:pt x="24789" y="48256"/>
                    </a:cubicBezTo>
                    <a:cubicBezTo>
                      <a:pt x="25908" y="48256"/>
                      <a:pt x="27027" y="48423"/>
                      <a:pt x="28158" y="48733"/>
                    </a:cubicBezTo>
                    <a:cubicBezTo>
                      <a:pt x="26670" y="44613"/>
                      <a:pt x="27087" y="39612"/>
                      <a:pt x="27444" y="35421"/>
                    </a:cubicBezTo>
                    <a:cubicBezTo>
                      <a:pt x="27670" y="32826"/>
                      <a:pt x="27932" y="29599"/>
                      <a:pt x="27277" y="28944"/>
                    </a:cubicBezTo>
                    <a:cubicBezTo>
                      <a:pt x="26813" y="28480"/>
                      <a:pt x="26813" y="27718"/>
                      <a:pt x="27277" y="27266"/>
                    </a:cubicBezTo>
                    <a:cubicBezTo>
                      <a:pt x="27515" y="27028"/>
                      <a:pt x="27813" y="26920"/>
                      <a:pt x="28111" y="26920"/>
                    </a:cubicBezTo>
                    <a:cubicBezTo>
                      <a:pt x="28408" y="26920"/>
                      <a:pt x="28718" y="27039"/>
                      <a:pt x="28944" y="27266"/>
                    </a:cubicBezTo>
                    <a:cubicBezTo>
                      <a:pt x="29063" y="27385"/>
                      <a:pt x="29540" y="27682"/>
                      <a:pt x="31302" y="27682"/>
                    </a:cubicBezTo>
                    <a:cubicBezTo>
                      <a:pt x="32457" y="27682"/>
                      <a:pt x="33885" y="27563"/>
                      <a:pt x="35409" y="27420"/>
                    </a:cubicBezTo>
                    <a:cubicBezTo>
                      <a:pt x="37267" y="27266"/>
                      <a:pt x="39374" y="27099"/>
                      <a:pt x="41482" y="27099"/>
                    </a:cubicBezTo>
                    <a:cubicBezTo>
                      <a:pt x="44375" y="27099"/>
                      <a:pt x="46744" y="27444"/>
                      <a:pt x="48709" y="28159"/>
                    </a:cubicBezTo>
                    <a:cubicBezTo>
                      <a:pt x="46184" y="19074"/>
                      <a:pt x="54590" y="11966"/>
                      <a:pt x="60353" y="7096"/>
                    </a:cubicBezTo>
                    <a:cubicBezTo>
                      <a:pt x="62937" y="4906"/>
                      <a:pt x="65866" y="2441"/>
                      <a:pt x="65866" y="1191"/>
                    </a:cubicBezTo>
                    <a:cubicBezTo>
                      <a:pt x="65866" y="536"/>
                      <a:pt x="66401" y="0"/>
                      <a:pt x="67056" y="0"/>
                    </a:cubicBezTo>
                    <a:cubicBezTo>
                      <a:pt x="67711" y="0"/>
                      <a:pt x="68247" y="536"/>
                      <a:pt x="68247" y="1191"/>
                    </a:cubicBezTo>
                    <a:cubicBezTo>
                      <a:pt x="68247" y="2441"/>
                      <a:pt x="71188" y="4906"/>
                      <a:pt x="73771" y="7096"/>
                    </a:cubicBezTo>
                    <a:cubicBezTo>
                      <a:pt x="79534" y="11966"/>
                      <a:pt x="87940" y="19074"/>
                      <a:pt x="85416" y="28159"/>
                    </a:cubicBezTo>
                    <a:cubicBezTo>
                      <a:pt x="87380" y="27444"/>
                      <a:pt x="89761" y="27099"/>
                      <a:pt x="92643" y="27099"/>
                    </a:cubicBezTo>
                    <a:cubicBezTo>
                      <a:pt x="94738" y="27099"/>
                      <a:pt x="96857" y="27278"/>
                      <a:pt x="98715" y="27420"/>
                    </a:cubicBezTo>
                    <a:cubicBezTo>
                      <a:pt x="100239" y="27563"/>
                      <a:pt x="101680" y="27682"/>
                      <a:pt x="102823" y="27682"/>
                    </a:cubicBezTo>
                    <a:cubicBezTo>
                      <a:pt x="104585" y="27682"/>
                      <a:pt x="105061" y="27397"/>
                      <a:pt x="105180" y="27266"/>
                    </a:cubicBezTo>
                    <a:cubicBezTo>
                      <a:pt x="105418" y="27028"/>
                      <a:pt x="105716" y="26920"/>
                      <a:pt x="106013" y="26920"/>
                    </a:cubicBezTo>
                    <a:cubicBezTo>
                      <a:pt x="106311" y="26920"/>
                      <a:pt x="106621" y="27039"/>
                      <a:pt x="106847" y="27266"/>
                    </a:cubicBezTo>
                    <a:cubicBezTo>
                      <a:pt x="107299" y="27718"/>
                      <a:pt x="107299" y="28480"/>
                      <a:pt x="106847" y="28944"/>
                    </a:cubicBezTo>
                    <a:cubicBezTo>
                      <a:pt x="106192" y="29599"/>
                      <a:pt x="106454" y="32826"/>
                      <a:pt x="106680" y="35421"/>
                    </a:cubicBezTo>
                    <a:cubicBezTo>
                      <a:pt x="107037" y="39612"/>
                      <a:pt x="107454" y="44613"/>
                      <a:pt x="105966" y="48733"/>
                    </a:cubicBezTo>
                    <a:cubicBezTo>
                      <a:pt x="107085" y="48423"/>
                      <a:pt x="108216" y="48256"/>
                      <a:pt x="109323" y="48256"/>
                    </a:cubicBezTo>
                    <a:cubicBezTo>
                      <a:pt x="111943" y="48256"/>
                      <a:pt x="114348" y="49078"/>
                      <a:pt x="116550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8" name="Google Shape;488;p34"/>
              <p:cNvSpPr/>
              <p:nvPr/>
            </p:nvSpPr>
            <p:spPr>
              <a:xfrm>
                <a:off x="-119037" y="3585036"/>
                <a:ext cx="3688782" cy="2123630"/>
              </a:xfrm>
              <a:custGeom>
                <a:rect b="b" l="l" r="r" t="t"/>
                <a:pathLst>
                  <a:path extrusionOk="0" fill="none" h="67092" w="116540">
                    <a:moveTo>
                      <a:pt x="116539" y="67092"/>
                    </a:moveTo>
                    <a:cubicBezTo>
                      <a:pt x="116539" y="66437"/>
                      <a:pt x="116004" y="65901"/>
                      <a:pt x="115349" y="65901"/>
                    </a:cubicBezTo>
                    <a:cubicBezTo>
                      <a:pt x="114099" y="65901"/>
                      <a:pt x="111634" y="62960"/>
                      <a:pt x="109443" y="60377"/>
                    </a:cubicBezTo>
                    <a:cubicBezTo>
                      <a:pt x="104895" y="54971"/>
                      <a:pt x="99204" y="48256"/>
                      <a:pt x="91751" y="48256"/>
                    </a:cubicBezTo>
                    <a:cubicBezTo>
                      <a:pt x="90631" y="48256"/>
                      <a:pt x="89512" y="48423"/>
                      <a:pt x="88381" y="48733"/>
                    </a:cubicBezTo>
                    <a:cubicBezTo>
                      <a:pt x="89869" y="44613"/>
                      <a:pt x="89453" y="39612"/>
                      <a:pt x="89095" y="35421"/>
                    </a:cubicBezTo>
                    <a:cubicBezTo>
                      <a:pt x="88881" y="32826"/>
                      <a:pt x="88607" y="29599"/>
                      <a:pt x="89262" y="28944"/>
                    </a:cubicBezTo>
                    <a:cubicBezTo>
                      <a:pt x="89726" y="28480"/>
                      <a:pt x="89726" y="27718"/>
                      <a:pt x="89262" y="27266"/>
                    </a:cubicBezTo>
                    <a:cubicBezTo>
                      <a:pt x="89024" y="27028"/>
                      <a:pt x="88726" y="26920"/>
                      <a:pt x="88429" y="26920"/>
                    </a:cubicBezTo>
                    <a:cubicBezTo>
                      <a:pt x="88131" y="26920"/>
                      <a:pt x="87821" y="27039"/>
                      <a:pt x="87595" y="27266"/>
                    </a:cubicBezTo>
                    <a:cubicBezTo>
                      <a:pt x="87476" y="27385"/>
                      <a:pt x="87000" y="27682"/>
                      <a:pt x="85250" y="27682"/>
                    </a:cubicBezTo>
                    <a:cubicBezTo>
                      <a:pt x="84083" y="27682"/>
                      <a:pt x="82654" y="27563"/>
                      <a:pt x="81142" y="27420"/>
                    </a:cubicBezTo>
                    <a:cubicBezTo>
                      <a:pt x="79273" y="27266"/>
                      <a:pt x="77165" y="27099"/>
                      <a:pt x="75070" y="27099"/>
                    </a:cubicBezTo>
                    <a:cubicBezTo>
                      <a:pt x="72165" y="27099"/>
                      <a:pt x="69795" y="27444"/>
                      <a:pt x="67831" y="28159"/>
                    </a:cubicBezTo>
                    <a:cubicBezTo>
                      <a:pt x="70367" y="19074"/>
                      <a:pt x="61949" y="11966"/>
                      <a:pt x="56198" y="7096"/>
                    </a:cubicBezTo>
                    <a:cubicBezTo>
                      <a:pt x="53603" y="4906"/>
                      <a:pt x="50674" y="2441"/>
                      <a:pt x="50674" y="1191"/>
                    </a:cubicBezTo>
                    <a:cubicBezTo>
                      <a:pt x="50674" y="536"/>
                      <a:pt x="50138" y="0"/>
                      <a:pt x="49483" y="0"/>
                    </a:cubicBezTo>
                    <a:cubicBezTo>
                      <a:pt x="48828" y="0"/>
                      <a:pt x="48293" y="536"/>
                      <a:pt x="48293" y="1191"/>
                    </a:cubicBezTo>
                    <a:cubicBezTo>
                      <a:pt x="48293" y="2441"/>
                      <a:pt x="45364" y="4906"/>
                      <a:pt x="42768" y="7096"/>
                    </a:cubicBezTo>
                    <a:cubicBezTo>
                      <a:pt x="37006" y="11966"/>
                      <a:pt x="28600" y="19074"/>
                      <a:pt x="31136" y="28159"/>
                    </a:cubicBezTo>
                    <a:cubicBezTo>
                      <a:pt x="29171" y="27444"/>
                      <a:pt x="26790" y="27099"/>
                      <a:pt x="23897" y="27099"/>
                    </a:cubicBezTo>
                    <a:cubicBezTo>
                      <a:pt x="21801" y="27099"/>
                      <a:pt x="19682" y="27278"/>
                      <a:pt x="17825" y="27420"/>
                    </a:cubicBezTo>
                    <a:cubicBezTo>
                      <a:pt x="16312" y="27563"/>
                      <a:pt x="14860" y="27682"/>
                      <a:pt x="13717" y="27682"/>
                    </a:cubicBezTo>
                    <a:cubicBezTo>
                      <a:pt x="11967" y="27682"/>
                      <a:pt x="11490" y="27397"/>
                      <a:pt x="11371" y="27266"/>
                    </a:cubicBezTo>
                    <a:cubicBezTo>
                      <a:pt x="11133" y="27028"/>
                      <a:pt x="10836" y="26920"/>
                      <a:pt x="10538" y="26920"/>
                    </a:cubicBezTo>
                    <a:cubicBezTo>
                      <a:pt x="10240" y="26920"/>
                      <a:pt x="9919" y="27039"/>
                      <a:pt x="9705" y="27266"/>
                    </a:cubicBezTo>
                    <a:cubicBezTo>
                      <a:pt x="9240" y="27718"/>
                      <a:pt x="9240" y="28480"/>
                      <a:pt x="9705" y="28944"/>
                    </a:cubicBezTo>
                    <a:cubicBezTo>
                      <a:pt x="10359" y="29599"/>
                      <a:pt x="10086" y="32826"/>
                      <a:pt x="9859" y="35421"/>
                    </a:cubicBezTo>
                    <a:cubicBezTo>
                      <a:pt x="9502" y="39612"/>
                      <a:pt x="9085" y="44613"/>
                      <a:pt x="10574" y="48733"/>
                    </a:cubicBezTo>
                    <a:cubicBezTo>
                      <a:pt x="9466" y="48423"/>
                      <a:pt x="8335" y="48256"/>
                      <a:pt x="7216" y="48256"/>
                    </a:cubicBezTo>
                    <a:cubicBezTo>
                      <a:pt x="4597" y="48256"/>
                      <a:pt x="2204" y="49078"/>
                      <a:pt x="1" y="50388"/>
                    </a:cubicBezTo>
                  </a:path>
                </a:pathLst>
              </a:custGeom>
              <a:noFill/>
              <a:ln cap="rnd" cmpd="sng" w="19050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9" name="Google Shape;489;p34"/>
              <p:cNvSpPr/>
              <p:nvPr/>
            </p:nvSpPr>
            <p:spPr>
              <a:xfrm>
                <a:off x="-121284" y="3447862"/>
                <a:ext cx="3829319" cy="2260811"/>
              </a:xfrm>
              <a:custGeom>
                <a:rect b="b" l="l" r="r" t="t"/>
                <a:pathLst>
                  <a:path extrusionOk="0" fill="none" h="71426" w="120980">
                    <a:moveTo>
                      <a:pt x="120980" y="71426"/>
                    </a:moveTo>
                    <a:cubicBezTo>
                      <a:pt x="120980" y="68747"/>
                      <a:pt x="119087" y="66509"/>
                      <a:pt x="116575" y="65985"/>
                    </a:cubicBezTo>
                    <a:cubicBezTo>
                      <a:pt x="115705" y="65270"/>
                      <a:pt x="114074" y="63342"/>
                      <a:pt x="112848" y="61901"/>
                    </a:cubicBezTo>
                    <a:cubicBezTo>
                      <a:pt x="108324" y="56543"/>
                      <a:pt x="102239" y="49352"/>
                      <a:pt x="93786" y="48352"/>
                    </a:cubicBezTo>
                    <a:cubicBezTo>
                      <a:pt x="94012" y="45185"/>
                      <a:pt x="93738" y="42053"/>
                      <a:pt x="93512" y="39398"/>
                    </a:cubicBezTo>
                    <a:cubicBezTo>
                      <a:pt x="93393" y="38005"/>
                      <a:pt x="93250" y="36184"/>
                      <a:pt x="93298" y="35255"/>
                    </a:cubicBezTo>
                    <a:cubicBezTo>
                      <a:pt x="94548" y="33124"/>
                      <a:pt x="94250" y="30361"/>
                      <a:pt x="92429" y="28528"/>
                    </a:cubicBezTo>
                    <a:cubicBezTo>
                      <a:pt x="91345" y="27444"/>
                      <a:pt x="89928" y="26909"/>
                      <a:pt x="88500" y="26909"/>
                    </a:cubicBezTo>
                    <a:cubicBezTo>
                      <a:pt x="87535" y="26909"/>
                      <a:pt x="86559" y="27159"/>
                      <a:pt x="85702" y="27671"/>
                    </a:cubicBezTo>
                    <a:cubicBezTo>
                      <a:pt x="85595" y="27671"/>
                      <a:pt x="85464" y="27682"/>
                      <a:pt x="85297" y="27682"/>
                    </a:cubicBezTo>
                    <a:cubicBezTo>
                      <a:pt x="84332" y="27682"/>
                      <a:pt x="82975" y="27563"/>
                      <a:pt x="81546" y="27444"/>
                    </a:cubicBezTo>
                    <a:cubicBezTo>
                      <a:pt x="79606" y="27278"/>
                      <a:pt x="77391" y="27099"/>
                      <a:pt x="75117" y="27099"/>
                    </a:cubicBezTo>
                    <a:cubicBezTo>
                      <a:pt x="74248" y="27099"/>
                      <a:pt x="73391" y="27135"/>
                      <a:pt x="72593" y="27194"/>
                    </a:cubicBezTo>
                    <a:cubicBezTo>
                      <a:pt x="72295" y="24706"/>
                      <a:pt x="71414" y="22015"/>
                      <a:pt x="69628" y="19181"/>
                    </a:cubicBezTo>
                    <a:cubicBezTo>
                      <a:pt x="66806" y="14681"/>
                      <a:pt x="62496" y="11038"/>
                      <a:pt x="59044" y="8132"/>
                    </a:cubicBezTo>
                    <a:cubicBezTo>
                      <a:pt x="57603" y="6906"/>
                      <a:pt x="55674" y="5275"/>
                      <a:pt x="54960" y="4406"/>
                    </a:cubicBezTo>
                    <a:cubicBezTo>
                      <a:pt x="54436" y="1894"/>
                      <a:pt x="52197" y="1"/>
                      <a:pt x="49519" y="1"/>
                    </a:cubicBezTo>
                    <a:cubicBezTo>
                      <a:pt x="46840" y="1"/>
                      <a:pt x="44613" y="1894"/>
                      <a:pt x="44089" y="4406"/>
                    </a:cubicBezTo>
                    <a:cubicBezTo>
                      <a:pt x="43375" y="5275"/>
                      <a:pt x="41446" y="6906"/>
                      <a:pt x="39994" y="8132"/>
                    </a:cubicBezTo>
                    <a:cubicBezTo>
                      <a:pt x="36541" y="11049"/>
                      <a:pt x="32243" y="14681"/>
                      <a:pt x="29421" y="19181"/>
                    </a:cubicBezTo>
                    <a:cubicBezTo>
                      <a:pt x="27647" y="22015"/>
                      <a:pt x="26754" y="24706"/>
                      <a:pt x="26456" y="27194"/>
                    </a:cubicBezTo>
                    <a:cubicBezTo>
                      <a:pt x="25635" y="27135"/>
                      <a:pt x="24801" y="27099"/>
                      <a:pt x="23920" y="27099"/>
                    </a:cubicBezTo>
                    <a:cubicBezTo>
                      <a:pt x="21646" y="27099"/>
                      <a:pt x="19431" y="27278"/>
                      <a:pt x="17491" y="27444"/>
                    </a:cubicBezTo>
                    <a:cubicBezTo>
                      <a:pt x="16062" y="27563"/>
                      <a:pt x="14729" y="27682"/>
                      <a:pt x="13740" y="27682"/>
                    </a:cubicBezTo>
                    <a:cubicBezTo>
                      <a:pt x="13586" y="27682"/>
                      <a:pt x="13443" y="27682"/>
                      <a:pt x="13347" y="27671"/>
                    </a:cubicBezTo>
                    <a:cubicBezTo>
                      <a:pt x="12478" y="27159"/>
                      <a:pt x="11514" y="26909"/>
                      <a:pt x="10549" y="26909"/>
                    </a:cubicBezTo>
                    <a:cubicBezTo>
                      <a:pt x="9133" y="26909"/>
                      <a:pt x="7704" y="27444"/>
                      <a:pt x="6620" y="28528"/>
                    </a:cubicBezTo>
                    <a:cubicBezTo>
                      <a:pt x="4799" y="30349"/>
                      <a:pt x="4501" y="33124"/>
                      <a:pt x="5751" y="35255"/>
                    </a:cubicBezTo>
                    <a:cubicBezTo>
                      <a:pt x="5799" y="36184"/>
                      <a:pt x="5632" y="38005"/>
                      <a:pt x="5525" y="39398"/>
                    </a:cubicBezTo>
                    <a:cubicBezTo>
                      <a:pt x="5311" y="42053"/>
                      <a:pt x="5037" y="45197"/>
                      <a:pt x="5263" y="48352"/>
                    </a:cubicBezTo>
                    <a:cubicBezTo>
                      <a:pt x="3406" y="48578"/>
                      <a:pt x="1655" y="49078"/>
                      <a:pt x="0" y="49828"/>
                    </a:cubicBezTo>
                  </a:path>
                </a:pathLst>
              </a:custGeom>
              <a:noFill/>
              <a:ln cap="rnd" cmpd="sng" w="2857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71438" rotWithShape="0" algn="bl" dir="5400000" dist="9525">
                  <a:schemeClr val="dk2">
                    <a:alpha val="50000"/>
                  </a:schemeClr>
                </a:outerShdw>
              </a:effectLst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_1_1_1_1_1_1_1">
    <p:spTree>
      <p:nvGrpSpPr>
        <p:cNvPr id="490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" name="Google Shape;491;p3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42855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2" name="Google Shape;492;p35"/>
          <p:cNvGrpSpPr/>
          <p:nvPr/>
        </p:nvGrpSpPr>
        <p:grpSpPr>
          <a:xfrm>
            <a:off x="-143105" y="-81977"/>
            <a:ext cx="9429533" cy="5307365"/>
            <a:chOff x="11373425" y="589200"/>
            <a:chExt cx="7447700" cy="4191900"/>
          </a:xfrm>
        </p:grpSpPr>
        <p:sp>
          <p:nvSpPr>
            <p:cNvPr id="493" name="Google Shape;493;p35"/>
            <p:cNvSpPr/>
            <p:nvPr/>
          </p:nvSpPr>
          <p:spPr>
            <a:xfrm>
              <a:off x="11391000" y="589200"/>
              <a:ext cx="7430125" cy="4191900"/>
            </a:xfrm>
            <a:custGeom>
              <a:rect b="b" l="l" r="r" t="t"/>
              <a:pathLst>
                <a:path extrusionOk="0" h="167676" w="297205">
                  <a:moveTo>
                    <a:pt x="0" y="0"/>
                  </a:moveTo>
                  <a:lnTo>
                    <a:pt x="0" y="42993"/>
                  </a:lnTo>
                  <a:cubicBezTo>
                    <a:pt x="48" y="46327"/>
                    <a:pt x="14824" y="52245"/>
                    <a:pt x="9930" y="61293"/>
                  </a:cubicBezTo>
                  <a:cubicBezTo>
                    <a:pt x="11534" y="60101"/>
                    <a:pt x="13696" y="59792"/>
                    <a:pt x="15860" y="59792"/>
                  </a:cubicBezTo>
                  <a:cubicBezTo>
                    <a:pt x="18199" y="59792"/>
                    <a:pt x="20541" y="60154"/>
                    <a:pt x="22182" y="60154"/>
                  </a:cubicBezTo>
                  <a:cubicBezTo>
                    <a:pt x="23101" y="60154"/>
                    <a:pt x="23801" y="60040"/>
                    <a:pt x="24158" y="59686"/>
                  </a:cubicBezTo>
                  <a:lnTo>
                    <a:pt x="24158" y="59686"/>
                  </a:lnTo>
                  <a:cubicBezTo>
                    <a:pt x="22575" y="61258"/>
                    <a:pt x="25742" y="69592"/>
                    <a:pt x="22539" y="73914"/>
                  </a:cubicBezTo>
                  <a:cubicBezTo>
                    <a:pt x="23829" y="73215"/>
                    <a:pt x="25054" y="72915"/>
                    <a:pt x="26218" y="72915"/>
                  </a:cubicBezTo>
                  <a:cubicBezTo>
                    <a:pt x="33239" y="72915"/>
                    <a:pt x="37991" y="83832"/>
                    <a:pt x="40851" y="83832"/>
                  </a:cubicBezTo>
                  <a:cubicBezTo>
                    <a:pt x="37990" y="83832"/>
                    <a:pt x="33235" y="94756"/>
                    <a:pt x="26211" y="94756"/>
                  </a:cubicBezTo>
                  <a:cubicBezTo>
                    <a:pt x="25049" y="94756"/>
                    <a:pt x="23826" y="94458"/>
                    <a:pt x="22539" y="93762"/>
                  </a:cubicBezTo>
                  <a:lnTo>
                    <a:pt x="22539" y="93762"/>
                  </a:lnTo>
                  <a:cubicBezTo>
                    <a:pt x="25742" y="98072"/>
                    <a:pt x="22575" y="106406"/>
                    <a:pt x="24158" y="107990"/>
                  </a:cubicBezTo>
                  <a:cubicBezTo>
                    <a:pt x="23800" y="107632"/>
                    <a:pt x="23097" y="107517"/>
                    <a:pt x="22174" y="107517"/>
                  </a:cubicBezTo>
                  <a:cubicBezTo>
                    <a:pt x="20529" y="107517"/>
                    <a:pt x="18185" y="107881"/>
                    <a:pt x="15844" y="107881"/>
                  </a:cubicBezTo>
                  <a:cubicBezTo>
                    <a:pt x="13686" y="107881"/>
                    <a:pt x="11531" y="107571"/>
                    <a:pt x="9930" y="106382"/>
                  </a:cubicBezTo>
                  <a:lnTo>
                    <a:pt x="9930" y="106382"/>
                  </a:lnTo>
                  <a:cubicBezTo>
                    <a:pt x="14824" y="115431"/>
                    <a:pt x="24" y="121336"/>
                    <a:pt x="0" y="124670"/>
                  </a:cubicBezTo>
                  <a:lnTo>
                    <a:pt x="0" y="167675"/>
                  </a:lnTo>
                  <a:lnTo>
                    <a:pt x="297204" y="167675"/>
                  </a:lnTo>
                  <a:lnTo>
                    <a:pt x="297204" y="124646"/>
                  </a:lnTo>
                  <a:cubicBezTo>
                    <a:pt x="297180" y="121325"/>
                    <a:pt x="282369" y="115419"/>
                    <a:pt x="287286" y="106370"/>
                  </a:cubicBezTo>
                  <a:lnTo>
                    <a:pt x="287286" y="106370"/>
                  </a:lnTo>
                  <a:cubicBezTo>
                    <a:pt x="285681" y="107560"/>
                    <a:pt x="283523" y="107869"/>
                    <a:pt x="281364" y="107869"/>
                  </a:cubicBezTo>
                  <a:cubicBezTo>
                    <a:pt x="279022" y="107869"/>
                    <a:pt x="276678" y="107505"/>
                    <a:pt x="275036" y="107505"/>
                  </a:cubicBezTo>
                  <a:cubicBezTo>
                    <a:pt x="274114" y="107505"/>
                    <a:pt x="273413" y="107620"/>
                    <a:pt x="273058" y="107978"/>
                  </a:cubicBezTo>
                  <a:cubicBezTo>
                    <a:pt x="274630" y="106394"/>
                    <a:pt x="271463" y="98060"/>
                    <a:pt x="274666" y="93750"/>
                  </a:cubicBezTo>
                  <a:lnTo>
                    <a:pt x="274666" y="93750"/>
                  </a:lnTo>
                  <a:cubicBezTo>
                    <a:pt x="273378" y="94446"/>
                    <a:pt x="272155" y="94744"/>
                    <a:pt x="270994" y="94744"/>
                  </a:cubicBezTo>
                  <a:cubicBezTo>
                    <a:pt x="263969" y="94744"/>
                    <a:pt x="259215" y="83820"/>
                    <a:pt x="256354" y="83820"/>
                  </a:cubicBezTo>
                  <a:cubicBezTo>
                    <a:pt x="259215" y="83820"/>
                    <a:pt x="263969" y="72896"/>
                    <a:pt x="270994" y="72896"/>
                  </a:cubicBezTo>
                  <a:cubicBezTo>
                    <a:pt x="272155" y="72896"/>
                    <a:pt x="273378" y="73194"/>
                    <a:pt x="274666" y="73890"/>
                  </a:cubicBezTo>
                  <a:cubicBezTo>
                    <a:pt x="271463" y="69580"/>
                    <a:pt x="274630" y="61246"/>
                    <a:pt x="273058" y="59662"/>
                  </a:cubicBezTo>
                  <a:lnTo>
                    <a:pt x="273058" y="59662"/>
                  </a:lnTo>
                  <a:cubicBezTo>
                    <a:pt x="273414" y="60020"/>
                    <a:pt x="274114" y="60135"/>
                    <a:pt x="275036" y="60135"/>
                  </a:cubicBezTo>
                  <a:cubicBezTo>
                    <a:pt x="276678" y="60135"/>
                    <a:pt x="279022" y="59771"/>
                    <a:pt x="281364" y="59771"/>
                  </a:cubicBezTo>
                  <a:cubicBezTo>
                    <a:pt x="283523" y="59771"/>
                    <a:pt x="285681" y="60080"/>
                    <a:pt x="287286" y="61270"/>
                  </a:cubicBezTo>
                  <a:cubicBezTo>
                    <a:pt x="282381" y="52221"/>
                    <a:pt x="297180" y="46315"/>
                    <a:pt x="297204" y="42982"/>
                  </a:cubicBezTo>
                  <a:lnTo>
                    <a:pt x="2972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  <a:effectLst>
              <a:outerShdw blurRad="285750" rotWithShape="0" algn="bl" dist="19050">
                <a:schemeClr val="dk2">
                  <a:alpha val="52999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" name="Google Shape;494;p35"/>
            <p:cNvSpPr/>
            <p:nvPr/>
          </p:nvSpPr>
          <p:spPr>
            <a:xfrm>
              <a:off x="17714100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44280" y="88618"/>
                  </a:moveTo>
                  <a:cubicBezTo>
                    <a:pt x="42625" y="88618"/>
                    <a:pt x="41244" y="87439"/>
                    <a:pt x="40923" y="85880"/>
                  </a:cubicBezTo>
                  <a:cubicBezTo>
                    <a:pt x="40470" y="85344"/>
                    <a:pt x="39280" y="84332"/>
                    <a:pt x="38387" y="83570"/>
                  </a:cubicBezTo>
                  <a:cubicBezTo>
                    <a:pt x="36243" y="81760"/>
                    <a:pt x="33576" y="79510"/>
                    <a:pt x="31838" y="76724"/>
                  </a:cubicBezTo>
                  <a:cubicBezTo>
                    <a:pt x="30743" y="74974"/>
                    <a:pt x="30183" y="73307"/>
                    <a:pt x="30005" y="71759"/>
                  </a:cubicBezTo>
                  <a:cubicBezTo>
                    <a:pt x="29504" y="71783"/>
                    <a:pt x="28981" y="71819"/>
                    <a:pt x="28433" y="71819"/>
                  </a:cubicBezTo>
                  <a:cubicBezTo>
                    <a:pt x="27016" y="71819"/>
                    <a:pt x="25647" y="71699"/>
                    <a:pt x="24444" y="71592"/>
                  </a:cubicBezTo>
                  <a:cubicBezTo>
                    <a:pt x="23563" y="71521"/>
                    <a:pt x="22718" y="71438"/>
                    <a:pt x="22123" y="71438"/>
                  </a:cubicBezTo>
                  <a:lnTo>
                    <a:pt x="21873" y="71438"/>
                  </a:lnTo>
                  <a:cubicBezTo>
                    <a:pt x="21337" y="71759"/>
                    <a:pt x="20741" y="71902"/>
                    <a:pt x="20146" y="71902"/>
                  </a:cubicBezTo>
                  <a:cubicBezTo>
                    <a:pt x="19265" y="71902"/>
                    <a:pt x="18384" y="71557"/>
                    <a:pt x="17717" y="70890"/>
                  </a:cubicBezTo>
                  <a:cubicBezTo>
                    <a:pt x="16586" y="69759"/>
                    <a:pt x="16408" y="68032"/>
                    <a:pt x="17182" y="66723"/>
                  </a:cubicBezTo>
                  <a:cubicBezTo>
                    <a:pt x="17205" y="66163"/>
                    <a:pt x="17110" y="65008"/>
                    <a:pt x="17027" y="64151"/>
                  </a:cubicBezTo>
                  <a:cubicBezTo>
                    <a:pt x="16896" y="62496"/>
                    <a:pt x="16729" y="60567"/>
                    <a:pt x="16872" y="58603"/>
                  </a:cubicBezTo>
                  <a:cubicBezTo>
                    <a:pt x="11633" y="57983"/>
                    <a:pt x="7859" y="53519"/>
                    <a:pt x="5049" y="50209"/>
                  </a:cubicBezTo>
                  <a:cubicBezTo>
                    <a:pt x="4287" y="49316"/>
                    <a:pt x="3275" y="48101"/>
                    <a:pt x="2739" y="47673"/>
                  </a:cubicBezTo>
                  <a:cubicBezTo>
                    <a:pt x="1180" y="47351"/>
                    <a:pt x="1" y="45958"/>
                    <a:pt x="1" y="44315"/>
                  </a:cubicBezTo>
                  <a:cubicBezTo>
                    <a:pt x="1" y="42660"/>
                    <a:pt x="1180" y="41279"/>
                    <a:pt x="2739" y="40946"/>
                  </a:cubicBezTo>
                  <a:cubicBezTo>
                    <a:pt x="3275" y="40505"/>
                    <a:pt x="4287" y="39315"/>
                    <a:pt x="5049" y="38422"/>
                  </a:cubicBezTo>
                  <a:cubicBezTo>
                    <a:pt x="7859" y="35100"/>
                    <a:pt x="11633" y="30635"/>
                    <a:pt x="16872" y="30028"/>
                  </a:cubicBezTo>
                  <a:cubicBezTo>
                    <a:pt x="16729" y="28063"/>
                    <a:pt x="16896" y="26122"/>
                    <a:pt x="17027" y="24467"/>
                  </a:cubicBezTo>
                  <a:cubicBezTo>
                    <a:pt x="17110" y="23610"/>
                    <a:pt x="17193" y="22479"/>
                    <a:pt x="17182" y="21896"/>
                  </a:cubicBezTo>
                  <a:cubicBezTo>
                    <a:pt x="16408" y="20574"/>
                    <a:pt x="16586" y="18860"/>
                    <a:pt x="17717" y="17729"/>
                  </a:cubicBezTo>
                  <a:cubicBezTo>
                    <a:pt x="18384" y="17062"/>
                    <a:pt x="19265" y="16716"/>
                    <a:pt x="20146" y="16716"/>
                  </a:cubicBezTo>
                  <a:cubicBezTo>
                    <a:pt x="20741" y="16716"/>
                    <a:pt x="21337" y="16871"/>
                    <a:pt x="21873" y="17181"/>
                  </a:cubicBezTo>
                  <a:lnTo>
                    <a:pt x="22123" y="17181"/>
                  </a:lnTo>
                  <a:cubicBezTo>
                    <a:pt x="22730" y="17181"/>
                    <a:pt x="23563" y="17109"/>
                    <a:pt x="24444" y="17026"/>
                  </a:cubicBezTo>
                  <a:cubicBezTo>
                    <a:pt x="25647" y="16931"/>
                    <a:pt x="27016" y="16812"/>
                    <a:pt x="28433" y="16812"/>
                  </a:cubicBezTo>
                  <a:cubicBezTo>
                    <a:pt x="28981" y="16812"/>
                    <a:pt x="29504" y="16824"/>
                    <a:pt x="30005" y="16871"/>
                  </a:cubicBezTo>
                  <a:cubicBezTo>
                    <a:pt x="30183" y="15335"/>
                    <a:pt x="30743" y="13657"/>
                    <a:pt x="31838" y="11894"/>
                  </a:cubicBezTo>
                  <a:cubicBezTo>
                    <a:pt x="33600" y="9097"/>
                    <a:pt x="36255" y="6846"/>
                    <a:pt x="38387" y="5048"/>
                  </a:cubicBezTo>
                  <a:cubicBezTo>
                    <a:pt x="39280" y="4286"/>
                    <a:pt x="40494" y="3274"/>
                    <a:pt x="40923" y="2739"/>
                  </a:cubicBezTo>
                  <a:cubicBezTo>
                    <a:pt x="41244" y="1179"/>
                    <a:pt x="42625" y="0"/>
                    <a:pt x="44280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" name="Google Shape;495;p35"/>
            <p:cNvSpPr/>
            <p:nvPr/>
          </p:nvSpPr>
          <p:spPr>
            <a:xfrm>
              <a:off x="177748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41851" y="83618"/>
                  </a:moveTo>
                  <a:cubicBezTo>
                    <a:pt x="41315" y="83618"/>
                    <a:pt x="40875" y="83165"/>
                    <a:pt x="40875" y="82629"/>
                  </a:cubicBezTo>
                  <a:cubicBezTo>
                    <a:pt x="40875" y="81974"/>
                    <a:pt x="38958" y="80343"/>
                    <a:pt x="37541" y="79165"/>
                  </a:cubicBezTo>
                  <a:cubicBezTo>
                    <a:pt x="34017" y="76176"/>
                    <a:pt x="28885" y="71854"/>
                    <a:pt x="30123" y="66306"/>
                  </a:cubicBezTo>
                  <a:cubicBezTo>
                    <a:pt x="28969" y="66663"/>
                    <a:pt x="27611" y="66830"/>
                    <a:pt x="25992" y="66830"/>
                  </a:cubicBezTo>
                  <a:cubicBezTo>
                    <a:pt x="24682" y="66830"/>
                    <a:pt x="23373" y="66723"/>
                    <a:pt x="22206" y="66615"/>
                  </a:cubicBezTo>
                  <a:cubicBezTo>
                    <a:pt x="21277" y="66544"/>
                    <a:pt x="20396" y="66473"/>
                    <a:pt x="19682" y="66473"/>
                  </a:cubicBezTo>
                  <a:cubicBezTo>
                    <a:pt x="18622" y="66473"/>
                    <a:pt x="18396" y="66651"/>
                    <a:pt x="18384" y="66651"/>
                  </a:cubicBezTo>
                  <a:cubicBezTo>
                    <a:pt x="18193" y="66842"/>
                    <a:pt x="17943" y="66925"/>
                    <a:pt x="17681" y="66925"/>
                  </a:cubicBezTo>
                  <a:cubicBezTo>
                    <a:pt x="17431" y="66925"/>
                    <a:pt x="17181" y="66842"/>
                    <a:pt x="16991" y="66651"/>
                  </a:cubicBezTo>
                  <a:cubicBezTo>
                    <a:pt x="16598" y="66258"/>
                    <a:pt x="16598" y="65639"/>
                    <a:pt x="16991" y="65258"/>
                  </a:cubicBezTo>
                  <a:cubicBezTo>
                    <a:pt x="17300" y="64889"/>
                    <a:pt x="17134" y="62817"/>
                    <a:pt x="17015" y="61448"/>
                  </a:cubicBezTo>
                  <a:cubicBezTo>
                    <a:pt x="16812" y="58972"/>
                    <a:pt x="16550" y="56031"/>
                    <a:pt x="17324" y="53519"/>
                  </a:cubicBezTo>
                  <a:cubicBezTo>
                    <a:pt x="16765" y="53638"/>
                    <a:pt x="16193" y="53709"/>
                    <a:pt x="15622" y="53709"/>
                  </a:cubicBezTo>
                  <a:cubicBezTo>
                    <a:pt x="10871" y="53709"/>
                    <a:pt x="7168" y="49328"/>
                    <a:pt x="4454" y="46125"/>
                  </a:cubicBezTo>
                  <a:cubicBezTo>
                    <a:pt x="3263" y="44708"/>
                    <a:pt x="1644" y="42791"/>
                    <a:pt x="989" y="42791"/>
                  </a:cubicBezTo>
                  <a:cubicBezTo>
                    <a:pt x="453" y="42791"/>
                    <a:pt x="1" y="42339"/>
                    <a:pt x="1" y="41803"/>
                  </a:cubicBezTo>
                  <a:cubicBezTo>
                    <a:pt x="1" y="41267"/>
                    <a:pt x="453" y="40827"/>
                    <a:pt x="989" y="40827"/>
                  </a:cubicBezTo>
                  <a:cubicBezTo>
                    <a:pt x="1644" y="40827"/>
                    <a:pt x="3275" y="38910"/>
                    <a:pt x="4454" y="37493"/>
                  </a:cubicBezTo>
                  <a:cubicBezTo>
                    <a:pt x="7168" y="34290"/>
                    <a:pt x="10871" y="29897"/>
                    <a:pt x="15622" y="29897"/>
                  </a:cubicBezTo>
                  <a:cubicBezTo>
                    <a:pt x="16181" y="29897"/>
                    <a:pt x="16753" y="29956"/>
                    <a:pt x="17324" y="30099"/>
                  </a:cubicBezTo>
                  <a:cubicBezTo>
                    <a:pt x="16550" y="27575"/>
                    <a:pt x="16812" y="24646"/>
                    <a:pt x="17015" y="22158"/>
                  </a:cubicBezTo>
                  <a:cubicBezTo>
                    <a:pt x="17134" y="20788"/>
                    <a:pt x="17300" y="18705"/>
                    <a:pt x="16991" y="18348"/>
                  </a:cubicBezTo>
                  <a:cubicBezTo>
                    <a:pt x="16598" y="17967"/>
                    <a:pt x="16598" y="17336"/>
                    <a:pt x="16991" y="16966"/>
                  </a:cubicBezTo>
                  <a:cubicBezTo>
                    <a:pt x="17181" y="16776"/>
                    <a:pt x="17431" y="16681"/>
                    <a:pt x="17681" y="16681"/>
                  </a:cubicBezTo>
                  <a:cubicBezTo>
                    <a:pt x="17943" y="16681"/>
                    <a:pt x="18193" y="16776"/>
                    <a:pt x="18384" y="16966"/>
                  </a:cubicBezTo>
                  <a:cubicBezTo>
                    <a:pt x="18384" y="16966"/>
                    <a:pt x="18610" y="17145"/>
                    <a:pt x="19670" y="17145"/>
                  </a:cubicBezTo>
                  <a:cubicBezTo>
                    <a:pt x="20360" y="17145"/>
                    <a:pt x="21253" y="17074"/>
                    <a:pt x="22194" y="17002"/>
                  </a:cubicBezTo>
                  <a:cubicBezTo>
                    <a:pt x="23361" y="16895"/>
                    <a:pt x="24670" y="16788"/>
                    <a:pt x="25980" y="16788"/>
                  </a:cubicBezTo>
                  <a:cubicBezTo>
                    <a:pt x="27599" y="16788"/>
                    <a:pt x="28957" y="16955"/>
                    <a:pt x="30112" y="17312"/>
                  </a:cubicBezTo>
                  <a:cubicBezTo>
                    <a:pt x="28873" y="11763"/>
                    <a:pt x="33981" y="7430"/>
                    <a:pt x="37529" y="4453"/>
                  </a:cubicBezTo>
                  <a:cubicBezTo>
                    <a:pt x="38934" y="3262"/>
                    <a:pt x="40863" y="1643"/>
                    <a:pt x="40863" y="988"/>
                  </a:cubicBezTo>
                  <a:cubicBezTo>
                    <a:pt x="40863" y="453"/>
                    <a:pt x="41303" y="0"/>
                    <a:pt x="41839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35"/>
            <p:cNvSpPr/>
            <p:nvPr/>
          </p:nvSpPr>
          <p:spPr>
            <a:xfrm>
              <a:off x="11373425" y="1576225"/>
              <a:ext cx="1107025" cy="2215475"/>
            </a:xfrm>
            <a:custGeom>
              <a:rect b="b" l="l" r="r" t="t"/>
              <a:pathLst>
                <a:path extrusionOk="0" fill="none" h="88619" w="44281">
                  <a:moveTo>
                    <a:pt x="1" y="88618"/>
                  </a:moveTo>
                  <a:cubicBezTo>
                    <a:pt x="1656" y="88618"/>
                    <a:pt x="3037" y="87439"/>
                    <a:pt x="3370" y="85880"/>
                  </a:cubicBezTo>
                  <a:cubicBezTo>
                    <a:pt x="3811" y="85344"/>
                    <a:pt x="5001" y="84332"/>
                    <a:pt x="5894" y="83570"/>
                  </a:cubicBezTo>
                  <a:cubicBezTo>
                    <a:pt x="8038" y="81760"/>
                    <a:pt x="10705" y="79510"/>
                    <a:pt x="12443" y="76724"/>
                  </a:cubicBezTo>
                  <a:cubicBezTo>
                    <a:pt x="13550" y="74974"/>
                    <a:pt x="14098" y="73307"/>
                    <a:pt x="14276" y="71759"/>
                  </a:cubicBezTo>
                  <a:cubicBezTo>
                    <a:pt x="14776" y="71783"/>
                    <a:pt x="15300" y="71819"/>
                    <a:pt x="15848" y="71819"/>
                  </a:cubicBezTo>
                  <a:cubicBezTo>
                    <a:pt x="17265" y="71819"/>
                    <a:pt x="18634" y="71699"/>
                    <a:pt x="19837" y="71592"/>
                  </a:cubicBezTo>
                  <a:cubicBezTo>
                    <a:pt x="20718" y="71521"/>
                    <a:pt x="21563" y="71438"/>
                    <a:pt x="22158" y="71438"/>
                  </a:cubicBezTo>
                  <a:lnTo>
                    <a:pt x="22420" y="71438"/>
                  </a:lnTo>
                  <a:cubicBezTo>
                    <a:pt x="22956" y="71759"/>
                    <a:pt x="23551" y="71902"/>
                    <a:pt x="24147" y="71902"/>
                  </a:cubicBezTo>
                  <a:cubicBezTo>
                    <a:pt x="25016" y="71902"/>
                    <a:pt x="25897" y="71557"/>
                    <a:pt x="26564" y="70890"/>
                  </a:cubicBezTo>
                  <a:cubicBezTo>
                    <a:pt x="27695" y="69759"/>
                    <a:pt x="27873" y="68032"/>
                    <a:pt x="27099" y="66723"/>
                  </a:cubicBezTo>
                  <a:cubicBezTo>
                    <a:pt x="27076" y="66163"/>
                    <a:pt x="27183" y="65008"/>
                    <a:pt x="27254" y="64151"/>
                  </a:cubicBezTo>
                  <a:cubicBezTo>
                    <a:pt x="27385" y="62496"/>
                    <a:pt x="27552" y="60567"/>
                    <a:pt x="27421" y="58603"/>
                  </a:cubicBezTo>
                  <a:cubicBezTo>
                    <a:pt x="32660" y="57983"/>
                    <a:pt x="36422" y="53519"/>
                    <a:pt x="39232" y="50209"/>
                  </a:cubicBezTo>
                  <a:cubicBezTo>
                    <a:pt x="39994" y="49316"/>
                    <a:pt x="41006" y="48101"/>
                    <a:pt x="41542" y="47673"/>
                  </a:cubicBezTo>
                  <a:cubicBezTo>
                    <a:pt x="43101" y="47351"/>
                    <a:pt x="44280" y="45958"/>
                    <a:pt x="44280" y="44315"/>
                  </a:cubicBezTo>
                  <a:cubicBezTo>
                    <a:pt x="44280" y="42660"/>
                    <a:pt x="43101" y="41279"/>
                    <a:pt x="41542" y="40946"/>
                  </a:cubicBezTo>
                  <a:cubicBezTo>
                    <a:pt x="41006" y="40505"/>
                    <a:pt x="39994" y="39315"/>
                    <a:pt x="39232" y="38422"/>
                  </a:cubicBezTo>
                  <a:cubicBezTo>
                    <a:pt x="36422" y="35100"/>
                    <a:pt x="32660" y="30635"/>
                    <a:pt x="27421" y="30028"/>
                  </a:cubicBezTo>
                  <a:cubicBezTo>
                    <a:pt x="27552" y="28063"/>
                    <a:pt x="27385" y="26122"/>
                    <a:pt x="27254" y="24467"/>
                  </a:cubicBezTo>
                  <a:cubicBezTo>
                    <a:pt x="27183" y="23610"/>
                    <a:pt x="27088" y="22479"/>
                    <a:pt x="27099" y="21896"/>
                  </a:cubicBezTo>
                  <a:cubicBezTo>
                    <a:pt x="27873" y="20574"/>
                    <a:pt x="27695" y="18860"/>
                    <a:pt x="26564" y="17729"/>
                  </a:cubicBezTo>
                  <a:cubicBezTo>
                    <a:pt x="25897" y="17062"/>
                    <a:pt x="25016" y="16716"/>
                    <a:pt x="24147" y="16716"/>
                  </a:cubicBezTo>
                  <a:cubicBezTo>
                    <a:pt x="23551" y="16716"/>
                    <a:pt x="22956" y="16871"/>
                    <a:pt x="22420" y="17181"/>
                  </a:cubicBezTo>
                  <a:lnTo>
                    <a:pt x="22158" y="17181"/>
                  </a:lnTo>
                  <a:cubicBezTo>
                    <a:pt x="21551" y="17181"/>
                    <a:pt x="20718" y="17109"/>
                    <a:pt x="19837" y="17026"/>
                  </a:cubicBezTo>
                  <a:cubicBezTo>
                    <a:pt x="18634" y="16931"/>
                    <a:pt x="17265" y="16812"/>
                    <a:pt x="15848" y="16812"/>
                  </a:cubicBezTo>
                  <a:cubicBezTo>
                    <a:pt x="15300" y="16812"/>
                    <a:pt x="14776" y="16824"/>
                    <a:pt x="14276" y="16871"/>
                  </a:cubicBezTo>
                  <a:cubicBezTo>
                    <a:pt x="14098" y="15335"/>
                    <a:pt x="13550" y="13657"/>
                    <a:pt x="12443" y="11894"/>
                  </a:cubicBezTo>
                  <a:cubicBezTo>
                    <a:pt x="10693" y="9097"/>
                    <a:pt x="8026" y="6846"/>
                    <a:pt x="5894" y="5048"/>
                  </a:cubicBezTo>
                  <a:cubicBezTo>
                    <a:pt x="5001" y="4286"/>
                    <a:pt x="3799" y="3274"/>
                    <a:pt x="3370" y="2739"/>
                  </a:cubicBezTo>
                  <a:cubicBezTo>
                    <a:pt x="3037" y="1179"/>
                    <a:pt x="1656" y="0"/>
                    <a:pt x="1" y="0"/>
                  </a:cubicBezTo>
                </a:path>
              </a:pathLst>
            </a:custGeom>
            <a:noFill/>
            <a:ln cap="rnd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35"/>
            <p:cNvSpPr/>
            <p:nvPr/>
          </p:nvSpPr>
          <p:spPr>
            <a:xfrm>
              <a:off x="11373425" y="1639925"/>
              <a:ext cx="1046300" cy="2090450"/>
            </a:xfrm>
            <a:custGeom>
              <a:rect b="b" l="l" r="r" t="t"/>
              <a:pathLst>
                <a:path extrusionOk="0" fill="none" h="83618" w="41852">
                  <a:moveTo>
                    <a:pt x="1" y="83618"/>
                  </a:moveTo>
                  <a:cubicBezTo>
                    <a:pt x="537" y="83618"/>
                    <a:pt x="989" y="83165"/>
                    <a:pt x="989" y="82629"/>
                  </a:cubicBezTo>
                  <a:cubicBezTo>
                    <a:pt x="989" y="81974"/>
                    <a:pt x="2906" y="80343"/>
                    <a:pt x="4323" y="79165"/>
                  </a:cubicBezTo>
                  <a:cubicBezTo>
                    <a:pt x="7847" y="76176"/>
                    <a:pt x="12967" y="71854"/>
                    <a:pt x="11728" y="66306"/>
                  </a:cubicBezTo>
                  <a:cubicBezTo>
                    <a:pt x="12895" y="66663"/>
                    <a:pt x="14241" y="66830"/>
                    <a:pt x="15872" y="66830"/>
                  </a:cubicBezTo>
                  <a:cubicBezTo>
                    <a:pt x="17182" y="66830"/>
                    <a:pt x="18491" y="66723"/>
                    <a:pt x="19646" y="66615"/>
                  </a:cubicBezTo>
                  <a:cubicBezTo>
                    <a:pt x="20587" y="66544"/>
                    <a:pt x="21468" y="66473"/>
                    <a:pt x="22182" y="66473"/>
                  </a:cubicBezTo>
                  <a:cubicBezTo>
                    <a:pt x="23230" y="66473"/>
                    <a:pt x="23456" y="66651"/>
                    <a:pt x="23468" y="66651"/>
                  </a:cubicBezTo>
                  <a:cubicBezTo>
                    <a:pt x="23670" y="66842"/>
                    <a:pt x="23920" y="66925"/>
                    <a:pt x="24171" y="66925"/>
                  </a:cubicBezTo>
                  <a:cubicBezTo>
                    <a:pt x="24421" y="66925"/>
                    <a:pt x="24682" y="66842"/>
                    <a:pt x="24873" y="66651"/>
                  </a:cubicBezTo>
                  <a:cubicBezTo>
                    <a:pt x="25254" y="66258"/>
                    <a:pt x="25254" y="65639"/>
                    <a:pt x="24873" y="65258"/>
                  </a:cubicBezTo>
                  <a:cubicBezTo>
                    <a:pt x="24563" y="64889"/>
                    <a:pt x="24718" y="62817"/>
                    <a:pt x="24837" y="61448"/>
                  </a:cubicBezTo>
                  <a:cubicBezTo>
                    <a:pt x="25052" y="58972"/>
                    <a:pt x="25302" y="56031"/>
                    <a:pt x="24528" y="53519"/>
                  </a:cubicBezTo>
                  <a:cubicBezTo>
                    <a:pt x="25099" y="53638"/>
                    <a:pt x="25659" y="53709"/>
                    <a:pt x="26242" y="53709"/>
                  </a:cubicBezTo>
                  <a:cubicBezTo>
                    <a:pt x="30993" y="53709"/>
                    <a:pt x="34696" y="49328"/>
                    <a:pt x="37398" y="46125"/>
                  </a:cubicBezTo>
                  <a:cubicBezTo>
                    <a:pt x="38589" y="44708"/>
                    <a:pt x="40220" y="42791"/>
                    <a:pt x="40875" y="42791"/>
                  </a:cubicBezTo>
                  <a:cubicBezTo>
                    <a:pt x="41411" y="42791"/>
                    <a:pt x="41851" y="42339"/>
                    <a:pt x="41851" y="41803"/>
                  </a:cubicBezTo>
                  <a:cubicBezTo>
                    <a:pt x="41851" y="41267"/>
                    <a:pt x="41411" y="40827"/>
                    <a:pt x="40875" y="40827"/>
                  </a:cubicBezTo>
                  <a:cubicBezTo>
                    <a:pt x="40220" y="40827"/>
                    <a:pt x="38577" y="38910"/>
                    <a:pt x="37398" y="37493"/>
                  </a:cubicBezTo>
                  <a:cubicBezTo>
                    <a:pt x="34696" y="34290"/>
                    <a:pt x="30993" y="29897"/>
                    <a:pt x="26242" y="29897"/>
                  </a:cubicBezTo>
                  <a:cubicBezTo>
                    <a:pt x="25671" y="29897"/>
                    <a:pt x="25111" y="29956"/>
                    <a:pt x="24528" y="30099"/>
                  </a:cubicBezTo>
                  <a:cubicBezTo>
                    <a:pt x="25302" y="27575"/>
                    <a:pt x="25052" y="24646"/>
                    <a:pt x="24837" y="22158"/>
                  </a:cubicBezTo>
                  <a:cubicBezTo>
                    <a:pt x="24718" y="20788"/>
                    <a:pt x="24563" y="18705"/>
                    <a:pt x="24873" y="18348"/>
                  </a:cubicBezTo>
                  <a:cubicBezTo>
                    <a:pt x="25254" y="17967"/>
                    <a:pt x="25254" y="17336"/>
                    <a:pt x="24873" y="16966"/>
                  </a:cubicBezTo>
                  <a:cubicBezTo>
                    <a:pt x="24682" y="16776"/>
                    <a:pt x="24421" y="16681"/>
                    <a:pt x="24171" y="16681"/>
                  </a:cubicBezTo>
                  <a:cubicBezTo>
                    <a:pt x="23920" y="16681"/>
                    <a:pt x="23670" y="16776"/>
                    <a:pt x="23468" y="16966"/>
                  </a:cubicBezTo>
                  <a:cubicBezTo>
                    <a:pt x="23468" y="16966"/>
                    <a:pt x="23254" y="17145"/>
                    <a:pt x="22194" y="17145"/>
                  </a:cubicBezTo>
                  <a:cubicBezTo>
                    <a:pt x="21492" y="17145"/>
                    <a:pt x="20599" y="17074"/>
                    <a:pt x="19658" y="17002"/>
                  </a:cubicBezTo>
                  <a:cubicBezTo>
                    <a:pt x="18503" y="16895"/>
                    <a:pt x="17193" y="16788"/>
                    <a:pt x="15884" y="16788"/>
                  </a:cubicBezTo>
                  <a:cubicBezTo>
                    <a:pt x="14265" y="16788"/>
                    <a:pt x="12907" y="16955"/>
                    <a:pt x="11740" y="17312"/>
                  </a:cubicBezTo>
                  <a:cubicBezTo>
                    <a:pt x="12979" y="11763"/>
                    <a:pt x="7871" y="7430"/>
                    <a:pt x="4335" y="4453"/>
                  </a:cubicBezTo>
                  <a:cubicBezTo>
                    <a:pt x="2918" y="3262"/>
                    <a:pt x="1001" y="1643"/>
                    <a:pt x="1001" y="988"/>
                  </a:cubicBezTo>
                  <a:cubicBezTo>
                    <a:pt x="1001" y="453"/>
                    <a:pt x="549" y="0"/>
                    <a:pt x="13" y="0"/>
                  </a:cubicBezTo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11906"/>
              <a:headEnd len="sm" w="sm" type="none"/>
              <a:tailEnd len="sm" w="sm" type="none"/>
            </a:ln>
            <a:effectLst>
              <a:outerShdw blurRad="85725" rotWithShape="0" algn="bl" dir="5400000" dist="9525">
                <a:schemeClr val="dk2">
                  <a:alpha val="50000"/>
                </a:scheme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98" name="Google Shape;498;p35"/>
          <p:cNvGrpSpPr/>
          <p:nvPr/>
        </p:nvGrpSpPr>
        <p:grpSpPr>
          <a:xfrm>
            <a:off x="720000" y="447675"/>
            <a:ext cx="7704000" cy="4248150"/>
            <a:chOff x="720000" y="447675"/>
            <a:chExt cx="7704000" cy="4248150"/>
          </a:xfrm>
        </p:grpSpPr>
        <p:cxnSp>
          <p:nvCxnSpPr>
            <p:cNvPr id="499" name="Google Shape;499;p35"/>
            <p:cNvCxnSpPr/>
            <p:nvPr/>
          </p:nvCxnSpPr>
          <p:spPr>
            <a:xfrm>
              <a:off x="720000" y="44767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500" name="Google Shape;500;p35"/>
            <p:cNvCxnSpPr/>
            <p:nvPr/>
          </p:nvCxnSpPr>
          <p:spPr>
            <a:xfrm>
              <a:off x="720000" y="4695825"/>
              <a:ext cx="77040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1">
  <p:cSld name="TITLE_1">
    <p:spTree>
      <p:nvGrpSpPr>
        <p:cNvPr id="50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2" name="Google Shape;502;p36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503" name="Google Shape;503;p36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" name="Google Shape;504;p36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36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6" name="Google Shape;506;p36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507" name="Google Shape;507;p36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8" name="Google Shape;508;p3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3">
  <p:cSld name="TITLE_AND_TWO_COLUMNS_2">
    <p:spTree>
      <p:nvGrpSpPr>
        <p:cNvPr id="509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p37"/>
          <p:cNvSpPr/>
          <p:nvPr/>
        </p:nvSpPr>
        <p:spPr>
          <a:xfrm>
            <a:off x="7874075" y="4044577"/>
            <a:ext cx="456121" cy="737090"/>
          </a:xfrm>
          <a:custGeom>
            <a:rect b="b" l="l" r="r" t="t"/>
            <a:pathLst>
              <a:path extrusionOk="0" h="12566" w="7776">
                <a:moveTo>
                  <a:pt x="2347" y="4334"/>
                </a:moveTo>
                <a:cubicBezTo>
                  <a:pt x="2347" y="4334"/>
                  <a:pt x="2347" y="4335"/>
                  <a:pt x="2347" y="4335"/>
                </a:cubicBezTo>
                <a:lnTo>
                  <a:pt x="2347" y="4334"/>
                </a:lnTo>
                <a:close/>
                <a:moveTo>
                  <a:pt x="5416" y="0"/>
                </a:moveTo>
                <a:cubicBezTo>
                  <a:pt x="4240" y="0"/>
                  <a:pt x="3565" y="2156"/>
                  <a:pt x="3565" y="2156"/>
                </a:cubicBezTo>
                <a:cubicBezTo>
                  <a:pt x="3565" y="2156"/>
                  <a:pt x="2608" y="744"/>
                  <a:pt x="1721" y="696"/>
                </a:cubicBezTo>
                <a:cubicBezTo>
                  <a:pt x="1708" y="695"/>
                  <a:pt x="1694" y="695"/>
                  <a:pt x="1680" y="695"/>
                </a:cubicBezTo>
                <a:cubicBezTo>
                  <a:pt x="811" y="695"/>
                  <a:pt x="0" y="2108"/>
                  <a:pt x="0" y="2108"/>
                </a:cubicBezTo>
                <a:cubicBezTo>
                  <a:pt x="0" y="2108"/>
                  <a:pt x="548" y="1703"/>
                  <a:pt x="1027" y="1628"/>
                </a:cubicBezTo>
                <a:lnTo>
                  <a:pt x="1027" y="1628"/>
                </a:lnTo>
                <a:lnTo>
                  <a:pt x="885" y="2060"/>
                </a:lnTo>
                <a:cubicBezTo>
                  <a:pt x="885" y="2060"/>
                  <a:pt x="1295" y="1774"/>
                  <a:pt x="1886" y="1774"/>
                </a:cubicBezTo>
                <a:cubicBezTo>
                  <a:pt x="1979" y="1774"/>
                  <a:pt x="2076" y="1781"/>
                  <a:pt x="2177" y="1797"/>
                </a:cubicBezTo>
                <a:lnTo>
                  <a:pt x="1745" y="2086"/>
                </a:lnTo>
                <a:cubicBezTo>
                  <a:pt x="1745" y="2086"/>
                  <a:pt x="1775" y="2082"/>
                  <a:pt x="1827" y="2082"/>
                </a:cubicBezTo>
                <a:cubicBezTo>
                  <a:pt x="2041" y="2082"/>
                  <a:pt x="2641" y="2144"/>
                  <a:pt x="3182" y="2780"/>
                </a:cubicBezTo>
                <a:cubicBezTo>
                  <a:pt x="3182" y="2780"/>
                  <a:pt x="1675" y="2948"/>
                  <a:pt x="1170" y="3643"/>
                </a:cubicBezTo>
                <a:cubicBezTo>
                  <a:pt x="668" y="4337"/>
                  <a:pt x="1196" y="5245"/>
                  <a:pt x="1196" y="5245"/>
                </a:cubicBezTo>
                <a:cubicBezTo>
                  <a:pt x="1196" y="5245"/>
                  <a:pt x="1338" y="4455"/>
                  <a:pt x="1531" y="4192"/>
                </a:cubicBezTo>
                <a:lnTo>
                  <a:pt x="1579" y="4814"/>
                </a:lnTo>
                <a:cubicBezTo>
                  <a:pt x="1579" y="4814"/>
                  <a:pt x="1842" y="4096"/>
                  <a:pt x="2273" y="3809"/>
                </a:cubicBezTo>
                <a:lnTo>
                  <a:pt x="2347" y="4334"/>
                </a:lnTo>
                <a:lnTo>
                  <a:pt x="2347" y="4334"/>
                </a:lnTo>
                <a:cubicBezTo>
                  <a:pt x="2352" y="4309"/>
                  <a:pt x="2895" y="3210"/>
                  <a:pt x="3441" y="3091"/>
                </a:cubicBezTo>
                <a:cubicBezTo>
                  <a:pt x="3441" y="3091"/>
                  <a:pt x="3926" y="10602"/>
                  <a:pt x="3856" y="12565"/>
                </a:cubicBezTo>
                <a:lnTo>
                  <a:pt x="4935" y="12415"/>
                </a:lnTo>
                <a:cubicBezTo>
                  <a:pt x="4935" y="12415"/>
                  <a:pt x="4135" y="3833"/>
                  <a:pt x="3848" y="3117"/>
                </a:cubicBezTo>
                <a:cubicBezTo>
                  <a:pt x="3848" y="3117"/>
                  <a:pt x="3912" y="3106"/>
                  <a:pt x="4021" y="3106"/>
                </a:cubicBezTo>
                <a:cubicBezTo>
                  <a:pt x="4238" y="3106"/>
                  <a:pt x="4632" y="3149"/>
                  <a:pt x="5045" y="3404"/>
                </a:cubicBezTo>
                <a:lnTo>
                  <a:pt x="4855" y="3045"/>
                </a:lnTo>
                <a:lnTo>
                  <a:pt x="4855" y="3045"/>
                </a:lnTo>
                <a:cubicBezTo>
                  <a:pt x="4855" y="3045"/>
                  <a:pt x="5501" y="3093"/>
                  <a:pt x="5980" y="3835"/>
                </a:cubicBezTo>
                <a:lnTo>
                  <a:pt x="5908" y="3404"/>
                </a:lnTo>
                <a:lnTo>
                  <a:pt x="5908" y="3404"/>
                </a:lnTo>
                <a:cubicBezTo>
                  <a:pt x="5908" y="3404"/>
                  <a:pt x="6602" y="3594"/>
                  <a:pt x="7176" y="4599"/>
                </a:cubicBezTo>
                <a:cubicBezTo>
                  <a:pt x="7176" y="4599"/>
                  <a:pt x="7176" y="3594"/>
                  <a:pt x="6576" y="2878"/>
                </a:cubicBezTo>
                <a:cubicBezTo>
                  <a:pt x="6319" y="2569"/>
                  <a:pt x="5804" y="2473"/>
                  <a:pt x="5288" y="2473"/>
                </a:cubicBezTo>
                <a:cubicBezTo>
                  <a:pt x="4605" y="2473"/>
                  <a:pt x="3920" y="2641"/>
                  <a:pt x="3826" y="2710"/>
                </a:cubicBezTo>
                <a:cubicBezTo>
                  <a:pt x="3826" y="2710"/>
                  <a:pt x="4064" y="2230"/>
                  <a:pt x="4831" y="1967"/>
                </a:cubicBezTo>
                <a:lnTo>
                  <a:pt x="4329" y="1895"/>
                </a:lnTo>
                <a:cubicBezTo>
                  <a:pt x="4329" y="1895"/>
                  <a:pt x="4551" y="1434"/>
                  <a:pt x="5573" y="1434"/>
                </a:cubicBezTo>
                <a:cubicBezTo>
                  <a:pt x="5716" y="1434"/>
                  <a:pt x="5876" y="1443"/>
                  <a:pt x="6052" y="1464"/>
                </a:cubicBezTo>
                <a:lnTo>
                  <a:pt x="5647" y="1201"/>
                </a:lnTo>
                <a:cubicBezTo>
                  <a:pt x="5647" y="1201"/>
                  <a:pt x="5921" y="1118"/>
                  <a:pt x="6301" y="1118"/>
                </a:cubicBezTo>
                <a:cubicBezTo>
                  <a:pt x="6738" y="1118"/>
                  <a:pt x="7315" y="1228"/>
                  <a:pt x="7776" y="1703"/>
                </a:cubicBezTo>
                <a:cubicBezTo>
                  <a:pt x="7776" y="1703"/>
                  <a:pt x="6963" y="339"/>
                  <a:pt x="5647" y="28"/>
                </a:cubicBezTo>
                <a:cubicBezTo>
                  <a:pt x="5568" y="9"/>
                  <a:pt x="5491" y="0"/>
                  <a:pt x="541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11" name="Google Shape;511;p37"/>
          <p:cNvGrpSpPr/>
          <p:nvPr/>
        </p:nvGrpSpPr>
        <p:grpSpPr>
          <a:xfrm>
            <a:off x="-51000" y="4465075"/>
            <a:ext cx="9202475" cy="737102"/>
            <a:chOff x="-51000" y="4465075"/>
            <a:chExt cx="9202475" cy="737102"/>
          </a:xfrm>
        </p:grpSpPr>
        <p:sp>
          <p:nvSpPr>
            <p:cNvPr id="512" name="Google Shape;512;p37"/>
            <p:cNvSpPr/>
            <p:nvPr/>
          </p:nvSpPr>
          <p:spPr>
            <a:xfrm>
              <a:off x="-1200" y="4593239"/>
              <a:ext cx="9141663" cy="554909"/>
            </a:xfrm>
            <a:custGeom>
              <a:rect b="b" l="l" r="r" t="t"/>
              <a:pathLst>
                <a:path extrusionOk="0" h="18709" w="81252">
                  <a:moveTo>
                    <a:pt x="81251" y="10699"/>
                  </a:moveTo>
                  <a:lnTo>
                    <a:pt x="81251" y="18709"/>
                  </a:lnTo>
                  <a:lnTo>
                    <a:pt x="0" y="18709"/>
                  </a:lnTo>
                  <a:lnTo>
                    <a:pt x="0" y="5348"/>
                  </a:lnTo>
                  <a:cubicBezTo>
                    <a:pt x="0" y="5348"/>
                    <a:pt x="4127" y="4973"/>
                    <a:pt x="18314" y="2646"/>
                  </a:cubicBezTo>
                  <a:cubicBezTo>
                    <a:pt x="18843" y="2560"/>
                    <a:pt x="19353" y="2474"/>
                    <a:pt x="19842" y="2391"/>
                  </a:cubicBezTo>
                  <a:lnTo>
                    <a:pt x="19842" y="2391"/>
                  </a:lnTo>
                  <a:cubicBezTo>
                    <a:pt x="32516" y="285"/>
                    <a:pt x="32966" y="0"/>
                    <a:pt x="45034" y="5346"/>
                  </a:cubicBezTo>
                  <a:cubicBezTo>
                    <a:pt x="57570" y="10903"/>
                    <a:pt x="81251" y="10699"/>
                    <a:pt x="81251" y="10699"/>
                  </a:cubicBezTo>
                  <a:close/>
                </a:path>
              </a:pathLst>
            </a:custGeom>
            <a:solidFill>
              <a:srgbClr val="F9C38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37"/>
            <p:cNvSpPr/>
            <p:nvPr/>
          </p:nvSpPr>
          <p:spPr>
            <a:xfrm>
              <a:off x="-3125" y="4607027"/>
              <a:ext cx="3313233" cy="541117"/>
            </a:xfrm>
            <a:custGeom>
              <a:rect b="b" l="l" r="r" t="t"/>
              <a:pathLst>
                <a:path extrusionOk="0" h="18244" w="28822">
                  <a:moveTo>
                    <a:pt x="26270" y="18244"/>
                  </a:moveTo>
                  <a:lnTo>
                    <a:pt x="0" y="18244"/>
                  </a:lnTo>
                  <a:lnTo>
                    <a:pt x="0" y="4883"/>
                  </a:lnTo>
                  <a:cubicBezTo>
                    <a:pt x="0" y="4883"/>
                    <a:pt x="4127" y="4508"/>
                    <a:pt x="18314" y="2181"/>
                  </a:cubicBezTo>
                  <a:cubicBezTo>
                    <a:pt x="18843" y="2095"/>
                    <a:pt x="19353" y="2009"/>
                    <a:pt x="19842" y="1926"/>
                  </a:cubicBezTo>
                  <a:lnTo>
                    <a:pt x="19842" y="1926"/>
                  </a:lnTo>
                  <a:cubicBezTo>
                    <a:pt x="19842" y="1926"/>
                    <a:pt x="28821" y="1"/>
                    <a:pt x="20304" y="4843"/>
                  </a:cubicBezTo>
                  <a:cubicBezTo>
                    <a:pt x="12145" y="9479"/>
                    <a:pt x="10689" y="11333"/>
                    <a:pt x="21820" y="12312"/>
                  </a:cubicBezTo>
                  <a:cubicBezTo>
                    <a:pt x="26743" y="12745"/>
                    <a:pt x="27242" y="15407"/>
                    <a:pt x="26270" y="18244"/>
                  </a:cubicBez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lt2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37"/>
            <p:cNvSpPr/>
            <p:nvPr/>
          </p:nvSpPr>
          <p:spPr>
            <a:xfrm>
              <a:off x="-40500" y="4465075"/>
              <a:ext cx="1349873" cy="588704"/>
            </a:xfrm>
            <a:custGeom>
              <a:rect b="b" l="l" r="r" t="t"/>
              <a:pathLst>
                <a:path extrusionOk="0" h="8767" w="16488">
                  <a:moveTo>
                    <a:pt x="58" y="60"/>
                  </a:moveTo>
                  <a:cubicBezTo>
                    <a:pt x="58" y="60"/>
                    <a:pt x="1605" y="0"/>
                    <a:pt x="1196" y="1709"/>
                  </a:cubicBezTo>
                  <a:cubicBezTo>
                    <a:pt x="1196" y="1709"/>
                    <a:pt x="2825" y="1800"/>
                    <a:pt x="2498" y="3057"/>
                  </a:cubicBezTo>
                  <a:cubicBezTo>
                    <a:pt x="2498" y="3057"/>
                    <a:pt x="3962" y="1350"/>
                    <a:pt x="5021" y="2247"/>
                  </a:cubicBezTo>
                  <a:cubicBezTo>
                    <a:pt x="6079" y="3146"/>
                    <a:pt x="6241" y="5214"/>
                    <a:pt x="6241" y="5214"/>
                  </a:cubicBezTo>
                  <a:cubicBezTo>
                    <a:pt x="6241" y="5214"/>
                    <a:pt x="7300" y="3687"/>
                    <a:pt x="7543" y="5214"/>
                  </a:cubicBezTo>
                  <a:cubicBezTo>
                    <a:pt x="7543" y="5214"/>
                    <a:pt x="8602" y="3776"/>
                    <a:pt x="9090" y="5033"/>
                  </a:cubicBezTo>
                  <a:cubicBezTo>
                    <a:pt x="9090" y="5033"/>
                    <a:pt x="10719" y="2787"/>
                    <a:pt x="11533" y="5754"/>
                  </a:cubicBezTo>
                  <a:cubicBezTo>
                    <a:pt x="11533" y="5754"/>
                    <a:pt x="12997" y="5214"/>
                    <a:pt x="12997" y="6921"/>
                  </a:cubicBezTo>
                  <a:cubicBezTo>
                    <a:pt x="12997" y="6921"/>
                    <a:pt x="14462" y="5453"/>
                    <a:pt x="16488" y="8767"/>
                  </a:cubicBezTo>
                  <a:lnTo>
                    <a:pt x="0" y="827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37"/>
            <p:cNvSpPr/>
            <p:nvPr/>
          </p:nvSpPr>
          <p:spPr>
            <a:xfrm>
              <a:off x="-51000" y="4670950"/>
              <a:ext cx="9192039" cy="478327"/>
            </a:xfrm>
            <a:custGeom>
              <a:rect b="b" l="l" r="r" t="t"/>
              <a:pathLst>
                <a:path extrusionOk="0" h="16127" w="81252">
                  <a:moveTo>
                    <a:pt x="81251" y="3741"/>
                  </a:moveTo>
                  <a:lnTo>
                    <a:pt x="81251" y="16127"/>
                  </a:lnTo>
                  <a:lnTo>
                    <a:pt x="0" y="16127"/>
                  </a:lnTo>
                  <a:lnTo>
                    <a:pt x="0" y="8395"/>
                  </a:lnTo>
                  <a:cubicBezTo>
                    <a:pt x="17122" y="12448"/>
                    <a:pt x="30639" y="9447"/>
                    <a:pt x="49263" y="2767"/>
                  </a:cubicBezTo>
                  <a:cubicBezTo>
                    <a:pt x="54868" y="754"/>
                    <a:pt x="59997" y="42"/>
                    <a:pt x="64429" y="30"/>
                  </a:cubicBezTo>
                  <a:lnTo>
                    <a:pt x="64431" y="30"/>
                  </a:lnTo>
                  <a:cubicBezTo>
                    <a:pt x="74720" y="0"/>
                    <a:pt x="81251" y="3741"/>
                    <a:pt x="81251" y="3741"/>
                  </a:cubicBez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" name="Google Shape;516;p37"/>
            <p:cNvSpPr/>
            <p:nvPr/>
          </p:nvSpPr>
          <p:spPr>
            <a:xfrm>
              <a:off x="5067173" y="4670943"/>
              <a:ext cx="4073537" cy="478327"/>
            </a:xfrm>
            <a:custGeom>
              <a:rect b="b" l="l" r="r" t="t"/>
              <a:pathLst>
                <a:path extrusionOk="0" h="16127" w="36206">
                  <a:moveTo>
                    <a:pt x="36205" y="3741"/>
                  </a:moveTo>
                  <a:lnTo>
                    <a:pt x="36205" y="16127"/>
                  </a:lnTo>
                  <a:lnTo>
                    <a:pt x="35299" y="16127"/>
                  </a:lnTo>
                  <a:cubicBezTo>
                    <a:pt x="25750" y="10921"/>
                    <a:pt x="2789" y="13770"/>
                    <a:pt x="1340" y="8056"/>
                  </a:cubicBezTo>
                  <a:cubicBezTo>
                    <a:pt x="0" y="2769"/>
                    <a:pt x="19102" y="70"/>
                    <a:pt x="19391" y="30"/>
                  </a:cubicBezTo>
                  <a:lnTo>
                    <a:pt x="19393" y="30"/>
                  </a:lnTo>
                  <a:cubicBezTo>
                    <a:pt x="29680" y="0"/>
                    <a:pt x="36205" y="3741"/>
                    <a:pt x="36205" y="3741"/>
                  </a:cubicBezTo>
                  <a:close/>
                </a:path>
              </a:pathLst>
            </a:custGeom>
            <a:gradFill>
              <a:gsLst>
                <a:gs pos="0">
                  <a:schemeClr val="l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" name="Google Shape;517;p37"/>
            <p:cNvSpPr/>
            <p:nvPr/>
          </p:nvSpPr>
          <p:spPr>
            <a:xfrm flipH="1">
              <a:off x="7893605" y="4685450"/>
              <a:ext cx="1257870" cy="516727"/>
            </a:xfrm>
            <a:custGeom>
              <a:rect b="b" l="l" r="r" t="t"/>
              <a:pathLst>
                <a:path extrusionOk="0" h="8767" w="16488">
                  <a:moveTo>
                    <a:pt x="58" y="60"/>
                  </a:moveTo>
                  <a:cubicBezTo>
                    <a:pt x="58" y="60"/>
                    <a:pt x="1605" y="0"/>
                    <a:pt x="1196" y="1709"/>
                  </a:cubicBezTo>
                  <a:cubicBezTo>
                    <a:pt x="1196" y="1709"/>
                    <a:pt x="2825" y="1800"/>
                    <a:pt x="2498" y="3057"/>
                  </a:cubicBezTo>
                  <a:cubicBezTo>
                    <a:pt x="2498" y="3057"/>
                    <a:pt x="3962" y="1350"/>
                    <a:pt x="5021" y="2247"/>
                  </a:cubicBezTo>
                  <a:cubicBezTo>
                    <a:pt x="6079" y="3146"/>
                    <a:pt x="6241" y="5214"/>
                    <a:pt x="6241" y="5214"/>
                  </a:cubicBezTo>
                  <a:cubicBezTo>
                    <a:pt x="6241" y="5214"/>
                    <a:pt x="7300" y="3687"/>
                    <a:pt x="7543" y="5214"/>
                  </a:cubicBezTo>
                  <a:cubicBezTo>
                    <a:pt x="7543" y="5214"/>
                    <a:pt x="8602" y="3776"/>
                    <a:pt x="9090" y="5033"/>
                  </a:cubicBezTo>
                  <a:cubicBezTo>
                    <a:pt x="9090" y="5033"/>
                    <a:pt x="10719" y="2787"/>
                    <a:pt x="11533" y="5754"/>
                  </a:cubicBezTo>
                  <a:cubicBezTo>
                    <a:pt x="11533" y="5754"/>
                    <a:pt x="12997" y="5214"/>
                    <a:pt x="12997" y="6921"/>
                  </a:cubicBezTo>
                  <a:cubicBezTo>
                    <a:pt x="12997" y="6921"/>
                    <a:pt x="14462" y="5453"/>
                    <a:pt x="16488" y="8767"/>
                  </a:cubicBezTo>
                  <a:lnTo>
                    <a:pt x="0" y="827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18" name="Google Shape;518;p37"/>
          <p:cNvSpPr/>
          <p:nvPr/>
        </p:nvSpPr>
        <p:spPr>
          <a:xfrm>
            <a:off x="8269678" y="2778597"/>
            <a:ext cx="1542346" cy="415088"/>
          </a:xfrm>
          <a:custGeom>
            <a:rect b="b" l="l" r="r" t="t"/>
            <a:pathLst>
              <a:path extrusionOk="0" h="5030" w="18690">
                <a:moveTo>
                  <a:pt x="18689" y="5030"/>
                </a:moveTo>
                <a:cubicBezTo>
                  <a:pt x="18689" y="5030"/>
                  <a:pt x="17337" y="3004"/>
                  <a:pt x="15985" y="3904"/>
                </a:cubicBezTo>
                <a:cubicBezTo>
                  <a:pt x="15985" y="3904"/>
                  <a:pt x="15161" y="1"/>
                  <a:pt x="12910" y="452"/>
                </a:cubicBezTo>
                <a:cubicBezTo>
                  <a:pt x="10657" y="903"/>
                  <a:pt x="9983" y="3453"/>
                  <a:pt x="9983" y="3453"/>
                </a:cubicBezTo>
                <a:cubicBezTo>
                  <a:pt x="9983" y="3453"/>
                  <a:pt x="8932" y="751"/>
                  <a:pt x="7730" y="1353"/>
                </a:cubicBezTo>
                <a:cubicBezTo>
                  <a:pt x="6531" y="1951"/>
                  <a:pt x="5329" y="3830"/>
                  <a:pt x="5329" y="3830"/>
                </a:cubicBezTo>
                <a:cubicBezTo>
                  <a:pt x="5329" y="3830"/>
                  <a:pt x="4053" y="2629"/>
                  <a:pt x="3604" y="3981"/>
                </a:cubicBezTo>
                <a:cubicBezTo>
                  <a:pt x="3604" y="3981"/>
                  <a:pt x="1951" y="2029"/>
                  <a:pt x="1" y="5030"/>
                </a:cubicBezTo>
                <a:close/>
              </a:path>
            </a:pathLst>
          </a:custGeom>
          <a:gradFill>
            <a:gsLst>
              <a:gs pos="0">
                <a:srgbClr val="FFFFFF">
                  <a:alpha val="64313"/>
                  <a:alpha val="49110"/>
                </a:srgbClr>
              </a:gs>
              <a:gs pos="100000">
                <a:srgbClr val="FFCA90">
                  <a:alpha val="49019"/>
                  <a:alpha val="49110"/>
                </a:srgbClr>
              </a:gs>
            </a:gsLst>
            <a:lin ang="5400012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19" name="Google Shape;519;p37"/>
          <p:cNvPicPr preferRelativeResize="0"/>
          <p:nvPr/>
        </p:nvPicPr>
        <p:blipFill rotWithShape="1">
          <a:blip r:embed="rId2">
            <a:alphaModFix/>
          </a:blip>
          <a:srcRect b="74138" l="0" r="-90" t="0"/>
          <a:stretch/>
        </p:blipFill>
        <p:spPr>
          <a:xfrm>
            <a:off x="7475" y="50"/>
            <a:ext cx="9143998" cy="1330250"/>
          </a:xfrm>
          <a:prstGeom prst="rect">
            <a:avLst/>
          </a:prstGeom>
          <a:noFill/>
          <a:ln>
            <a:noFill/>
          </a:ln>
        </p:spPr>
      </p:pic>
      <p:sp>
        <p:nvSpPr>
          <p:cNvPr id="520" name="Google Shape;520;p37"/>
          <p:cNvSpPr/>
          <p:nvPr/>
        </p:nvSpPr>
        <p:spPr>
          <a:xfrm>
            <a:off x="-608551" y="1718559"/>
            <a:ext cx="2008801" cy="540574"/>
          </a:xfrm>
          <a:custGeom>
            <a:rect b="b" l="l" r="r" t="t"/>
            <a:pathLst>
              <a:path extrusionOk="0" h="5030" w="18690">
                <a:moveTo>
                  <a:pt x="18689" y="5030"/>
                </a:moveTo>
                <a:cubicBezTo>
                  <a:pt x="18689" y="5030"/>
                  <a:pt x="17337" y="3004"/>
                  <a:pt x="15985" y="3904"/>
                </a:cubicBezTo>
                <a:cubicBezTo>
                  <a:pt x="15985" y="3904"/>
                  <a:pt x="15161" y="1"/>
                  <a:pt x="12910" y="452"/>
                </a:cubicBezTo>
                <a:cubicBezTo>
                  <a:pt x="10657" y="903"/>
                  <a:pt x="9983" y="3453"/>
                  <a:pt x="9983" y="3453"/>
                </a:cubicBezTo>
                <a:cubicBezTo>
                  <a:pt x="9983" y="3453"/>
                  <a:pt x="8932" y="751"/>
                  <a:pt x="7730" y="1353"/>
                </a:cubicBezTo>
                <a:cubicBezTo>
                  <a:pt x="6531" y="1951"/>
                  <a:pt x="5329" y="3830"/>
                  <a:pt x="5329" y="3830"/>
                </a:cubicBezTo>
                <a:cubicBezTo>
                  <a:pt x="5329" y="3830"/>
                  <a:pt x="4053" y="2629"/>
                  <a:pt x="3604" y="3981"/>
                </a:cubicBezTo>
                <a:cubicBezTo>
                  <a:pt x="3604" y="3981"/>
                  <a:pt x="1951" y="2029"/>
                  <a:pt x="1" y="5030"/>
                </a:cubicBezTo>
                <a:close/>
              </a:path>
            </a:pathLst>
          </a:custGeom>
          <a:gradFill>
            <a:gsLst>
              <a:gs pos="0">
                <a:srgbClr val="FFFFFF">
                  <a:alpha val="64313"/>
                  <a:alpha val="49110"/>
                </a:srgbClr>
              </a:gs>
              <a:gs pos="100000">
                <a:srgbClr val="FFCA90">
                  <a:alpha val="49019"/>
                  <a:alpha val="49110"/>
                </a:srgbClr>
              </a:gs>
            </a:gsLst>
            <a:lin ang="5400012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1" name="Google Shape;521;p37"/>
          <p:cNvSpPr/>
          <p:nvPr/>
        </p:nvSpPr>
        <p:spPr>
          <a:xfrm>
            <a:off x="93975" y="3244109"/>
            <a:ext cx="1003726" cy="1622019"/>
          </a:xfrm>
          <a:custGeom>
            <a:rect b="b" l="l" r="r" t="t"/>
            <a:pathLst>
              <a:path extrusionOk="0" h="12566" w="7776">
                <a:moveTo>
                  <a:pt x="2347" y="4334"/>
                </a:moveTo>
                <a:cubicBezTo>
                  <a:pt x="2347" y="4334"/>
                  <a:pt x="2347" y="4335"/>
                  <a:pt x="2347" y="4335"/>
                </a:cubicBezTo>
                <a:lnTo>
                  <a:pt x="2347" y="4334"/>
                </a:lnTo>
                <a:close/>
                <a:moveTo>
                  <a:pt x="5416" y="0"/>
                </a:moveTo>
                <a:cubicBezTo>
                  <a:pt x="4240" y="0"/>
                  <a:pt x="3565" y="2156"/>
                  <a:pt x="3565" y="2156"/>
                </a:cubicBezTo>
                <a:cubicBezTo>
                  <a:pt x="3565" y="2156"/>
                  <a:pt x="2608" y="744"/>
                  <a:pt x="1721" y="696"/>
                </a:cubicBezTo>
                <a:cubicBezTo>
                  <a:pt x="1708" y="695"/>
                  <a:pt x="1694" y="695"/>
                  <a:pt x="1680" y="695"/>
                </a:cubicBezTo>
                <a:cubicBezTo>
                  <a:pt x="811" y="695"/>
                  <a:pt x="0" y="2108"/>
                  <a:pt x="0" y="2108"/>
                </a:cubicBezTo>
                <a:cubicBezTo>
                  <a:pt x="0" y="2108"/>
                  <a:pt x="548" y="1703"/>
                  <a:pt x="1027" y="1628"/>
                </a:cubicBezTo>
                <a:lnTo>
                  <a:pt x="1027" y="1628"/>
                </a:lnTo>
                <a:lnTo>
                  <a:pt x="885" y="2060"/>
                </a:lnTo>
                <a:cubicBezTo>
                  <a:pt x="885" y="2060"/>
                  <a:pt x="1295" y="1774"/>
                  <a:pt x="1886" y="1774"/>
                </a:cubicBezTo>
                <a:cubicBezTo>
                  <a:pt x="1979" y="1774"/>
                  <a:pt x="2076" y="1781"/>
                  <a:pt x="2177" y="1797"/>
                </a:cubicBezTo>
                <a:lnTo>
                  <a:pt x="1745" y="2086"/>
                </a:lnTo>
                <a:cubicBezTo>
                  <a:pt x="1745" y="2086"/>
                  <a:pt x="1775" y="2082"/>
                  <a:pt x="1827" y="2082"/>
                </a:cubicBezTo>
                <a:cubicBezTo>
                  <a:pt x="2041" y="2082"/>
                  <a:pt x="2641" y="2144"/>
                  <a:pt x="3182" y="2780"/>
                </a:cubicBezTo>
                <a:cubicBezTo>
                  <a:pt x="3182" y="2780"/>
                  <a:pt x="1675" y="2948"/>
                  <a:pt x="1170" y="3643"/>
                </a:cubicBezTo>
                <a:cubicBezTo>
                  <a:pt x="668" y="4337"/>
                  <a:pt x="1196" y="5245"/>
                  <a:pt x="1196" y="5245"/>
                </a:cubicBezTo>
                <a:cubicBezTo>
                  <a:pt x="1196" y="5245"/>
                  <a:pt x="1338" y="4455"/>
                  <a:pt x="1531" y="4192"/>
                </a:cubicBezTo>
                <a:lnTo>
                  <a:pt x="1579" y="4814"/>
                </a:lnTo>
                <a:cubicBezTo>
                  <a:pt x="1579" y="4814"/>
                  <a:pt x="1842" y="4096"/>
                  <a:pt x="2273" y="3809"/>
                </a:cubicBezTo>
                <a:lnTo>
                  <a:pt x="2347" y="4334"/>
                </a:lnTo>
                <a:lnTo>
                  <a:pt x="2347" y="4334"/>
                </a:lnTo>
                <a:cubicBezTo>
                  <a:pt x="2352" y="4309"/>
                  <a:pt x="2895" y="3210"/>
                  <a:pt x="3441" y="3091"/>
                </a:cubicBezTo>
                <a:cubicBezTo>
                  <a:pt x="3441" y="3091"/>
                  <a:pt x="3926" y="10602"/>
                  <a:pt x="3856" y="12565"/>
                </a:cubicBezTo>
                <a:lnTo>
                  <a:pt x="4935" y="12415"/>
                </a:lnTo>
                <a:cubicBezTo>
                  <a:pt x="4935" y="12415"/>
                  <a:pt x="4135" y="3833"/>
                  <a:pt x="3848" y="3117"/>
                </a:cubicBezTo>
                <a:cubicBezTo>
                  <a:pt x="3848" y="3117"/>
                  <a:pt x="3912" y="3106"/>
                  <a:pt x="4021" y="3106"/>
                </a:cubicBezTo>
                <a:cubicBezTo>
                  <a:pt x="4238" y="3106"/>
                  <a:pt x="4632" y="3149"/>
                  <a:pt x="5045" y="3404"/>
                </a:cubicBezTo>
                <a:lnTo>
                  <a:pt x="4855" y="3045"/>
                </a:lnTo>
                <a:lnTo>
                  <a:pt x="4855" y="3045"/>
                </a:lnTo>
                <a:cubicBezTo>
                  <a:pt x="4855" y="3045"/>
                  <a:pt x="5501" y="3093"/>
                  <a:pt x="5980" y="3835"/>
                </a:cubicBezTo>
                <a:lnTo>
                  <a:pt x="5908" y="3404"/>
                </a:lnTo>
                <a:lnTo>
                  <a:pt x="5908" y="3404"/>
                </a:lnTo>
                <a:cubicBezTo>
                  <a:pt x="5908" y="3404"/>
                  <a:pt x="6602" y="3594"/>
                  <a:pt x="7176" y="4599"/>
                </a:cubicBezTo>
                <a:cubicBezTo>
                  <a:pt x="7176" y="4599"/>
                  <a:pt x="7176" y="3594"/>
                  <a:pt x="6576" y="2878"/>
                </a:cubicBezTo>
                <a:cubicBezTo>
                  <a:pt x="6319" y="2569"/>
                  <a:pt x="5804" y="2473"/>
                  <a:pt x="5288" y="2473"/>
                </a:cubicBezTo>
                <a:cubicBezTo>
                  <a:pt x="4605" y="2473"/>
                  <a:pt x="3920" y="2641"/>
                  <a:pt x="3826" y="2710"/>
                </a:cubicBezTo>
                <a:cubicBezTo>
                  <a:pt x="3826" y="2710"/>
                  <a:pt x="4064" y="2230"/>
                  <a:pt x="4831" y="1967"/>
                </a:cubicBezTo>
                <a:lnTo>
                  <a:pt x="4329" y="1895"/>
                </a:lnTo>
                <a:cubicBezTo>
                  <a:pt x="4329" y="1895"/>
                  <a:pt x="4551" y="1434"/>
                  <a:pt x="5573" y="1434"/>
                </a:cubicBezTo>
                <a:cubicBezTo>
                  <a:pt x="5716" y="1434"/>
                  <a:pt x="5876" y="1443"/>
                  <a:pt x="6052" y="1464"/>
                </a:cubicBezTo>
                <a:lnTo>
                  <a:pt x="5647" y="1201"/>
                </a:lnTo>
                <a:cubicBezTo>
                  <a:pt x="5647" y="1201"/>
                  <a:pt x="5921" y="1118"/>
                  <a:pt x="6301" y="1118"/>
                </a:cubicBezTo>
                <a:cubicBezTo>
                  <a:pt x="6738" y="1118"/>
                  <a:pt x="7315" y="1228"/>
                  <a:pt x="7776" y="1703"/>
                </a:cubicBezTo>
                <a:cubicBezTo>
                  <a:pt x="7776" y="1703"/>
                  <a:pt x="6963" y="339"/>
                  <a:pt x="5647" y="28"/>
                </a:cubicBezTo>
                <a:cubicBezTo>
                  <a:pt x="5568" y="9"/>
                  <a:pt x="5491" y="0"/>
                  <a:pt x="541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2" name="Google Shape;522;p37"/>
          <p:cNvSpPr/>
          <p:nvPr/>
        </p:nvSpPr>
        <p:spPr>
          <a:xfrm flipH="1">
            <a:off x="8198225" y="3445809"/>
            <a:ext cx="1003726" cy="1622019"/>
          </a:xfrm>
          <a:custGeom>
            <a:rect b="b" l="l" r="r" t="t"/>
            <a:pathLst>
              <a:path extrusionOk="0" h="12566" w="7776">
                <a:moveTo>
                  <a:pt x="2347" y="4334"/>
                </a:moveTo>
                <a:cubicBezTo>
                  <a:pt x="2347" y="4334"/>
                  <a:pt x="2347" y="4335"/>
                  <a:pt x="2347" y="4335"/>
                </a:cubicBezTo>
                <a:lnTo>
                  <a:pt x="2347" y="4334"/>
                </a:lnTo>
                <a:close/>
                <a:moveTo>
                  <a:pt x="5416" y="0"/>
                </a:moveTo>
                <a:cubicBezTo>
                  <a:pt x="4240" y="0"/>
                  <a:pt x="3565" y="2156"/>
                  <a:pt x="3565" y="2156"/>
                </a:cubicBezTo>
                <a:cubicBezTo>
                  <a:pt x="3565" y="2156"/>
                  <a:pt x="2608" y="744"/>
                  <a:pt x="1721" y="696"/>
                </a:cubicBezTo>
                <a:cubicBezTo>
                  <a:pt x="1708" y="695"/>
                  <a:pt x="1694" y="695"/>
                  <a:pt x="1680" y="695"/>
                </a:cubicBezTo>
                <a:cubicBezTo>
                  <a:pt x="811" y="695"/>
                  <a:pt x="0" y="2108"/>
                  <a:pt x="0" y="2108"/>
                </a:cubicBezTo>
                <a:cubicBezTo>
                  <a:pt x="0" y="2108"/>
                  <a:pt x="548" y="1703"/>
                  <a:pt x="1027" y="1628"/>
                </a:cubicBezTo>
                <a:lnTo>
                  <a:pt x="1027" y="1628"/>
                </a:lnTo>
                <a:lnTo>
                  <a:pt x="885" y="2060"/>
                </a:lnTo>
                <a:cubicBezTo>
                  <a:pt x="885" y="2060"/>
                  <a:pt x="1295" y="1774"/>
                  <a:pt x="1886" y="1774"/>
                </a:cubicBezTo>
                <a:cubicBezTo>
                  <a:pt x="1979" y="1774"/>
                  <a:pt x="2076" y="1781"/>
                  <a:pt x="2177" y="1797"/>
                </a:cubicBezTo>
                <a:lnTo>
                  <a:pt x="1745" y="2086"/>
                </a:lnTo>
                <a:cubicBezTo>
                  <a:pt x="1745" y="2086"/>
                  <a:pt x="1775" y="2082"/>
                  <a:pt x="1827" y="2082"/>
                </a:cubicBezTo>
                <a:cubicBezTo>
                  <a:pt x="2041" y="2082"/>
                  <a:pt x="2641" y="2144"/>
                  <a:pt x="3182" y="2780"/>
                </a:cubicBezTo>
                <a:cubicBezTo>
                  <a:pt x="3182" y="2780"/>
                  <a:pt x="1675" y="2948"/>
                  <a:pt x="1170" y="3643"/>
                </a:cubicBezTo>
                <a:cubicBezTo>
                  <a:pt x="668" y="4337"/>
                  <a:pt x="1196" y="5245"/>
                  <a:pt x="1196" y="5245"/>
                </a:cubicBezTo>
                <a:cubicBezTo>
                  <a:pt x="1196" y="5245"/>
                  <a:pt x="1338" y="4455"/>
                  <a:pt x="1531" y="4192"/>
                </a:cubicBezTo>
                <a:lnTo>
                  <a:pt x="1579" y="4814"/>
                </a:lnTo>
                <a:cubicBezTo>
                  <a:pt x="1579" y="4814"/>
                  <a:pt x="1842" y="4096"/>
                  <a:pt x="2273" y="3809"/>
                </a:cubicBezTo>
                <a:lnTo>
                  <a:pt x="2347" y="4334"/>
                </a:lnTo>
                <a:lnTo>
                  <a:pt x="2347" y="4334"/>
                </a:lnTo>
                <a:cubicBezTo>
                  <a:pt x="2352" y="4309"/>
                  <a:pt x="2895" y="3210"/>
                  <a:pt x="3441" y="3091"/>
                </a:cubicBezTo>
                <a:cubicBezTo>
                  <a:pt x="3441" y="3091"/>
                  <a:pt x="3926" y="10602"/>
                  <a:pt x="3856" y="12565"/>
                </a:cubicBezTo>
                <a:lnTo>
                  <a:pt x="4935" y="12415"/>
                </a:lnTo>
                <a:cubicBezTo>
                  <a:pt x="4935" y="12415"/>
                  <a:pt x="4135" y="3833"/>
                  <a:pt x="3848" y="3117"/>
                </a:cubicBezTo>
                <a:cubicBezTo>
                  <a:pt x="3848" y="3117"/>
                  <a:pt x="3912" y="3106"/>
                  <a:pt x="4021" y="3106"/>
                </a:cubicBezTo>
                <a:cubicBezTo>
                  <a:pt x="4238" y="3106"/>
                  <a:pt x="4632" y="3149"/>
                  <a:pt x="5045" y="3404"/>
                </a:cubicBezTo>
                <a:lnTo>
                  <a:pt x="4855" y="3045"/>
                </a:lnTo>
                <a:lnTo>
                  <a:pt x="4855" y="3045"/>
                </a:lnTo>
                <a:cubicBezTo>
                  <a:pt x="4855" y="3045"/>
                  <a:pt x="5501" y="3093"/>
                  <a:pt x="5980" y="3835"/>
                </a:cubicBezTo>
                <a:lnTo>
                  <a:pt x="5908" y="3404"/>
                </a:lnTo>
                <a:lnTo>
                  <a:pt x="5908" y="3404"/>
                </a:lnTo>
                <a:cubicBezTo>
                  <a:pt x="5908" y="3404"/>
                  <a:pt x="6602" y="3594"/>
                  <a:pt x="7176" y="4599"/>
                </a:cubicBezTo>
                <a:cubicBezTo>
                  <a:pt x="7176" y="4599"/>
                  <a:pt x="7176" y="3594"/>
                  <a:pt x="6576" y="2878"/>
                </a:cubicBezTo>
                <a:cubicBezTo>
                  <a:pt x="6319" y="2569"/>
                  <a:pt x="5804" y="2473"/>
                  <a:pt x="5288" y="2473"/>
                </a:cubicBezTo>
                <a:cubicBezTo>
                  <a:pt x="4605" y="2473"/>
                  <a:pt x="3920" y="2641"/>
                  <a:pt x="3826" y="2710"/>
                </a:cubicBezTo>
                <a:cubicBezTo>
                  <a:pt x="3826" y="2710"/>
                  <a:pt x="4064" y="2230"/>
                  <a:pt x="4831" y="1967"/>
                </a:cubicBezTo>
                <a:lnTo>
                  <a:pt x="4329" y="1895"/>
                </a:lnTo>
                <a:cubicBezTo>
                  <a:pt x="4329" y="1895"/>
                  <a:pt x="4551" y="1434"/>
                  <a:pt x="5573" y="1434"/>
                </a:cubicBezTo>
                <a:cubicBezTo>
                  <a:pt x="5716" y="1434"/>
                  <a:pt x="5876" y="1443"/>
                  <a:pt x="6052" y="1464"/>
                </a:cubicBezTo>
                <a:lnTo>
                  <a:pt x="5647" y="1201"/>
                </a:lnTo>
                <a:cubicBezTo>
                  <a:pt x="5647" y="1201"/>
                  <a:pt x="5921" y="1118"/>
                  <a:pt x="6301" y="1118"/>
                </a:cubicBezTo>
                <a:cubicBezTo>
                  <a:pt x="6738" y="1118"/>
                  <a:pt x="7315" y="1228"/>
                  <a:pt x="7776" y="1703"/>
                </a:cubicBezTo>
                <a:cubicBezTo>
                  <a:pt x="7776" y="1703"/>
                  <a:pt x="6963" y="339"/>
                  <a:pt x="5647" y="28"/>
                </a:cubicBezTo>
                <a:cubicBezTo>
                  <a:pt x="5568" y="9"/>
                  <a:pt x="5491" y="0"/>
                  <a:pt x="541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3" name="Google Shape;523;p37"/>
          <p:cNvSpPr txBox="1"/>
          <p:nvPr>
            <p:ph idx="1" type="subTitle"/>
          </p:nvPr>
        </p:nvSpPr>
        <p:spPr>
          <a:xfrm>
            <a:off x="1896054" y="3924349"/>
            <a:ext cx="2505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524" name="Google Shape;524;p37"/>
          <p:cNvSpPr txBox="1"/>
          <p:nvPr>
            <p:ph idx="2" type="subTitle"/>
          </p:nvPr>
        </p:nvSpPr>
        <p:spPr>
          <a:xfrm>
            <a:off x="4742350" y="3924349"/>
            <a:ext cx="2505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525" name="Google Shape;525;p37"/>
          <p:cNvSpPr txBox="1"/>
          <p:nvPr>
            <p:ph idx="3" type="subTitle"/>
          </p:nvPr>
        </p:nvSpPr>
        <p:spPr>
          <a:xfrm>
            <a:off x="1896050" y="3549275"/>
            <a:ext cx="2505600" cy="495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b="1" sz="2000">
                <a:solidFill>
                  <a:schemeClr val="dk1"/>
                </a:solidFill>
                <a:latin typeface="Marcellus"/>
                <a:ea typeface="Marcellus"/>
                <a:cs typeface="Marcellus"/>
                <a:sym typeface="Marcellus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526" name="Google Shape;526;p37"/>
          <p:cNvSpPr txBox="1"/>
          <p:nvPr>
            <p:ph idx="4" type="subTitle"/>
          </p:nvPr>
        </p:nvSpPr>
        <p:spPr>
          <a:xfrm>
            <a:off x="4742348" y="3549275"/>
            <a:ext cx="2505600" cy="495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b="1" sz="2000">
                <a:solidFill>
                  <a:schemeClr val="dk1"/>
                </a:solidFill>
                <a:latin typeface="Marcellus"/>
                <a:ea typeface="Marcellus"/>
                <a:cs typeface="Marcellus"/>
                <a:sym typeface="Marcellus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527" name="Google Shape;527;p37"/>
          <p:cNvSpPr txBox="1"/>
          <p:nvPr>
            <p:ph type="title"/>
          </p:nvPr>
        </p:nvSpPr>
        <p:spPr>
          <a:xfrm>
            <a:off x="720000" y="548640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1 1">
  <p:cSld name="CUSTOM_8_1">
    <p:spTree>
      <p:nvGrpSpPr>
        <p:cNvPr id="528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9" name="Google Shape;529;p38"/>
          <p:cNvPicPr preferRelativeResize="0"/>
          <p:nvPr/>
        </p:nvPicPr>
        <p:blipFill rotWithShape="1">
          <a:blip r:embed="rId2">
            <a:alphaModFix/>
          </a:blip>
          <a:srcRect b="15604" l="0" r="0" t="0"/>
          <a:stretch/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30" name="Google Shape;530;p38"/>
          <p:cNvSpPr txBox="1"/>
          <p:nvPr>
            <p:ph hasCustomPrompt="1" type="title"/>
          </p:nvPr>
        </p:nvSpPr>
        <p:spPr>
          <a:xfrm>
            <a:off x="1374750" y="1819734"/>
            <a:ext cx="1371600" cy="4572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31" name="Google Shape;531;p38"/>
          <p:cNvSpPr txBox="1"/>
          <p:nvPr>
            <p:ph idx="1" type="subTitle"/>
          </p:nvPr>
        </p:nvSpPr>
        <p:spPr>
          <a:xfrm>
            <a:off x="896250" y="3695560"/>
            <a:ext cx="23286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532" name="Google Shape;532;p38"/>
          <p:cNvSpPr txBox="1"/>
          <p:nvPr>
            <p:ph idx="2" type="subTitle"/>
          </p:nvPr>
        </p:nvSpPr>
        <p:spPr>
          <a:xfrm>
            <a:off x="896250" y="2872660"/>
            <a:ext cx="2328600" cy="82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Inknut Antiqua"/>
                <a:ea typeface="Inknut Antiqua"/>
                <a:cs typeface="Inknut Antiqua"/>
                <a:sym typeface="Inknut Antiqu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533" name="Google Shape;533;p38"/>
          <p:cNvSpPr txBox="1"/>
          <p:nvPr>
            <p:ph hasCustomPrompt="1" idx="3" type="title"/>
          </p:nvPr>
        </p:nvSpPr>
        <p:spPr>
          <a:xfrm>
            <a:off x="3886200" y="1819734"/>
            <a:ext cx="1371600" cy="4572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34" name="Google Shape;534;p38"/>
          <p:cNvSpPr txBox="1"/>
          <p:nvPr>
            <p:ph idx="4" type="subTitle"/>
          </p:nvPr>
        </p:nvSpPr>
        <p:spPr>
          <a:xfrm>
            <a:off x="3407700" y="3700310"/>
            <a:ext cx="23286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535" name="Google Shape;535;p38"/>
          <p:cNvSpPr txBox="1"/>
          <p:nvPr>
            <p:ph idx="5" type="subTitle"/>
          </p:nvPr>
        </p:nvSpPr>
        <p:spPr>
          <a:xfrm>
            <a:off x="3407700" y="2877410"/>
            <a:ext cx="2328600" cy="82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Inknut Antiqua"/>
                <a:ea typeface="Inknut Antiqua"/>
                <a:cs typeface="Inknut Antiqua"/>
                <a:sym typeface="Inknut Antiqu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536" name="Google Shape;536;p38"/>
          <p:cNvSpPr txBox="1"/>
          <p:nvPr>
            <p:ph hasCustomPrompt="1" idx="6" type="title"/>
          </p:nvPr>
        </p:nvSpPr>
        <p:spPr>
          <a:xfrm>
            <a:off x="6399150" y="1819734"/>
            <a:ext cx="1371600" cy="4572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37" name="Google Shape;537;p38"/>
          <p:cNvSpPr txBox="1"/>
          <p:nvPr>
            <p:ph idx="7" type="subTitle"/>
          </p:nvPr>
        </p:nvSpPr>
        <p:spPr>
          <a:xfrm>
            <a:off x="5919150" y="3700310"/>
            <a:ext cx="2331600" cy="6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100"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538" name="Google Shape;538;p38"/>
          <p:cNvSpPr txBox="1"/>
          <p:nvPr>
            <p:ph idx="8" type="subTitle"/>
          </p:nvPr>
        </p:nvSpPr>
        <p:spPr>
          <a:xfrm>
            <a:off x="5919150" y="2877410"/>
            <a:ext cx="2331600" cy="82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Inknut Antiqua"/>
                <a:ea typeface="Inknut Antiqua"/>
                <a:cs typeface="Inknut Antiqua"/>
                <a:sym typeface="Inknut Antiqua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539" name="Google Shape;539;p38"/>
          <p:cNvSpPr txBox="1"/>
          <p:nvPr>
            <p:ph idx="9" type="title"/>
          </p:nvPr>
        </p:nvSpPr>
        <p:spPr>
          <a:xfrm>
            <a:off x="896100" y="630925"/>
            <a:ext cx="7351800" cy="59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cxnSp>
        <p:nvCxnSpPr>
          <p:cNvPr id="540" name="Google Shape;540;p38"/>
          <p:cNvCxnSpPr/>
          <p:nvPr/>
        </p:nvCxnSpPr>
        <p:spPr>
          <a:xfrm>
            <a:off x="8964150" y="784150"/>
            <a:ext cx="0" cy="35571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41" name="Google Shape;541;p38"/>
          <p:cNvCxnSpPr/>
          <p:nvPr/>
        </p:nvCxnSpPr>
        <p:spPr>
          <a:xfrm>
            <a:off x="8430775" y="784150"/>
            <a:ext cx="0" cy="35571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42" name="Google Shape;542;p38"/>
          <p:cNvCxnSpPr/>
          <p:nvPr/>
        </p:nvCxnSpPr>
        <p:spPr>
          <a:xfrm>
            <a:off x="713225" y="783100"/>
            <a:ext cx="0" cy="35577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43" name="Google Shape;543;p38"/>
          <p:cNvCxnSpPr/>
          <p:nvPr/>
        </p:nvCxnSpPr>
        <p:spPr>
          <a:xfrm>
            <a:off x="180325" y="783100"/>
            <a:ext cx="0" cy="35577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544" name="Google Shape;544;p38"/>
          <p:cNvGrpSpPr/>
          <p:nvPr/>
        </p:nvGrpSpPr>
        <p:grpSpPr>
          <a:xfrm>
            <a:off x="231891" y="783508"/>
            <a:ext cx="429768" cy="3557626"/>
            <a:chOff x="233125" y="783508"/>
            <a:chExt cx="429768" cy="3557626"/>
          </a:xfrm>
        </p:grpSpPr>
        <p:sp>
          <p:nvSpPr>
            <p:cNvPr id="545" name="Google Shape;545;p38"/>
            <p:cNvSpPr/>
            <p:nvPr/>
          </p:nvSpPr>
          <p:spPr>
            <a:xfrm>
              <a:off x="274434" y="3316158"/>
              <a:ext cx="348536" cy="77567"/>
            </a:xfrm>
            <a:custGeom>
              <a:rect b="b" l="l" r="r" t="t"/>
              <a:pathLst>
                <a:path extrusionOk="0" h="1009" w="4531">
                  <a:moveTo>
                    <a:pt x="2284" y="0"/>
                  </a:moveTo>
                  <a:cubicBezTo>
                    <a:pt x="2250" y="0"/>
                    <a:pt x="2217" y="15"/>
                    <a:pt x="2194" y="46"/>
                  </a:cubicBezTo>
                  <a:lnTo>
                    <a:pt x="1878" y="504"/>
                  </a:lnTo>
                  <a:lnTo>
                    <a:pt x="1488" y="38"/>
                  </a:lnTo>
                  <a:cubicBezTo>
                    <a:pt x="1465" y="15"/>
                    <a:pt x="1435" y="0"/>
                    <a:pt x="1405" y="0"/>
                  </a:cubicBezTo>
                  <a:cubicBezTo>
                    <a:pt x="1367" y="0"/>
                    <a:pt x="1337" y="23"/>
                    <a:pt x="1315" y="46"/>
                  </a:cubicBezTo>
                  <a:lnTo>
                    <a:pt x="977" y="504"/>
                  </a:lnTo>
                  <a:lnTo>
                    <a:pt x="586" y="38"/>
                  </a:lnTo>
                  <a:cubicBezTo>
                    <a:pt x="564" y="13"/>
                    <a:pt x="534" y="1"/>
                    <a:pt x="505" y="1"/>
                  </a:cubicBezTo>
                  <a:cubicBezTo>
                    <a:pt x="464" y="1"/>
                    <a:pt x="423" y="24"/>
                    <a:pt x="406" y="68"/>
                  </a:cubicBezTo>
                  <a:lnTo>
                    <a:pt x="30" y="857"/>
                  </a:lnTo>
                  <a:cubicBezTo>
                    <a:pt x="0" y="910"/>
                    <a:pt x="23" y="970"/>
                    <a:pt x="83" y="1000"/>
                  </a:cubicBezTo>
                  <a:cubicBezTo>
                    <a:pt x="90" y="1007"/>
                    <a:pt x="113" y="1007"/>
                    <a:pt x="128" y="1007"/>
                  </a:cubicBezTo>
                  <a:cubicBezTo>
                    <a:pt x="132" y="1008"/>
                    <a:pt x="137" y="1008"/>
                    <a:pt x="142" y="1008"/>
                  </a:cubicBezTo>
                  <a:cubicBezTo>
                    <a:pt x="181" y="1008"/>
                    <a:pt x="213" y="981"/>
                    <a:pt x="233" y="947"/>
                  </a:cubicBezTo>
                  <a:lnTo>
                    <a:pt x="534" y="308"/>
                  </a:lnTo>
                  <a:lnTo>
                    <a:pt x="909" y="752"/>
                  </a:lnTo>
                  <a:cubicBezTo>
                    <a:pt x="930" y="776"/>
                    <a:pt x="959" y="788"/>
                    <a:pt x="989" y="788"/>
                  </a:cubicBezTo>
                  <a:cubicBezTo>
                    <a:pt x="1023" y="788"/>
                    <a:pt x="1058" y="772"/>
                    <a:pt x="1082" y="744"/>
                  </a:cubicBezTo>
                  <a:lnTo>
                    <a:pt x="1420" y="286"/>
                  </a:lnTo>
                  <a:lnTo>
                    <a:pt x="1811" y="752"/>
                  </a:lnTo>
                  <a:cubicBezTo>
                    <a:pt x="1833" y="774"/>
                    <a:pt x="1871" y="789"/>
                    <a:pt x="1901" y="789"/>
                  </a:cubicBezTo>
                  <a:cubicBezTo>
                    <a:pt x="1939" y="789"/>
                    <a:pt x="1969" y="767"/>
                    <a:pt x="1984" y="737"/>
                  </a:cubicBezTo>
                  <a:lnTo>
                    <a:pt x="2292" y="301"/>
                  </a:lnTo>
                  <a:lnTo>
                    <a:pt x="2600" y="737"/>
                  </a:lnTo>
                  <a:cubicBezTo>
                    <a:pt x="2622" y="767"/>
                    <a:pt x="2652" y="789"/>
                    <a:pt x="2682" y="789"/>
                  </a:cubicBezTo>
                  <a:cubicBezTo>
                    <a:pt x="2720" y="789"/>
                    <a:pt x="2750" y="774"/>
                    <a:pt x="2773" y="744"/>
                  </a:cubicBezTo>
                  <a:lnTo>
                    <a:pt x="3148" y="286"/>
                  </a:lnTo>
                  <a:lnTo>
                    <a:pt x="3486" y="744"/>
                  </a:lnTo>
                  <a:cubicBezTo>
                    <a:pt x="3509" y="774"/>
                    <a:pt x="3543" y="789"/>
                    <a:pt x="3575" y="789"/>
                  </a:cubicBezTo>
                  <a:cubicBezTo>
                    <a:pt x="3608" y="789"/>
                    <a:pt x="3640" y="774"/>
                    <a:pt x="3659" y="744"/>
                  </a:cubicBezTo>
                  <a:lnTo>
                    <a:pt x="3960" y="316"/>
                  </a:lnTo>
                  <a:lnTo>
                    <a:pt x="4313" y="955"/>
                  </a:lnTo>
                  <a:cubicBezTo>
                    <a:pt x="4332" y="989"/>
                    <a:pt x="4368" y="1008"/>
                    <a:pt x="4406" y="1008"/>
                  </a:cubicBezTo>
                  <a:cubicBezTo>
                    <a:pt x="4425" y="1008"/>
                    <a:pt x="4445" y="1003"/>
                    <a:pt x="4463" y="992"/>
                  </a:cubicBezTo>
                  <a:cubicBezTo>
                    <a:pt x="4516" y="970"/>
                    <a:pt x="4531" y="902"/>
                    <a:pt x="4508" y="849"/>
                  </a:cubicBezTo>
                  <a:lnTo>
                    <a:pt x="4065" y="61"/>
                  </a:lnTo>
                  <a:cubicBezTo>
                    <a:pt x="4042" y="23"/>
                    <a:pt x="4012" y="0"/>
                    <a:pt x="3975" y="0"/>
                  </a:cubicBezTo>
                  <a:cubicBezTo>
                    <a:pt x="3937" y="0"/>
                    <a:pt x="3900" y="15"/>
                    <a:pt x="3877" y="46"/>
                  </a:cubicBezTo>
                  <a:lnTo>
                    <a:pt x="3569" y="496"/>
                  </a:lnTo>
                  <a:lnTo>
                    <a:pt x="3238" y="46"/>
                  </a:lnTo>
                  <a:cubicBezTo>
                    <a:pt x="3216" y="15"/>
                    <a:pt x="3186" y="0"/>
                    <a:pt x="3156" y="0"/>
                  </a:cubicBezTo>
                  <a:cubicBezTo>
                    <a:pt x="3118" y="0"/>
                    <a:pt x="3088" y="15"/>
                    <a:pt x="3066" y="46"/>
                  </a:cubicBezTo>
                  <a:lnTo>
                    <a:pt x="2690" y="496"/>
                  </a:lnTo>
                  <a:lnTo>
                    <a:pt x="2374" y="46"/>
                  </a:lnTo>
                  <a:cubicBezTo>
                    <a:pt x="2352" y="15"/>
                    <a:pt x="2318" y="0"/>
                    <a:pt x="22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38"/>
            <p:cNvSpPr/>
            <p:nvPr/>
          </p:nvSpPr>
          <p:spPr>
            <a:xfrm>
              <a:off x="339741" y="3186393"/>
              <a:ext cx="174845" cy="92327"/>
            </a:xfrm>
            <a:custGeom>
              <a:rect b="b" l="l" r="r" t="t"/>
              <a:pathLst>
                <a:path extrusionOk="0" h="1201" w="2273">
                  <a:moveTo>
                    <a:pt x="1181" y="0"/>
                  </a:moveTo>
                  <a:cubicBezTo>
                    <a:pt x="1121" y="0"/>
                    <a:pt x="1058" y="4"/>
                    <a:pt x="992" y="13"/>
                  </a:cubicBezTo>
                  <a:cubicBezTo>
                    <a:pt x="225" y="111"/>
                    <a:pt x="0" y="1200"/>
                    <a:pt x="1172" y="1200"/>
                  </a:cubicBezTo>
                  <a:cubicBezTo>
                    <a:pt x="2272" y="1200"/>
                    <a:pt x="2199" y="0"/>
                    <a:pt x="11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38"/>
            <p:cNvSpPr/>
            <p:nvPr/>
          </p:nvSpPr>
          <p:spPr>
            <a:xfrm>
              <a:off x="480125" y="3424706"/>
              <a:ext cx="30769" cy="20295"/>
            </a:xfrm>
            <a:custGeom>
              <a:rect b="b" l="l" r="r" t="t"/>
              <a:pathLst>
                <a:path extrusionOk="0" h="264" w="400">
                  <a:moveTo>
                    <a:pt x="114" y="1"/>
                  </a:moveTo>
                  <a:lnTo>
                    <a:pt x="114" y="1"/>
                  </a:lnTo>
                  <a:cubicBezTo>
                    <a:pt x="114" y="1"/>
                    <a:pt x="1" y="196"/>
                    <a:pt x="136" y="264"/>
                  </a:cubicBezTo>
                  <a:lnTo>
                    <a:pt x="399" y="166"/>
                  </a:lnTo>
                  <a:lnTo>
                    <a:pt x="1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38"/>
            <p:cNvSpPr/>
            <p:nvPr/>
          </p:nvSpPr>
          <p:spPr>
            <a:xfrm>
              <a:off x="257050" y="3416865"/>
              <a:ext cx="272844" cy="268447"/>
            </a:xfrm>
            <a:custGeom>
              <a:rect b="b" l="l" r="r" t="t"/>
              <a:pathLst>
                <a:path extrusionOk="0" h="3492" w="3547">
                  <a:moveTo>
                    <a:pt x="1939" y="2319"/>
                  </a:moveTo>
                  <a:cubicBezTo>
                    <a:pt x="1954" y="2567"/>
                    <a:pt x="1992" y="3003"/>
                    <a:pt x="2165" y="3274"/>
                  </a:cubicBezTo>
                  <a:lnTo>
                    <a:pt x="1819" y="3274"/>
                  </a:lnTo>
                  <a:cubicBezTo>
                    <a:pt x="1774" y="3251"/>
                    <a:pt x="1699" y="3131"/>
                    <a:pt x="1669" y="2785"/>
                  </a:cubicBezTo>
                  <a:cubicBezTo>
                    <a:pt x="1654" y="2650"/>
                    <a:pt x="1654" y="2515"/>
                    <a:pt x="1654" y="2417"/>
                  </a:cubicBezTo>
                  <a:cubicBezTo>
                    <a:pt x="1751" y="2395"/>
                    <a:pt x="1849" y="2357"/>
                    <a:pt x="1939" y="2319"/>
                  </a:cubicBezTo>
                  <a:close/>
                  <a:moveTo>
                    <a:pt x="2715" y="0"/>
                  </a:moveTo>
                  <a:cubicBezTo>
                    <a:pt x="2560" y="0"/>
                    <a:pt x="2412" y="43"/>
                    <a:pt x="2412" y="43"/>
                  </a:cubicBezTo>
                  <a:cubicBezTo>
                    <a:pt x="2412" y="43"/>
                    <a:pt x="2488" y="734"/>
                    <a:pt x="2240" y="824"/>
                  </a:cubicBezTo>
                  <a:cubicBezTo>
                    <a:pt x="1984" y="914"/>
                    <a:pt x="1015" y="1313"/>
                    <a:pt x="1" y="3146"/>
                  </a:cubicBezTo>
                  <a:cubicBezTo>
                    <a:pt x="245" y="3232"/>
                    <a:pt x="443" y="3300"/>
                    <a:pt x="472" y="3300"/>
                  </a:cubicBezTo>
                  <a:cubicBezTo>
                    <a:pt x="476" y="3300"/>
                    <a:pt x="477" y="3299"/>
                    <a:pt x="474" y="3296"/>
                  </a:cubicBezTo>
                  <a:cubicBezTo>
                    <a:pt x="474" y="3296"/>
                    <a:pt x="767" y="2447"/>
                    <a:pt x="1436" y="2440"/>
                  </a:cubicBezTo>
                  <a:cubicBezTo>
                    <a:pt x="1436" y="2545"/>
                    <a:pt x="1436" y="2673"/>
                    <a:pt x="1443" y="2808"/>
                  </a:cubicBezTo>
                  <a:cubicBezTo>
                    <a:pt x="1481" y="3221"/>
                    <a:pt x="1586" y="3446"/>
                    <a:pt x="1774" y="3491"/>
                  </a:cubicBezTo>
                  <a:lnTo>
                    <a:pt x="3412" y="3491"/>
                  </a:lnTo>
                  <a:cubicBezTo>
                    <a:pt x="3547" y="3476"/>
                    <a:pt x="3547" y="3281"/>
                    <a:pt x="3412" y="3266"/>
                  </a:cubicBezTo>
                  <a:lnTo>
                    <a:pt x="3412" y="3266"/>
                  </a:lnTo>
                  <a:lnTo>
                    <a:pt x="3419" y="3274"/>
                  </a:lnTo>
                  <a:lnTo>
                    <a:pt x="2480" y="3274"/>
                  </a:lnTo>
                  <a:cubicBezTo>
                    <a:pt x="2232" y="3183"/>
                    <a:pt x="2157" y="2552"/>
                    <a:pt x="2157" y="2199"/>
                  </a:cubicBezTo>
                  <a:cubicBezTo>
                    <a:pt x="2593" y="1921"/>
                    <a:pt x="2961" y="1463"/>
                    <a:pt x="3029" y="1147"/>
                  </a:cubicBezTo>
                  <a:cubicBezTo>
                    <a:pt x="3134" y="666"/>
                    <a:pt x="3179" y="298"/>
                    <a:pt x="3014" y="103"/>
                  </a:cubicBezTo>
                  <a:cubicBezTo>
                    <a:pt x="2947" y="23"/>
                    <a:pt x="2829" y="0"/>
                    <a:pt x="27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38"/>
            <p:cNvSpPr/>
            <p:nvPr/>
          </p:nvSpPr>
          <p:spPr>
            <a:xfrm>
              <a:off x="476125" y="3770337"/>
              <a:ext cx="18000" cy="275443"/>
            </a:xfrm>
            <a:custGeom>
              <a:rect b="b" l="l" r="r" t="t"/>
              <a:pathLst>
                <a:path extrusionOk="0" h="3583" w="234">
                  <a:moveTo>
                    <a:pt x="117" y="1"/>
                  </a:moveTo>
                  <a:cubicBezTo>
                    <a:pt x="58" y="1"/>
                    <a:pt x="0" y="40"/>
                    <a:pt x="8" y="119"/>
                  </a:cubicBezTo>
                  <a:lnTo>
                    <a:pt x="8" y="3470"/>
                  </a:lnTo>
                  <a:cubicBezTo>
                    <a:pt x="8" y="3530"/>
                    <a:pt x="53" y="3583"/>
                    <a:pt x="113" y="3583"/>
                  </a:cubicBezTo>
                  <a:cubicBezTo>
                    <a:pt x="173" y="3583"/>
                    <a:pt x="226" y="3530"/>
                    <a:pt x="226" y="3470"/>
                  </a:cubicBezTo>
                  <a:lnTo>
                    <a:pt x="226" y="119"/>
                  </a:lnTo>
                  <a:cubicBezTo>
                    <a:pt x="233" y="40"/>
                    <a:pt x="175" y="1"/>
                    <a:pt x="1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38"/>
            <p:cNvSpPr/>
            <p:nvPr/>
          </p:nvSpPr>
          <p:spPr>
            <a:xfrm>
              <a:off x="268588" y="3729977"/>
              <a:ext cx="224383" cy="315803"/>
            </a:xfrm>
            <a:custGeom>
              <a:rect b="b" l="l" r="r" t="t"/>
              <a:pathLst>
                <a:path extrusionOk="0" h="4108" w="2917">
                  <a:moveTo>
                    <a:pt x="1271" y="3018"/>
                  </a:moveTo>
                  <a:cubicBezTo>
                    <a:pt x="1278" y="3138"/>
                    <a:pt x="1301" y="3281"/>
                    <a:pt x="1323" y="3432"/>
                  </a:cubicBezTo>
                  <a:cubicBezTo>
                    <a:pt x="1346" y="3582"/>
                    <a:pt x="1391" y="3732"/>
                    <a:pt x="1451" y="3875"/>
                  </a:cubicBezTo>
                  <a:lnTo>
                    <a:pt x="970" y="3875"/>
                  </a:lnTo>
                  <a:cubicBezTo>
                    <a:pt x="955" y="3747"/>
                    <a:pt x="1000" y="3371"/>
                    <a:pt x="1068" y="3018"/>
                  </a:cubicBezTo>
                  <a:close/>
                  <a:moveTo>
                    <a:pt x="995" y="0"/>
                  </a:moveTo>
                  <a:cubicBezTo>
                    <a:pt x="952" y="0"/>
                    <a:pt x="906" y="4"/>
                    <a:pt x="857" y="13"/>
                  </a:cubicBezTo>
                  <a:cubicBezTo>
                    <a:pt x="189" y="141"/>
                    <a:pt x="767" y="629"/>
                    <a:pt x="857" y="697"/>
                  </a:cubicBezTo>
                  <a:cubicBezTo>
                    <a:pt x="865" y="704"/>
                    <a:pt x="865" y="712"/>
                    <a:pt x="872" y="719"/>
                  </a:cubicBezTo>
                  <a:lnTo>
                    <a:pt x="925" y="982"/>
                  </a:lnTo>
                  <a:lnTo>
                    <a:pt x="925" y="990"/>
                  </a:lnTo>
                  <a:cubicBezTo>
                    <a:pt x="925" y="1005"/>
                    <a:pt x="925" y="1027"/>
                    <a:pt x="918" y="1072"/>
                  </a:cubicBezTo>
                  <a:cubicBezTo>
                    <a:pt x="918" y="1087"/>
                    <a:pt x="903" y="1102"/>
                    <a:pt x="880" y="1110"/>
                  </a:cubicBezTo>
                  <a:cubicBezTo>
                    <a:pt x="670" y="1117"/>
                    <a:pt x="467" y="1193"/>
                    <a:pt x="309" y="1328"/>
                  </a:cubicBezTo>
                  <a:cubicBezTo>
                    <a:pt x="264" y="1365"/>
                    <a:pt x="189" y="1440"/>
                    <a:pt x="84" y="2274"/>
                  </a:cubicBezTo>
                  <a:cubicBezTo>
                    <a:pt x="38" y="2673"/>
                    <a:pt x="8" y="3056"/>
                    <a:pt x="8" y="3063"/>
                  </a:cubicBezTo>
                  <a:cubicBezTo>
                    <a:pt x="1" y="3093"/>
                    <a:pt x="16" y="3123"/>
                    <a:pt x="38" y="3146"/>
                  </a:cubicBezTo>
                  <a:cubicBezTo>
                    <a:pt x="54" y="3169"/>
                    <a:pt x="84" y="3184"/>
                    <a:pt x="114" y="3184"/>
                  </a:cubicBezTo>
                  <a:lnTo>
                    <a:pt x="549" y="3184"/>
                  </a:lnTo>
                  <a:cubicBezTo>
                    <a:pt x="610" y="3184"/>
                    <a:pt x="662" y="3138"/>
                    <a:pt x="670" y="3078"/>
                  </a:cubicBezTo>
                  <a:cubicBezTo>
                    <a:pt x="670" y="3022"/>
                    <a:pt x="630" y="2965"/>
                    <a:pt x="568" y="2965"/>
                  </a:cubicBezTo>
                  <a:cubicBezTo>
                    <a:pt x="565" y="2965"/>
                    <a:pt x="561" y="2965"/>
                    <a:pt x="557" y="2966"/>
                  </a:cubicBezTo>
                  <a:lnTo>
                    <a:pt x="347" y="2966"/>
                  </a:lnTo>
                  <a:cubicBezTo>
                    <a:pt x="286" y="2958"/>
                    <a:pt x="241" y="2906"/>
                    <a:pt x="241" y="2845"/>
                  </a:cubicBezTo>
                  <a:cubicBezTo>
                    <a:pt x="301" y="2229"/>
                    <a:pt x="392" y="1591"/>
                    <a:pt x="459" y="1493"/>
                  </a:cubicBezTo>
                  <a:cubicBezTo>
                    <a:pt x="549" y="1410"/>
                    <a:pt x="655" y="1365"/>
                    <a:pt x="775" y="1343"/>
                  </a:cubicBezTo>
                  <a:cubicBezTo>
                    <a:pt x="783" y="1341"/>
                    <a:pt x="790" y="1340"/>
                    <a:pt x="798" y="1340"/>
                  </a:cubicBezTo>
                  <a:cubicBezTo>
                    <a:pt x="850" y="1340"/>
                    <a:pt x="895" y="1382"/>
                    <a:pt x="895" y="1440"/>
                  </a:cubicBezTo>
                  <a:cubicBezTo>
                    <a:pt x="918" y="1711"/>
                    <a:pt x="1000" y="2365"/>
                    <a:pt x="1000" y="2365"/>
                  </a:cubicBezTo>
                  <a:cubicBezTo>
                    <a:pt x="1000" y="2365"/>
                    <a:pt x="872" y="2823"/>
                    <a:pt x="872" y="2845"/>
                  </a:cubicBezTo>
                  <a:cubicBezTo>
                    <a:pt x="872" y="2853"/>
                    <a:pt x="820" y="3101"/>
                    <a:pt x="775" y="3364"/>
                  </a:cubicBezTo>
                  <a:cubicBezTo>
                    <a:pt x="707" y="3867"/>
                    <a:pt x="745" y="3995"/>
                    <a:pt x="797" y="4055"/>
                  </a:cubicBezTo>
                  <a:cubicBezTo>
                    <a:pt x="827" y="4085"/>
                    <a:pt x="865" y="4108"/>
                    <a:pt x="910" y="4108"/>
                  </a:cubicBezTo>
                  <a:lnTo>
                    <a:pt x="925" y="4108"/>
                  </a:lnTo>
                  <a:cubicBezTo>
                    <a:pt x="1000" y="4100"/>
                    <a:pt x="1323" y="4100"/>
                    <a:pt x="1654" y="4100"/>
                  </a:cubicBezTo>
                  <a:lnTo>
                    <a:pt x="2255" y="4100"/>
                  </a:lnTo>
                  <a:cubicBezTo>
                    <a:pt x="2315" y="4100"/>
                    <a:pt x="2368" y="4063"/>
                    <a:pt x="2375" y="4010"/>
                  </a:cubicBezTo>
                  <a:cubicBezTo>
                    <a:pt x="2383" y="3942"/>
                    <a:pt x="2330" y="3890"/>
                    <a:pt x="2270" y="3890"/>
                  </a:cubicBezTo>
                  <a:lnTo>
                    <a:pt x="1706" y="3890"/>
                  </a:lnTo>
                  <a:cubicBezTo>
                    <a:pt x="1676" y="3867"/>
                    <a:pt x="1601" y="3762"/>
                    <a:pt x="1534" y="3371"/>
                  </a:cubicBezTo>
                  <a:cubicBezTo>
                    <a:pt x="1511" y="3251"/>
                    <a:pt x="1496" y="3131"/>
                    <a:pt x="1489" y="3033"/>
                  </a:cubicBezTo>
                  <a:lnTo>
                    <a:pt x="1541" y="3033"/>
                  </a:lnTo>
                  <a:cubicBezTo>
                    <a:pt x="1579" y="3033"/>
                    <a:pt x="1609" y="2996"/>
                    <a:pt x="1594" y="2966"/>
                  </a:cubicBezTo>
                  <a:lnTo>
                    <a:pt x="1368" y="2184"/>
                  </a:lnTo>
                  <a:lnTo>
                    <a:pt x="1504" y="1546"/>
                  </a:lnTo>
                  <a:cubicBezTo>
                    <a:pt x="1517" y="1496"/>
                    <a:pt x="1560" y="1468"/>
                    <a:pt x="1604" y="1468"/>
                  </a:cubicBezTo>
                  <a:cubicBezTo>
                    <a:pt x="1633" y="1468"/>
                    <a:pt x="1663" y="1481"/>
                    <a:pt x="1684" y="1508"/>
                  </a:cubicBezTo>
                  <a:cubicBezTo>
                    <a:pt x="1887" y="1749"/>
                    <a:pt x="1819" y="2162"/>
                    <a:pt x="1819" y="2162"/>
                  </a:cubicBezTo>
                  <a:cubicBezTo>
                    <a:pt x="1812" y="2207"/>
                    <a:pt x="1834" y="2252"/>
                    <a:pt x="1872" y="2274"/>
                  </a:cubicBezTo>
                  <a:cubicBezTo>
                    <a:pt x="1890" y="2283"/>
                    <a:pt x="1907" y="2288"/>
                    <a:pt x="1925" y="2288"/>
                  </a:cubicBezTo>
                  <a:cubicBezTo>
                    <a:pt x="1951" y="2288"/>
                    <a:pt x="1977" y="2278"/>
                    <a:pt x="1999" y="2259"/>
                  </a:cubicBezTo>
                  <a:cubicBezTo>
                    <a:pt x="2202" y="2072"/>
                    <a:pt x="2601" y="1779"/>
                    <a:pt x="2803" y="1779"/>
                  </a:cubicBezTo>
                  <a:cubicBezTo>
                    <a:pt x="2871" y="1779"/>
                    <a:pt x="2916" y="1718"/>
                    <a:pt x="2916" y="1658"/>
                  </a:cubicBezTo>
                  <a:cubicBezTo>
                    <a:pt x="2909" y="1598"/>
                    <a:pt x="2864" y="1553"/>
                    <a:pt x="2803" y="1553"/>
                  </a:cubicBezTo>
                  <a:cubicBezTo>
                    <a:pt x="2608" y="1553"/>
                    <a:pt x="2360" y="1703"/>
                    <a:pt x="2165" y="1846"/>
                  </a:cubicBezTo>
                  <a:cubicBezTo>
                    <a:pt x="2151" y="1854"/>
                    <a:pt x="2136" y="1858"/>
                    <a:pt x="2121" y="1858"/>
                  </a:cubicBezTo>
                  <a:cubicBezTo>
                    <a:pt x="2080" y="1858"/>
                    <a:pt x="2043" y="1830"/>
                    <a:pt x="2037" y="1786"/>
                  </a:cubicBezTo>
                  <a:cubicBezTo>
                    <a:pt x="2015" y="1636"/>
                    <a:pt x="1954" y="1486"/>
                    <a:pt x="1857" y="1358"/>
                  </a:cubicBezTo>
                  <a:cubicBezTo>
                    <a:pt x="1719" y="1191"/>
                    <a:pt x="1512" y="1094"/>
                    <a:pt x="1295" y="1094"/>
                  </a:cubicBezTo>
                  <a:cubicBezTo>
                    <a:pt x="1287" y="1094"/>
                    <a:pt x="1279" y="1095"/>
                    <a:pt x="1271" y="1095"/>
                  </a:cubicBezTo>
                  <a:cubicBezTo>
                    <a:pt x="1248" y="1095"/>
                    <a:pt x="1233" y="1080"/>
                    <a:pt x="1233" y="1057"/>
                  </a:cubicBezTo>
                  <a:lnTo>
                    <a:pt x="1211" y="862"/>
                  </a:lnTo>
                  <a:cubicBezTo>
                    <a:pt x="1211" y="839"/>
                    <a:pt x="1226" y="817"/>
                    <a:pt x="1248" y="817"/>
                  </a:cubicBezTo>
                  <a:lnTo>
                    <a:pt x="1511" y="772"/>
                  </a:lnTo>
                  <a:cubicBezTo>
                    <a:pt x="1579" y="757"/>
                    <a:pt x="1616" y="697"/>
                    <a:pt x="1609" y="637"/>
                  </a:cubicBezTo>
                  <a:cubicBezTo>
                    <a:pt x="1568" y="431"/>
                    <a:pt x="1439" y="0"/>
                    <a:pt x="9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38"/>
            <p:cNvSpPr/>
            <p:nvPr/>
          </p:nvSpPr>
          <p:spPr>
            <a:xfrm>
              <a:off x="528125" y="3732668"/>
              <a:ext cx="76923" cy="313112"/>
            </a:xfrm>
            <a:custGeom>
              <a:rect b="b" l="l" r="r" t="t"/>
              <a:pathLst>
                <a:path extrusionOk="0" h="4073" w="1000">
                  <a:moveTo>
                    <a:pt x="474" y="0"/>
                  </a:moveTo>
                  <a:cubicBezTo>
                    <a:pt x="233" y="0"/>
                    <a:pt x="0" y="196"/>
                    <a:pt x="0" y="579"/>
                  </a:cubicBezTo>
                  <a:lnTo>
                    <a:pt x="0" y="3960"/>
                  </a:lnTo>
                  <a:cubicBezTo>
                    <a:pt x="0" y="4020"/>
                    <a:pt x="53" y="4073"/>
                    <a:pt x="113" y="4073"/>
                  </a:cubicBezTo>
                  <a:cubicBezTo>
                    <a:pt x="173" y="4073"/>
                    <a:pt x="226" y="4028"/>
                    <a:pt x="233" y="3960"/>
                  </a:cubicBezTo>
                  <a:lnTo>
                    <a:pt x="233" y="579"/>
                  </a:lnTo>
                  <a:cubicBezTo>
                    <a:pt x="233" y="331"/>
                    <a:pt x="361" y="218"/>
                    <a:pt x="474" y="218"/>
                  </a:cubicBezTo>
                  <a:cubicBezTo>
                    <a:pt x="549" y="226"/>
                    <a:pt x="624" y="263"/>
                    <a:pt x="662" y="324"/>
                  </a:cubicBezTo>
                  <a:cubicBezTo>
                    <a:pt x="744" y="444"/>
                    <a:pt x="782" y="587"/>
                    <a:pt x="774" y="729"/>
                  </a:cubicBezTo>
                  <a:lnTo>
                    <a:pt x="774" y="2487"/>
                  </a:lnTo>
                  <a:cubicBezTo>
                    <a:pt x="774" y="2563"/>
                    <a:pt x="829" y="2600"/>
                    <a:pt x="883" y="2600"/>
                  </a:cubicBezTo>
                  <a:cubicBezTo>
                    <a:pt x="938" y="2600"/>
                    <a:pt x="992" y="2563"/>
                    <a:pt x="992" y="2487"/>
                  </a:cubicBezTo>
                  <a:lnTo>
                    <a:pt x="992" y="729"/>
                  </a:lnTo>
                  <a:cubicBezTo>
                    <a:pt x="1000" y="534"/>
                    <a:pt x="947" y="354"/>
                    <a:pt x="842" y="196"/>
                  </a:cubicBezTo>
                  <a:cubicBezTo>
                    <a:pt x="752" y="76"/>
                    <a:pt x="617" y="0"/>
                    <a:pt x="4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38"/>
            <p:cNvSpPr/>
            <p:nvPr/>
          </p:nvSpPr>
          <p:spPr>
            <a:xfrm>
              <a:off x="266281" y="2970913"/>
              <a:ext cx="350305" cy="73877"/>
            </a:xfrm>
            <a:custGeom>
              <a:rect b="b" l="l" r="r" t="t"/>
              <a:pathLst>
                <a:path extrusionOk="0" h="961" w="4554">
                  <a:moveTo>
                    <a:pt x="1845" y="1"/>
                  </a:moveTo>
                  <a:cubicBezTo>
                    <a:pt x="1813" y="1"/>
                    <a:pt x="1781" y="15"/>
                    <a:pt x="1759" y="44"/>
                  </a:cubicBezTo>
                  <a:lnTo>
                    <a:pt x="1233" y="645"/>
                  </a:lnTo>
                  <a:lnTo>
                    <a:pt x="978" y="74"/>
                  </a:lnTo>
                  <a:cubicBezTo>
                    <a:pt x="961" y="33"/>
                    <a:pt x="923" y="12"/>
                    <a:pt x="883" y="12"/>
                  </a:cubicBezTo>
                  <a:cubicBezTo>
                    <a:pt x="849" y="12"/>
                    <a:pt x="814" y="27"/>
                    <a:pt x="790" y="59"/>
                  </a:cubicBezTo>
                  <a:lnTo>
                    <a:pt x="339" y="735"/>
                  </a:lnTo>
                  <a:lnTo>
                    <a:pt x="136" y="735"/>
                  </a:lnTo>
                  <a:cubicBezTo>
                    <a:pt x="1" y="750"/>
                    <a:pt x="1" y="945"/>
                    <a:pt x="136" y="960"/>
                  </a:cubicBezTo>
                  <a:lnTo>
                    <a:pt x="399" y="960"/>
                  </a:lnTo>
                  <a:cubicBezTo>
                    <a:pt x="437" y="960"/>
                    <a:pt x="474" y="938"/>
                    <a:pt x="497" y="908"/>
                  </a:cubicBezTo>
                  <a:lnTo>
                    <a:pt x="872" y="344"/>
                  </a:lnTo>
                  <a:lnTo>
                    <a:pt x="1113" y="893"/>
                  </a:lnTo>
                  <a:cubicBezTo>
                    <a:pt x="1128" y="923"/>
                    <a:pt x="1158" y="945"/>
                    <a:pt x="1195" y="953"/>
                  </a:cubicBezTo>
                  <a:cubicBezTo>
                    <a:pt x="1202" y="954"/>
                    <a:pt x="1208" y="955"/>
                    <a:pt x="1214" y="955"/>
                  </a:cubicBezTo>
                  <a:cubicBezTo>
                    <a:pt x="1243" y="955"/>
                    <a:pt x="1267" y="940"/>
                    <a:pt x="1286" y="915"/>
                  </a:cubicBezTo>
                  <a:lnTo>
                    <a:pt x="1804" y="329"/>
                  </a:lnTo>
                  <a:lnTo>
                    <a:pt x="2014" y="885"/>
                  </a:lnTo>
                  <a:cubicBezTo>
                    <a:pt x="2029" y="923"/>
                    <a:pt x="2060" y="945"/>
                    <a:pt x="2105" y="953"/>
                  </a:cubicBezTo>
                  <a:lnTo>
                    <a:pt x="2120" y="953"/>
                  </a:lnTo>
                  <a:cubicBezTo>
                    <a:pt x="2157" y="953"/>
                    <a:pt x="2187" y="938"/>
                    <a:pt x="2210" y="908"/>
                  </a:cubicBezTo>
                  <a:lnTo>
                    <a:pt x="2661" y="329"/>
                  </a:lnTo>
                  <a:lnTo>
                    <a:pt x="2909" y="893"/>
                  </a:lnTo>
                  <a:cubicBezTo>
                    <a:pt x="2926" y="935"/>
                    <a:pt x="2967" y="958"/>
                    <a:pt x="3008" y="958"/>
                  </a:cubicBezTo>
                  <a:cubicBezTo>
                    <a:pt x="3041" y="958"/>
                    <a:pt x="3074" y="944"/>
                    <a:pt x="3096" y="915"/>
                  </a:cubicBezTo>
                  <a:lnTo>
                    <a:pt x="3555" y="314"/>
                  </a:lnTo>
                  <a:lnTo>
                    <a:pt x="3915" y="900"/>
                  </a:lnTo>
                  <a:cubicBezTo>
                    <a:pt x="3930" y="938"/>
                    <a:pt x="3968" y="953"/>
                    <a:pt x="4006" y="953"/>
                  </a:cubicBezTo>
                  <a:lnTo>
                    <a:pt x="4419" y="953"/>
                  </a:lnTo>
                  <a:cubicBezTo>
                    <a:pt x="4554" y="945"/>
                    <a:pt x="4554" y="750"/>
                    <a:pt x="4419" y="735"/>
                  </a:cubicBezTo>
                  <a:lnTo>
                    <a:pt x="4066" y="735"/>
                  </a:lnTo>
                  <a:lnTo>
                    <a:pt x="3660" y="59"/>
                  </a:lnTo>
                  <a:cubicBezTo>
                    <a:pt x="3645" y="28"/>
                    <a:pt x="3607" y="13"/>
                    <a:pt x="3570" y="6"/>
                  </a:cubicBezTo>
                  <a:cubicBezTo>
                    <a:pt x="3540" y="6"/>
                    <a:pt x="3502" y="21"/>
                    <a:pt x="3480" y="51"/>
                  </a:cubicBezTo>
                  <a:lnTo>
                    <a:pt x="3036" y="630"/>
                  </a:lnTo>
                  <a:lnTo>
                    <a:pt x="2781" y="66"/>
                  </a:lnTo>
                  <a:cubicBezTo>
                    <a:pt x="2765" y="26"/>
                    <a:pt x="2727" y="5"/>
                    <a:pt x="2687" y="5"/>
                  </a:cubicBezTo>
                  <a:cubicBezTo>
                    <a:pt x="2653" y="5"/>
                    <a:pt x="2617" y="20"/>
                    <a:pt x="2593" y="51"/>
                  </a:cubicBezTo>
                  <a:lnTo>
                    <a:pt x="2157" y="622"/>
                  </a:lnTo>
                  <a:lnTo>
                    <a:pt x="1947" y="74"/>
                  </a:lnTo>
                  <a:cubicBezTo>
                    <a:pt x="1930" y="26"/>
                    <a:pt x="1888" y="1"/>
                    <a:pt x="18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" name="Google Shape;553;p38"/>
            <p:cNvSpPr/>
            <p:nvPr/>
          </p:nvSpPr>
          <p:spPr>
            <a:xfrm>
              <a:off x="246435" y="3054322"/>
              <a:ext cx="385228" cy="76567"/>
            </a:xfrm>
            <a:custGeom>
              <a:rect b="b" l="l" r="r" t="t"/>
              <a:pathLst>
                <a:path extrusionOk="0" h="996" w="5008">
                  <a:moveTo>
                    <a:pt x="2738" y="1"/>
                  </a:moveTo>
                  <a:cubicBezTo>
                    <a:pt x="2552" y="1"/>
                    <a:pt x="2434" y="254"/>
                    <a:pt x="2363" y="446"/>
                  </a:cubicBezTo>
                  <a:cubicBezTo>
                    <a:pt x="2318" y="574"/>
                    <a:pt x="2280" y="702"/>
                    <a:pt x="2257" y="777"/>
                  </a:cubicBezTo>
                  <a:lnTo>
                    <a:pt x="154" y="777"/>
                  </a:lnTo>
                  <a:cubicBezTo>
                    <a:pt x="149" y="776"/>
                    <a:pt x="145" y="776"/>
                    <a:pt x="140" y="776"/>
                  </a:cubicBezTo>
                  <a:cubicBezTo>
                    <a:pt x="0" y="776"/>
                    <a:pt x="0" y="995"/>
                    <a:pt x="140" y="995"/>
                  </a:cubicBezTo>
                  <a:cubicBezTo>
                    <a:pt x="145" y="995"/>
                    <a:pt x="149" y="995"/>
                    <a:pt x="154" y="995"/>
                  </a:cubicBezTo>
                  <a:lnTo>
                    <a:pt x="2348" y="995"/>
                  </a:lnTo>
                  <a:cubicBezTo>
                    <a:pt x="2400" y="995"/>
                    <a:pt x="2445" y="957"/>
                    <a:pt x="2453" y="912"/>
                  </a:cubicBezTo>
                  <a:cubicBezTo>
                    <a:pt x="2483" y="792"/>
                    <a:pt x="2513" y="672"/>
                    <a:pt x="2558" y="551"/>
                  </a:cubicBezTo>
                  <a:cubicBezTo>
                    <a:pt x="2663" y="243"/>
                    <a:pt x="2746" y="221"/>
                    <a:pt x="2746" y="221"/>
                  </a:cubicBezTo>
                  <a:cubicBezTo>
                    <a:pt x="2746" y="221"/>
                    <a:pt x="2821" y="243"/>
                    <a:pt x="2896" y="536"/>
                  </a:cubicBezTo>
                  <a:cubicBezTo>
                    <a:pt x="2919" y="657"/>
                    <a:pt x="2941" y="777"/>
                    <a:pt x="2956" y="897"/>
                  </a:cubicBezTo>
                  <a:cubicBezTo>
                    <a:pt x="2964" y="957"/>
                    <a:pt x="3009" y="995"/>
                    <a:pt x="3069" y="995"/>
                  </a:cubicBezTo>
                  <a:lnTo>
                    <a:pt x="4872" y="995"/>
                  </a:lnTo>
                  <a:cubicBezTo>
                    <a:pt x="5007" y="987"/>
                    <a:pt x="5007" y="792"/>
                    <a:pt x="4872" y="777"/>
                  </a:cubicBezTo>
                  <a:lnTo>
                    <a:pt x="3159" y="777"/>
                  </a:lnTo>
                  <a:cubicBezTo>
                    <a:pt x="3152" y="679"/>
                    <a:pt x="3129" y="581"/>
                    <a:pt x="3106" y="484"/>
                  </a:cubicBezTo>
                  <a:cubicBezTo>
                    <a:pt x="3031" y="176"/>
                    <a:pt x="2919" y="18"/>
                    <a:pt x="2768" y="3"/>
                  </a:cubicBezTo>
                  <a:cubicBezTo>
                    <a:pt x="2758" y="1"/>
                    <a:pt x="2748" y="1"/>
                    <a:pt x="2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38"/>
            <p:cNvSpPr/>
            <p:nvPr/>
          </p:nvSpPr>
          <p:spPr>
            <a:xfrm>
              <a:off x="264973" y="3071850"/>
              <a:ext cx="95076" cy="58963"/>
            </a:xfrm>
            <a:custGeom>
              <a:rect b="b" l="l" r="r" t="t"/>
              <a:pathLst>
                <a:path extrusionOk="0" h="767" w="1236">
                  <a:moveTo>
                    <a:pt x="313" y="0"/>
                  </a:moveTo>
                  <a:cubicBezTo>
                    <a:pt x="214" y="0"/>
                    <a:pt x="146" y="8"/>
                    <a:pt x="138" y="8"/>
                  </a:cubicBezTo>
                  <a:cubicBezTo>
                    <a:pt x="0" y="30"/>
                    <a:pt x="17" y="226"/>
                    <a:pt x="146" y="226"/>
                  </a:cubicBezTo>
                  <a:cubicBezTo>
                    <a:pt x="151" y="226"/>
                    <a:pt x="156" y="226"/>
                    <a:pt x="161" y="226"/>
                  </a:cubicBezTo>
                  <a:cubicBezTo>
                    <a:pt x="163" y="226"/>
                    <a:pt x="222" y="220"/>
                    <a:pt x="307" y="220"/>
                  </a:cubicBezTo>
                  <a:cubicBezTo>
                    <a:pt x="472" y="220"/>
                    <a:pt x="736" y="242"/>
                    <a:pt x="889" y="376"/>
                  </a:cubicBezTo>
                  <a:cubicBezTo>
                    <a:pt x="972" y="451"/>
                    <a:pt x="1017" y="556"/>
                    <a:pt x="1010" y="661"/>
                  </a:cubicBezTo>
                  <a:cubicBezTo>
                    <a:pt x="1010" y="722"/>
                    <a:pt x="1062" y="767"/>
                    <a:pt x="1122" y="767"/>
                  </a:cubicBezTo>
                  <a:cubicBezTo>
                    <a:pt x="1175" y="767"/>
                    <a:pt x="1220" y="722"/>
                    <a:pt x="1228" y="661"/>
                  </a:cubicBezTo>
                  <a:cubicBezTo>
                    <a:pt x="1235" y="489"/>
                    <a:pt x="1160" y="331"/>
                    <a:pt x="1040" y="211"/>
                  </a:cubicBezTo>
                  <a:cubicBezTo>
                    <a:pt x="834" y="30"/>
                    <a:pt x="512" y="0"/>
                    <a:pt x="3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38"/>
            <p:cNvSpPr/>
            <p:nvPr/>
          </p:nvSpPr>
          <p:spPr>
            <a:xfrm>
              <a:off x="546586" y="3081228"/>
              <a:ext cx="83922" cy="49584"/>
            </a:xfrm>
            <a:custGeom>
              <a:rect b="b" l="l" r="r" t="t"/>
              <a:pathLst>
                <a:path extrusionOk="0" h="645" w="1091">
                  <a:moveTo>
                    <a:pt x="660" y="0"/>
                  </a:moveTo>
                  <a:cubicBezTo>
                    <a:pt x="503" y="0"/>
                    <a:pt x="323" y="28"/>
                    <a:pt x="189" y="134"/>
                  </a:cubicBezTo>
                  <a:cubicBezTo>
                    <a:pt x="68" y="231"/>
                    <a:pt x="1" y="382"/>
                    <a:pt x="8" y="539"/>
                  </a:cubicBezTo>
                  <a:cubicBezTo>
                    <a:pt x="8" y="600"/>
                    <a:pt x="61" y="645"/>
                    <a:pt x="121" y="645"/>
                  </a:cubicBezTo>
                  <a:cubicBezTo>
                    <a:pt x="181" y="645"/>
                    <a:pt x="234" y="600"/>
                    <a:pt x="234" y="532"/>
                  </a:cubicBezTo>
                  <a:cubicBezTo>
                    <a:pt x="219" y="449"/>
                    <a:pt x="256" y="359"/>
                    <a:pt x="324" y="299"/>
                  </a:cubicBezTo>
                  <a:cubicBezTo>
                    <a:pt x="405" y="237"/>
                    <a:pt x="527" y="217"/>
                    <a:pt x="644" y="217"/>
                  </a:cubicBezTo>
                  <a:cubicBezTo>
                    <a:pt x="767" y="217"/>
                    <a:pt x="886" y="239"/>
                    <a:pt x="948" y="254"/>
                  </a:cubicBezTo>
                  <a:cubicBezTo>
                    <a:pt x="953" y="255"/>
                    <a:pt x="958" y="255"/>
                    <a:pt x="964" y="255"/>
                  </a:cubicBezTo>
                  <a:cubicBezTo>
                    <a:pt x="1012" y="255"/>
                    <a:pt x="1062" y="225"/>
                    <a:pt x="1075" y="171"/>
                  </a:cubicBezTo>
                  <a:cubicBezTo>
                    <a:pt x="1090" y="111"/>
                    <a:pt x="1053" y="51"/>
                    <a:pt x="1000" y="36"/>
                  </a:cubicBezTo>
                  <a:cubicBezTo>
                    <a:pt x="969" y="32"/>
                    <a:pt x="828" y="0"/>
                    <a:pt x="6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" name="Google Shape;556;p38"/>
            <p:cNvSpPr/>
            <p:nvPr/>
          </p:nvSpPr>
          <p:spPr>
            <a:xfrm>
              <a:off x="261127" y="783508"/>
              <a:ext cx="349690" cy="77567"/>
            </a:xfrm>
            <a:custGeom>
              <a:rect b="b" l="l" r="r" t="t"/>
              <a:pathLst>
                <a:path extrusionOk="0" h="1009" w="4546">
                  <a:moveTo>
                    <a:pt x="1406" y="0"/>
                  </a:moveTo>
                  <a:cubicBezTo>
                    <a:pt x="1373" y="0"/>
                    <a:pt x="1342" y="15"/>
                    <a:pt x="1323" y="46"/>
                  </a:cubicBezTo>
                  <a:lnTo>
                    <a:pt x="985" y="505"/>
                  </a:lnTo>
                  <a:lnTo>
                    <a:pt x="586" y="39"/>
                  </a:lnTo>
                  <a:cubicBezTo>
                    <a:pt x="564" y="13"/>
                    <a:pt x="533" y="1"/>
                    <a:pt x="503" y="1"/>
                  </a:cubicBezTo>
                  <a:cubicBezTo>
                    <a:pt x="463" y="1"/>
                    <a:pt x="423" y="22"/>
                    <a:pt x="406" y="61"/>
                  </a:cubicBezTo>
                  <a:lnTo>
                    <a:pt x="30" y="850"/>
                  </a:lnTo>
                  <a:cubicBezTo>
                    <a:pt x="0" y="910"/>
                    <a:pt x="23" y="970"/>
                    <a:pt x="83" y="1000"/>
                  </a:cubicBezTo>
                  <a:cubicBezTo>
                    <a:pt x="98" y="1008"/>
                    <a:pt x="113" y="1008"/>
                    <a:pt x="128" y="1008"/>
                  </a:cubicBezTo>
                  <a:cubicBezTo>
                    <a:pt x="173" y="1008"/>
                    <a:pt x="211" y="985"/>
                    <a:pt x="226" y="948"/>
                  </a:cubicBezTo>
                  <a:lnTo>
                    <a:pt x="526" y="309"/>
                  </a:lnTo>
                  <a:lnTo>
                    <a:pt x="902" y="752"/>
                  </a:lnTo>
                  <a:cubicBezTo>
                    <a:pt x="924" y="775"/>
                    <a:pt x="962" y="790"/>
                    <a:pt x="992" y="790"/>
                  </a:cubicBezTo>
                  <a:cubicBezTo>
                    <a:pt x="1022" y="790"/>
                    <a:pt x="1052" y="775"/>
                    <a:pt x="1075" y="745"/>
                  </a:cubicBezTo>
                  <a:lnTo>
                    <a:pt x="1420" y="287"/>
                  </a:lnTo>
                  <a:lnTo>
                    <a:pt x="1818" y="745"/>
                  </a:lnTo>
                  <a:cubicBezTo>
                    <a:pt x="1840" y="773"/>
                    <a:pt x="1869" y="786"/>
                    <a:pt x="1899" y="786"/>
                  </a:cubicBezTo>
                  <a:cubicBezTo>
                    <a:pt x="1933" y="786"/>
                    <a:pt x="1967" y="769"/>
                    <a:pt x="1991" y="737"/>
                  </a:cubicBezTo>
                  <a:lnTo>
                    <a:pt x="2299" y="302"/>
                  </a:lnTo>
                  <a:lnTo>
                    <a:pt x="2607" y="737"/>
                  </a:lnTo>
                  <a:cubicBezTo>
                    <a:pt x="2622" y="767"/>
                    <a:pt x="2652" y="783"/>
                    <a:pt x="2690" y="783"/>
                  </a:cubicBezTo>
                  <a:cubicBezTo>
                    <a:pt x="2696" y="784"/>
                    <a:pt x="2703" y="784"/>
                    <a:pt x="2709" y="784"/>
                  </a:cubicBezTo>
                  <a:cubicBezTo>
                    <a:pt x="2738" y="784"/>
                    <a:pt x="2763" y="770"/>
                    <a:pt x="2788" y="745"/>
                  </a:cubicBezTo>
                  <a:lnTo>
                    <a:pt x="3163" y="287"/>
                  </a:lnTo>
                  <a:lnTo>
                    <a:pt x="3494" y="745"/>
                  </a:lnTo>
                  <a:cubicBezTo>
                    <a:pt x="3517" y="775"/>
                    <a:pt x="3550" y="790"/>
                    <a:pt x="3584" y="790"/>
                  </a:cubicBezTo>
                  <a:cubicBezTo>
                    <a:pt x="3618" y="790"/>
                    <a:pt x="3652" y="775"/>
                    <a:pt x="3674" y="745"/>
                  </a:cubicBezTo>
                  <a:lnTo>
                    <a:pt x="3967" y="317"/>
                  </a:lnTo>
                  <a:lnTo>
                    <a:pt x="4328" y="955"/>
                  </a:lnTo>
                  <a:cubicBezTo>
                    <a:pt x="4343" y="990"/>
                    <a:pt x="4377" y="1008"/>
                    <a:pt x="4414" y="1008"/>
                  </a:cubicBezTo>
                  <a:cubicBezTo>
                    <a:pt x="4433" y="1008"/>
                    <a:pt x="4453" y="1003"/>
                    <a:pt x="4471" y="993"/>
                  </a:cubicBezTo>
                  <a:cubicBezTo>
                    <a:pt x="4523" y="963"/>
                    <a:pt x="4546" y="903"/>
                    <a:pt x="4516" y="850"/>
                  </a:cubicBezTo>
                  <a:lnTo>
                    <a:pt x="4073" y="54"/>
                  </a:lnTo>
                  <a:cubicBezTo>
                    <a:pt x="4057" y="24"/>
                    <a:pt x="4020" y="1"/>
                    <a:pt x="3982" y="1"/>
                  </a:cubicBezTo>
                  <a:cubicBezTo>
                    <a:pt x="3945" y="1"/>
                    <a:pt x="3907" y="16"/>
                    <a:pt x="3885" y="46"/>
                  </a:cubicBezTo>
                  <a:lnTo>
                    <a:pt x="3577" y="489"/>
                  </a:lnTo>
                  <a:lnTo>
                    <a:pt x="3246" y="46"/>
                  </a:lnTo>
                  <a:cubicBezTo>
                    <a:pt x="3231" y="16"/>
                    <a:pt x="3193" y="1"/>
                    <a:pt x="3163" y="1"/>
                  </a:cubicBezTo>
                  <a:cubicBezTo>
                    <a:pt x="3133" y="1"/>
                    <a:pt x="3096" y="16"/>
                    <a:pt x="3073" y="39"/>
                  </a:cubicBezTo>
                  <a:lnTo>
                    <a:pt x="2698" y="497"/>
                  </a:lnTo>
                  <a:lnTo>
                    <a:pt x="2390" y="46"/>
                  </a:lnTo>
                  <a:cubicBezTo>
                    <a:pt x="2367" y="16"/>
                    <a:pt x="2329" y="1"/>
                    <a:pt x="2292" y="1"/>
                  </a:cubicBezTo>
                  <a:cubicBezTo>
                    <a:pt x="2254" y="1"/>
                    <a:pt x="2217" y="16"/>
                    <a:pt x="2202" y="46"/>
                  </a:cubicBezTo>
                  <a:lnTo>
                    <a:pt x="1886" y="497"/>
                  </a:lnTo>
                  <a:lnTo>
                    <a:pt x="1488" y="39"/>
                  </a:lnTo>
                  <a:cubicBezTo>
                    <a:pt x="1466" y="13"/>
                    <a:pt x="1436" y="0"/>
                    <a:pt x="14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38"/>
            <p:cNvSpPr/>
            <p:nvPr/>
          </p:nvSpPr>
          <p:spPr>
            <a:xfrm>
              <a:off x="264588" y="1610763"/>
              <a:ext cx="356074" cy="75107"/>
            </a:xfrm>
            <a:custGeom>
              <a:rect b="b" l="l" r="r" t="t"/>
              <a:pathLst>
                <a:path extrusionOk="0" h="977" w="4629">
                  <a:moveTo>
                    <a:pt x="608" y="0"/>
                  </a:moveTo>
                  <a:cubicBezTo>
                    <a:pt x="572" y="0"/>
                    <a:pt x="536" y="20"/>
                    <a:pt x="519" y="58"/>
                  </a:cubicBezTo>
                  <a:lnTo>
                    <a:pt x="53" y="809"/>
                  </a:lnTo>
                  <a:cubicBezTo>
                    <a:pt x="1" y="893"/>
                    <a:pt x="76" y="976"/>
                    <a:pt x="152" y="976"/>
                  </a:cubicBezTo>
                  <a:cubicBezTo>
                    <a:pt x="185" y="976"/>
                    <a:pt x="218" y="960"/>
                    <a:pt x="241" y="922"/>
                  </a:cubicBezTo>
                  <a:lnTo>
                    <a:pt x="631" y="290"/>
                  </a:lnTo>
                  <a:lnTo>
                    <a:pt x="1037" y="719"/>
                  </a:lnTo>
                  <a:cubicBezTo>
                    <a:pt x="1056" y="737"/>
                    <a:pt x="1079" y="751"/>
                    <a:pt x="1104" y="751"/>
                  </a:cubicBezTo>
                  <a:cubicBezTo>
                    <a:pt x="1109" y="751"/>
                    <a:pt x="1115" y="750"/>
                    <a:pt x="1120" y="749"/>
                  </a:cubicBezTo>
                  <a:cubicBezTo>
                    <a:pt x="1157" y="749"/>
                    <a:pt x="1187" y="734"/>
                    <a:pt x="1202" y="711"/>
                  </a:cubicBezTo>
                  <a:lnTo>
                    <a:pt x="1511" y="298"/>
                  </a:lnTo>
                  <a:lnTo>
                    <a:pt x="1819" y="711"/>
                  </a:lnTo>
                  <a:cubicBezTo>
                    <a:pt x="1841" y="741"/>
                    <a:pt x="1879" y="756"/>
                    <a:pt x="1916" y="756"/>
                  </a:cubicBezTo>
                  <a:cubicBezTo>
                    <a:pt x="1954" y="749"/>
                    <a:pt x="1984" y="734"/>
                    <a:pt x="2006" y="704"/>
                  </a:cubicBezTo>
                  <a:lnTo>
                    <a:pt x="2299" y="283"/>
                  </a:lnTo>
                  <a:lnTo>
                    <a:pt x="2743" y="719"/>
                  </a:lnTo>
                  <a:cubicBezTo>
                    <a:pt x="2761" y="737"/>
                    <a:pt x="2785" y="751"/>
                    <a:pt x="2809" y="751"/>
                  </a:cubicBezTo>
                  <a:cubicBezTo>
                    <a:pt x="2815" y="751"/>
                    <a:pt x="2820" y="750"/>
                    <a:pt x="2825" y="749"/>
                  </a:cubicBezTo>
                  <a:cubicBezTo>
                    <a:pt x="2863" y="749"/>
                    <a:pt x="2885" y="734"/>
                    <a:pt x="2908" y="704"/>
                  </a:cubicBezTo>
                  <a:lnTo>
                    <a:pt x="3201" y="290"/>
                  </a:lnTo>
                  <a:lnTo>
                    <a:pt x="3599" y="719"/>
                  </a:lnTo>
                  <a:cubicBezTo>
                    <a:pt x="3622" y="741"/>
                    <a:pt x="3652" y="756"/>
                    <a:pt x="3682" y="756"/>
                  </a:cubicBezTo>
                  <a:cubicBezTo>
                    <a:pt x="3712" y="749"/>
                    <a:pt x="3742" y="734"/>
                    <a:pt x="3765" y="711"/>
                  </a:cubicBezTo>
                  <a:lnTo>
                    <a:pt x="4095" y="313"/>
                  </a:lnTo>
                  <a:lnTo>
                    <a:pt x="4418" y="914"/>
                  </a:lnTo>
                  <a:cubicBezTo>
                    <a:pt x="4433" y="952"/>
                    <a:pt x="4471" y="974"/>
                    <a:pt x="4516" y="974"/>
                  </a:cubicBezTo>
                  <a:cubicBezTo>
                    <a:pt x="4531" y="974"/>
                    <a:pt x="4546" y="967"/>
                    <a:pt x="4561" y="959"/>
                  </a:cubicBezTo>
                  <a:cubicBezTo>
                    <a:pt x="4614" y="929"/>
                    <a:pt x="4629" y="869"/>
                    <a:pt x="4606" y="816"/>
                  </a:cubicBezTo>
                  <a:lnTo>
                    <a:pt x="4208" y="65"/>
                  </a:lnTo>
                  <a:cubicBezTo>
                    <a:pt x="4193" y="27"/>
                    <a:pt x="4155" y="5"/>
                    <a:pt x="4125" y="5"/>
                  </a:cubicBezTo>
                  <a:cubicBezTo>
                    <a:pt x="4119" y="4"/>
                    <a:pt x="4112" y="3"/>
                    <a:pt x="4106" y="3"/>
                  </a:cubicBezTo>
                  <a:cubicBezTo>
                    <a:pt x="4075" y="3"/>
                    <a:pt x="4046" y="18"/>
                    <a:pt x="4028" y="43"/>
                  </a:cubicBezTo>
                  <a:lnTo>
                    <a:pt x="3667" y="471"/>
                  </a:lnTo>
                  <a:lnTo>
                    <a:pt x="3269" y="35"/>
                  </a:lnTo>
                  <a:cubicBezTo>
                    <a:pt x="3244" y="14"/>
                    <a:pt x="3213" y="3"/>
                    <a:pt x="3184" y="3"/>
                  </a:cubicBezTo>
                  <a:cubicBezTo>
                    <a:pt x="3149" y="3"/>
                    <a:pt x="3116" y="18"/>
                    <a:pt x="3096" y="50"/>
                  </a:cubicBezTo>
                  <a:lnTo>
                    <a:pt x="2795" y="471"/>
                  </a:lnTo>
                  <a:lnTo>
                    <a:pt x="2360" y="35"/>
                  </a:lnTo>
                  <a:cubicBezTo>
                    <a:pt x="2341" y="16"/>
                    <a:pt x="2317" y="3"/>
                    <a:pt x="2293" y="3"/>
                  </a:cubicBezTo>
                  <a:cubicBezTo>
                    <a:pt x="2288" y="3"/>
                    <a:pt x="2282" y="4"/>
                    <a:pt x="2277" y="5"/>
                  </a:cubicBezTo>
                  <a:cubicBezTo>
                    <a:pt x="2239" y="5"/>
                    <a:pt x="2209" y="20"/>
                    <a:pt x="2194" y="50"/>
                  </a:cubicBezTo>
                  <a:lnTo>
                    <a:pt x="1909" y="456"/>
                  </a:lnTo>
                  <a:lnTo>
                    <a:pt x="1601" y="43"/>
                  </a:lnTo>
                  <a:cubicBezTo>
                    <a:pt x="1578" y="20"/>
                    <a:pt x="1548" y="5"/>
                    <a:pt x="1511" y="5"/>
                  </a:cubicBezTo>
                  <a:cubicBezTo>
                    <a:pt x="1480" y="5"/>
                    <a:pt x="1443" y="20"/>
                    <a:pt x="1428" y="43"/>
                  </a:cubicBezTo>
                  <a:lnTo>
                    <a:pt x="1105" y="471"/>
                  </a:lnTo>
                  <a:lnTo>
                    <a:pt x="684" y="35"/>
                  </a:lnTo>
                  <a:cubicBezTo>
                    <a:pt x="664" y="12"/>
                    <a:pt x="636" y="0"/>
                    <a:pt x="6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38"/>
            <p:cNvSpPr/>
            <p:nvPr/>
          </p:nvSpPr>
          <p:spPr>
            <a:xfrm>
              <a:off x="466894" y="916873"/>
              <a:ext cx="30692" cy="20295"/>
            </a:xfrm>
            <a:custGeom>
              <a:rect b="b" l="l" r="r" t="t"/>
              <a:pathLst>
                <a:path extrusionOk="0" h="264" w="399">
                  <a:moveTo>
                    <a:pt x="120" y="1"/>
                  </a:moveTo>
                  <a:lnTo>
                    <a:pt x="120" y="1"/>
                  </a:lnTo>
                  <a:cubicBezTo>
                    <a:pt x="120" y="1"/>
                    <a:pt x="0" y="196"/>
                    <a:pt x="135" y="264"/>
                  </a:cubicBezTo>
                  <a:lnTo>
                    <a:pt x="398" y="166"/>
                  </a:lnTo>
                  <a:lnTo>
                    <a:pt x="12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38"/>
            <p:cNvSpPr/>
            <p:nvPr/>
          </p:nvSpPr>
          <p:spPr>
            <a:xfrm>
              <a:off x="244358" y="909032"/>
              <a:ext cx="274229" cy="268294"/>
            </a:xfrm>
            <a:custGeom>
              <a:rect b="b" l="l" r="r" t="t"/>
              <a:pathLst>
                <a:path extrusionOk="0" h="3490" w="3565">
                  <a:moveTo>
                    <a:pt x="1939" y="2319"/>
                  </a:moveTo>
                  <a:cubicBezTo>
                    <a:pt x="1946" y="2567"/>
                    <a:pt x="1984" y="3003"/>
                    <a:pt x="2157" y="3273"/>
                  </a:cubicBezTo>
                  <a:lnTo>
                    <a:pt x="1811" y="3273"/>
                  </a:lnTo>
                  <a:cubicBezTo>
                    <a:pt x="1766" y="3251"/>
                    <a:pt x="1691" y="3131"/>
                    <a:pt x="1661" y="2785"/>
                  </a:cubicBezTo>
                  <a:cubicBezTo>
                    <a:pt x="1646" y="2650"/>
                    <a:pt x="1646" y="2514"/>
                    <a:pt x="1646" y="2417"/>
                  </a:cubicBezTo>
                  <a:cubicBezTo>
                    <a:pt x="1743" y="2394"/>
                    <a:pt x="1841" y="2364"/>
                    <a:pt x="1939" y="2319"/>
                  </a:cubicBezTo>
                  <a:close/>
                  <a:moveTo>
                    <a:pt x="2708" y="0"/>
                  </a:moveTo>
                  <a:cubicBezTo>
                    <a:pt x="2552" y="0"/>
                    <a:pt x="2405" y="43"/>
                    <a:pt x="2405" y="43"/>
                  </a:cubicBezTo>
                  <a:cubicBezTo>
                    <a:pt x="2405" y="43"/>
                    <a:pt x="2480" y="734"/>
                    <a:pt x="2232" y="824"/>
                  </a:cubicBezTo>
                  <a:cubicBezTo>
                    <a:pt x="1984" y="914"/>
                    <a:pt x="1007" y="1305"/>
                    <a:pt x="0" y="3146"/>
                  </a:cubicBezTo>
                  <a:cubicBezTo>
                    <a:pt x="230" y="3228"/>
                    <a:pt x="421" y="3295"/>
                    <a:pt x="460" y="3295"/>
                  </a:cubicBezTo>
                  <a:cubicBezTo>
                    <a:pt x="467" y="3295"/>
                    <a:pt x="470" y="3293"/>
                    <a:pt x="466" y="3288"/>
                  </a:cubicBezTo>
                  <a:cubicBezTo>
                    <a:pt x="466" y="3288"/>
                    <a:pt x="759" y="2447"/>
                    <a:pt x="1428" y="2439"/>
                  </a:cubicBezTo>
                  <a:cubicBezTo>
                    <a:pt x="1428" y="2537"/>
                    <a:pt x="1428" y="2672"/>
                    <a:pt x="1443" y="2807"/>
                  </a:cubicBezTo>
                  <a:cubicBezTo>
                    <a:pt x="1480" y="3221"/>
                    <a:pt x="1586" y="3446"/>
                    <a:pt x="1766" y="3484"/>
                  </a:cubicBezTo>
                  <a:lnTo>
                    <a:pt x="2465" y="3484"/>
                  </a:lnTo>
                  <a:cubicBezTo>
                    <a:pt x="2469" y="3487"/>
                    <a:pt x="2474" y="3489"/>
                    <a:pt x="2480" y="3489"/>
                  </a:cubicBezTo>
                  <a:cubicBezTo>
                    <a:pt x="2485" y="3489"/>
                    <a:pt x="2491" y="3487"/>
                    <a:pt x="2495" y="3484"/>
                  </a:cubicBezTo>
                  <a:lnTo>
                    <a:pt x="3404" y="3484"/>
                  </a:lnTo>
                  <a:cubicBezTo>
                    <a:pt x="3409" y="3484"/>
                    <a:pt x="3414" y="3484"/>
                    <a:pt x="3418" y="3484"/>
                  </a:cubicBezTo>
                  <a:cubicBezTo>
                    <a:pt x="3565" y="3484"/>
                    <a:pt x="3565" y="3265"/>
                    <a:pt x="3418" y="3265"/>
                  </a:cubicBezTo>
                  <a:cubicBezTo>
                    <a:pt x="3414" y="3265"/>
                    <a:pt x="3409" y="3265"/>
                    <a:pt x="3404" y="3266"/>
                  </a:cubicBezTo>
                  <a:lnTo>
                    <a:pt x="3411" y="3273"/>
                  </a:lnTo>
                  <a:lnTo>
                    <a:pt x="2472" y="3273"/>
                  </a:lnTo>
                  <a:cubicBezTo>
                    <a:pt x="2224" y="3183"/>
                    <a:pt x="2149" y="2552"/>
                    <a:pt x="2149" y="2199"/>
                  </a:cubicBezTo>
                  <a:cubicBezTo>
                    <a:pt x="2585" y="1921"/>
                    <a:pt x="2961" y="1463"/>
                    <a:pt x="3028" y="1147"/>
                  </a:cubicBezTo>
                  <a:cubicBezTo>
                    <a:pt x="3126" y="659"/>
                    <a:pt x="3171" y="298"/>
                    <a:pt x="3013" y="103"/>
                  </a:cubicBezTo>
                  <a:cubicBezTo>
                    <a:pt x="2943" y="23"/>
                    <a:pt x="2823" y="0"/>
                    <a:pt x="27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38"/>
            <p:cNvSpPr/>
            <p:nvPr/>
          </p:nvSpPr>
          <p:spPr>
            <a:xfrm>
              <a:off x="463356" y="1277307"/>
              <a:ext cx="16846" cy="273752"/>
            </a:xfrm>
            <a:custGeom>
              <a:rect b="b" l="l" r="r" t="t"/>
              <a:pathLst>
                <a:path extrusionOk="0" h="3561" w="219">
                  <a:moveTo>
                    <a:pt x="110" y="1"/>
                  </a:moveTo>
                  <a:cubicBezTo>
                    <a:pt x="59" y="1"/>
                    <a:pt x="8" y="33"/>
                    <a:pt x="1" y="97"/>
                  </a:cubicBezTo>
                  <a:lnTo>
                    <a:pt x="1" y="3448"/>
                  </a:lnTo>
                  <a:cubicBezTo>
                    <a:pt x="1" y="3508"/>
                    <a:pt x="46" y="3560"/>
                    <a:pt x="114" y="3560"/>
                  </a:cubicBezTo>
                  <a:cubicBezTo>
                    <a:pt x="174" y="3560"/>
                    <a:pt x="219" y="3508"/>
                    <a:pt x="219" y="3448"/>
                  </a:cubicBezTo>
                  <a:lnTo>
                    <a:pt x="219" y="97"/>
                  </a:lnTo>
                  <a:cubicBezTo>
                    <a:pt x="211" y="33"/>
                    <a:pt x="161" y="1"/>
                    <a:pt x="1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38"/>
            <p:cNvSpPr/>
            <p:nvPr/>
          </p:nvSpPr>
          <p:spPr>
            <a:xfrm>
              <a:off x="255896" y="1235180"/>
              <a:ext cx="224306" cy="315879"/>
            </a:xfrm>
            <a:custGeom>
              <a:rect b="b" l="l" r="r" t="t"/>
              <a:pathLst>
                <a:path extrusionOk="0" h="4109" w="2916">
                  <a:moveTo>
                    <a:pt x="1270" y="3019"/>
                  </a:moveTo>
                  <a:cubicBezTo>
                    <a:pt x="1278" y="3139"/>
                    <a:pt x="1293" y="3282"/>
                    <a:pt x="1323" y="3432"/>
                  </a:cubicBezTo>
                  <a:cubicBezTo>
                    <a:pt x="1346" y="3582"/>
                    <a:pt x="1383" y="3733"/>
                    <a:pt x="1443" y="3875"/>
                  </a:cubicBezTo>
                  <a:lnTo>
                    <a:pt x="962" y="3875"/>
                  </a:lnTo>
                  <a:cubicBezTo>
                    <a:pt x="947" y="3748"/>
                    <a:pt x="992" y="3372"/>
                    <a:pt x="1060" y="3019"/>
                  </a:cubicBezTo>
                  <a:close/>
                  <a:moveTo>
                    <a:pt x="989" y="1"/>
                  </a:moveTo>
                  <a:cubicBezTo>
                    <a:pt x="945" y="1"/>
                    <a:pt x="899" y="5"/>
                    <a:pt x="850" y="14"/>
                  </a:cubicBezTo>
                  <a:cubicBezTo>
                    <a:pt x="181" y="141"/>
                    <a:pt x="759" y="622"/>
                    <a:pt x="850" y="697"/>
                  </a:cubicBezTo>
                  <a:cubicBezTo>
                    <a:pt x="857" y="705"/>
                    <a:pt x="865" y="712"/>
                    <a:pt x="865" y="720"/>
                  </a:cubicBezTo>
                  <a:lnTo>
                    <a:pt x="917" y="983"/>
                  </a:lnTo>
                  <a:lnTo>
                    <a:pt x="917" y="990"/>
                  </a:lnTo>
                  <a:cubicBezTo>
                    <a:pt x="917" y="1005"/>
                    <a:pt x="917" y="1028"/>
                    <a:pt x="917" y="1073"/>
                  </a:cubicBezTo>
                  <a:cubicBezTo>
                    <a:pt x="910" y="1088"/>
                    <a:pt x="895" y="1103"/>
                    <a:pt x="880" y="1111"/>
                  </a:cubicBezTo>
                  <a:cubicBezTo>
                    <a:pt x="669" y="1118"/>
                    <a:pt x="466" y="1193"/>
                    <a:pt x="301" y="1328"/>
                  </a:cubicBezTo>
                  <a:cubicBezTo>
                    <a:pt x="264" y="1366"/>
                    <a:pt x="181" y="1441"/>
                    <a:pt x="83" y="2275"/>
                  </a:cubicBezTo>
                  <a:cubicBezTo>
                    <a:pt x="31" y="2673"/>
                    <a:pt x="1" y="3057"/>
                    <a:pt x="1" y="3064"/>
                  </a:cubicBezTo>
                  <a:cubicBezTo>
                    <a:pt x="1" y="3124"/>
                    <a:pt x="46" y="3184"/>
                    <a:pt x="113" y="3184"/>
                  </a:cubicBezTo>
                  <a:lnTo>
                    <a:pt x="549" y="3184"/>
                  </a:lnTo>
                  <a:cubicBezTo>
                    <a:pt x="602" y="3184"/>
                    <a:pt x="654" y="3139"/>
                    <a:pt x="662" y="3087"/>
                  </a:cubicBezTo>
                  <a:cubicBezTo>
                    <a:pt x="669" y="3019"/>
                    <a:pt x="617" y="2966"/>
                    <a:pt x="549" y="2966"/>
                  </a:cubicBezTo>
                  <a:lnTo>
                    <a:pt x="346" y="2966"/>
                  </a:lnTo>
                  <a:cubicBezTo>
                    <a:pt x="286" y="2966"/>
                    <a:pt x="234" y="2914"/>
                    <a:pt x="241" y="2846"/>
                  </a:cubicBezTo>
                  <a:cubicBezTo>
                    <a:pt x="294" y="2230"/>
                    <a:pt x="384" y="1591"/>
                    <a:pt x="451" y="1494"/>
                  </a:cubicBezTo>
                  <a:cubicBezTo>
                    <a:pt x="542" y="1411"/>
                    <a:pt x="654" y="1366"/>
                    <a:pt x="767" y="1343"/>
                  </a:cubicBezTo>
                  <a:cubicBezTo>
                    <a:pt x="772" y="1343"/>
                    <a:pt x="777" y="1343"/>
                    <a:pt x="782" y="1343"/>
                  </a:cubicBezTo>
                  <a:cubicBezTo>
                    <a:pt x="837" y="1343"/>
                    <a:pt x="888" y="1379"/>
                    <a:pt x="895" y="1441"/>
                  </a:cubicBezTo>
                  <a:cubicBezTo>
                    <a:pt x="910" y="1712"/>
                    <a:pt x="992" y="2365"/>
                    <a:pt x="992" y="2365"/>
                  </a:cubicBezTo>
                  <a:cubicBezTo>
                    <a:pt x="992" y="2365"/>
                    <a:pt x="872" y="2824"/>
                    <a:pt x="865" y="2846"/>
                  </a:cubicBezTo>
                  <a:cubicBezTo>
                    <a:pt x="857" y="2869"/>
                    <a:pt x="812" y="3102"/>
                    <a:pt x="775" y="3365"/>
                  </a:cubicBezTo>
                  <a:cubicBezTo>
                    <a:pt x="707" y="3868"/>
                    <a:pt x="744" y="3996"/>
                    <a:pt x="797" y="4056"/>
                  </a:cubicBezTo>
                  <a:cubicBezTo>
                    <a:pt x="827" y="4086"/>
                    <a:pt x="865" y="4108"/>
                    <a:pt x="910" y="4108"/>
                  </a:cubicBezTo>
                  <a:lnTo>
                    <a:pt x="925" y="4108"/>
                  </a:lnTo>
                  <a:cubicBezTo>
                    <a:pt x="1000" y="4101"/>
                    <a:pt x="1323" y="4101"/>
                    <a:pt x="1654" y="4101"/>
                  </a:cubicBezTo>
                  <a:lnTo>
                    <a:pt x="1676" y="4108"/>
                  </a:lnTo>
                  <a:lnTo>
                    <a:pt x="2255" y="4108"/>
                  </a:lnTo>
                  <a:cubicBezTo>
                    <a:pt x="2315" y="4108"/>
                    <a:pt x="2360" y="4071"/>
                    <a:pt x="2375" y="4011"/>
                  </a:cubicBezTo>
                  <a:cubicBezTo>
                    <a:pt x="2382" y="3951"/>
                    <a:pt x="2330" y="3890"/>
                    <a:pt x="2270" y="3890"/>
                  </a:cubicBezTo>
                  <a:lnTo>
                    <a:pt x="1699" y="3883"/>
                  </a:lnTo>
                  <a:cubicBezTo>
                    <a:pt x="1669" y="3860"/>
                    <a:pt x="1593" y="3763"/>
                    <a:pt x="1526" y="3372"/>
                  </a:cubicBezTo>
                  <a:cubicBezTo>
                    <a:pt x="1503" y="3252"/>
                    <a:pt x="1488" y="3124"/>
                    <a:pt x="1481" y="3034"/>
                  </a:cubicBezTo>
                  <a:lnTo>
                    <a:pt x="1533" y="3034"/>
                  </a:lnTo>
                  <a:cubicBezTo>
                    <a:pt x="1571" y="3034"/>
                    <a:pt x="1601" y="2996"/>
                    <a:pt x="1586" y="2966"/>
                  </a:cubicBezTo>
                  <a:lnTo>
                    <a:pt x="1361" y="2177"/>
                  </a:lnTo>
                  <a:lnTo>
                    <a:pt x="1503" y="1546"/>
                  </a:lnTo>
                  <a:cubicBezTo>
                    <a:pt x="1513" y="1495"/>
                    <a:pt x="1556" y="1467"/>
                    <a:pt x="1600" y="1467"/>
                  </a:cubicBezTo>
                  <a:cubicBezTo>
                    <a:pt x="1628" y="1467"/>
                    <a:pt x="1656" y="1478"/>
                    <a:pt x="1676" y="1501"/>
                  </a:cubicBezTo>
                  <a:cubicBezTo>
                    <a:pt x="1879" y="1749"/>
                    <a:pt x="1811" y="2162"/>
                    <a:pt x="1811" y="2162"/>
                  </a:cubicBezTo>
                  <a:cubicBezTo>
                    <a:pt x="1804" y="2207"/>
                    <a:pt x="1826" y="2253"/>
                    <a:pt x="1864" y="2275"/>
                  </a:cubicBezTo>
                  <a:cubicBezTo>
                    <a:pt x="1882" y="2284"/>
                    <a:pt x="1900" y="2288"/>
                    <a:pt x="1917" y="2288"/>
                  </a:cubicBezTo>
                  <a:cubicBezTo>
                    <a:pt x="1943" y="2288"/>
                    <a:pt x="1969" y="2278"/>
                    <a:pt x="1992" y="2260"/>
                  </a:cubicBezTo>
                  <a:cubicBezTo>
                    <a:pt x="2195" y="2072"/>
                    <a:pt x="2593" y="1772"/>
                    <a:pt x="2803" y="1772"/>
                  </a:cubicBezTo>
                  <a:cubicBezTo>
                    <a:pt x="2807" y="1772"/>
                    <a:pt x="2810" y="1772"/>
                    <a:pt x="2813" y="1772"/>
                  </a:cubicBezTo>
                  <a:cubicBezTo>
                    <a:pt x="2869" y="1772"/>
                    <a:pt x="2915" y="1716"/>
                    <a:pt x="2908" y="1659"/>
                  </a:cubicBezTo>
                  <a:cubicBezTo>
                    <a:pt x="2908" y="1599"/>
                    <a:pt x="2856" y="1554"/>
                    <a:pt x="2796" y="1554"/>
                  </a:cubicBezTo>
                  <a:cubicBezTo>
                    <a:pt x="2600" y="1554"/>
                    <a:pt x="2352" y="1704"/>
                    <a:pt x="2157" y="1839"/>
                  </a:cubicBezTo>
                  <a:cubicBezTo>
                    <a:pt x="2143" y="1851"/>
                    <a:pt x="2127" y="1856"/>
                    <a:pt x="2110" y="1856"/>
                  </a:cubicBezTo>
                  <a:cubicBezTo>
                    <a:pt x="2073" y="1856"/>
                    <a:pt x="2034" y="1829"/>
                    <a:pt x="2029" y="1787"/>
                  </a:cubicBezTo>
                  <a:cubicBezTo>
                    <a:pt x="2007" y="1629"/>
                    <a:pt x="1947" y="1486"/>
                    <a:pt x="1856" y="1358"/>
                  </a:cubicBezTo>
                  <a:cubicBezTo>
                    <a:pt x="1712" y="1192"/>
                    <a:pt x="1504" y="1095"/>
                    <a:pt x="1287" y="1095"/>
                  </a:cubicBezTo>
                  <a:cubicBezTo>
                    <a:pt x="1279" y="1095"/>
                    <a:pt x="1271" y="1095"/>
                    <a:pt x="1263" y="1096"/>
                  </a:cubicBezTo>
                  <a:cubicBezTo>
                    <a:pt x="1248" y="1096"/>
                    <a:pt x="1225" y="1080"/>
                    <a:pt x="1225" y="1058"/>
                  </a:cubicBezTo>
                  <a:lnTo>
                    <a:pt x="1203" y="863"/>
                  </a:lnTo>
                  <a:cubicBezTo>
                    <a:pt x="1203" y="840"/>
                    <a:pt x="1218" y="818"/>
                    <a:pt x="1240" y="818"/>
                  </a:cubicBezTo>
                  <a:lnTo>
                    <a:pt x="1503" y="772"/>
                  </a:lnTo>
                  <a:cubicBezTo>
                    <a:pt x="1571" y="757"/>
                    <a:pt x="1608" y="697"/>
                    <a:pt x="1601" y="637"/>
                  </a:cubicBezTo>
                  <a:cubicBezTo>
                    <a:pt x="1567" y="425"/>
                    <a:pt x="1433" y="1"/>
                    <a:pt x="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38"/>
            <p:cNvSpPr/>
            <p:nvPr/>
          </p:nvSpPr>
          <p:spPr>
            <a:xfrm>
              <a:off x="515432" y="1237332"/>
              <a:ext cx="76307" cy="313727"/>
            </a:xfrm>
            <a:custGeom>
              <a:rect b="b" l="l" r="r" t="t"/>
              <a:pathLst>
                <a:path extrusionOk="0" h="4081" w="992">
                  <a:moveTo>
                    <a:pt x="466" y="1"/>
                  </a:moveTo>
                  <a:cubicBezTo>
                    <a:pt x="233" y="1"/>
                    <a:pt x="0" y="203"/>
                    <a:pt x="0" y="587"/>
                  </a:cubicBezTo>
                  <a:lnTo>
                    <a:pt x="0" y="3968"/>
                  </a:lnTo>
                  <a:cubicBezTo>
                    <a:pt x="0" y="4028"/>
                    <a:pt x="45" y="4073"/>
                    <a:pt x="105" y="4080"/>
                  </a:cubicBezTo>
                  <a:cubicBezTo>
                    <a:pt x="165" y="4080"/>
                    <a:pt x="218" y="4035"/>
                    <a:pt x="226" y="3968"/>
                  </a:cubicBezTo>
                  <a:lnTo>
                    <a:pt x="226" y="587"/>
                  </a:lnTo>
                  <a:cubicBezTo>
                    <a:pt x="226" y="339"/>
                    <a:pt x="353" y="226"/>
                    <a:pt x="473" y="226"/>
                  </a:cubicBezTo>
                  <a:cubicBezTo>
                    <a:pt x="549" y="234"/>
                    <a:pt x="616" y="271"/>
                    <a:pt x="661" y="331"/>
                  </a:cubicBezTo>
                  <a:cubicBezTo>
                    <a:pt x="736" y="451"/>
                    <a:pt x="774" y="594"/>
                    <a:pt x="767" y="737"/>
                  </a:cubicBezTo>
                  <a:lnTo>
                    <a:pt x="767" y="2495"/>
                  </a:lnTo>
                  <a:cubicBezTo>
                    <a:pt x="770" y="2563"/>
                    <a:pt x="821" y="2596"/>
                    <a:pt x="873" y="2596"/>
                  </a:cubicBezTo>
                  <a:cubicBezTo>
                    <a:pt x="924" y="2596"/>
                    <a:pt x="977" y="2563"/>
                    <a:pt x="984" y="2495"/>
                  </a:cubicBezTo>
                  <a:lnTo>
                    <a:pt x="984" y="737"/>
                  </a:lnTo>
                  <a:cubicBezTo>
                    <a:pt x="992" y="542"/>
                    <a:pt x="939" y="354"/>
                    <a:pt x="834" y="196"/>
                  </a:cubicBezTo>
                  <a:cubicBezTo>
                    <a:pt x="744" y="83"/>
                    <a:pt x="609" y="8"/>
                    <a:pt x="4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38"/>
            <p:cNvSpPr/>
            <p:nvPr/>
          </p:nvSpPr>
          <p:spPr>
            <a:xfrm>
              <a:off x="259896" y="1690483"/>
              <a:ext cx="333382" cy="134454"/>
            </a:xfrm>
            <a:custGeom>
              <a:rect b="b" l="l" r="r" t="t"/>
              <a:pathLst>
                <a:path extrusionOk="0" h="1749" w="4334">
                  <a:moveTo>
                    <a:pt x="3637" y="1"/>
                  </a:moveTo>
                  <a:cubicBezTo>
                    <a:pt x="3544" y="1"/>
                    <a:pt x="3462" y="23"/>
                    <a:pt x="3405" y="80"/>
                  </a:cubicBezTo>
                  <a:cubicBezTo>
                    <a:pt x="3164" y="320"/>
                    <a:pt x="3164" y="606"/>
                    <a:pt x="3007" y="809"/>
                  </a:cubicBezTo>
                  <a:cubicBezTo>
                    <a:pt x="2856" y="1004"/>
                    <a:pt x="2428" y="1237"/>
                    <a:pt x="1910" y="1425"/>
                  </a:cubicBezTo>
                  <a:cubicBezTo>
                    <a:pt x="1871" y="1439"/>
                    <a:pt x="1825" y="1445"/>
                    <a:pt x="1774" y="1445"/>
                  </a:cubicBezTo>
                  <a:cubicBezTo>
                    <a:pt x="1420" y="1445"/>
                    <a:pt x="803" y="1151"/>
                    <a:pt x="434" y="1151"/>
                  </a:cubicBezTo>
                  <a:cubicBezTo>
                    <a:pt x="317" y="1151"/>
                    <a:pt x="225" y="1181"/>
                    <a:pt x="174" y="1260"/>
                  </a:cubicBezTo>
                  <a:cubicBezTo>
                    <a:pt x="0" y="1537"/>
                    <a:pt x="562" y="1748"/>
                    <a:pt x="1265" y="1748"/>
                  </a:cubicBezTo>
                  <a:cubicBezTo>
                    <a:pt x="1475" y="1748"/>
                    <a:pt x="1698" y="1729"/>
                    <a:pt x="1917" y="1688"/>
                  </a:cubicBezTo>
                  <a:cubicBezTo>
                    <a:pt x="2879" y="1515"/>
                    <a:pt x="3285" y="1658"/>
                    <a:pt x="3495" y="1207"/>
                  </a:cubicBezTo>
                  <a:cubicBezTo>
                    <a:pt x="3705" y="756"/>
                    <a:pt x="3660" y="553"/>
                    <a:pt x="3788" y="486"/>
                  </a:cubicBezTo>
                  <a:cubicBezTo>
                    <a:pt x="3923" y="426"/>
                    <a:pt x="4201" y="388"/>
                    <a:pt x="4276" y="298"/>
                  </a:cubicBezTo>
                  <a:cubicBezTo>
                    <a:pt x="4334" y="235"/>
                    <a:pt x="3935" y="1"/>
                    <a:pt x="36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38"/>
            <p:cNvSpPr/>
            <p:nvPr/>
          </p:nvSpPr>
          <p:spPr>
            <a:xfrm>
              <a:off x="420049" y="1793880"/>
              <a:ext cx="67692" cy="63960"/>
            </a:xfrm>
            <a:custGeom>
              <a:rect b="b" l="l" r="r" t="t"/>
              <a:pathLst>
                <a:path extrusionOk="0" h="832" w="880">
                  <a:moveTo>
                    <a:pt x="756" y="1"/>
                  </a:moveTo>
                  <a:cubicBezTo>
                    <a:pt x="696" y="1"/>
                    <a:pt x="584" y="75"/>
                    <a:pt x="61" y="643"/>
                  </a:cubicBezTo>
                  <a:cubicBezTo>
                    <a:pt x="0" y="718"/>
                    <a:pt x="53" y="831"/>
                    <a:pt x="143" y="831"/>
                  </a:cubicBezTo>
                  <a:cubicBezTo>
                    <a:pt x="173" y="831"/>
                    <a:pt x="203" y="816"/>
                    <a:pt x="226" y="794"/>
                  </a:cubicBezTo>
                  <a:cubicBezTo>
                    <a:pt x="406" y="591"/>
                    <a:pt x="594" y="395"/>
                    <a:pt x="789" y="215"/>
                  </a:cubicBezTo>
                  <a:cubicBezTo>
                    <a:pt x="827" y="208"/>
                    <a:pt x="857" y="170"/>
                    <a:pt x="872" y="132"/>
                  </a:cubicBezTo>
                  <a:cubicBezTo>
                    <a:pt x="880" y="72"/>
                    <a:pt x="842" y="20"/>
                    <a:pt x="782" y="5"/>
                  </a:cubicBezTo>
                  <a:cubicBezTo>
                    <a:pt x="773" y="3"/>
                    <a:pt x="765" y="1"/>
                    <a:pt x="7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38"/>
            <p:cNvSpPr/>
            <p:nvPr/>
          </p:nvSpPr>
          <p:spPr>
            <a:xfrm>
              <a:off x="439664" y="1783194"/>
              <a:ext cx="89076" cy="47970"/>
            </a:xfrm>
            <a:custGeom>
              <a:rect b="b" l="l" r="r" t="t"/>
              <a:pathLst>
                <a:path extrusionOk="0" h="624" w="1158">
                  <a:moveTo>
                    <a:pt x="23" y="362"/>
                  </a:moveTo>
                  <a:lnTo>
                    <a:pt x="1" y="407"/>
                  </a:lnTo>
                  <a:cubicBezTo>
                    <a:pt x="11" y="397"/>
                    <a:pt x="22" y="388"/>
                    <a:pt x="34" y="378"/>
                  </a:cubicBezTo>
                  <a:lnTo>
                    <a:pt x="34" y="378"/>
                  </a:lnTo>
                  <a:cubicBezTo>
                    <a:pt x="27" y="368"/>
                    <a:pt x="23" y="362"/>
                    <a:pt x="23" y="362"/>
                  </a:cubicBezTo>
                  <a:close/>
                  <a:moveTo>
                    <a:pt x="1158" y="1"/>
                  </a:moveTo>
                  <a:cubicBezTo>
                    <a:pt x="1158" y="1"/>
                    <a:pt x="389" y="93"/>
                    <a:pt x="34" y="378"/>
                  </a:cubicBezTo>
                  <a:lnTo>
                    <a:pt x="34" y="378"/>
                  </a:lnTo>
                  <a:cubicBezTo>
                    <a:pt x="72" y="436"/>
                    <a:pt x="211" y="623"/>
                    <a:pt x="434" y="623"/>
                  </a:cubicBezTo>
                  <a:cubicBezTo>
                    <a:pt x="457" y="623"/>
                    <a:pt x="480" y="621"/>
                    <a:pt x="504" y="617"/>
                  </a:cubicBezTo>
                  <a:cubicBezTo>
                    <a:pt x="812" y="564"/>
                    <a:pt x="1158" y="1"/>
                    <a:pt x="1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38"/>
            <p:cNvSpPr/>
            <p:nvPr/>
          </p:nvSpPr>
          <p:spPr>
            <a:xfrm>
              <a:off x="468048" y="1812714"/>
              <a:ext cx="54923" cy="50276"/>
            </a:xfrm>
            <a:custGeom>
              <a:rect b="b" l="l" r="r" t="t"/>
              <a:pathLst>
                <a:path extrusionOk="0" h="654" w="714">
                  <a:moveTo>
                    <a:pt x="118" y="0"/>
                  </a:moveTo>
                  <a:cubicBezTo>
                    <a:pt x="67" y="0"/>
                    <a:pt x="15" y="32"/>
                    <a:pt x="8" y="98"/>
                  </a:cubicBezTo>
                  <a:cubicBezTo>
                    <a:pt x="0" y="256"/>
                    <a:pt x="98" y="579"/>
                    <a:pt x="549" y="646"/>
                  </a:cubicBezTo>
                  <a:lnTo>
                    <a:pt x="571" y="646"/>
                  </a:lnTo>
                  <a:lnTo>
                    <a:pt x="571" y="654"/>
                  </a:lnTo>
                  <a:cubicBezTo>
                    <a:pt x="699" y="646"/>
                    <a:pt x="714" y="458"/>
                    <a:pt x="586" y="436"/>
                  </a:cubicBezTo>
                  <a:cubicBezTo>
                    <a:pt x="225" y="376"/>
                    <a:pt x="225" y="135"/>
                    <a:pt x="225" y="105"/>
                  </a:cubicBezTo>
                  <a:cubicBezTo>
                    <a:pt x="225" y="36"/>
                    <a:pt x="172" y="0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38"/>
            <p:cNvSpPr/>
            <p:nvPr/>
          </p:nvSpPr>
          <p:spPr>
            <a:xfrm>
              <a:off x="402741" y="1828089"/>
              <a:ext cx="182691" cy="48201"/>
            </a:xfrm>
            <a:custGeom>
              <a:rect b="b" l="l" r="r" t="t"/>
              <a:pathLst>
                <a:path extrusionOk="0" h="627" w="2375">
                  <a:moveTo>
                    <a:pt x="2284" y="243"/>
                  </a:moveTo>
                  <a:lnTo>
                    <a:pt x="2285" y="245"/>
                  </a:lnTo>
                  <a:lnTo>
                    <a:pt x="2285" y="245"/>
                  </a:lnTo>
                  <a:cubicBezTo>
                    <a:pt x="2289" y="244"/>
                    <a:pt x="2291" y="243"/>
                    <a:pt x="2292" y="243"/>
                  </a:cubicBezTo>
                  <a:close/>
                  <a:moveTo>
                    <a:pt x="129" y="0"/>
                  </a:moveTo>
                  <a:cubicBezTo>
                    <a:pt x="95" y="0"/>
                    <a:pt x="61" y="16"/>
                    <a:pt x="38" y="48"/>
                  </a:cubicBezTo>
                  <a:cubicBezTo>
                    <a:pt x="0" y="93"/>
                    <a:pt x="15" y="161"/>
                    <a:pt x="60" y="198"/>
                  </a:cubicBezTo>
                  <a:cubicBezTo>
                    <a:pt x="240" y="326"/>
                    <a:pt x="669" y="627"/>
                    <a:pt x="857" y="627"/>
                  </a:cubicBezTo>
                  <a:lnTo>
                    <a:pt x="864" y="627"/>
                  </a:lnTo>
                  <a:cubicBezTo>
                    <a:pt x="947" y="619"/>
                    <a:pt x="1022" y="597"/>
                    <a:pt x="1097" y="566"/>
                  </a:cubicBezTo>
                  <a:cubicBezTo>
                    <a:pt x="1273" y="491"/>
                    <a:pt x="1460" y="458"/>
                    <a:pt x="1648" y="458"/>
                  </a:cubicBezTo>
                  <a:cubicBezTo>
                    <a:pt x="1685" y="458"/>
                    <a:pt x="1722" y="459"/>
                    <a:pt x="1758" y="461"/>
                  </a:cubicBezTo>
                  <a:cubicBezTo>
                    <a:pt x="1886" y="474"/>
                    <a:pt x="1989" y="479"/>
                    <a:pt x="2071" y="479"/>
                  </a:cubicBezTo>
                  <a:cubicBezTo>
                    <a:pt x="2274" y="479"/>
                    <a:pt x="2353" y="449"/>
                    <a:pt x="2374" y="439"/>
                  </a:cubicBezTo>
                  <a:lnTo>
                    <a:pt x="2285" y="245"/>
                  </a:lnTo>
                  <a:lnTo>
                    <a:pt x="2285" y="245"/>
                  </a:lnTo>
                  <a:cubicBezTo>
                    <a:pt x="2266" y="249"/>
                    <a:pt x="2209" y="260"/>
                    <a:pt x="2085" y="260"/>
                  </a:cubicBezTo>
                  <a:cubicBezTo>
                    <a:pt x="2010" y="260"/>
                    <a:pt x="1911" y="256"/>
                    <a:pt x="1781" y="243"/>
                  </a:cubicBezTo>
                  <a:cubicBezTo>
                    <a:pt x="1733" y="239"/>
                    <a:pt x="1685" y="237"/>
                    <a:pt x="1637" y="237"/>
                  </a:cubicBezTo>
                  <a:cubicBezTo>
                    <a:pt x="1430" y="237"/>
                    <a:pt x="1225" y="277"/>
                    <a:pt x="1029" y="356"/>
                  </a:cubicBezTo>
                  <a:cubicBezTo>
                    <a:pt x="977" y="379"/>
                    <a:pt x="917" y="401"/>
                    <a:pt x="857" y="409"/>
                  </a:cubicBezTo>
                  <a:cubicBezTo>
                    <a:pt x="774" y="409"/>
                    <a:pt x="443" y="206"/>
                    <a:pt x="188" y="18"/>
                  </a:cubicBezTo>
                  <a:cubicBezTo>
                    <a:pt x="171" y="6"/>
                    <a:pt x="150" y="0"/>
                    <a:pt x="1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" name="Google Shape;568;p38"/>
            <p:cNvSpPr/>
            <p:nvPr/>
          </p:nvSpPr>
          <p:spPr>
            <a:xfrm>
              <a:off x="321819" y="2352761"/>
              <a:ext cx="290152" cy="273829"/>
            </a:xfrm>
            <a:custGeom>
              <a:rect b="b" l="l" r="r" t="t"/>
              <a:pathLst>
                <a:path extrusionOk="0" h="3562" w="3772">
                  <a:moveTo>
                    <a:pt x="3704" y="0"/>
                  </a:moveTo>
                  <a:cubicBezTo>
                    <a:pt x="3516" y="0"/>
                    <a:pt x="3329" y="15"/>
                    <a:pt x="3141" y="45"/>
                  </a:cubicBezTo>
                  <a:cubicBezTo>
                    <a:pt x="2975" y="90"/>
                    <a:pt x="2945" y="639"/>
                    <a:pt x="2855" y="714"/>
                  </a:cubicBezTo>
                  <a:cubicBezTo>
                    <a:pt x="2765" y="782"/>
                    <a:pt x="338" y="2675"/>
                    <a:pt x="30" y="2923"/>
                  </a:cubicBezTo>
                  <a:cubicBezTo>
                    <a:pt x="8" y="2938"/>
                    <a:pt x="0" y="2960"/>
                    <a:pt x="8" y="2990"/>
                  </a:cubicBezTo>
                  <a:lnTo>
                    <a:pt x="45" y="3118"/>
                  </a:lnTo>
                  <a:cubicBezTo>
                    <a:pt x="56" y="3146"/>
                    <a:pt x="80" y="3162"/>
                    <a:pt x="104" y="3162"/>
                  </a:cubicBezTo>
                  <a:cubicBezTo>
                    <a:pt x="112" y="3162"/>
                    <a:pt x="120" y="3160"/>
                    <a:pt x="128" y="3156"/>
                  </a:cubicBezTo>
                  <a:lnTo>
                    <a:pt x="669" y="2870"/>
                  </a:lnTo>
                  <a:cubicBezTo>
                    <a:pt x="676" y="2867"/>
                    <a:pt x="683" y="2866"/>
                    <a:pt x="690" y="2866"/>
                  </a:cubicBezTo>
                  <a:cubicBezTo>
                    <a:pt x="734" y="2866"/>
                    <a:pt x="769" y="2922"/>
                    <a:pt x="736" y="2968"/>
                  </a:cubicBezTo>
                  <a:lnTo>
                    <a:pt x="241" y="3396"/>
                  </a:lnTo>
                  <a:cubicBezTo>
                    <a:pt x="196" y="3434"/>
                    <a:pt x="218" y="3494"/>
                    <a:pt x="271" y="3501"/>
                  </a:cubicBezTo>
                  <a:lnTo>
                    <a:pt x="924" y="3561"/>
                  </a:lnTo>
                  <a:cubicBezTo>
                    <a:pt x="939" y="3561"/>
                    <a:pt x="954" y="3554"/>
                    <a:pt x="969" y="3546"/>
                  </a:cubicBezTo>
                  <a:lnTo>
                    <a:pt x="1480" y="2983"/>
                  </a:lnTo>
                  <a:cubicBezTo>
                    <a:pt x="1492" y="2964"/>
                    <a:pt x="1508" y="2955"/>
                    <a:pt x="1525" y="2955"/>
                  </a:cubicBezTo>
                  <a:cubicBezTo>
                    <a:pt x="1542" y="2955"/>
                    <a:pt x="1559" y="2964"/>
                    <a:pt x="1570" y="2983"/>
                  </a:cubicBezTo>
                  <a:lnTo>
                    <a:pt x="1713" y="3156"/>
                  </a:lnTo>
                  <a:cubicBezTo>
                    <a:pt x="1724" y="3171"/>
                    <a:pt x="1741" y="3178"/>
                    <a:pt x="1758" y="3178"/>
                  </a:cubicBezTo>
                  <a:cubicBezTo>
                    <a:pt x="1775" y="3178"/>
                    <a:pt x="1792" y="3171"/>
                    <a:pt x="1803" y="3156"/>
                  </a:cubicBezTo>
                  <a:lnTo>
                    <a:pt x="2029" y="2840"/>
                  </a:lnTo>
                  <a:cubicBezTo>
                    <a:pt x="2041" y="2824"/>
                    <a:pt x="2057" y="2817"/>
                    <a:pt x="2074" y="2817"/>
                  </a:cubicBezTo>
                  <a:cubicBezTo>
                    <a:pt x="2089" y="2817"/>
                    <a:pt x="2105" y="2822"/>
                    <a:pt x="2119" y="2833"/>
                  </a:cubicBezTo>
                  <a:lnTo>
                    <a:pt x="2397" y="3066"/>
                  </a:lnTo>
                  <a:cubicBezTo>
                    <a:pt x="2407" y="3073"/>
                    <a:pt x="2419" y="3076"/>
                    <a:pt x="2431" y="3076"/>
                  </a:cubicBezTo>
                  <a:cubicBezTo>
                    <a:pt x="2457" y="3076"/>
                    <a:pt x="2484" y="3061"/>
                    <a:pt x="2495" y="3036"/>
                  </a:cubicBezTo>
                  <a:lnTo>
                    <a:pt x="2645" y="2495"/>
                  </a:lnTo>
                  <a:cubicBezTo>
                    <a:pt x="2652" y="2472"/>
                    <a:pt x="2660" y="2465"/>
                    <a:pt x="2675" y="2457"/>
                  </a:cubicBezTo>
                  <a:cubicBezTo>
                    <a:pt x="2870" y="2367"/>
                    <a:pt x="3051" y="2254"/>
                    <a:pt x="3223" y="2134"/>
                  </a:cubicBezTo>
                  <a:cubicBezTo>
                    <a:pt x="3456" y="1961"/>
                    <a:pt x="3389" y="1210"/>
                    <a:pt x="3539" y="969"/>
                  </a:cubicBezTo>
                  <a:cubicBezTo>
                    <a:pt x="3614" y="842"/>
                    <a:pt x="3674" y="699"/>
                    <a:pt x="3712" y="556"/>
                  </a:cubicBezTo>
                  <a:cubicBezTo>
                    <a:pt x="3757" y="398"/>
                    <a:pt x="3772" y="226"/>
                    <a:pt x="3764" y="60"/>
                  </a:cubicBezTo>
                  <a:cubicBezTo>
                    <a:pt x="3764" y="30"/>
                    <a:pt x="3734" y="0"/>
                    <a:pt x="37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" name="Google Shape;569;p38"/>
            <p:cNvSpPr/>
            <p:nvPr/>
          </p:nvSpPr>
          <p:spPr>
            <a:xfrm>
              <a:off x="468048" y="2547332"/>
              <a:ext cx="181306" cy="118541"/>
            </a:xfrm>
            <a:custGeom>
              <a:rect b="b" l="l" r="r" t="t"/>
              <a:pathLst>
                <a:path extrusionOk="0" h="1542" w="2357">
                  <a:moveTo>
                    <a:pt x="121" y="0"/>
                  </a:moveTo>
                  <a:cubicBezTo>
                    <a:pt x="61" y="0"/>
                    <a:pt x="22" y="43"/>
                    <a:pt x="15" y="99"/>
                  </a:cubicBezTo>
                  <a:cubicBezTo>
                    <a:pt x="15" y="106"/>
                    <a:pt x="0" y="414"/>
                    <a:pt x="0" y="722"/>
                  </a:cubicBezTo>
                  <a:cubicBezTo>
                    <a:pt x="8" y="1361"/>
                    <a:pt x="83" y="1459"/>
                    <a:pt x="165" y="1496"/>
                  </a:cubicBezTo>
                  <a:cubicBezTo>
                    <a:pt x="195" y="1511"/>
                    <a:pt x="256" y="1541"/>
                    <a:pt x="796" y="1541"/>
                  </a:cubicBezTo>
                  <a:cubicBezTo>
                    <a:pt x="924" y="1541"/>
                    <a:pt x="1082" y="1541"/>
                    <a:pt x="1270" y="1534"/>
                  </a:cubicBezTo>
                  <a:cubicBezTo>
                    <a:pt x="1743" y="1526"/>
                    <a:pt x="2209" y="1504"/>
                    <a:pt x="2209" y="1504"/>
                  </a:cubicBezTo>
                  <a:cubicBezTo>
                    <a:pt x="2357" y="1496"/>
                    <a:pt x="2345" y="1286"/>
                    <a:pt x="2209" y="1286"/>
                  </a:cubicBezTo>
                  <a:cubicBezTo>
                    <a:pt x="2206" y="1286"/>
                    <a:pt x="2204" y="1286"/>
                    <a:pt x="2201" y="1286"/>
                  </a:cubicBezTo>
                  <a:cubicBezTo>
                    <a:pt x="1704" y="1308"/>
                    <a:pt x="1175" y="1323"/>
                    <a:pt x="792" y="1323"/>
                  </a:cubicBezTo>
                  <a:cubicBezTo>
                    <a:pt x="533" y="1323"/>
                    <a:pt x="340" y="1316"/>
                    <a:pt x="271" y="1301"/>
                  </a:cubicBezTo>
                  <a:cubicBezTo>
                    <a:pt x="218" y="1181"/>
                    <a:pt x="210" y="602"/>
                    <a:pt x="233" y="114"/>
                  </a:cubicBezTo>
                  <a:cubicBezTo>
                    <a:pt x="240" y="54"/>
                    <a:pt x="195" y="1"/>
                    <a:pt x="135" y="1"/>
                  </a:cubicBezTo>
                  <a:cubicBezTo>
                    <a:pt x="130" y="1"/>
                    <a:pt x="125" y="0"/>
                    <a:pt x="1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" name="Google Shape;570;p38"/>
            <p:cNvSpPr/>
            <p:nvPr/>
          </p:nvSpPr>
          <p:spPr>
            <a:xfrm>
              <a:off x="513663" y="2524269"/>
              <a:ext cx="72692" cy="141066"/>
            </a:xfrm>
            <a:custGeom>
              <a:rect b="b" l="l" r="r" t="t"/>
              <a:pathLst>
                <a:path extrusionOk="0" h="1835" w="945">
                  <a:moveTo>
                    <a:pt x="106" y="1"/>
                  </a:moveTo>
                  <a:cubicBezTo>
                    <a:pt x="46" y="8"/>
                    <a:pt x="1" y="61"/>
                    <a:pt x="8" y="121"/>
                  </a:cubicBezTo>
                  <a:cubicBezTo>
                    <a:pt x="16" y="286"/>
                    <a:pt x="151" y="1706"/>
                    <a:pt x="774" y="1834"/>
                  </a:cubicBezTo>
                  <a:lnTo>
                    <a:pt x="797" y="1834"/>
                  </a:lnTo>
                  <a:cubicBezTo>
                    <a:pt x="800" y="1834"/>
                    <a:pt x="802" y="1834"/>
                    <a:pt x="805" y="1834"/>
                  </a:cubicBezTo>
                  <a:cubicBezTo>
                    <a:pt x="933" y="1834"/>
                    <a:pt x="945" y="1646"/>
                    <a:pt x="820" y="1623"/>
                  </a:cubicBezTo>
                  <a:cubicBezTo>
                    <a:pt x="474" y="1548"/>
                    <a:pt x="271" y="654"/>
                    <a:pt x="226" y="106"/>
                  </a:cubicBezTo>
                  <a:cubicBezTo>
                    <a:pt x="218" y="46"/>
                    <a:pt x="166" y="1"/>
                    <a:pt x="1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" name="Google Shape;571;p38"/>
            <p:cNvSpPr/>
            <p:nvPr/>
          </p:nvSpPr>
          <p:spPr>
            <a:xfrm>
              <a:off x="429895" y="1914343"/>
              <a:ext cx="97153" cy="100553"/>
            </a:xfrm>
            <a:custGeom>
              <a:rect b="b" l="l" r="r" t="t"/>
              <a:pathLst>
                <a:path extrusionOk="0" h="1308" w="1263">
                  <a:moveTo>
                    <a:pt x="1045" y="218"/>
                  </a:moveTo>
                  <a:lnTo>
                    <a:pt x="1045" y="1090"/>
                  </a:lnTo>
                  <a:lnTo>
                    <a:pt x="218" y="1090"/>
                  </a:lnTo>
                  <a:lnTo>
                    <a:pt x="218" y="218"/>
                  </a:lnTo>
                  <a:close/>
                  <a:moveTo>
                    <a:pt x="113" y="0"/>
                  </a:moveTo>
                  <a:cubicBezTo>
                    <a:pt x="53" y="0"/>
                    <a:pt x="0" y="53"/>
                    <a:pt x="0" y="113"/>
                  </a:cubicBezTo>
                  <a:lnTo>
                    <a:pt x="0" y="1195"/>
                  </a:lnTo>
                  <a:cubicBezTo>
                    <a:pt x="0" y="1255"/>
                    <a:pt x="53" y="1308"/>
                    <a:pt x="113" y="1308"/>
                  </a:cubicBezTo>
                  <a:lnTo>
                    <a:pt x="1157" y="1308"/>
                  </a:lnTo>
                  <a:cubicBezTo>
                    <a:pt x="1217" y="1308"/>
                    <a:pt x="1262" y="1263"/>
                    <a:pt x="1262" y="1203"/>
                  </a:cubicBezTo>
                  <a:lnTo>
                    <a:pt x="1262" y="113"/>
                  </a:lnTo>
                  <a:cubicBezTo>
                    <a:pt x="1262" y="53"/>
                    <a:pt x="1217" y="0"/>
                    <a:pt x="11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38"/>
            <p:cNvSpPr/>
            <p:nvPr/>
          </p:nvSpPr>
          <p:spPr>
            <a:xfrm>
              <a:off x="320049" y="2043032"/>
              <a:ext cx="189076" cy="51045"/>
            </a:xfrm>
            <a:custGeom>
              <a:rect b="b" l="l" r="r" t="t"/>
              <a:pathLst>
                <a:path extrusionOk="0" h="664" w="2458">
                  <a:moveTo>
                    <a:pt x="669" y="220"/>
                  </a:moveTo>
                  <a:cubicBezTo>
                    <a:pt x="1037" y="227"/>
                    <a:pt x="1413" y="265"/>
                    <a:pt x="1774" y="333"/>
                  </a:cubicBezTo>
                  <a:cubicBezTo>
                    <a:pt x="1404" y="395"/>
                    <a:pt x="1003" y="444"/>
                    <a:pt x="698" y="444"/>
                  </a:cubicBezTo>
                  <a:cubicBezTo>
                    <a:pt x="489" y="444"/>
                    <a:pt x="325" y="421"/>
                    <a:pt x="249" y="363"/>
                  </a:cubicBezTo>
                  <a:cubicBezTo>
                    <a:pt x="234" y="355"/>
                    <a:pt x="226" y="340"/>
                    <a:pt x="226" y="325"/>
                  </a:cubicBezTo>
                  <a:cubicBezTo>
                    <a:pt x="226" y="310"/>
                    <a:pt x="226" y="302"/>
                    <a:pt x="241" y="295"/>
                  </a:cubicBezTo>
                  <a:cubicBezTo>
                    <a:pt x="301" y="242"/>
                    <a:pt x="459" y="220"/>
                    <a:pt x="669" y="220"/>
                  </a:cubicBezTo>
                  <a:close/>
                  <a:moveTo>
                    <a:pt x="688" y="1"/>
                  </a:moveTo>
                  <a:cubicBezTo>
                    <a:pt x="310" y="1"/>
                    <a:pt x="170" y="69"/>
                    <a:pt x="98" y="130"/>
                  </a:cubicBezTo>
                  <a:cubicBezTo>
                    <a:pt x="38" y="182"/>
                    <a:pt x="1" y="257"/>
                    <a:pt x="8" y="340"/>
                  </a:cubicBezTo>
                  <a:cubicBezTo>
                    <a:pt x="8" y="423"/>
                    <a:pt x="53" y="490"/>
                    <a:pt x="121" y="543"/>
                  </a:cubicBezTo>
                  <a:cubicBezTo>
                    <a:pt x="166" y="573"/>
                    <a:pt x="279" y="663"/>
                    <a:pt x="707" y="663"/>
                  </a:cubicBezTo>
                  <a:cubicBezTo>
                    <a:pt x="947" y="663"/>
                    <a:pt x="1188" y="641"/>
                    <a:pt x="1428" y="611"/>
                  </a:cubicBezTo>
                  <a:cubicBezTo>
                    <a:pt x="1917" y="543"/>
                    <a:pt x="2375" y="438"/>
                    <a:pt x="2375" y="438"/>
                  </a:cubicBezTo>
                  <a:cubicBezTo>
                    <a:pt x="2427" y="430"/>
                    <a:pt x="2457" y="385"/>
                    <a:pt x="2457" y="333"/>
                  </a:cubicBezTo>
                  <a:cubicBezTo>
                    <a:pt x="2457" y="280"/>
                    <a:pt x="2427" y="235"/>
                    <a:pt x="2375" y="227"/>
                  </a:cubicBezTo>
                  <a:cubicBezTo>
                    <a:pt x="2367" y="227"/>
                    <a:pt x="1902" y="122"/>
                    <a:pt x="1406" y="55"/>
                  </a:cubicBezTo>
                  <a:cubicBezTo>
                    <a:pt x="1101" y="16"/>
                    <a:pt x="868" y="1"/>
                    <a:pt x="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" name="Google Shape;573;p38"/>
            <p:cNvSpPr/>
            <p:nvPr/>
          </p:nvSpPr>
          <p:spPr>
            <a:xfrm>
              <a:off x="491125" y="2028502"/>
              <a:ext cx="138768" cy="75338"/>
            </a:xfrm>
            <a:custGeom>
              <a:rect b="b" l="l" r="r" t="t"/>
              <a:pathLst>
                <a:path extrusionOk="0" h="980" w="1804">
                  <a:moveTo>
                    <a:pt x="1216" y="219"/>
                  </a:moveTo>
                  <a:cubicBezTo>
                    <a:pt x="1342" y="219"/>
                    <a:pt x="1459" y="278"/>
                    <a:pt x="1533" y="386"/>
                  </a:cubicBezTo>
                  <a:cubicBezTo>
                    <a:pt x="1578" y="454"/>
                    <a:pt x="1578" y="537"/>
                    <a:pt x="1541" y="612"/>
                  </a:cubicBezTo>
                  <a:cubicBezTo>
                    <a:pt x="1481" y="709"/>
                    <a:pt x="1345" y="762"/>
                    <a:pt x="1165" y="762"/>
                  </a:cubicBezTo>
                  <a:cubicBezTo>
                    <a:pt x="699" y="762"/>
                    <a:pt x="429" y="619"/>
                    <a:pt x="294" y="522"/>
                  </a:cubicBezTo>
                  <a:cubicBezTo>
                    <a:pt x="549" y="341"/>
                    <a:pt x="857" y="229"/>
                    <a:pt x="1173" y="221"/>
                  </a:cubicBezTo>
                  <a:cubicBezTo>
                    <a:pt x="1187" y="219"/>
                    <a:pt x="1201" y="219"/>
                    <a:pt x="1216" y="219"/>
                  </a:cubicBezTo>
                  <a:close/>
                  <a:moveTo>
                    <a:pt x="1224" y="0"/>
                  </a:moveTo>
                  <a:cubicBezTo>
                    <a:pt x="1204" y="0"/>
                    <a:pt x="1185" y="1"/>
                    <a:pt x="1165" y="3"/>
                  </a:cubicBezTo>
                  <a:cubicBezTo>
                    <a:pt x="752" y="18"/>
                    <a:pt x="361" y="176"/>
                    <a:pt x="46" y="439"/>
                  </a:cubicBezTo>
                  <a:cubicBezTo>
                    <a:pt x="1" y="484"/>
                    <a:pt x="1" y="552"/>
                    <a:pt x="38" y="597"/>
                  </a:cubicBezTo>
                  <a:cubicBezTo>
                    <a:pt x="53" y="604"/>
                    <a:pt x="391" y="980"/>
                    <a:pt x="1165" y="980"/>
                  </a:cubicBezTo>
                  <a:cubicBezTo>
                    <a:pt x="1526" y="980"/>
                    <a:pt x="1669" y="815"/>
                    <a:pt x="1729" y="717"/>
                  </a:cubicBezTo>
                  <a:cubicBezTo>
                    <a:pt x="1804" y="582"/>
                    <a:pt x="1796" y="409"/>
                    <a:pt x="1714" y="274"/>
                  </a:cubicBezTo>
                  <a:cubicBezTo>
                    <a:pt x="1604" y="103"/>
                    <a:pt x="1420" y="0"/>
                    <a:pt x="12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38"/>
            <p:cNvSpPr/>
            <p:nvPr/>
          </p:nvSpPr>
          <p:spPr>
            <a:xfrm>
              <a:off x="572586" y="2009898"/>
              <a:ext cx="16846" cy="35593"/>
            </a:xfrm>
            <a:custGeom>
              <a:rect b="b" l="l" r="r" t="t"/>
              <a:pathLst>
                <a:path extrusionOk="0" h="463" w="219">
                  <a:moveTo>
                    <a:pt x="107" y="1"/>
                  </a:moveTo>
                  <a:cubicBezTo>
                    <a:pt x="55" y="1"/>
                    <a:pt x="5" y="35"/>
                    <a:pt x="1" y="102"/>
                  </a:cubicBezTo>
                  <a:lnTo>
                    <a:pt x="1" y="350"/>
                  </a:lnTo>
                  <a:cubicBezTo>
                    <a:pt x="1" y="410"/>
                    <a:pt x="46" y="463"/>
                    <a:pt x="106" y="463"/>
                  </a:cubicBezTo>
                  <a:cubicBezTo>
                    <a:pt x="166" y="463"/>
                    <a:pt x="219" y="410"/>
                    <a:pt x="219" y="350"/>
                  </a:cubicBezTo>
                  <a:lnTo>
                    <a:pt x="219" y="102"/>
                  </a:lnTo>
                  <a:cubicBezTo>
                    <a:pt x="211" y="35"/>
                    <a:pt x="159" y="1"/>
                    <a:pt x="1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38"/>
            <p:cNvSpPr/>
            <p:nvPr/>
          </p:nvSpPr>
          <p:spPr>
            <a:xfrm>
              <a:off x="567971" y="2093692"/>
              <a:ext cx="16846" cy="30981"/>
            </a:xfrm>
            <a:custGeom>
              <a:rect b="b" l="l" r="r" t="t"/>
              <a:pathLst>
                <a:path extrusionOk="0" h="403" w="219">
                  <a:moveTo>
                    <a:pt x="110" y="0"/>
                  </a:moveTo>
                  <a:cubicBezTo>
                    <a:pt x="59" y="0"/>
                    <a:pt x="8" y="34"/>
                    <a:pt x="1" y="102"/>
                  </a:cubicBezTo>
                  <a:lnTo>
                    <a:pt x="1" y="290"/>
                  </a:lnTo>
                  <a:cubicBezTo>
                    <a:pt x="1" y="350"/>
                    <a:pt x="46" y="402"/>
                    <a:pt x="106" y="402"/>
                  </a:cubicBezTo>
                  <a:cubicBezTo>
                    <a:pt x="166" y="402"/>
                    <a:pt x="219" y="350"/>
                    <a:pt x="219" y="290"/>
                  </a:cubicBezTo>
                  <a:lnTo>
                    <a:pt x="219" y="102"/>
                  </a:lnTo>
                  <a:cubicBezTo>
                    <a:pt x="211" y="34"/>
                    <a:pt x="161" y="0"/>
                    <a:pt x="1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38"/>
            <p:cNvSpPr/>
            <p:nvPr/>
          </p:nvSpPr>
          <p:spPr>
            <a:xfrm>
              <a:off x="316742" y="2119753"/>
              <a:ext cx="303382" cy="115851"/>
            </a:xfrm>
            <a:custGeom>
              <a:rect b="b" l="l" r="r" t="t"/>
              <a:pathLst>
                <a:path extrusionOk="0" h="1507" w="3944">
                  <a:moveTo>
                    <a:pt x="1895" y="0"/>
                  </a:moveTo>
                  <a:cubicBezTo>
                    <a:pt x="1431" y="0"/>
                    <a:pt x="990" y="44"/>
                    <a:pt x="817" y="184"/>
                  </a:cubicBezTo>
                  <a:cubicBezTo>
                    <a:pt x="750" y="229"/>
                    <a:pt x="712" y="304"/>
                    <a:pt x="712" y="379"/>
                  </a:cubicBezTo>
                  <a:cubicBezTo>
                    <a:pt x="712" y="462"/>
                    <a:pt x="750" y="552"/>
                    <a:pt x="810" y="612"/>
                  </a:cubicBezTo>
                  <a:cubicBezTo>
                    <a:pt x="989" y="785"/>
                    <a:pt x="1396" y="825"/>
                    <a:pt x="2001" y="825"/>
                  </a:cubicBezTo>
                  <a:cubicBezTo>
                    <a:pt x="2209" y="825"/>
                    <a:pt x="2441" y="820"/>
                    <a:pt x="2696" y="815"/>
                  </a:cubicBezTo>
                  <a:lnTo>
                    <a:pt x="3169" y="807"/>
                  </a:lnTo>
                  <a:cubicBezTo>
                    <a:pt x="3312" y="807"/>
                    <a:pt x="3312" y="589"/>
                    <a:pt x="3169" y="589"/>
                  </a:cubicBezTo>
                  <a:cubicBezTo>
                    <a:pt x="3004" y="597"/>
                    <a:pt x="2846" y="597"/>
                    <a:pt x="2688" y="597"/>
                  </a:cubicBezTo>
                  <a:cubicBezTo>
                    <a:pt x="2452" y="601"/>
                    <a:pt x="2226" y="605"/>
                    <a:pt x="2018" y="605"/>
                  </a:cubicBezTo>
                  <a:cubicBezTo>
                    <a:pt x="1490" y="605"/>
                    <a:pt x="1084" y="578"/>
                    <a:pt x="960" y="454"/>
                  </a:cubicBezTo>
                  <a:cubicBezTo>
                    <a:pt x="938" y="431"/>
                    <a:pt x="930" y="409"/>
                    <a:pt x="930" y="379"/>
                  </a:cubicBezTo>
                  <a:cubicBezTo>
                    <a:pt x="930" y="371"/>
                    <a:pt x="938" y="356"/>
                    <a:pt x="945" y="356"/>
                  </a:cubicBezTo>
                  <a:cubicBezTo>
                    <a:pt x="988" y="321"/>
                    <a:pt x="1182" y="220"/>
                    <a:pt x="1901" y="220"/>
                  </a:cubicBezTo>
                  <a:cubicBezTo>
                    <a:pt x="1948" y="220"/>
                    <a:pt x="1998" y="220"/>
                    <a:pt x="2050" y="221"/>
                  </a:cubicBezTo>
                  <a:cubicBezTo>
                    <a:pt x="2440" y="229"/>
                    <a:pt x="2831" y="259"/>
                    <a:pt x="3222" y="326"/>
                  </a:cubicBezTo>
                  <a:cubicBezTo>
                    <a:pt x="3417" y="364"/>
                    <a:pt x="3718" y="589"/>
                    <a:pt x="3710" y="777"/>
                  </a:cubicBezTo>
                  <a:cubicBezTo>
                    <a:pt x="3710" y="860"/>
                    <a:pt x="3628" y="1063"/>
                    <a:pt x="2876" y="1183"/>
                  </a:cubicBezTo>
                  <a:cubicBezTo>
                    <a:pt x="2360" y="1263"/>
                    <a:pt x="1890" y="1290"/>
                    <a:pt x="1492" y="1290"/>
                  </a:cubicBezTo>
                  <a:cubicBezTo>
                    <a:pt x="696" y="1290"/>
                    <a:pt x="189" y="1183"/>
                    <a:pt x="179" y="1183"/>
                  </a:cubicBezTo>
                  <a:cubicBezTo>
                    <a:pt x="169" y="1181"/>
                    <a:pt x="160" y="1180"/>
                    <a:pt x="152" y="1180"/>
                  </a:cubicBezTo>
                  <a:cubicBezTo>
                    <a:pt x="31" y="1180"/>
                    <a:pt x="0" y="1365"/>
                    <a:pt x="134" y="1393"/>
                  </a:cubicBezTo>
                  <a:cubicBezTo>
                    <a:pt x="540" y="1469"/>
                    <a:pt x="946" y="1507"/>
                    <a:pt x="1359" y="1507"/>
                  </a:cubicBezTo>
                  <a:cubicBezTo>
                    <a:pt x="1396" y="1507"/>
                    <a:pt x="1434" y="1507"/>
                    <a:pt x="1471" y="1506"/>
                  </a:cubicBezTo>
                  <a:cubicBezTo>
                    <a:pt x="1952" y="1506"/>
                    <a:pt x="2433" y="1468"/>
                    <a:pt x="2914" y="1401"/>
                  </a:cubicBezTo>
                  <a:cubicBezTo>
                    <a:pt x="3582" y="1296"/>
                    <a:pt x="3928" y="1085"/>
                    <a:pt x="3936" y="785"/>
                  </a:cubicBezTo>
                  <a:cubicBezTo>
                    <a:pt x="3943" y="439"/>
                    <a:pt x="3507" y="161"/>
                    <a:pt x="3274" y="108"/>
                  </a:cubicBezTo>
                  <a:cubicBezTo>
                    <a:pt x="3107" y="71"/>
                    <a:pt x="2482" y="0"/>
                    <a:pt x="18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38"/>
            <p:cNvSpPr/>
            <p:nvPr/>
          </p:nvSpPr>
          <p:spPr>
            <a:xfrm>
              <a:off x="310819" y="2300102"/>
              <a:ext cx="319921" cy="16913"/>
            </a:xfrm>
            <a:custGeom>
              <a:rect b="b" l="l" r="r" t="t"/>
              <a:pathLst>
                <a:path extrusionOk="0" h="220" w="4159">
                  <a:moveTo>
                    <a:pt x="4019" y="1"/>
                  </a:moveTo>
                  <a:cubicBezTo>
                    <a:pt x="4014" y="1"/>
                    <a:pt x="4010" y="1"/>
                    <a:pt x="4005" y="1"/>
                  </a:cubicBezTo>
                  <a:lnTo>
                    <a:pt x="128" y="1"/>
                  </a:lnTo>
                  <a:cubicBezTo>
                    <a:pt x="0" y="16"/>
                    <a:pt x="0" y="212"/>
                    <a:pt x="128" y="219"/>
                  </a:cubicBezTo>
                  <a:lnTo>
                    <a:pt x="4005" y="219"/>
                  </a:lnTo>
                  <a:cubicBezTo>
                    <a:pt x="4010" y="220"/>
                    <a:pt x="4014" y="220"/>
                    <a:pt x="4019" y="220"/>
                  </a:cubicBezTo>
                  <a:cubicBezTo>
                    <a:pt x="4158" y="220"/>
                    <a:pt x="4158" y="1"/>
                    <a:pt x="40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38"/>
            <p:cNvSpPr/>
            <p:nvPr/>
          </p:nvSpPr>
          <p:spPr>
            <a:xfrm>
              <a:off x="458741" y="2278807"/>
              <a:ext cx="41692" cy="30135"/>
            </a:xfrm>
            <a:custGeom>
              <a:rect b="b" l="l" r="r" t="t"/>
              <a:pathLst>
                <a:path extrusionOk="0" h="392" w="542">
                  <a:moveTo>
                    <a:pt x="271" y="0"/>
                  </a:moveTo>
                  <a:lnTo>
                    <a:pt x="1" y="391"/>
                  </a:lnTo>
                  <a:lnTo>
                    <a:pt x="542" y="391"/>
                  </a:lnTo>
                  <a:lnTo>
                    <a:pt x="2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38"/>
            <p:cNvSpPr/>
            <p:nvPr/>
          </p:nvSpPr>
          <p:spPr>
            <a:xfrm>
              <a:off x="509048" y="2245290"/>
              <a:ext cx="41077" cy="49738"/>
            </a:xfrm>
            <a:custGeom>
              <a:rect b="b" l="l" r="r" t="t"/>
              <a:pathLst>
                <a:path extrusionOk="0" h="647" w="534">
                  <a:moveTo>
                    <a:pt x="409" y="0"/>
                  </a:moveTo>
                  <a:cubicBezTo>
                    <a:pt x="372" y="0"/>
                    <a:pt x="336" y="19"/>
                    <a:pt x="316" y="53"/>
                  </a:cubicBezTo>
                  <a:lnTo>
                    <a:pt x="38" y="474"/>
                  </a:lnTo>
                  <a:cubicBezTo>
                    <a:pt x="0" y="527"/>
                    <a:pt x="16" y="594"/>
                    <a:pt x="68" y="632"/>
                  </a:cubicBezTo>
                  <a:cubicBezTo>
                    <a:pt x="83" y="639"/>
                    <a:pt x="106" y="647"/>
                    <a:pt x="128" y="647"/>
                  </a:cubicBezTo>
                  <a:cubicBezTo>
                    <a:pt x="166" y="647"/>
                    <a:pt x="196" y="624"/>
                    <a:pt x="218" y="594"/>
                  </a:cubicBezTo>
                  <a:lnTo>
                    <a:pt x="496" y="173"/>
                  </a:lnTo>
                  <a:cubicBezTo>
                    <a:pt x="534" y="121"/>
                    <a:pt x="519" y="53"/>
                    <a:pt x="466" y="16"/>
                  </a:cubicBezTo>
                  <a:cubicBezTo>
                    <a:pt x="448" y="5"/>
                    <a:pt x="428" y="0"/>
                    <a:pt x="4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38"/>
            <p:cNvSpPr/>
            <p:nvPr/>
          </p:nvSpPr>
          <p:spPr>
            <a:xfrm>
              <a:off x="278434" y="2660568"/>
              <a:ext cx="265690" cy="264604"/>
            </a:xfrm>
            <a:custGeom>
              <a:rect b="b" l="l" r="r" t="t"/>
              <a:pathLst>
                <a:path extrusionOk="0" h="3442" w="3454">
                  <a:moveTo>
                    <a:pt x="1857" y="1"/>
                  </a:moveTo>
                  <a:cubicBezTo>
                    <a:pt x="1490" y="1"/>
                    <a:pt x="1654" y="1227"/>
                    <a:pt x="1699" y="1549"/>
                  </a:cubicBezTo>
                  <a:cubicBezTo>
                    <a:pt x="1691" y="1586"/>
                    <a:pt x="1676" y="1616"/>
                    <a:pt x="1654" y="1639"/>
                  </a:cubicBezTo>
                  <a:cubicBezTo>
                    <a:pt x="1646" y="1639"/>
                    <a:pt x="1646" y="1646"/>
                    <a:pt x="1639" y="1646"/>
                  </a:cubicBezTo>
                  <a:cubicBezTo>
                    <a:pt x="1639" y="1646"/>
                    <a:pt x="858" y="1410"/>
                    <a:pt x="377" y="1410"/>
                  </a:cubicBezTo>
                  <a:cubicBezTo>
                    <a:pt x="166" y="1410"/>
                    <a:pt x="13" y="1456"/>
                    <a:pt x="8" y="1586"/>
                  </a:cubicBezTo>
                  <a:cubicBezTo>
                    <a:pt x="1" y="1771"/>
                    <a:pt x="309" y="1823"/>
                    <a:pt x="659" y="1823"/>
                  </a:cubicBezTo>
                  <a:cubicBezTo>
                    <a:pt x="1022" y="1823"/>
                    <a:pt x="1429" y="1767"/>
                    <a:pt x="1578" y="1744"/>
                  </a:cubicBezTo>
                  <a:cubicBezTo>
                    <a:pt x="1609" y="1759"/>
                    <a:pt x="1631" y="1774"/>
                    <a:pt x="1654" y="1796"/>
                  </a:cubicBezTo>
                  <a:lnTo>
                    <a:pt x="1661" y="1811"/>
                  </a:lnTo>
                  <a:cubicBezTo>
                    <a:pt x="1661" y="1811"/>
                    <a:pt x="1173" y="3427"/>
                    <a:pt x="1593" y="3442"/>
                  </a:cubicBezTo>
                  <a:cubicBezTo>
                    <a:pt x="1595" y="3442"/>
                    <a:pt x="1596" y="3442"/>
                    <a:pt x="1597" y="3442"/>
                  </a:cubicBezTo>
                  <a:cubicBezTo>
                    <a:pt x="1976" y="3442"/>
                    <a:pt x="1789" y="2126"/>
                    <a:pt x="1751" y="1857"/>
                  </a:cubicBezTo>
                  <a:cubicBezTo>
                    <a:pt x="1759" y="1827"/>
                    <a:pt x="1774" y="1796"/>
                    <a:pt x="1796" y="1781"/>
                  </a:cubicBezTo>
                  <a:lnTo>
                    <a:pt x="1819" y="1766"/>
                  </a:lnTo>
                  <a:lnTo>
                    <a:pt x="1819" y="1789"/>
                  </a:lnTo>
                  <a:cubicBezTo>
                    <a:pt x="1819" y="1789"/>
                    <a:pt x="2600" y="2025"/>
                    <a:pt x="3081" y="2025"/>
                  </a:cubicBezTo>
                  <a:cubicBezTo>
                    <a:pt x="3291" y="2025"/>
                    <a:pt x="3445" y="1980"/>
                    <a:pt x="3449" y="1849"/>
                  </a:cubicBezTo>
                  <a:cubicBezTo>
                    <a:pt x="3453" y="1665"/>
                    <a:pt x="3143" y="1612"/>
                    <a:pt x="2793" y="1612"/>
                  </a:cubicBezTo>
                  <a:cubicBezTo>
                    <a:pt x="2443" y="1612"/>
                    <a:pt x="2052" y="1665"/>
                    <a:pt x="1894" y="1691"/>
                  </a:cubicBezTo>
                  <a:cubicBezTo>
                    <a:pt x="1871" y="1676"/>
                    <a:pt x="1849" y="1669"/>
                    <a:pt x="1834" y="1654"/>
                  </a:cubicBezTo>
                  <a:cubicBezTo>
                    <a:pt x="1819" y="1646"/>
                    <a:pt x="1811" y="1631"/>
                    <a:pt x="1796" y="1624"/>
                  </a:cubicBezTo>
                  <a:cubicBezTo>
                    <a:pt x="1826" y="1533"/>
                    <a:pt x="2277" y="16"/>
                    <a:pt x="1864" y="1"/>
                  </a:cubicBezTo>
                  <a:cubicBezTo>
                    <a:pt x="1862" y="1"/>
                    <a:pt x="1859" y="1"/>
                    <a:pt x="1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38"/>
            <p:cNvSpPr/>
            <p:nvPr/>
          </p:nvSpPr>
          <p:spPr>
            <a:xfrm>
              <a:off x="565124" y="2688243"/>
              <a:ext cx="97768" cy="234084"/>
            </a:xfrm>
            <a:custGeom>
              <a:rect b="b" l="l" r="r" t="t"/>
              <a:pathLst>
                <a:path extrusionOk="0" h="3045" w="1271">
                  <a:moveTo>
                    <a:pt x="573" y="1"/>
                  </a:moveTo>
                  <a:cubicBezTo>
                    <a:pt x="565" y="1"/>
                    <a:pt x="557" y="1"/>
                    <a:pt x="549" y="1"/>
                  </a:cubicBezTo>
                  <a:cubicBezTo>
                    <a:pt x="391" y="1"/>
                    <a:pt x="248" y="69"/>
                    <a:pt x="158" y="189"/>
                  </a:cubicBezTo>
                  <a:cubicBezTo>
                    <a:pt x="0" y="400"/>
                    <a:pt x="45" y="723"/>
                    <a:pt x="60" y="790"/>
                  </a:cubicBezTo>
                  <a:lnTo>
                    <a:pt x="60" y="2939"/>
                  </a:lnTo>
                  <a:cubicBezTo>
                    <a:pt x="60" y="2999"/>
                    <a:pt x="105" y="3044"/>
                    <a:pt x="173" y="3044"/>
                  </a:cubicBezTo>
                  <a:lnTo>
                    <a:pt x="451" y="3044"/>
                  </a:lnTo>
                  <a:cubicBezTo>
                    <a:pt x="586" y="3037"/>
                    <a:pt x="586" y="2841"/>
                    <a:pt x="451" y="2826"/>
                  </a:cubicBezTo>
                  <a:lnTo>
                    <a:pt x="271" y="2826"/>
                  </a:lnTo>
                  <a:lnTo>
                    <a:pt x="271" y="775"/>
                  </a:lnTo>
                  <a:cubicBezTo>
                    <a:pt x="271" y="768"/>
                    <a:pt x="271" y="760"/>
                    <a:pt x="271" y="753"/>
                  </a:cubicBezTo>
                  <a:cubicBezTo>
                    <a:pt x="271" y="753"/>
                    <a:pt x="218" y="475"/>
                    <a:pt x="331" y="324"/>
                  </a:cubicBezTo>
                  <a:cubicBezTo>
                    <a:pt x="379" y="263"/>
                    <a:pt x="452" y="226"/>
                    <a:pt x="534" y="226"/>
                  </a:cubicBezTo>
                  <a:cubicBezTo>
                    <a:pt x="541" y="226"/>
                    <a:pt x="549" y="226"/>
                    <a:pt x="556" y="227"/>
                  </a:cubicBezTo>
                  <a:cubicBezTo>
                    <a:pt x="568" y="224"/>
                    <a:pt x="580" y="223"/>
                    <a:pt x="591" y="223"/>
                  </a:cubicBezTo>
                  <a:cubicBezTo>
                    <a:pt x="645" y="223"/>
                    <a:pt x="692" y="250"/>
                    <a:pt x="729" y="287"/>
                  </a:cubicBezTo>
                  <a:cubicBezTo>
                    <a:pt x="857" y="445"/>
                    <a:pt x="812" y="813"/>
                    <a:pt x="789" y="941"/>
                  </a:cubicBezTo>
                  <a:cubicBezTo>
                    <a:pt x="789" y="948"/>
                    <a:pt x="789" y="956"/>
                    <a:pt x="789" y="963"/>
                  </a:cubicBezTo>
                  <a:lnTo>
                    <a:pt x="789" y="2406"/>
                  </a:lnTo>
                  <a:cubicBezTo>
                    <a:pt x="789" y="2466"/>
                    <a:pt x="834" y="2511"/>
                    <a:pt x="894" y="2511"/>
                  </a:cubicBezTo>
                  <a:lnTo>
                    <a:pt x="1127" y="2511"/>
                  </a:lnTo>
                  <a:cubicBezTo>
                    <a:pt x="1270" y="2511"/>
                    <a:pt x="1270" y="2293"/>
                    <a:pt x="1127" y="2293"/>
                  </a:cubicBezTo>
                  <a:lnTo>
                    <a:pt x="1000" y="2293"/>
                  </a:lnTo>
                  <a:lnTo>
                    <a:pt x="1000" y="971"/>
                  </a:lnTo>
                  <a:cubicBezTo>
                    <a:pt x="1022" y="873"/>
                    <a:pt x="1105" y="392"/>
                    <a:pt x="894" y="144"/>
                  </a:cubicBezTo>
                  <a:cubicBezTo>
                    <a:pt x="817" y="53"/>
                    <a:pt x="693" y="1"/>
                    <a:pt x="5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38"/>
            <p:cNvSpPr/>
            <p:nvPr/>
          </p:nvSpPr>
          <p:spPr>
            <a:xfrm>
              <a:off x="233125" y="4127776"/>
              <a:ext cx="376745" cy="84905"/>
            </a:xfrm>
            <a:custGeom>
              <a:rect b="b" l="l" r="r" t="t"/>
              <a:pathLst>
                <a:path extrusionOk="0" h="1015" w="4532">
                  <a:moveTo>
                    <a:pt x="3150" y="0"/>
                  </a:moveTo>
                  <a:cubicBezTo>
                    <a:pt x="3117" y="0"/>
                    <a:pt x="3085" y="15"/>
                    <a:pt x="3066" y="45"/>
                  </a:cubicBezTo>
                  <a:lnTo>
                    <a:pt x="2690" y="496"/>
                  </a:lnTo>
                  <a:lnTo>
                    <a:pt x="2375" y="53"/>
                  </a:lnTo>
                  <a:cubicBezTo>
                    <a:pt x="2352" y="19"/>
                    <a:pt x="2318" y="2"/>
                    <a:pt x="2285" y="2"/>
                  </a:cubicBezTo>
                  <a:cubicBezTo>
                    <a:pt x="2251" y="2"/>
                    <a:pt x="2217" y="19"/>
                    <a:pt x="2194" y="53"/>
                  </a:cubicBezTo>
                  <a:lnTo>
                    <a:pt x="1879" y="504"/>
                  </a:lnTo>
                  <a:lnTo>
                    <a:pt x="1488" y="38"/>
                  </a:lnTo>
                  <a:cubicBezTo>
                    <a:pt x="1466" y="15"/>
                    <a:pt x="1428" y="0"/>
                    <a:pt x="1398" y="0"/>
                  </a:cubicBezTo>
                  <a:cubicBezTo>
                    <a:pt x="1360" y="8"/>
                    <a:pt x="1330" y="23"/>
                    <a:pt x="1315" y="45"/>
                  </a:cubicBezTo>
                  <a:lnTo>
                    <a:pt x="977" y="504"/>
                  </a:lnTo>
                  <a:lnTo>
                    <a:pt x="579" y="38"/>
                  </a:lnTo>
                  <a:cubicBezTo>
                    <a:pt x="557" y="15"/>
                    <a:pt x="527" y="4"/>
                    <a:pt x="498" y="4"/>
                  </a:cubicBezTo>
                  <a:cubicBezTo>
                    <a:pt x="459" y="4"/>
                    <a:pt x="420" y="25"/>
                    <a:pt x="399" y="68"/>
                  </a:cubicBezTo>
                  <a:lnTo>
                    <a:pt x="23" y="857"/>
                  </a:lnTo>
                  <a:cubicBezTo>
                    <a:pt x="1" y="909"/>
                    <a:pt x="23" y="977"/>
                    <a:pt x="76" y="1000"/>
                  </a:cubicBezTo>
                  <a:cubicBezTo>
                    <a:pt x="91" y="1007"/>
                    <a:pt x="106" y="1007"/>
                    <a:pt x="121" y="1015"/>
                  </a:cubicBezTo>
                  <a:cubicBezTo>
                    <a:pt x="166" y="1015"/>
                    <a:pt x="211" y="985"/>
                    <a:pt x="226" y="939"/>
                  </a:cubicBezTo>
                  <a:lnTo>
                    <a:pt x="526" y="301"/>
                  </a:lnTo>
                  <a:lnTo>
                    <a:pt x="902" y="744"/>
                  </a:lnTo>
                  <a:cubicBezTo>
                    <a:pt x="924" y="770"/>
                    <a:pt x="956" y="783"/>
                    <a:pt x="988" y="783"/>
                  </a:cubicBezTo>
                  <a:cubicBezTo>
                    <a:pt x="1022" y="783"/>
                    <a:pt x="1056" y="768"/>
                    <a:pt x="1075" y="737"/>
                  </a:cubicBezTo>
                  <a:lnTo>
                    <a:pt x="1413" y="278"/>
                  </a:lnTo>
                  <a:lnTo>
                    <a:pt x="1811" y="744"/>
                  </a:lnTo>
                  <a:cubicBezTo>
                    <a:pt x="1833" y="770"/>
                    <a:pt x="1864" y="783"/>
                    <a:pt x="1894" y="783"/>
                  </a:cubicBezTo>
                  <a:cubicBezTo>
                    <a:pt x="1927" y="783"/>
                    <a:pt x="1961" y="768"/>
                    <a:pt x="1984" y="737"/>
                  </a:cubicBezTo>
                  <a:lnTo>
                    <a:pt x="2292" y="293"/>
                  </a:lnTo>
                  <a:lnTo>
                    <a:pt x="2593" y="737"/>
                  </a:lnTo>
                  <a:cubicBezTo>
                    <a:pt x="2616" y="768"/>
                    <a:pt x="2651" y="783"/>
                    <a:pt x="2686" y="783"/>
                  </a:cubicBezTo>
                  <a:cubicBezTo>
                    <a:pt x="2719" y="783"/>
                    <a:pt x="2751" y="770"/>
                    <a:pt x="2773" y="744"/>
                  </a:cubicBezTo>
                  <a:lnTo>
                    <a:pt x="3149" y="286"/>
                  </a:lnTo>
                  <a:lnTo>
                    <a:pt x="3479" y="737"/>
                  </a:lnTo>
                  <a:cubicBezTo>
                    <a:pt x="3502" y="767"/>
                    <a:pt x="3536" y="782"/>
                    <a:pt x="3569" y="782"/>
                  </a:cubicBezTo>
                  <a:cubicBezTo>
                    <a:pt x="3603" y="782"/>
                    <a:pt x="3637" y="767"/>
                    <a:pt x="3660" y="737"/>
                  </a:cubicBezTo>
                  <a:lnTo>
                    <a:pt x="3953" y="316"/>
                  </a:lnTo>
                  <a:lnTo>
                    <a:pt x="4313" y="954"/>
                  </a:lnTo>
                  <a:cubicBezTo>
                    <a:pt x="4334" y="985"/>
                    <a:pt x="4369" y="1006"/>
                    <a:pt x="4408" y="1006"/>
                  </a:cubicBezTo>
                  <a:cubicBezTo>
                    <a:pt x="4426" y="1006"/>
                    <a:pt x="4445" y="1001"/>
                    <a:pt x="4464" y="992"/>
                  </a:cubicBezTo>
                  <a:cubicBezTo>
                    <a:pt x="4516" y="962"/>
                    <a:pt x="4531" y="894"/>
                    <a:pt x="4501" y="842"/>
                  </a:cubicBezTo>
                  <a:lnTo>
                    <a:pt x="4058" y="53"/>
                  </a:lnTo>
                  <a:cubicBezTo>
                    <a:pt x="4043" y="23"/>
                    <a:pt x="4005" y="0"/>
                    <a:pt x="3968" y="0"/>
                  </a:cubicBezTo>
                  <a:cubicBezTo>
                    <a:pt x="3930" y="0"/>
                    <a:pt x="3892" y="15"/>
                    <a:pt x="3870" y="45"/>
                  </a:cubicBezTo>
                  <a:lnTo>
                    <a:pt x="3562" y="489"/>
                  </a:lnTo>
                  <a:lnTo>
                    <a:pt x="3239" y="45"/>
                  </a:lnTo>
                  <a:cubicBezTo>
                    <a:pt x="3216" y="15"/>
                    <a:pt x="3182" y="0"/>
                    <a:pt x="31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" name="Google Shape;583;p38"/>
            <p:cNvSpPr/>
            <p:nvPr/>
          </p:nvSpPr>
          <p:spPr>
            <a:xfrm>
              <a:off x="233125" y="4256146"/>
              <a:ext cx="376080" cy="84988"/>
            </a:xfrm>
            <a:custGeom>
              <a:rect b="b" l="l" r="r" t="t"/>
              <a:pathLst>
                <a:path extrusionOk="0" h="1016" w="4524">
                  <a:moveTo>
                    <a:pt x="3960" y="1"/>
                  </a:moveTo>
                  <a:cubicBezTo>
                    <a:pt x="3923" y="1"/>
                    <a:pt x="3892" y="16"/>
                    <a:pt x="3870" y="46"/>
                  </a:cubicBezTo>
                  <a:lnTo>
                    <a:pt x="3562" y="497"/>
                  </a:lnTo>
                  <a:lnTo>
                    <a:pt x="3231" y="46"/>
                  </a:lnTo>
                  <a:cubicBezTo>
                    <a:pt x="3209" y="20"/>
                    <a:pt x="3177" y="7"/>
                    <a:pt x="3145" y="7"/>
                  </a:cubicBezTo>
                  <a:cubicBezTo>
                    <a:pt x="3113" y="7"/>
                    <a:pt x="3081" y="20"/>
                    <a:pt x="3059" y="46"/>
                  </a:cubicBezTo>
                  <a:lnTo>
                    <a:pt x="2683" y="504"/>
                  </a:lnTo>
                  <a:lnTo>
                    <a:pt x="2367" y="54"/>
                  </a:lnTo>
                  <a:cubicBezTo>
                    <a:pt x="2345" y="23"/>
                    <a:pt x="2311" y="8"/>
                    <a:pt x="2277" y="8"/>
                  </a:cubicBezTo>
                  <a:cubicBezTo>
                    <a:pt x="2243" y="8"/>
                    <a:pt x="2209" y="23"/>
                    <a:pt x="2187" y="54"/>
                  </a:cubicBezTo>
                  <a:lnTo>
                    <a:pt x="1871" y="504"/>
                  </a:lnTo>
                  <a:lnTo>
                    <a:pt x="1481" y="46"/>
                  </a:lnTo>
                  <a:cubicBezTo>
                    <a:pt x="1459" y="21"/>
                    <a:pt x="1428" y="7"/>
                    <a:pt x="1397" y="7"/>
                  </a:cubicBezTo>
                  <a:cubicBezTo>
                    <a:pt x="1364" y="7"/>
                    <a:pt x="1331" y="22"/>
                    <a:pt x="1308" y="54"/>
                  </a:cubicBezTo>
                  <a:lnTo>
                    <a:pt x="970" y="512"/>
                  </a:lnTo>
                  <a:lnTo>
                    <a:pt x="579" y="46"/>
                  </a:lnTo>
                  <a:cubicBezTo>
                    <a:pt x="557" y="16"/>
                    <a:pt x="519" y="8"/>
                    <a:pt x="481" y="8"/>
                  </a:cubicBezTo>
                  <a:cubicBezTo>
                    <a:pt x="444" y="16"/>
                    <a:pt x="414" y="39"/>
                    <a:pt x="399" y="69"/>
                  </a:cubicBezTo>
                  <a:lnTo>
                    <a:pt x="23" y="857"/>
                  </a:lnTo>
                  <a:cubicBezTo>
                    <a:pt x="1" y="910"/>
                    <a:pt x="23" y="978"/>
                    <a:pt x="76" y="1008"/>
                  </a:cubicBezTo>
                  <a:cubicBezTo>
                    <a:pt x="91" y="1015"/>
                    <a:pt x="106" y="1015"/>
                    <a:pt x="121" y="1015"/>
                  </a:cubicBezTo>
                  <a:cubicBezTo>
                    <a:pt x="166" y="1015"/>
                    <a:pt x="203" y="985"/>
                    <a:pt x="218" y="948"/>
                  </a:cubicBezTo>
                  <a:lnTo>
                    <a:pt x="519" y="309"/>
                  </a:lnTo>
                  <a:lnTo>
                    <a:pt x="895" y="752"/>
                  </a:lnTo>
                  <a:cubicBezTo>
                    <a:pt x="916" y="778"/>
                    <a:pt x="949" y="791"/>
                    <a:pt x="981" y="791"/>
                  </a:cubicBezTo>
                  <a:cubicBezTo>
                    <a:pt x="1015" y="791"/>
                    <a:pt x="1048" y="776"/>
                    <a:pt x="1067" y="745"/>
                  </a:cubicBezTo>
                  <a:lnTo>
                    <a:pt x="1406" y="286"/>
                  </a:lnTo>
                  <a:lnTo>
                    <a:pt x="1804" y="752"/>
                  </a:lnTo>
                  <a:cubicBezTo>
                    <a:pt x="1826" y="778"/>
                    <a:pt x="1856" y="791"/>
                    <a:pt x="1887" y="791"/>
                  </a:cubicBezTo>
                  <a:cubicBezTo>
                    <a:pt x="1920" y="791"/>
                    <a:pt x="1953" y="776"/>
                    <a:pt x="1977" y="745"/>
                  </a:cubicBezTo>
                  <a:lnTo>
                    <a:pt x="2285" y="301"/>
                  </a:lnTo>
                  <a:lnTo>
                    <a:pt x="2585" y="745"/>
                  </a:lnTo>
                  <a:cubicBezTo>
                    <a:pt x="2608" y="776"/>
                    <a:pt x="2644" y="791"/>
                    <a:pt x="2679" y="791"/>
                  </a:cubicBezTo>
                  <a:cubicBezTo>
                    <a:pt x="2711" y="791"/>
                    <a:pt x="2744" y="778"/>
                    <a:pt x="2765" y="752"/>
                  </a:cubicBezTo>
                  <a:lnTo>
                    <a:pt x="3141" y="294"/>
                  </a:lnTo>
                  <a:lnTo>
                    <a:pt x="3472" y="745"/>
                  </a:lnTo>
                  <a:cubicBezTo>
                    <a:pt x="3494" y="775"/>
                    <a:pt x="3532" y="790"/>
                    <a:pt x="3569" y="790"/>
                  </a:cubicBezTo>
                  <a:cubicBezTo>
                    <a:pt x="3599" y="790"/>
                    <a:pt x="3637" y="775"/>
                    <a:pt x="3652" y="745"/>
                  </a:cubicBezTo>
                  <a:lnTo>
                    <a:pt x="3953" y="317"/>
                  </a:lnTo>
                  <a:lnTo>
                    <a:pt x="4306" y="955"/>
                  </a:lnTo>
                  <a:cubicBezTo>
                    <a:pt x="4327" y="992"/>
                    <a:pt x="4366" y="1010"/>
                    <a:pt x="4406" y="1010"/>
                  </a:cubicBezTo>
                  <a:cubicBezTo>
                    <a:pt x="4423" y="1010"/>
                    <a:pt x="4440" y="1007"/>
                    <a:pt x="4456" y="1000"/>
                  </a:cubicBezTo>
                  <a:cubicBezTo>
                    <a:pt x="4509" y="970"/>
                    <a:pt x="4524" y="903"/>
                    <a:pt x="4501" y="850"/>
                  </a:cubicBezTo>
                  <a:lnTo>
                    <a:pt x="4058" y="61"/>
                  </a:lnTo>
                  <a:cubicBezTo>
                    <a:pt x="4035" y="23"/>
                    <a:pt x="4005" y="1"/>
                    <a:pt x="39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84" name="Google Shape;584;p38"/>
          <p:cNvGrpSpPr/>
          <p:nvPr/>
        </p:nvGrpSpPr>
        <p:grpSpPr>
          <a:xfrm>
            <a:off x="8482576" y="783867"/>
            <a:ext cx="429773" cy="3557233"/>
            <a:chOff x="8481000" y="783867"/>
            <a:chExt cx="429773" cy="3557233"/>
          </a:xfrm>
        </p:grpSpPr>
        <p:sp>
          <p:nvSpPr>
            <p:cNvPr id="585" name="Google Shape;585;p38"/>
            <p:cNvSpPr/>
            <p:nvPr/>
          </p:nvSpPr>
          <p:spPr>
            <a:xfrm>
              <a:off x="8512166" y="3168337"/>
              <a:ext cx="215044" cy="182604"/>
            </a:xfrm>
            <a:custGeom>
              <a:rect b="b" l="l" r="r" t="t"/>
              <a:pathLst>
                <a:path extrusionOk="0" h="2338" w="2698">
                  <a:moveTo>
                    <a:pt x="1318" y="0"/>
                  </a:moveTo>
                  <a:cubicBezTo>
                    <a:pt x="1227" y="0"/>
                    <a:pt x="1119" y="18"/>
                    <a:pt x="992" y="61"/>
                  </a:cubicBezTo>
                  <a:cubicBezTo>
                    <a:pt x="992" y="61"/>
                    <a:pt x="887" y="309"/>
                    <a:pt x="1052" y="467"/>
                  </a:cubicBezTo>
                  <a:cubicBezTo>
                    <a:pt x="1022" y="505"/>
                    <a:pt x="1007" y="550"/>
                    <a:pt x="985" y="587"/>
                  </a:cubicBezTo>
                  <a:cubicBezTo>
                    <a:pt x="967" y="634"/>
                    <a:pt x="923" y="662"/>
                    <a:pt x="876" y="662"/>
                  </a:cubicBezTo>
                  <a:cubicBezTo>
                    <a:pt x="862" y="662"/>
                    <a:pt x="848" y="660"/>
                    <a:pt x="834" y="655"/>
                  </a:cubicBezTo>
                  <a:cubicBezTo>
                    <a:pt x="617" y="557"/>
                    <a:pt x="414" y="429"/>
                    <a:pt x="248" y="264"/>
                  </a:cubicBezTo>
                  <a:cubicBezTo>
                    <a:pt x="222" y="234"/>
                    <a:pt x="192" y="222"/>
                    <a:pt x="163" y="222"/>
                  </a:cubicBezTo>
                  <a:cubicBezTo>
                    <a:pt x="76" y="222"/>
                    <a:pt x="0" y="335"/>
                    <a:pt x="91" y="414"/>
                  </a:cubicBezTo>
                  <a:cubicBezTo>
                    <a:pt x="309" y="625"/>
                    <a:pt x="564" y="790"/>
                    <a:pt x="849" y="895"/>
                  </a:cubicBezTo>
                  <a:cubicBezTo>
                    <a:pt x="887" y="910"/>
                    <a:pt x="917" y="948"/>
                    <a:pt x="925" y="993"/>
                  </a:cubicBezTo>
                  <a:cubicBezTo>
                    <a:pt x="962" y="1226"/>
                    <a:pt x="1060" y="1444"/>
                    <a:pt x="1218" y="1624"/>
                  </a:cubicBezTo>
                  <a:cubicBezTo>
                    <a:pt x="1270" y="1699"/>
                    <a:pt x="1293" y="1797"/>
                    <a:pt x="1263" y="1895"/>
                  </a:cubicBezTo>
                  <a:lnTo>
                    <a:pt x="1120" y="2338"/>
                  </a:lnTo>
                  <a:lnTo>
                    <a:pt x="1834" y="2338"/>
                  </a:lnTo>
                  <a:lnTo>
                    <a:pt x="1608" y="1857"/>
                  </a:lnTo>
                  <a:cubicBezTo>
                    <a:pt x="1578" y="1789"/>
                    <a:pt x="1578" y="1714"/>
                    <a:pt x="1601" y="1639"/>
                  </a:cubicBezTo>
                  <a:cubicBezTo>
                    <a:pt x="1668" y="1436"/>
                    <a:pt x="1729" y="1226"/>
                    <a:pt x="1774" y="1015"/>
                  </a:cubicBezTo>
                  <a:cubicBezTo>
                    <a:pt x="1781" y="970"/>
                    <a:pt x="1811" y="933"/>
                    <a:pt x="1856" y="925"/>
                  </a:cubicBezTo>
                  <a:cubicBezTo>
                    <a:pt x="2157" y="820"/>
                    <a:pt x="2435" y="647"/>
                    <a:pt x="2653" y="422"/>
                  </a:cubicBezTo>
                  <a:cubicBezTo>
                    <a:pt x="2698" y="369"/>
                    <a:pt x="2698" y="294"/>
                    <a:pt x="2645" y="257"/>
                  </a:cubicBezTo>
                  <a:cubicBezTo>
                    <a:pt x="2625" y="240"/>
                    <a:pt x="2602" y="232"/>
                    <a:pt x="2578" y="232"/>
                  </a:cubicBezTo>
                  <a:cubicBezTo>
                    <a:pt x="2549" y="232"/>
                    <a:pt x="2520" y="244"/>
                    <a:pt x="2495" y="264"/>
                  </a:cubicBezTo>
                  <a:cubicBezTo>
                    <a:pt x="2352" y="414"/>
                    <a:pt x="2179" y="542"/>
                    <a:pt x="1992" y="640"/>
                  </a:cubicBezTo>
                  <a:cubicBezTo>
                    <a:pt x="1976" y="646"/>
                    <a:pt x="1959" y="649"/>
                    <a:pt x="1944" y="649"/>
                  </a:cubicBezTo>
                  <a:cubicBezTo>
                    <a:pt x="1885" y="649"/>
                    <a:pt x="1832" y="607"/>
                    <a:pt x="1826" y="542"/>
                  </a:cubicBezTo>
                  <a:cubicBezTo>
                    <a:pt x="1802" y="335"/>
                    <a:pt x="1708" y="0"/>
                    <a:pt x="13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" name="Google Shape;586;p38"/>
            <p:cNvSpPr/>
            <p:nvPr/>
          </p:nvSpPr>
          <p:spPr>
            <a:xfrm>
              <a:off x="8755280" y="3173102"/>
              <a:ext cx="120514" cy="72245"/>
            </a:xfrm>
            <a:custGeom>
              <a:rect b="b" l="l" r="r" t="t"/>
              <a:pathLst>
                <a:path extrusionOk="0" h="925" w="1512">
                  <a:moveTo>
                    <a:pt x="820" y="0"/>
                  </a:moveTo>
                  <a:cubicBezTo>
                    <a:pt x="1" y="0"/>
                    <a:pt x="174" y="924"/>
                    <a:pt x="820" y="924"/>
                  </a:cubicBezTo>
                  <a:cubicBezTo>
                    <a:pt x="1466" y="924"/>
                    <a:pt x="1511" y="0"/>
                    <a:pt x="8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38"/>
            <p:cNvSpPr/>
            <p:nvPr/>
          </p:nvSpPr>
          <p:spPr>
            <a:xfrm>
              <a:off x="8805656" y="3221837"/>
              <a:ext cx="24788" cy="187212"/>
            </a:xfrm>
            <a:custGeom>
              <a:rect b="b" l="l" r="r" t="t"/>
              <a:pathLst>
                <a:path extrusionOk="0" h="2397" w="311">
                  <a:moveTo>
                    <a:pt x="164" y="0"/>
                  </a:moveTo>
                  <a:cubicBezTo>
                    <a:pt x="136" y="0"/>
                    <a:pt x="107" y="11"/>
                    <a:pt x="83" y="37"/>
                  </a:cubicBezTo>
                  <a:cubicBezTo>
                    <a:pt x="45" y="75"/>
                    <a:pt x="0" y="120"/>
                    <a:pt x="23" y="1232"/>
                  </a:cubicBezTo>
                  <a:cubicBezTo>
                    <a:pt x="30" y="1758"/>
                    <a:pt x="53" y="2284"/>
                    <a:pt x="53" y="2291"/>
                  </a:cubicBezTo>
                  <a:cubicBezTo>
                    <a:pt x="53" y="2352"/>
                    <a:pt x="105" y="2397"/>
                    <a:pt x="165" y="2397"/>
                  </a:cubicBezTo>
                  <a:cubicBezTo>
                    <a:pt x="225" y="2389"/>
                    <a:pt x="271" y="2344"/>
                    <a:pt x="271" y="2284"/>
                  </a:cubicBezTo>
                  <a:cubicBezTo>
                    <a:pt x="233" y="1345"/>
                    <a:pt x="218" y="308"/>
                    <a:pt x="255" y="165"/>
                  </a:cubicBezTo>
                  <a:cubicBezTo>
                    <a:pt x="310" y="83"/>
                    <a:pt x="241" y="0"/>
                    <a:pt x="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38"/>
            <p:cNvSpPr/>
            <p:nvPr/>
          </p:nvSpPr>
          <p:spPr>
            <a:xfrm>
              <a:off x="8529543" y="3527529"/>
              <a:ext cx="336036" cy="106298"/>
            </a:xfrm>
            <a:custGeom>
              <a:rect b="b" l="l" r="r" t="t"/>
              <a:pathLst>
                <a:path extrusionOk="0" h="1361" w="4216">
                  <a:moveTo>
                    <a:pt x="2237" y="0"/>
                  </a:moveTo>
                  <a:cubicBezTo>
                    <a:pt x="1855" y="0"/>
                    <a:pt x="1472" y="14"/>
                    <a:pt x="1090" y="38"/>
                  </a:cubicBezTo>
                  <a:cubicBezTo>
                    <a:pt x="0" y="136"/>
                    <a:pt x="75" y="1248"/>
                    <a:pt x="75" y="1263"/>
                  </a:cubicBezTo>
                  <a:cubicBezTo>
                    <a:pt x="75" y="1315"/>
                    <a:pt x="128" y="1360"/>
                    <a:pt x="181" y="1360"/>
                  </a:cubicBezTo>
                  <a:lnTo>
                    <a:pt x="188" y="1360"/>
                  </a:lnTo>
                  <a:cubicBezTo>
                    <a:pt x="256" y="1353"/>
                    <a:pt x="301" y="1300"/>
                    <a:pt x="293" y="1240"/>
                  </a:cubicBezTo>
                  <a:cubicBezTo>
                    <a:pt x="286" y="1082"/>
                    <a:pt x="316" y="925"/>
                    <a:pt x="369" y="774"/>
                  </a:cubicBezTo>
                  <a:cubicBezTo>
                    <a:pt x="496" y="466"/>
                    <a:pt x="744" y="286"/>
                    <a:pt x="1112" y="256"/>
                  </a:cubicBezTo>
                  <a:cubicBezTo>
                    <a:pt x="1487" y="231"/>
                    <a:pt x="1863" y="218"/>
                    <a:pt x="2240" y="218"/>
                  </a:cubicBezTo>
                  <a:cubicBezTo>
                    <a:pt x="2560" y="218"/>
                    <a:pt x="2881" y="228"/>
                    <a:pt x="3201" y="248"/>
                  </a:cubicBezTo>
                  <a:cubicBezTo>
                    <a:pt x="3359" y="256"/>
                    <a:pt x="3487" y="256"/>
                    <a:pt x="3569" y="256"/>
                  </a:cubicBezTo>
                  <a:cubicBezTo>
                    <a:pt x="3577" y="255"/>
                    <a:pt x="3586" y="255"/>
                    <a:pt x="3594" y="255"/>
                  </a:cubicBezTo>
                  <a:cubicBezTo>
                    <a:pt x="3670" y="255"/>
                    <a:pt x="3748" y="285"/>
                    <a:pt x="3802" y="346"/>
                  </a:cubicBezTo>
                  <a:cubicBezTo>
                    <a:pt x="3930" y="474"/>
                    <a:pt x="3990" y="782"/>
                    <a:pt x="3982" y="1248"/>
                  </a:cubicBezTo>
                  <a:cubicBezTo>
                    <a:pt x="3982" y="1308"/>
                    <a:pt x="4035" y="1360"/>
                    <a:pt x="4095" y="1360"/>
                  </a:cubicBezTo>
                  <a:cubicBezTo>
                    <a:pt x="4155" y="1360"/>
                    <a:pt x="4200" y="1315"/>
                    <a:pt x="4200" y="1255"/>
                  </a:cubicBezTo>
                  <a:cubicBezTo>
                    <a:pt x="4215" y="707"/>
                    <a:pt x="4133" y="369"/>
                    <a:pt x="3960" y="188"/>
                  </a:cubicBezTo>
                  <a:cubicBezTo>
                    <a:pt x="3861" y="90"/>
                    <a:pt x="3730" y="37"/>
                    <a:pt x="3596" y="37"/>
                  </a:cubicBezTo>
                  <a:cubicBezTo>
                    <a:pt x="3587" y="37"/>
                    <a:pt x="3578" y="37"/>
                    <a:pt x="3569" y="38"/>
                  </a:cubicBezTo>
                  <a:cubicBezTo>
                    <a:pt x="3487" y="38"/>
                    <a:pt x="3366" y="30"/>
                    <a:pt x="3209" y="30"/>
                  </a:cubicBezTo>
                  <a:cubicBezTo>
                    <a:pt x="2885" y="10"/>
                    <a:pt x="2561" y="0"/>
                    <a:pt x="22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38"/>
            <p:cNvSpPr/>
            <p:nvPr/>
          </p:nvSpPr>
          <p:spPr>
            <a:xfrm>
              <a:off x="8637310" y="3412485"/>
              <a:ext cx="125296" cy="127463"/>
            </a:xfrm>
            <a:custGeom>
              <a:rect b="b" l="l" r="r" t="t"/>
              <a:pathLst>
                <a:path extrusionOk="0" h="1632" w="1572">
                  <a:moveTo>
                    <a:pt x="113" y="1"/>
                  </a:moveTo>
                  <a:cubicBezTo>
                    <a:pt x="53" y="1"/>
                    <a:pt x="1" y="53"/>
                    <a:pt x="1" y="113"/>
                  </a:cubicBezTo>
                  <a:lnTo>
                    <a:pt x="1" y="1518"/>
                  </a:lnTo>
                  <a:cubicBezTo>
                    <a:pt x="1" y="1590"/>
                    <a:pt x="55" y="1626"/>
                    <a:pt x="110" y="1626"/>
                  </a:cubicBezTo>
                  <a:cubicBezTo>
                    <a:pt x="164" y="1626"/>
                    <a:pt x="219" y="1590"/>
                    <a:pt x="219" y="1518"/>
                  </a:cubicBezTo>
                  <a:lnTo>
                    <a:pt x="219" y="219"/>
                  </a:lnTo>
                  <a:lnTo>
                    <a:pt x="1353" y="219"/>
                  </a:lnTo>
                  <a:lnTo>
                    <a:pt x="1353" y="1518"/>
                  </a:lnTo>
                  <a:cubicBezTo>
                    <a:pt x="1353" y="1579"/>
                    <a:pt x="1398" y="1631"/>
                    <a:pt x="1466" y="1631"/>
                  </a:cubicBezTo>
                  <a:cubicBezTo>
                    <a:pt x="1526" y="1631"/>
                    <a:pt x="1571" y="1579"/>
                    <a:pt x="1571" y="1518"/>
                  </a:cubicBezTo>
                  <a:lnTo>
                    <a:pt x="1571" y="113"/>
                  </a:lnTo>
                  <a:cubicBezTo>
                    <a:pt x="1571" y="53"/>
                    <a:pt x="1526" y="1"/>
                    <a:pt x="14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" name="Google Shape;590;p38"/>
            <p:cNvSpPr/>
            <p:nvPr/>
          </p:nvSpPr>
          <p:spPr>
            <a:xfrm>
              <a:off x="8493594" y="3009400"/>
              <a:ext cx="376128" cy="120356"/>
            </a:xfrm>
            <a:custGeom>
              <a:rect b="b" l="l" r="r" t="t"/>
              <a:pathLst>
                <a:path extrusionOk="0" h="1541" w="4719">
                  <a:moveTo>
                    <a:pt x="4426" y="218"/>
                  </a:moveTo>
                  <a:cubicBezTo>
                    <a:pt x="4246" y="549"/>
                    <a:pt x="3690" y="1322"/>
                    <a:pt x="2360" y="1322"/>
                  </a:cubicBezTo>
                  <a:cubicBezTo>
                    <a:pt x="1653" y="1322"/>
                    <a:pt x="1082" y="1112"/>
                    <a:pt x="662" y="699"/>
                  </a:cubicBezTo>
                  <a:cubicBezTo>
                    <a:pt x="511" y="564"/>
                    <a:pt x="391" y="398"/>
                    <a:pt x="294" y="218"/>
                  </a:cubicBezTo>
                  <a:close/>
                  <a:moveTo>
                    <a:pt x="128" y="0"/>
                  </a:moveTo>
                  <a:cubicBezTo>
                    <a:pt x="53" y="0"/>
                    <a:pt x="1" y="75"/>
                    <a:pt x="23" y="150"/>
                  </a:cubicBezTo>
                  <a:cubicBezTo>
                    <a:pt x="128" y="413"/>
                    <a:pt x="294" y="654"/>
                    <a:pt x="504" y="849"/>
                  </a:cubicBezTo>
                  <a:cubicBezTo>
                    <a:pt x="820" y="1165"/>
                    <a:pt x="1406" y="1540"/>
                    <a:pt x="2360" y="1540"/>
                  </a:cubicBezTo>
                  <a:cubicBezTo>
                    <a:pt x="3314" y="1540"/>
                    <a:pt x="3900" y="1165"/>
                    <a:pt x="4223" y="849"/>
                  </a:cubicBezTo>
                  <a:cubicBezTo>
                    <a:pt x="4426" y="654"/>
                    <a:pt x="4591" y="413"/>
                    <a:pt x="4696" y="150"/>
                  </a:cubicBezTo>
                  <a:cubicBezTo>
                    <a:pt x="4719" y="75"/>
                    <a:pt x="4666" y="0"/>
                    <a:pt x="45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" name="Google Shape;591;p38"/>
            <p:cNvSpPr/>
            <p:nvPr/>
          </p:nvSpPr>
          <p:spPr>
            <a:xfrm>
              <a:off x="8548673" y="2481741"/>
              <a:ext cx="362100" cy="78884"/>
            </a:xfrm>
            <a:custGeom>
              <a:rect b="b" l="l" r="r" t="t"/>
              <a:pathLst>
                <a:path extrusionOk="0" h="1010" w="4543">
                  <a:moveTo>
                    <a:pt x="1405" y="1"/>
                  </a:moveTo>
                  <a:cubicBezTo>
                    <a:pt x="1372" y="1"/>
                    <a:pt x="1339" y="16"/>
                    <a:pt x="1316" y="47"/>
                  </a:cubicBezTo>
                  <a:lnTo>
                    <a:pt x="978" y="505"/>
                  </a:lnTo>
                  <a:lnTo>
                    <a:pt x="587" y="39"/>
                  </a:lnTo>
                  <a:cubicBezTo>
                    <a:pt x="564" y="9"/>
                    <a:pt x="527" y="2"/>
                    <a:pt x="489" y="2"/>
                  </a:cubicBezTo>
                  <a:cubicBezTo>
                    <a:pt x="452" y="9"/>
                    <a:pt x="422" y="32"/>
                    <a:pt x="406" y="62"/>
                  </a:cubicBezTo>
                  <a:lnTo>
                    <a:pt x="31" y="851"/>
                  </a:lnTo>
                  <a:cubicBezTo>
                    <a:pt x="1" y="911"/>
                    <a:pt x="31" y="971"/>
                    <a:pt x="83" y="1001"/>
                  </a:cubicBezTo>
                  <a:cubicBezTo>
                    <a:pt x="98" y="1008"/>
                    <a:pt x="113" y="1008"/>
                    <a:pt x="129" y="1008"/>
                  </a:cubicBezTo>
                  <a:cubicBezTo>
                    <a:pt x="134" y="1009"/>
                    <a:pt x="140" y="1010"/>
                    <a:pt x="146" y="1010"/>
                  </a:cubicBezTo>
                  <a:cubicBezTo>
                    <a:pt x="186" y="1010"/>
                    <a:pt x="228" y="988"/>
                    <a:pt x="241" y="948"/>
                  </a:cubicBezTo>
                  <a:lnTo>
                    <a:pt x="549" y="310"/>
                  </a:lnTo>
                  <a:lnTo>
                    <a:pt x="925" y="753"/>
                  </a:lnTo>
                  <a:cubicBezTo>
                    <a:pt x="940" y="775"/>
                    <a:pt x="978" y="790"/>
                    <a:pt x="1008" y="790"/>
                  </a:cubicBezTo>
                  <a:cubicBezTo>
                    <a:pt x="1045" y="783"/>
                    <a:pt x="1075" y="768"/>
                    <a:pt x="1090" y="745"/>
                  </a:cubicBezTo>
                  <a:lnTo>
                    <a:pt x="1428" y="287"/>
                  </a:lnTo>
                  <a:lnTo>
                    <a:pt x="1827" y="753"/>
                  </a:lnTo>
                  <a:cubicBezTo>
                    <a:pt x="1849" y="775"/>
                    <a:pt x="1879" y="790"/>
                    <a:pt x="1917" y="790"/>
                  </a:cubicBezTo>
                  <a:cubicBezTo>
                    <a:pt x="1947" y="783"/>
                    <a:pt x="1977" y="768"/>
                    <a:pt x="1999" y="738"/>
                  </a:cubicBezTo>
                  <a:lnTo>
                    <a:pt x="2307" y="302"/>
                  </a:lnTo>
                  <a:lnTo>
                    <a:pt x="2615" y="738"/>
                  </a:lnTo>
                  <a:cubicBezTo>
                    <a:pt x="2635" y="770"/>
                    <a:pt x="2670" y="787"/>
                    <a:pt x="2705" y="787"/>
                  </a:cubicBezTo>
                  <a:cubicBezTo>
                    <a:pt x="2736" y="787"/>
                    <a:pt x="2767" y="774"/>
                    <a:pt x="2788" y="745"/>
                  </a:cubicBezTo>
                  <a:lnTo>
                    <a:pt x="3164" y="287"/>
                  </a:lnTo>
                  <a:lnTo>
                    <a:pt x="3495" y="745"/>
                  </a:lnTo>
                  <a:cubicBezTo>
                    <a:pt x="3517" y="768"/>
                    <a:pt x="3555" y="790"/>
                    <a:pt x="3585" y="790"/>
                  </a:cubicBezTo>
                  <a:cubicBezTo>
                    <a:pt x="3622" y="790"/>
                    <a:pt x="3652" y="768"/>
                    <a:pt x="3675" y="738"/>
                  </a:cubicBezTo>
                  <a:lnTo>
                    <a:pt x="3968" y="317"/>
                  </a:lnTo>
                  <a:lnTo>
                    <a:pt x="4328" y="956"/>
                  </a:lnTo>
                  <a:cubicBezTo>
                    <a:pt x="4351" y="982"/>
                    <a:pt x="4379" y="994"/>
                    <a:pt x="4408" y="994"/>
                  </a:cubicBezTo>
                  <a:cubicBezTo>
                    <a:pt x="4476" y="994"/>
                    <a:pt x="4543" y="928"/>
                    <a:pt x="4516" y="843"/>
                  </a:cubicBezTo>
                  <a:lnTo>
                    <a:pt x="4073" y="54"/>
                  </a:lnTo>
                  <a:cubicBezTo>
                    <a:pt x="4051" y="24"/>
                    <a:pt x="4020" y="2"/>
                    <a:pt x="3975" y="2"/>
                  </a:cubicBezTo>
                  <a:cubicBezTo>
                    <a:pt x="3938" y="2"/>
                    <a:pt x="3908" y="17"/>
                    <a:pt x="3885" y="47"/>
                  </a:cubicBezTo>
                  <a:lnTo>
                    <a:pt x="3577" y="490"/>
                  </a:lnTo>
                  <a:lnTo>
                    <a:pt x="3247" y="47"/>
                  </a:lnTo>
                  <a:cubicBezTo>
                    <a:pt x="3223" y="16"/>
                    <a:pt x="3190" y="1"/>
                    <a:pt x="3157" y="1"/>
                  </a:cubicBezTo>
                  <a:cubicBezTo>
                    <a:pt x="3126" y="1"/>
                    <a:pt x="3096" y="14"/>
                    <a:pt x="3074" y="39"/>
                  </a:cubicBezTo>
                  <a:lnTo>
                    <a:pt x="2698" y="497"/>
                  </a:lnTo>
                  <a:lnTo>
                    <a:pt x="2383" y="47"/>
                  </a:lnTo>
                  <a:cubicBezTo>
                    <a:pt x="2360" y="17"/>
                    <a:pt x="2330" y="2"/>
                    <a:pt x="2292" y="2"/>
                  </a:cubicBezTo>
                  <a:cubicBezTo>
                    <a:pt x="2255" y="2"/>
                    <a:pt x="2217" y="17"/>
                    <a:pt x="2195" y="47"/>
                  </a:cubicBezTo>
                  <a:lnTo>
                    <a:pt x="1879" y="497"/>
                  </a:lnTo>
                  <a:lnTo>
                    <a:pt x="1488" y="39"/>
                  </a:lnTo>
                  <a:cubicBezTo>
                    <a:pt x="1467" y="14"/>
                    <a:pt x="1436" y="1"/>
                    <a:pt x="14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38"/>
            <p:cNvSpPr/>
            <p:nvPr/>
          </p:nvSpPr>
          <p:spPr>
            <a:xfrm>
              <a:off x="8535521" y="1397996"/>
              <a:ext cx="36027" cy="75759"/>
            </a:xfrm>
            <a:custGeom>
              <a:rect b="b" l="l" r="r" t="t"/>
              <a:pathLst>
                <a:path extrusionOk="0" h="970" w="452">
                  <a:moveTo>
                    <a:pt x="61" y="0"/>
                  </a:moveTo>
                  <a:cubicBezTo>
                    <a:pt x="23" y="0"/>
                    <a:pt x="0" y="30"/>
                    <a:pt x="0" y="68"/>
                  </a:cubicBezTo>
                  <a:lnTo>
                    <a:pt x="0" y="902"/>
                  </a:lnTo>
                  <a:cubicBezTo>
                    <a:pt x="0" y="939"/>
                    <a:pt x="23" y="970"/>
                    <a:pt x="61" y="970"/>
                  </a:cubicBezTo>
                  <a:lnTo>
                    <a:pt x="384" y="970"/>
                  </a:lnTo>
                  <a:cubicBezTo>
                    <a:pt x="421" y="970"/>
                    <a:pt x="451" y="939"/>
                    <a:pt x="451" y="902"/>
                  </a:cubicBezTo>
                  <a:lnTo>
                    <a:pt x="451" y="68"/>
                  </a:lnTo>
                  <a:cubicBezTo>
                    <a:pt x="451" y="30"/>
                    <a:pt x="421" y="0"/>
                    <a:pt x="3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38"/>
            <p:cNvSpPr/>
            <p:nvPr/>
          </p:nvSpPr>
          <p:spPr>
            <a:xfrm>
              <a:off x="8534883" y="1314583"/>
              <a:ext cx="324718" cy="61935"/>
            </a:xfrm>
            <a:custGeom>
              <a:rect b="b" l="l" r="r" t="t"/>
              <a:pathLst>
                <a:path extrusionOk="0" h="793" w="4074">
                  <a:moveTo>
                    <a:pt x="72" y="0"/>
                  </a:moveTo>
                  <a:cubicBezTo>
                    <a:pt x="32" y="0"/>
                    <a:pt x="1" y="35"/>
                    <a:pt x="1" y="77"/>
                  </a:cubicBezTo>
                  <a:lnTo>
                    <a:pt x="1" y="580"/>
                  </a:lnTo>
                  <a:cubicBezTo>
                    <a:pt x="1" y="618"/>
                    <a:pt x="33" y="651"/>
                    <a:pt x="75" y="651"/>
                  </a:cubicBezTo>
                  <a:cubicBezTo>
                    <a:pt x="83" y="651"/>
                    <a:pt x="91" y="650"/>
                    <a:pt x="99" y="648"/>
                  </a:cubicBezTo>
                  <a:cubicBezTo>
                    <a:pt x="332" y="595"/>
                    <a:pt x="933" y="452"/>
                    <a:pt x="1008" y="452"/>
                  </a:cubicBezTo>
                  <a:cubicBezTo>
                    <a:pt x="1053" y="452"/>
                    <a:pt x="2400" y="793"/>
                    <a:pt x="3294" y="793"/>
                  </a:cubicBezTo>
                  <a:cubicBezTo>
                    <a:pt x="3740" y="793"/>
                    <a:pt x="4073" y="708"/>
                    <a:pt x="4073" y="452"/>
                  </a:cubicBezTo>
                  <a:cubicBezTo>
                    <a:pt x="4073" y="97"/>
                    <a:pt x="3537" y="2"/>
                    <a:pt x="2962" y="2"/>
                  </a:cubicBezTo>
                  <a:cubicBezTo>
                    <a:pt x="2296" y="2"/>
                    <a:pt x="1579" y="129"/>
                    <a:pt x="1579" y="129"/>
                  </a:cubicBezTo>
                  <a:lnTo>
                    <a:pt x="84" y="1"/>
                  </a:lnTo>
                  <a:cubicBezTo>
                    <a:pt x="80" y="1"/>
                    <a:pt x="76" y="0"/>
                    <a:pt x="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38"/>
            <p:cNvSpPr/>
            <p:nvPr/>
          </p:nvSpPr>
          <p:spPr>
            <a:xfrm>
              <a:off x="8618180" y="1273579"/>
              <a:ext cx="195277" cy="65216"/>
            </a:xfrm>
            <a:custGeom>
              <a:rect b="b" l="l" r="r" t="t"/>
              <a:pathLst>
                <a:path extrusionOk="0" h="835" w="2450">
                  <a:moveTo>
                    <a:pt x="1157" y="0"/>
                  </a:moveTo>
                  <a:cubicBezTo>
                    <a:pt x="744" y="0"/>
                    <a:pt x="113" y="579"/>
                    <a:pt x="38" y="647"/>
                  </a:cubicBezTo>
                  <a:cubicBezTo>
                    <a:pt x="0" y="692"/>
                    <a:pt x="0" y="759"/>
                    <a:pt x="38" y="804"/>
                  </a:cubicBezTo>
                  <a:cubicBezTo>
                    <a:pt x="60" y="827"/>
                    <a:pt x="90" y="834"/>
                    <a:pt x="121" y="834"/>
                  </a:cubicBezTo>
                  <a:cubicBezTo>
                    <a:pt x="151" y="834"/>
                    <a:pt x="173" y="827"/>
                    <a:pt x="196" y="804"/>
                  </a:cubicBezTo>
                  <a:cubicBezTo>
                    <a:pt x="376" y="647"/>
                    <a:pt x="887" y="218"/>
                    <a:pt x="1165" y="218"/>
                  </a:cubicBezTo>
                  <a:lnTo>
                    <a:pt x="2307" y="218"/>
                  </a:lnTo>
                  <a:cubicBezTo>
                    <a:pt x="2450" y="218"/>
                    <a:pt x="2450" y="0"/>
                    <a:pt x="23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" name="Google Shape;595;p38"/>
            <p:cNvSpPr/>
            <p:nvPr/>
          </p:nvSpPr>
          <p:spPr>
            <a:xfrm>
              <a:off x="8725947" y="1411039"/>
              <a:ext cx="138448" cy="31632"/>
            </a:xfrm>
            <a:custGeom>
              <a:rect b="b" l="l" r="r" t="t"/>
              <a:pathLst>
                <a:path extrusionOk="0" h="405" w="1737">
                  <a:moveTo>
                    <a:pt x="765" y="0"/>
                  </a:moveTo>
                  <a:cubicBezTo>
                    <a:pt x="507" y="0"/>
                    <a:pt x="236" y="101"/>
                    <a:pt x="1" y="404"/>
                  </a:cubicBezTo>
                  <a:lnTo>
                    <a:pt x="1736" y="404"/>
                  </a:lnTo>
                  <a:cubicBezTo>
                    <a:pt x="1736" y="404"/>
                    <a:pt x="1279" y="0"/>
                    <a:pt x="7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" name="Google Shape;596;p38"/>
            <p:cNvSpPr/>
            <p:nvPr/>
          </p:nvSpPr>
          <p:spPr>
            <a:xfrm>
              <a:off x="8510971" y="1515305"/>
              <a:ext cx="359390" cy="118091"/>
            </a:xfrm>
            <a:custGeom>
              <a:rect b="b" l="l" r="r" t="t"/>
              <a:pathLst>
                <a:path extrusionOk="0" h="1512" w="4509">
                  <a:moveTo>
                    <a:pt x="4163" y="226"/>
                  </a:moveTo>
                  <a:cubicBezTo>
                    <a:pt x="3930" y="557"/>
                    <a:pt x="3276" y="1293"/>
                    <a:pt x="2179" y="1293"/>
                  </a:cubicBezTo>
                  <a:cubicBezTo>
                    <a:pt x="2170" y="1293"/>
                    <a:pt x="2161" y="1293"/>
                    <a:pt x="2151" y="1293"/>
                  </a:cubicBezTo>
                  <a:cubicBezTo>
                    <a:pt x="1598" y="1293"/>
                    <a:pt x="1068" y="1076"/>
                    <a:pt x="677" y="685"/>
                  </a:cubicBezTo>
                  <a:cubicBezTo>
                    <a:pt x="534" y="549"/>
                    <a:pt x="406" y="392"/>
                    <a:pt x="308" y="226"/>
                  </a:cubicBezTo>
                  <a:close/>
                  <a:moveTo>
                    <a:pt x="128" y="1"/>
                  </a:moveTo>
                  <a:cubicBezTo>
                    <a:pt x="53" y="1"/>
                    <a:pt x="0" y="84"/>
                    <a:pt x="30" y="159"/>
                  </a:cubicBezTo>
                  <a:cubicBezTo>
                    <a:pt x="151" y="407"/>
                    <a:pt x="316" y="640"/>
                    <a:pt x="519" y="835"/>
                  </a:cubicBezTo>
                  <a:cubicBezTo>
                    <a:pt x="956" y="1264"/>
                    <a:pt x="1546" y="1511"/>
                    <a:pt x="2159" y="1511"/>
                  </a:cubicBezTo>
                  <a:cubicBezTo>
                    <a:pt x="2168" y="1511"/>
                    <a:pt x="2178" y="1511"/>
                    <a:pt x="2187" y="1511"/>
                  </a:cubicBezTo>
                  <a:cubicBezTo>
                    <a:pt x="2825" y="1511"/>
                    <a:pt x="3442" y="1271"/>
                    <a:pt x="3915" y="842"/>
                  </a:cubicBezTo>
                  <a:cubicBezTo>
                    <a:pt x="4133" y="647"/>
                    <a:pt x="4321" y="422"/>
                    <a:pt x="4471" y="166"/>
                  </a:cubicBezTo>
                  <a:cubicBezTo>
                    <a:pt x="4508" y="91"/>
                    <a:pt x="4456" y="8"/>
                    <a:pt x="43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38"/>
            <p:cNvSpPr/>
            <p:nvPr/>
          </p:nvSpPr>
          <p:spPr>
            <a:xfrm>
              <a:off x="8518304" y="1670885"/>
              <a:ext cx="347275" cy="85678"/>
            </a:xfrm>
            <a:custGeom>
              <a:rect b="b" l="l" r="r" t="t"/>
              <a:pathLst>
                <a:path extrusionOk="0" h="1097" w="4357">
                  <a:moveTo>
                    <a:pt x="3740" y="0"/>
                  </a:moveTo>
                  <a:cubicBezTo>
                    <a:pt x="3703" y="0"/>
                    <a:pt x="3665" y="15"/>
                    <a:pt x="3650" y="53"/>
                  </a:cubicBezTo>
                  <a:cubicBezTo>
                    <a:pt x="3628" y="83"/>
                    <a:pt x="3628" y="120"/>
                    <a:pt x="3635" y="150"/>
                  </a:cubicBezTo>
                  <a:cubicBezTo>
                    <a:pt x="3740" y="391"/>
                    <a:pt x="3695" y="811"/>
                    <a:pt x="3628" y="872"/>
                  </a:cubicBezTo>
                  <a:lnTo>
                    <a:pt x="3613" y="872"/>
                  </a:lnTo>
                  <a:cubicBezTo>
                    <a:pt x="3240" y="685"/>
                    <a:pt x="2722" y="624"/>
                    <a:pt x="2199" y="624"/>
                  </a:cubicBezTo>
                  <a:cubicBezTo>
                    <a:pt x="1205" y="624"/>
                    <a:pt x="193" y="847"/>
                    <a:pt x="134" y="857"/>
                  </a:cubicBezTo>
                  <a:cubicBezTo>
                    <a:pt x="1" y="892"/>
                    <a:pt x="31" y="1077"/>
                    <a:pt x="152" y="1077"/>
                  </a:cubicBezTo>
                  <a:cubicBezTo>
                    <a:pt x="160" y="1077"/>
                    <a:pt x="169" y="1076"/>
                    <a:pt x="179" y="1074"/>
                  </a:cubicBezTo>
                  <a:cubicBezTo>
                    <a:pt x="194" y="1069"/>
                    <a:pt x="1230" y="841"/>
                    <a:pt x="2217" y="841"/>
                  </a:cubicBezTo>
                  <a:cubicBezTo>
                    <a:pt x="2701" y="841"/>
                    <a:pt x="3173" y="896"/>
                    <a:pt x="3507" y="1059"/>
                  </a:cubicBezTo>
                  <a:cubicBezTo>
                    <a:pt x="3545" y="1082"/>
                    <a:pt x="3590" y="1097"/>
                    <a:pt x="3635" y="1097"/>
                  </a:cubicBezTo>
                  <a:cubicBezTo>
                    <a:pt x="3680" y="1097"/>
                    <a:pt x="3733" y="1082"/>
                    <a:pt x="3763" y="1044"/>
                  </a:cubicBezTo>
                  <a:cubicBezTo>
                    <a:pt x="3928" y="909"/>
                    <a:pt x="3951" y="503"/>
                    <a:pt x="3891" y="218"/>
                  </a:cubicBezTo>
                  <a:lnTo>
                    <a:pt x="4229" y="218"/>
                  </a:lnTo>
                  <a:cubicBezTo>
                    <a:pt x="4356" y="210"/>
                    <a:pt x="4356" y="15"/>
                    <a:pt x="42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38"/>
            <p:cNvSpPr/>
            <p:nvPr/>
          </p:nvSpPr>
          <p:spPr>
            <a:xfrm>
              <a:off x="8792424" y="1762967"/>
              <a:ext cx="46229" cy="40613"/>
            </a:xfrm>
            <a:custGeom>
              <a:rect b="b" l="l" r="r" t="t"/>
              <a:pathLst>
                <a:path extrusionOk="0" h="520" w="580">
                  <a:moveTo>
                    <a:pt x="125" y="0"/>
                  </a:moveTo>
                  <a:cubicBezTo>
                    <a:pt x="95" y="0"/>
                    <a:pt x="66" y="14"/>
                    <a:pt x="46" y="38"/>
                  </a:cubicBezTo>
                  <a:cubicBezTo>
                    <a:pt x="1" y="83"/>
                    <a:pt x="8" y="151"/>
                    <a:pt x="53" y="188"/>
                  </a:cubicBezTo>
                  <a:lnTo>
                    <a:pt x="384" y="489"/>
                  </a:lnTo>
                  <a:cubicBezTo>
                    <a:pt x="406" y="512"/>
                    <a:pt x="429" y="519"/>
                    <a:pt x="459" y="519"/>
                  </a:cubicBezTo>
                  <a:cubicBezTo>
                    <a:pt x="489" y="519"/>
                    <a:pt x="519" y="504"/>
                    <a:pt x="542" y="481"/>
                  </a:cubicBezTo>
                  <a:cubicBezTo>
                    <a:pt x="579" y="436"/>
                    <a:pt x="572" y="369"/>
                    <a:pt x="527" y="331"/>
                  </a:cubicBezTo>
                  <a:lnTo>
                    <a:pt x="196" y="31"/>
                  </a:lnTo>
                  <a:cubicBezTo>
                    <a:pt x="175" y="10"/>
                    <a:pt x="150" y="0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38"/>
            <p:cNvSpPr/>
            <p:nvPr/>
          </p:nvSpPr>
          <p:spPr>
            <a:xfrm>
              <a:off x="8830206" y="1753361"/>
              <a:ext cx="26382" cy="47799"/>
            </a:xfrm>
            <a:custGeom>
              <a:rect b="b" l="l" r="r" t="t"/>
              <a:pathLst>
                <a:path extrusionOk="0" h="612" w="331">
                  <a:moveTo>
                    <a:pt x="206" y="0"/>
                  </a:moveTo>
                  <a:cubicBezTo>
                    <a:pt x="156" y="0"/>
                    <a:pt x="112" y="35"/>
                    <a:pt x="105" y="86"/>
                  </a:cubicBezTo>
                  <a:lnTo>
                    <a:pt x="15" y="484"/>
                  </a:lnTo>
                  <a:cubicBezTo>
                    <a:pt x="0" y="544"/>
                    <a:pt x="38" y="604"/>
                    <a:pt x="98" y="612"/>
                  </a:cubicBezTo>
                  <a:lnTo>
                    <a:pt x="120" y="612"/>
                  </a:lnTo>
                  <a:cubicBezTo>
                    <a:pt x="173" y="612"/>
                    <a:pt x="218" y="582"/>
                    <a:pt x="225" y="529"/>
                  </a:cubicBezTo>
                  <a:lnTo>
                    <a:pt x="316" y="131"/>
                  </a:lnTo>
                  <a:cubicBezTo>
                    <a:pt x="331" y="71"/>
                    <a:pt x="293" y="11"/>
                    <a:pt x="233" y="3"/>
                  </a:cubicBezTo>
                  <a:cubicBezTo>
                    <a:pt x="224" y="1"/>
                    <a:pt x="215" y="0"/>
                    <a:pt x="2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38"/>
            <p:cNvSpPr/>
            <p:nvPr/>
          </p:nvSpPr>
          <p:spPr>
            <a:xfrm>
              <a:off x="8518384" y="1768512"/>
              <a:ext cx="380193" cy="57327"/>
            </a:xfrm>
            <a:custGeom>
              <a:rect b="b" l="l" r="r" t="t"/>
              <a:pathLst>
                <a:path extrusionOk="0" h="734" w="4770">
                  <a:moveTo>
                    <a:pt x="4611" y="0"/>
                  </a:moveTo>
                  <a:cubicBezTo>
                    <a:pt x="4589" y="0"/>
                    <a:pt x="4565" y="8"/>
                    <a:pt x="4543" y="27"/>
                  </a:cubicBezTo>
                  <a:lnTo>
                    <a:pt x="4288" y="253"/>
                  </a:lnTo>
                  <a:cubicBezTo>
                    <a:pt x="4229" y="218"/>
                    <a:pt x="4163" y="200"/>
                    <a:pt x="4095" y="200"/>
                  </a:cubicBezTo>
                  <a:cubicBezTo>
                    <a:pt x="4059" y="200"/>
                    <a:pt x="4023" y="205"/>
                    <a:pt x="3987" y="215"/>
                  </a:cubicBezTo>
                  <a:cubicBezTo>
                    <a:pt x="3957" y="223"/>
                    <a:pt x="3927" y="230"/>
                    <a:pt x="3897" y="230"/>
                  </a:cubicBezTo>
                  <a:cubicBezTo>
                    <a:pt x="3829" y="238"/>
                    <a:pt x="3762" y="260"/>
                    <a:pt x="3709" y="298"/>
                  </a:cubicBezTo>
                  <a:cubicBezTo>
                    <a:pt x="3597" y="365"/>
                    <a:pt x="3425" y="463"/>
                    <a:pt x="3099" y="463"/>
                  </a:cubicBezTo>
                  <a:cubicBezTo>
                    <a:pt x="2990" y="463"/>
                    <a:pt x="2864" y="452"/>
                    <a:pt x="2717" y="426"/>
                  </a:cubicBezTo>
                  <a:cubicBezTo>
                    <a:pt x="2528" y="392"/>
                    <a:pt x="2301" y="379"/>
                    <a:pt x="2062" y="379"/>
                  </a:cubicBezTo>
                  <a:cubicBezTo>
                    <a:pt x="1553" y="379"/>
                    <a:pt x="989" y="437"/>
                    <a:pt x="606" y="478"/>
                  </a:cubicBezTo>
                  <a:cubicBezTo>
                    <a:pt x="426" y="493"/>
                    <a:pt x="238" y="516"/>
                    <a:pt x="185" y="516"/>
                  </a:cubicBezTo>
                  <a:cubicBezTo>
                    <a:pt x="172" y="510"/>
                    <a:pt x="158" y="507"/>
                    <a:pt x="145" y="507"/>
                  </a:cubicBezTo>
                  <a:cubicBezTo>
                    <a:pt x="60" y="507"/>
                    <a:pt x="1" y="624"/>
                    <a:pt x="73" y="696"/>
                  </a:cubicBezTo>
                  <a:cubicBezTo>
                    <a:pt x="103" y="719"/>
                    <a:pt x="125" y="734"/>
                    <a:pt x="193" y="734"/>
                  </a:cubicBezTo>
                  <a:cubicBezTo>
                    <a:pt x="268" y="734"/>
                    <a:pt x="396" y="719"/>
                    <a:pt x="629" y="696"/>
                  </a:cubicBezTo>
                  <a:cubicBezTo>
                    <a:pt x="1007" y="655"/>
                    <a:pt x="1555" y="597"/>
                    <a:pt x="2045" y="597"/>
                  </a:cubicBezTo>
                  <a:cubicBezTo>
                    <a:pt x="2275" y="597"/>
                    <a:pt x="2492" y="610"/>
                    <a:pt x="2672" y="643"/>
                  </a:cubicBezTo>
                  <a:cubicBezTo>
                    <a:pt x="2831" y="672"/>
                    <a:pt x="2970" y="683"/>
                    <a:pt x="3090" y="683"/>
                  </a:cubicBezTo>
                  <a:cubicBezTo>
                    <a:pt x="3483" y="683"/>
                    <a:pt x="3688" y="560"/>
                    <a:pt x="3814" y="486"/>
                  </a:cubicBezTo>
                  <a:cubicBezTo>
                    <a:pt x="3837" y="471"/>
                    <a:pt x="3867" y="456"/>
                    <a:pt x="3897" y="448"/>
                  </a:cubicBezTo>
                  <a:cubicBezTo>
                    <a:pt x="3935" y="448"/>
                    <a:pt x="3980" y="441"/>
                    <a:pt x="4025" y="433"/>
                  </a:cubicBezTo>
                  <a:cubicBezTo>
                    <a:pt x="4057" y="427"/>
                    <a:pt x="4081" y="422"/>
                    <a:pt x="4103" y="422"/>
                  </a:cubicBezTo>
                  <a:cubicBezTo>
                    <a:pt x="4137" y="422"/>
                    <a:pt x="4164" y="434"/>
                    <a:pt x="4205" y="471"/>
                  </a:cubicBezTo>
                  <a:cubicBezTo>
                    <a:pt x="4225" y="495"/>
                    <a:pt x="4257" y="508"/>
                    <a:pt x="4288" y="508"/>
                  </a:cubicBezTo>
                  <a:cubicBezTo>
                    <a:pt x="4315" y="508"/>
                    <a:pt x="4342" y="499"/>
                    <a:pt x="4363" y="478"/>
                  </a:cubicBezTo>
                  <a:lnTo>
                    <a:pt x="4686" y="193"/>
                  </a:lnTo>
                  <a:cubicBezTo>
                    <a:pt x="4769" y="115"/>
                    <a:pt x="4697" y="0"/>
                    <a:pt x="46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38"/>
            <p:cNvSpPr/>
            <p:nvPr/>
          </p:nvSpPr>
          <p:spPr>
            <a:xfrm>
              <a:off x="8515753" y="1056924"/>
              <a:ext cx="336036" cy="107313"/>
            </a:xfrm>
            <a:custGeom>
              <a:rect b="b" l="l" r="r" t="t"/>
              <a:pathLst>
                <a:path extrusionOk="0" h="1374" w="4216">
                  <a:moveTo>
                    <a:pt x="2293" y="1"/>
                  </a:moveTo>
                  <a:cubicBezTo>
                    <a:pt x="1892" y="1"/>
                    <a:pt x="1491" y="14"/>
                    <a:pt x="1090" y="40"/>
                  </a:cubicBezTo>
                  <a:cubicBezTo>
                    <a:pt x="1" y="137"/>
                    <a:pt x="76" y="1249"/>
                    <a:pt x="76" y="1264"/>
                  </a:cubicBezTo>
                  <a:cubicBezTo>
                    <a:pt x="83" y="1317"/>
                    <a:pt x="128" y="1362"/>
                    <a:pt x="188" y="1362"/>
                  </a:cubicBezTo>
                  <a:lnTo>
                    <a:pt x="196" y="1362"/>
                  </a:lnTo>
                  <a:cubicBezTo>
                    <a:pt x="256" y="1362"/>
                    <a:pt x="301" y="1309"/>
                    <a:pt x="294" y="1249"/>
                  </a:cubicBezTo>
                  <a:cubicBezTo>
                    <a:pt x="286" y="1084"/>
                    <a:pt x="316" y="926"/>
                    <a:pt x="376" y="776"/>
                  </a:cubicBezTo>
                  <a:cubicBezTo>
                    <a:pt x="496" y="468"/>
                    <a:pt x="744" y="295"/>
                    <a:pt x="1113" y="257"/>
                  </a:cubicBezTo>
                  <a:cubicBezTo>
                    <a:pt x="1474" y="234"/>
                    <a:pt x="1837" y="223"/>
                    <a:pt x="2202" y="223"/>
                  </a:cubicBezTo>
                  <a:cubicBezTo>
                    <a:pt x="2534" y="223"/>
                    <a:pt x="2868" y="232"/>
                    <a:pt x="3201" y="250"/>
                  </a:cubicBezTo>
                  <a:cubicBezTo>
                    <a:pt x="3359" y="257"/>
                    <a:pt x="3487" y="257"/>
                    <a:pt x="3569" y="257"/>
                  </a:cubicBezTo>
                  <a:cubicBezTo>
                    <a:pt x="3660" y="257"/>
                    <a:pt x="3742" y="288"/>
                    <a:pt x="3810" y="348"/>
                  </a:cubicBezTo>
                  <a:cubicBezTo>
                    <a:pt x="3938" y="475"/>
                    <a:pt x="3998" y="783"/>
                    <a:pt x="3990" y="1249"/>
                  </a:cubicBezTo>
                  <a:cubicBezTo>
                    <a:pt x="3983" y="1332"/>
                    <a:pt x="4041" y="1373"/>
                    <a:pt x="4099" y="1373"/>
                  </a:cubicBezTo>
                  <a:cubicBezTo>
                    <a:pt x="4157" y="1373"/>
                    <a:pt x="4216" y="1332"/>
                    <a:pt x="4208" y="1249"/>
                  </a:cubicBezTo>
                  <a:cubicBezTo>
                    <a:pt x="4216" y="708"/>
                    <a:pt x="4140" y="370"/>
                    <a:pt x="3968" y="190"/>
                  </a:cubicBezTo>
                  <a:cubicBezTo>
                    <a:pt x="3869" y="91"/>
                    <a:pt x="3731" y="39"/>
                    <a:pt x="3596" y="39"/>
                  </a:cubicBezTo>
                  <a:cubicBezTo>
                    <a:pt x="3587" y="39"/>
                    <a:pt x="3578" y="39"/>
                    <a:pt x="3569" y="40"/>
                  </a:cubicBezTo>
                  <a:cubicBezTo>
                    <a:pt x="3494" y="40"/>
                    <a:pt x="3367" y="32"/>
                    <a:pt x="3209" y="25"/>
                  </a:cubicBezTo>
                  <a:cubicBezTo>
                    <a:pt x="2903" y="8"/>
                    <a:pt x="2598" y="1"/>
                    <a:pt x="2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" name="Google Shape;602;p38"/>
            <p:cNvSpPr/>
            <p:nvPr/>
          </p:nvSpPr>
          <p:spPr>
            <a:xfrm>
              <a:off x="8622962" y="942035"/>
              <a:ext cx="125854" cy="127854"/>
            </a:xfrm>
            <a:custGeom>
              <a:rect b="b" l="l" r="r" t="t"/>
              <a:pathLst>
                <a:path extrusionOk="0" h="1637" w="1579">
                  <a:moveTo>
                    <a:pt x="121" y="0"/>
                  </a:moveTo>
                  <a:cubicBezTo>
                    <a:pt x="61" y="0"/>
                    <a:pt x="8" y="45"/>
                    <a:pt x="8" y="113"/>
                  </a:cubicBezTo>
                  <a:lnTo>
                    <a:pt x="8" y="1518"/>
                  </a:lnTo>
                  <a:cubicBezTo>
                    <a:pt x="0" y="1597"/>
                    <a:pt x="59" y="1636"/>
                    <a:pt x="117" y="1636"/>
                  </a:cubicBezTo>
                  <a:cubicBezTo>
                    <a:pt x="175" y="1636"/>
                    <a:pt x="233" y="1597"/>
                    <a:pt x="226" y="1518"/>
                  </a:cubicBezTo>
                  <a:lnTo>
                    <a:pt x="226" y="218"/>
                  </a:lnTo>
                  <a:lnTo>
                    <a:pt x="1360" y="218"/>
                  </a:lnTo>
                  <a:lnTo>
                    <a:pt x="1360" y="1518"/>
                  </a:lnTo>
                  <a:cubicBezTo>
                    <a:pt x="1360" y="1578"/>
                    <a:pt x="1413" y="1631"/>
                    <a:pt x="1473" y="1631"/>
                  </a:cubicBezTo>
                  <a:cubicBezTo>
                    <a:pt x="1533" y="1631"/>
                    <a:pt x="1578" y="1578"/>
                    <a:pt x="1578" y="1518"/>
                  </a:cubicBezTo>
                  <a:lnTo>
                    <a:pt x="1578" y="113"/>
                  </a:lnTo>
                  <a:cubicBezTo>
                    <a:pt x="1578" y="45"/>
                    <a:pt x="1533" y="0"/>
                    <a:pt x="1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" name="Google Shape;603;p38"/>
            <p:cNvSpPr/>
            <p:nvPr/>
          </p:nvSpPr>
          <p:spPr>
            <a:xfrm>
              <a:off x="8578644" y="1195243"/>
              <a:ext cx="305190" cy="62560"/>
            </a:xfrm>
            <a:custGeom>
              <a:rect b="b" l="l" r="r" t="t"/>
              <a:pathLst>
                <a:path extrusionOk="0" h="801" w="3829">
                  <a:moveTo>
                    <a:pt x="112" y="0"/>
                  </a:moveTo>
                  <a:cubicBezTo>
                    <a:pt x="61" y="0"/>
                    <a:pt x="8" y="34"/>
                    <a:pt x="0" y="102"/>
                  </a:cubicBezTo>
                  <a:lnTo>
                    <a:pt x="0" y="583"/>
                  </a:lnTo>
                  <a:cubicBezTo>
                    <a:pt x="0" y="643"/>
                    <a:pt x="53" y="695"/>
                    <a:pt x="113" y="695"/>
                  </a:cubicBezTo>
                  <a:lnTo>
                    <a:pt x="2172" y="695"/>
                  </a:lnTo>
                  <a:cubicBezTo>
                    <a:pt x="2412" y="763"/>
                    <a:pt x="2668" y="801"/>
                    <a:pt x="2923" y="801"/>
                  </a:cubicBezTo>
                  <a:cubicBezTo>
                    <a:pt x="3261" y="801"/>
                    <a:pt x="3629" y="718"/>
                    <a:pt x="3780" y="380"/>
                  </a:cubicBezTo>
                  <a:cubicBezTo>
                    <a:pt x="3829" y="292"/>
                    <a:pt x="3756" y="219"/>
                    <a:pt x="3683" y="219"/>
                  </a:cubicBezTo>
                  <a:cubicBezTo>
                    <a:pt x="3644" y="219"/>
                    <a:pt x="3605" y="240"/>
                    <a:pt x="3584" y="290"/>
                  </a:cubicBezTo>
                  <a:cubicBezTo>
                    <a:pt x="3475" y="512"/>
                    <a:pt x="3194" y="578"/>
                    <a:pt x="2906" y="578"/>
                  </a:cubicBezTo>
                  <a:cubicBezTo>
                    <a:pt x="2639" y="578"/>
                    <a:pt x="2365" y="521"/>
                    <a:pt x="2217" y="478"/>
                  </a:cubicBezTo>
                  <a:cubicBezTo>
                    <a:pt x="2209" y="474"/>
                    <a:pt x="2204" y="472"/>
                    <a:pt x="2199" y="472"/>
                  </a:cubicBezTo>
                  <a:cubicBezTo>
                    <a:pt x="2194" y="472"/>
                    <a:pt x="2191" y="474"/>
                    <a:pt x="2187" y="478"/>
                  </a:cubicBezTo>
                  <a:lnTo>
                    <a:pt x="218" y="478"/>
                  </a:lnTo>
                  <a:lnTo>
                    <a:pt x="218" y="102"/>
                  </a:lnTo>
                  <a:cubicBezTo>
                    <a:pt x="215" y="34"/>
                    <a:pt x="164" y="0"/>
                    <a:pt x="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38"/>
            <p:cNvSpPr/>
            <p:nvPr/>
          </p:nvSpPr>
          <p:spPr>
            <a:xfrm>
              <a:off x="8743323" y="1189541"/>
              <a:ext cx="102262" cy="60061"/>
            </a:xfrm>
            <a:custGeom>
              <a:rect b="b" l="l" r="r" t="t"/>
              <a:pathLst>
                <a:path extrusionOk="0" h="769" w="1283">
                  <a:moveTo>
                    <a:pt x="1082" y="1"/>
                  </a:moveTo>
                  <a:cubicBezTo>
                    <a:pt x="647" y="1"/>
                    <a:pt x="246" y="230"/>
                    <a:pt x="23" y="603"/>
                  </a:cubicBezTo>
                  <a:cubicBezTo>
                    <a:pt x="1" y="656"/>
                    <a:pt x="16" y="723"/>
                    <a:pt x="68" y="753"/>
                  </a:cubicBezTo>
                  <a:cubicBezTo>
                    <a:pt x="83" y="761"/>
                    <a:pt x="106" y="768"/>
                    <a:pt x="121" y="768"/>
                  </a:cubicBezTo>
                  <a:cubicBezTo>
                    <a:pt x="166" y="768"/>
                    <a:pt x="196" y="746"/>
                    <a:pt x="219" y="708"/>
                  </a:cubicBezTo>
                  <a:cubicBezTo>
                    <a:pt x="407" y="405"/>
                    <a:pt x="734" y="219"/>
                    <a:pt x="1093" y="219"/>
                  </a:cubicBezTo>
                  <a:cubicBezTo>
                    <a:pt x="1107" y="219"/>
                    <a:pt x="1121" y="219"/>
                    <a:pt x="1135" y="220"/>
                  </a:cubicBezTo>
                  <a:cubicBezTo>
                    <a:pt x="1138" y="220"/>
                    <a:pt x="1140" y="220"/>
                    <a:pt x="1142" y="220"/>
                  </a:cubicBezTo>
                  <a:cubicBezTo>
                    <a:pt x="1278" y="220"/>
                    <a:pt x="1283" y="9"/>
                    <a:pt x="1143" y="2"/>
                  </a:cubicBezTo>
                  <a:cubicBezTo>
                    <a:pt x="1122" y="1"/>
                    <a:pt x="1102" y="1"/>
                    <a:pt x="10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" name="Google Shape;605;p38"/>
            <p:cNvSpPr/>
            <p:nvPr/>
          </p:nvSpPr>
          <p:spPr>
            <a:xfrm>
              <a:off x="8590042" y="2327411"/>
              <a:ext cx="277931" cy="108094"/>
            </a:xfrm>
            <a:custGeom>
              <a:rect b="b" l="l" r="r" t="t"/>
              <a:pathLst>
                <a:path extrusionOk="0" h="1384" w="3487">
                  <a:moveTo>
                    <a:pt x="1573" y="219"/>
                  </a:moveTo>
                  <a:cubicBezTo>
                    <a:pt x="1589" y="219"/>
                    <a:pt x="1606" y="219"/>
                    <a:pt x="1623" y="219"/>
                  </a:cubicBezTo>
                  <a:cubicBezTo>
                    <a:pt x="2322" y="234"/>
                    <a:pt x="2960" y="625"/>
                    <a:pt x="3208" y="858"/>
                  </a:cubicBezTo>
                  <a:cubicBezTo>
                    <a:pt x="2855" y="1087"/>
                    <a:pt x="2439" y="1167"/>
                    <a:pt x="2029" y="1167"/>
                  </a:cubicBezTo>
                  <a:cubicBezTo>
                    <a:pt x="1296" y="1167"/>
                    <a:pt x="585" y="911"/>
                    <a:pt x="301" y="790"/>
                  </a:cubicBezTo>
                  <a:cubicBezTo>
                    <a:pt x="620" y="427"/>
                    <a:pt x="1087" y="219"/>
                    <a:pt x="1573" y="219"/>
                  </a:cubicBezTo>
                  <a:close/>
                  <a:moveTo>
                    <a:pt x="1579" y="1"/>
                  </a:moveTo>
                  <a:cubicBezTo>
                    <a:pt x="977" y="1"/>
                    <a:pt x="454" y="257"/>
                    <a:pt x="30" y="768"/>
                  </a:cubicBezTo>
                  <a:cubicBezTo>
                    <a:pt x="15" y="790"/>
                    <a:pt x="0" y="828"/>
                    <a:pt x="8" y="858"/>
                  </a:cubicBezTo>
                  <a:cubicBezTo>
                    <a:pt x="15" y="888"/>
                    <a:pt x="38" y="918"/>
                    <a:pt x="68" y="933"/>
                  </a:cubicBezTo>
                  <a:cubicBezTo>
                    <a:pt x="451" y="1106"/>
                    <a:pt x="849" y="1234"/>
                    <a:pt x="1262" y="1309"/>
                  </a:cubicBezTo>
                  <a:cubicBezTo>
                    <a:pt x="1518" y="1361"/>
                    <a:pt x="1766" y="1384"/>
                    <a:pt x="2021" y="1384"/>
                  </a:cubicBezTo>
                  <a:cubicBezTo>
                    <a:pt x="2592" y="1384"/>
                    <a:pt x="3073" y="1241"/>
                    <a:pt x="3441" y="963"/>
                  </a:cubicBezTo>
                  <a:cubicBezTo>
                    <a:pt x="3464" y="948"/>
                    <a:pt x="3479" y="926"/>
                    <a:pt x="3486" y="896"/>
                  </a:cubicBezTo>
                  <a:cubicBezTo>
                    <a:pt x="3486" y="866"/>
                    <a:pt x="3479" y="835"/>
                    <a:pt x="3464" y="813"/>
                  </a:cubicBezTo>
                  <a:cubicBezTo>
                    <a:pt x="3261" y="550"/>
                    <a:pt x="2487" y="17"/>
                    <a:pt x="1631" y="2"/>
                  </a:cubicBezTo>
                  <a:cubicBezTo>
                    <a:pt x="1613" y="1"/>
                    <a:pt x="1596" y="1"/>
                    <a:pt x="15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38"/>
            <p:cNvSpPr/>
            <p:nvPr/>
          </p:nvSpPr>
          <p:spPr>
            <a:xfrm>
              <a:off x="8542137" y="2383801"/>
              <a:ext cx="68945" cy="17104"/>
            </a:xfrm>
            <a:custGeom>
              <a:rect b="b" l="l" r="r" t="t"/>
              <a:pathLst>
                <a:path extrusionOk="0" h="219" w="865">
                  <a:moveTo>
                    <a:pt x="150" y="1"/>
                  </a:moveTo>
                  <a:cubicBezTo>
                    <a:pt x="0" y="1"/>
                    <a:pt x="0" y="219"/>
                    <a:pt x="150" y="219"/>
                  </a:cubicBezTo>
                  <a:lnTo>
                    <a:pt x="721" y="219"/>
                  </a:lnTo>
                  <a:cubicBezTo>
                    <a:pt x="864" y="219"/>
                    <a:pt x="864" y="1"/>
                    <a:pt x="7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38"/>
            <p:cNvSpPr/>
            <p:nvPr/>
          </p:nvSpPr>
          <p:spPr>
            <a:xfrm>
              <a:off x="8847503" y="2387316"/>
              <a:ext cx="52207" cy="17104"/>
            </a:xfrm>
            <a:custGeom>
              <a:rect b="b" l="l" r="r" t="t"/>
              <a:pathLst>
                <a:path extrusionOk="0" h="219" w="655">
                  <a:moveTo>
                    <a:pt x="151" y="1"/>
                  </a:moveTo>
                  <a:cubicBezTo>
                    <a:pt x="1" y="1"/>
                    <a:pt x="1" y="219"/>
                    <a:pt x="151" y="219"/>
                  </a:cubicBezTo>
                  <a:lnTo>
                    <a:pt x="512" y="219"/>
                  </a:lnTo>
                  <a:cubicBezTo>
                    <a:pt x="655" y="219"/>
                    <a:pt x="655" y="1"/>
                    <a:pt x="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" name="Google Shape;608;p38"/>
            <p:cNvSpPr/>
            <p:nvPr/>
          </p:nvSpPr>
          <p:spPr>
            <a:xfrm>
              <a:off x="8682266" y="2363495"/>
              <a:ext cx="99552" cy="48033"/>
            </a:xfrm>
            <a:custGeom>
              <a:rect b="b" l="l" r="r" t="t"/>
              <a:pathLst>
                <a:path extrusionOk="0" h="615" w="1249">
                  <a:moveTo>
                    <a:pt x="747" y="1"/>
                  </a:moveTo>
                  <a:cubicBezTo>
                    <a:pt x="722" y="1"/>
                    <a:pt x="696" y="2"/>
                    <a:pt x="669" y="5"/>
                  </a:cubicBezTo>
                  <a:cubicBezTo>
                    <a:pt x="0" y="80"/>
                    <a:pt x="316" y="591"/>
                    <a:pt x="759" y="614"/>
                  </a:cubicBezTo>
                  <a:cubicBezTo>
                    <a:pt x="766" y="614"/>
                    <a:pt x="773" y="614"/>
                    <a:pt x="780" y="614"/>
                  </a:cubicBezTo>
                  <a:cubicBezTo>
                    <a:pt x="1191" y="614"/>
                    <a:pt x="1248" y="1"/>
                    <a:pt x="7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" name="Google Shape;609;p38"/>
            <p:cNvSpPr/>
            <p:nvPr/>
          </p:nvSpPr>
          <p:spPr>
            <a:xfrm>
              <a:off x="8685215" y="2599910"/>
              <a:ext cx="18093" cy="291557"/>
            </a:xfrm>
            <a:custGeom>
              <a:rect b="b" l="l" r="r" t="t"/>
              <a:pathLst>
                <a:path extrusionOk="0" h="3733" w="227">
                  <a:moveTo>
                    <a:pt x="114" y="1"/>
                  </a:moveTo>
                  <a:cubicBezTo>
                    <a:pt x="61" y="1"/>
                    <a:pt x="8" y="33"/>
                    <a:pt x="1" y="96"/>
                  </a:cubicBezTo>
                  <a:lnTo>
                    <a:pt x="1" y="3628"/>
                  </a:lnTo>
                  <a:cubicBezTo>
                    <a:pt x="1" y="3688"/>
                    <a:pt x="53" y="3733"/>
                    <a:pt x="114" y="3733"/>
                  </a:cubicBezTo>
                  <a:cubicBezTo>
                    <a:pt x="174" y="3733"/>
                    <a:pt x="226" y="3688"/>
                    <a:pt x="226" y="3628"/>
                  </a:cubicBezTo>
                  <a:lnTo>
                    <a:pt x="226" y="96"/>
                  </a:lnTo>
                  <a:cubicBezTo>
                    <a:pt x="219" y="33"/>
                    <a:pt x="166" y="1"/>
                    <a:pt x="1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38"/>
            <p:cNvSpPr/>
            <p:nvPr/>
          </p:nvSpPr>
          <p:spPr>
            <a:xfrm>
              <a:off x="8684019" y="2782357"/>
              <a:ext cx="60018" cy="42253"/>
            </a:xfrm>
            <a:custGeom>
              <a:rect b="b" l="l" r="r" t="t"/>
              <a:pathLst>
                <a:path extrusionOk="0" h="541" w="753">
                  <a:moveTo>
                    <a:pt x="593" y="0"/>
                  </a:moveTo>
                  <a:cubicBezTo>
                    <a:pt x="571" y="0"/>
                    <a:pt x="549" y="7"/>
                    <a:pt x="527" y="22"/>
                  </a:cubicBezTo>
                  <a:lnTo>
                    <a:pt x="91" y="337"/>
                  </a:lnTo>
                  <a:cubicBezTo>
                    <a:pt x="1" y="405"/>
                    <a:pt x="46" y="540"/>
                    <a:pt x="151" y="540"/>
                  </a:cubicBezTo>
                  <a:cubicBezTo>
                    <a:pt x="174" y="540"/>
                    <a:pt x="196" y="533"/>
                    <a:pt x="219" y="518"/>
                  </a:cubicBezTo>
                  <a:lnTo>
                    <a:pt x="654" y="195"/>
                  </a:lnTo>
                  <a:cubicBezTo>
                    <a:pt x="752" y="127"/>
                    <a:pt x="686" y="0"/>
                    <a:pt x="5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38"/>
            <p:cNvSpPr/>
            <p:nvPr/>
          </p:nvSpPr>
          <p:spPr>
            <a:xfrm>
              <a:off x="8592992" y="2599910"/>
              <a:ext cx="18093" cy="291557"/>
            </a:xfrm>
            <a:custGeom>
              <a:rect b="b" l="l" r="r" t="t"/>
              <a:pathLst>
                <a:path extrusionOk="0" h="3733" w="227">
                  <a:moveTo>
                    <a:pt x="113" y="1"/>
                  </a:moveTo>
                  <a:cubicBezTo>
                    <a:pt x="61" y="1"/>
                    <a:pt x="8" y="33"/>
                    <a:pt x="1" y="96"/>
                  </a:cubicBezTo>
                  <a:lnTo>
                    <a:pt x="1" y="3628"/>
                  </a:lnTo>
                  <a:cubicBezTo>
                    <a:pt x="1" y="3688"/>
                    <a:pt x="53" y="3733"/>
                    <a:pt x="113" y="3733"/>
                  </a:cubicBezTo>
                  <a:cubicBezTo>
                    <a:pt x="174" y="3733"/>
                    <a:pt x="226" y="3688"/>
                    <a:pt x="226" y="3628"/>
                  </a:cubicBezTo>
                  <a:lnTo>
                    <a:pt x="226" y="96"/>
                  </a:lnTo>
                  <a:cubicBezTo>
                    <a:pt x="219" y="33"/>
                    <a:pt x="166" y="1"/>
                    <a:pt x="1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38"/>
            <p:cNvSpPr/>
            <p:nvPr/>
          </p:nvSpPr>
          <p:spPr>
            <a:xfrm>
              <a:off x="8591796" y="2782357"/>
              <a:ext cx="60018" cy="42253"/>
            </a:xfrm>
            <a:custGeom>
              <a:rect b="b" l="l" r="r" t="t"/>
              <a:pathLst>
                <a:path extrusionOk="0" h="541" w="753">
                  <a:moveTo>
                    <a:pt x="593" y="0"/>
                  </a:moveTo>
                  <a:cubicBezTo>
                    <a:pt x="571" y="0"/>
                    <a:pt x="549" y="7"/>
                    <a:pt x="527" y="22"/>
                  </a:cubicBezTo>
                  <a:lnTo>
                    <a:pt x="83" y="337"/>
                  </a:lnTo>
                  <a:cubicBezTo>
                    <a:pt x="1" y="405"/>
                    <a:pt x="46" y="540"/>
                    <a:pt x="151" y="540"/>
                  </a:cubicBezTo>
                  <a:cubicBezTo>
                    <a:pt x="174" y="540"/>
                    <a:pt x="196" y="533"/>
                    <a:pt x="211" y="518"/>
                  </a:cubicBezTo>
                  <a:lnTo>
                    <a:pt x="654" y="195"/>
                  </a:lnTo>
                  <a:cubicBezTo>
                    <a:pt x="752" y="127"/>
                    <a:pt x="686" y="0"/>
                    <a:pt x="5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38"/>
            <p:cNvSpPr/>
            <p:nvPr/>
          </p:nvSpPr>
          <p:spPr>
            <a:xfrm>
              <a:off x="8764287" y="2586242"/>
              <a:ext cx="125854" cy="188461"/>
            </a:xfrm>
            <a:custGeom>
              <a:rect b="b" l="l" r="r" t="t"/>
              <a:pathLst>
                <a:path extrusionOk="0" h="2413" w="1579">
                  <a:moveTo>
                    <a:pt x="805" y="219"/>
                  </a:moveTo>
                  <a:cubicBezTo>
                    <a:pt x="1030" y="226"/>
                    <a:pt x="1173" y="286"/>
                    <a:pt x="1240" y="422"/>
                  </a:cubicBezTo>
                  <a:cubicBezTo>
                    <a:pt x="1436" y="797"/>
                    <a:pt x="1000" y="1646"/>
                    <a:pt x="722" y="2090"/>
                  </a:cubicBezTo>
                  <a:cubicBezTo>
                    <a:pt x="489" y="1639"/>
                    <a:pt x="128" y="775"/>
                    <a:pt x="346" y="407"/>
                  </a:cubicBezTo>
                  <a:cubicBezTo>
                    <a:pt x="421" y="279"/>
                    <a:pt x="564" y="219"/>
                    <a:pt x="774" y="219"/>
                  </a:cubicBezTo>
                  <a:close/>
                  <a:moveTo>
                    <a:pt x="779" y="0"/>
                  </a:moveTo>
                  <a:cubicBezTo>
                    <a:pt x="489" y="0"/>
                    <a:pt x="282" y="98"/>
                    <a:pt x="166" y="294"/>
                  </a:cubicBezTo>
                  <a:cubicBezTo>
                    <a:pt x="1" y="557"/>
                    <a:pt x="38" y="993"/>
                    <a:pt x="256" y="1579"/>
                  </a:cubicBezTo>
                  <a:cubicBezTo>
                    <a:pt x="361" y="1842"/>
                    <a:pt x="481" y="2105"/>
                    <a:pt x="624" y="2353"/>
                  </a:cubicBezTo>
                  <a:cubicBezTo>
                    <a:pt x="647" y="2390"/>
                    <a:pt x="677" y="2413"/>
                    <a:pt x="722" y="2413"/>
                  </a:cubicBezTo>
                  <a:cubicBezTo>
                    <a:pt x="759" y="2413"/>
                    <a:pt x="797" y="2390"/>
                    <a:pt x="812" y="2360"/>
                  </a:cubicBezTo>
                  <a:cubicBezTo>
                    <a:pt x="977" y="2120"/>
                    <a:pt x="1120" y="1864"/>
                    <a:pt x="1248" y="1601"/>
                  </a:cubicBezTo>
                  <a:cubicBezTo>
                    <a:pt x="1518" y="1023"/>
                    <a:pt x="1578" y="594"/>
                    <a:pt x="1443" y="316"/>
                  </a:cubicBezTo>
                  <a:cubicBezTo>
                    <a:pt x="1338" y="114"/>
                    <a:pt x="1128" y="8"/>
                    <a:pt x="812" y="1"/>
                  </a:cubicBezTo>
                  <a:cubicBezTo>
                    <a:pt x="801" y="1"/>
                    <a:pt x="790" y="0"/>
                    <a:pt x="7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38"/>
            <p:cNvSpPr/>
            <p:nvPr/>
          </p:nvSpPr>
          <p:spPr>
            <a:xfrm>
              <a:off x="8776243" y="2757442"/>
              <a:ext cx="97718" cy="146442"/>
            </a:xfrm>
            <a:custGeom>
              <a:rect b="b" l="l" r="r" t="t"/>
              <a:pathLst>
                <a:path extrusionOk="0" h="1875" w="1226">
                  <a:moveTo>
                    <a:pt x="599" y="310"/>
                  </a:moveTo>
                  <a:lnTo>
                    <a:pt x="599" y="310"/>
                  </a:lnTo>
                  <a:cubicBezTo>
                    <a:pt x="888" y="685"/>
                    <a:pt x="977" y="1184"/>
                    <a:pt x="865" y="1453"/>
                  </a:cubicBezTo>
                  <a:cubicBezTo>
                    <a:pt x="827" y="1573"/>
                    <a:pt x="715" y="1656"/>
                    <a:pt x="594" y="1656"/>
                  </a:cubicBezTo>
                  <a:cubicBezTo>
                    <a:pt x="527" y="1656"/>
                    <a:pt x="467" y="1626"/>
                    <a:pt x="437" y="1566"/>
                  </a:cubicBezTo>
                  <a:cubicBezTo>
                    <a:pt x="287" y="1319"/>
                    <a:pt x="464" y="650"/>
                    <a:pt x="599" y="310"/>
                  </a:cubicBezTo>
                  <a:close/>
                  <a:moveTo>
                    <a:pt x="577" y="1"/>
                  </a:moveTo>
                  <a:cubicBezTo>
                    <a:pt x="570" y="1"/>
                    <a:pt x="564" y="1"/>
                    <a:pt x="557" y="3"/>
                  </a:cubicBezTo>
                  <a:cubicBezTo>
                    <a:pt x="527" y="3"/>
                    <a:pt x="497" y="25"/>
                    <a:pt x="482" y="55"/>
                  </a:cubicBezTo>
                  <a:cubicBezTo>
                    <a:pt x="362" y="266"/>
                    <a:pt x="1" y="1258"/>
                    <a:pt x="249" y="1678"/>
                  </a:cubicBezTo>
                  <a:cubicBezTo>
                    <a:pt x="313" y="1800"/>
                    <a:pt x="439" y="1874"/>
                    <a:pt x="575" y="1874"/>
                  </a:cubicBezTo>
                  <a:cubicBezTo>
                    <a:pt x="581" y="1874"/>
                    <a:pt x="588" y="1874"/>
                    <a:pt x="594" y="1874"/>
                  </a:cubicBezTo>
                  <a:cubicBezTo>
                    <a:pt x="805" y="1874"/>
                    <a:pt x="1000" y="1738"/>
                    <a:pt x="1068" y="1543"/>
                  </a:cubicBezTo>
                  <a:cubicBezTo>
                    <a:pt x="1226" y="1167"/>
                    <a:pt x="1105" y="484"/>
                    <a:pt x="655" y="33"/>
                  </a:cubicBezTo>
                  <a:cubicBezTo>
                    <a:pt x="636" y="14"/>
                    <a:pt x="607" y="1"/>
                    <a:pt x="5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38"/>
            <p:cNvSpPr/>
            <p:nvPr/>
          </p:nvSpPr>
          <p:spPr>
            <a:xfrm>
              <a:off x="8771142" y="2778373"/>
              <a:ext cx="48301" cy="26242"/>
            </a:xfrm>
            <a:custGeom>
              <a:rect b="b" l="l" r="r" t="t"/>
              <a:pathLst>
                <a:path extrusionOk="0" h="336" w="606">
                  <a:moveTo>
                    <a:pt x="151" y="0"/>
                  </a:moveTo>
                  <a:cubicBezTo>
                    <a:pt x="46" y="0"/>
                    <a:pt x="1" y="154"/>
                    <a:pt x="110" y="208"/>
                  </a:cubicBezTo>
                  <a:lnTo>
                    <a:pt x="418" y="328"/>
                  </a:lnTo>
                  <a:cubicBezTo>
                    <a:pt x="426" y="336"/>
                    <a:pt x="441" y="336"/>
                    <a:pt x="456" y="336"/>
                  </a:cubicBezTo>
                  <a:cubicBezTo>
                    <a:pt x="576" y="336"/>
                    <a:pt x="606" y="171"/>
                    <a:pt x="501" y="126"/>
                  </a:cubicBezTo>
                  <a:lnTo>
                    <a:pt x="185" y="5"/>
                  </a:lnTo>
                  <a:cubicBezTo>
                    <a:pt x="173" y="2"/>
                    <a:pt x="162" y="0"/>
                    <a:pt x="1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38"/>
            <p:cNvSpPr/>
            <p:nvPr/>
          </p:nvSpPr>
          <p:spPr>
            <a:xfrm>
              <a:off x="8764924" y="2816800"/>
              <a:ext cx="43599" cy="27726"/>
            </a:xfrm>
            <a:custGeom>
              <a:rect b="b" l="l" r="r" t="t"/>
              <a:pathLst>
                <a:path extrusionOk="0" h="355" w="547">
                  <a:moveTo>
                    <a:pt x="130" y="0"/>
                  </a:moveTo>
                  <a:cubicBezTo>
                    <a:pt x="88" y="0"/>
                    <a:pt x="47" y="23"/>
                    <a:pt x="30" y="62"/>
                  </a:cubicBezTo>
                  <a:cubicBezTo>
                    <a:pt x="0" y="114"/>
                    <a:pt x="23" y="182"/>
                    <a:pt x="83" y="212"/>
                  </a:cubicBezTo>
                  <a:lnTo>
                    <a:pt x="353" y="340"/>
                  </a:lnTo>
                  <a:cubicBezTo>
                    <a:pt x="368" y="347"/>
                    <a:pt x="383" y="347"/>
                    <a:pt x="404" y="354"/>
                  </a:cubicBezTo>
                  <a:lnTo>
                    <a:pt x="404" y="354"/>
                  </a:lnTo>
                  <a:cubicBezTo>
                    <a:pt x="512" y="342"/>
                    <a:pt x="547" y="196"/>
                    <a:pt x="443" y="144"/>
                  </a:cubicBezTo>
                  <a:lnTo>
                    <a:pt x="173" y="9"/>
                  </a:lnTo>
                  <a:cubicBezTo>
                    <a:pt x="159" y="3"/>
                    <a:pt x="144" y="0"/>
                    <a:pt x="130" y="0"/>
                  </a:cubicBezTo>
                  <a:close/>
                  <a:moveTo>
                    <a:pt x="404" y="354"/>
                  </a:moveTo>
                  <a:cubicBezTo>
                    <a:pt x="402" y="354"/>
                    <a:pt x="400" y="355"/>
                    <a:pt x="398" y="355"/>
                  </a:cubicBezTo>
                  <a:lnTo>
                    <a:pt x="406" y="355"/>
                  </a:lnTo>
                  <a:cubicBezTo>
                    <a:pt x="405" y="355"/>
                    <a:pt x="405" y="354"/>
                    <a:pt x="404" y="3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" name="Google Shape;617;p38"/>
            <p:cNvSpPr/>
            <p:nvPr/>
          </p:nvSpPr>
          <p:spPr>
            <a:xfrm>
              <a:off x="8838576" y="2774078"/>
              <a:ext cx="48142" cy="28820"/>
            </a:xfrm>
            <a:custGeom>
              <a:rect b="b" l="l" r="r" t="t"/>
              <a:pathLst>
                <a:path extrusionOk="0" h="369" w="604">
                  <a:moveTo>
                    <a:pt x="453" y="0"/>
                  </a:moveTo>
                  <a:cubicBezTo>
                    <a:pt x="440" y="0"/>
                    <a:pt x="427" y="3"/>
                    <a:pt x="414" y="8"/>
                  </a:cubicBezTo>
                  <a:cubicBezTo>
                    <a:pt x="278" y="68"/>
                    <a:pt x="120" y="143"/>
                    <a:pt x="90" y="158"/>
                  </a:cubicBezTo>
                  <a:cubicBezTo>
                    <a:pt x="30" y="173"/>
                    <a:pt x="0" y="226"/>
                    <a:pt x="15" y="286"/>
                  </a:cubicBezTo>
                  <a:cubicBezTo>
                    <a:pt x="23" y="338"/>
                    <a:pt x="68" y="368"/>
                    <a:pt x="120" y="368"/>
                  </a:cubicBezTo>
                  <a:lnTo>
                    <a:pt x="143" y="368"/>
                  </a:lnTo>
                  <a:cubicBezTo>
                    <a:pt x="263" y="316"/>
                    <a:pt x="391" y="263"/>
                    <a:pt x="504" y="203"/>
                  </a:cubicBezTo>
                  <a:cubicBezTo>
                    <a:pt x="604" y="143"/>
                    <a:pt x="550" y="0"/>
                    <a:pt x="4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8" name="Google Shape;618;p38"/>
            <p:cNvSpPr/>
            <p:nvPr/>
          </p:nvSpPr>
          <p:spPr>
            <a:xfrm>
              <a:off x="8851170" y="2829765"/>
              <a:ext cx="42562" cy="22962"/>
            </a:xfrm>
            <a:custGeom>
              <a:rect b="b" l="l" r="r" t="t"/>
              <a:pathLst>
                <a:path extrusionOk="0" h="294" w="534">
                  <a:moveTo>
                    <a:pt x="388" y="0"/>
                  </a:moveTo>
                  <a:cubicBezTo>
                    <a:pt x="375" y="0"/>
                    <a:pt x="361" y="3"/>
                    <a:pt x="346" y="8"/>
                  </a:cubicBezTo>
                  <a:lnTo>
                    <a:pt x="113" y="84"/>
                  </a:lnTo>
                  <a:cubicBezTo>
                    <a:pt x="0" y="121"/>
                    <a:pt x="23" y="294"/>
                    <a:pt x="150" y="294"/>
                  </a:cubicBezTo>
                  <a:cubicBezTo>
                    <a:pt x="158" y="294"/>
                    <a:pt x="173" y="294"/>
                    <a:pt x="180" y="286"/>
                  </a:cubicBezTo>
                  <a:lnTo>
                    <a:pt x="413" y="211"/>
                  </a:lnTo>
                  <a:cubicBezTo>
                    <a:pt x="534" y="171"/>
                    <a:pt x="493" y="0"/>
                    <a:pt x="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9" name="Google Shape;619;p38"/>
            <p:cNvSpPr/>
            <p:nvPr/>
          </p:nvSpPr>
          <p:spPr>
            <a:xfrm>
              <a:off x="8807409" y="1953068"/>
              <a:ext cx="89907" cy="297727"/>
            </a:xfrm>
            <a:custGeom>
              <a:rect b="b" l="l" r="r" t="t"/>
              <a:pathLst>
                <a:path extrusionOk="0" h="3812" w="1128">
                  <a:moveTo>
                    <a:pt x="564" y="1"/>
                  </a:moveTo>
                  <a:cubicBezTo>
                    <a:pt x="301" y="1"/>
                    <a:pt x="16" y="226"/>
                    <a:pt x="16" y="730"/>
                  </a:cubicBezTo>
                  <a:cubicBezTo>
                    <a:pt x="16" y="1436"/>
                    <a:pt x="16" y="3577"/>
                    <a:pt x="8" y="3690"/>
                  </a:cubicBezTo>
                  <a:cubicBezTo>
                    <a:pt x="1" y="3750"/>
                    <a:pt x="46" y="3803"/>
                    <a:pt x="98" y="3810"/>
                  </a:cubicBezTo>
                  <a:lnTo>
                    <a:pt x="113" y="3810"/>
                  </a:lnTo>
                  <a:cubicBezTo>
                    <a:pt x="118" y="3811"/>
                    <a:pt x="122" y="3811"/>
                    <a:pt x="126" y="3811"/>
                  </a:cubicBezTo>
                  <a:cubicBezTo>
                    <a:pt x="180" y="3811"/>
                    <a:pt x="219" y="3768"/>
                    <a:pt x="226" y="3713"/>
                  </a:cubicBezTo>
                  <a:cubicBezTo>
                    <a:pt x="241" y="3622"/>
                    <a:pt x="241" y="2150"/>
                    <a:pt x="241" y="730"/>
                  </a:cubicBezTo>
                  <a:cubicBezTo>
                    <a:pt x="241" y="377"/>
                    <a:pt x="406" y="211"/>
                    <a:pt x="572" y="211"/>
                  </a:cubicBezTo>
                  <a:cubicBezTo>
                    <a:pt x="737" y="211"/>
                    <a:pt x="910" y="384"/>
                    <a:pt x="910" y="752"/>
                  </a:cubicBezTo>
                  <a:cubicBezTo>
                    <a:pt x="910" y="1586"/>
                    <a:pt x="880" y="3044"/>
                    <a:pt x="880" y="3059"/>
                  </a:cubicBezTo>
                  <a:cubicBezTo>
                    <a:pt x="880" y="3119"/>
                    <a:pt x="925" y="3172"/>
                    <a:pt x="985" y="3172"/>
                  </a:cubicBezTo>
                  <a:cubicBezTo>
                    <a:pt x="1045" y="3172"/>
                    <a:pt x="1098" y="3127"/>
                    <a:pt x="1098" y="3066"/>
                  </a:cubicBezTo>
                  <a:cubicBezTo>
                    <a:pt x="1098" y="3051"/>
                    <a:pt x="1128" y="1586"/>
                    <a:pt x="1128" y="752"/>
                  </a:cubicBezTo>
                  <a:cubicBezTo>
                    <a:pt x="1128" y="256"/>
                    <a:pt x="850" y="1"/>
                    <a:pt x="5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38"/>
            <p:cNvSpPr/>
            <p:nvPr/>
          </p:nvSpPr>
          <p:spPr>
            <a:xfrm>
              <a:off x="8839532" y="2124424"/>
              <a:ext cx="60416" cy="17183"/>
            </a:xfrm>
            <a:custGeom>
              <a:rect b="b" l="l" r="r" t="t"/>
              <a:pathLst>
                <a:path extrusionOk="0" h="220" w="758">
                  <a:moveTo>
                    <a:pt x="147" y="0"/>
                  </a:moveTo>
                  <a:cubicBezTo>
                    <a:pt x="1" y="0"/>
                    <a:pt x="1" y="219"/>
                    <a:pt x="147" y="219"/>
                  </a:cubicBezTo>
                  <a:cubicBezTo>
                    <a:pt x="151" y="219"/>
                    <a:pt x="156" y="219"/>
                    <a:pt x="161" y="219"/>
                  </a:cubicBezTo>
                  <a:lnTo>
                    <a:pt x="597" y="219"/>
                  </a:lnTo>
                  <a:cubicBezTo>
                    <a:pt x="602" y="219"/>
                    <a:pt x="606" y="219"/>
                    <a:pt x="611" y="219"/>
                  </a:cubicBezTo>
                  <a:cubicBezTo>
                    <a:pt x="757" y="219"/>
                    <a:pt x="757" y="0"/>
                    <a:pt x="611" y="0"/>
                  </a:cubicBezTo>
                  <a:cubicBezTo>
                    <a:pt x="606" y="0"/>
                    <a:pt x="602" y="0"/>
                    <a:pt x="597" y="1"/>
                  </a:cubicBezTo>
                  <a:lnTo>
                    <a:pt x="161" y="1"/>
                  </a:lnTo>
                  <a:cubicBezTo>
                    <a:pt x="156" y="0"/>
                    <a:pt x="151" y="0"/>
                    <a:pt x="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38"/>
            <p:cNvSpPr/>
            <p:nvPr/>
          </p:nvSpPr>
          <p:spPr>
            <a:xfrm>
              <a:off x="8512166" y="2151760"/>
              <a:ext cx="267729" cy="71386"/>
            </a:xfrm>
            <a:custGeom>
              <a:rect b="b" l="l" r="r" t="t"/>
              <a:pathLst>
                <a:path extrusionOk="0" h="914" w="3359">
                  <a:moveTo>
                    <a:pt x="1849" y="217"/>
                  </a:moveTo>
                  <a:cubicBezTo>
                    <a:pt x="2254" y="217"/>
                    <a:pt x="2634" y="298"/>
                    <a:pt x="2983" y="462"/>
                  </a:cubicBezTo>
                  <a:cubicBezTo>
                    <a:pt x="2537" y="615"/>
                    <a:pt x="2072" y="692"/>
                    <a:pt x="1607" y="692"/>
                  </a:cubicBezTo>
                  <a:cubicBezTo>
                    <a:pt x="1202" y="692"/>
                    <a:pt x="798" y="634"/>
                    <a:pt x="406" y="515"/>
                  </a:cubicBezTo>
                  <a:cubicBezTo>
                    <a:pt x="647" y="417"/>
                    <a:pt x="895" y="342"/>
                    <a:pt x="1158" y="290"/>
                  </a:cubicBezTo>
                  <a:cubicBezTo>
                    <a:pt x="1395" y="242"/>
                    <a:pt x="1626" y="217"/>
                    <a:pt x="1849" y="217"/>
                  </a:cubicBezTo>
                  <a:close/>
                  <a:moveTo>
                    <a:pt x="1818" y="0"/>
                  </a:moveTo>
                  <a:cubicBezTo>
                    <a:pt x="1586" y="0"/>
                    <a:pt x="1347" y="24"/>
                    <a:pt x="1105" y="72"/>
                  </a:cubicBezTo>
                  <a:cubicBezTo>
                    <a:pt x="744" y="147"/>
                    <a:pt x="391" y="267"/>
                    <a:pt x="61" y="440"/>
                  </a:cubicBezTo>
                  <a:cubicBezTo>
                    <a:pt x="23" y="455"/>
                    <a:pt x="0" y="492"/>
                    <a:pt x="8" y="537"/>
                  </a:cubicBezTo>
                  <a:cubicBezTo>
                    <a:pt x="8" y="575"/>
                    <a:pt x="31" y="613"/>
                    <a:pt x="68" y="628"/>
                  </a:cubicBezTo>
                  <a:cubicBezTo>
                    <a:pt x="376" y="755"/>
                    <a:pt x="699" y="838"/>
                    <a:pt x="1030" y="876"/>
                  </a:cubicBezTo>
                  <a:cubicBezTo>
                    <a:pt x="1218" y="898"/>
                    <a:pt x="1413" y="913"/>
                    <a:pt x="1601" y="913"/>
                  </a:cubicBezTo>
                  <a:cubicBezTo>
                    <a:pt x="2179" y="913"/>
                    <a:pt x="2750" y="800"/>
                    <a:pt x="3284" y="575"/>
                  </a:cubicBezTo>
                  <a:cubicBezTo>
                    <a:pt x="3321" y="560"/>
                    <a:pt x="3351" y="522"/>
                    <a:pt x="3351" y="485"/>
                  </a:cubicBezTo>
                  <a:cubicBezTo>
                    <a:pt x="3359" y="440"/>
                    <a:pt x="3336" y="402"/>
                    <a:pt x="3299" y="380"/>
                  </a:cubicBezTo>
                  <a:cubicBezTo>
                    <a:pt x="2863" y="128"/>
                    <a:pt x="2358" y="0"/>
                    <a:pt x="1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38"/>
            <p:cNvSpPr/>
            <p:nvPr/>
          </p:nvSpPr>
          <p:spPr>
            <a:xfrm>
              <a:off x="8542137" y="1962518"/>
              <a:ext cx="182684" cy="166124"/>
            </a:xfrm>
            <a:custGeom>
              <a:rect b="b" l="l" r="r" t="t"/>
              <a:pathLst>
                <a:path extrusionOk="0" h="2127" w="2292">
                  <a:moveTo>
                    <a:pt x="1600" y="218"/>
                  </a:moveTo>
                  <a:lnTo>
                    <a:pt x="1600" y="218"/>
                  </a:lnTo>
                  <a:cubicBezTo>
                    <a:pt x="1548" y="406"/>
                    <a:pt x="1570" y="451"/>
                    <a:pt x="1578" y="474"/>
                  </a:cubicBezTo>
                  <a:cubicBezTo>
                    <a:pt x="1585" y="489"/>
                    <a:pt x="1593" y="496"/>
                    <a:pt x="1608" y="511"/>
                  </a:cubicBezTo>
                  <a:cubicBezTo>
                    <a:pt x="1661" y="616"/>
                    <a:pt x="1886" y="1262"/>
                    <a:pt x="2044" y="1743"/>
                  </a:cubicBezTo>
                  <a:cubicBezTo>
                    <a:pt x="1901" y="1811"/>
                    <a:pt x="1743" y="1863"/>
                    <a:pt x="1578" y="1886"/>
                  </a:cubicBezTo>
                  <a:cubicBezTo>
                    <a:pt x="1477" y="1899"/>
                    <a:pt x="1376" y="1906"/>
                    <a:pt x="1275" y="1906"/>
                  </a:cubicBezTo>
                  <a:cubicBezTo>
                    <a:pt x="925" y="1906"/>
                    <a:pt x="578" y="1826"/>
                    <a:pt x="263" y="1668"/>
                  </a:cubicBezTo>
                  <a:lnTo>
                    <a:pt x="736" y="549"/>
                  </a:lnTo>
                  <a:cubicBezTo>
                    <a:pt x="744" y="534"/>
                    <a:pt x="744" y="519"/>
                    <a:pt x="744" y="496"/>
                  </a:cubicBezTo>
                  <a:lnTo>
                    <a:pt x="721" y="233"/>
                  </a:lnTo>
                  <a:lnTo>
                    <a:pt x="1600" y="218"/>
                  </a:lnTo>
                  <a:close/>
                  <a:moveTo>
                    <a:pt x="1743" y="0"/>
                  </a:moveTo>
                  <a:lnTo>
                    <a:pt x="594" y="15"/>
                  </a:lnTo>
                  <a:cubicBezTo>
                    <a:pt x="564" y="15"/>
                    <a:pt x="534" y="23"/>
                    <a:pt x="511" y="45"/>
                  </a:cubicBezTo>
                  <a:cubicBezTo>
                    <a:pt x="496" y="68"/>
                    <a:pt x="481" y="98"/>
                    <a:pt x="488" y="128"/>
                  </a:cubicBezTo>
                  <a:lnTo>
                    <a:pt x="519" y="489"/>
                  </a:lnTo>
                  <a:lnTo>
                    <a:pt x="23" y="1676"/>
                  </a:lnTo>
                  <a:cubicBezTo>
                    <a:pt x="0" y="1728"/>
                    <a:pt x="23" y="1788"/>
                    <a:pt x="75" y="1818"/>
                  </a:cubicBezTo>
                  <a:cubicBezTo>
                    <a:pt x="443" y="2014"/>
                    <a:pt x="857" y="2119"/>
                    <a:pt x="1277" y="2126"/>
                  </a:cubicBezTo>
                  <a:cubicBezTo>
                    <a:pt x="1291" y="2127"/>
                    <a:pt x="1305" y="2127"/>
                    <a:pt x="1319" y="2127"/>
                  </a:cubicBezTo>
                  <a:cubicBezTo>
                    <a:pt x="1636" y="2127"/>
                    <a:pt x="1951" y="2044"/>
                    <a:pt x="2232" y="1886"/>
                  </a:cubicBezTo>
                  <a:cubicBezTo>
                    <a:pt x="2269" y="1863"/>
                    <a:pt x="2292" y="1811"/>
                    <a:pt x="2277" y="1766"/>
                  </a:cubicBezTo>
                  <a:cubicBezTo>
                    <a:pt x="2277" y="1758"/>
                    <a:pt x="2164" y="1420"/>
                    <a:pt x="2044" y="1082"/>
                  </a:cubicBezTo>
                  <a:cubicBezTo>
                    <a:pt x="1886" y="631"/>
                    <a:pt x="1818" y="458"/>
                    <a:pt x="1773" y="383"/>
                  </a:cubicBezTo>
                  <a:cubicBezTo>
                    <a:pt x="1796" y="301"/>
                    <a:pt x="1818" y="226"/>
                    <a:pt x="1841" y="150"/>
                  </a:cubicBezTo>
                  <a:cubicBezTo>
                    <a:pt x="1871" y="75"/>
                    <a:pt x="1818" y="0"/>
                    <a:pt x="17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38"/>
            <p:cNvSpPr/>
            <p:nvPr/>
          </p:nvSpPr>
          <p:spPr>
            <a:xfrm>
              <a:off x="8528905" y="1851613"/>
              <a:ext cx="41447" cy="89271"/>
            </a:xfrm>
            <a:custGeom>
              <a:rect b="b" l="l" r="r" t="t"/>
              <a:pathLst>
                <a:path extrusionOk="0" h="1143" w="520">
                  <a:moveTo>
                    <a:pt x="91" y="0"/>
                  </a:moveTo>
                  <a:cubicBezTo>
                    <a:pt x="38" y="0"/>
                    <a:pt x="1" y="38"/>
                    <a:pt x="1" y="83"/>
                  </a:cubicBezTo>
                  <a:lnTo>
                    <a:pt x="1" y="1060"/>
                  </a:lnTo>
                  <a:cubicBezTo>
                    <a:pt x="1" y="1105"/>
                    <a:pt x="38" y="1142"/>
                    <a:pt x="91" y="1142"/>
                  </a:cubicBezTo>
                  <a:lnTo>
                    <a:pt x="437" y="1142"/>
                  </a:lnTo>
                  <a:cubicBezTo>
                    <a:pt x="482" y="1142"/>
                    <a:pt x="519" y="1105"/>
                    <a:pt x="519" y="1060"/>
                  </a:cubicBezTo>
                  <a:lnTo>
                    <a:pt x="519" y="83"/>
                  </a:lnTo>
                  <a:cubicBezTo>
                    <a:pt x="519" y="38"/>
                    <a:pt x="482" y="0"/>
                    <a:pt x="4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" name="Google Shape;624;p38"/>
            <p:cNvSpPr/>
            <p:nvPr/>
          </p:nvSpPr>
          <p:spPr>
            <a:xfrm>
              <a:off x="8481000" y="3849205"/>
              <a:ext cx="229280" cy="212121"/>
            </a:xfrm>
            <a:custGeom>
              <a:rect b="b" l="l" r="r" t="t"/>
              <a:pathLst>
                <a:path extrusionOk="0" h="2873" w="3059">
                  <a:moveTo>
                    <a:pt x="2922" y="0"/>
                  </a:moveTo>
                  <a:cubicBezTo>
                    <a:pt x="2793" y="0"/>
                    <a:pt x="2664" y="14"/>
                    <a:pt x="2540" y="32"/>
                  </a:cubicBezTo>
                  <a:cubicBezTo>
                    <a:pt x="2398" y="70"/>
                    <a:pt x="2383" y="513"/>
                    <a:pt x="2307" y="566"/>
                  </a:cubicBezTo>
                  <a:cubicBezTo>
                    <a:pt x="2232" y="626"/>
                    <a:pt x="226" y="2196"/>
                    <a:pt x="16" y="2362"/>
                  </a:cubicBezTo>
                  <a:cubicBezTo>
                    <a:pt x="1" y="2369"/>
                    <a:pt x="1" y="2384"/>
                    <a:pt x="1" y="2399"/>
                  </a:cubicBezTo>
                  <a:lnTo>
                    <a:pt x="53" y="2527"/>
                  </a:lnTo>
                  <a:cubicBezTo>
                    <a:pt x="59" y="2538"/>
                    <a:pt x="72" y="2545"/>
                    <a:pt x="85" y="2545"/>
                  </a:cubicBezTo>
                  <a:cubicBezTo>
                    <a:pt x="90" y="2545"/>
                    <a:pt x="94" y="2544"/>
                    <a:pt x="98" y="2542"/>
                  </a:cubicBezTo>
                  <a:lnTo>
                    <a:pt x="662" y="2249"/>
                  </a:lnTo>
                  <a:cubicBezTo>
                    <a:pt x="667" y="2247"/>
                    <a:pt x="672" y="2246"/>
                    <a:pt x="677" y="2246"/>
                  </a:cubicBezTo>
                  <a:cubicBezTo>
                    <a:pt x="707" y="2246"/>
                    <a:pt x="725" y="2282"/>
                    <a:pt x="700" y="2301"/>
                  </a:cubicBezTo>
                  <a:lnTo>
                    <a:pt x="174" y="2760"/>
                  </a:lnTo>
                  <a:cubicBezTo>
                    <a:pt x="151" y="2782"/>
                    <a:pt x="166" y="2812"/>
                    <a:pt x="189" y="2820"/>
                  </a:cubicBezTo>
                  <a:lnTo>
                    <a:pt x="752" y="2872"/>
                  </a:lnTo>
                  <a:cubicBezTo>
                    <a:pt x="767" y="2872"/>
                    <a:pt x="775" y="2865"/>
                    <a:pt x="782" y="2857"/>
                  </a:cubicBezTo>
                  <a:lnTo>
                    <a:pt x="1210" y="2384"/>
                  </a:lnTo>
                  <a:cubicBezTo>
                    <a:pt x="1214" y="2377"/>
                    <a:pt x="1224" y="2373"/>
                    <a:pt x="1233" y="2373"/>
                  </a:cubicBezTo>
                  <a:cubicBezTo>
                    <a:pt x="1242" y="2373"/>
                    <a:pt x="1252" y="2377"/>
                    <a:pt x="1256" y="2384"/>
                  </a:cubicBezTo>
                  <a:lnTo>
                    <a:pt x="1391" y="2557"/>
                  </a:lnTo>
                  <a:cubicBezTo>
                    <a:pt x="1398" y="2568"/>
                    <a:pt x="1410" y="2574"/>
                    <a:pt x="1420" y="2574"/>
                  </a:cubicBezTo>
                  <a:cubicBezTo>
                    <a:pt x="1430" y="2574"/>
                    <a:pt x="1440" y="2568"/>
                    <a:pt x="1443" y="2557"/>
                  </a:cubicBezTo>
                  <a:lnTo>
                    <a:pt x="1646" y="2279"/>
                  </a:lnTo>
                  <a:cubicBezTo>
                    <a:pt x="1655" y="2270"/>
                    <a:pt x="1666" y="2266"/>
                    <a:pt x="1677" y="2266"/>
                  </a:cubicBezTo>
                  <a:cubicBezTo>
                    <a:pt x="1685" y="2266"/>
                    <a:pt x="1693" y="2268"/>
                    <a:pt x="1699" y="2271"/>
                  </a:cubicBezTo>
                  <a:lnTo>
                    <a:pt x="1954" y="2489"/>
                  </a:lnTo>
                  <a:cubicBezTo>
                    <a:pt x="1960" y="2495"/>
                    <a:pt x="1967" y="2497"/>
                    <a:pt x="1974" y="2497"/>
                  </a:cubicBezTo>
                  <a:cubicBezTo>
                    <a:pt x="1988" y="2497"/>
                    <a:pt x="2002" y="2489"/>
                    <a:pt x="2007" y="2474"/>
                  </a:cubicBezTo>
                  <a:cubicBezTo>
                    <a:pt x="2044" y="2316"/>
                    <a:pt x="2090" y="2159"/>
                    <a:pt x="2135" y="2001"/>
                  </a:cubicBezTo>
                  <a:cubicBezTo>
                    <a:pt x="2142" y="1993"/>
                    <a:pt x="2150" y="1986"/>
                    <a:pt x="2157" y="1986"/>
                  </a:cubicBezTo>
                  <a:cubicBezTo>
                    <a:pt x="2315" y="1911"/>
                    <a:pt x="2465" y="1821"/>
                    <a:pt x="2608" y="1715"/>
                  </a:cubicBezTo>
                  <a:cubicBezTo>
                    <a:pt x="2796" y="1588"/>
                    <a:pt x="2736" y="972"/>
                    <a:pt x="2856" y="776"/>
                  </a:cubicBezTo>
                  <a:cubicBezTo>
                    <a:pt x="2999" y="558"/>
                    <a:pt x="3059" y="295"/>
                    <a:pt x="3036" y="25"/>
                  </a:cubicBezTo>
                  <a:cubicBezTo>
                    <a:pt x="3036" y="10"/>
                    <a:pt x="3021" y="2"/>
                    <a:pt x="3006" y="2"/>
                  </a:cubicBezTo>
                  <a:cubicBezTo>
                    <a:pt x="2978" y="1"/>
                    <a:pt x="2950" y="0"/>
                    <a:pt x="29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38"/>
            <p:cNvSpPr/>
            <p:nvPr/>
          </p:nvSpPr>
          <p:spPr>
            <a:xfrm>
              <a:off x="8594772" y="3998211"/>
              <a:ext cx="145783" cy="95318"/>
            </a:xfrm>
            <a:custGeom>
              <a:rect b="b" l="l" r="r" t="t"/>
              <a:pathLst>
                <a:path extrusionOk="0" h="1291" w="1945">
                  <a:moveTo>
                    <a:pt x="116" y="1"/>
                  </a:moveTo>
                  <a:cubicBezTo>
                    <a:pt x="64" y="1"/>
                    <a:pt x="12" y="34"/>
                    <a:pt x="8" y="103"/>
                  </a:cubicBezTo>
                  <a:cubicBezTo>
                    <a:pt x="8" y="111"/>
                    <a:pt x="0" y="351"/>
                    <a:pt x="0" y="606"/>
                  </a:cubicBezTo>
                  <a:cubicBezTo>
                    <a:pt x="0" y="1087"/>
                    <a:pt x="53" y="1208"/>
                    <a:pt x="143" y="1253"/>
                  </a:cubicBezTo>
                  <a:cubicBezTo>
                    <a:pt x="173" y="1268"/>
                    <a:pt x="218" y="1290"/>
                    <a:pt x="662" y="1290"/>
                  </a:cubicBezTo>
                  <a:cubicBezTo>
                    <a:pt x="767" y="1290"/>
                    <a:pt x="887" y="1290"/>
                    <a:pt x="1045" y="1283"/>
                  </a:cubicBezTo>
                  <a:cubicBezTo>
                    <a:pt x="1428" y="1275"/>
                    <a:pt x="1804" y="1260"/>
                    <a:pt x="1804" y="1260"/>
                  </a:cubicBezTo>
                  <a:cubicBezTo>
                    <a:pt x="1944" y="1253"/>
                    <a:pt x="1939" y="1042"/>
                    <a:pt x="1803" y="1042"/>
                  </a:cubicBezTo>
                  <a:cubicBezTo>
                    <a:pt x="1801" y="1042"/>
                    <a:pt x="1799" y="1042"/>
                    <a:pt x="1796" y="1042"/>
                  </a:cubicBezTo>
                  <a:cubicBezTo>
                    <a:pt x="1400" y="1060"/>
                    <a:pt x="977" y="1070"/>
                    <a:pt x="670" y="1070"/>
                  </a:cubicBezTo>
                  <a:cubicBezTo>
                    <a:pt x="469" y="1070"/>
                    <a:pt x="318" y="1066"/>
                    <a:pt x="256" y="1057"/>
                  </a:cubicBezTo>
                  <a:cubicBezTo>
                    <a:pt x="211" y="937"/>
                    <a:pt x="203" y="494"/>
                    <a:pt x="226" y="118"/>
                  </a:cubicBezTo>
                  <a:cubicBezTo>
                    <a:pt x="230" y="40"/>
                    <a:pt x="173" y="1"/>
                    <a:pt x="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" name="Google Shape;626;p38"/>
            <p:cNvSpPr/>
            <p:nvPr/>
          </p:nvSpPr>
          <p:spPr>
            <a:xfrm>
              <a:off x="8630223" y="3981007"/>
              <a:ext cx="61461" cy="112521"/>
            </a:xfrm>
            <a:custGeom>
              <a:rect b="b" l="l" r="r" t="t"/>
              <a:pathLst>
                <a:path extrusionOk="0" h="1524" w="820">
                  <a:moveTo>
                    <a:pt x="116" y="0"/>
                  </a:moveTo>
                  <a:cubicBezTo>
                    <a:pt x="58" y="0"/>
                    <a:pt x="0" y="42"/>
                    <a:pt x="8" y="118"/>
                  </a:cubicBezTo>
                  <a:cubicBezTo>
                    <a:pt x="16" y="253"/>
                    <a:pt x="129" y="1418"/>
                    <a:pt x="647" y="1523"/>
                  </a:cubicBezTo>
                  <a:lnTo>
                    <a:pt x="670" y="1523"/>
                  </a:lnTo>
                  <a:cubicBezTo>
                    <a:pt x="797" y="1523"/>
                    <a:pt x="820" y="1335"/>
                    <a:pt x="692" y="1305"/>
                  </a:cubicBezTo>
                  <a:cubicBezTo>
                    <a:pt x="437" y="1253"/>
                    <a:pt x="264" y="569"/>
                    <a:pt x="226" y="103"/>
                  </a:cubicBezTo>
                  <a:cubicBezTo>
                    <a:pt x="219" y="33"/>
                    <a:pt x="168" y="0"/>
                    <a:pt x="1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38"/>
            <p:cNvSpPr/>
            <p:nvPr/>
          </p:nvSpPr>
          <p:spPr>
            <a:xfrm>
              <a:off x="8538486" y="3672435"/>
              <a:ext cx="349204" cy="153129"/>
            </a:xfrm>
            <a:custGeom>
              <a:rect b="b" l="l" r="r" t="t"/>
              <a:pathLst>
                <a:path extrusionOk="0" h="2074" w="4659">
                  <a:moveTo>
                    <a:pt x="473" y="1051"/>
                  </a:moveTo>
                  <a:lnTo>
                    <a:pt x="473" y="1051"/>
                  </a:lnTo>
                  <a:cubicBezTo>
                    <a:pt x="511" y="1329"/>
                    <a:pt x="519" y="1720"/>
                    <a:pt x="421" y="1833"/>
                  </a:cubicBezTo>
                  <a:cubicBezTo>
                    <a:pt x="413" y="1848"/>
                    <a:pt x="398" y="1855"/>
                    <a:pt x="376" y="1855"/>
                  </a:cubicBezTo>
                  <a:cubicBezTo>
                    <a:pt x="361" y="1855"/>
                    <a:pt x="331" y="1825"/>
                    <a:pt x="316" y="1788"/>
                  </a:cubicBezTo>
                  <a:cubicBezTo>
                    <a:pt x="226" y="1585"/>
                    <a:pt x="248" y="1352"/>
                    <a:pt x="368" y="1164"/>
                  </a:cubicBezTo>
                  <a:cubicBezTo>
                    <a:pt x="398" y="1127"/>
                    <a:pt x="436" y="1081"/>
                    <a:pt x="473" y="1051"/>
                  </a:cubicBezTo>
                  <a:close/>
                  <a:moveTo>
                    <a:pt x="4537" y="0"/>
                  </a:moveTo>
                  <a:cubicBezTo>
                    <a:pt x="4525" y="0"/>
                    <a:pt x="4513" y="2"/>
                    <a:pt x="4501" y="7"/>
                  </a:cubicBezTo>
                  <a:cubicBezTo>
                    <a:pt x="4479" y="14"/>
                    <a:pt x="2555" y="653"/>
                    <a:pt x="1364" y="653"/>
                  </a:cubicBezTo>
                  <a:cubicBezTo>
                    <a:pt x="1289" y="653"/>
                    <a:pt x="1218" y="651"/>
                    <a:pt x="1150" y="646"/>
                  </a:cubicBezTo>
                  <a:cubicBezTo>
                    <a:pt x="1112" y="643"/>
                    <a:pt x="1074" y="642"/>
                    <a:pt x="1038" y="642"/>
                  </a:cubicBezTo>
                  <a:cubicBezTo>
                    <a:pt x="656" y="642"/>
                    <a:pt x="359" y="784"/>
                    <a:pt x="188" y="1051"/>
                  </a:cubicBezTo>
                  <a:cubicBezTo>
                    <a:pt x="23" y="1299"/>
                    <a:pt x="0" y="1622"/>
                    <a:pt x="120" y="1893"/>
                  </a:cubicBezTo>
                  <a:cubicBezTo>
                    <a:pt x="165" y="1998"/>
                    <a:pt x="263" y="2066"/>
                    <a:pt x="376" y="2073"/>
                  </a:cubicBezTo>
                  <a:cubicBezTo>
                    <a:pt x="458" y="2073"/>
                    <a:pt x="534" y="2036"/>
                    <a:pt x="586" y="1976"/>
                  </a:cubicBezTo>
                  <a:cubicBezTo>
                    <a:pt x="789" y="1735"/>
                    <a:pt x="699" y="1074"/>
                    <a:pt x="676" y="946"/>
                  </a:cubicBezTo>
                  <a:cubicBezTo>
                    <a:pt x="676" y="939"/>
                    <a:pt x="676" y="931"/>
                    <a:pt x="669" y="924"/>
                  </a:cubicBezTo>
                  <a:cubicBezTo>
                    <a:pt x="788" y="882"/>
                    <a:pt x="913" y="859"/>
                    <a:pt x="1038" y="859"/>
                  </a:cubicBezTo>
                  <a:cubicBezTo>
                    <a:pt x="1070" y="859"/>
                    <a:pt x="1102" y="861"/>
                    <a:pt x="1135" y="864"/>
                  </a:cubicBezTo>
                  <a:cubicBezTo>
                    <a:pt x="1206" y="869"/>
                    <a:pt x="1281" y="872"/>
                    <a:pt x="1359" y="872"/>
                  </a:cubicBezTo>
                  <a:cubicBezTo>
                    <a:pt x="2579" y="872"/>
                    <a:pt x="4484" y="246"/>
                    <a:pt x="4568" y="217"/>
                  </a:cubicBezTo>
                  <a:cubicBezTo>
                    <a:pt x="4628" y="195"/>
                    <a:pt x="4658" y="135"/>
                    <a:pt x="4643" y="75"/>
                  </a:cubicBezTo>
                  <a:cubicBezTo>
                    <a:pt x="4625" y="33"/>
                    <a:pt x="4584" y="0"/>
                    <a:pt x="45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38"/>
            <p:cNvSpPr/>
            <p:nvPr/>
          </p:nvSpPr>
          <p:spPr>
            <a:xfrm>
              <a:off x="8548004" y="3739407"/>
              <a:ext cx="37251" cy="77819"/>
            </a:xfrm>
            <a:custGeom>
              <a:rect b="b" l="l" r="r" t="t"/>
              <a:pathLst>
                <a:path extrusionOk="0" h="1054" w="497">
                  <a:moveTo>
                    <a:pt x="298" y="1"/>
                  </a:moveTo>
                  <a:cubicBezTo>
                    <a:pt x="181" y="1"/>
                    <a:pt x="67" y="221"/>
                    <a:pt x="31" y="505"/>
                  </a:cubicBezTo>
                  <a:cubicBezTo>
                    <a:pt x="1" y="791"/>
                    <a:pt x="76" y="1039"/>
                    <a:pt x="189" y="1054"/>
                  </a:cubicBezTo>
                  <a:cubicBezTo>
                    <a:pt x="191" y="1054"/>
                    <a:pt x="193" y="1054"/>
                    <a:pt x="195" y="1054"/>
                  </a:cubicBezTo>
                  <a:cubicBezTo>
                    <a:pt x="313" y="1054"/>
                    <a:pt x="430" y="838"/>
                    <a:pt x="467" y="550"/>
                  </a:cubicBezTo>
                  <a:cubicBezTo>
                    <a:pt x="497" y="257"/>
                    <a:pt x="429" y="17"/>
                    <a:pt x="309" y="2"/>
                  </a:cubicBezTo>
                  <a:cubicBezTo>
                    <a:pt x="305" y="1"/>
                    <a:pt x="301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38"/>
            <p:cNvSpPr/>
            <p:nvPr/>
          </p:nvSpPr>
          <p:spPr>
            <a:xfrm>
              <a:off x="8605490" y="3748932"/>
              <a:ext cx="54116" cy="54415"/>
            </a:xfrm>
            <a:custGeom>
              <a:rect b="b" l="l" r="r" t="t"/>
              <a:pathLst>
                <a:path extrusionOk="0" h="737" w="722">
                  <a:moveTo>
                    <a:pt x="0" y="0"/>
                  </a:moveTo>
                  <a:cubicBezTo>
                    <a:pt x="0" y="399"/>
                    <a:pt x="316" y="722"/>
                    <a:pt x="722" y="737"/>
                  </a:cubicBezTo>
                  <a:cubicBezTo>
                    <a:pt x="631" y="106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38"/>
            <p:cNvSpPr/>
            <p:nvPr/>
          </p:nvSpPr>
          <p:spPr>
            <a:xfrm>
              <a:off x="8706821" y="3782381"/>
              <a:ext cx="142035" cy="34849"/>
            </a:xfrm>
            <a:custGeom>
              <a:rect b="b" l="l" r="r" t="t"/>
              <a:pathLst>
                <a:path extrusionOk="0" h="472" w="1895">
                  <a:moveTo>
                    <a:pt x="916" y="1"/>
                  </a:moveTo>
                  <a:cubicBezTo>
                    <a:pt x="635" y="1"/>
                    <a:pt x="319" y="118"/>
                    <a:pt x="1" y="472"/>
                  </a:cubicBezTo>
                  <a:lnTo>
                    <a:pt x="1894" y="472"/>
                  </a:lnTo>
                  <a:cubicBezTo>
                    <a:pt x="1894" y="472"/>
                    <a:pt x="1477" y="1"/>
                    <a:pt x="9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" name="Google Shape;631;p38"/>
            <p:cNvSpPr/>
            <p:nvPr/>
          </p:nvSpPr>
          <p:spPr>
            <a:xfrm>
              <a:off x="8732154" y="3855333"/>
              <a:ext cx="46845" cy="235969"/>
            </a:xfrm>
            <a:custGeom>
              <a:rect b="b" l="l" r="r" t="t"/>
              <a:pathLst>
                <a:path extrusionOk="0" h="3196" w="625">
                  <a:moveTo>
                    <a:pt x="488" y="1"/>
                  </a:moveTo>
                  <a:cubicBezTo>
                    <a:pt x="428" y="1"/>
                    <a:pt x="368" y="47"/>
                    <a:pt x="376" y="122"/>
                  </a:cubicBezTo>
                  <a:cubicBezTo>
                    <a:pt x="391" y="295"/>
                    <a:pt x="346" y="475"/>
                    <a:pt x="249" y="611"/>
                  </a:cubicBezTo>
                  <a:cubicBezTo>
                    <a:pt x="1" y="964"/>
                    <a:pt x="68" y="2369"/>
                    <a:pt x="226" y="3112"/>
                  </a:cubicBezTo>
                  <a:cubicBezTo>
                    <a:pt x="241" y="3158"/>
                    <a:pt x="286" y="3195"/>
                    <a:pt x="339" y="3195"/>
                  </a:cubicBezTo>
                  <a:cubicBezTo>
                    <a:pt x="346" y="3195"/>
                    <a:pt x="354" y="3195"/>
                    <a:pt x="361" y="3188"/>
                  </a:cubicBezTo>
                  <a:cubicBezTo>
                    <a:pt x="422" y="3180"/>
                    <a:pt x="452" y="3120"/>
                    <a:pt x="444" y="3060"/>
                  </a:cubicBezTo>
                  <a:cubicBezTo>
                    <a:pt x="264" y="2241"/>
                    <a:pt x="249" y="986"/>
                    <a:pt x="429" y="738"/>
                  </a:cubicBezTo>
                  <a:cubicBezTo>
                    <a:pt x="564" y="550"/>
                    <a:pt x="624" y="310"/>
                    <a:pt x="587" y="77"/>
                  </a:cubicBezTo>
                  <a:cubicBezTo>
                    <a:pt x="571" y="24"/>
                    <a:pt x="530" y="1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" name="Google Shape;632;p38"/>
            <p:cNvSpPr/>
            <p:nvPr/>
          </p:nvSpPr>
          <p:spPr>
            <a:xfrm>
              <a:off x="8831836" y="3854521"/>
              <a:ext cx="41749" cy="225115"/>
            </a:xfrm>
            <a:custGeom>
              <a:rect b="b" l="l" r="r" t="t"/>
              <a:pathLst>
                <a:path extrusionOk="0" h="3049" w="557">
                  <a:moveTo>
                    <a:pt x="227" y="1"/>
                  </a:moveTo>
                  <a:cubicBezTo>
                    <a:pt x="150" y="1"/>
                    <a:pt x="77" y="86"/>
                    <a:pt x="136" y="171"/>
                  </a:cubicBezTo>
                  <a:cubicBezTo>
                    <a:pt x="136" y="178"/>
                    <a:pt x="301" y="434"/>
                    <a:pt x="203" y="637"/>
                  </a:cubicBezTo>
                  <a:cubicBezTo>
                    <a:pt x="61" y="915"/>
                    <a:pt x="1" y="1673"/>
                    <a:pt x="16" y="2936"/>
                  </a:cubicBezTo>
                  <a:cubicBezTo>
                    <a:pt x="16" y="2996"/>
                    <a:pt x="61" y="3048"/>
                    <a:pt x="121" y="3048"/>
                  </a:cubicBezTo>
                  <a:cubicBezTo>
                    <a:pt x="181" y="3048"/>
                    <a:pt x="234" y="2996"/>
                    <a:pt x="234" y="2936"/>
                  </a:cubicBezTo>
                  <a:cubicBezTo>
                    <a:pt x="211" y="1425"/>
                    <a:pt x="309" y="900"/>
                    <a:pt x="399" y="734"/>
                  </a:cubicBezTo>
                  <a:cubicBezTo>
                    <a:pt x="557" y="419"/>
                    <a:pt x="324" y="66"/>
                    <a:pt x="316" y="51"/>
                  </a:cubicBezTo>
                  <a:cubicBezTo>
                    <a:pt x="292" y="15"/>
                    <a:pt x="259" y="1"/>
                    <a:pt x="2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" name="Google Shape;633;p38"/>
            <p:cNvSpPr/>
            <p:nvPr/>
          </p:nvSpPr>
          <p:spPr>
            <a:xfrm>
              <a:off x="8558197" y="4128684"/>
              <a:ext cx="16340" cy="96278"/>
            </a:xfrm>
            <a:custGeom>
              <a:rect b="b" l="l" r="r" t="t"/>
              <a:pathLst>
                <a:path extrusionOk="0" h="1304" w="218">
                  <a:moveTo>
                    <a:pt x="112" y="0"/>
                  </a:moveTo>
                  <a:cubicBezTo>
                    <a:pt x="60" y="0"/>
                    <a:pt x="8" y="34"/>
                    <a:pt x="0" y="102"/>
                  </a:cubicBezTo>
                  <a:lnTo>
                    <a:pt x="0" y="1199"/>
                  </a:lnTo>
                  <a:cubicBezTo>
                    <a:pt x="0" y="1259"/>
                    <a:pt x="53" y="1304"/>
                    <a:pt x="113" y="1304"/>
                  </a:cubicBezTo>
                  <a:cubicBezTo>
                    <a:pt x="173" y="1304"/>
                    <a:pt x="218" y="1259"/>
                    <a:pt x="218" y="1199"/>
                  </a:cubicBezTo>
                  <a:lnTo>
                    <a:pt x="218" y="102"/>
                  </a:lnTo>
                  <a:cubicBezTo>
                    <a:pt x="214" y="34"/>
                    <a:pt x="164" y="0"/>
                    <a:pt x="11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" name="Google Shape;634;p38"/>
            <p:cNvSpPr/>
            <p:nvPr/>
          </p:nvSpPr>
          <p:spPr>
            <a:xfrm>
              <a:off x="8705697" y="4123958"/>
              <a:ext cx="151554" cy="107722"/>
            </a:xfrm>
            <a:custGeom>
              <a:rect b="b" l="l" r="r" t="t"/>
              <a:pathLst>
                <a:path extrusionOk="0" h="1459" w="2022">
                  <a:moveTo>
                    <a:pt x="113" y="0"/>
                  </a:moveTo>
                  <a:cubicBezTo>
                    <a:pt x="46" y="0"/>
                    <a:pt x="1" y="46"/>
                    <a:pt x="1" y="106"/>
                  </a:cubicBezTo>
                  <a:lnTo>
                    <a:pt x="1" y="1345"/>
                  </a:lnTo>
                  <a:cubicBezTo>
                    <a:pt x="1" y="1405"/>
                    <a:pt x="46" y="1458"/>
                    <a:pt x="113" y="1458"/>
                  </a:cubicBezTo>
                  <a:lnTo>
                    <a:pt x="692" y="1458"/>
                  </a:lnTo>
                  <a:cubicBezTo>
                    <a:pt x="697" y="1458"/>
                    <a:pt x="701" y="1459"/>
                    <a:pt x="705" y="1459"/>
                  </a:cubicBezTo>
                  <a:cubicBezTo>
                    <a:pt x="845" y="1459"/>
                    <a:pt x="845" y="1239"/>
                    <a:pt x="705" y="1239"/>
                  </a:cubicBezTo>
                  <a:cubicBezTo>
                    <a:pt x="701" y="1239"/>
                    <a:pt x="697" y="1240"/>
                    <a:pt x="692" y="1240"/>
                  </a:cubicBezTo>
                  <a:lnTo>
                    <a:pt x="219" y="1240"/>
                  </a:lnTo>
                  <a:lnTo>
                    <a:pt x="219" y="218"/>
                  </a:lnTo>
                  <a:lnTo>
                    <a:pt x="1804" y="218"/>
                  </a:lnTo>
                  <a:lnTo>
                    <a:pt x="1804" y="1233"/>
                  </a:lnTo>
                  <a:lnTo>
                    <a:pt x="1383" y="1233"/>
                  </a:lnTo>
                  <a:cubicBezTo>
                    <a:pt x="1381" y="1233"/>
                    <a:pt x="1378" y="1232"/>
                    <a:pt x="1376" y="1232"/>
                  </a:cubicBezTo>
                  <a:cubicBezTo>
                    <a:pt x="1223" y="1232"/>
                    <a:pt x="1220" y="1459"/>
                    <a:pt x="1369" y="1459"/>
                  </a:cubicBezTo>
                  <a:cubicBezTo>
                    <a:pt x="1374" y="1459"/>
                    <a:pt x="1378" y="1458"/>
                    <a:pt x="1383" y="1458"/>
                  </a:cubicBezTo>
                  <a:lnTo>
                    <a:pt x="1917" y="1458"/>
                  </a:lnTo>
                  <a:cubicBezTo>
                    <a:pt x="1977" y="1451"/>
                    <a:pt x="2022" y="1405"/>
                    <a:pt x="2022" y="1345"/>
                  </a:cubicBezTo>
                  <a:lnTo>
                    <a:pt x="2022" y="106"/>
                  </a:lnTo>
                  <a:cubicBezTo>
                    <a:pt x="2022" y="46"/>
                    <a:pt x="1969" y="0"/>
                    <a:pt x="19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" name="Google Shape;635;p38"/>
            <p:cNvSpPr/>
            <p:nvPr/>
          </p:nvSpPr>
          <p:spPr>
            <a:xfrm>
              <a:off x="8579558" y="4273543"/>
              <a:ext cx="297412" cy="67557"/>
            </a:xfrm>
            <a:custGeom>
              <a:rect b="b" l="l" r="r" t="t"/>
              <a:pathLst>
                <a:path extrusionOk="0" h="915" w="3968">
                  <a:moveTo>
                    <a:pt x="2122" y="220"/>
                  </a:moveTo>
                  <a:cubicBezTo>
                    <a:pt x="2590" y="220"/>
                    <a:pt x="3057" y="287"/>
                    <a:pt x="3509" y="419"/>
                  </a:cubicBezTo>
                  <a:cubicBezTo>
                    <a:pt x="2980" y="605"/>
                    <a:pt x="2428" y="697"/>
                    <a:pt x="1876" y="697"/>
                  </a:cubicBezTo>
                  <a:cubicBezTo>
                    <a:pt x="1402" y="697"/>
                    <a:pt x="928" y="629"/>
                    <a:pt x="466" y="494"/>
                  </a:cubicBezTo>
                  <a:cubicBezTo>
                    <a:pt x="737" y="404"/>
                    <a:pt x="1015" y="336"/>
                    <a:pt x="1293" y="291"/>
                  </a:cubicBezTo>
                  <a:cubicBezTo>
                    <a:pt x="1567" y="243"/>
                    <a:pt x="1845" y="220"/>
                    <a:pt x="2122" y="220"/>
                  </a:cubicBezTo>
                  <a:close/>
                  <a:moveTo>
                    <a:pt x="2109" y="0"/>
                  </a:moveTo>
                  <a:cubicBezTo>
                    <a:pt x="1821" y="0"/>
                    <a:pt x="1533" y="24"/>
                    <a:pt x="1248" y="73"/>
                  </a:cubicBezTo>
                  <a:cubicBezTo>
                    <a:pt x="850" y="141"/>
                    <a:pt x="466" y="246"/>
                    <a:pt x="91" y="404"/>
                  </a:cubicBezTo>
                  <a:cubicBezTo>
                    <a:pt x="1" y="449"/>
                    <a:pt x="8" y="576"/>
                    <a:pt x="98" y="606"/>
                  </a:cubicBezTo>
                  <a:cubicBezTo>
                    <a:pt x="572" y="779"/>
                    <a:pt x="1068" y="877"/>
                    <a:pt x="1571" y="907"/>
                  </a:cubicBezTo>
                  <a:cubicBezTo>
                    <a:pt x="1669" y="914"/>
                    <a:pt x="1766" y="914"/>
                    <a:pt x="1864" y="914"/>
                  </a:cubicBezTo>
                  <a:cubicBezTo>
                    <a:pt x="2548" y="914"/>
                    <a:pt x="3231" y="779"/>
                    <a:pt x="3878" y="516"/>
                  </a:cubicBezTo>
                  <a:cubicBezTo>
                    <a:pt x="3968" y="479"/>
                    <a:pt x="3968" y="351"/>
                    <a:pt x="3878" y="313"/>
                  </a:cubicBezTo>
                  <a:cubicBezTo>
                    <a:pt x="3309" y="105"/>
                    <a:pt x="2709" y="0"/>
                    <a:pt x="21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6" name="Google Shape;636;p38"/>
            <p:cNvSpPr/>
            <p:nvPr/>
          </p:nvSpPr>
          <p:spPr>
            <a:xfrm>
              <a:off x="8481000" y="783867"/>
              <a:ext cx="374374" cy="119731"/>
            </a:xfrm>
            <a:custGeom>
              <a:rect b="b" l="l" r="r" t="t"/>
              <a:pathLst>
                <a:path extrusionOk="0" h="1533" w="4697">
                  <a:moveTo>
                    <a:pt x="4411" y="211"/>
                  </a:moveTo>
                  <a:cubicBezTo>
                    <a:pt x="4231" y="541"/>
                    <a:pt x="3675" y="1315"/>
                    <a:pt x="2345" y="1315"/>
                  </a:cubicBezTo>
                  <a:cubicBezTo>
                    <a:pt x="1639" y="1315"/>
                    <a:pt x="1068" y="1105"/>
                    <a:pt x="647" y="691"/>
                  </a:cubicBezTo>
                  <a:cubicBezTo>
                    <a:pt x="504" y="556"/>
                    <a:pt x="376" y="391"/>
                    <a:pt x="279" y="211"/>
                  </a:cubicBezTo>
                  <a:close/>
                  <a:moveTo>
                    <a:pt x="121" y="0"/>
                  </a:moveTo>
                  <a:cubicBezTo>
                    <a:pt x="83" y="0"/>
                    <a:pt x="46" y="15"/>
                    <a:pt x="23" y="45"/>
                  </a:cubicBezTo>
                  <a:cubicBezTo>
                    <a:pt x="8" y="75"/>
                    <a:pt x="1" y="105"/>
                    <a:pt x="8" y="135"/>
                  </a:cubicBezTo>
                  <a:cubicBezTo>
                    <a:pt x="121" y="406"/>
                    <a:pt x="279" y="646"/>
                    <a:pt x="489" y="842"/>
                  </a:cubicBezTo>
                  <a:cubicBezTo>
                    <a:pt x="812" y="1157"/>
                    <a:pt x="1391" y="1533"/>
                    <a:pt x="2345" y="1533"/>
                  </a:cubicBezTo>
                  <a:cubicBezTo>
                    <a:pt x="3307" y="1533"/>
                    <a:pt x="3885" y="1157"/>
                    <a:pt x="4208" y="842"/>
                  </a:cubicBezTo>
                  <a:cubicBezTo>
                    <a:pt x="4419" y="646"/>
                    <a:pt x="4576" y="406"/>
                    <a:pt x="4689" y="135"/>
                  </a:cubicBezTo>
                  <a:cubicBezTo>
                    <a:pt x="4697" y="105"/>
                    <a:pt x="4689" y="75"/>
                    <a:pt x="4674" y="45"/>
                  </a:cubicBezTo>
                  <a:cubicBezTo>
                    <a:pt x="4652" y="15"/>
                    <a:pt x="4614" y="0"/>
                    <a:pt x="45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637" name="Google Shape;637;p38"/>
          <p:cNvCxnSpPr/>
          <p:nvPr/>
        </p:nvCxnSpPr>
        <p:spPr>
          <a:xfrm>
            <a:off x="4572475" y="-3587400"/>
            <a:ext cx="0" cy="75348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38" name="Google Shape;638;p38"/>
          <p:cNvCxnSpPr/>
          <p:nvPr/>
        </p:nvCxnSpPr>
        <p:spPr>
          <a:xfrm>
            <a:off x="4572475" y="-3227900"/>
            <a:ext cx="0" cy="75348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39" name="Google Shape;639;p38"/>
          <p:cNvCxnSpPr/>
          <p:nvPr/>
        </p:nvCxnSpPr>
        <p:spPr>
          <a:xfrm rot="10800000">
            <a:off x="805075" y="359750"/>
            <a:ext cx="6025800" cy="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lgDashDot"/>
            <a:round/>
            <a:headEnd len="med" w="med" type="none"/>
            <a:tailEnd len="med" w="med" type="none"/>
          </a:ln>
        </p:spPr>
      </p:cxnSp>
      <p:grpSp>
        <p:nvGrpSpPr>
          <p:cNvPr id="640" name="Google Shape;640;p38"/>
          <p:cNvGrpSpPr/>
          <p:nvPr/>
        </p:nvGrpSpPr>
        <p:grpSpPr>
          <a:xfrm flipH="1">
            <a:off x="6922339" y="245450"/>
            <a:ext cx="1417536" cy="228600"/>
            <a:chOff x="804600" y="245450"/>
            <a:chExt cx="1417536" cy="228600"/>
          </a:xfrm>
        </p:grpSpPr>
        <p:sp>
          <p:nvSpPr>
            <p:cNvPr id="641" name="Google Shape;641;p38"/>
            <p:cNvSpPr/>
            <p:nvPr/>
          </p:nvSpPr>
          <p:spPr>
            <a:xfrm>
              <a:off x="896112" y="245450"/>
              <a:ext cx="228600" cy="2286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" name="Google Shape;642;p38"/>
            <p:cNvSpPr/>
            <p:nvPr/>
          </p:nvSpPr>
          <p:spPr>
            <a:xfrm>
              <a:off x="804600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" name="Google Shape;643;p38"/>
            <p:cNvSpPr/>
            <p:nvPr/>
          </p:nvSpPr>
          <p:spPr>
            <a:xfrm>
              <a:off x="1261944" y="245450"/>
              <a:ext cx="228600" cy="228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38"/>
            <p:cNvSpPr/>
            <p:nvPr/>
          </p:nvSpPr>
          <p:spPr>
            <a:xfrm>
              <a:off x="1170432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" name="Google Shape;645;p38"/>
            <p:cNvSpPr/>
            <p:nvPr/>
          </p:nvSpPr>
          <p:spPr>
            <a:xfrm>
              <a:off x="1627704" y="245450"/>
              <a:ext cx="228600" cy="2286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" name="Google Shape;646;p38"/>
            <p:cNvSpPr/>
            <p:nvPr/>
          </p:nvSpPr>
          <p:spPr>
            <a:xfrm>
              <a:off x="1536192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" name="Google Shape;647;p38"/>
            <p:cNvSpPr/>
            <p:nvPr/>
          </p:nvSpPr>
          <p:spPr>
            <a:xfrm>
              <a:off x="1993536" y="245450"/>
              <a:ext cx="228600" cy="2286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8" name="Google Shape;648;p38"/>
            <p:cNvSpPr/>
            <p:nvPr/>
          </p:nvSpPr>
          <p:spPr>
            <a:xfrm>
              <a:off x="1902024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649" name="Google Shape;649;p38"/>
          <p:cNvCxnSpPr/>
          <p:nvPr/>
        </p:nvCxnSpPr>
        <p:spPr>
          <a:xfrm rot="10800000">
            <a:off x="4572475" y="836600"/>
            <a:ext cx="0" cy="75348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50" name="Google Shape;650;p38"/>
          <p:cNvCxnSpPr/>
          <p:nvPr/>
        </p:nvCxnSpPr>
        <p:spPr>
          <a:xfrm rot="10800000">
            <a:off x="4572475" y="1196100"/>
            <a:ext cx="0" cy="753480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51" name="Google Shape;651;p38"/>
          <p:cNvCxnSpPr/>
          <p:nvPr/>
        </p:nvCxnSpPr>
        <p:spPr>
          <a:xfrm>
            <a:off x="2314075" y="4783750"/>
            <a:ext cx="6025800" cy="0"/>
          </a:xfrm>
          <a:prstGeom prst="straightConnector1">
            <a:avLst/>
          </a:prstGeom>
          <a:noFill/>
          <a:ln cap="rnd" cmpd="sng" w="19050">
            <a:solidFill>
              <a:schemeClr val="dk1"/>
            </a:solidFill>
            <a:prstDash val="lgDashDot"/>
            <a:round/>
            <a:headEnd len="med" w="med" type="none"/>
            <a:tailEnd len="med" w="med" type="none"/>
          </a:ln>
        </p:spPr>
      </p:cxnSp>
      <p:grpSp>
        <p:nvGrpSpPr>
          <p:cNvPr id="652" name="Google Shape;652;p38"/>
          <p:cNvGrpSpPr/>
          <p:nvPr/>
        </p:nvGrpSpPr>
        <p:grpSpPr>
          <a:xfrm>
            <a:off x="805075" y="4669450"/>
            <a:ext cx="1417536" cy="228600"/>
            <a:chOff x="804600" y="245450"/>
            <a:chExt cx="1417536" cy="228600"/>
          </a:xfrm>
        </p:grpSpPr>
        <p:sp>
          <p:nvSpPr>
            <p:cNvPr id="653" name="Google Shape;653;p38"/>
            <p:cNvSpPr/>
            <p:nvPr/>
          </p:nvSpPr>
          <p:spPr>
            <a:xfrm>
              <a:off x="896112" y="245450"/>
              <a:ext cx="228600" cy="2286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38"/>
            <p:cNvSpPr/>
            <p:nvPr/>
          </p:nvSpPr>
          <p:spPr>
            <a:xfrm>
              <a:off x="804600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" name="Google Shape;655;p38"/>
            <p:cNvSpPr/>
            <p:nvPr/>
          </p:nvSpPr>
          <p:spPr>
            <a:xfrm>
              <a:off x="1261944" y="245450"/>
              <a:ext cx="228600" cy="228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6" name="Google Shape;656;p38"/>
            <p:cNvSpPr/>
            <p:nvPr/>
          </p:nvSpPr>
          <p:spPr>
            <a:xfrm>
              <a:off x="1170432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7" name="Google Shape;657;p38"/>
            <p:cNvSpPr/>
            <p:nvPr/>
          </p:nvSpPr>
          <p:spPr>
            <a:xfrm>
              <a:off x="1627704" y="245450"/>
              <a:ext cx="228600" cy="2286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38"/>
            <p:cNvSpPr/>
            <p:nvPr/>
          </p:nvSpPr>
          <p:spPr>
            <a:xfrm>
              <a:off x="1536192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" name="Google Shape;659;p38"/>
            <p:cNvSpPr/>
            <p:nvPr/>
          </p:nvSpPr>
          <p:spPr>
            <a:xfrm>
              <a:off x="1993536" y="245450"/>
              <a:ext cx="228600" cy="2286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38"/>
            <p:cNvSpPr/>
            <p:nvPr/>
          </p:nvSpPr>
          <p:spPr>
            <a:xfrm>
              <a:off x="1902024" y="245450"/>
              <a:ext cx="45600" cy="2286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61" name="Google Shape;661;p38"/>
          <p:cNvGrpSpPr/>
          <p:nvPr/>
        </p:nvGrpSpPr>
        <p:grpSpPr>
          <a:xfrm>
            <a:off x="8429761" y="180000"/>
            <a:ext cx="533100" cy="530400"/>
            <a:chOff x="180000" y="180000"/>
            <a:chExt cx="533100" cy="530400"/>
          </a:xfrm>
        </p:grpSpPr>
        <p:sp>
          <p:nvSpPr>
            <p:cNvPr id="662" name="Google Shape;662;p38"/>
            <p:cNvSpPr/>
            <p:nvPr/>
          </p:nvSpPr>
          <p:spPr>
            <a:xfrm>
              <a:off x="180000" y="180000"/>
              <a:ext cx="533100" cy="530400"/>
            </a:xfrm>
            <a:prstGeom prst="rect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663" name="Google Shape;663;p38"/>
            <p:cNvGrpSpPr/>
            <p:nvPr/>
          </p:nvGrpSpPr>
          <p:grpSpPr>
            <a:xfrm>
              <a:off x="358772" y="225740"/>
              <a:ext cx="175557" cy="438920"/>
              <a:chOff x="7314225" y="1178413"/>
              <a:chExt cx="208450" cy="513838"/>
            </a:xfrm>
          </p:grpSpPr>
          <p:grpSp>
            <p:nvGrpSpPr>
              <p:cNvPr id="664" name="Google Shape;664;p38"/>
              <p:cNvGrpSpPr/>
              <p:nvPr/>
            </p:nvGrpSpPr>
            <p:grpSpPr>
              <a:xfrm>
                <a:off x="7329825" y="1195400"/>
                <a:ext cx="192850" cy="406000"/>
                <a:chOff x="7329825" y="1195400"/>
                <a:chExt cx="192850" cy="406000"/>
              </a:xfrm>
            </p:grpSpPr>
            <p:sp>
              <p:nvSpPr>
                <p:cNvPr id="665" name="Google Shape;665;p38"/>
                <p:cNvSpPr/>
                <p:nvPr/>
              </p:nvSpPr>
              <p:spPr>
                <a:xfrm>
                  <a:off x="7329825" y="1195400"/>
                  <a:ext cx="139200" cy="139200"/>
                </a:xfrm>
                <a:prstGeom prst="ellipse">
                  <a:avLst/>
                </a:prstGeom>
                <a:solidFill>
                  <a:schemeClr val="accent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66" name="Google Shape;666;p38"/>
                <p:cNvSpPr/>
                <p:nvPr/>
              </p:nvSpPr>
              <p:spPr>
                <a:xfrm>
                  <a:off x="7352425" y="1247775"/>
                  <a:ext cx="170250" cy="353625"/>
                </a:xfrm>
                <a:custGeom>
                  <a:rect b="b" l="l" r="r" t="t"/>
                  <a:pathLst>
                    <a:path extrusionOk="0" h="14145" w="6810">
                      <a:moveTo>
                        <a:pt x="2762" y="3477"/>
                      </a:moveTo>
                      <a:lnTo>
                        <a:pt x="6810" y="12573"/>
                      </a:lnTo>
                      <a:lnTo>
                        <a:pt x="0" y="14145"/>
                      </a:lnTo>
                      <a:lnTo>
                        <a:pt x="0" y="0"/>
                      </a:lnTo>
                      <a:lnTo>
                        <a:pt x="252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</p:sp>
          </p:grpSp>
          <p:grpSp>
            <p:nvGrpSpPr>
              <p:cNvPr id="667" name="Google Shape;667;p38"/>
              <p:cNvGrpSpPr/>
              <p:nvPr/>
            </p:nvGrpSpPr>
            <p:grpSpPr>
              <a:xfrm>
                <a:off x="7330476" y="1353176"/>
                <a:ext cx="176996" cy="216250"/>
                <a:chOff x="7330476" y="1353176"/>
                <a:chExt cx="176996" cy="216250"/>
              </a:xfrm>
            </p:grpSpPr>
            <p:sp>
              <p:nvSpPr>
                <p:cNvPr id="668" name="Google Shape;668;p38"/>
                <p:cNvSpPr/>
                <p:nvPr/>
              </p:nvSpPr>
              <p:spPr>
                <a:xfrm rot="-787268">
                  <a:off x="7332712" y="1516025"/>
                  <a:ext cx="173120" cy="34201"/>
                </a:xfrm>
                <a:prstGeom prst="trapezoid">
                  <a:avLst>
                    <a:gd fmla="val 18101" name="adj"/>
                  </a:avLst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69" name="Google Shape;669;p38"/>
                <p:cNvSpPr/>
                <p:nvPr/>
              </p:nvSpPr>
              <p:spPr>
                <a:xfrm rot="-785181">
                  <a:off x="7332553" y="1436850"/>
                  <a:ext cx="140447" cy="34201"/>
                </a:xfrm>
                <a:prstGeom prst="trapezoid">
                  <a:avLst>
                    <a:gd fmla="val 18101" name="adj"/>
                  </a:avLst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70" name="Google Shape;670;p38"/>
                <p:cNvSpPr/>
                <p:nvPr/>
              </p:nvSpPr>
              <p:spPr>
                <a:xfrm rot="-788970">
                  <a:off x="7332959" y="1365025"/>
                  <a:ext cx="108135" cy="34201"/>
                </a:xfrm>
                <a:prstGeom prst="trapezoid">
                  <a:avLst>
                    <a:gd fmla="val 18101" name="adj"/>
                  </a:avLst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671" name="Google Shape;671;p38"/>
              <p:cNvGrpSpPr/>
              <p:nvPr/>
            </p:nvGrpSpPr>
            <p:grpSpPr>
              <a:xfrm>
                <a:off x="7314225" y="1178413"/>
                <a:ext cx="170400" cy="513838"/>
                <a:chOff x="7314225" y="1178413"/>
                <a:chExt cx="170400" cy="513838"/>
              </a:xfrm>
            </p:grpSpPr>
            <p:sp>
              <p:nvSpPr>
                <p:cNvPr id="672" name="Google Shape;672;p38"/>
                <p:cNvSpPr/>
                <p:nvPr/>
              </p:nvSpPr>
              <p:spPr>
                <a:xfrm>
                  <a:off x="7314225" y="1178413"/>
                  <a:ext cx="170400" cy="170400"/>
                </a:xfrm>
                <a:prstGeom prst="blockArc">
                  <a:avLst>
                    <a:gd fmla="val 10800000" name="adj1"/>
                    <a:gd fmla="val 5515156" name="adj2"/>
                    <a:gd fmla="val 23716" name="adj3"/>
                  </a:avLst>
                </a:pr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73" name="Google Shape;673;p38"/>
                <p:cNvSpPr/>
                <p:nvPr/>
              </p:nvSpPr>
              <p:spPr>
                <a:xfrm>
                  <a:off x="7314300" y="1262050"/>
                  <a:ext cx="40500" cy="430200"/>
                </a:xfrm>
                <a:prstGeom prst="rect">
                  <a:avLst/>
                </a:pr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grpSp>
        <p:nvGrpSpPr>
          <p:cNvPr id="674" name="Google Shape;674;p38"/>
          <p:cNvGrpSpPr/>
          <p:nvPr/>
        </p:nvGrpSpPr>
        <p:grpSpPr>
          <a:xfrm>
            <a:off x="8429761" y="4433100"/>
            <a:ext cx="533700" cy="530400"/>
            <a:chOff x="180000" y="4433100"/>
            <a:chExt cx="533700" cy="530400"/>
          </a:xfrm>
        </p:grpSpPr>
        <p:sp>
          <p:nvSpPr>
            <p:cNvPr id="675" name="Google Shape;675;p38"/>
            <p:cNvSpPr/>
            <p:nvPr/>
          </p:nvSpPr>
          <p:spPr>
            <a:xfrm>
              <a:off x="180000" y="4433100"/>
              <a:ext cx="533700" cy="530400"/>
            </a:xfrm>
            <a:prstGeom prst="rect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676" name="Google Shape;676;p38"/>
            <p:cNvGrpSpPr/>
            <p:nvPr/>
          </p:nvGrpSpPr>
          <p:grpSpPr>
            <a:xfrm>
              <a:off x="335480" y="4478860"/>
              <a:ext cx="219441" cy="438879"/>
              <a:chOff x="7225268" y="2530655"/>
              <a:chExt cx="429770" cy="859537"/>
            </a:xfrm>
          </p:grpSpPr>
          <p:sp>
            <p:nvSpPr>
              <p:cNvPr id="677" name="Google Shape;677;p38"/>
              <p:cNvSpPr/>
              <p:nvPr/>
            </p:nvSpPr>
            <p:spPr>
              <a:xfrm>
                <a:off x="7225268" y="2530655"/>
                <a:ext cx="429770" cy="859537"/>
              </a:xfrm>
              <a:custGeom>
                <a:rect b="b" l="l" r="r" t="t"/>
                <a:pathLst>
                  <a:path extrusionOk="0" h="14553" w="7485">
                    <a:moveTo>
                      <a:pt x="4151" y="1077"/>
                    </a:moveTo>
                    <a:cubicBezTo>
                      <a:pt x="4377" y="1077"/>
                      <a:pt x="4587" y="1190"/>
                      <a:pt x="4712" y="1422"/>
                    </a:cubicBezTo>
                    <a:cubicBezTo>
                      <a:pt x="4922" y="1820"/>
                      <a:pt x="4892" y="2301"/>
                      <a:pt x="4802" y="2736"/>
                    </a:cubicBezTo>
                    <a:cubicBezTo>
                      <a:pt x="4622" y="3668"/>
                      <a:pt x="4238" y="4547"/>
                      <a:pt x="3818" y="5396"/>
                    </a:cubicBezTo>
                    <a:lnTo>
                      <a:pt x="3818" y="5404"/>
                    </a:lnTo>
                    <a:cubicBezTo>
                      <a:pt x="3547" y="4314"/>
                      <a:pt x="3269" y="3217"/>
                      <a:pt x="3232" y="2098"/>
                    </a:cubicBezTo>
                    <a:cubicBezTo>
                      <a:pt x="3201" y="1745"/>
                      <a:pt x="3374" y="1407"/>
                      <a:pt x="3682" y="1234"/>
                    </a:cubicBezTo>
                    <a:cubicBezTo>
                      <a:pt x="3832" y="1130"/>
                      <a:pt x="3995" y="1077"/>
                      <a:pt x="4151" y="1077"/>
                    </a:cubicBezTo>
                    <a:close/>
                    <a:moveTo>
                      <a:pt x="4340" y="1"/>
                    </a:moveTo>
                    <a:cubicBezTo>
                      <a:pt x="4326" y="1"/>
                      <a:pt x="4312" y="1"/>
                      <a:pt x="4298" y="2"/>
                    </a:cubicBezTo>
                    <a:cubicBezTo>
                      <a:pt x="3367" y="24"/>
                      <a:pt x="2548" y="633"/>
                      <a:pt x="2255" y="1519"/>
                    </a:cubicBezTo>
                    <a:cubicBezTo>
                      <a:pt x="2014" y="2331"/>
                      <a:pt x="2262" y="3195"/>
                      <a:pt x="2510" y="4006"/>
                    </a:cubicBezTo>
                    <a:lnTo>
                      <a:pt x="3149" y="6080"/>
                    </a:lnTo>
                    <a:cubicBezTo>
                      <a:pt x="2781" y="5982"/>
                      <a:pt x="309" y="5441"/>
                      <a:pt x="1" y="5306"/>
                    </a:cubicBezTo>
                    <a:lnTo>
                      <a:pt x="1" y="5306"/>
                    </a:lnTo>
                    <a:cubicBezTo>
                      <a:pt x="61" y="5982"/>
                      <a:pt x="76" y="6478"/>
                      <a:pt x="76" y="7162"/>
                    </a:cubicBezTo>
                    <a:cubicBezTo>
                      <a:pt x="1028" y="6956"/>
                      <a:pt x="1992" y="6851"/>
                      <a:pt x="2964" y="6851"/>
                    </a:cubicBezTo>
                    <a:cubicBezTo>
                      <a:pt x="3058" y="6851"/>
                      <a:pt x="3152" y="6852"/>
                      <a:pt x="3247" y="6854"/>
                    </a:cubicBezTo>
                    <a:cubicBezTo>
                      <a:pt x="3021" y="8965"/>
                      <a:pt x="2984" y="12436"/>
                      <a:pt x="2751" y="14547"/>
                    </a:cubicBezTo>
                    <a:cubicBezTo>
                      <a:pt x="2920" y="14551"/>
                      <a:pt x="3089" y="14553"/>
                      <a:pt x="3258" y="14553"/>
                    </a:cubicBezTo>
                    <a:cubicBezTo>
                      <a:pt x="3785" y="14553"/>
                      <a:pt x="4308" y="14535"/>
                      <a:pt x="4832" y="14495"/>
                    </a:cubicBezTo>
                    <a:cubicBezTo>
                      <a:pt x="4539" y="12406"/>
                      <a:pt x="4321" y="6876"/>
                      <a:pt x="4389" y="6869"/>
                    </a:cubicBezTo>
                    <a:cubicBezTo>
                      <a:pt x="4761" y="6847"/>
                      <a:pt x="5139" y="6825"/>
                      <a:pt x="5515" y="6825"/>
                    </a:cubicBezTo>
                    <a:cubicBezTo>
                      <a:pt x="6177" y="6825"/>
                      <a:pt x="6833" y="6893"/>
                      <a:pt x="7447" y="7147"/>
                    </a:cubicBezTo>
                    <a:cubicBezTo>
                      <a:pt x="7462" y="6486"/>
                      <a:pt x="7432" y="6057"/>
                      <a:pt x="7484" y="5201"/>
                    </a:cubicBezTo>
                    <a:lnTo>
                      <a:pt x="7484" y="5201"/>
                    </a:lnTo>
                    <a:cubicBezTo>
                      <a:pt x="6402" y="5682"/>
                      <a:pt x="5583" y="6005"/>
                      <a:pt x="4404" y="6057"/>
                    </a:cubicBezTo>
                    <a:cubicBezTo>
                      <a:pt x="4637" y="5592"/>
                      <a:pt x="4772" y="5314"/>
                      <a:pt x="4997" y="4840"/>
                    </a:cubicBezTo>
                    <a:cubicBezTo>
                      <a:pt x="5290" y="4239"/>
                      <a:pt x="5591" y="3631"/>
                      <a:pt x="5749" y="2984"/>
                    </a:cubicBezTo>
                    <a:cubicBezTo>
                      <a:pt x="5914" y="2338"/>
                      <a:pt x="5944" y="1632"/>
                      <a:pt x="5711" y="1008"/>
                    </a:cubicBezTo>
                    <a:cubicBezTo>
                      <a:pt x="5598" y="670"/>
                      <a:pt x="5373" y="385"/>
                      <a:pt x="5080" y="189"/>
                    </a:cubicBezTo>
                    <a:cubicBezTo>
                      <a:pt x="4851" y="68"/>
                      <a:pt x="4603" y="1"/>
                      <a:pt x="434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8" name="Google Shape;678;p38"/>
              <p:cNvSpPr/>
              <p:nvPr/>
            </p:nvSpPr>
            <p:spPr>
              <a:xfrm>
                <a:off x="7431053" y="2941611"/>
                <a:ext cx="22508" cy="18723"/>
              </a:xfrm>
              <a:custGeom>
                <a:rect b="b" l="l" r="r" t="t"/>
                <a:pathLst>
                  <a:path extrusionOk="0" h="317" w="392">
                    <a:moveTo>
                      <a:pt x="196" y="1"/>
                    </a:moveTo>
                    <a:cubicBezTo>
                      <a:pt x="1" y="16"/>
                      <a:pt x="1" y="301"/>
                      <a:pt x="196" y="317"/>
                    </a:cubicBezTo>
                    <a:cubicBezTo>
                      <a:pt x="391" y="301"/>
                      <a:pt x="391" y="16"/>
                      <a:pt x="1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9" name="Google Shape;679;p38"/>
              <p:cNvSpPr/>
              <p:nvPr/>
            </p:nvSpPr>
            <p:spPr>
              <a:xfrm>
                <a:off x="7428067" y="3002328"/>
                <a:ext cx="38010" cy="33429"/>
              </a:xfrm>
              <a:custGeom>
                <a:rect b="b" l="l" r="r" t="t"/>
                <a:pathLst>
                  <a:path extrusionOk="0" h="566" w="662">
                    <a:moveTo>
                      <a:pt x="283" y="1"/>
                    </a:moveTo>
                    <a:cubicBezTo>
                      <a:pt x="138" y="1"/>
                      <a:pt x="0" y="115"/>
                      <a:pt x="0" y="288"/>
                    </a:cubicBezTo>
                    <a:cubicBezTo>
                      <a:pt x="8" y="438"/>
                      <a:pt x="128" y="566"/>
                      <a:pt x="278" y="566"/>
                    </a:cubicBezTo>
                    <a:cubicBezTo>
                      <a:pt x="534" y="566"/>
                      <a:pt x="661" y="265"/>
                      <a:pt x="481" y="85"/>
                    </a:cubicBezTo>
                    <a:cubicBezTo>
                      <a:pt x="423" y="27"/>
                      <a:pt x="352" y="1"/>
                      <a:pt x="28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0" name="Google Shape;680;p38"/>
              <p:cNvSpPr/>
              <p:nvPr/>
            </p:nvSpPr>
            <p:spPr>
              <a:xfrm>
                <a:off x="7425024" y="3079700"/>
                <a:ext cx="40192" cy="35497"/>
              </a:xfrm>
              <a:custGeom>
                <a:rect b="b" l="l" r="r" t="t"/>
                <a:pathLst>
                  <a:path extrusionOk="0" h="601" w="700">
                    <a:moveTo>
                      <a:pt x="300" y="1"/>
                    </a:moveTo>
                    <a:cubicBezTo>
                      <a:pt x="147" y="1"/>
                      <a:pt x="0" y="118"/>
                      <a:pt x="0" y="300"/>
                    </a:cubicBezTo>
                    <a:cubicBezTo>
                      <a:pt x="0" y="465"/>
                      <a:pt x="136" y="601"/>
                      <a:pt x="301" y="601"/>
                    </a:cubicBezTo>
                    <a:cubicBezTo>
                      <a:pt x="564" y="601"/>
                      <a:pt x="699" y="278"/>
                      <a:pt x="511" y="90"/>
                    </a:cubicBezTo>
                    <a:cubicBezTo>
                      <a:pt x="450" y="28"/>
                      <a:pt x="374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1" name="Google Shape;681;p38"/>
              <p:cNvSpPr/>
              <p:nvPr/>
            </p:nvSpPr>
            <p:spPr>
              <a:xfrm>
                <a:off x="7424162" y="3153114"/>
                <a:ext cx="46623" cy="41108"/>
              </a:xfrm>
              <a:custGeom>
                <a:rect b="b" l="l" r="r" t="t"/>
                <a:pathLst>
                  <a:path extrusionOk="0" h="696" w="812">
                    <a:moveTo>
                      <a:pt x="353" y="0"/>
                    </a:moveTo>
                    <a:cubicBezTo>
                      <a:pt x="174" y="0"/>
                      <a:pt x="0" y="140"/>
                      <a:pt x="0" y="349"/>
                    </a:cubicBezTo>
                    <a:cubicBezTo>
                      <a:pt x="0" y="537"/>
                      <a:pt x="158" y="695"/>
                      <a:pt x="346" y="695"/>
                    </a:cubicBezTo>
                    <a:cubicBezTo>
                      <a:pt x="654" y="695"/>
                      <a:pt x="812" y="319"/>
                      <a:pt x="594" y="101"/>
                    </a:cubicBezTo>
                    <a:cubicBezTo>
                      <a:pt x="524" y="32"/>
                      <a:pt x="438" y="0"/>
                      <a:pt x="3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2" name="Google Shape;682;p38"/>
              <p:cNvSpPr/>
              <p:nvPr/>
            </p:nvSpPr>
            <p:spPr>
              <a:xfrm>
                <a:off x="7422440" y="3238578"/>
                <a:ext cx="47944" cy="42171"/>
              </a:xfrm>
              <a:custGeom>
                <a:rect b="b" l="l" r="r" t="t"/>
                <a:pathLst>
                  <a:path extrusionOk="0" h="714" w="835">
                    <a:moveTo>
                      <a:pt x="362" y="0"/>
                    </a:moveTo>
                    <a:cubicBezTo>
                      <a:pt x="178" y="0"/>
                      <a:pt x="0" y="145"/>
                      <a:pt x="0" y="360"/>
                    </a:cubicBezTo>
                    <a:cubicBezTo>
                      <a:pt x="0" y="555"/>
                      <a:pt x="158" y="713"/>
                      <a:pt x="361" y="713"/>
                    </a:cubicBezTo>
                    <a:cubicBezTo>
                      <a:pt x="677" y="713"/>
                      <a:pt x="834" y="330"/>
                      <a:pt x="609" y="105"/>
                    </a:cubicBezTo>
                    <a:cubicBezTo>
                      <a:pt x="537" y="32"/>
                      <a:pt x="449" y="0"/>
                      <a:pt x="3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3" name="Google Shape;683;p38"/>
              <p:cNvSpPr/>
              <p:nvPr/>
            </p:nvSpPr>
            <p:spPr>
              <a:xfrm>
                <a:off x="7418995" y="3328353"/>
                <a:ext cx="43178" cy="45124"/>
              </a:xfrm>
              <a:custGeom>
                <a:rect b="b" l="l" r="r" t="t"/>
                <a:pathLst>
                  <a:path extrusionOk="0" h="764" w="752">
                    <a:moveTo>
                      <a:pt x="369" y="1"/>
                    </a:moveTo>
                    <a:cubicBezTo>
                      <a:pt x="222" y="1"/>
                      <a:pt x="75" y="87"/>
                      <a:pt x="30" y="260"/>
                    </a:cubicBezTo>
                    <a:cubicBezTo>
                      <a:pt x="0" y="335"/>
                      <a:pt x="0" y="425"/>
                      <a:pt x="30" y="500"/>
                    </a:cubicBezTo>
                    <a:cubicBezTo>
                      <a:pt x="75" y="651"/>
                      <a:pt x="211" y="756"/>
                      <a:pt x="376" y="763"/>
                    </a:cubicBezTo>
                    <a:cubicBezTo>
                      <a:pt x="549" y="763"/>
                      <a:pt x="752" y="598"/>
                      <a:pt x="729" y="403"/>
                    </a:cubicBezTo>
                    <a:cubicBezTo>
                      <a:pt x="729" y="358"/>
                      <a:pt x="722" y="313"/>
                      <a:pt x="714" y="260"/>
                    </a:cubicBezTo>
                    <a:cubicBezTo>
                      <a:pt x="665" y="87"/>
                      <a:pt x="517" y="1"/>
                      <a:pt x="3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4" name="Google Shape;684;p38"/>
              <p:cNvSpPr/>
              <p:nvPr/>
            </p:nvSpPr>
            <p:spPr>
              <a:xfrm>
                <a:off x="7374094" y="2899913"/>
                <a:ext cx="22106" cy="21381"/>
              </a:xfrm>
              <a:custGeom>
                <a:rect b="b" l="l" r="r" t="t"/>
                <a:pathLst>
                  <a:path extrusionOk="0" h="362" w="385">
                    <a:moveTo>
                      <a:pt x="189" y="1"/>
                    </a:moveTo>
                    <a:cubicBezTo>
                      <a:pt x="76" y="1"/>
                      <a:pt x="1" y="106"/>
                      <a:pt x="31" y="219"/>
                    </a:cubicBezTo>
                    <a:cubicBezTo>
                      <a:pt x="31" y="241"/>
                      <a:pt x="46" y="264"/>
                      <a:pt x="61" y="279"/>
                    </a:cubicBezTo>
                    <a:cubicBezTo>
                      <a:pt x="90" y="331"/>
                      <a:pt x="142" y="361"/>
                      <a:pt x="199" y="361"/>
                    </a:cubicBezTo>
                    <a:cubicBezTo>
                      <a:pt x="216" y="361"/>
                      <a:pt x="232" y="359"/>
                      <a:pt x="249" y="354"/>
                    </a:cubicBezTo>
                    <a:cubicBezTo>
                      <a:pt x="331" y="331"/>
                      <a:pt x="384" y="241"/>
                      <a:pt x="362" y="151"/>
                    </a:cubicBezTo>
                    <a:lnTo>
                      <a:pt x="362" y="151"/>
                    </a:lnTo>
                    <a:lnTo>
                      <a:pt x="362" y="166"/>
                    </a:lnTo>
                    <a:cubicBezTo>
                      <a:pt x="362" y="76"/>
                      <a:pt x="286" y="1"/>
                      <a:pt x="18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5" name="Google Shape;685;p38"/>
              <p:cNvSpPr/>
              <p:nvPr/>
            </p:nvSpPr>
            <p:spPr>
              <a:xfrm>
                <a:off x="7311969" y="2891585"/>
                <a:ext cx="32441" cy="28822"/>
              </a:xfrm>
              <a:custGeom>
                <a:rect b="b" l="l" r="r" t="t"/>
                <a:pathLst>
                  <a:path extrusionOk="0" h="488" w="565">
                    <a:moveTo>
                      <a:pt x="242" y="0"/>
                    </a:moveTo>
                    <a:cubicBezTo>
                      <a:pt x="118" y="0"/>
                      <a:pt x="1" y="100"/>
                      <a:pt x="1" y="247"/>
                    </a:cubicBezTo>
                    <a:cubicBezTo>
                      <a:pt x="1" y="375"/>
                      <a:pt x="106" y="487"/>
                      <a:pt x="241" y="487"/>
                    </a:cubicBezTo>
                    <a:cubicBezTo>
                      <a:pt x="459" y="487"/>
                      <a:pt x="564" y="224"/>
                      <a:pt x="414" y="74"/>
                    </a:cubicBezTo>
                    <a:cubicBezTo>
                      <a:pt x="363" y="23"/>
                      <a:pt x="302" y="0"/>
                      <a:pt x="24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6" name="Google Shape;686;p38"/>
              <p:cNvSpPr/>
              <p:nvPr/>
            </p:nvSpPr>
            <p:spPr>
              <a:xfrm>
                <a:off x="7246857" y="2884262"/>
                <a:ext cx="41054" cy="36146"/>
              </a:xfrm>
              <a:custGeom>
                <a:rect b="b" l="l" r="r" t="t"/>
                <a:pathLst>
                  <a:path extrusionOk="0" h="612" w="715">
                    <a:moveTo>
                      <a:pt x="306" y="1"/>
                    </a:moveTo>
                    <a:cubicBezTo>
                      <a:pt x="151" y="1"/>
                      <a:pt x="0" y="123"/>
                      <a:pt x="0" y="311"/>
                    </a:cubicBezTo>
                    <a:cubicBezTo>
                      <a:pt x="0" y="476"/>
                      <a:pt x="136" y="611"/>
                      <a:pt x="308" y="611"/>
                    </a:cubicBezTo>
                    <a:cubicBezTo>
                      <a:pt x="579" y="611"/>
                      <a:pt x="714" y="281"/>
                      <a:pt x="519" y="93"/>
                    </a:cubicBezTo>
                    <a:cubicBezTo>
                      <a:pt x="458" y="29"/>
                      <a:pt x="381" y="1"/>
                      <a:pt x="30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7" name="Google Shape;687;p38"/>
              <p:cNvSpPr/>
              <p:nvPr/>
            </p:nvSpPr>
            <p:spPr>
              <a:xfrm>
                <a:off x="7480891" y="2899559"/>
                <a:ext cx="30891" cy="24629"/>
              </a:xfrm>
              <a:custGeom>
                <a:rect b="b" l="l" r="r" t="t"/>
                <a:pathLst>
                  <a:path extrusionOk="0" h="417" w="538">
                    <a:moveTo>
                      <a:pt x="310" y="0"/>
                    </a:moveTo>
                    <a:cubicBezTo>
                      <a:pt x="137" y="0"/>
                      <a:pt x="1" y="259"/>
                      <a:pt x="207" y="382"/>
                    </a:cubicBezTo>
                    <a:lnTo>
                      <a:pt x="222" y="390"/>
                    </a:lnTo>
                    <a:cubicBezTo>
                      <a:pt x="252" y="408"/>
                      <a:pt x="286" y="416"/>
                      <a:pt x="320" y="416"/>
                    </a:cubicBezTo>
                    <a:cubicBezTo>
                      <a:pt x="373" y="416"/>
                      <a:pt x="426" y="396"/>
                      <a:pt x="463" y="360"/>
                    </a:cubicBezTo>
                    <a:cubicBezTo>
                      <a:pt x="538" y="277"/>
                      <a:pt x="538" y="149"/>
                      <a:pt x="463" y="74"/>
                    </a:cubicBezTo>
                    <a:lnTo>
                      <a:pt x="455" y="67"/>
                    </a:lnTo>
                    <a:cubicBezTo>
                      <a:pt x="408" y="20"/>
                      <a:pt x="358" y="0"/>
                      <a:pt x="31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8" name="Google Shape;688;p38"/>
              <p:cNvSpPr/>
              <p:nvPr/>
            </p:nvSpPr>
            <p:spPr>
              <a:xfrm>
                <a:off x="7550136" y="2891113"/>
                <a:ext cx="34106" cy="29708"/>
              </a:xfrm>
              <a:custGeom>
                <a:rect b="b" l="l" r="r" t="t"/>
                <a:pathLst>
                  <a:path extrusionOk="0" h="503" w="594">
                    <a:moveTo>
                      <a:pt x="254" y="1"/>
                    </a:moveTo>
                    <a:cubicBezTo>
                      <a:pt x="125" y="1"/>
                      <a:pt x="0" y="102"/>
                      <a:pt x="0" y="255"/>
                    </a:cubicBezTo>
                    <a:cubicBezTo>
                      <a:pt x="0" y="390"/>
                      <a:pt x="113" y="503"/>
                      <a:pt x="256" y="503"/>
                    </a:cubicBezTo>
                    <a:cubicBezTo>
                      <a:pt x="481" y="503"/>
                      <a:pt x="594" y="232"/>
                      <a:pt x="429" y="75"/>
                    </a:cubicBezTo>
                    <a:cubicBezTo>
                      <a:pt x="378" y="24"/>
                      <a:pt x="315" y="1"/>
                      <a:pt x="25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9" name="Google Shape;689;p38"/>
              <p:cNvSpPr/>
              <p:nvPr/>
            </p:nvSpPr>
            <p:spPr>
              <a:xfrm>
                <a:off x="7611401" y="2883140"/>
                <a:ext cx="36690" cy="32366"/>
              </a:xfrm>
              <a:custGeom>
                <a:rect b="b" l="l" r="r" t="t"/>
                <a:pathLst>
                  <a:path extrusionOk="0" h="548" w="639">
                    <a:moveTo>
                      <a:pt x="274" y="1"/>
                    </a:moveTo>
                    <a:cubicBezTo>
                      <a:pt x="134" y="1"/>
                      <a:pt x="0" y="110"/>
                      <a:pt x="0" y="277"/>
                    </a:cubicBezTo>
                    <a:cubicBezTo>
                      <a:pt x="0" y="420"/>
                      <a:pt x="120" y="540"/>
                      <a:pt x="271" y="548"/>
                    </a:cubicBezTo>
                    <a:cubicBezTo>
                      <a:pt x="519" y="548"/>
                      <a:pt x="639" y="255"/>
                      <a:pt x="466" y="82"/>
                    </a:cubicBezTo>
                    <a:cubicBezTo>
                      <a:pt x="410" y="26"/>
                      <a:pt x="341" y="1"/>
                      <a:pt x="27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0" name="Google Shape;690;p38"/>
              <p:cNvSpPr/>
              <p:nvPr/>
            </p:nvSpPr>
            <p:spPr>
              <a:xfrm>
                <a:off x="7432373" y="2892058"/>
                <a:ext cx="31522" cy="27878"/>
              </a:xfrm>
              <a:custGeom>
                <a:rect b="b" l="l" r="r" t="t"/>
                <a:pathLst>
                  <a:path extrusionOk="0" h="472" w="549">
                    <a:moveTo>
                      <a:pt x="243" y="1"/>
                    </a:moveTo>
                    <a:cubicBezTo>
                      <a:pt x="119" y="1"/>
                      <a:pt x="0" y="95"/>
                      <a:pt x="0" y="239"/>
                    </a:cubicBezTo>
                    <a:cubicBezTo>
                      <a:pt x="8" y="367"/>
                      <a:pt x="105" y="472"/>
                      <a:pt x="241" y="472"/>
                    </a:cubicBezTo>
                    <a:cubicBezTo>
                      <a:pt x="444" y="472"/>
                      <a:pt x="549" y="216"/>
                      <a:pt x="406" y="66"/>
                    </a:cubicBezTo>
                    <a:cubicBezTo>
                      <a:pt x="358" y="21"/>
                      <a:pt x="300" y="1"/>
                      <a:pt x="2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1" name="Google Shape;691;p38"/>
              <p:cNvSpPr/>
              <p:nvPr/>
            </p:nvSpPr>
            <p:spPr>
              <a:xfrm>
                <a:off x="7283088" y="2892826"/>
                <a:ext cx="25091" cy="18782"/>
              </a:xfrm>
              <a:custGeom>
                <a:rect b="b" l="l" r="r" t="t"/>
                <a:pathLst>
                  <a:path extrusionOk="0" h="318" w="437">
                    <a:moveTo>
                      <a:pt x="226" y="0"/>
                    </a:moveTo>
                    <a:cubicBezTo>
                      <a:pt x="98" y="0"/>
                      <a:pt x="1" y="181"/>
                      <a:pt x="113" y="271"/>
                    </a:cubicBezTo>
                    <a:lnTo>
                      <a:pt x="121" y="278"/>
                    </a:lnTo>
                    <a:cubicBezTo>
                      <a:pt x="151" y="305"/>
                      <a:pt x="188" y="318"/>
                      <a:pt x="226" y="318"/>
                    </a:cubicBezTo>
                    <a:cubicBezTo>
                      <a:pt x="264" y="318"/>
                      <a:pt x="301" y="305"/>
                      <a:pt x="331" y="278"/>
                    </a:cubicBezTo>
                    <a:cubicBezTo>
                      <a:pt x="331" y="271"/>
                      <a:pt x="331" y="271"/>
                      <a:pt x="339" y="271"/>
                    </a:cubicBezTo>
                    <a:cubicBezTo>
                      <a:pt x="436" y="166"/>
                      <a:pt x="361" y="0"/>
                      <a:pt x="2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2" name="Google Shape;692;p38"/>
              <p:cNvSpPr/>
              <p:nvPr/>
            </p:nvSpPr>
            <p:spPr>
              <a:xfrm>
                <a:off x="7343893" y="2896842"/>
                <a:ext cx="25953" cy="22208"/>
              </a:xfrm>
              <a:custGeom>
                <a:rect b="b" l="l" r="r" t="t"/>
                <a:pathLst>
                  <a:path extrusionOk="0" h="376" w="452">
                    <a:moveTo>
                      <a:pt x="226" y="0"/>
                    </a:moveTo>
                    <a:cubicBezTo>
                      <a:pt x="193" y="0"/>
                      <a:pt x="159" y="8"/>
                      <a:pt x="129" y="23"/>
                    </a:cubicBezTo>
                    <a:cubicBezTo>
                      <a:pt x="1" y="98"/>
                      <a:pt x="1" y="278"/>
                      <a:pt x="129" y="353"/>
                    </a:cubicBezTo>
                    <a:cubicBezTo>
                      <a:pt x="159" y="368"/>
                      <a:pt x="193" y="376"/>
                      <a:pt x="226" y="376"/>
                    </a:cubicBezTo>
                    <a:cubicBezTo>
                      <a:pt x="260" y="376"/>
                      <a:pt x="294" y="368"/>
                      <a:pt x="324" y="353"/>
                    </a:cubicBezTo>
                    <a:lnTo>
                      <a:pt x="332" y="346"/>
                    </a:lnTo>
                    <a:cubicBezTo>
                      <a:pt x="452" y="271"/>
                      <a:pt x="452" y="105"/>
                      <a:pt x="332" y="30"/>
                    </a:cubicBezTo>
                    <a:lnTo>
                      <a:pt x="324" y="23"/>
                    </a:lnTo>
                    <a:cubicBezTo>
                      <a:pt x="294" y="8"/>
                      <a:pt x="260" y="0"/>
                      <a:pt x="2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3" name="Google Shape;693;p38"/>
              <p:cNvSpPr/>
              <p:nvPr/>
            </p:nvSpPr>
            <p:spPr>
              <a:xfrm>
                <a:off x="7522232" y="2896192"/>
                <a:ext cx="22967" cy="20790"/>
              </a:xfrm>
              <a:custGeom>
                <a:rect b="b" l="l" r="r" t="t"/>
                <a:pathLst>
                  <a:path extrusionOk="0" h="352" w="400">
                    <a:moveTo>
                      <a:pt x="396" y="259"/>
                    </a:moveTo>
                    <a:lnTo>
                      <a:pt x="382" y="267"/>
                    </a:lnTo>
                    <a:lnTo>
                      <a:pt x="389" y="267"/>
                    </a:lnTo>
                    <a:lnTo>
                      <a:pt x="396" y="259"/>
                    </a:lnTo>
                    <a:close/>
                    <a:moveTo>
                      <a:pt x="381" y="267"/>
                    </a:moveTo>
                    <a:cubicBezTo>
                      <a:pt x="381" y="267"/>
                      <a:pt x="381" y="267"/>
                      <a:pt x="381" y="267"/>
                    </a:cubicBezTo>
                    <a:lnTo>
                      <a:pt x="381" y="267"/>
                    </a:lnTo>
                    <a:lnTo>
                      <a:pt x="382" y="267"/>
                    </a:lnTo>
                    <a:close/>
                    <a:moveTo>
                      <a:pt x="224" y="0"/>
                    </a:moveTo>
                    <a:cubicBezTo>
                      <a:pt x="205" y="0"/>
                      <a:pt x="185" y="6"/>
                      <a:pt x="163" y="19"/>
                    </a:cubicBezTo>
                    <a:lnTo>
                      <a:pt x="156" y="19"/>
                    </a:lnTo>
                    <a:cubicBezTo>
                      <a:pt x="1" y="106"/>
                      <a:pt x="82" y="352"/>
                      <a:pt x="236" y="352"/>
                    </a:cubicBezTo>
                    <a:cubicBezTo>
                      <a:pt x="254" y="352"/>
                      <a:pt x="272" y="349"/>
                      <a:pt x="291" y="342"/>
                    </a:cubicBezTo>
                    <a:cubicBezTo>
                      <a:pt x="328" y="327"/>
                      <a:pt x="358" y="304"/>
                      <a:pt x="381" y="267"/>
                    </a:cubicBezTo>
                    <a:lnTo>
                      <a:pt x="381" y="267"/>
                    </a:lnTo>
                    <a:lnTo>
                      <a:pt x="357" y="279"/>
                    </a:lnTo>
                    <a:lnTo>
                      <a:pt x="357" y="279"/>
                    </a:lnTo>
                    <a:cubicBezTo>
                      <a:pt x="400" y="181"/>
                      <a:pt x="332" y="0"/>
                      <a:pt x="2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4" name="Google Shape;694;p38"/>
              <p:cNvSpPr/>
              <p:nvPr/>
            </p:nvSpPr>
            <p:spPr>
              <a:xfrm>
                <a:off x="7582922" y="2893121"/>
                <a:ext cx="25493" cy="22385"/>
              </a:xfrm>
              <a:custGeom>
                <a:rect b="b" l="l" r="r" t="t"/>
                <a:pathLst>
                  <a:path extrusionOk="0" h="379" w="444">
                    <a:moveTo>
                      <a:pt x="193" y="0"/>
                    </a:moveTo>
                    <a:cubicBezTo>
                      <a:pt x="95" y="0"/>
                      <a:pt x="0" y="78"/>
                      <a:pt x="0" y="191"/>
                    </a:cubicBezTo>
                    <a:cubicBezTo>
                      <a:pt x="8" y="296"/>
                      <a:pt x="91" y="379"/>
                      <a:pt x="196" y="379"/>
                    </a:cubicBezTo>
                    <a:cubicBezTo>
                      <a:pt x="361" y="371"/>
                      <a:pt x="444" y="168"/>
                      <a:pt x="323" y="56"/>
                    </a:cubicBezTo>
                    <a:cubicBezTo>
                      <a:pt x="285" y="17"/>
                      <a:pt x="239" y="0"/>
                      <a:pt x="19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5" name="Google Shape;695;p38"/>
              <p:cNvSpPr/>
              <p:nvPr/>
            </p:nvSpPr>
            <p:spPr>
              <a:xfrm>
                <a:off x="7428469" y="2973564"/>
                <a:ext cx="31120" cy="24924"/>
              </a:xfrm>
              <a:custGeom>
                <a:rect b="b" l="l" r="r" t="t"/>
                <a:pathLst>
                  <a:path extrusionOk="0" h="422" w="542">
                    <a:moveTo>
                      <a:pt x="271" y="1"/>
                    </a:moveTo>
                    <a:cubicBezTo>
                      <a:pt x="1" y="1"/>
                      <a:pt x="1" y="422"/>
                      <a:pt x="271" y="422"/>
                    </a:cubicBezTo>
                    <a:cubicBezTo>
                      <a:pt x="542" y="422"/>
                      <a:pt x="542" y="1"/>
                      <a:pt x="27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6" name="Google Shape;696;p38"/>
              <p:cNvSpPr/>
              <p:nvPr/>
            </p:nvSpPr>
            <p:spPr>
              <a:xfrm>
                <a:off x="7432775" y="3042904"/>
                <a:ext cx="30718" cy="27051"/>
              </a:xfrm>
              <a:custGeom>
                <a:rect b="b" l="l" r="r" t="t"/>
                <a:pathLst>
                  <a:path extrusionOk="0" h="458" w="535">
                    <a:moveTo>
                      <a:pt x="234" y="1"/>
                    </a:moveTo>
                    <a:cubicBezTo>
                      <a:pt x="116" y="1"/>
                      <a:pt x="1" y="94"/>
                      <a:pt x="1" y="232"/>
                    </a:cubicBezTo>
                    <a:cubicBezTo>
                      <a:pt x="1" y="352"/>
                      <a:pt x="106" y="457"/>
                      <a:pt x="234" y="457"/>
                    </a:cubicBezTo>
                    <a:cubicBezTo>
                      <a:pt x="437" y="457"/>
                      <a:pt x="534" y="209"/>
                      <a:pt x="391" y="67"/>
                    </a:cubicBezTo>
                    <a:cubicBezTo>
                      <a:pt x="346" y="21"/>
                      <a:pt x="290" y="1"/>
                      <a:pt x="23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7" name="Google Shape;697;p38"/>
              <p:cNvSpPr/>
              <p:nvPr/>
            </p:nvSpPr>
            <p:spPr>
              <a:xfrm>
                <a:off x="7429330" y="3121043"/>
                <a:ext cx="30259" cy="26992"/>
              </a:xfrm>
              <a:custGeom>
                <a:rect b="b" l="l" r="r" t="t"/>
                <a:pathLst>
                  <a:path extrusionOk="0" h="457" w="527">
                    <a:moveTo>
                      <a:pt x="229" y="0"/>
                    </a:moveTo>
                    <a:cubicBezTo>
                      <a:pt x="112" y="0"/>
                      <a:pt x="1" y="93"/>
                      <a:pt x="1" y="231"/>
                    </a:cubicBezTo>
                    <a:cubicBezTo>
                      <a:pt x="1" y="351"/>
                      <a:pt x="98" y="449"/>
                      <a:pt x="226" y="457"/>
                    </a:cubicBezTo>
                    <a:cubicBezTo>
                      <a:pt x="429" y="457"/>
                      <a:pt x="527" y="209"/>
                      <a:pt x="384" y="66"/>
                    </a:cubicBezTo>
                    <a:cubicBezTo>
                      <a:pt x="338" y="20"/>
                      <a:pt x="283" y="0"/>
                      <a:pt x="22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8" name="Google Shape;698;p38"/>
              <p:cNvSpPr/>
              <p:nvPr/>
            </p:nvSpPr>
            <p:spPr>
              <a:xfrm>
                <a:off x="7430191" y="3200423"/>
                <a:ext cx="32441" cy="28409"/>
              </a:xfrm>
              <a:custGeom>
                <a:rect b="b" l="l" r="r" t="t"/>
                <a:pathLst>
                  <a:path extrusionOk="0" h="481" w="565">
                    <a:moveTo>
                      <a:pt x="244" y="0"/>
                    </a:moveTo>
                    <a:cubicBezTo>
                      <a:pt x="120" y="0"/>
                      <a:pt x="1" y="98"/>
                      <a:pt x="1" y="240"/>
                    </a:cubicBezTo>
                    <a:cubicBezTo>
                      <a:pt x="8" y="375"/>
                      <a:pt x="113" y="480"/>
                      <a:pt x="241" y="480"/>
                    </a:cubicBezTo>
                    <a:cubicBezTo>
                      <a:pt x="459" y="480"/>
                      <a:pt x="564" y="225"/>
                      <a:pt x="414" y="74"/>
                    </a:cubicBezTo>
                    <a:cubicBezTo>
                      <a:pt x="365" y="23"/>
                      <a:pt x="304" y="0"/>
                      <a:pt x="24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9" name="Google Shape;699;p38"/>
              <p:cNvSpPr/>
              <p:nvPr/>
            </p:nvSpPr>
            <p:spPr>
              <a:xfrm>
                <a:off x="7425885" y="3288485"/>
                <a:ext cx="33302" cy="32189"/>
              </a:xfrm>
              <a:custGeom>
                <a:rect b="b" l="l" r="r" t="t"/>
                <a:pathLst>
                  <a:path extrusionOk="0" h="545" w="580">
                    <a:moveTo>
                      <a:pt x="278" y="0"/>
                    </a:moveTo>
                    <a:cubicBezTo>
                      <a:pt x="136" y="0"/>
                      <a:pt x="1" y="130"/>
                      <a:pt x="1" y="274"/>
                    </a:cubicBezTo>
                    <a:cubicBezTo>
                      <a:pt x="1" y="416"/>
                      <a:pt x="133" y="544"/>
                      <a:pt x="272" y="544"/>
                    </a:cubicBezTo>
                    <a:cubicBezTo>
                      <a:pt x="318" y="544"/>
                      <a:pt x="364" y="531"/>
                      <a:pt x="406" y="499"/>
                    </a:cubicBezTo>
                    <a:lnTo>
                      <a:pt x="414" y="492"/>
                    </a:lnTo>
                    <a:cubicBezTo>
                      <a:pt x="579" y="394"/>
                      <a:pt x="579" y="154"/>
                      <a:pt x="414" y="48"/>
                    </a:cubicBezTo>
                    <a:lnTo>
                      <a:pt x="406" y="41"/>
                    </a:lnTo>
                    <a:cubicBezTo>
                      <a:pt x="365" y="13"/>
                      <a:pt x="321" y="0"/>
                      <a:pt x="27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700" name="Google Shape;700;p38"/>
          <p:cNvGrpSpPr/>
          <p:nvPr/>
        </p:nvGrpSpPr>
        <p:grpSpPr>
          <a:xfrm>
            <a:off x="180266" y="4433100"/>
            <a:ext cx="533100" cy="530400"/>
            <a:chOff x="8431025" y="4433100"/>
            <a:chExt cx="533100" cy="530400"/>
          </a:xfrm>
        </p:grpSpPr>
        <p:sp>
          <p:nvSpPr>
            <p:cNvPr id="701" name="Google Shape;701;p38"/>
            <p:cNvSpPr/>
            <p:nvPr/>
          </p:nvSpPr>
          <p:spPr>
            <a:xfrm>
              <a:off x="8431025" y="4433100"/>
              <a:ext cx="533100" cy="530400"/>
            </a:xfrm>
            <a:prstGeom prst="rect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702" name="Google Shape;702;p38"/>
            <p:cNvGrpSpPr/>
            <p:nvPr/>
          </p:nvGrpSpPr>
          <p:grpSpPr>
            <a:xfrm>
              <a:off x="8609797" y="4478840"/>
              <a:ext cx="175557" cy="438920"/>
              <a:chOff x="7314225" y="1178413"/>
              <a:chExt cx="208450" cy="513838"/>
            </a:xfrm>
          </p:grpSpPr>
          <p:grpSp>
            <p:nvGrpSpPr>
              <p:cNvPr id="703" name="Google Shape;703;p38"/>
              <p:cNvGrpSpPr/>
              <p:nvPr/>
            </p:nvGrpSpPr>
            <p:grpSpPr>
              <a:xfrm>
                <a:off x="7329825" y="1195400"/>
                <a:ext cx="192850" cy="406000"/>
                <a:chOff x="7329825" y="1195400"/>
                <a:chExt cx="192850" cy="406000"/>
              </a:xfrm>
            </p:grpSpPr>
            <p:sp>
              <p:nvSpPr>
                <p:cNvPr id="704" name="Google Shape;704;p38"/>
                <p:cNvSpPr/>
                <p:nvPr/>
              </p:nvSpPr>
              <p:spPr>
                <a:xfrm>
                  <a:off x="7329825" y="1195400"/>
                  <a:ext cx="139200" cy="139200"/>
                </a:xfrm>
                <a:prstGeom prst="ellipse">
                  <a:avLst/>
                </a:prstGeom>
                <a:solidFill>
                  <a:schemeClr val="accent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05" name="Google Shape;705;p38"/>
                <p:cNvSpPr/>
                <p:nvPr/>
              </p:nvSpPr>
              <p:spPr>
                <a:xfrm>
                  <a:off x="7352425" y="1247775"/>
                  <a:ext cx="170250" cy="353625"/>
                </a:xfrm>
                <a:custGeom>
                  <a:rect b="b" l="l" r="r" t="t"/>
                  <a:pathLst>
                    <a:path extrusionOk="0" h="14145" w="6810">
                      <a:moveTo>
                        <a:pt x="2762" y="3477"/>
                      </a:moveTo>
                      <a:lnTo>
                        <a:pt x="6810" y="12573"/>
                      </a:lnTo>
                      <a:lnTo>
                        <a:pt x="0" y="14145"/>
                      </a:lnTo>
                      <a:lnTo>
                        <a:pt x="0" y="0"/>
                      </a:lnTo>
                      <a:lnTo>
                        <a:pt x="2524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</p:sp>
          </p:grpSp>
          <p:grpSp>
            <p:nvGrpSpPr>
              <p:cNvPr id="706" name="Google Shape;706;p38"/>
              <p:cNvGrpSpPr/>
              <p:nvPr/>
            </p:nvGrpSpPr>
            <p:grpSpPr>
              <a:xfrm>
                <a:off x="7330476" y="1353176"/>
                <a:ext cx="176996" cy="216250"/>
                <a:chOff x="7330476" y="1353176"/>
                <a:chExt cx="176996" cy="216250"/>
              </a:xfrm>
            </p:grpSpPr>
            <p:sp>
              <p:nvSpPr>
                <p:cNvPr id="707" name="Google Shape;707;p38"/>
                <p:cNvSpPr/>
                <p:nvPr/>
              </p:nvSpPr>
              <p:spPr>
                <a:xfrm rot="-787268">
                  <a:off x="7332712" y="1516025"/>
                  <a:ext cx="173120" cy="34201"/>
                </a:xfrm>
                <a:prstGeom prst="trapezoid">
                  <a:avLst>
                    <a:gd fmla="val 18101" name="adj"/>
                  </a:avLst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08" name="Google Shape;708;p38"/>
                <p:cNvSpPr/>
                <p:nvPr/>
              </p:nvSpPr>
              <p:spPr>
                <a:xfrm rot="-785181">
                  <a:off x="7332553" y="1436850"/>
                  <a:ext cx="140447" cy="34201"/>
                </a:xfrm>
                <a:prstGeom prst="trapezoid">
                  <a:avLst>
                    <a:gd fmla="val 18101" name="adj"/>
                  </a:avLst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09" name="Google Shape;709;p38"/>
                <p:cNvSpPr/>
                <p:nvPr/>
              </p:nvSpPr>
              <p:spPr>
                <a:xfrm rot="-788970">
                  <a:off x="7332959" y="1365025"/>
                  <a:ext cx="108135" cy="34201"/>
                </a:xfrm>
                <a:prstGeom prst="trapezoid">
                  <a:avLst>
                    <a:gd fmla="val 18101" name="adj"/>
                  </a:avLst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710" name="Google Shape;710;p38"/>
              <p:cNvGrpSpPr/>
              <p:nvPr/>
            </p:nvGrpSpPr>
            <p:grpSpPr>
              <a:xfrm>
                <a:off x="7314225" y="1178413"/>
                <a:ext cx="170400" cy="513838"/>
                <a:chOff x="7314225" y="1178413"/>
                <a:chExt cx="170400" cy="513838"/>
              </a:xfrm>
            </p:grpSpPr>
            <p:sp>
              <p:nvSpPr>
                <p:cNvPr id="711" name="Google Shape;711;p38"/>
                <p:cNvSpPr/>
                <p:nvPr/>
              </p:nvSpPr>
              <p:spPr>
                <a:xfrm>
                  <a:off x="7314225" y="1178413"/>
                  <a:ext cx="170400" cy="170400"/>
                </a:xfrm>
                <a:prstGeom prst="blockArc">
                  <a:avLst>
                    <a:gd fmla="val 10800000" name="adj1"/>
                    <a:gd fmla="val 5515156" name="adj2"/>
                    <a:gd fmla="val 23716" name="adj3"/>
                  </a:avLst>
                </a:pr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12" name="Google Shape;712;p38"/>
                <p:cNvSpPr/>
                <p:nvPr/>
              </p:nvSpPr>
              <p:spPr>
                <a:xfrm>
                  <a:off x="7314300" y="1262050"/>
                  <a:ext cx="40500" cy="430200"/>
                </a:xfrm>
                <a:prstGeom prst="rect">
                  <a:avLst/>
                </a:pr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grpSp>
        <p:nvGrpSpPr>
          <p:cNvPr id="713" name="Google Shape;713;p38"/>
          <p:cNvGrpSpPr/>
          <p:nvPr/>
        </p:nvGrpSpPr>
        <p:grpSpPr>
          <a:xfrm>
            <a:off x="180016" y="180000"/>
            <a:ext cx="533700" cy="530400"/>
            <a:chOff x="8430775" y="180000"/>
            <a:chExt cx="533700" cy="530400"/>
          </a:xfrm>
        </p:grpSpPr>
        <p:sp>
          <p:nvSpPr>
            <p:cNvPr id="714" name="Google Shape;714;p38"/>
            <p:cNvSpPr/>
            <p:nvPr/>
          </p:nvSpPr>
          <p:spPr>
            <a:xfrm>
              <a:off x="8430775" y="180000"/>
              <a:ext cx="533700" cy="530400"/>
            </a:xfrm>
            <a:prstGeom prst="rect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715" name="Google Shape;715;p38"/>
            <p:cNvGrpSpPr/>
            <p:nvPr/>
          </p:nvGrpSpPr>
          <p:grpSpPr>
            <a:xfrm>
              <a:off x="8589455" y="225760"/>
              <a:ext cx="219441" cy="438879"/>
              <a:chOff x="7225268" y="2530655"/>
              <a:chExt cx="429770" cy="859537"/>
            </a:xfrm>
          </p:grpSpPr>
          <p:sp>
            <p:nvSpPr>
              <p:cNvPr id="716" name="Google Shape;716;p38"/>
              <p:cNvSpPr/>
              <p:nvPr/>
            </p:nvSpPr>
            <p:spPr>
              <a:xfrm>
                <a:off x="7225268" y="2530655"/>
                <a:ext cx="429770" cy="859537"/>
              </a:xfrm>
              <a:custGeom>
                <a:rect b="b" l="l" r="r" t="t"/>
                <a:pathLst>
                  <a:path extrusionOk="0" h="14553" w="7485">
                    <a:moveTo>
                      <a:pt x="4151" y="1077"/>
                    </a:moveTo>
                    <a:cubicBezTo>
                      <a:pt x="4377" y="1077"/>
                      <a:pt x="4587" y="1190"/>
                      <a:pt x="4712" y="1422"/>
                    </a:cubicBezTo>
                    <a:cubicBezTo>
                      <a:pt x="4922" y="1820"/>
                      <a:pt x="4892" y="2301"/>
                      <a:pt x="4802" y="2736"/>
                    </a:cubicBezTo>
                    <a:cubicBezTo>
                      <a:pt x="4622" y="3668"/>
                      <a:pt x="4238" y="4547"/>
                      <a:pt x="3818" y="5396"/>
                    </a:cubicBezTo>
                    <a:lnTo>
                      <a:pt x="3818" y="5404"/>
                    </a:lnTo>
                    <a:cubicBezTo>
                      <a:pt x="3547" y="4314"/>
                      <a:pt x="3269" y="3217"/>
                      <a:pt x="3232" y="2098"/>
                    </a:cubicBezTo>
                    <a:cubicBezTo>
                      <a:pt x="3201" y="1745"/>
                      <a:pt x="3374" y="1407"/>
                      <a:pt x="3682" y="1234"/>
                    </a:cubicBezTo>
                    <a:cubicBezTo>
                      <a:pt x="3832" y="1130"/>
                      <a:pt x="3995" y="1077"/>
                      <a:pt x="4151" y="1077"/>
                    </a:cubicBezTo>
                    <a:close/>
                    <a:moveTo>
                      <a:pt x="4340" y="1"/>
                    </a:moveTo>
                    <a:cubicBezTo>
                      <a:pt x="4326" y="1"/>
                      <a:pt x="4312" y="1"/>
                      <a:pt x="4298" y="2"/>
                    </a:cubicBezTo>
                    <a:cubicBezTo>
                      <a:pt x="3367" y="24"/>
                      <a:pt x="2548" y="633"/>
                      <a:pt x="2255" y="1519"/>
                    </a:cubicBezTo>
                    <a:cubicBezTo>
                      <a:pt x="2014" y="2331"/>
                      <a:pt x="2262" y="3195"/>
                      <a:pt x="2510" y="4006"/>
                    </a:cubicBezTo>
                    <a:lnTo>
                      <a:pt x="3149" y="6080"/>
                    </a:lnTo>
                    <a:cubicBezTo>
                      <a:pt x="2781" y="5982"/>
                      <a:pt x="309" y="5441"/>
                      <a:pt x="1" y="5306"/>
                    </a:cubicBezTo>
                    <a:lnTo>
                      <a:pt x="1" y="5306"/>
                    </a:lnTo>
                    <a:cubicBezTo>
                      <a:pt x="61" y="5982"/>
                      <a:pt x="76" y="6478"/>
                      <a:pt x="76" y="7162"/>
                    </a:cubicBezTo>
                    <a:cubicBezTo>
                      <a:pt x="1028" y="6956"/>
                      <a:pt x="1992" y="6851"/>
                      <a:pt x="2964" y="6851"/>
                    </a:cubicBezTo>
                    <a:cubicBezTo>
                      <a:pt x="3058" y="6851"/>
                      <a:pt x="3152" y="6852"/>
                      <a:pt x="3247" y="6854"/>
                    </a:cubicBezTo>
                    <a:cubicBezTo>
                      <a:pt x="3021" y="8965"/>
                      <a:pt x="2984" y="12436"/>
                      <a:pt x="2751" y="14547"/>
                    </a:cubicBezTo>
                    <a:cubicBezTo>
                      <a:pt x="2920" y="14551"/>
                      <a:pt x="3089" y="14553"/>
                      <a:pt x="3258" y="14553"/>
                    </a:cubicBezTo>
                    <a:cubicBezTo>
                      <a:pt x="3785" y="14553"/>
                      <a:pt x="4308" y="14535"/>
                      <a:pt x="4832" y="14495"/>
                    </a:cubicBezTo>
                    <a:cubicBezTo>
                      <a:pt x="4539" y="12406"/>
                      <a:pt x="4321" y="6876"/>
                      <a:pt x="4389" y="6869"/>
                    </a:cubicBezTo>
                    <a:cubicBezTo>
                      <a:pt x="4761" y="6847"/>
                      <a:pt x="5139" y="6825"/>
                      <a:pt x="5515" y="6825"/>
                    </a:cubicBezTo>
                    <a:cubicBezTo>
                      <a:pt x="6177" y="6825"/>
                      <a:pt x="6833" y="6893"/>
                      <a:pt x="7447" y="7147"/>
                    </a:cubicBezTo>
                    <a:cubicBezTo>
                      <a:pt x="7462" y="6486"/>
                      <a:pt x="7432" y="6057"/>
                      <a:pt x="7484" y="5201"/>
                    </a:cubicBezTo>
                    <a:lnTo>
                      <a:pt x="7484" y="5201"/>
                    </a:lnTo>
                    <a:cubicBezTo>
                      <a:pt x="6402" y="5682"/>
                      <a:pt x="5583" y="6005"/>
                      <a:pt x="4404" y="6057"/>
                    </a:cubicBezTo>
                    <a:cubicBezTo>
                      <a:pt x="4637" y="5592"/>
                      <a:pt x="4772" y="5314"/>
                      <a:pt x="4997" y="4840"/>
                    </a:cubicBezTo>
                    <a:cubicBezTo>
                      <a:pt x="5290" y="4239"/>
                      <a:pt x="5591" y="3631"/>
                      <a:pt x="5749" y="2984"/>
                    </a:cubicBezTo>
                    <a:cubicBezTo>
                      <a:pt x="5914" y="2338"/>
                      <a:pt x="5944" y="1632"/>
                      <a:pt x="5711" y="1008"/>
                    </a:cubicBezTo>
                    <a:cubicBezTo>
                      <a:pt x="5598" y="670"/>
                      <a:pt x="5373" y="385"/>
                      <a:pt x="5080" y="189"/>
                    </a:cubicBezTo>
                    <a:cubicBezTo>
                      <a:pt x="4851" y="68"/>
                      <a:pt x="4603" y="1"/>
                      <a:pt x="434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7" name="Google Shape;717;p38"/>
              <p:cNvSpPr/>
              <p:nvPr/>
            </p:nvSpPr>
            <p:spPr>
              <a:xfrm>
                <a:off x="7431053" y="2941611"/>
                <a:ext cx="22508" cy="18723"/>
              </a:xfrm>
              <a:custGeom>
                <a:rect b="b" l="l" r="r" t="t"/>
                <a:pathLst>
                  <a:path extrusionOk="0" h="317" w="392">
                    <a:moveTo>
                      <a:pt x="196" y="1"/>
                    </a:moveTo>
                    <a:cubicBezTo>
                      <a:pt x="1" y="16"/>
                      <a:pt x="1" y="301"/>
                      <a:pt x="196" y="317"/>
                    </a:cubicBezTo>
                    <a:cubicBezTo>
                      <a:pt x="391" y="301"/>
                      <a:pt x="391" y="16"/>
                      <a:pt x="1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8" name="Google Shape;718;p38"/>
              <p:cNvSpPr/>
              <p:nvPr/>
            </p:nvSpPr>
            <p:spPr>
              <a:xfrm>
                <a:off x="7428067" y="3002328"/>
                <a:ext cx="38010" cy="33429"/>
              </a:xfrm>
              <a:custGeom>
                <a:rect b="b" l="l" r="r" t="t"/>
                <a:pathLst>
                  <a:path extrusionOk="0" h="566" w="662">
                    <a:moveTo>
                      <a:pt x="283" y="1"/>
                    </a:moveTo>
                    <a:cubicBezTo>
                      <a:pt x="138" y="1"/>
                      <a:pt x="0" y="115"/>
                      <a:pt x="0" y="288"/>
                    </a:cubicBezTo>
                    <a:cubicBezTo>
                      <a:pt x="8" y="438"/>
                      <a:pt x="128" y="566"/>
                      <a:pt x="278" y="566"/>
                    </a:cubicBezTo>
                    <a:cubicBezTo>
                      <a:pt x="534" y="566"/>
                      <a:pt x="661" y="265"/>
                      <a:pt x="481" y="85"/>
                    </a:cubicBezTo>
                    <a:cubicBezTo>
                      <a:pt x="423" y="27"/>
                      <a:pt x="352" y="1"/>
                      <a:pt x="28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9" name="Google Shape;719;p38"/>
              <p:cNvSpPr/>
              <p:nvPr/>
            </p:nvSpPr>
            <p:spPr>
              <a:xfrm>
                <a:off x="7425024" y="3079700"/>
                <a:ext cx="40192" cy="35497"/>
              </a:xfrm>
              <a:custGeom>
                <a:rect b="b" l="l" r="r" t="t"/>
                <a:pathLst>
                  <a:path extrusionOk="0" h="601" w="700">
                    <a:moveTo>
                      <a:pt x="300" y="1"/>
                    </a:moveTo>
                    <a:cubicBezTo>
                      <a:pt x="147" y="1"/>
                      <a:pt x="0" y="118"/>
                      <a:pt x="0" y="300"/>
                    </a:cubicBezTo>
                    <a:cubicBezTo>
                      <a:pt x="0" y="465"/>
                      <a:pt x="136" y="601"/>
                      <a:pt x="301" y="601"/>
                    </a:cubicBezTo>
                    <a:cubicBezTo>
                      <a:pt x="564" y="601"/>
                      <a:pt x="699" y="278"/>
                      <a:pt x="511" y="90"/>
                    </a:cubicBezTo>
                    <a:cubicBezTo>
                      <a:pt x="450" y="28"/>
                      <a:pt x="374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0" name="Google Shape;720;p38"/>
              <p:cNvSpPr/>
              <p:nvPr/>
            </p:nvSpPr>
            <p:spPr>
              <a:xfrm>
                <a:off x="7424162" y="3153114"/>
                <a:ext cx="46623" cy="41108"/>
              </a:xfrm>
              <a:custGeom>
                <a:rect b="b" l="l" r="r" t="t"/>
                <a:pathLst>
                  <a:path extrusionOk="0" h="696" w="812">
                    <a:moveTo>
                      <a:pt x="353" y="0"/>
                    </a:moveTo>
                    <a:cubicBezTo>
                      <a:pt x="174" y="0"/>
                      <a:pt x="0" y="140"/>
                      <a:pt x="0" y="349"/>
                    </a:cubicBezTo>
                    <a:cubicBezTo>
                      <a:pt x="0" y="537"/>
                      <a:pt x="158" y="695"/>
                      <a:pt x="346" y="695"/>
                    </a:cubicBezTo>
                    <a:cubicBezTo>
                      <a:pt x="654" y="695"/>
                      <a:pt x="812" y="319"/>
                      <a:pt x="594" y="101"/>
                    </a:cubicBezTo>
                    <a:cubicBezTo>
                      <a:pt x="524" y="32"/>
                      <a:pt x="438" y="0"/>
                      <a:pt x="3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1" name="Google Shape;721;p38"/>
              <p:cNvSpPr/>
              <p:nvPr/>
            </p:nvSpPr>
            <p:spPr>
              <a:xfrm>
                <a:off x="7422440" y="3238578"/>
                <a:ext cx="47944" cy="42171"/>
              </a:xfrm>
              <a:custGeom>
                <a:rect b="b" l="l" r="r" t="t"/>
                <a:pathLst>
                  <a:path extrusionOk="0" h="714" w="835">
                    <a:moveTo>
                      <a:pt x="362" y="0"/>
                    </a:moveTo>
                    <a:cubicBezTo>
                      <a:pt x="178" y="0"/>
                      <a:pt x="0" y="145"/>
                      <a:pt x="0" y="360"/>
                    </a:cubicBezTo>
                    <a:cubicBezTo>
                      <a:pt x="0" y="555"/>
                      <a:pt x="158" y="713"/>
                      <a:pt x="361" y="713"/>
                    </a:cubicBezTo>
                    <a:cubicBezTo>
                      <a:pt x="677" y="713"/>
                      <a:pt x="834" y="330"/>
                      <a:pt x="609" y="105"/>
                    </a:cubicBezTo>
                    <a:cubicBezTo>
                      <a:pt x="537" y="32"/>
                      <a:pt x="449" y="0"/>
                      <a:pt x="3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2" name="Google Shape;722;p38"/>
              <p:cNvSpPr/>
              <p:nvPr/>
            </p:nvSpPr>
            <p:spPr>
              <a:xfrm>
                <a:off x="7418995" y="3328353"/>
                <a:ext cx="43178" cy="45124"/>
              </a:xfrm>
              <a:custGeom>
                <a:rect b="b" l="l" r="r" t="t"/>
                <a:pathLst>
                  <a:path extrusionOk="0" h="764" w="752">
                    <a:moveTo>
                      <a:pt x="369" y="1"/>
                    </a:moveTo>
                    <a:cubicBezTo>
                      <a:pt x="222" y="1"/>
                      <a:pt x="75" y="87"/>
                      <a:pt x="30" y="260"/>
                    </a:cubicBezTo>
                    <a:cubicBezTo>
                      <a:pt x="0" y="335"/>
                      <a:pt x="0" y="425"/>
                      <a:pt x="30" y="500"/>
                    </a:cubicBezTo>
                    <a:cubicBezTo>
                      <a:pt x="75" y="651"/>
                      <a:pt x="211" y="756"/>
                      <a:pt x="376" y="763"/>
                    </a:cubicBezTo>
                    <a:cubicBezTo>
                      <a:pt x="549" y="763"/>
                      <a:pt x="752" y="598"/>
                      <a:pt x="729" y="403"/>
                    </a:cubicBezTo>
                    <a:cubicBezTo>
                      <a:pt x="729" y="358"/>
                      <a:pt x="722" y="313"/>
                      <a:pt x="714" y="260"/>
                    </a:cubicBezTo>
                    <a:cubicBezTo>
                      <a:pt x="665" y="87"/>
                      <a:pt x="517" y="1"/>
                      <a:pt x="3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3" name="Google Shape;723;p38"/>
              <p:cNvSpPr/>
              <p:nvPr/>
            </p:nvSpPr>
            <p:spPr>
              <a:xfrm>
                <a:off x="7374094" y="2899913"/>
                <a:ext cx="22106" cy="21381"/>
              </a:xfrm>
              <a:custGeom>
                <a:rect b="b" l="l" r="r" t="t"/>
                <a:pathLst>
                  <a:path extrusionOk="0" h="362" w="385">
                    <a:moveTo>
                      <a:pt x="189" y="1"/>
                    </a:moveTo>
                    <a:cubicBezTo>
                      <a:pt x="76" y="1"/>
                      <a:pt x="1" y="106"/>
                      <a:pt x="31" y="219"/>
                    </a:cubicBezTo>
                    <a:cubicBezTo>
                      <a:pt x="31" y="241"/>
                      <a:pt x="46" y="264"/>
                      <a:pt x="61" y="279"/>
                    </a:cubicBezTo>
                    <a:cubicBezTo>
                      <a:pt x="90" y="331"/>
                      <a:pt x="142" y="361"/>
                      <a:pt x="199" y="361"/>
                    </a:cubicBezTo>
                    <a:cubicBezTo>
                      <a:pt x="216" y="361"/>
                      <a:pt x="232" y="359"/>
                      <a:pt x="249" y="354"/>
                    </a:cubicBezTo>
                    <a:cubicBezTo>
                      <a:pt x="331" y="331"/>
                      <a:pt x="384" y="241"/>
                      <a:pt x="362" y="151"/>
                    </a:cubicBezTo>
                    <a:lnTo>
                      <a:pt x="362" y="151"/>
                    </a:lnTo>
                    <a:lnTo>
                      <a:pt x="362" y="166"/>
                    </a:lnTo>
                    <a:cubicBezTo>
                      <a:pt x="362" y="76"/>
                      <a:pt x="286" y="1"/>
                      <a:pt x="18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4" name="Google Shape;724;p38"/>
              <p:cNvSpPr/>
              <p:nvPr/>
            </p:nvSpPr>
            <p:spPr>
              <a:xfrm>
                <a:off x="7311969" y="2891585"/>
                <a:ext cx="32441" cy="28822"/>
              </a:xfrm>
              <a:custGeom>
                <a:rect b="b" l="l" r="r" t="t"/>
                <a:pathLst>
                  <a:path extrusionOk="0" h="488" w="565">
                    <a:moveTo>
                      <a:pt x="242" y="0"/>
                    </a:moveTo>
                    <a:cubicBezTo>
                      <a:pt x="118" y="0"/>
                      <a:pt x="1" y="100"/>
                      <a:pt x="1" y="247"/>
                    </a:cubicBezTo>
                    <a:cubicBezTo>
                      <a:pt x="1" y="375"/>
                      <a:pt x="106" y="487"/>
                      <a:pt x="241" y="487"/>
                    </a:cubicBezTo>
                    <a:cubicBezTo>
                      <a:pt x="459" y="487"/>
                      <a:pt x="564" y="224"/>
                      <a:pt x="414" y="74"/>
                    </a:cubicBezTo>
                    <a:cubicBezTo>
                      <a:pt x="363" y="23"/>
                      <a:pt x="302" y="0"/>
                      <a:pt x="24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5" name="Google Shape;725;p38"/>
              <p:cNvSpPr/>
              <p:nvPr/>
            </p:nvSpPr>
            <p:spPr>
              <a:xfrm>
                <a:off x="7246857" y="2884262"/>
                <a:ext cx="41054" cy="36146"/>
              </a:xfrm>
              <a:custGeom>
                <a:rect b="b" l="l" r="r" t="t"/>
                <a:pathLst>
                  <a:path extrusionOk="0" h="612" w="715">
                    <a:moveTo>
                      <a:pt x="306" y="1"/>
                    </a:moveTo>
                    <a:cubicBezTo>
                      <a:pt x="151" y="1"/>
                      <a:pt x="0" y="123"/>
                      <a:pt x="0" y="311"/>
                    </a:cubicBezTo>
                    <a:cubicBezTo>
                      <a:pt x="0" y="476"/>
                      <a:pt x="136" y="611"/>
                      <a:pt x="308" y="611"/>
                    </a:cubicBezTo>
                    <a:cubicBezTo>
                      <a:pt x="579" y="611"/>
                      <a:pt x="714" y="281"/>
                      <a:pt x="519" y="93"/>
                    </a:cubicBezTo>
                    <a:cubicBezTo>
                      <a:pt x="458" y="29"/>
                      <a:pt x="381" y="1"/>
                      <a:pt x="30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6" name="Google Shape;726;p38"/>
              <p:cNvSpPr/>
              <p:nvPr/>
            </p:nvSpPr>
            <p:spPr>
              <a:xfrm>
                <a:off x="7480891" y="2899559"/>
                <a:ext cx="30891" cy="24629"/>
              </a:xfrm>
              <a:custGeom>
                <a:rect b="b" l="l" r="r" t="t"/>
                <a:pathLst>
                  <a:path extrusionOk="0" h="417" w="538">
                    <a:moveTo>
                      <a:pt x="310" y="0"/>
                    </a:moveTo>
                    <a:cubicBezTo>
                      <a:pt x="137" y="0"/>
                      <a:pt x="1" y="259"/>
                      <a:pt x="207" y="382"/>
                    </a:cubicBezTo>
                    <a:lnTo>
                      <a:pt x="222" y="390"/>
                    </a:lnTo>
                    <a:cubicBezTo>
                      <a:pt x="252" y="408"/>
                      <a:pt x="286" y="416"/>
                      <a:pt x="320" y="416"/>
                    </a:cubicBezTo>
                    <a:cubicBezTo>
                      <a:pt x="373" y="416"/>
                      <a:pt x="426" y="396"/>
                      <a:pt x="463" y="360"/>
                    </a:cubicBezTo>
                    <a:cubicBezTo>
                      <a:pt x="538" y="277"/>
                      <a:pt x="538" y="149"/>
                      <a:pt x="463" y="74"/>
                    </a:cubicBezTo>
                    <a:lnTo>
                      <a:pt x="455" y="67"/>
                    </a:lnTo>
                    <a:cubicBezTo>
                      <a:pt x="408" y="20"/>
                      <a:pt x="358" y="0"/>
                      <a:pt x="31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7" name="Google Shape;727;p38"/>
              <p:cNvSpPr/>
              <p:nvPr/>
            </p:nvSpPr>
            <p:spPr>
              <a:xfrm>
                <a:off x="7550136" y="2891113"/>
                <a:ext cx="34106" cy="29708"/>
              </a:xfrm>
              <a:custGeom>
                <a:rect b="b" l="l" r="r" t="t"/>
                <a:pathLst>
                  <a:path extrusionOk="0" h="503" w="594">
                    <a:moveTo>
                      <a:pt x="254" y="1"/>
                    </a:moveTo>
                    <a:cubicBezTo>
                      <a:pt x="125" y="1"/>
                      <a:pt x="0" y="102"/>
                      <a:pt x="0" y="255"/>
                    </a:cubicBezTo>
                    <a:cubicBezTo>
                      <a:pt x="0" y="390"/>
                      <a:pt x="113" y="503"/>
                      <a:pt x="256" y="503"/>
                    </a:cubicBezTo>
                    <a:cubicBezTo>
                      <a:pt x="481" y="503"/>
                      <a:pt x="594" y="232"/>
                      <a:pt x="429" y="75"/>
                    </a:cubicBezTo>
                    <a:cubicBezTo>
                      <a:pt x="378" y="24"/>
                      <a:pt x="315" y="1"/>
                      <a:pt x="25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8" name="Google Shape;728;p38"/>
              <p:cNvSpPr/>
              <p:nvPr/>
            </p:nvSpPr>
            <p:spPr>
              <a:xfrm>
                <a:off x="7611401" y="2883140"/>
                <a:ext cx="36690" cy="32366"/>
              </a:xfrm>
              <a:custGeom>
                <a:rect b="b" l="l" r="r" t="t"/>
                <a:pathLst>
                  <a:path extrusionOk="0" h="548" w="639">
                    <a:moveTo>
                      <a:pt x="274" y="1"/>
                    </a:moveTo>
                    <a:cubicBezTo>
                      <a:pt x="134" y="1"/>
                      <a:pt x="0" y="110"/>
                      <a:pt x="0" y="277"/>
                    </a:cubicBezTo>
                    <a:cubicBezTo>
                      <a:pt x="0" y="420"/>
                      <a:pt x="120" y="540"/>
                      <a:pt x="271" y="548"/>
                    </a:cubicBezTo>
                    <a:cubicBezTo>
                      <a:pt x="519" y="548"/>
                      <a:pt x="639" y="255"/>
                      <a:pt x="466" y="82"/>
                    </a:cubicBezTo>
                    <a:cubicBezTo>
                      <a:pt x="410" y="26"/>
                      <a:pt x="341" y="1"/>
                      <a:pt x="27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9" name="Google Shape;729;p38"/>
              <p:cNvSpPr/>
              <p:nvPr/>
            </p:nvSpPr>
            <p:spPr>
              <a:xfrm>
                <a:off x="7432373" y="2892058"/>
                <a:ext cx="31522" cy="27878"/>
              </a:xfrm>
              <a:custGeom>
                <a:rect b="b" l="l" r="r" t="t"/>
                <a:pathLst>
                  <a:path extrusionOk="0" h="472" w="549">
                    <a:moveTo>
                      <a:pt x="243" y="1"/>
                    </a:moveTo>
                    <a:cubicBezTo>
                      <a:pt x="119" y="1"/>
                      <a:pt x="0" y="95"/>
                      <a:pt x="0" y="239"/>
                    </a:cubicBezTo>
                    <a:cubicBezTo>
                      <a:pt x="8" y="367"/>
                      <a:pt x="105" y="472"/>
                      <a:pt x="241" y="472"/>
                    </a:cubicBezTo>
                    <a:cubicBezTo>
                      <a:pt x="444" y="472"/>
                      <a:pt x="549" y="216"/>
                      <a:pt x="406" y="66"/>
                    </a:cubicBezTo>
                    <a:cubicBezTo>
                      <a:pt x="358" y="21"/>
                      <a:pt x="300" y="1"/>
                      <a:pt x="24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0" name="Google Shape;730;p38"/>
              <p:cNvSpPr/>
              <p:nvPr/>
            </p:nvSpPr>
            <p:spPr>
              <a:xfrm>
                <a:off x="7283088" y="2892826"/>
                <a:ext cx="25091" cy="18782"/>
              </a:xfrm>
              <a:custGeom>
                <a:rect b="b" l="l" r="r" t="t"/>
                <a:pathLst>
                  <a:path extrusionOk="0" h="318" w="437">
                    <a:moveTo>
                      <a:pt x="226" y="0"/>
                    </a:moveTo>
                    <a:cubicBezTo>
                      <a:pt x="98" y="0"/>
                      <a:pt x="1" y="181"/>
                      <a:pt x="113" y="271"/>
                    </a:cubicBezTo>
                    <a:lnTo>
                      <a:pt x="121" y="278"/>
                    </a:lnTo>
                    <a:cubicBezTo>
                      <a:pt x="151" y="305"/>
                      <a:pt x="188" y="318"/>
                      <a:pt x="226" y="318"/>
                    </a:cubicBezTo>
                    <a:cubicBezTo>
                      <a:pt x="264" y="318"/>
                      <a:pt x="301" y="305"/>
                      <a:pt x="331" y="278"/>
                    </a:cubicBezTo>
                    <a:cubicBezTo>
                      <a:pt x="331" y="271"/>
                      <a:pt x="331" y="271"/>
                      <a:pt x="339" y="271"/>
                    </a:cubicBezTo>
                    <a:cubicBezTo>
                      <a:pt x="436" y="166"/>
                      <a:pt x="361" y="0"/>
                      <a:pt x="2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1" name="Google Shape;731;p38"/>
              <p:cNvSpPr/>
              <p:nvPr/>
            </p:nvSpPr>
            <p:spPr>
              <a:xfrm>
                <a:off x="7343893" y="2896842"/>
                <a:ext cx="25953" cy="22208"/>
              </a:xfrm>
              <a:custGeom>
                <a:rect b="b" l="l" r="r" t="t"/>
                <a:pathLst>
                  <a:path extrusionOk="0" h="376" w="452">
                    <a:moveTo>
                      <a:pt x="226" y="0"/>
                    </a:moveTo>
                    <a:cubicBezTo>
                      <a:pt x="193" y="0"/>
                      <a:pt x="159" y="8"/>
                      <a:pt x="129" y="23"/>
                    </a:cubicBezTo>
                    <a:cubicBezTo>
                      <a:pt x="1" y="98"/>
                      <a:pt x="1" y="278"/>
                      <a:pt x="129" y="353"/>
                    </a:cubicBezTo>
                    <a:cubicBezTo>
                      <a:pt x="159" y="368"/>
                      <a:pt x="193" y="376"/>
                      <a:pt x="226" y="376"/>
                    </a:cubicBezTo>
                    <a:cubicBezTo>
                      <a:pt x="260" y="376"/>
                      <a:pt x="294" y="368"/>
                      <a:pt x="324" y="353"/>
                    </a:cubicBezTo>
                    <a:lnTo>
                      <a:pt x="332" y="346"/>
                    </a:lnTo>
                    <a:cubicBezTo>
                      <a:pt x="452" y="271"/>
                      <a:pt x="452" y="105"/>
                      <a:pt x="332" y="30"/>
                    </a:cubicBezTo>
                    <a:lnTo>
                      <a:pt x="324" y="23"/>
                    </a:lnTo>
                    <a:cubicBezTo>
                      <a:pt x="294" y="8"/>
                      <a:pt x="260" y="0"/>
                      <a:pt x="2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2" name="Google Shape;732;p38"/>
              <p:cNvSpPr/>
              <p:nvPr/>
            </p:nvSpPr>
            <p:spPr>
              <a:xfrm>
                <a:off x="7522232" y="2896192"/>
                <a:ext cx="22967" cy="20790"/>
              </a:xfrm>
              <a:custGeom>
                <a:rect b="b" l="l" r="r" t="t"/>
                <a:pathLst>
                  <a:path extrusionOk="0" h="352" w="400">
                    <a:moveTo>
                      <a:pt x="396" y="259"/>
                    </a:moveTo>
                    <a:lnTo>
                      <a:pt x="382" y="267"/>
                    </a:lnTo>
                    <a:lnTo>
                      <a:pt x="389" y="267"/>
                    </a:lnTo>
                    <a:lnTo>
                      <a:pt x="396" y="259"/>
                    </a:lnTo>
                    <a:close/>
                    <a:moveTo>
                      <a:pt x="381" y="267"/>
                    </a:moveTo>
                    <a:cubicBezTo>
                      <a:pt x="381" y="267"/>
                      <a:pt x="381" y="267"/>
                      <a:pt x="381" y="267"/>
                    </a:cubicBezTo>
                    <a:lnTo>
                      <a:pt x="381" y="267"/>
                    </a:lnTo>
                    <a:lnTo>
                      <a:pt x="382" y="267"/>
                    </a:lnTo>
                    <a:close/>
                    <a:moveTo>
                      <a:pt x="224" y="0"/>
                    </a:moveTo>
                    <a:cubicBezTo>
                      <a:pt x="205" y="0"/>
                      <a:pt x="185" y="6"/>
                      <a:pt x="163" y="19"/>
                    </a:cubicBezTo>
                    <a:lnTo>
                      <a:pt x="156" y="19"/>
                    </a:lnTo>
                    <a:cubicBezTo>
                      <a:pt x="1" y="106"/>
                      <a:pt x="82" y="352"/>
                      <a:pt x="236" y="352"/>
                    </a:cubicBezTo>
                    <a:cubicBezTo>
                      <a:pt x="254" y="352"/>
                      <a:pt x="272" y="349"/>
                      <a:pt x="291" y="342"/>
                    </a:cubicBezTo>
                    <a:cubicBezTo>
                      <a:pt x="328" y="327"/>
                      <a:pt x="358" y="304"/>
                      <a:pt x="381" y="267"/>
                    </a:cubicBezTo>
                    <a:lnTo>
                      <a:pt x="381" y="267"/>
                    </a:lnTo>
                    <a:lnTo>
                      <a:pt x="357" y="279"/>
                    </a:lnTo>
                    <a:lnTo>
                      <a:pt x="357" y="279"/>
                    </a:lnTo>
                    <a:cubicBezTo>
                      <a:pt x="400" y="181"/>
                      <a:pt x="332" y="0"/>
                      <a:pt x="2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3" name="Google Shape;733;p38"/>
              <p:cNvSpPr/>
              <p:nvPr/>
            </p:nvSpPr>
            <p:spPr>
              <a:xfrm>
                <a:off x="7582922" y="2893121"/>
                <a:ext cx="25493" cy="22385"/>
              </a:xfrm>
              <a:custGeom>
                <a:rect b="b" l="l" r="r" t="t"/>
                <a:pathLst>
                  <a:path extrusionOk="0" h="379" w="444">
                    <a:moveTo>
                      <a:pt x="193" y="0"/>
                    </a:moveTo>
                    <a:cubicBezTo>
                      <a:pt x="95" y="0"/>
                      <a:pt x="0" y="78"/>
                      <a:pt x="0" y="191"/>
                    </a:cubicBezTo>
                    <a:cubicBezTo>
                      <a:pt x="8" y="296"/>
                      <a:pt x="91" y="379"/>
                      <a:pt x="196" y="379"/>
                    </a:cubicBezTo>
                    <a:cubicBezTo>
                      <a:pt x="361" y="371"/>
                      <a:pt x="444" y="168"/>
                      <a:pt x="323" y="56"/>
                    </a:cubicBezTo>
                    <a:cubicBezTo>
                      <a:pt x="285" y="17"/>
                      <a:pt x="239" y="0"/>
                      <a:pt x="19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4" name="Google Shape;734;p38"/>
              <p:cNvSpPr/>
              <p:nvPr/>
            </p:nvSpPr>
            <p:spPr>
              <a:xfrm>
                <a:off x="7428469" y="2973564"/>
                <a:ext cx="31120" cy="24924"/>
              </a:xfrm>
              <a:custGeom>
                <a:rect b="b" l="l" r="r" t="t"/>
                <a:pathLst>
                  <a:path extrusionOk="0" h="422" w="542">
                    <a:moveTo>
                      <a:pt x="271" y="1"/>
                    </a:moveTo>
                    <a:cubicBezTo>
                      <a:pt x="1" y="1"/>
                      <a:pt x="1" y="422"/>
                      <a:pt x="271" y="422"/>
                    </a:cubicBezTo>
                    <a:cubicBezTo>
                      <a:pt x="542" y="422"/>
                      <a:pt x="542" y="1"/>
                      <a:pt x="27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5" name="Google Shape;735;p38"/>
              <p:cNvSpPr/>
              <p:nvPr/>
            </p:nvSpPr>
            <p:spPr>
              <a:xfrm>
                <a:off x="7432775" y="3042904"/>
                <a:ext cx="30718" cy="27051"/>
              </a:xfrm>
              <a:custGeom>
                <a:rect b="b" l="l" r="r" t="t"/>
                <a:pathLst>
                  <a:path extrusionOk="0" h="458" w="535">
                    <a:moveTo>
                      <a:pt x="234" y="1"/>
                    </a:moveTo>
                    <a:cubicBezTo>
                      <a:pt x="116" y="1"/>
                      <a:pt x="1" y="94"/>
                      <a:pt x="1" y="232"/>
                    </a:cubicBezTo>
                    <a:cubicBezTo>
                      <a:pt x="1" y="352"/>
                      <a:pt x="106" y="457"/>
                      <a:pt x="234" y="457"/>
                    </a:cubicBezTo>
                    <a:cubicBezTo>
                      <a:pt x="437" y="457"/>
                      <a:pt x="534" y="209"/>
                      <a:pt x="391" y="67"/>
                    </a:cubicBezTo>
                    <a:cubicBezTo>
                      <a:pt x="346" y="21"/>
                      <a:pt x="290" y="1"/>
                      <a:pt x="23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6" name="Google Shape;736;p38"/>
              <p:cNvSpPr/>
              <p:nvPr/>
            </p:nvSpPr>
            <p:spPr>
              <a:xfrm>
                <a:off x="7429330" y="3121043"/>
                <a:ext cx="30259" cy="26992"/>
              </a:xfrm>
              <a:custGeom>
                <a:rect b="b" l="l" r="r" t="t"/>
                <a:pathLst>
                  <a:path extrusionOk="0" h="457" w="527">
                    <a:moveTo>
                      <a:pt x="229" y="0"/>
                    </a:moveTo>
                    <a:cubicBezTo>
                      <a:pt x="112" y="0"/>
                      <a:pt x="1" y="93"/>
                      <a:pt x="1" y="231"/>
                    </a:cubicBezTo>
                    <a:cubicBezTo>
                      <a:pt x="1" y="351"/>
                      <a:pt x="98" y="449"/>
                      <a:pt x="226" y="457"/>
                    </a:cubicBezTo>
                    <a:cubicBezTo>
                      <a:pt x="429" y="457"/>
                      <a:pt x="527" y="209"/>
                      <a:pt x="384" y="66"/>
                    </a:cubicBezTo>
                    <a:cubicBezTo>
                      <a:pt x="338" y="20"/>
                      <a:pt x="283" y="0"/>
                      <a:pt x="22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7" name="Google Shape;737;p38"/>
              <p:cNvSpPr/>
              <p:nvPr/>
            </p:nvSpPr>
            <p:spPr>
              <a:xfrm>
                <a:off x="7430191" y="3200423"/>
                <a:ext cx="32441" cy="28409"/>
              </a:xfrm>
              <a:custGeom>
                <a:rect b="b" l="l" r="r" t="t"/>
                <a:pathLst>
                  <a:path extrusionOk="0" h="481" w="565">
                    <a:moveTo>
                      <a:pt x="244" y="0"/>
                    </a:moveTo>
                    <a:cubicBezTo>
                      <a:pt x="120" y="0"/>
                      <a:pt x="1" y="98"/>
                      <a:pt x="1" y="240"/>
                    </a:cubicBezTo>
                    <a:cubicBezTo>
                      <a:pt x="8" y="375"/>
                      <a:pt x="113" y="480"/>
                      <a:pt x="241" y="480"/>
                    </a:cubicBezTo>
                    <a:cubicBezTo>
                      <a:pt x="459" y="480"/>
                      <a:pt x="564" y="225"/>
                      <a:pt x="414" y="74"/>
                    </a:cubicBezTo>
                    <a:cubicBezTo>
                      <a:pt x="365" y="23"/>
                      <a:pt x="304" y="0"/>
                      <a:pt x="24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8" name="Google Shape;738;p38"/>
              <p:cNvSpPr/>
              <p:nvPr/>
            </p:nvSpPr>
            <p:spPr>
              <a:xfrm>
                <a:off x="7425885" y="3288485"/>
                <a:ext cx="33302" cy="32189"/>
              </a:xfrm>
              <a:custGeom>
                <a:rect b="b" l="l" r="r" t="t"/>
                <a:pathLst>
                  <a:path extrusionOk="0" h="545" w="580">
                    <a:moveTo>
                      <a:pt x="278" y="0"/>
                    </a:moveTo>
                    <a:cubicBezTo>
                      <a:pt x="136" y="0"/>
                      <a:pt x="1" y="130"/>
                      <a:pt x="1" y="274"/>
                    </a:cubicBezTo>
                    <a:cubicBezTo>
                      <a:pt x="1" y="416"/>
                      <a:pt x="133" y="544"/>
                      <a:pt x="272" y="544"/>
                    </a:cubicBezTo>
                    <a:cubicBezTo>
                      <a:pt x="318" y="544"/>
                      <a:pt x="364" y="531"/>
                      <a:pt x="406" y="499"/>
                    </a:cubicBezTo>
                    <a:lnTo>
                      <a:pt x="414" y="492"/>
                    </a:lnTo>
                    <a:cubicBezTo>
                      <a:pt x="579" y="394"/>
                      <a:pt x="579" y="154"/>
                      <a:pt x="414" y="48"/>
                    </a:cubicBezTo>
                    <a:lnTo>
                      <a:pt x="406" y="41"/>
                    </a:lnTo>
                    <a:cubicBezTo>
                      <a:pt x="365" y="13"/>
                      <a:pt x="321" y="0"/>
                      <a:pt x="27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37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14.xml"/><Relationship Id="rId36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38" Type="http://schemas.openxmlformats.org/officeDocument/2006/relationships/theme" Target="../theme/theme1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71505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ef Ruqaa"/>
              <a:buNone/>
              <a:defRPr sz="3500">
                <a:solidFill>
                  <a:schemeClr val="dk1"/>
                </a:solidFill>
                <a:latin typeface="Aref Ruqaa"/>
                <a:ea typeface="Aref Ruqaa"/>
                <a:cs typeface="Aref Ruqaa"/>
                <a:sym typeface="Aref Ruqa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71505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●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1pPr>
            <a:lvl2pPr indent="-3175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○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2pPr>
            <a:lvl3pPr indent="-3175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■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3pPr>
            <a:lvl4pPr indent="-3175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●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4pPr>
            <a:lvl5pPr indent="-3175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○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5pPr>
            <a:lvl6pPr indent="-3175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■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6pPr>
            <a:lvl7pPr indent="-3175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●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7pPr>
            <a:lvl8pPr indent="-3175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○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8pPr>
            <a:lvl9pPr indent="-3175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lata"/>
              <a:buChar char="■"/>
              <a:defRPr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Relationship Id="rId4" Type="http://schemas.openxmlformats.org/officeDocument/2006/relationships/hyperlink" Target="https://en.m.wikipedia.org/wiki/File:Standard_of_Cyrus_the_Great.svg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3.jpg"/><Relationship Id="rId4" Type="http://schemas.openxmlformats.org/officeDocument/2006/relationships/hyperlink" Target="https://commons.wikimedia.org/wiki/File:Darius_I.jpg" TargetMode="Externa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5.png"/><Relationship Id="rId4" Type="http://schemas.openxmlformats.org/officeDocument/2006/relationships/hyperlink" Target="https://www.khanacademy.org/humanities/ap-art-history/ancient-mediterranean-ap/ancient-egypt-ap/a/king-menkaure-mycerinus-and-queen" TargetMode="Externa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Relationship Id="rId4" Type="http://schemas.openxmlformats.org/officeDocument/2006/relationships/hyperlink" Target="http://www.achemenet.com/en/visit/?/susa/palace-of-darius" TargetMode="Externa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Relationship Id="rId4" Type="http://schemas.openxmlformats.org/officeDocument/2006/relationships/hyperlink" Target="http://www.achemenet.com/en/visit/?/susa/the-darius-gate-the-building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Relationship Id="rId4" Type="http://schemas.openxmlformats.org/officeDocument/2006/relationships/hyperlink" Target="http://www.achemenet.com/en/visit/?/susa/the-darius-gate-the-building" TargetMode="Externa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Relationship Id="rId4" Type="http://schemas.openxmlformats.org/officeDocument/2006/relationships/hyperlink" Target="http://www.achemenet.com/en/visit/?/susa/the-statue-of-darius/1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Relationship Id="rId4" Type="http://schemas.openxmlformats.org/officeDocument/2006/relationships/image" Target="../media/image9.png"/><Relationship Id="rId5" Type="http://schemas.openxmlformats.org/officeDocument/2006/relationships/hyperlink" Target="http://www.achemenet.com/en/item/?/achaemenid-museum/object-categories/statues/3802008-3801955/0,0,950,1425,11.85#view-1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://www.achemenet.com/en/item/?/achaemenid-museum/object-categories/statues/3802008-3801973" TargetMode="External"/><Relationship Id="rId4" Type="http://schemas.openxmlformats.org/officeDocument/2006/relationships/hyperlink" Target="http://www.achemenet.com/en/visit/?/susa/the-statue-of-darius/12" TargetMode="External"/><Relationship Id="rId5" Type="http://schemas.openxmlformats.org/officeDocument/2006/relationships/image" Target="../media/image14.png"/><Relationship Id="rId6" Type="http://schemas.openxmlformats.org/officeDocument/2006/relationships/image" Target="../media/image11.png"/><Relationship Id="rId7" Type="http://schemas.openxmlformats.org/officeDocument/2006/relationships/image" Target="../media/image1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://www.achemenet.com/en/item/?/achaemenid-museum/object-categories/statues/3802008-3801979/0,0,950,671,5.93#view-1" TargetMode="External"/><Relationship Id="rId4" Type="http://schemas.openxmlformats.org/officeDocument/2006/relationships/hyperlink" Target="https://smarthistory.org/king-menkaure-mycerinus-and-queen/" TargetMode="External"/><Relationship Id="rId5" Type="http://schemas.openxmlformats.org/officeDocument/2006/relationships/hyperlink" Target="https://helda.helsinki.fi/server/api/core/bitstreams/7fab24bf-abdf-4d88-b464-8cbc30344c7b/cont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2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Google Shape;743;p39"/>
          <p:cNvSpPr txBox="1"/>
          <p:nvPr>
            <p:ph type="ctrTitle"/>
          </p:nvPr>
        </p:nvSpPr>
        <p:spPr>
          <a:xfrm>
            <a:off x="1638425" y="1932613"/>
            <a:ext cx="5867400" cy="127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Darius I statue found at Susa</a:t>
            </a:r>
            <a:r>
              <a:rPr lang="en-GB"/>
              <a:t>: a Biography </a:t>
            </a:r>
            <a:endParaRPr/>
          </a:p>
        </p:txBody>
      </p:sp>
      <p:sp>
        <p:nvSpPr>
          <p:cNvPr id="744" name="Google Shape;744;p39"/>
          <p:cNvSpPr txBox="1"/>
          <p:nvPr>
            <p:ph idx="1" type="subTitle"/>
          </p:nvPr>
        </p:nvSpPr>
        <p:spPr>
          <a:xfrm>
            <a:off x="2392500" y="3495150"/>
            <a:ext cx="4359000" cy="40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William Edwards 2004219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8" name="Shape 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Google Shape;749;p40"/>
          <p:cNvSpPr txBox="1"/>
          <p:nvPr>
            <p:ph idx="4" type="title"/>
          </p:nvPr>
        </p:nvSpPr>
        <p:spPr>
          <a:xfrm>
            <a:off x="2136775" y="3261779"/>
            <a:ext cx="48705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 </a:t>
            </a:r>
            <a:endParaRPr b="1"/>
          </a:p>
        </p:txBody>
      </p:sp>
      <p:sp>
        <p:nvSpPr>
          <p:cNvPr id="750" name="Google Shape;750;p40"/>
          <p:cNvSpPr txBox="1"/>
          <p:nvPr>
            <p:ph idx="3" type="subTitle"/>
          </p:nvPr>
        </p:nvSpPr>
        <p:spPr>
          <a:xfrm>
            <a:off x="2136775" y="2740231"/>
            <a:ext cx="4870500" cy="195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550 BCE - 330 BCE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Established by Cyrus the Great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Not a homogenous cultural entity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Nation of nations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Strong bureaucracy </a:t>
            </a:r>
            <a:endParaRPr sz="18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1" name="Google Shape;751;p40"/>
          <p:cNvSpPr txBox="1"/>
          <p:nvPr>
            <p:ph type="title"/>
          </p:nvPr>
        </p:nvSpPr>
        <p:spPr>
          <a:xfrm>
            <a:off x="2186925" y="1053400"/>
            <a:ext cx="48705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Achaemenid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Empire</a:t>
            </a:r>
            <a:endParaRPr/>
          </a:p>
        </p:txBody>
      </p:sp>
      <p:pic>
        <p:nvPicPr>
          <p:cNvPr id="752" name="Google Shape;752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15550" y="2523800"/>
            <a:ext cx="1610550" cy="1610550"/>
          </a:xfrm>
          <a:prstGeom prst="rect">
            <a:avLst/>
          </a:prstGeom>
          <a:noFill/>
          <a:ln>
            <a:noFill/>
          </a:ln>
        </p:spPr>
      </p:pic>
      <p:sp>
        <p:nvSpPr>
          <p:cNvPr id="753" name="Google Shape;753;p40"/>
          <p:cNvSpPr txBox="1"/>
          <p:nvPr/>
        </p:nvSpPr>
        <p:spPr>
          <a:xfrm>
            <a:off x="5212025" y="4343425"/>
            <a:ext cx="3719400" cy="35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Sodacan (2009)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Standard of Cyrus the Great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[digital artwork] Wikimedia Commons, Wikipedia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https://en.m.wikipedia.org/wiki/File:Standard_of_Cyrus_the_Great.svg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13 May 2024]</a:t>
            </a:r>
            <a:endParaRPr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8931E">
                <a:alpha val="51372"/>
              </a:srgbClr>
            </a:gs>
            <a:gs pos="100000">
              <a:srgbClr val="B5442B">
                <a:alpha val="55686"/>
              </a:srgbClr>
            </a:gs>
          </a:gsLst>
          <a:lin ang="5400012" scaled="0"/>
        </a:gradFill>
      </p:bgPr>
    </p:bg>
    <p:spTree>
      <p:nvGrpSpPr>
        <p:cNvPr id="757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114788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41"/>
          <p:cNvSpPr txBox="1"/>
          <p:nvPr/>
        </p:nvSpPr>
        <p:spPr>
          <a:xfrm>
            <a:off x="4114800" y="4812300"/>
            <a:ext cx="3894000" cy="33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Rumlu (2024)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The face of Darius I on Mount Bistun in Iran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[Photograph] Wikimedia Commons: Wikipedia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https://commons.wikimedia.org/wiki/File:Darius_I.jpg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1st April 2024]</a:t>
            </a:r>
            <a:endParaRPr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60" name="Google Shape;760;p41"/>
          <p:cNvSpPr txBox="1"/>
          <p:nvPr/>
        </p:nvSpPr>
        <p:spPr>
          <a:xfrm>
            <a:off x="4572000" y="122300"/>
            <a:ext cx="4114800" cy="65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chemeClr val="dk2"/>
                </a:solidFill>
                <a:latin typeface="Aref Ruqaa"/>
                <a:ea typeface="Aref Ruqaa"/>
                <a:cs typeface="Aref Ruqaa"/>
                <a:sym typeface="Aref Ruqaa"/>
              </a:rPr>
              <a:t>Darius I (The Great)</a:t>
            </a:r>
            <a:r>
              <a:rPr lang="en-GB" sz="2400">
                <a:solidFill>
                  <a:schemeClr val="dk2"/>
                </a:solidFill>
                <a:latin typeface="Aref Ruqaa"/>
                <a:ea typeface="Aref Ruqaa"/>
                <a:cs typeface="Aref Ruqaa"/>
                <a:sym typeface="Aref Ruqaa"/>
              </a:rPr>
              <a:t> </a:t>
            </a:r>
            <a:endParaRPr sz="2400">
              <a:solidFill>
                <a:schemeClr val="dk2"/>
              </a:solidFill>
              <a:latin typeface="Aref Ruqaa"/>
              <a:ea typeface="Aref Ruqaa"/>
              <a:cs typeface="Aref Ruqaa"/>
              <a:sym typeface="Aref Ruqaa"/>
            </a:endParaRPr>
          </a:p>
        </p:txBody>
      </p:sp>
      <p:sp>
        <p:nvSpPr>
          <p:cNvPr id="761" name="Google Shape;761;p41"/>
          <p:cNvSpPr txBox="1"/>
          <p:nvPr/>
        </p:nvSpPr>
        <p:spPr>
          <a:xfrm>
            <a:off x="4221225" y="772275"/>
            <a:ext cx="4212300" cy="398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●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Put down several rebellions in Elam, Babylon and Egypt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●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Father of Xerxes 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●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Great builder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Roads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Temples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p</a:t>
            </a: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alaces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●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Military expansion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Scythia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Egypt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Indus Valley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lata"/>
              <a:buChar char="○"/>
            </a:pPr>
            <a:r>
              <a:rPr lang="en-GB" sz="18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Macedon </a:t>
            </a:r>
            <a:endParaRPr sz="18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5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Google Shape;766;p42"/>
          <p:cNvSpPr txBox="1"/>
          <p:nvPr>
            <p:ph idx="2" type="subTitle"/>
          </p:nvPr>
        </p:nvSpPr>
        <p:spPr>
          <a:xfrm>
            <a:off x="896250" y="1484635"/>
            <a:ext cx="2328600" cy="82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Mined in Wadi Hammamat </a:t>
            </a:r>
            <a:endParaRPr/>
          </a:p>
        </p:txBody>
      </p:sp>
      <p:sp>
        <p:nvSpPr>
          <p:cNvPr id="767" name="Google Shape;767;p42"/>
          <p:cNvSpPr txBox="1"/>
          <p:nvPr>
            <p:ph idx="1" type="subTitle"/>
          </p:nvPr>
        </p:nvSpPr>
        <p:spPr>
          <a:xfrm>
            <a:off x="896250" y="2353324"/>
            <a:ext cx="2328600" cy="198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Analysis</a:t>
            </a:r>
            <a:r>
              <a:rPr lang="en-GB"/>
              <a:t> of the stone found that the material was mined in the large Wadi Hammamat mining facility. Where many Egyptian Greywacke statues were mined.</a:t>
            </a:r>
            <a:endParaRPr/>
          </a:p>
        </p:txBody>
      </p:sp>
      <p:sp>
        <p:nvSpPr>
          <p:cNvPr id="768" name="Google Shape;768;p42"/>
          <p:cNvSpPr txBox="1"/>
          <p:nvPr>
            <p:ph idx="4" type="subTitle"/>
          </p:nvPr>
        </p:nvSpPr>
        <p:spPr>
          <a:xfrm>
            <a:off x="5736300" y="2353324"/>
            <a:ext cx="2328600" cy="198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statue itself claims it was carved in Egypt on the command of Darius.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Royal dedication appears on the top of the base in Egyptian Hieroglyph.</a:t>
            </a:r>
            <a:endParaRPr/>
          </a:p>
        </p:txBody>
      </p:sp>
      <p:sp>
        <p:nvSpPr>
          <p:cNvPr id="769" name="Google Shape;769;p42"/>
          <p:cNvSpPr txBox="1"/>
          <p:nvPr>
            <p:ph idx="5" type="subTitle"/>
          </p:nvPr>
        </p:nvSpPr>
        <p:spPr>
          <a:xfrm>
            <a:off x="5736300" y="1484635"/>
            <a:ext cx="2328600" cy="822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Carved in Egypt</a:t>
            </a:r>
            <a:endParaRPr/>
          </a:p>
        </p:txBody>
      </p:sp>
      <p:sp>
        <p:nvSpPr>
          <p:cNvPr id="770" name="Google Shape;770;p42"/>
          <p:cNvSpPr txBox="1"/>
          <p:nvPr>
            <p:ph idx="9" type="title"/>
          </p:nvPr>
        </p:nvSpPr>
        <p:spPr>
          <a:xfrm>
            <a:off x="896100" y="630925"/>
            <a:ext cx="7351800" cy="59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Quarrying &amp; Carving  </a:t>
            </a:r>
            <a:endParaRPr/>
          </a:p>
        </p:txBody>
      </p:sp>
      <p:pic>
        <p:nvPicPr>
          <p:cNvPr id="771" name="Google Shape;771;p42"/>
          <p:cNvPicPr preferRelativeResize="0"/>
          <p:nvPr/>
        </p:nvPicPr>
        <p:blipFill rotWithShape="1">
          <a:blip r:embed="rId3">
            <a:alphaModFix/>
          </a:blip>
          <a:srcRect b="9396" l="36723" r="36881" t="15370"/>
          <a:stretch/>
        </p:blipFill>
        <p:spPr>
          <a:xfrm>
            <a:off x="3844325" y="1279525"/>
            <a:ext cx="1455350" cy="3056200"/>
          </a:xfrm>
          <a:prstGeom prst="rect">
            <a:avLst/>
          </a:prstGeom>
          <a:noFill/>
          <a:ln>
            <a:noFill/>
          </a:ln>
        </p:spPr>
      </p:pic>
      <p:sp>
        <p:nvSpPr>
          <p:cNvPr id="772" name="Google Shape;772;p42"/>
          <p:cNvSpPr txBox="1"/>
          <p:nvPr/>
        </p:nvSpPr>
        <p:spPr>
          <a:xfrm>
            <a:off x="896250" y="4039000"/>
            <a:ext cx="2942100" cy="3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Zucker, S. (no date)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King Menkaure (Mycerinus) and queen, 2490–2472 B.C.E., greywacke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[photograph] Boston Museum of fine arts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https://www.khanacademy.org/humanities/ap-art-history/ancient-mediterranean-ap/ancient-egypt-ap/a/king-menkaure-mycerinus-and-queen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8 may 2024]</a:t>
            </a:r>
            <a:endParaRPr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6" name="Shape 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7" name="Google Shape;777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39050" y="-39275"/>
            <a:ext cx="9424399" cy="5334975"/>
          </a:xfrm>
          <a:prstGeom prst="rect">
            <a:avLst/>
          </a:prstGeom>
          <a:noFill/>
          <a:ln>
            <a:noFill/>
          </a:ln>
        </p:spPr>
      </p:pic>
      <p:sp>
        <p:nvSpPr>
          <p:cNvPr id="778" name="Google Shape;778;p43"/>
          <p:cNvSpPr/>
          <p:nvPr/>
        </p:nvSpPr>
        <p:spPr>
          <a:xfrm>
            <a:off x="503900" y="2996175"/>
            <a:ext cx="1483200" cy="1372500"/>
          </a:xfrm>
          <a:prstGeom prst="ellipse">
            <a:avLst/>
          </a:prstGeom>
          <a:noFill/>
          <a:ln cap="flat" cmpd="sng" w="762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79" name="Google Shape;779;p43"/>
          <p:cNvSpPr/>
          <p:nvPr/>
        </p:nvSpPr>
        <p:spPr>
          <a:xfrm rot="-8304962">
            <a:off x="419185" y="-1474009"/>
            <a:ext cx="3282424" cy="2928575"/>
          </a:xfrm>
          <a:prstGeom prst="diagStripe">
            <a:avLst>
              <a:gd fmla="val 50000" name="adj"/>
            </a:avLst>
          </a:prstGeom>
          <a:solidFill>
            <a:schemeClr val="lt1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80" name="Google Shape;780;p43"/>
          <p:cNvSpPr txBox="1"/>
          <p:nvPr/>
        </p:nvSpPr>
        <p:spPr>
          <a:xfrm>
            <a:off x="1153300" y="109925"/>
            <a:ext cx="2044200" cy="46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Darius’ Palace at Susa</a:t>
            </a:r>
            <a:endParaRPr b="1" sz="22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81" name="Google Shape;781;p43"/>
          <p:cNvSpPr/>
          <p:nvPr/>
        </p:nvSpPr>
        <p:spPr>
          <a:xfrm>
            <a:off x="5971850" y="4782000"/>
            <a:ext cx="3313500" cy="361500"/>
          </a:xfrm>
          <a:prstGeom prst="snip2SameRect">
            <a:avLst>
              <a:gd fmla="val 16667" name="adj1"/>
              <a:gd fmla="val 0" name="adj2"/>
            </a:avLst>
          </a:prstGeom>
          <a:solidFill>
            <a:schemeClr val="lt1"/>
          </a:solidFill>
          <a:ln cap="flat" cmpd="sng" w="2857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82" name="Google Shape;782;p43"/>
          <p:cNvSpPr txBox="1"/>
          <p:nvPr/>
        </p:nvSpPr>
        <p:spPr>
          <a:xfrm>
            <a:off x="6105350" y="4752475"/>
            <a:ext cx="3046500" cy="29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Ladiray, D. (no date)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The entire Palace seen from an artist’s perspective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[drawing]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Achemenet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http://www.achemenet.com/en/visit/?/susa/palace-of-darius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7 May 2024]</a:t>
            </a:r>
            <a:endParaRPr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83" name="Google Shape;783;p43"/>
          <p:cNvSpPr txBox="1"/>
          <p:nvPr/>
        </p:nvSpPr>
        <p:spPr>
          <a:xfrm>
            <a:off x="2607050" y="4553125"/>
            <a:ext cx="2044200" cy="69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Gate of Darius</a:t>
            </a:r>
            <a:endParaRPr sz="20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84" name="Google Shape;784;p43"/>
          <p:cNvSpPr/>
          <p:nvPr/>
        </p:nvSpPr>
        <p:spPr>
          <a:xfrm rot="-8833046">
            <a:off x="1787963" y="4347492"/>
            <a:ext cx="1003412" cy="176918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FF0000"/>
          </a:solidFill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8" name="Shape 7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9" name="Google Shape;789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69000"/>
            <a:ext cx="9144000" cy="5212500"/>
          </a:xfrm>
          <a:prstGeom prst="rect">
            <a:avLst/>
          </a:prstGeom>
          <a:noFill/>
          <a:ln>
            <a:noFill/>
          </a:ln>
        </p:spPr>
      </p:pic>
      <p:sp>
        <p:nvSpPr>
          <p:cNvPr id="790" name="Google Shape;790;p44"/>
          <p:cNvSpPr txBox="1"/>
          <p:nvPr/>
        </p:nvSpPr>
        <p:spPr>
          <a:xfrm>
            <a:off x="6973200" y="4622850"/>
            <a:ext cx="2170800" cy="34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Ladiray, D. (no date)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Axonometric view of the Darius gate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[drawing] Achemenet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http://www.achemenet.com/en/visit/?/susa/the-darius-gate-the-building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8 May 2024]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</a:t>
            </a:r>
            <a:endParaRPr i="1"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91" name="Google Shape;791;p44"/>
          <p:cNvSpPr/>
          <p:nvPr/>
        </p:nvSpPr>
        <p:spPr>
          <a:xfrm>
            <a:off x="3057075" y="3614850"/>
            <a:ext cx="637500" cy="633900"/>
          </a:xfrm>
          <a:prstGeom prst="ellipse">
            <a:avLst/>
          </a:prstGeom>
          <a:noFill/>
          <a:ln cap="flat" cmpd="sng" w="762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5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6" name="Google Shape;79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69000"/>
            <a:ext cx="9144000" cy="5212500"/>
          </a:xfrm>
          <a:prstGeom prst="rect">
            <a:avLst/>
          </a:prstGeom>
          <a:noFill/>
          <a:ln>
            <a:noFill/>
          </a:ln>
        </p:spPr>
      </p:pic>
      <p:sp>
        <p:nvSpPr>
          <p:cNvPr id="797" name="Google Shape;797;p45"/>
          <p:cNvSpPr txBox="1"/>
          <p:nvPr/>
        </p:nvSpPr>
        <p:spPr>
          <a:xfrm>
            <a:off x="6973200" y="4622850"/>
            <a:ext cx="2170800" cy="34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Ladiray, D. (no date)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Axonometric view of the Darius gate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[drawing] Achemenet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http://www.achemenet.com/en/visit/?/susa/the-darius-gate-the-building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8 May 2024]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</a:t>
            </a:r>
            <a:endParaRPr i="1"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98" name="Google Shape;798;p45"/>
          <p:cNvSpPr/>
          <p:nvPr/>
        </p:nvSpPr>
        <p:spPr>
          <a:xfrm>
            <a:off x="2892975" y="2443625"/>
            <a:ext cx="723900" cy="676200"/>
          </a:xfrm>
          <a:prstGeom prst="ellipse">
            <a:avLst/>
          </a:prstGeom>
          <a:noFill/>
          <a:ln cap="flat" cmpd="sng" w="762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799" name="Google Shape;799;p45"/>
          <p:cNvSpPr/>
          <p:nvPr/>
        </p:nvSpPr>
        <p:spPr>
          <a:xfrm>
            <a:off x="3475775" y="1895550"/>
            <a:ext cx="723900" cy="676200"/>
          </a:xfrm>
          <a:prstGeom prst="ellipse">
            <a:avLst/>
          </a:prstGeom>
          <a:noFill/>
          <a:ln cap="flat" cmpd="sng" w="762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800" name="Google Shape;800;p45"/>
          <p:cNvSpPr/>
          <p:nvPr/>
        </p:nvSpPr>
        <p:spPr>
          <a:xfrm>
            <a:off x="4284350" y="2233650"/>
            <a:ext cx="723900" cy="676200"/>
          </a:xfrm>
          <a:prstGeom prst="ellipse">
            <a:avLst/>
          </a:prstGeom>
          <a:noFill/>
          <a:ln cap="flat" cmpd="sng" w="762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801" name="Google Shape;801;p45"/>
          <p:cNvSpPr/>
          <p:nvPr/>
        </p:nvSpPr>
        <p:spPr>
          <a:xfrm>
            <a:off x="3766475" y="2851450"/>
            <a:ext cx="723900" cy="676200"/>
          </a:xfrm>
          <a:prstGeom prst="ellipse">
            <a:avLst/>
          </a:prstGeom>
          <a:noFill/>
          <a:ln cap="flat" cmpd="sng" w="762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5" name="Shape 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" name="Google Shape;806;p46"/>
          <p:cNvSpPr txBox="1"/>
          <p:nvPr>
            <p:ph idx="1" type="subTitle"/>
          </p:nvPr>
        </p:nvSpPr>
        <p:spPr>
          <a:xfrm>
            <a:off x="801735" y="873625"/>
            <a:ext cx="3026400" cy="72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Purpose </a:t>
            </a:r>
            <a:endParaRPr/>
          </a:p>
        </p:txBody>
      </p:sp>
      <p:sp>
        <p:nvSpPr>
          <p:cNvPr id="807" name="Google Shape;807;p46"/>
          <p:cNvSpPr txBox="1"/>
          <p:nvPr>
            <p:ph idx="3" type="subTitle"/>
          </p:nvPr>
        </p:nvSpPr>
        <p:spPr>
          <a:xfrm>
            <a:off x="801725" y="1599925"/>
            <a:ext cx="3026400" cy="309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statues job was to stand guard at the entrance of the gate, being a larger than life representation of the king. The writing upon the statues implies Darius’ divine right to rule, while the base </a:t>
            </a:r>
            <a:r>
              <a:rPr lang="en-GB"/>
              <a:t>signifies</a:t>
            </a:r>
            <a:r>
              <a:rPr lang="en-GB"/>
              <a:t> the people and nations he rules.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Its duty is to impose, it is to show a difference between the ruler and the ruled. 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Although, this doesn’t seem to be the original use of the statue</a:t>
            </a:r>
            <a:endParaRPr/>
          </a:p>
        </p:txBody>
      </p:sp>
      <p:pic>
        <p:nvPicPr>
          <p:cNvPr id="808" name="Google Shape;808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19800" y="380538"/>
            <a:ext cx="2864513" cy="4309676"/>
          </a:xfrm>
          <a:prstGeom prst="rect">
            <a:avLst/>
          </a:prstGeom>
          <a:noFill/>
          <a:ln>
            <a:noFill/>
          </a:ln>
        </p:spPr>
      </p:pic>
      <p:sp>
        <p:nvSpPr>
          <p:cNvPr id="809" name="Google Shape;809;p46"/>
          <p:cNvSpPr txBox="1"/>
          <p:nvPr/>
        </p:nvSpPr>
        <p:spPr>
          <a:xfrm>
            <a:off x="4267500" y="3963925"/>
            <a:ext cx="1752300" cy="72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Ginouves, R. (no date)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Darius’s statue in the archaeological context of its discovery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photograph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] Achemenet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4"/>
              </a:rPr>
              <a:t>http://www.achemenet.com/en/visit/?/susa/the-statue-of-darius/1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14 May 2024] </a:t>
            </a:r>
            <a:endParaRPr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3" name="Shape 8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4" name="Google Shape;814;p47"/>
          <p:cNvSpPr txBox="1"/>
          <p:nvPr>
            <p:ph idx="1" type="subTitle"/>
          </p:nvPr>
        </p:nvSpPr>
        <p:spPr>
          <a:xfrm>
            <a:off x="1281950" y="1422300"/>
            <a:ext cx="2966100" cy="30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It is missing its head and upper chest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It is also missing the items that were once in its hands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It has</a:t>
            </a:r>
            <a:r>
              <a:rPr lang="en-GB" sz="1600">
                <a:solidFill>
                  <a:srgbClr val="000000"/>
                </a:solidFill>
              </a:rPr>
              <a:t> minor damage inflicted over the torso and robes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815" name="Google Shape;815;p47"/>
          <p:cNvSpPr txBox="1"/>
          <p:nvPr>
            <p:ph type="title"/>
          </p:nvPr>
        </p:nvSpPr>
        <p:spPr>
          <a:xfrm>
            <a:off x="720000" y="445025"/>
            <a:ext cx="3638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Damage</a:t>
            </a:r>
            <a:endParaRPr/>
          </a:p>
        </p:txBody>
      </p:sp>
      <p:pic>
        <p:nvPicPr>
          <p:cNvPr id="816" name="Google Shape;816;p47"/>
          <p:cNvPicPr preferRelativeResize="0"/>
          <p:nvPr/>
        </p:nvPicPr>
        <p:blipFill rotWithShape="1">
          <a:blip r:embed="rId3">
            <a:alphaModFix/>
          </a:blip>
          <a:srcRect b="1404" l="3855" r="3697" t="1063"/>
          <a:stretch/>
        </p:blipFill>
        <p:spPr>
          <a:xfrm>
            <a:off x="5433400" y="445025"/>
            <a:ext cx="1535150" cy="4206301"/>
          </a:xfrm>
          <a:prstGeom prst="rect">
            <a:avLst/>
          </a:prstGeom>
          <a:noFill/>
          <a:ln>
            <a:noFill/>
          </a:ln>
        </p:spPr>
      </p:pic>
      <p:sp>
        <p:nvSpPr>
          <p:cNvPr id="817" name="Google Shape;817;p47"/>
          <p:cNvSpPr txBox="1"/>
          <p:nvPr/>
        </p:nvSpPr>
        <p:spPr>
          <a:xfrm>
            <a:off x="5772800" y="4712300"/>
            <a:ext cx="2671500" cy="3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Ladiray, D. (2013)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Reconstruction of the upper part of the Darius Statue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[drawing]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The Palace of Darius at Susa: The Great Royal Residence of Achaemenid Persia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London: I B Taurus p.223 illus. No. 234</a:t>
            </a:r>
            <a:endParaRPr sz="600"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sp>
        <p:nvSpPr>
          <p:cNvPr id="818" name="Google Shape;818;p47"/>
          <p:cNvSpPr txBox="1"/>
          <p:nvPr/>
        </p:nvSpPr>
        <p:spPr>
          <a:xfrm>
            <a:off x="6894550" y="445025"/>
            <a:ext cx="2154900" cy="12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Alata"/>
                <a:ea typeface="Alata"/>
                <a:cs typeface="Alata"/>
                <a:sym typeface="Alata"/>
              </a:rPr>
              <a:t>Daniel Ladiray’s reconstructive art of what the statue could have looked like </a:t>
            </a:r>
            <a:endParaRPr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  <p:pic>
        <p:nvPicPr>
          <p:cNvPr id="819" name="Google Shape;819;p47"/>
          <p:cNvPicPr preferRelativeResize="0"/>
          <p:nvPr/>
        </p:nvPicPr>
        <p:blipFill rotWithShape="1">
          <a:blip r:embed="rId4">
            <a:alphaModFix/>
          </a:blip>
          <a:srcRect b="13233" l="22771" r="26353" t="9011"/>
          <a:stretch/>
        </p:blipFill>
        <p:spPr>
          <a:xfrm>
            <a:off x="4179200" y="1480075"/>
            <a:ext cx="1350126" cy="3092026"/>
          </a:xfrm>
          <a:prstGeom prst="rect">
            <a:avLst/>
          </a:prstGeom>
          <a:noFill/>
          <a:ln>
            <a:noFill/>
          </a:ln>
        </p:spPr>
      </p:pic>
      <p:sp>
        <p:nvSpPr>
          <p:cNvPr id="820" name="Google Shape;820;p47"/>
          <p:cNvSpPr txBox="1"/>
          <p:nvPr/>
        </p:nvSpPr>
        <p:spPr>
          <a:xfrm>
            <a:off x="2682950" y="4712300"/>
            <a:ext cx="3156300" cy="38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Tehrani, N., Fakoorzadeh, N. (no date) </a:t>
            </a:r>
            <a:r>
              <a:rPr i="1"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Statue de Darius ler  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[photograph] Achemenet  &lt;</a:t>
            </a:r>
            <a:r>
              <a:rPr lang="en-GB" sz="600" u="sng">
                <a:solidFill>
                  <a:schemeClr val="hlink"/>
                </a:solidFill>
                <a:latin typeface="Alata"/>
                <a:ea typeface="Alata"/>
                <a:cs typeface="Alata"/>
                <a:sym typeface="Alata"/>
                <a:hlinkClick r:id="rId5"/>
              </a:rPr>
              <a:t>http://www.achemenet.com/en/item/?/achaemenid-museum/object-categories/statues/3802008-3801955/0,0,950,1425,11.85#view-1</a:t>
            </a: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&gt; [Accessed 14 May 2024]</a:t>
            </a:r>
            <a:endParaRPr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4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p48"/>
          <p:cNvSpPr txBox="1"/>
          <p:nvPr>
            <p:ph idx="1" type="subTitle"/>
          </p:nvPr>
        </p:nvSpPr>
        <p:spPr>
          <a:xfrm>
            <a:off x="1181775" y="1496125"/>
            <a:ext cx="3390300" cy="237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</a:t>
            </a:r>
            <a:r>
              <a:rPr lang="en-GB"/>
              <a:t>remains</a:t>
            </a:r>
            <a:r>
              <a:rPr lang="en-GB"/>
              <a:t> of the statue measures 2.46m in </a:t>
            </a:r>
            <a:r>
              <a:rPr lang="en-GB"/>
              <a:t>height. Meaning that with the head and possible headdress, it could reach or exceed 3m.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clothes are covered in cuneiform. Speaking of Ahura Mazda and Darius’ right to rule  </a:t>
            </a:r>
            <a:endParaRPr/>
          </a:p>
        </p:txBody>
      </p:sp>
      <p:sp>
        <p:nvSpPr>
          <p:cNvPr id="826" name="Google Shape;826;p48"/>
          <p:cNvSpPr txBox="1"/>
          <p:nvPr>
            <p:ph type="title"/>
          </p:nvPr>
        </p:nvSpPr>
        <p:spPr>
          <a:xfrm>
            <a:off x="720025" y="290050"/>
            <a:ext cx="3638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Proportions and Aesthetics </a:t>
            </a:r>
            <a:endParaRPr/>
          </a:p>
        </p:txBody>
      </p:sp>
      <p:pic>
        <p:nvPicPr>
          <p:cNvPr id="827" name="Google Shape;827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453325"/>
            <a:ext cx="3132375" cy="4236851"/>
          </a:xfrm>
          <a:prstGeom prst="rect">
            <a:avLst/>
          </a:prstGeom>
          <a:noFill/>
          <a:ln>
            <a:noFill/>
          </a:ln>
        </p:spPr>
      </p:pic>
      <p:sp>
        <p:nvSpPr>
          <p:cNvPr id="828" name="Google Shape;828;p48"/>
          <p:cNvSpPr txBox="1"/>
          <p:nvPr/>
        </p:nvSpPr>
        <p:spPr>
          <a:xfrm>
            <a:off x="642075" y="4267500"/>
            <a:ext cx="3930000" cy="36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Boucharlat Basello, G. P.,  Boucharlat, R. (2014) Central Part of Darius’s Statue [Photograph] Achemenet &lt;http://www.achemenet.com/en/visit/?/susa/the-statue-of-darius/6&gt; [Accessed 6 May 2024]</a:t>
            </a:r>
            <a:r>
              <a:rPr lang="en-GB">
                <a:solidFill>
                  <a:schemeClr val="dk2"/>
                </a:solidFill>
                <a:latin typeface="Alata"/>
                <a:ea typeface="Alata"/>
                <a:cs typeface="Alata"/>
                <a:sym typeface="Alata"/>
              </a:rPr>
              <a:t> </a:t>
            </a:r>
            <a:endParaRPr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2"/>
              </a:solidFill>
              <a:latin typeface="Alata"/>
              <a:ea typeface="Alata"/>
              <a:cs typeface="Alata"/>
              <a:sym typeface="Alata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2" name="Shape 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Google Shape;833;p49"/>
          <p:cNvSpPr txBox="1"/>
          <p:nvPr>
            <p:ph idx="9" type="title"/>
          </p:nvPr>
        </p:nvSpPr>
        <p:spPr>
          <a:xfrm>
            <a:off x="715050" y="236125"/>
            <a:ext cx="7713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base </a:t>
            </a:r>
            <a:endParaRPr/>
          </a:p>
        </p:txBody>
      </p:sp>
      <p:sp>
        <p:nvSpPr>
          <p:cNvPr id="834" name="Google Shape;834;p49"/>
          <p:cNvSpPr txBox="1"/>
          <p:nvPr>
            <p:ph type="title"/>
          </p:nvPr>
        </p:nvSpPr>
        <p:spPr>
          <a:xfrm>
            <a:off x="1293300" y="3492573"/>
            <a:ext cx="1727400" cy="42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Top side</a:t>
            </a:r>
            <a:endParaRPr/>
          </a:p>
        </p:txBody>
      </p:sp>
      <p:sp>
        <p:nvSpPr>
          <p:cNvPr id="835" name="Google Shape;835;p49"/>
          <p:cNvSpPr txBox="1"/>
          <p:nvPr>
            <p:ph idx="2" type="title"/>
          </p:nvPr>
        </p:nvSpPr>
        <p:spPr>
          <a:xfrm>
            <a:off x="3516750" y="3492575"/>
            <a:ext cx="2110200" cy="42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Side views</a:t>
            </a:r>
            <a:endParaRPr/>
          </a:p>
        </p:txBody>
      </p:sp>
      <p:sp>
        <p:nvSpPr>
          <p:cNvPr id="836" name="Google Shape;836;p49"/>
          <p:cNvSpPr txBox="1"/>
          <p:nvPr>
            <p:ph idx="3" type="title"/>
          </p:nvPr>
        </p:nvSpPr>
        <p:spPr>
          <a:xfrm>
            <a:off x="6123300" y="3492575"/>
            <a:ext cx="2155800" cy="42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Front view </a:t>
            </a:r>
            <a:endParaRPr/>
          </a:p>
        </p:txBody>
      </p:sp>
      <p:sp>
        <p:nvSpPr>
          <p:cNvPr id="837" name="Google Shape;837;p49"/>
          <p:cNvSpPr txBox="1"/>
          <p:nvPr>
            <p:ph idx="1" type="subTitle"/>
          </p:nvPr>
        </p:nvSpPr>
        <p:spPr>
          <a:xfrm>
            <a:off x="1101900" y="3916173"/>
            <a:ext cx="2110200" cy="58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/>
              <a:t>Tehrani, N., Fakoorzadeh, N. (no date) </a:t>
            </a:r>
            <a:r>
              <a:rPr i="1" lang="en-GB" sz="600"/>
              <a:t>Statue de Darius ler  </a:t>
            </a:r>
            <a:r>
              <a:rPr lang="en-GB" sz="600"/>
              <a:t>[photograph] Achemenet &lt;</a:t>
            </a:r>
            <a:r>
              <a:rPr lang="en-GB" sz="600" u="sng">
                <a:solidFill>
                  <a:schemeClr val="hlink"/>
                </a:solidFill>
                <a:hlinkClick r:id="rId3"/>
              </a:rPr>
              <a:t>http://www.achemenet.com/en/item/?/achaemenid-museum/object-categories/statues/3802008-3801973</a:t>
            </a:r>
            <a:r>
              <a:rPr lang="en-GB" sz="600"/>
              <a:t>&gt; [Accessed 12 May 2024]</a:t>
            </a:r>
            <a:endParaRPr sz="600"/>
          </a:p>
        </p:txBody>
      </p:sp>
      <p:sp>
        <p:nvSpPr>
          <p:cNvPr id="838" name="Google Shape;838;p49"/>
          <p:cNvSpPr txBox="1"/>
          <p:nvPr>
            <p:ph idx="4" type="subTitle"/>
          </p:nvPr>
        </p:nvSpPr>
        <p:spPr>
          <a:xfrm>
            <a:off x="3346325" y="3916150"/>
            <a:ext cx="2430900" cy="58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/>
              <a:t>Kaviani, D., Mauro, D. (2018) </a:t>
            </a:r>
            <a:r>
              <a:rPr i="1" lang="en-GB" sz="600"/>
              <a:t>Darius I Statue List of Different Countries</a:t>
            </a:r>
            <a:r>
              <a:rPr lang="en-GB" sz="600"/>
              <a:t> [Photograph &amp; Drawing] Wikimedia Commons, Wikipedia &lt;https://commons.wikimedia.org/wiki/File:Darius_I_statue_list_of_subject_countries.jpg&gt; [Accessed 12 May 2024] </a:t>
            </a:r>
            <a:endParaRPr sz="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9" name="Google Shape;839;p49"/>
          <p:cNvSpPr txBox="1"/>
          <p:nvPr>
            <p:ph idx="5" type="subTitle"/>
          </p:nvPr>
        </p:nvSpPr>
        <p:spPr>
          <a:xfrm>
            <a:off x="5931900" y="3916152"/>
            <a:ext cx="2110200" cy="58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"/>
              <a:t>Ginouves, R. (no date) </a:t>
            </a:r>
            <a:r>
              <a:rPr i="1" lang="en-GB" sz="600"/>
              <a:t>Upper face of the Darius’s statue </a:t>
            </a:r>
            <a:r>
              <a:rPr lang="en-GB" sz="600"/>
              <a:t>[photograph] Achemenet &lt;</a:t>
            </a:r>
            <a:r>
              <a:rPr lang="en-GB" sz="600" u="sng">
                <a:solidFill>
                  <a:schemeClr val="hlink"/>
                </a:solidFill>
                <a:hlinkClick r:id="rId4"/>
              </a:rPr>
              <a:t>http://www.achemenet.com/en/visit/?/susa/the-statue-of-darius/12</a:t>
            </a:r>
            <a:r>
              <a:rPr lang="en-GB" sz="600"/>
              <a:t>&gt; [Accessed 14 May 2024]</a:t>
            </a:r>
            <a:endParaRPr sz="600"/>
          </a:p>
        </p:txBody>
      </p:sp>
      <p:pic>
        <p:nvPicPr>
          <p:cNvPr id="840" name="Google Shape;840;p4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020700" y="906557"/>
            <a:ext cx="3020700" cy="25860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41" name="Google Shape;841;p49"/>
          <p:cNvPicPr preferRelativeResize="0"/>
          <p:nvPr/>
        </p:nvPicPr>
        <p:blipFill rotWithShape="1">
          <a:blip r:embed="rId6">
            <a:alphaModFix/>
          </a:blip>
          <a:srcRect b="10389" l="13510" r="13224" t="22621"/>
          <a:stretch/>
        </p:blipFill>
        <p:spPr>
          <a:xfrm>
            <a:off x="0" y="0"/>
            <a:ext cx="3020700" cy="3443136"/>
          </a:xfrm>
          <a:prstGeom prst="rect">
            <a:avLst/>
          </a:prstGeom>
          <a:noFill/>
          <a:ln>
            <a:noFill/>
          </a:ln>
        </p:spPr>
      </p:pic>
      <p:pic>
        <p:nvPicPr>
          <p:cNvPr id="842" name="Google Shape;842;p49"/>
          <p:cNvPicPr preferRelativeResize="0"/>
          <p:nvPr/>
        </p:nvPicPr>
        <p:blipFill rotWithShape="1">
          <a:blip r:embed="rId7">
            <a:alphaModFix/>
          </a:blip>
          <a:srcRect b="22929" l="5131" r="8183" t="4669"/>
          <a:stretch/>
        </p:blipFill>
        <p:spPr>
          <a:xfrm>
            <a:off x="6041400" y="0"/>
            <a:ext cx="3102600" cy="3492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6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p50"/>
          <p:cNvSpPr txBox="1"/>
          <p:nvPr>
            <p:ph idx="2" type="subTitle"/>
          </p:nvPr>
        </p:nvSpPr>
        <p:spPr>
          <a:xfrm>
            <a:off x="4785275" y="1400175"/>
            <a:ext cx="2966100" cy="30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There was also a period of a wall being built around the statue in the 9th Century CE, not surrounding it but possibly forcing it to be moved or possibly being the reason for its damage </a:t>
            </a:r>
            <a:endParaRPr/>
          </a:p>
        </p:txBody>
      </p:sp>
      <p:sp>
        <p:nvSpPr>
          <p:cNvPr id="848" name="Google Shape;848;p50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Later Life</a:t>
            </a:r>
            <a:endParaRPr/>
          </a:p>
        </p:txBody>
      </p:sp>
      <p:sp>
        <p:nvSpPr>
          <p:cNvPr id="849" name="Google Shape;849;p50"/>
          <p:cNvSpPr txBox="1"/>
          <p:nvPr>
            <p:ph idx="1" type="subTitle"/>
          </p:nvPr>
        </p:nvSpPr>
        <p:spPr>
          <a:xfrm>
            <a:off x="1392625" y="1400175"/>
            <a:ext cx="2966100" cy="305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Perrot explains that during the Parthian period, several jars containing the remains of children were buried around the statue. Perrot argues that this could be a form of veneration, a weird change in the symbolic identity of the statue (Perrot, 2013 p.177)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3" name="Shape 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Google Shape;854;p51"/>
          <p:cNvSpPr txBox="1"/>
          <p:nvPr>
            <p:ph type="title"/>
          </p:nvPr>
        </p:nvSpPr>
        <p:spPr>
          <a:xfrm>
            <a:off x="2215350" y="985200"/>
            <a:ext cx="4713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500">
                <a:latin typeface="Trebuchet MS"/>
                <a:ea typeface="Trebuchet MS"/>
                <a:cs typeface="Trebuchet MS"/>
                <a:sym typeface="Trebuchet MS"/>
              </a:rPr>
              <a:t>Discovery</a:t>
            </a:r>
            <a:endParaRPr sz="4500"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855" name="Google Shape;855;p51"/>
          <p:cNvSpPr txBox="1"/>
          <p:nvPr>
            <p:ph idx="1" type="body"/>
          </p:nvPr>
        </p:nvSpPr>
        <p:spPr>
          <a:xfrm>
            <a:off x="1864700" y="1792825"/>
            <a:ext cx="5580900" cy="236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◆"/>
            </a:pPr>
            <a:r>
              <a:rPr lang="en-GB">
                <a:solidFill>
                  <a:srgbClr val="000000"/>
                </a:solidFill>
              </a:rPr>
              <a:t>Discovered during the 1970s French Expedition to Susa. </a:t>
            </a:r>
            <a:endParaRPr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◆"/>
            </a:pPr>
            <a:r>
              <a:rPr lang="en-GB">
                <a:solidFill>
                  <a:srgbClr val="000000"/>
                </a:solidFill>
              </a:rPr>
              <a:t>Specifically 22nd December 1972</a:t>
            </a:r>
            <a:endParaRPr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◆"/>
            </a:pPr>
            <a:r>
              <a:rPr lang="en-GB">
                <a:solidFill>
                  <a:srgbClr val="000000"/>
                </a:solidFill>
              </a:rPr>
              <a:t>Monique Kervran and Denis Canal were in charge of that part of the excavation </a:t>
            </a:r>
            <a:endParaRPr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 “...it was immediately evident that it was of exceptional importance for the study of relations between Persia and Egypt during the Achaemenid Empire.” (Perrot, 2013 p.109)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9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Google Shape;860;p52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The End </a:t>
            </a:r>
            <a:endParaRPr b="1"/>
          </a:p>
        </p:txBody>
      </p:sp>
      <p:sp>
        <p:nvSpPr>
          <p:cNvPr id="861" name="Google Shape;861;p52"/>
          <p:cNvSpPr txBox="1"/>
          <p:nvPr>
            <p:ph idx="1" type="body"/>
          </p:nvPr>
        </p:nvSpPr>
        <p:spPr>
          <a:xfrm>
            <a:off x="1593700" y="1289525"/>
            <a:ext cx="5956500" cy="141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chemeClr val="dk1"/>
                </a:solidFill>
              </a:rPr>
              <a:t>If you </a:t>
            </a:r>
            <a:r>
              <a:rPr lang="en-GB" sz="3000">
                <a:solidFill>
                  <a:schemeClr val="dk1"/>
                </a:solidFill>
              </a:rPr>
              <a:t>have</a:t>
            </a:r>
            <a:r>
              <a:rPr lang="en-GB" sz="3000">
                <a:solidFill>
                  <a:schemeClr val="dk1"/>
                </a:solidFill>
              </a:rPr>
              <a:t> any questions</a:t>
            </a:r>
            <a:endParaRPr sz="30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chemeClr val="dk1"/>
                </a:solidFill>
              </a:rPr>
              <a:t>feel free to ask them!</a:t>
            </a:r>
            <a:endParaRPr sz="3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5" name="Shape 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6" name="Google Shape;866;p53"/>
          <p:cNvSpPr txBox="1"/>
          <p:nvPr/>
        </p:nvSpPr>
        <p:spPr>
          <a:xfrm>
            <a:off x="1256675" y="1184900"/>
            <a:ext cx="6597300" cy="343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Álvarez-Mon, J., Bichler, R., Binder, C., Boteva-Boyanova, D., Boucharlat, R., Cannavò, A., Daryaee, T., Degan, J., et al (2021) </a:t>
            </a:r>
            <a:r>
              <a:rPr i="1" lang="en-GB" sz="800"/>
              <a:t>A Companion to the Persian Achaemenid Empire Vol. 1 &amp; Vol. 2</a:t>
            </a:r>
            <a:r>
              <a:rPr lang="en-GB" sz="800"/>
              <a:t> Wiley Blackwell Publishing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Amiet, P., André-Salvini, B., Boucharlat, R., Briant, P., Caubet, A., Chevalier, N., Daucé, N., Frank, C. et al. (2013) </a:t>
            </a:r>
            <a:r>
              <a:rPr i="1" lang="en-GB" sz="800"/>
              <a:t>The Palace of Darius at Susa: The Great Royal Residence of Achaemenid Persia </a:t>
            </a:r>
            <a:r>
              <a:rPr lang="en-GB" sz="800"/>
              <a:t>(trans. Gérard Collon, Dominique Collon) London: I.B.Taurus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Briant, P. (2017) </a:t>
            </a:r>
            <a:r>
              <a:rPr i="1" lang="en-GB" sz="800"/>
              <a:t>Achemenet. </a:t>
            </a:r>
            <a:r>
              <a:rPr lang="en-GB" sz="800"/>
              <a:t>Available at:</a:t>
            </a:r>
            <a:r>
              <a:rPr lang="en-GB" sz="800" u="sng">
                <a:solidFill>
                  <a:srgbClr val="1155CC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http://www.achemenet.com/en/item/?/achaemenid-museum/object-categories/statues/3802008-3801979/0,0,950,671,5.93#view-1</a:t>
            </a:r>
            <a:r>
              <a:rPr lang="en-GB" sz="800"/>
              <a:t> (Accessed 6 May 2024)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Briant, P. (2002) </a:t>
            </a:r>
            <a:r>
              <a:rPr i="1" lang="en-GB" sz="800"/>
              <a:t>From Cyrus to Alexander : a history of the Persian Empire</a:t>
            </a:r>
            <a:r>
              <a:rPr lang="en-GB" sz="800"/>
              <a:t>. Winona Lake, IN: Eisenbraun.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Briant, P. (2018) </a:t>
            </a:r>
            <a:r>
              <a:rPr i="1" lang="en-GB" sz="800"/>
              <a:t>From Cyrus to Seleukos : studies in Achaemenid and Hellenistic History</a:t>
            </a:r>
            <a:r>
              <a:rPr lang="en-GB" sz="800"/>
              <a:t>. Irvine, California: UCI Jordan Center for Persian Studies.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Calvert, A. (2015). </a:t>
            </a:r>
            <a:r>
              <a:rPr i="1" lang="en-GB" sz="800"/>
              <a:t>King Menkaure (Mycerinus) and queen – Smarthistory</a:t>
            </a:r>
            <a:r>
              <a:rPr lang="en-GB" sz="800"/>
              <a:t>. [online] smarthistory.org. Available at: &lt;</a:t>
            </a:r>
            <a:r>
              <a:rPr lang="en-GB" sz="800" u="sng">
                <a:solidFill>
                  <a:schemeClr val="hlink"/>
                </a:solidFill>
                <a:hlinkClick r:id="rId4"/>
              </a:rPr>
              <a:t>https://smarthistory.org/king-menkaure-mycerinus-and-queen/</a:t>
            </a:r>
            <a:r>
              <a:rPr lang="en-GB" sz="800"/>
              <a:t>.&gt; [Accessed 12 May 2024] 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Wasmuth, M. (2019). Transient or eternal? Cross-regional identity display reconsidered : The missing head of the statue of Darius (NMI 4112). [online] Available at: &lt;</a:t>
            </a:r>
            <a:r>
              <a:rPr lang="en-GB" sz="800" u="sng">
                <a:solidFill>
                  <a:schemeClr val="hlink"/>
                </a:solidFill>
                <a:hlinkClick r:id="rId5"/>
              </a:rPr>
              <a:t>https://helda.helsinki.fi/server/api/core/bitstreams/7fab24bf-abdf-4d88-b464-8cbc30344c7b/content</a:t>
            </a:r>
            <a:r>
              <a:rPr lang="en-GB" sz="800"/>
              <a:t>&gt;  [Accessed 15 May 2024].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‌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/>
              <a:t>‌</a:t>
            </a:r>
            <a:endParaRPr sz="8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  <p:sp>
        <p:nvSpPr>
          <p:cNvPr id="867" name="Google Shape;867;p53"/>
          <p:cNvSpPr txBox="1"/>
          <p:nvPr/>
        </p:nvSpPr>
        <p:spPr>
          <a:xfrm>
            <a:off x="3610725" y="469100"/>
            <a:ext cx="2081100" cy="7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2"/>
                </a:solidFill>
                <a:latin typeface="Aref Ruqaa"/>
                <a:ea typeface="Aref Ruqaa"/>
                <a:cs typeface="Aref Ruqaa"/>
                <a:sym typeface="Aref Ruqaa"/>
              </a:rPr>
              <a:t>Bibliography </a:t>
            </a:r>
            <a:endParaRPr sz="2400">
              <a:solidFill>
                <a:schemeClr val="dk2"/>
              </a:solidFill>
              <a:latin typeface="Aref Ruqaa"/>
              <a:ea typeface="Aref Ruqaa"/>
              <a:cs typeface="Aref Ruqaa"/>
              <a:sym typeface="Aref Ruqa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History Major for College: Ancient Near East - Persian Empire by Slidesgo">
  <a:themeElements>
    <a:clrScheme name="Simple Light">
      <a:dk1>
        <a:srgbClr val="040C6E"/>
      </a:dk1>
      <a:lt1>
        <a:srgbClr val="FCF3D9"/>
      </a:lt1>
      <a:dk2>
        <a:srgbClr val="191919"/>
      </a:dk2>
      <a:lt2>
        <a:srgbClr val="B8E3B6"/>
      </a:lt2>
      <a:accent1>
        <a:srgbClr val="215B63"/>
      </a:accent1>
      <a:accent2>
        <a:srgbClr val="F7AC41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40C6E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