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300" r:id="rId3"/>
    <p:sldId id="297" r:id="rId4"/>
    <p:sldId id="296" r:id="rId5"/>
    <p:sldId id="298" r:id="rId6"/>
    <p:sldId id="258" r:id="rId7"/>
    <p:sldId id="261" r:id="rId8"/>
    <p:sldId id="262" r:id="rId9"/>
    <p:sldId id="263" r:id="rId10"/>
    <p:sldId id="264" r:id="rId11"/>
    <p:sldId id="295" r:id="rId12"/>
    <p:sldId id="257" r:id="rId13"/>
    <p:sldId id="301" r:id="rId14"/>
    <p:sldId id="302" r:id="rId15"/>
    <p:sldId id="25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  <a:srgbClr val="00CCFF"/>
    <a:srgbClr val="FFFFCC"/>
    <a:srgbClr val="00FF99"/>
    <a:srgbClr val="00FFCC"/>
    <a:srgbClr val="33CCFF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CFE96D-DDB9-421D-B199-EEFABD5539AC}" v="24" dt="2024-11-20T17:47:00.2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Allen (Ysgol Bro Banw)" userId="d4de87b9-48b4-4ac2-99b6-ed13addf80a5" providerId="ADAL" clId="{5ACFE96D-DDB9-421D-B199-EEFABD5539AC}"/>
    <pc:docChg chg="undo custSel addSld delSld modSld sldOrd">
      <pc:chgData name="C Allen (Ysgol Bro Banw)" userId="d4de87b9-48b4-4ac2-99b6-ed13addf80a5" providerId="ADAL" clId="{5ACFE96D-DDB9-421D-B199-EEFABD5539AC}" dt="2024-11-20T18:06:22.339" v="969" actId="1076"/>
      <pc:docMkLst>
        <pc:docMk/>
      </pc:docMkLst>
      <pc:sldChg chg="modSp mod">
        <pc:chgData name="C Allen (Ysgol Bro Banw)" userId="d4de87b9-48b4-4ac2-99b6-ed13addf80a5" providerId="ADAL" clId="{5ACFE96D-DDB9-421D-B199-EEFABD5539AC}" dt="2024-11-20T09:41:24.972" v="841" actId="1076"/>
        <pc:sldMkLst>
          <pc:docMk/>
          <pc:sldMk cId="523555944" sldId="256"/>
        </pc:sldMkLst>
        <pc:spChg chg="mod">
          <ac:chgData name="C Allen (Ysgol Bro Banw)" userId="d4de87b9-48b4-4ac2-99b6-ed13addf80a5" providerId="ADAL" clId="{5ACFE96D-DDB9-421D-B199-EEFABD5539AC}" dt="2024-11-20T09:41:24.972" v="841" actId="1076"/>
          <ac:spMkLst>
            <pc:docMk/>
            <pc:sldMk cId="523555944" sldId="256"/>
            <ac:spMk id="68" creationId="{371A5278-25EB-A014-9888-BA2597A662C3}"/>
          </ac:spMkLst>
        </pc:spChg>
      </pc:sldChg>
      <pc:sldChg chg="addSp modSp mod">
        <pc:chgData name="C Allen (Ysgol Bro Banw)" userId="d4de87b9-48b4-4ac2-99b6-ed13addf80a5" providerId="ADAL" clId="{5ACFE96D-DDB9-421D-B199-EEFABD5539AC}" dt="2024-11-20T09:53:36.569" v="883" actId="1076"/>
        <pc:sldMkLst>
          <pc:docMk/>
          <pc:sldMk cId="1093931689" sldId="257"/>
        </pc:sldMkLst>
        <pc:spChg chg="add mod">
          <ac:chgData name="C Allen (Ysgol Bro Banw)" userId="d4de87b9-48b4-4ac2-99b6-ed13addf80a5" providerId="ADAL" clId="{5ACFE96D-DDB9-421D-B199-EEFABD5539AC}" dt="2024-11-20T09:53:36.569" v="883" actId="1076"/>
          <ac:spMkLst>
            <pc:docMk/>
            <pc:sldMk cId="1093931689" sldId="257"/>
            <ac:spMk id="2" creationId="{6DF27481-65A4-E43F-6431-20FD7B2D60C4}"/>
          </ac:spMkLst>
        </pc:spChg>
        <pc:graphicFrameChg chg="modGraphic">
          <ac:chgData name="C Allen (Ysgol Bro Banw)" userId="d4de87b9-48b4-4ac2-99b6-ed13addf80a5" providerId="ADAL" clId="{5ACFE96D-DDB9-421D-B199-EEFABD5539AC}" dt="2024-11-20T09:40:51.573" v="839" actId="207"/>
          <ac:graphicFrameMkLst>
            <pc:docMk/>
            <pc:sldMk cId="1093931689" sldId="257"/>
            <ac:graphicFrameMk id="3" creationId="{10C54D32-C925-5F47-4D25-6BFFAACCFD8C}"/>
          </ac:graphicFrameMkLst>
        </pc:graphicFrameChg>
      </pc:sldChg>
      <pc:sldChg chg="addSp modSp mod">
        <pc:chgData name="C Allen (Ysgol Bro Banw)" userId="d4de87b9-48b4-4ac2-99b6-ed13addf80a5" providerId="ADAL" clId="{5ACFE96D-DDB9-421D-B199-EEFABD5539AC}" dt="2024-11-16T15:26:33.605" v="560" actId="1076"/>
        <pc:sldMkLst>
          <pc:docMk/>
          <pc:sldMk cId="1947921290" sldId="258"/>
        </pc:sldMkLst>
        <pc:spChg chg="add mod">
          <ac:chgData name="C Allen (Ysgol Bro Banw)" userId="d4de87b9-48b4-4ac2-99b6-ed13addf80a5" providerId="ADAL" clId="{5ACFE96D-DDB9-421D-B199-EEFABD5539AC}" dt="2024-11-16T15:26:33.605" v="560" actId="1076"/>
          <ac:spMkLst>
            <pc:docMk/>
            <pc:sldMk cId="1947921290" sldId="258"/>
            <ac:spMk id="2" creationId="{0B9F287C-FA80-2ECF-8AA4-687721144D20}"/>
          </ac:spMkLst>
        </pc:spChg>
        <pc:spChg chg="mod">
          <ac:chgData name="C Allen (Ysgol Bro Banw)" userId="d4de87b9-48b4-4ac2-99b6-ed13addf80a5" providerId="ADAL" clId="{5ACFE96D-DDB9-421D-B199-EEFABD5539AC}" dt="2024-11-16T15:25:35.183" v="534" actId="1076"/>
          <ac:spMkLst>
            <pc:docMk/>
            <pc:sldMk cId="1947921290" sldId="258"/>
            <ac:spMk id="3" creationId="{0B9F4E11-33EA-828C-AED4-040044E8AD73}"/>
          </ac:spMkLst>
        </pc:spChg>
        <pc:picChg chg="mod">
          <ac:chgData name="C Allen (Ysgol Bro Banw)" userId="d4de87b9-48b4-4ac2-99b6-ed13addf80a5" providerId="ADAL" clId="{5ACFE96D-DDB9-421D-B199-EEFABD5539AC}" dt="2024-11-16T15:26:17.462" v="556" actId="14100"/>
          <ac:picMkLst>
            <pc:docMk/>
            <pc:sldMk cId="1947921290" sldId="258"/>
            <ac:picMk id="4" creationId="{5723B7C1-03A3-5626-3D4D-5B575D7F5460}"/>
          </ac:picMkLst>
        </pc:picChg>
      </pc:sldChg>
      <pc:sldChg chg="del">
        <pc:chgData name="C Allen (Ysgol Bro Banw)" userId="d4de87b9-48b4-4ac2-99b6-ed13addf80a5" providerId="ADAL" clId="{5ACFE96D-DDB9-421D-B199-EEFABD5539AC}" dt="2024-11-20T09:41:05.165" v="840" actId="47"/>
        <pc:sldMkLst>
          <pc:docMk/>
          <pc:sldMk cId="298521987" sldId="260"/>
        </pc:sldMkLst>
      </pc:sldChg>
      <pc:sldChg chg="modSp mod">
        <pc:chgData name="C Allen (Ysgol Bro Banw)" userId="d4de87b9-48b4-4ac2-99b6-ed13addf80a5" providerId="ADAL" clId="{5ACFE96D-DDB9-421D-B199-EEFABD5539AC}" dt="2024-11-20T09:28:45.242" v="803" actId="20577"/>
        <pc:sldMkLst>
          <pc:docMk/>
          <pc:sldMk cId="3358662581" sldId="261"/>
        </pc:sldMkLst>
        <pc:spChg chg="mod">
          <ac:chgData name="C Allen (Ysgol Bro Banw)" userId="d4de87b9-48b4-4ac2-99b6-ed13addf80a5" providerId="ADAL" clId="{5ACFE96D-DDB9-421D-B199-EEFABD5539AC}" dt="2024-11-20T09:28:45.242" v="803" actId="20577"/>
          <ac:spMkLst>
            <pc:docMk/>
            <pc:sldMk cId="3358662581" sldId="261"/>
            <ac:spMk id="3" creationId="{C1F22029-C112-0B9B-0065-3B69FC9105AC}"/>
          </ac:spMkLst>
        </pc:spChg>
        <pc:graphicFrameChg chg="modGraphic">
          <ac:chgData name="C Allen (Ysgol Bro Banw)" userId="d4de87b9-48b4-4ac2-99b6-ed13addf80a5" providerId="ADAL" clId="{5ACFE96D-DDB9-421D-B199-EEFABD5539AC}" dt="2024-11-18T11:22:07.469" v="568" actId="255"/>
          <ac:graphicFrameMkLst>
            <pc:docMk/>
            <pc:sldMk cId="3358662581" sldId="261"/>
            <ac:graphicFrameMk id="5" creationId="{F7D0B8A4-B1DD-1AF2-5787-F1B329B026B7}"/>
          </ac:graphicFrameMkLst>
        </pc:graphicFrameChg>
      </pc:sldChg>
      <pc:sldChg chg="addSp modSp mod modAnim">
        <pc:chgData name="C Allen (Ysgol Bro Banw)" userId="d4de87b9-48b4-4ac2-99b6-ed13addf80a5" providerId="ADAL" clId="{5ACFE96D-DDB9-421D-B199-EEFABD5539AC}" dt="2024-11-20T09:47:35.394" v="843" actId="20577"/>
        <pc:sldMkLst>
          <pc:docMk/>
          <pc:sldMk cId="2318189899" sldId="262"/>
        </pc:sldMkLst>
        <pc:spChg chg="add mod">
          <ac:chgData name="C Allen (Ysgol Bro Banw)" userId="d4de87b9-48b4-4ac2-99b6-ed13addf80a5" providerId="ADAL" clId="{5ACFE96D-DDB9-421D-B199-EEFABD5539AC}" dt="2024-11-20T09:31:07.135" v="822" actId="1076"/>
          <ac:spMkLst>
            <pc:docMk/>
            <pc:sldMk cId="2318189899" sldId="262"/>
            <ac:spMk id="2" creationId="{9FDD2426-D813-3D80-0434-159C89C68C35}"/>
          </ac:spMkLst>
        </pc:spChg>
        <pc:spChg chg="mod">
          <ac:chgData name="C Allen (Ysgol Bro Banw)" userId="d4de87b9-48b4-4ac2-99b6-ed13addf80a5" providerId="ADAL" clId="{5ACFE96D-DDB9-421D-B199-EEFABD5539AC}" dt="2024-11-20T09:47:35.394" v="843" actId="20577"/>
          <ac:spMkLst>
            <pc:docMk/>
            <pc:sldMk cId="2318189899" sldId="262"/>
            <ac:spMk id="3" creationId="{E893F0C0-8C36-EBFA-9CE7-159AB439FFBD}"/>
          </ac:spMkLst>
        </pc:spChg>
      </pc:sldChg>
      <pc:sldChg chg="addSp modSp mod modAnim">
        <pc:chgData name="C Allen (Ysgol Bro Banw)" userId="d4de87b9-48b4-4ac2-99b6-ed13addf80a5" providerId="ADAL" clId="{5ACFE96D-DDB9-421D-B199-EEFABD5539AC}" dt="2024-11-20T09:47:40.762" v="845" actId="20577"/>
        <pc:sldMkLst>
          <pc:docMk/>
          <pc:sldMk cId="1136546563" sldId="263"/>
        </pc:sldMkLst>
        <pc:spChg chg="add mod">
          <ac:chgData name="C Allen (Ysgol Bro Banw)" userId="d4de87b9-48b4-4ac2-99b6-ed13addf80a5" providerId="ADAL" clId="{5ACFE96D-DDB9-421D-B199-EEFABD5539AC}" dt="2024-11-20T09:32:17.970" v="826" actId="1076"/>
          <ac:spMkLst>
            <pc:docMk/>
            <pc:sldMk cId="1136546563" sldId="263"/>
            <ac:spMk id="2" creationId="{E00B7666-D8AF-AAED-CE54-93D74A18185A}"/>
          </ac:spMkLst>
        </pc:spChg>
        <pc:spChg chg="mod">
          <ac:chgData name="C Allen (Ysgol Bro Banw)" userId="d4de87b9-48b4-4ac2-99b6-ed13addf80a5" providerId="ADAL" clId="{5ACFE96D-DDB9-421D-B199-EEFABD5539AC}" dt="2024-11-20T09:47:40.762" v="845" actId="20577"/>
          <ac:spMkLst>
            <pc:docMk/>
            <pc:sldMk cId="1136546563" sldId="263"/>
            <ac:spMk id="3" creationId="{F1BBAF6A-8C3A-7F0A-59D0-BB5C4AC9C475}"/>
          </ac:spMkLst>
        </pc:spChg>
      </pc:sldChg>
      <pc:sldChg chg="addSp modSp mod modAnim">
        <pc:chgData name="C Allen (Ysgol Bro Banw)" userId="d4de87b9-48b4-4ac2-99b6-ed13addf80a5" providerId="ADAL" clId="{5ACFE96D-DDB9-421D-B199-EEFABD5539AC}" dt="2024-11-20T09:48:30.647" v="847" actId="20577"/>
        <pc:sldMkLst>
          <pc:docMk/>
          <pc:sldMk cId="3690894095" sldId="264"/>
        </pc:sldMkLst>
        <pc:spChg chg="add mod">
          <ac:chgData name="C Allen (Ysgol Bro Banw)" userId="d4de87b9-48b4-4ac2-99b6-ed13addf80a5" providerId="ADAL" clId="{5ACFE96D-DDB9-421D-B199-EEFABD5539AC}" dt="2024-11-20T09:33:24.626" v="830" actId="1076"/>
          <ac:spMkLst>
            <pc:docMk/>
            <pc:sldMk cId="3690894095" sldId="264"/>
            <ac:spMk id="2" creationId="{A03D395B-5A75-A5DF-211D-C389DF1293B3}"/>
          </ac:spMkLst>
        </pc:spChg>
        <pc:spChg chg="mod">
          <ac:chgData name="C Allen (Ysgol Bro Banw)" userId="d4de87b9-48b4-4ac2-99b6-ed13addf80a5" providerId="ADAL" clId="{5ACFE96D-DDB9-421D-B199-EEFABD5539AC}" dt="2024-11-20T09:48:30.647" v="847" actId="20577"/>
          <ac:spMkLst>
            <pc:docMk/>
            <pc:sldMk cId="3690894095" sldId="264"/>
            <ac:spMk id="3" creationId="{DF3D6A7B-ED26-DF49-3AF6-BD2DB2C6E799}"/>
          </ac:spMkLst>
        </pc:spChg>
      </pc:sldChg>
      <pc:sldChg chg="addSp modSp mod">
        <pc:chgData name="C Allen (Ysgol Bro Banw)" userId="d4de87b9-48b4-4ac2-99b6-ed13addf80a5" providerId="ADAL" clId="{5ACFE96D-DDB9-421D-B199-EEFABD5539AC}" dt="2024-11-20T17:54:13.921" v="901" actId="20577"/>
        <pc:sldMkLst>
          <pc:docMk/>
          <pc:sldMk cId="20112051" sldId="295"/>
        </pc:sldMkLst>
        <pc:spChg chg="add mod">
          <ac:chgData name="C Allen (Ysgol Bro Banw)" userId="d4de87b9-48b4-4ac2-99b6-ed13addf80a5" providerId="ADAL" clId="{5ACFE96D-DDB9-421D-B199-EEFABD5539AC}" dt="2024-11-20T17:54:13.921" v="901" actId="20577"/>
          <ac:spMkLst>
            <pc:docMk/>
            <pc:sldMk cId="20112051" sldId="295"/>
            <ac:spMk id="2" creationId="{4CAA5F5B-2BBD-47BC-0334-020043AFFB9D}"/>
          </ac:spMkLst>
        </pc:spChg>
        <pc:graphicFrameChg chg="modGraphic">
          <ac:chgData name="C Allen (Ysgol Bro Banw)" userId="d4de87b9-48b4-4ac2-99b6-ed13addf80a5" providerId="ADAL" clId="{5ACFE96D-DDB9-421D-B199-EEFABD5539AC}" dt="2024-11-20T09:38:04.033" v="833" actId="20577"/>
          <ac:graphicFrameMkLst>
            <pc:docMk/>
            <pc:sldMk cId="20112051" sldId="295"/>
            <ac:graphicFrameMk id="18" creationId="{00000000-0000-0000-0000-000000000000}"/>
          </ac:graphicFrameMkLst>
        </pc:graphicFrameChg>
      </pc:sldChg>
      <pc:sldChg chg="addSp delSp modSp add mod ord">
        <pc:chgData name="C Allen (Ysgol Bro Banw)" userId="d4de87b9-48b4-4ac2-99b6-ed13addf80a5" providerId="ADAL" clId="{5ACFE96D-DDB9-421D-B199-EEFABD5539AC}" dt="2024-11-20T17:51:58.724" v="899" actId="20577"/>
        <pc:sldMkLst>
          <pc:docMk/>
          <pc:sldMk cId="1175720558" sldId="296"/>
        </pc:sldMkLst>
        <pc:spChg chg="add mod">
          <ac:chgData name="C Allen (Ysgol Bro Banw)" userId="d4de87b9-48b4-4ac2-99b6-ed13addf80a5" providerId="ADAL" clId="{5ACFE96D-DDB9-421D-B199-EEFABD5539AC}" dt="2024-11-20T13:47:15.430" v="884" actId="20577"/>
          <ac:spMkLst>
            <pc:docMk/>
            <pc:sldMk cId="1175720558" sldId="296"/>
            <ac:spMk id="2" creationId="{7EA65CD9-9CBD-E6BA-2AE2-93B362859410}"/>
          </ac:spMkLst>
        </pc:spChg>
        <pc:spChg chg="del">
          <ac:chgData name="C Allen (Ysgol Bro Banw)" userId="d4de87b9-48b4-4ac2-99b6-ed13addf80a5" providerId="ADAL" clId="{5ACFE96D-DDB9-421D-B199-EEFABD5539AC}" dt="2024-11-16T15:08:27.582" v="6" actId="478"/>
          <ac:spMkLst>
            <pc:docMk/>
            <pc:sldMk cId="1175720558" sldId="296"/>
            <ac:spMk id="3" creationId="{4305D9E9-389F-F56F-4D1B-FF8DBE706A51}"/>
          </ac:spMkLst>
        </pc:spChg>
        <pc:spChg chg="add mod">
          <ac:chgData name="C Allen (Ysgol Bro Banw)" userId="d4de87b9-48b4-4ac2-99b6-ed13addf80a5" providerId="ADAL" clId="{5ACFE96D-DDB9-421D-B199-EEFABD5539AC}" dt="2024-11-16T15:18:39.819" v="220" actId="113"/>
          <ac:spMkLst>
            <pc:docMk/>
            <pc:sldMk cId="1175720558" sldId="296"/>
            <ac:spMk id="5" creationId="{B46E08B9-2CF6-4750-3D45-7FB272CD67E3}"/>
          </ac:spMkLst>
        </pc:spChg>
        <pc:spChg chg="add mod">
          <ac:chgData name="C Allen (Ysgol Bro Banw)" userId="d4de87b9-48b4-4ac2-99b6-ed13addf80a5" providerId="ADAL" clId="{5ACFE96D-DDB9-421D-B199-EEFABD5539AC}" dt="2024-11-20T17:51:58.724" v="899" actId="20577"/>
          <ac:spMkLst>
            <pc:docMk/>
            <pc:sldMk cId="1175720558" sldId="296"/>
            <ac:spMk id="6" creationId="{43D7660C-92BA-FF46-368A-F6B6CCBBD9B5}"/>
          </ac:spMkLst>
        </pc:spChg>
        <pc:spChg chg="add mod">
          <ac:chgData name="C Allen (Ysgol Bro Banw)" userId="d4de87b9-48b4-4ac2-99b6-ed13addf80a5" providerId="ADAL" clId="{5ACFE96D-DDB9-421D-B199-EEFABD5539AC}" dt="2024-11-16T15:22:47.051" v="493" actId="20577"/>
          <ac:spMkLst>
            <pc:docMk/>
            <pc:sldMk cId="1175720558" sldId="296"/>
            <ac:spMk id="8" creationId="{4F5A0076-F95B-E2C0-008A-81B5EFAAC082}"/>
          </ac:spMkLst>
        </pc:spChg>
        <pc:spChg chg="add mod">
          <ac:chgData name="C Allen (Ysgol Bro Banw)" userId="d4de87b9-48b4-4ac2-99b6-ed13addf80a5" providerId="ADAL" clId="{5ACFE96D-DDB9-421D-B199-EEFABD5539AC}" dt="2024-11-19T09:21:17.318" v="652" actId="20577"/>
          <ac:spMkLst>
            <pc:docMk/>
            <pc:sldMk cId="1175720558" sldId="296"/>
            <ac:spMk id="9" creationId="{4455E7EF-9AFB-D502-AC1C-DBD093EA8941}"/>
          </ac:spMkLst>
        </pc:spChg>
        <pc:picChg chg="add mod modCrop">
          <ac:chgData name="C Allen (Ysgol Bro Banw)" userId="d4de87b9-48b4-4ac2-99b6-ed13addf80a5" providerId="ADAL" clId="{5ACFE96D-DDB9-421D-B199-EEFABD5539AC}" dt="2024-11-19T09:21:36.987" v="657" actId="1076"/>
          <ac:picMkLst>
            <pc:docMk/>
            <pc:sldMk cId="1175720558" sldId="296"/>
            <ac:picMk id="4" creationId="{4E9D9649-F6F8-8152-FE8D-DC7314399986}"/>
          </ac:picMkLst>
        </pc:picChg>
        <pc:picChg chg="del">
          <ac:chgData name="C Allen (Ysgol Bro Banw)" userId="d4de87b9-48b4-4ac2-99b6-ed13addf80a5" providerId="ADAL" clId="{5ACFE96D-DDB9-421D-B199-EEFABD5539AC}" dt="2024-11-16T15:08:25.263" v="5" actId="478"/>
          <ac:picMkLst>
            <pc:docMk/>
            <pc:sldMk cId="1175720558" sldId="296"/>
            <ac:picMk id="4" creationId="{6AA7D63E-2550-EF79-9393-9C302CA8B8FF}"/>
          </ac:picMkLst>
        </pc:picChg>
        <pc:picChg chg="add del mod">
          <ac:chgData name="C Allen (Ysgol Bro Banw)" userId="d4de87b9-48b4-4ac2-99b6-ed13addf80a5" providerId="ADAL" clId="{5ACFE96D-DDB9-421D-B199-EEFABD5539AC}" dt="2024-11-16T15:11:19.429" v="47" actId="478"/>
          <ac:picMkLst>
            <pc:docMk/>
            <pc:sldMk cId="1175720558" sldId="296"/>
            <ac:picMk id="6" creationId="{0CA6752A-E83E-9509-809B-FC0B33B13518}"/>
          </ac:picMkLst>
        </pc:picChg>
        <pc:picChg chg="add del mod">
          <ac:chgData name="C Allen (Ysgol Bro Banw)" userId="d4de87b9-48b4-4ac2-99b6-ed13addf80a5" providerId="ADAL" clId="{5ACFE96D-DDB9-421D-B199-EEFABD5539AC}" dt="2024-11-16T15:11:20.455" v="48" actId="478"/>
          <ac:picMkLst>
            <pc:docMk/>
            <pc:sldMk cId="1175720558" sldId="296"/>
            <ac:picMk id="7" creationId="{EE702D15-56F2-CF2E-1EA5-3FFAB3C530B1}"/>
          </ac:picMkLst>
        </pc:picChg>
      </pc:sldChg>
      <pc:sldChg chg="add del">
        <pc:chgData name="C Allen (Ysgol Bro Banw)" userId="d4de87b9-48b4-4ac2-99b6-ed13addf80a5" providerId="ADAL" clId="{5ACFE96D-DDB9-421D-B199-EEFABD5539AC}" dt="2024-11-16T15:08:15.136" v="1" actId="47"/>
        <pc:sldMkLst>
          <pc:docMk/>
          <pc:sldMk cId="4167586293" sldId="296"/>
        </pc:sldMkLst>
      </pc:sldChg>
      <pc:sldChg chg="addSp modSp new mod ord setBg">
        <pc:chgData name="C Allen (Ysgol Bro Banw)" userId="d4de87b9-48b4-4ac2-99b6-ed13addf80a5" providerId="ADAL" clId="{5ACFE96D-DDB9-421D-B199-EEFABD5539AC}" dt="2024-11-20T17:56:58.821" v="946" actId="1076"/>
        <pc:sldMkLst>
          <pc:docMk/>
          <pc:sldMk cId="349721597" sldId="297"/>
        </pc:sldMkLst>
        <pc:spChg chg="add mod">
          <ac:chgData name="C Allen (Ysgol Bro Banw)" userId="d4de87b9-48b4-4ac2-99b6-ed13addf80a5" providerId="ADAL" clId="{5ACFE96D-DDB9-421D-B199-EEFABD5539AC}" dt="2024-11-20T17:56:58.821" v="946" actId="1076"/>
          <ac:spMkLst>
            <pc:docMk/>
            <pc:sldMk cId="349721597" sldId="297"/>
            <ac:spMk id="3" creationId="{94A72A46-E09D-5C89-86B9-3C94D9A1A05A}"/>
          </ac:spMkLst>
        </pc:spChg>
        <pc:spChg chg="add">
          <ac:chgData name="C Allen (Ysgol Bro Banw)" userId="d4de87b9-48b4-4ac2-99b6-ed13addf80a5" providerId="ADAL" clId="{5ACFE96D-DDB9-421D-B199-EEFABD5539AC}" dt="2024-11-20T09:15:12.012" v="662" actId="26606"/>
          <ac:spMkLst>
            <pc:docMk/>
            <pc:sldMk cId="349721597" sldId="297"/>
            <ac:spMk id="7" creationId="{42A4FC2C-047E-45A5-965D-8E1E3BF09BC6}"/>
          </ac:spMkLst>
        </pc:spChg>
        <pc:picChg chg="add mod">
          <ac:chgData name="C Allen (Ysgol Bro Banw)" userId="d4de87b9-48b4-4ac2-99b6-ed13addf80a5" providerId="ADAL" clId="{5ACFE96D-DDB9-421D-B199-EEFABD5539AC}" dt="2024-11-20T09:15:21.155" v="664" actId="27614"/>
          <ac:picMkLst>
            <pc:docMk/>
            <pc:sldMk cId="349721597" sldId="297"/>
            <ac:picMk id="2" creationId="{528647FD-7565-F40A-87E9-ABFC995177DA}"/>
          </ac:picMkLst>
        </pc:picChg>
      </pc:sldChg>
      <pc:sldChg chg="addSp modSp new mod">
        <pc:chgData name="C Allen (Ysgol Bro Banw)" userId="d4de87b9-48b4-4ac2-99b6-ed13addf80a5" providerId="ADAL" clId="{5ACFE96D-DDB9-421D-B199-EEFABD5539AC}" dt="2024-11-20T09:19:19.999" v="757" actId="962"/>
        <pc:sldMkLst>
          <pc:docMk/>
          <pc:sldMk cId="3293510668" sldId="298"/>
        </pc:sldMkLst>
        <pc:picChg chg="add mod">
          <ac:chgData name="C Allen (Ysgol Bro Banw)" userId="d4de87b9-48b4-4ac2-99b6-ed13addf80a5" providerId="ADAL" clId="{5ACFE96D-DDB9-421D-B199-EEFABD5539AC}" dt="2024-11-20T09:19:19.999" v="757" actId="962"/>
          <ac:picMkLst>
            <pc:docMk/>
            <pc:sldMk cId="3293510668" sldId="298"/>
            <ac:picMk id="3" creationId="{C8137B87-CE34-5348-9EDF-C701830BDE4F}"/>
          </ac:picMkLst>
        </pc:picChg>
      </pc:sldChg>
      <pc:sldChg chg="new del ord">
        <pc:chgData name="C Allen (Ysgol Bro Banw)" userId="d4de87b9-48b4-4ac2-99b6-ed13addf80a5" providerId="ADAL" clId="{5ACFE96D-DDB9-421D-B199-EEFABD5539AC}" dt="2024-11-20T17:47:04.979" v="889" actId="47"/>
        <pc:sldMkLst>
          <pc:docMk/>
          <pc:sldMk cId="955554082" sldId="299"/>
        </pc:sldMkLst>
      </pc:sldChg>
      <pc:sldChg chg="add">
        <pc:chgData name="C Allen (Ysgol Bro Banw)" userId="d4de87b9-48b4-4ac2-99b6-ed13addf80a5" providerId="ADAL" clId="{5ACFE96D-DDB9-421D-B199-EEFABD5539AC}" dt="2024-11-20T17:47:00.266" v="888"/>
        <pc:sldMkLst>
          <pc:docMk/>
          <pc:sldMk cId="576440527" sldId="300"/>
        </pc:sldMkLst>
      </pc:sldChg>
      <pc:sldChg chg="addSp modSp new mod">
        <pc:chgData name="C Allen (Ysgol Bro Banw)" userId="d4de87b9-48b4-4ac2-99b6-ed13addf80a5" providerId="ADAL" clId="{5ACFE96D-DDB9-421D-B199-EEFABD5539AC}" dt="2024-11-20T18:01:21.321" v="956" actId="1076"/>
        <pc:sldMkLst>
          <pc:docMk/>
          <pc:sldMk cId="914907121" sldId="301"/>
        </pc:sldMkLst>
        <pc:picChg chg="add mod modCrop">
          <ac:chgData name="C Allen (Ysgol Bro Banw)" userId="d4de87b9-48b4-4ac2-99b6-ed13addf80a5" providerId="ADAL" clId="{5ACFE96D-DDB9-421D-B199-EEFABD5539AC}" dt="2024-11-20T18:01:21.321" v="956" actId="1076"/>
          <ac:picMkLst>
            <pc:docMk/>
            <pc:sldMk cId="914907121" sldId="301"/>
            <ac:picMk id="3" creationId="{C990A1EC-FA63-83AC-61B8-EBAFC7172770}"/>
          </ac:picMkLst>
        </pc:picChg>
      </pc:sldChg>
      <pc:sldChg chg="addSp modSp new mod">
        <pc:chgData name="C Allen (Ysgol Bro Banw)" userId="d4de87b9-48b4-4ac2-99b6-ed13addf80a5" providerId="ADAL" clId="{5ACFE96D-DDB9-421D-B199-EEFABD5539AC}" dt="2024-11-20T18:06:22.339" v="969" actId="1076"/>
        <pc:sldMkLst>
          <pc:docMk/>
          <pc:sldMk cId="2616819537" sldId="302"/>
        </pc:sldMkLst>
        <pc:picChg chg="add mod modCrop">
          <ac:chgData name="C Allen (Ysgol Bro Banw)" userId="d4de87b9-48b4-4ac2-99b6-ed13addf80a5" providerId="ADAL" clId="{5ACFE96D-DDB9-421D-B199-EEFABD5539AC}" dt="2024-11-20T18:06:22.339" v="969" actId="1076"/>
          <ac:picMkLst>
            <pc:docMk/>
            <pc:sldMk cId="2616819537" sldId="302"/>
            <ac:picMk id="3" creationId="{3BDB330B-76DC-D362-7553-D858B5C52E5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1E8E03-7F5A-4E5A-BF51-AD24280A5E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EF172A-DFF4-4F4E-A930-A1056C730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665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EF172A-DFF4-4F4E-A930-A1056C73027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699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5B87F-9976-5563-B511-C4932272A8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43DB86-5591-1630-0F9C-E9B7A38C9A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4E4C0-BE14-9DE3-8495-2697C0700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46BCC-99B1-749C-3C29-3507ED4A6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EA325B-8FBE-8EA2-CDE4-0BEC60CD8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530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501F4-61D6-DAE7-0ABB-62EC776DA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04DA9-A681-82E8-06DF-2EB2DC459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99EA8E-57B6-0542-E6A7-EF901FF7B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6F505-98FE-ACE7-E945-1B831B5CF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E6889-6EB3-D521-DA5B-8FA54A780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958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526A8-69F2-4D0A-34A3-359389251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C72F67-E5A1-85D7-553F-F85F67A968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E877A9-AD2C-3E31-1308-5986AF5BA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AF3D1-2F4A-5374-846C-2BA63FFF2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2154C-2242-38C9-F0F6-F2150AE1F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416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3377A-19ED-02B7-BA05-0A5E8732E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9B4B1-2D43-C688-FAD8-2AB012549A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8AF551-6E5C-6D62-77EA-E4BF51531F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99B4A4-499D-175B-129B-97955D107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8276C1-09BD-47BE-9E54-004198B43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7FC267-D92F-C501-B358-290CD4222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470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7313F-13BF-F47A-024F-41E5DDD05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7473D2-2928-2A2C-B742-F0AF5A965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2E30B-7B8C-0F83-4212-03A1367011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3CF0DD-491C-85B5-FB71-6EF589260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EC5144-F34B-0AD5-2FB1-76B383609E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693B2B-965F-14E4-1C5B-8A9BDB077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B5C88F-1238-090D-B035-A7F757C16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73E82C-81CA-2F00-1769-27881C40A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788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1F55F-FC80-013C-F62D-717CF7100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C5C75A-F026-5E8C-B336-E57714792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2FDE99-0B80-3251-78A5-5CA0BE4B8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1A6A4B-A118-A243-8E08-DA6EA446D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004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A45A5D-2D1D-F13F-4D36-99B45880F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537C19-55BD-B743-DADB-B32152F0A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EC001E-A999-89DF-56F9-C59029A54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255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820C1-5869-A9F1-DA64-8545CC529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AD33F-B3C3-C849-367F-F5CCB0528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FA1EA1-5A75-A751-818C-E345F2B0CA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772FA9-97A8-302B-90DD-91190B04F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747E13-633F-DA51-2DC6-AD99E84C1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549DDA-28E9-B01D-A3E7-22384A9CA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938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4018E-6CFE-EF8A-F9EC-3DC2C8840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929F0A-39B6-890D-1E6A-39D26D9078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ED88FA-9D66-5210-83C2-1E6477C2CE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326015-2656-FC2B-A6F3-7163FA99F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7E3EFF-D901-0BD1-F3BD-A56AEDC67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6580BB-B6AE-EB9D-E98A-544556E90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148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8D83B-06EF-38F0-C699-12EE67AA2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D38012-8EF9-2745-5461-813C17B6F1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93B37-E5CA-3B52-C5A3-2F9E679EC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77BB4-077B-842C-A23C-68E63DC54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895AF-C532-E3F3-E1E9-7A6FC361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118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7E98EB-3345-050A-4BBA-B76FDAE808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18B53C-CB5B-E0D1-31C3-3B187D1E88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50212-8698-C041-A8CC-19F518AFD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11F60-0FEB-1FFD-0429-D12372580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417C6-1B73-CD24-959E-B17D8DFAC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63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34250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161291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439692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219292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44632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11812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114663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84844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15208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81342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40485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9F01B2-58B8-3A62-FD64-BCA78B442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44EE12-35B3-86AF-950C-20C19CE33B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B798A-2F75-1513-AAB6-AA07A5F16E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AFC524-EEFE-4DC2-AD39-405167C7E0B5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337554-0BAA-04F8-F660-7773BE8F08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A76274-CA0A-C219-B9BE-4D6E648FC1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614DD6-633B-4BB0-9F88-8ABCA1404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56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27177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s://www.pngall.com/rip-png/download/28357" TargetMode="External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hyperlink" Target="https://pixabay.com/nl/bakstenen-dikke-muur-red-steen-161230/" TargetMode="External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lang="cy-GB" b="1" dirty="0"/>
                        <a:t>I ddefnyddio mwy o orchmynion.  Lluosog ac Unigol.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2) I ddod yn fwy hyderus.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3) I ddefnyddio berf ar ddechrau brawddeg.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60765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		 Cerys Allen.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	 Beth ddigwyddodd i Brian yn Aberfan?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	 i ofyn ac ateb cwestiynau gyda ‘Beth’       	                     yn y Gorffennol.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	 Chwech.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1761210"/>
          <a:ext cx="5131274" cy="500478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232350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b="1" dirty="0"/>
                        <a:t>Drilio – Cwestiynau ac atebion.</a:t>
                      </a:r>
                    </a:p>
                    <a:p>
                      <a:r>
                        <a:rPr lang="cy-GB" b="1" dirty="0"/>
                        <a:t>Pa un sy’n gywir?</a:t>
                      </a:r>
                    </a:p>
                    <a:p>
                      <a:r>
                        <a:rPr lang="cy-GB" b="1" dirty="0"/>
                        <a:t>Trap ddôr.</a:t>
                      </a:r>
                    </a:p>
                    <a:p>
                      <a:r>
                        <a:rPr lang="cy-GB" b="1" dirty="0"/>
                        <a:t>Gwrando i stori Brian.</a:t>
                      </a:r>
                    </a:p>
                    <a:p>
                      <a:r>
                        <a:rPr lang="cy-GB" b="1" dirty="0"/>
                        <a:t>Gêm – Dau grŵp.  20 sgwâr.  Naw cwestiwn. Wyth ateb.  Tri sgwâr glas.  Os rydw i’n gofyn cwestiwn, bydd rhaid i’r Grŵp dweud yr ateb.  Os rydw i’n ateb y cwestiwn, bydd rhaid i’r Gr</a:t>
                      </a:r>
                      <a:r>
                        <a:rPr lang="cy-GB" b="1" dirty="0">
                          <a:latin typeface="Aptos" panose="020B0004020202020204" pitchFamily="34" charset="0"/>
                        </a:rPr>
                        <a:t>ŵ</a:t>
                      </a:r>
                      <a:r>
                        <a:rPr lang="cy-GB" b="1" dirty="0"/>
                        <a:t>p gofyn y cwestiwn.</a:t>
                      </a:r>
                    </a:p>
                    <a:p>
                      <a:r>
                        <a:rPr lang="cy-GB" b="1" dirty="0"/>
                        <a:t>Tocyn ymadael – Ysgrifennu cwestiwn yn ddefnyddio ‘Beth’ yn y gorffennol.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621501">
                <a:tc>
                  <a:txBody>
                    <a:bodyPr/>
                    <a:lstStyle/>
                    <a:p>
                      <a:r>
                        <a:rPr lang="cy-GB" b="1" dirty="0"/>
                        <a:t>Geirfa Newydd:</a:t>
                      </a:r>
                    </a:p>
                    <a:p>
                      <a:r>
                        <a:rPr lang="cy-GB" b="1" dirty="0">
                          <a:solidFill>
                            <a:srgbClr val="FF0000"/>
                          </a:solidFill>
                        </a:rPr>
                        <a:t>Marw</a:t>
                      </a:r>
                      <a:r>
                        <a:rPr lang="cy-GB" b="1" dirty="0"/>
                        <a:t>, </a:t>
                      </a:r>
                      <a:r>
                        <a:rPr lang="cy-GB" b="1" dirty="0">
                          <a:solidFill>
                            <a:srgbClr val="FF0000"/>
                          </a:solidFill>
                        </a:rPr>
                        <a:t>Achub</a:t>
                      </a:r>
                      <a:r>
                        <a:rPr lang="cy-GB" b="1" dirty="0"/>
                        <a:t>, </a:t>
                      </a:r>
                      <a:r>
                        <a:rPr lang="cy-GB" b="1" dirty="0">
                          <a:solidFill>
                            <a:srgbClr val="00B0F0"/>
                          </a:solidFill>
                        </a:rPr>
                        <a:t>Gwaelod</a:t>
                      </a:r>
                      <a:r>
                        <a:rPr lang="cy-GB" b="1" dirty="0"/>
                        <a:t>, </a:t>
                      </a:r>
                      <a:r>
                        <a:rPr lang="cy-GB" b="1" dirty="0">
                          <a:solidFill>
                            <a:srgbClr val="FF0000"/>
                          </a:solidFill>
                        </a:rPr>
                        <a:t>Gweiddi</a:t>
                      </a:r>
                      <a:r>
                        <a:rPr lang="cy-GB" b="1" dirty="0"/>
                        <a:t>, </a:t>
                      </a:r>
                      <a:r>
                        <a:rPr lang="cy-GB" b="1" dirty="0">
                          <a:solidFill>
                            <a:srgbClr val="00B0F0"/>
                          </a:solidFill>
                        </a:rPr>
                        <a:t>Gofalwr</a:t>
                      </a:r>
                      <a:r>
                        <a:rPr lang="cy-GB" b="1" dirty="0"/>
                        <a:t>, </a:t>
                      </a:r>
                      <a:r>
                        <a:rPr lang="cy-GB" b="1" dirty="0">
                          <a:solidFill>
                            <a:srgbClr val="00B0F0"/>
                          </a:solidFill>
                        </a:rPr>
                        <a:t>Profiad</a:t>
                      </a:r>
                      <a:r>
                        <a:rPr lang="cy-GB" b="1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5029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1" dirty="0"/>
                        <a:t>Ffocws Iaith / Patrymau: i ofyn ac ateb cwestiynau gyda ‘Beth’ yn y Gorffennol.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1" u="sng" dirty="0"/>
                        <a:t>Cwestiynau:</a:t>
                      </a:r>
                    </a:p>
                    <a:p>
                      <a:r>
                        <a:rPr lang="cy-GB" sz="1200" b="1" dirty="0"/>
                        <a:t>Beth + Gwneud</a:t>
                      </a:r>
                    </a:p>
                    <a:p>
                      <a:r>
                        <a:rPr lang="cy-GB" sz="1200" b="1" dirty="0"/>
                        <a:t>Beth + Gwerthu</a:t>
                      </a:r>
                    </a:p>
                    <a:p>
                      <a:r>
                        <a:rPr lang="cy-GB" sz="1200" b="1" dirty="0"/>
                        <a:t>Beth + Prynu</a:t>
                      </a:r>
                    </a:p>
                    <a:p>
                      <a:r>
                        <a:rPr lang="cy-GB" sz="1200" b="1" dirty="0"/>
                        <a:t>Beth + Clywed</a:t>
                      </a:r>
                    </a:p>
                    <a:p>
                      <a:r>
                        <a:rPr lang="cy-GB" sz="1200" b="1" dirty="0"/>
                        <a:t>Beth + Gweld</a:t>
                      </a:r>
                    </a:p>
                    <a:p>
                      <a:r>
                        <a:rPr lang="cy-GB" sz="1200" b="1" dirty="0"/>
                        <a:t>Beth + Dweud</a:t>
                      </a:r>
                    </a:p>
                    <a:p>
                      <a:r>
                        <a:rPr lang="cy-GB" sz="1200" b="1" dirty="0"/>
                        <a:t>Beth + Gofyn</a:t>
                      </a:r>
                    </a:p>
                    <a:p>
                      <a:r>
                        <a:rPr lang="cy-GB" sz="1200" b="1" dirty="0"/>
                        <a:t>Beth + Digwydd.</a:t>
                      </a:r>
                    </a:p>
                    <a:p>
                      <a:r>
                        <a:rPr lang="cy-GB" sz="1200" b="1" u="sng" dirty="0"/>
                        <a:t>Atebion:</a:t>
                      </a:r>
                    </a:p>
                    <a:p>
                      <a:r>
                        <a:rPr lang="cy-GB" sz="1200" b="1" dirty="0"/>
                        <a:t>______      oedd     ______ .</a:t>
                      </a:r>
                    </a:p>
                    <a:p>
                      <a:r>
                        <a:rPr lang="cy-GB" sz="1200" b="1" dirty="0"/>
                        <a:t>Roedd     ______ 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Rydyn ni wedi dysgu: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u="sng" dirty="0"/>
                        <a:t>Y Gorffennol Rheolaidd: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Es i . . .                               Galwon ni . . 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Cerddais i  . . .               Aeth hi . . 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Codais i  . . .                   Gofynnodd hi . . 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Prynais i . . 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Sefais i . . 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Edrychais i . . 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u="sng" dirty="0"/>
                        <a:t>Yr Amherffaith: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Roeddwn i,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Roedd e,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Roedd hi,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Doeddwn i ddim,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Roedden ni,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Roedd pawb.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u="sng" dirty="0"/>
                        <a:t>Cân Alex</a:t>
                      </a:r>
                      <a:r>
                        <a:rPr lang="cy-GB" sz="800" b="1" dirty="0"/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800" b="1" dirty="0"/>
                        <a:t>Defnyddio ‘Beth’.  “Treiglad Meddal ar y ferf olaf”.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large black dirt road with houses and a large black dirt road&#10;&#10;Description automatically generated with medium confidence">
            <a:extLst>
              <a:ext uri="{FF2B5EF4-FFF2-40B4-BE49-F238E27FC236}">
                <a16:creationId xmlns:a16="http://schemas.microsoft.com/office/drawing/2014/main" id="{528647FD-7565-F40A-87E9-ABFC995177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995" b="43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4A72A46-E09D-5C89-86B9-3C94D9A1A05A}"/>
              </a:ext>
            </a:extLst>
          </p:cNvPr>
          <p:cNvSpPr/>
          <p:nvPr/>
        </p:nvSpPr>
        <p:spPr>
          <a:xfrm>
            <a:off x="3336471" y="2892878"/>
            <a:ext cx="5519058" cy="1072243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err="1">
                <a:latin typeface="Comic Sans MS" panose="030F0702030302020204" pitchFamily="66" charset="0"/>
              </a:rPr>
              <a:t>Meicro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Ddysgu</a:t>
            </a:r>
            <a:r>
              <a:rPr lang="en-GB" sz="2800" b="1" dirty="0">
                <a:latin typeface="Comic Sans MS" panose="030F0702030302020204" pitchFamily="66" charset="0"/>
              </a:rPr>
              <a:t> - Aberfan.</a:t>
            </a:r>
          </a:p>
        </p:txBody>
      </p:sp>
    </p:spTree>
    <p:extLst>
      <p:ext uri="{BB962C8B-B14F-4D97-AF65-F5344CB8AC3E}">
        <p14:creationId xmlns:p14="http://schemas.microsoft.com/office/powerpoint/2010/main" val="349721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4293C8-18C4-2792-2BD6-23E861FF8A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A65CD9-9CBD-E6BA-2AE2-93B362859410}"/>
              </a:ext>
            </a:extLst>
          </p:cNvPr>
          <p:cNvSpPr txBox="1"/>
          <p:nvPr/>
        </p:nvSpPr>
        <p:spPr>
          <a:xfrm>
            <a:off x="4201099" y="77119"/>
            <a:ext cx="37898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omic Sans MS" panose="030F0702030302020204" pitchFamily="66" charset="0"/>
              </a:rPr>
              <a:t>Rydyn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ni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wedi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dysgu</a:t>
            </a:r>
            <a:r>
              <a:rPr lang="en-GB" sz="2800" dirty="0"/>
              <a:t>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6E08B9-2CF6-4750-3D45-7FB272CD67E3}"/>
              </a:ext>
            </a:extLst>
          </p:cNvPr>
          <p:cNvSpPr/>
          <p:nvPr/>
        </p:nvSpPr>
        <p:spPr>
          <a:xfrm>
            <a:off x="503729" y="771181"/>
            <a:ext cx="3404212" cy="516691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Y </a:t>
            </a:r>
            <a:r>
              <a:rPr lang="en-GB" sz="20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Gorffennol</a:t>
            </a:r>
            <a:r>
              <a:rPr lang="en-GB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Rheolaidd</a:t>
            </a:r>
            <a:r>
              <a:rPr lang="en-GB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:</a:t>
            </a:r>
          </a:p>
          <a:p>
            <a:pPr algn="ctr"/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Es </a:t>
            </a:r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 . . . </a:t>
            </a:r>
          </a:p>
          <a:p>
            <a:endParaRPr lang="en-GB" sz="24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Cerddais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. . .</a:t>
            </a:r>
          </a:p>
          <a:p>
            <a:endParaRPr lang="en-GB" sz="24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Codais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. . . </a:t>
            </a:r>
          </a:p>
          <a:p>
            <a:endParaRPr lang="en-GB" sz="24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Prynais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. . . </a:t>
            </a:r>
          </a:p>
          <a:p>
            <a:endParaRPr lang="en-GB" sz="24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Sefais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i . . . </a:t>
            </a:r>
          </a:p>
          <a:p>
            <a:endParaRPr lang="en-GB" sz="24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Edrychais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. . . </a:t>
            </a:r>
          </a:p>
          <a:p>
            <a:pPr algn="ctr"/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5A0076-F95B-E2C0-008A-81B5EFAAC082}"/>
              </a:ext>
            </a:extLst>
          </p:cNvPr>
          <p:cNvSpPr/>
          <p:nvPr/>
        </p:nvSpPr>
        <p:spPr>
          <a:xfrm>
            <a:off x="4393894" y="763836"/>
            <a:ext cx="3404212" cy="516691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Yr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Amherffaith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Roeddwn</a:t>
            </a:r>
            <a:r>
              <a:rPr lang="en-GB" sz="2400" dirty="0">
                <a:solidFill>
                  <a:prstClr val="black"/>
                </a:solidFill>
                <a:latin typeface="Comic Sans MS" panose="030F0702030302020204" pitchFamily="66" charset="0"/>
              </a:rPr>
              <a:t> i . . 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Roeddet</a:t>
            </a:r>
            <a:r>
              <a:rPr lang="en-GB" sz="2400" dirty="0">
                <a:solidFill>
                  <a:prstClr val="black"/>
                </a:solidFill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ti</a:t>
            </a:r>
            <a:r>
              <a:rPr lang="en-GB" sz="2400" dirty="0">
                <a:solidFill>
                  <a:prstClr val="black"/>
                </a:solidFill>
                <a:latin typeface="Comic Sans MS" panose="030F0702030302020204" pitchFamily="66" charset="0"/>
              </a:rPr>
              <a:t> . . 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Roedd</a:t>
            </a:r>
            <a:r>
              <a:rPr lang="en-GB" sz="2400" dirty="0">
                <a:solidFill>
                  <a:prstClr val="black"/>
                </a:solidFill>
                <a:latin typeface="Comic Sans MS" panose="030F0702030302020204" pitchFamily="66" charset="0"/>
              </a:rPr>
              <a:t> e/hi . . 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Roedden</a:t>
            </a:r>
            <a:r>
              <a:rPr lang="en-GB" sz="2400" dirty="0">
                <a:solidFill>
                  <a:prstClr val="black"/>
                </a:solidFill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ni</a:t>
            </a:r>
            <a:r>
              <a:rPr lang="en-GB" sz="2400" dirty="0">
                <a:solidFill>
                  <a:prstClr val="black"/>
                </a:solidFill>
                <a:latin typeface="Comic Sans MS" panose="030F0702030302020204" pitchFamily="66" charset="0"/>
              </a:rPr>
              <a:t> . . 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Roeddech</a:t>
            </a:r>
            <a:r>
              <a:rPr lang="en-GB" sz="2400" dirty="0">
                <a:solidFill>
                  <a:prstClr val="black"/>
                </a:solidFill>
                <a:latin typeface="Comic Sans MS" panose="030F0702030302020204" pitchFamily="66" charset="0"/>
              </a:rPr>
              <a:t> chi . . 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Roedden</a:t>
            </a:r>
            <a:r>
              <a:rPr lang="en-GB" sz="2400" dirty="0">
                <a:solidFill>
                  <a:prstClr val="black"/>
                </a:solidFill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nhw</a:t>
            </a:r>
            <a:r>
              <a:rPr lang="en-GB" sz="2400" dirty="0">
                <a:solidFill>
                  <a:prstClr val="black"/>
                </a:solidFill>
                <a:latin typeface="Comic Sans MS" panose="030F0702030302020204" pitchFamily="66" charset="0"/>
              </a:rPr>
              <a:t> . . .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455E7EF-9AFB-D502-AC1C-DBD093EA8941}"/>
              </a:ext>
            </a:extLst>
          </p:cNvPr>
          <p:cNvSpPr/>
          <p:nvPr/>
        </p:nvSpPr>
        <p:spPr>
          <a:xfrm>
            <a:off x="8131661" y="763836"/>
            <a:ext cx="3404212" cy="51742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group of black and white text&#10;&#10;Description automatically generated">
            <a:extLst>
              <a:ext uri="{FF2B5EF4-FFF2-40B4-BE49-F238E27FC236}">
                <a16:creationId xmlns:a16="http://schemas.microsoft.com/office/drawing/2014/main" id="{4E9D9649-F6F8-8152-FE8D-DC73143999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4" r="6628"/>
          <a:stretch/>
        </p:blipFill>
        <p:spPr>
          <a:xfrm>
            <a:off x="8131661" y="1808277"/>
            <a:ext cx="3404211" cy="3078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D7660C-92BA-FF46-368A-F6B6CCBBD9B5}"/>
              </a:ext>
            </a:extLst>
          </p:cNvPr>
          <p:cNvSpPr txBox="1"/>
          <p:nvPr/>
        </p:nvSpPr>
        <p:spPr>
          <a:xfrm>
            <a:off x="8730342" y="919908"/>
            <a:ext cx="23552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 -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Cân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Alex:</a:t>
            </a:r>
          </a:p>
        </p:txBody>
      </p:sp>
    </p:spTree>
    <p:extLst>
      <p:ext uri="{BB962C8B-B14F-4D97-AF65-F5344CB8AC3E}">
        <p14:creationId xmlns:p14="http://schemas.microsoft.com/office/powerpoint/2010/main" val="1175720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black and white text&#10;&#10;Description automatically generated">
            <a:extLst>
              <a:ext uri="{FF2B5EF4-FFF2-40B4-BE49-F238E27FC236}">
                <a16:creationId xmlns:a16="http://schemas.microsoft.com/office/drawing/2014/main" id="{C8137B87-CE34-5348-9EDF-C701830BDE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094"/>
            <a:ext cx="12192000" cy="6641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510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723B7C1-03A3-5626-3D4D-5B575D7F54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5728" y="576262"/>
            <a:ext cx="6520543" cy="57054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9F4E11-33EA-828C-AED4-040044E8AD73}"/>
              </a:ext>
            </a:extLst>
          </p:cNvPr>
          <p:cNvSpPr txBox="1"/>
          <p:nvPr/>
        </p:nvSpPr>
        <p:spPr>
          <a:xfrm>
            <a:off x="2835728" y="2841304"/>
            <a:ext cx="2100942" cy="830997"/>
          </a:xfrm>
          <a:prstGeom prst="rect">
            <a:avLst/>
          </a:prstGeom>
          <a:solidFill>
            <a:srgbClr val="66FFFF"/>
          </a:solidFill>
        </p:spPr>
        <p:txBody>
          <a:bodyPr wrap="square" rtlCol="0">
            <a:spAutoFit/>
          </a:bodyPr>
          <a:lstStyle/>
          <a:p>
            <a:r>
              <a:rPr lang="en-GB" sz="4800" b="1" dirty="0">
                <a:latin typeface="Cavolini" panose="03000502040302020204" pitchFamily="66" charset="0"/>
                <a:cs typeface="Cavolini" panose="03000502040302020204" pitchFamily="66" charset="0"/>
              </a:rPr>
              <a:t>Beth?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9F287C-FA80-2ECF-8AA4-687721144D20}"/>
              </a:ext>
            </a:extLst>
          </p:cNvPr>
          <p:cNvSpPr txBox="1"/>
          <p:nvPr/>
        </p:nvSpPr>
        <p:spPr>
          <a:xfrm>
            <a:off x="6645729" y="3025970"/>
            <a:ext cx="3159284" cy="646331"/>
          </a:xfrm>
          <a:prstGeom prst="rect">
            <a:avLst/>
          </a:prstGeom>
          <a:solidFill>
            <a:srgbClr val="66FFFF"/>
          </a:solidFill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GB" sz="36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47921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F22029-C112-0B9B-0065-3B69FC9105AC}"/>
              </a:ext>
            </a:extLst>
          </p:cNvPr>
          <p:cNvSpPr txBox="1"/>
          <p:nvPr/>
        </p:nvSpPr>
        <p:spPr>
          <a:xfrm>
            <a:off x="76864" y="152400"/>
            <a:ext cx="11386456" cy="592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4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Treiglad</a:t>
            </a:r>
            <a:r>
              <a:rPr lang="en-GB" sz="2400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Meddal</a:t>
            </a:r>
            <a:r>
              <a:rPr lang="en-GB" sz="2400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Ferfenw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Olaf!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7D0B8A4-B1DD-1AF2-5787-F1B329B026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5603203"/>
              </p:ext>
            </p:extLst>
          </p:nvPr>
        </p:nvGraphicFramePr>
        <p:xfrm>
          <a:off x="1303564" y="1298931"/>
          <a:ext cx="9584872" cy="5293680"/>
        </p:xfrm>
        <a:graphic>
          <a:graphicData uri="http://schemas.openxmlformats.org/drawingml/2006/table">
            <a:tbl>
              <a:tblPr firstRow="1" firstCol="1" bandRow="1"/>
              <a:tblGrid>
                <a:gridCol w="4800600">
                  <a:extLst>
                    <a:ext uri="{9D8B030D-6E8A-4147-A177-3AD203B41FA5}">
                      <a16:colId xmlns:a16="http://schemas.microsoft.com/office/drawing/2014/main" val="3874787868"/>
                    </a:ext>
                  </a:extLst>
                </a:gridCol>
                <a:gridCol w="4784272">
                  <a:extLst>
                    <a:ext uri="{9D8B030D-6E8A-4147-A177-3AD203B41FA5}">
                      <a16:colId xmlns:a16="http://schemas.microsoft.com/office/drawing/2014/main" val="355842322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Beth 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b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rynodd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e? 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Prynodd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e 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siocled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.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75655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en-GB" sz="2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Beth </a:t>
                      </a:r>
                      <a:r>
                        <a:rPr kumimoji="0" lang="en-GB" sz="25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roedd</a:t>
                      </a:r>
                      <a:r>
                        <a:rPr kumimoji="0" lang="en-GB" sz="2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</a:t>
                      </a:r>
                      <a:r>
                        <a:rPr kumimoji="0" lang="en-GB" sz="25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e’n</a:t>
                      </a:r>
                      <a:r>
                        <a:rPr kumimoji="0" lang="en-GB" sz="2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</a:t>
                      </a:r>
                      <a:r>
                        <a:rPr kumimoji="0" lang="en-GB" sz="25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ei</a:t>
                      </a:r>
                      <a:r>
                        <a:rPr kumimoji="0" lang="en-GB" sz="2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</a:t>
                      </a:r>
                      <a:r>
                        <a:rPr kumimoji="0" lang="en-GB" sz="25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w</a:t>
                      </a:r>
                      <a:r>
                        <a:rPr kumimoji="0" lang="en-GB" sz="25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neud</a:t>
                      </a:r>
                      <a:r>
                        <a:rPr kumimoji="0" lang="en-GB" sz="25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? </a:t>
                      </a:r>
                      <a:endParaRPr lang="en-GB" sz="2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Roedd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e’n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tynnu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llun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. 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094486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Beth 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g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lywodd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e?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Clywodd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e 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w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eiddi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.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84741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Beth 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w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elodd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e? 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Gwelodd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e 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f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wd. 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72727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Beth 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dd</a:t>
                      </a:r>
                      <a:r>
                        <a:rPr kumimoji="0" lang="en-GB" sz="2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ywedodd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 e?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2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kumimoji="0" lang="cy-GB" sz="28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Times New Roman" panose="02020603050405020304" pitchFamily="18" charset="0"/>
                        </a:rPr>
                        <a:t>Dywedodd e ‘cer’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.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724990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608D8E2-B17E-CD81-F2BD-CFD9E0066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05" y="232039"/>
            <a:ext cx="1444877" cy="2133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62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16AABA-DC00-EB8A-54FD-A56569B39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93F0C0-8C36-EBFA-9CE7-159AB439FFBD}"/>
              </a:ext>
            </a:extLst>
          </p:cNvPr>
          <p:cNvSpPr txBox="1"/>
          <p:nvPr/>
        </p:nvSpPr>
        <p:spPr>
          <a:xfrm>
            <a:off x="76864" y="152400"/>
            <a:ext cx="11386456" cy="5459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Pa un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?  Pam?</a:t>
            </a:r>
          </a:p>
          <a:p>
            <a:pPr algn="ctr">
              <a:lnSpc>
                <a:spcPct val="150000"/>
              </a:lnSpc>
            </a:pP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1) Beth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prynodd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e?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2) Beth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brunaist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e?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3) Beth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brynodd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e?      </a:t>
            </a: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9FDD2426-D813-3D80-0434-159C89C68C35}"/>
              </a:ext>
            </a:extLst>
          </p:cNvPr>
          <p:cNvSpPr/>
          <p:nvPr/>
        </p:nvSpPr>
        <p:spPr>
          <a:xfrm>
            <a:off x="3744685" y="3948858"/>
            <a:ext cx="4942115" cy="19050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Cywir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31818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DAA756-8ABF-F985-58EE-A03F476C8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1BBAF6A-8C3A-7F0A-59D0-BB5C4AC9C475}"/>
              </a:ext>
            </a:extLst>
          </p:cNvPr>
          <p:cNvSpPr txBox="1"/>
          <p:nvPr/>
        </p:nvSpPr>
        <p:spPr>
          <a:xfrm>
            <a:off x="76864" y="152400"/>
            <a:ext cx="11386456" cy="5459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Pa un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?  Pam?</a:t>
            </a:r>
          </a:p>
          <a:p>
            <a:pPr algn="ctr">
              <a:lnSpc>
                <a:spcPct val="150000"/>
              </a:lnSpc>
            </a:pP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1) Beth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ofynnodd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hi?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2) Beth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gofynnodd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hi?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3) Beth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ofynnwch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hi?</a:t>
            </a: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E00B7666-D8AF-AAED-CE54-93D74A18185A}"/>
              </a:ext>
            </a:extLst>
          </p:cNvPr>
          <p:cNvSpPr/>
          <p:nvPr/>
        </p:nvSpPr>
        <p:spPr>
          <a:xfrm>
            <a:off x="4234541" y="628715"/>
            <a:ext cx="4942115" cy="19050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Cywir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136546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06EF73-C77C-6EC7-3751-967F34D8B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F3D6A7B-ED26-DF49-3AF6-BD2DB2C6E799}"/>
              </a:ext>
            </a:extLst>
          </p:cNvPr>
          <p:cNvSpPr txBox="1"/>
          <p:nvPr/>
        </p:nvSpPr>
        <p:spPr>
          <a:xfrm>
            <a:off x="76864" y="152400"/>
            <a:ext cx="11386456" cy="5459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Pa un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?  Pam?</a:t>
            </a:r>
          </a:p>
          <a:p>
            <a:pPr algn="ctr">
              <a:lnSpc>
                <a:spcPct val="150000"/>
              </a:lnSpc>
            </a:pP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1) Beth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digwyddodd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Tatiana?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2) Beth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ddigwyddon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 Tatiana?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3) Beth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ddigwyddodd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6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Tatiana?</a:t>
            </a: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A03D395B-5A75-A5DF-211D-C389DF1293B3}"/>
              </a:ext>
            </a:extLst>
          </p:cNvPr>
          <p:cNvSpPr/>
          <p:nvPr/>
        </p:nvSpPr>
        <p:spPr>
          <a:xfrm>
            <a:off x="6835564" y="3927087"/>
            <a:ext cx="4942115" cy="19050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Cywir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690894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4341880" y="3083740"/>
            <a:ext cx="33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17" name="TextBox 16"/>
          <p:cNvSpPr txBox="1"/>
          <p:nvPr/>
        </p:nvSpPr>
        <p:spPr>
          <a:xfrm>
            <a:off x="326570" y="437340"/>
            <a:ext cx="4191000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1)  Beth </a:t>
            </a:r>
            <a:r>
              <a:rPr lang="en-GB" sz="2800" dirty="0" err="1">
                <a:latin typeface="Comic Sans MS" panose="030F0702030302020204" pitchFamily="66" charset="0"/>
              </a:rPr>
              <a:t>werthodd</a:t>
            </a:r>
            <a:r>
              <a:rPr lang="en-GB" sz="2800" dirty="0">
                <a:latin typeface="Comic Sans MS" panose="030F0702030302020204" pitchFamily="66" charset="0"/>
              </a:rPr>
              <a:t> e?</a:t>
            </a:r>
          </a:p>
        </p:txBody>
      </p:sp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515594"/>
              </p:ext>
            </p:extLst>
          </p:nvPr>
        </p:nvGraphicFramePr>
        <p:xfrm>
          <a:off x="4607094" y="130229"/>
          <a:ext cx="4782594" cy="14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82594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Gwerthodd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fefus</a:t>
                      </a:r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Gwerthodd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ddillad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Gwerthodd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esgidiau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19" name="TextBox 18"/>
          <p:cNvSpPr txBox="1"/>
          <p:nvPr/>
        </p:nvSpPr>
        <p:spPr>
          <a:xfrm>
            <a:off x="701144" y="2048364"/>
            <a:ext cx="4191000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2) Beth </a:t>
            </a:r>
            <a:r>
              <a:rPr lang="en-GB" sz="2800" dirty="0" err="1">
                <a:latin typeface="Comic Sans MS" panose="030F0702030302020204" pitchFamily="66" charset="0"/>
              </a:rPr>
              <a:t>glywodd</a:t>
            </a:r>
            <a:r>
              <a:rPr lang="en-GB" sz="2800" dirty="0">
                <a:latin typeface="Comic Sans MS" panose="030F0702030302020204" pitchFamily="66" charset="0"/>
              </a:rPr>
              <a:t> e? </a:t>
            </a:r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499172"/>
              </p:ext>
            </p:extLst>
          </p:nvPr>
        </p:nvGraphicFramePr>
        <p:xfrm>
          <a:off x="5014718" y="1733855"/>
          <a:ext cx="4782593" cy="14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82593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Clywodd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ddafad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Clywodd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geir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Clywodd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dân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1" name="TextBox 20"/>
          <p:cNvSpPr txBox="1"/>
          <p:nvPr/>
        </p:nvSpPr>
        <p:spPr>
          <a:xfrm>
            <a:off x="1104370" y="3659388"/>
            <a:ext cx="4185146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3) Beth </a:t>
            </a:r>
            <a:r>
              <a:rPr lang="en-GB" sz="2800" dirty="0" err="1">
                <a:latin typeface="Comic Sans MS" panose="030F0702030302020204" pitchFamily="66" charset="0"/>
              </a:rPr>
              <a:t>welodd</a:t>
            </a:r>
            <a:r>
              <a:rPr lang="en-GB" sz="2800" dirty="0">
                <a:latin typeface="Comic Sans MS" panose="030F0702030302020204" pitchFamily="66" charset="0"/>
              </a:rPr>
              <a:t> e?</a:t>
            </a:r>
          </a:p>
        </p:txBody>
      </p:sp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2813362"/>
              </p:ext>
            </p:extLst>
          </p:nvPr>
        </p:nvGraphicFramePr>
        <p:xfrm>
          <a:off x="5410590" y="3337481"/>
          <a:ext cx="5643862" cy="14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43862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Gwelodd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e goes Mr. Jones. 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Gwelodd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lygaid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Mr. Jones.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Gwelodd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dalcen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Mr. Jones.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3" name="TextBox 22"/>
          <p:cNvSpPr txBox="1"/>
          <p:nvPr/>
        </p:nvSpPr>
        <p:spPr>
          <a:xfrm>
            <a:off x="312027" y="5076865"/>
            <a:ext cx="6224530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4) Beth </a:t>
            </a:r>
            <a:r>
              <a:rPr lang="en-GB" sz="2800" dirty="0" err="1">
                <a:latin typeface="Comic Sans MS" panose="030F0702030302020204" pitchFamily="66" charset="0"/>
              </a:rPr>
              <a:t>ddigwyddodd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i</a:t>
            </a:r>
            <a:r>
              <a:rPr lang="en-GB" sz="2800" dirty="0">
                <a:latin typeface="Comic Sans MS" panose="030F0702030302020204" pitchFamily="66" charset="0"/>
              </a:rPr>
              <a:t> Gwyn? </a:t>
            </a:r>
          </a:p>
        </p:txBody>
      </p:sp>
      <p:graphicFrame>
        <p:nvGraphicFramePr>
          <p:cNvPr id="24" name="Table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324488"/>
              </p:ext>
            </p:extLst>
          </p:nvPr>
        </p:nvGraphicFramePr>
        <p:xfrm>
          <a:off x="6630697" y="4941106"/>
          <a:ext cx="5249275" cy="14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49275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Roedd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wedi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cwympo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Roedd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wedi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mynd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goll.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Roedd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e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wedi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torri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Comic Sans MS" panose="030F0702030302020204" pitchFamily="66" charset="0"/>
                        </a:rPr>
                        <a:t>ei</a:t>
                      </a:r>
                      <a:r>
                        <a:rPr lang="en-GB" sz="2800" dirty="0">
                          <a:latin typeface="Comic Sans MS" panose="030F0702030302020204" pitchFamily="66" charset="0"/>
                        </a:rPr>
                        <a:t> goes.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30" name="Action Button: Home 29">
            <a:hlinkClick r:id="" action="ppaction://hlinkshowjump?jump=firstslide" highlightClick="1"/>
          </p:cNvPr>
          <p:cNvSpPr/>
          <p:nvPr/>
        </p:nvSpPr>
        <p:spPr>
          <a:xfrm>
            <a:off x="11567947" y="111032"/>
            <a:ext cx="624053" cy="59613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742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4CAA5F5B-2BBD-47BC-0334-020043AFFB9D}"/>
              </a:ext>
            </a:extLst>
          </p:cNvPr>
          <p:cNvSpPr/>
          <p:nvPr/>
        </p:nvSpPr>
        <p:spPr>
          <a:xfrm>
            <a:off x="9919885" y="744765"/>
            <a:ext cx="2187860" cy="1172129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Comic Sans MS" panose="030F0702030302020204" pitchFamily="66" charset="0"/>
              </a:rPr>
              <a:t>Trap </a:t>
            </a:r>
            <a:r>
              <a:rPr lang="en-GB" b="1" dirty="0" err="1">
                <a:latin typeface="Comic Sans MS" panose="030F0702030302020204" pitchFamily="66" charset="0"/>
              </a:rPr>
              <a:t>Ddor</a:t>
            </a:r>
            <a:r>
              <a:rPr lang="en-GB" b="1" dirty="0">
                <a:latin typeface="Comic Sans MS" panose="030F070203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0112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0C54D32-C925-5F47-4D25-6BFFAACCFD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8488229"/>
              </p:ext>
            </p:extLst>
          </p:nvPr>
        </p:nvGraphicFramePr>
        <p:xfrm>
          <a:off x="2683464" y="965385"/>
          <a:ext cx="6825072" cy="4906183"/>
        </p:xfrm>
        <a:graphic>
          <a:graphicData uri="http://schemas.openxmlformats.org/drawingml/2006/table">
            <a:tbl>
              <a:tblPr firstRow="1" firstCol="1" bandRow="1"/>
              <a:tblGrid>
                <a:gridCol w="2275024">
                  <a:extLst>
                    <a:ext uri="{9D8B030D-6E8A-4147-A177-3AD203B41FA5}">
                      <a16:colId xmlns:a16="http://schemas.microsoft.com/office/drawing/2014/main" val="1542408409"/>
                    </a:ext>
                  </a:extLst>
                </a:gridCol>
                <a:gridCol w="2275024">
                  <a:extLst>
                    <a:ext uri="{9D8B030D-6E8A-4147-A177-3AD203B41FA5}">
                      <a16:colId xmlns:a16="http://schemas.microsoft.com/office/drawing/2014/main" val="1474630718"/>
                    </a:ext>
                  </a:extLst>
                </a:gridCol>
                <a:gridCol w="2275024">
                  <a:extLst>
                    <a:ext uri="{9D8B030D-6E8A-4147-A177-3AD203B41FA5}">
                      <a16:colId xmlns:a16="http://schemas.microsoft.com/office/drawing/2014/main" val="2238416420"/>
                    </a:ext>
                  </a:extLst>
                </a:gridCol>
              </a:tblGrid>
              <a:tr h="20007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9592385"/>
                  </a:ext>
                </a:extLst>
              </a:tr>
              <a:tr h="4151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Marw</a:t>
                      </a:r>
                      <a:endParaRPr lang="en-GB" sz="18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Achub</a:t>
                      </a:r>
                      <a:endParaRPr lang="en-GB" sz="18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Gwaelod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9478707"/>
                  </a:ext>
                </a:extLst>
              </a:tr>
              <a:tr h="20007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7403982"/>
                  </a:ext>
                </a:extLst>
              </a:tr>
              <a:tr h="4896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Gweiddi</a:t>
                      </a:r>
                      <a:endParaRPr lang="en-GB" sz="18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Gofalwr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Profiad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3526142"/>
                  </a:ext>
                </a:extLst>
              </a:tr>
            </a:tbl>
          </a:graphicData>
        </a:graphic>
      </p:graphicFrame>
      <p:pic>
        <p:nvPicPr>
          <p:cNvPr id="5" name="Picture 4" descr="A tombstone with text on it&#10;&#10;Description automatically generated">
            <a:extLst>
              <a:ext uri="{FF2B5EF4-FFF2-40B4-BE49-F238E27FC236}">
                <a16:creationId xmlns:a16="http://schemas.microsoft.com/office/drawing/2014/main" id="{1141EDFD-3330-C3C9-40E4-BD534E3743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9982" y="1086969"/>
            <a:ext cx="1705604" cy="1792780"/>
          </a:xfrm>
          <a:prstGeom prst="rect">
            <a:avLst/>
          </a:prstGeom>
        </p:spPr>
      </p:pic>
      <p:pic>
        <p:nvPicPr>
          <p:cNvPr id="8" name="Picture 7" descr="A red brick wall with black background&#10;&#10;Description automatically generated">
            <a:extLst>
              <a:ext uri="{FF2B5EF4-FFF2-40B4-BE49-F238E27FC236}">
                <a16:creationId xmlns:a16="http://schemas.microsoft.com/office/drawing/2014/main" id="{B65ABB6B-8D7E-9760-C04D-9307C17928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06416" y="1048781"/>
            <a:ext cx="1705604" cy="1869155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1A73834-1561-C407-7A57-340085580A91}"/>
              </a:ext>
            </a:extLst>
          </p:cNvPr>
          <p:cNvCxnSpPr>
            <a:cxnSpLocks/>
          </p:cNvCxnSpPr>
          <p:nvPr/>
        </p:nvCxnSpPr>
        <p:spPr>
          <a:xfrm flipH="1">
            <a:off x="8686519" y="1205148"/>
            <a:ext cx="623759" cy="124122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A child with his hands on his face&#10;&#10;Description automatically generated">
            <a:extLst>
              <a:ext uri="{FF2B5EF4-FFF2-40B4-BE49-F238E27FC236}">
                <a16:creationId xmlns:a16="http://schemas.microsoft.com/office/drawing/2014/main" id="{F2C32D9A-AEEA-15CC-BAB8-8BF0EEE21E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7904" y="3453537"/>
            <a:ext cx="1276259" cy="1710450"/>
          </a:xfrm>
          <a:prstGeom prst="rect">
            <a:avLst/>
          </a:prstGeom>
        </p:spPr>
      </p:pic>
      <p:pic>
        <p:nvPicPr>
          <p:cNvPr id="25" name="Picture 24" descr="A cartoon character holding a screwdriver&#10;&#10;Description automatically generated">
            <a:extLst>
              <a:ext uri="{FF2B5EF4-FFF2-40B4-BE49-F238E27FC236}">
                <a16:creationId xmlns:a16="http://schemas.microsoft.com/office/drawing/2014/main" id="{2733C50F-FB41-7D26-C0A8-1CF475FA3A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77244" y="3453537"/>
            <a:ext cx="1037512" cy="1751176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9817385-67F9-9113-DAA8-54B115C91110}"/>
              </a:ext>
            </a:extLst>
          </p:cNvPr>
          <p:cNvSpPr/>
          <p:nvPr/>
        </p:nvSpPr>
        <p:spPr>
          <a:xfrm>
            <a:off x="2859147" y="4861790"/>
            <a:ext cx="1596027" cy="25649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C02220E-9F2D-FEAF-4860-91E675F8C6A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54942" y="4874641"/>
            <a:ext cx="1703924" cy="289346"/>
          </a:xfrm>
          <a:prstGeom prst="rect">
            <a:avLst/>
          </a:prstGeom>
        </p:spPr>
      </p:pic>
      <p:pic>
        <p:nvPicPr>
          <p:cNvPr id="30" name="Picture 29" descr="A person and a child swimming in water&#10;&#10;Description automatically generated">
            <a:extLst>
              <a:ext uri="{FF2B5EF4-FFF2-40B4-BE49-F238E27FC236}">
                <a16:creationId xmlns:a16="http://schemas.microsoft.com/office/drawing/2014/main" id="{0439268E-6200-7CFA-A7E7-950379EE624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4021" y="1115407"/>
            <a:ext cx="2143959" cy="167127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3AF75F5-4EA5-2B9A-847A-EE7332D663B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07313" y="2508997"/>
            <a:ext cx="2200845" cy="37075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F27481-65A4-E43F-6431-20FD7B2D60C4}"/>
              </a:ext>
            </a:extLst>
          </p:cNvPr>
          <p:cNvSpPr txBox="1"/>
          <p:nvPr/>
        </p:nvSpPr>
        <p:spPr>
          <a:xfrm>
            <a:off x="4669971" y="366848"/>
            <a:ext cx="2852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Newydd.</a:t>
            </a:r>
          </a:p>
        </p:txBody>
      </p:sp>
    </p:spTree>
    <p:extLst>
      <p:ext uri="{BB962C8B-B14F-4D97-AF65-F5344CB8AC3E}">
        <p14:creationId xmlns:p14="http://schemas.microsoft.com/office/powerpoint/2010/main" val="10939316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90A1EC-FA63-83AC-61B8-EBAFC71727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61" t="25238" r="33572" b="10000"/>
          <a:stretch/>
        </p:blipFill>
        <p:spPr>
          <a:xfrm>
            <a:off x="2830285" y="55805"/>
            <a:ext cx="6531429" cy="674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9071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DB330B-76DC-D362-7553-D858B5C52E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786" t="26190" r="38393" b="9684"/>
          <a:stretch/>
        </p:blipFill>
        <p:spPr>
          <a:xfrm>
            <a:off x="3782785" y="67350"/>
            <a:ext cx="4626429" cy="6723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819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8D9FE2B-89AE-5528-AA4B-F8DFD51421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1392164"/>
              </p:ext>
            </p:extLst>
          </p:nvPr>
        </p:nvGraphicFramePr>
        <p:xfrm>
          <a:off x="3200547" y="1711578"/>
          <a:ext cx="6286225" cy="3434844"/>
        </p:xfrm>
        <a:graphic>
          <a:graphicData uri="http://schemas.openxmlformats.org/drawingml/2006/table">
            <a:tbl>
              <a:tblPr firstRow="1" firstCol="1" bandRow="1"/>
              <a:tblGrid>
                <a:gridCol w="1256744">
                  <a:extLst>
                    <a:ext uri="{9D8B030D-6E8A-4147-A177-3AD203B41FA5}">
                      <a16:colId xmlns:a16="http://schemas.microsoft.com/office/drawing/2014/main" val="3833001772"/>
                    </a:ext>
                  </a:extLst>
                </a:gridCol>
                <a:gridCol w="1256744">
                  <a:extLst>
                    <a:ext uri="{9D8B030D-6E8A-4147-A177-3AD203B41FA5}">
                      <a16:colId xmlns:a16="http://schemas.microsoft.com/office/drawing/2014/main" val="1463228480"/>
                    </a:ext>
                  </a:extLst>
                </a:gridCol>
                <a:gridCol w="1257579">
                  <a:extLst>
                    <a:ext uri="{9D8B030D-6E8A-4147-A177-3AD203B41FA5}">
                      <a16:colId xmlns:a16="http://schemas.microsoft.com/office/drawing/2014/main" val="1827724053"/>
                    </a:ext>
                  </a:extLst>
                </a:gridCol>
                <a:gridCol w="1257579">
                  <a:extLst>
                    <a:ext uri="{9D8B030D-6E8A-4147-A177-3AD203B41FA5}">
                      <a16:colId xmlns:a16="http://schemas.microsoft.com/office/drawing/2014/main" val="333275213"/>
                    </a:ext>
                  </a:extLst>
                </a:gridCol>
                <a:gridCol w="1257579">
                  <a:extLst>
                    <a:ext uri="{9D8B030D-6E8A-4147-A177-3AD203B41FA5}">
                      <a16:colId xmlns:a16="http://schemas.microsoft.com/office/drawing/2014/main" val="4017335077"/>
                    </a:ext>
                  </a:extLst>
                </a:gridCol>
              </a:tblGrid>
              <a:tr h="7252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2793022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5544329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159460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43796" marR="4379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420382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71489F0-1DB0-31E2-98BD-41EF9E11FCA6}"/>
              </a:ext>
            </a:extLst>
          </p:cNvPr>
          <p:cNvSpPr txBox="1"/>
          <p:nvPr/>
        </p:nvSpPr>
        <p:spPr>
          <a:xfrm>
            <a:off x="5068670" y="464575"/>
            <a:ext cx="2549977" cy="5632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20</a:t>
            </a:r>
            <a:r>
              <a:rPr lang="en-GB" sz="28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800" kern="100" dirty="0" err="1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Sgwâr</a:t>
            </a:r>
            <a:r>
              <a:rPr lang="en-GB" sz="28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07F0C9-A367-0B01-58A5-636D07EE117A}"/>
              </a:ext>
            </a:extLst>
          </p:cNvPr>
          <p:cNvSpPr txBox="1"/>
          <p:nvPr/>
        </p:nvSpPr>
        <p:spPr>
          <a:xfrm>
            <a:off x="3615348" y="1787869"/>
            <a:ext cx="8055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838B19-4075-5796-33F7-670525C51D39}"/>
              </a:ext>
            </a:extLst>
          </p:cNvPr>
          <p:cNvSpPr txBox="1"/>
          <p:nvPr/>
        </p:nvSpPr>
        <p:spPr>
          <a:xfrm>
            <a:off x="4934481" y="2648755"/>
            <a:ext cx="8055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7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87FB2E7-AD37-3D6A-C6D9-B980D800CF90}"/>
              </a:ext>
            </a:extLst>
          </p:cNvPr>
          <p:cNvSpPr txBox="1"/>
          <p:nvPr/>
        </p:nvSpPr>
        <p:spPr>
          <a:xfrm>
            <a:off x="4934481" y="1835166"/>
            <a:ext cx="8055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2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D1300A7-E2F3-A7EB-E917-A49D6A9390E3}"/>
              </a:ext>
            </a:extLst>
          </p:cNvPr>
          <p:cNvSpPr txBox="1"/>
          <p:nvPr/>
        </p:nvSpPr>
        <p:spPr>
          <a:xfrm>
            <a:off x="6180970" y="2664369"/>
            <a:ext cx="8055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8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D63159-8CBF-9E25-3FD9-AFC126320570}"/>
              </a:ext>
            </a:extLst>
          </p:cNvPr>
          <p:cNvSpPr txBox="1"/>
          <p:nvPr/>
        </p:nvSpPr>
        <p:spPr>
          <a:xfrm>
            <a:off x="7437666" y="2662485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9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1EA3121-889B-AC35-159F-96DD4399EE4D}"/>
              </a:ext>
            </a:extLst>
          </p:cNvPr>
          <p:cNvSpPr txBox="1"/>
          <p:nvPr/>
        </p:nvSpPr>
        <p:spPr>
          <a:xfrm>
            <a:off x="6158594" y="1801134"/>
            <a:ext cx="8055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3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B4AD23E-573A-D692-A33C-A48424E9B187}"/>
              </a:ext>
            </a:extLst>
          </p:cNvPr>
          <p:cNvSpPr txBox="1"/>
          <p:nvPr/>
        </p:nvSpPr>
        <p:spPr>
          <a:xfrm>
            <a:off x="7437666" y="1845040"/>
            <a:ext cx="80554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Cavolini" panose="03000502040302020204" pitchFamily="66" charset="0"/>
                <a:cs typeface="Cavolini" panose="03000502040302020204" pitchFamily="66" charset="0"/>
              </a:rPr>
              <a:t>4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26F63F1-CA36-D49E-4A69-9EA01B53AF85}"/>
              </a:ext>
            </a:extLst>
          </p:cNvPr>
          <p:cNvSpPr txBox="1"/>
          <p:nvPr/>
        </p:nvSpPr>
        <p:spPr>
          <a:xfrm>
            <a:off x="8590212" y="1801134"/>
            <a:ext cx="8055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3E36039-D5C5-1AD5-74D0-1058A397B0D5}"/>
              </a:ext>
            </a:extLst>
          </p:cNvPr>
          <p:cNvSpPr txBox="1"/>
          <p:nvPr/>
        </p:nvSpPr>
        <p:spPr>
          <a:xfrm>
            <a:off x="3615348" y="2572045"/>
            <a:ext cx="8055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9A7C73-B07B-0471-9B29-6B54982D593F}"/>
              </a:ext>
            </a:extLst>
          </p:cNvPr>
          <p:cNvSpPr txBox="1"/>
          <p:nvPr/>
        </p:nvSpPr>
        <p:spPr>
          <a:xfrm>
            <a:off x="8503127" y="2693284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EB88F1-A08A-494C-1B04-E95FC448413B}"/>
              </a:ext>
            </a:extLst>
          </p:cNvPr>
          <p:cNvSpPr txBox="1"/>
          <p:nvPr/>
        </p:nvSpPr>
        <p:spPr>
          <a:xfrm>
            <a:off x="8503127" y="3512582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E699C6-C6DD-6B23-8CD7-B9E48F696BA9}"/>
              </a:ext>
            </a:extLst>
          </p:cNvPr>
          <p:cNvSpPr txBox="1"/>
          <p:nvPr/>
        </p:nvSpPr>
        <p:spPr>
          <a:xfrm>
            <a:off x="7294059" y="3517385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A9D90B-271D-8CF8-727A-C7374DFD2A27}"/>
              </a:ext>
            </a:extLst>
          </p:cNvPr>
          <p:cNvSpPr txBox="1"/>
          <p:nvPr/>
        </p:nvSpPr>
        <p:spPr>
          <a:xfrm>
            <a:off x="6017017" y="3440530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13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B08CC44-72A3-BFC7-9097-409EB8CE5D10}"/>
              </a:ext>
            </a:extLst>
          </p:cNvPr>
          <p:cNvSpPr txBox="1"/>
          <p:nvPr/>
        </p:nvSpPr>
        <p:spPr>
          <a:xfrm>
            <a:off x="4706577" y="3436990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12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26905D6-E76F-DBE1-2CB7-845168452DE4}"/>
              </a:ext>
            </a:extLst>
          </p:cNvPr>
          <p:cNvSpPr txBox="1"/>
          <p:nvPr/>
        </p:nvSpPr>
        <p:spPr>
          <a:xfrm>
            <a:off x="3475264" y="3486235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11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8F6482EC-1A13-58F2-251A-47C8EF0FCBED}"/>
              </a:ext>
            </a:extLst>
          </p:cNvPr>
          <p:cNvSpPr txBox="1"/>
          <p:nvPr/>
        </p:nvSpPr>
        <p:spPr>
          <a:xfrm>
            <a:off x="8507058" y="4391804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20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4959278-8012-C7F5-D772-A10768D10B1F}"/>
              </a:ext>
            </a:extLst>
          </p:cNvPr>
          <p:cNvSpPr txBox="1"/>
          <p:nvPr/>
        </p:nvSpPr>
        <p:spPr>
          <a:xfrm>
            <a:off x="7217229" y="4334041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19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D37D733-28E7-D7B7-0DD2-0C8CAA6F6EBE}"/>
              </a:ext>
            </a:extLst>
          </p:cNvPr>
          <p:cNvSpPr txBox="1"/>
          <p:nvPr/>
        </p:nvSpPr>
        <p:spPr>
          <a:xfrm>
            <a:off x="5984423" y="4326915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18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8B25525-3523-1D41-CDDB-6D7B6ED15F06}"/>
              </a:ext>
            </a:extLst>
          </p:cNvPr>
          <p:cNvSpPr txBox="1"/>
          <p:nvPr/>
        </p:nvSpPr>
        <p:spPr>
          <a:xfrm>
            <a:off x="4751617" y="4344331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17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A09FD55-5E73-A895-832A-666BC24F81B8}"/>
              </a:ext>
            </a:extLst>
          </p:cNvPr>
          <p:cNvSpPr txBox="1"/>
          <p:nvPr/>
        </p:nvSpPr>
        <p:spPr>
          <a:xfrm>
            <a:off x="3441177" y="4344331"/>
            <a:ext cx="979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16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62584173-3AB3-5E2C-A622-4A86851FD813}"/>
              </a:ext>
            </a:extLst>
          </p:cNvPr>
          <p:cNvSpPr/>
          <p:nvPr/>
        </p:nvSpPr>
        <p:spPr>
          <a:xfrm>
            <a:off x="272126" y="421014"/>
            <a:ext cx="1208321" cy="7481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371A5278-25EB-A014-9888-BA2597A662C3}"/>
              </a:ext>
            </a:extLst>
          </p:cNvPr>
          <p:cNvSpPr/>
          <p:nvPr/>
        </p:nvSpPr>
        <p:spPr>
          <a:xfrm>
            <a:off x="272126" y="1337508"/>
            <a:ext cx="1208321" cy="74813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559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926</TotalTime>
  <Words>741</Words>
  <Application>Microsoft Office PowerPoint</Application>
  <PresentationFormat>Widescreen</PresentationFormat>
  <Paragraphs>213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Display</vt:lpstr>
      <vt:lpstr>Arial</vt:lpstr>
      <vt:lpstr>Cavolini</vt:lpstr>
      <vt:lpstr>Comic Sans MS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 Allen (Ysgol Bro Banw)</dc:creator>
  <cp:lastModifiedBy>C Allen (Ysgol Bro Banw)</cp:lastModifiedBy>
  <cp:revision>2</cp:revision>
  <dcterms:created xsi:type="dcterms:W3CDTF">2024-11-13T14:30:05Z</dcterms:created>
  <dcterms:modified xsi:type="dcterms:W3CDTF">2024-11-20T18:06:26Z</dcterms:modified>
</cp:coreProperties>
</file>