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56" r:id="rId5"/>
    <p:sldId id="259" r:id="rId6"/>
    <p:sldId id="437" r:id="rId7"/>
    <p:sldId id="439" r:id="rId8"/>
    <p:sldId id="424" r:id="rId9"/>
    <p:sldId id="426" r:id="rId10"/>
    <p:sldId id="438" r:id="rId11"/>
    <p:sldId id="427" r:id="rId12"/>
    <p:sldId id="428" r:id="rId13"/>
    <p:sldId id="440" r:id="rId14"/>
    <p:sldId id="429" r:id="rId15"/>
    <p:sldId id="441" r:id="rId16"/>
    <p:sldId id="430" r:id="rId17"/>
    <p:sldId id="431" r:id="rId18"/>
    <p:sldId id="442" r:id="rId19"/>
    <p:sldId id="432" r:id="rId20"/>
    <p:sldId id="433" r:id="rId21"/>
    <p:sldId id="434" r:id="rId22"/>
    <p:sldId id="435" r:id="rId23"/>
    <p:sldId id="425" r:id="rId24"/>
    <p:sldId id="303" r:id="rId25"/>
    <p:sldId id="422" r:id="rId26"/>
    <p:sldId id="304" r:id="rId27"/>
    <p:sldId id="413" r:id="rId28"/>
    <p:sldId id="436" r:id="rId29"/>
    <p:sldId id="306" r:id="rId30"/>
    <p:sldId id="423" r:id="rId31"/>
    <p:sldId id="305" r:id="rId32"/>
    <p:sldId id="421"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7AFED0-E07F-46AB-8233-FE226219F154}" v="25" dt="2023-08-16T10:05:14.6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885" y="60"/>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Smith" userId="5f7c83a3-9acd-4e36-a883-765ff390fd1f" providerId="ADAL" clId="{74DA2F42-3019-4FB8-AC10-F79A9A7BCBB8}"/>
    <pc:docChg chg="modSld">
      <pc:chgData name="Rachel Smith" userId="5f7c83a3-9acd-4e36-a883-765ff390fd1f" providerId="ADAL" clId="{74DA2F42-3019-4FB8-AC10-F79A9A7BCBB8}" dt="2023-08-10T08:53:36.722" v="108" actId="20577"/>
      <pc:docMkLst>
        <pc:docMk/>
      </pc:docMkLst>
      <pc:sldChg chg="modSp mod">
        <pc:chgData name="Rachel Smith" userId="5f7c83a3-9acd-4e36-a883-765ff390fd1f" providerId="ADAL" clId="{74DA2F42-3019-4FB8-AC10-F79A9A7BCBB8}" dt="2023-08-10T08:53:36.722" v="108" actId="20577"/>
        <pc:sldMkLst>
          <pc:docMk/>
          <pc:sldMk cId="1147549936" sldId="256"/>
        </pc:sldMkLst>
        <pc:spChg chg="mod">
          <ac:chgData name="Rachel Smith" userId="5f7c83a3-9acd-4e36-a883-765ff390fd1f" providerId="ADAL" clId="{74DA2F42-3019-4FB8-AC10-F79A9A7BCBB8}" dt="2023-08-10T08:53:36.722" v="108" actId="20577"/>
          <ac:spMkLst>
            <pc:docMk/>
            <pc:sldMk cId="1147549936" sldId="256"/>
            <ac:spMk id="2" creationId="{49738A7B-A423-4469-9B45-F5833C61CB9D}"/>
          </ac:spMkLst>
        </pc:spChg>
      </pc:sldChg>
    </pc:docChg>
  </pc:docChgLst>
  <pc:docChgLst>
    <pc:chgData name="Rachel Smith" userId="S::r.smith1@uwtsd.ac.uk::5f7c83a3-9acd-4e36-a883-765ff390fd1f" providerId="AD" clId="Web-{4E64A3EC-F9C1-0E51-9840-6664212BC51B}"/>
    <pc:docChg chg="modSld">
      <pc:chgData name="Rachel Smith" userId="S::r.smith1@uwtsd.ac.uk::5f7c83a3-9acd-4e36-a883-765ff390fd1f" providerId="AD" clId="Web-{4E64A3EC-F9C1-0E51-9840-6664212BC51B}" dt="2021-05-13T08:43:24.718" v="26" actId="20577"/>
      <pc:docMkLst>
        <pc:docMk/>
      </pc:docMkLst>
      <pc:sldChg chg="modSp">
        <pc:chgData name="Rachel Smith" userId="S::r.smith1@uwtsd.ac.uk::5f7c83a3-9acd-4e36-a883-765ff390fd1f" providerId="AD" clId="Web-{4E64A3EC-F9C1-0E51-9840-6664212BC51B}" dt="2021-05-13T08:43:24.718" v="26" actId="20577"/>
        <pc:sldMkLst>
          <pc:docMk/>
          <pc:sldMk cId="1147549936" sldId="256"/>
        </pc:sldMkLst>
        <pc:spChg chg="mod">
          <ac:chgData name="Rachel Smith" userId="S::r.smith1@uwtsd.ac.uk::5f7c83a3-9acd-4e36-a883-765ff390fd1f" providerId="AD" clId="Web-{4E64A3EC-F9C1-0E51-9840-6664212BC51B}" dt="2021-05-13T08:43:24.718" v="26" actId="20577"/>
          <ac:spMkLst>
            <pc:docMk/>
            <pc:sldMk cId="1147549936" sldId="256"/>
            <ac:spMk id="2" creationId="{49738A7B-A423-4469-9B45-F5833C61CB9D}"/>
          </ac:spMkLst>
        </pc:spChg>
      </pc:sldChg>
    </pc:docChg>
  </pc:docChgLst>
  <pc:docChgLst>
    <pc:chgData name="Rachel Smith" userId="5f7c83a3-9acd-4e36-a883-765ff390fd1f" providerId="ADAL" clId="{8C7AFED0-E07F-46AB-8233-FE226219F154}"/>
    <pc:docChg chg="undo custSel addSld delSld modSld sldOrd">
      <pc:chgData name="Rachel Smith" userId="5f7c83a3-9acd-4e36-a883-765ff390fd1f" providerId="ADAL" clId="{8C7AFED0-E07F-46AB-8233-FE226219F154}" dt="2023-08-16T10:30:16.111" v="1982" actId="2696"/>
      <pc:docMkLst>
        <pc:docMk/>
      </pc:docMkLst>
      <pc:sldChg chg="modSp mod">
        <pc:chgData name="Rachel Smith" userId="5f7c83a3-9acd-4e36-a883-765ff390fd1f" providerId="ADAL" clId="{8C7AFED0-E07F-46AB-8233-FE226219F154}" dt="2023-08-16T10:27:33.794" v="1979" actId="20577"/>
        <pc:sldMkLst>
          <pc:docMk/>
          <pc:sldMk cId="1147549936" sldId="256"/>
        </pc:sldMkLst>
        <pc:spChg chg="mod">
          <ac:chgData name="Rachel Smith" userId="5f7c83a3-9acd-4e36-a883-765ff390fd1f" providerId="ADAL" clId="{8C7AFED0-E07F-46AB-8233-FE226219F154}" dt="2023-08-16T10:27:33.794" v="1979" actId="20577"/>
          <ac:spMkLst>
            <pc:docMk/>
            <pc:sldMk cId="1147549936" sldId="256"/>
            <ac:spMk id="2" creationId="{49738A7B-A423-4469-9B45-F5833C61CB9D}"/>
          </ac:spMkLst>
        </pc:spChg>
      </pc:sldChg>
      <pc:sldChg chg="addSp modSp mod">
        <pc:chgData name="Rachel Smith" userId="5f7c83a3-9acd-4e36-a883-765ff390fd1f" providerId="ADAL" clId="{8C7AFED0-E07F-46AB-8233-FE226219F154}" dt="2023-08-15T12:21:03.492" v="78" actId="1076"/>
        <pc:sldMkLst>
          <pc:docMk/>
          <pc:sldMk cId="2967052623" sldId="259"/>
        </pc:sldMkLst>
        <pc:spChg chg="add mod">
          <ac:chgData name="Rachel Smith" userId="5f7c83a3-9acd-4e36-a883-765ff390fd1f" providerId="ADAL" clId="{8C7AFED0-E07F-46AB-8233-FE226219F154}" dt="2023-08-15T12:21:03.492" v="78" actId="1076"/>
          <ac:spMkLst>
            <pc:docMk/>
            <pc:sldMk cId="2967052623" sldId="259"/>
            <ac:spMk id="2" creationId="{B281E305-0DA4-6708-69F1-6DADB350D84E}"/>
          </ac:spMkLst>
        </pc:spChg>
      </pc:sldChg>
      <pc:sldChg chg="addSp modSp del mod ord">
        <pc:chgData name="Rachel Smith" userId="5f7c83a3-9acd-4e36-a883-765ff390fd1f" providerId="ADAL" clId="{8C7AFED0-E07F-46AB-8233-FE226219F154}" dt="2023-08-16T09:13:10.602" v="1171" actId="2696"/>
        <pc:sldMkLst>
          <pc:docMk/>
          <pc:sldMk cId="1101257619" sldId="264"/>
        </pc:sldMkLst>
        <pc:spChg chg="add mod">
          <ac:chgData name="Rachel Smith" userId="5f7c83a3-9acd-4e36-a883-765ff390fd1f" providerId="ADAL" clId="{8C7AFED0-E07F-46AB-8233-FE226219F154}" dt="2023-08-16T09:12:39.384" v="1163" actId="20577"/>
          <ac:spMkLst>
            <pc:docMk/>
            <pc:sldMk cId="1101257619" sldId="264"/>
            <ac:spMk id="3" creationId="{B830A41C-F9DD-BD0F-5084-7F5F43C3D44C}"/>
          </ac:spMkLst>
        </pc:spChg>
      </pc:sldChg>
      <pc:sldChg chg="addSp modSp mod">
        <pc:chgData name="Rachel Smith" userId="5f7c83a3-9acd-4e36-a883-765ff390fd1f" providerId="ADAL" clId="{8C7AFED0-E07F-46AB-8233-FE226219F154}" dt="2023-08-16T10:04:33.020" v="1945" actId="1076"/>
        <pc:sldMkLst>
          <pc:docMk/>
          <pc:sldMk cId="1505703561" sldId="303"/>
        </pc:sldMkLst>
        <pc:spChg chg="add mod">
          <ac:chgData name="Rachel Smith" userId="5f7c83a3-9acd-4e36-a883-765ff390fd1f" providerId="ADAL" clId="{8C7AFED0-E07F-46AB-8233-FE226219F154}" dt="2023-08-16T10:04:33.020" v="1945" actId="1076"/>
          <ac:spMkLst>
            <pc:docMk/>
            <pc:sldMk cId="1505703561" sldId="303"/>
            <ac:spMk id="2" creationId="{9EA8CC79-215F-27C8-29DA-6894497A27AA}"/>
          </ac:spMkLst>
        </pc:spChg>
        <pc:spChg chg="mod">
          <ac:chgData name="Rachel Smith" userId="5f7c83a3-9acd-4e36-a883-765ff390fd1f" providerId="ADAL" clId="{8C7AFED0-E07F-46AB-8233-FE226219F154}" dt="2023-08-16T08:08:43.842" v="124" actId="20577"/>
          <ac:spMkLst>
            <pc:docMk/>
            <pc:sldMk cId="1505703561" sldId="303"/>
            <ac:spMk id="7" creationId="{0EFA0E05-DAB0-42FF-A3DC-DF015A46CA24}"/>
          </ac:spMkLst>
        </pc:spChg>
      </pc:sldChg>
      <pc:sldChg chg="addSp modSp mod">
        <pc:chgData name="Rachel Smith" userId="5f7c83a3-9acd-4e36-a883-765ff390fd1f" providerId="ADAL" clId="{8C7AFED0-E07F-46AB-8233-FE226219F154}" dt="2023-08-16T10:04:41.356" v="1946" actId="1076"/>
        <pc:sldMkLst>
          <pc:docMk/>
          <pc:sldMk cId="770748586" sldId="304"/>
        </pc:sldMkLst>
        <pc:spChg chg="add mod">
          <ac:chgData name="Rachel Smith" userId="5f7c83a3-9acd-4e36-a883-765ff390fd1f" providerId="ADAL" clId="{8C7AFED0-E07F-46AB-8233-FE226219F154}" dt="2023-08-16T10:04:41.356" v="1946" actId="1076"/>
          <ac:spMkLst>
            <pc:docMk/>
            <pc:sldMk cId="770748586" sldId="304"/>
            <ac:spMk id="3" creationId="{F09B7A76-0084-70A1-B776-B3FF147505E5}"/>
          </ac:spMkLst>
        </pc:spChg>
      </pc:sldChg>
      <pc:sldChg chg="addSp delSp modSp mod modAnim">
        <pc:chgData name="Rachel Smith" userId="5f7c83a3-9acd-4e36-a883-765ff390fd1f" providerId="ADAL" clId="{8C7AFED0-E07F-46AB-8233-FE226219F154}" dt="2023-08-16T10:05:14.681" v="1950"/>
        <pc:sldMkLst>
          <pc:docMk/>
          <pc:sldMk cId="1700309885" sldId="305"/>
        </pc:sldMkLst>
        <pc:spChg chg="add mod">
          <ac:chgData name="Rachel Smith" userId="5f7c83a3-9acd-4e36-a883-765ff390fd1f" providerId="ADAL" clId="{8C7AFED0-E07F-46AB-8233-FE226219F154}" dt="2023-08-16T08:25:41.224" v="769" actId="1076"/>
          <ac:spMkLst>
            <pc:docMk/>
            <pc:sldMk cId="1700309885" sldId="305"/>
            <ac:spMk id="2" creationId="{52E5D2BE-06D7-EF5D-B5AC-8D0A25D284C7}"/>
          </ac:spMkLst>
        </pc:spChg>
        <pc:spChg chg="del mod">
          <ac:chgData name="Rachel Smith" userId="5f7c83a3-9acd-4e36-a883-765ff390fd1f" providerId="ADAL" clId="{8C7AFED0-E07F-46AB-8233-FE226219F154}" dt="2023-08-16T08:21:42.138" v="471" actId="478"/>
          <ac:spMkLst>
            <pc:docMk/>
            <pc:sldMk cId="1700309885" sldId="305"/>
            <ac:spMk id="7" creationId="{A68B33FB-3B92-437B-B2C6-261AC4931B6D}"/>
          </ac:spMkLst>
        </pc:spChg>
      </pc:sldChg>
      <pc:sldChg chg="addSp delSp modSp mod">
        <pc:chgData name="Rachel Smith" userId="5f7c83a3-9acd-4e36-a883-765ff390fd1f" providerId="ADAL" clId="{8C7AFED0-E07F-46AB-8233-FE226219F154}" dt="2023-08-16T08:25:55.596" v="772" actId="478"/>
        <pc:sldMkLst>
          <pc:docMk/>
          <pc:sldMk cId="3635152419" sldId="306"/>
        </pc:sldMkLst>
        <pc:spChg chg="add mod">
          <ac:chgData name="Rachel Smith" userId="5f7c83a3-9acd-4e36-a883-765ff390fd1f" providerId="ADAL" clId="{8C7AFED0-E07F-46AB-8233-FE226219F154}" dt="2023-08-16T08:21:37.515" v="469" actId="1076"/>
          <ac:spMkLst>
            <pc:docMk/>
            <pc:sldMk cId="3635152419" sldId="306"/>
            <ac:spMk id="2" creationId="{BBC79E8D-E7CD-7AAD-A06D-31146D5E00C2}"/>
          </ac:spMkLst>
        </pc:spChg>
        <pc:spChg chg="add del mod">
          <ac:chgData name="Rachel Smith" userId="5f7c83a3-9acd-4e36-a883-765ff390fd1f" providerId="ADAL" clId="{8C7AFED0-E07F-46AB-8233-FE226219F154}" dt="2023-08-16T08:25:55.596" v="772" actId="478"/>
          <ac:spMkLst>
            <pc:docMk/>
            <pc:sldMk cId="3635152419" sldId="306"/>
            <ac:spMk id="4" creationId="{8AA7019A-6F01-4860-BAB8-63DD252E9387}"/>
          </ac:spMkLst>
        </pc:spChg>
      </pc:sldChg>
      <pc:sldChg chg="addSp modSp mod ord">
        <pc:chgData name="Rachel Smith" userId="5f7c83a3-9acd-4e36-a883-765ff390fd1f" providerId="ADAL" clId="{8C7AFED0-E07F-46AB-8233-FE226219F154}" dt="2023-08-16T08:20:51.716" v="461" actId="1076"/>
        <pc:sldMkLst>
          <pc:docMk/>
          <pc:sldMk cId="1003286736" sldId="413"/>
        </pc:sldMkLst>
        <pc:spChg chg="add mod">
          <ac:chgData name="Rachel Smith" userId="5f7c83a3-9acd-4e36-a883-765ff390fd1f" providerId="ADAL" clId="{8C7AFED0-E07F-46AB-8233-FE226219F154}" dt="2023-08-16T08:20:51.716" v="461" actId="1076"/>
          <ac:spMkLst>
            <pc:docMk/>
            <pc:sldMk cId="1003286736" sldId="413"/>
            <ac:spMk id="2" creationId="{700C53BD-105A-FFD7-0471-08306182C7BC}"/>
          </ac:spMkLst>
        </pc:spChg>
      </pc:sldChg>
      <pc:sldChg chg="modSp del mod">
        <pc:chgData name="Rachel Smith" userId="5f7c83a3-9acd-4e36-a883-765ff390fd1f" providerId="ADAL" clId="{8C7AFED0-E07F-46AB-8233-FE226219F154}" dt="2023-08-16T10:30:16.111" v="1982" actId="2696"/>
        <pc:sldMkLst>
          <pc:docMk/>
          <pc:sldMk cId="1398889450" sldId="414"/>
        </pc:sldMkLst>
        <pc:spChg chg="mod">
          <ac:chgData name="Rachel Smith" userId="5f7c83a3-9acd-4e36-a883-765ff390fd1f" providerId="ADAL" clId="{8C7AFED0-E07F-46AB-8233-FE226219F154}" dt="2023-08-16T09:11:49.310" v="1114" actId="1076"/>
          <ac:spMkLst>
            <pc:docMk/>
            <pc:sldMk cId="1398889450" sldId="414"/>
            <ac:spMk id="7" creationId="{A68B33FB-3B92-437B-B2C6-261AC4931B6D}"/>
          </ac:spMkLst>
        </pc:spChg>
      </pc:sldChg>
      <pc:sldChg chg="addSp delSp modSp del mod">
        <pc:chgData name="Rachel Smith" userId="5f7c83a3-9acd-4e36-a883-765ff390fd1f" providerId="ADAL" clId="{8C7AFED0-E07F-46AB-8233-FE226219F154}" dt="2023-08-16T10:30:13.297" v="1981" actId="2696"/>
        <pc:sldMkLst>
          <pc:docMk/>
          <pc:sldMk cId="3832989379" sldId="415"/>
        </pc:sldMkLst>
        <pc:spChg chg="add del mod">
          <ac:chgData name="Rachel Smith" userId="5f7c83a3-9acd-4e36-a883-765ff390fd1f" providerId="ADAL" clId="{8C7AFED0-E07F-46AB-8233-FE226219F154}" dt="2023-08-16T10:28:24.587" v="1980" actId="478"/>
          <ac:spMkLst>
            <pc:docMk/>
            <pc:sldMk cId="3832989379" sldId="415"/>
            <ac:spMk id="2" creationId="{616566A3-DD88-E728-EA75-D80DE26248EF}"/>
          </ac:spMkLst>
        </pc:spChg>
        <pc:spChg chg="del">
          <ac:chgData name="Rachel Smith" userId="5f7c83a3-9acd-4e36-a883-765ff390fd1f" providerId="ADAL" clId="{8C7AFED0-E07F-46AB-8233-FE226219F154}" dt="2023-08-16T09:14:34.384" v="1175" actId="478"/>
          <ac:spMkLst>
            <pc:docMk/>
            <pc:sldMk cId="3832989379" sldId="415"/>
            <ac:spMk id="7" creationId="{A68B33FB-3B92-437B-B2C6-261AC4931B6D}"/>
          </ac:spMkLst>
        </pc:spChg>
      </pc:sldChg>
      <pc:sldChg chg="del">
        <pc:chgData name="Rachel Smith" userId="5f7c83a3-9acd-4e36-a883-765ff390fd1f" providerId="ADAL" clId="{8C7AFED0-E07F-46AB-8233-FE226219F154}" dt="2023-08-16T09:15:32.517" v="1299" actId="2696"/>
        <pc:sldMkLst>
          <pc:docMk/>
          <pc:sldMk cId="3587967068" sldId="416"/>
        </pc:sldMkLst>
      </pc:sldChg>
      <pc:sldChg chg="del">
        <pc:chgData name="Rachel Smith" userId="5f7c83a3-9acd-4e36-a883-765ff390fd1f" providerId="ADAL" clId="{8C7AFED0-E07F-46AB-8233-FE226219F154}" dt="2023-08-16T09:15:35.783" v="1300" actId="2696"/>
        <pc:sldMkLst>
          <pc:docMk/>
          <pc:sldMk cId="192411701" sldId="417"/>
        </pc:sldMkLst>
      </pc:sldChg>
      <pc:sldChg chg="del">
        <pc:chgData name="Rachel Smith" userId="5f7c83a3-9acd-4e36-a883-765ff390fd1f" providerId="ADAL" clId="{8C7AFED0-E07F-46AB-8233-FE226219F154}" dt="2023-08-16T09:15:39.592" v="1301" actId="2696"/>
        <pc:sldMkLst>
          <pc:docMk/>
          <pc:sldMk cId="1634222819" sldId="418"/>
        </pc:sldMkLst>
      </pc:sldChg>
      <pc:sldChg chg="del">
        <pc:chgData name="Rachel Smith" userId="5f7c83a3-9acd-4e36-a883-765ff390fd1f" providerId="ADAL" clId="{8C7AFED0-E07F-46AB-8233-FE226219F154}" dt="2023-08-16T09:15:45.127" v="1303" actId="47"/>
        <pc:sldMkLst>
          <pc:docMk/>
          <pc:sldMk cId="1752089295" sldId="419"/>
        </pc:sldMkLst>
      </pc:sldChg>
      <pc:sldChg chg="del">
        <pc:chgData name="Rachel Smith" userId="5f7c83a3-9acd-4e36-a883-765ff390fd1f" providerId="ADAL" clId="{8C7AFED0-E07F-46AB-8233-FE226219F154}" dt="2023-08-16T09:15:48.089" v="1305" actId="47"/>
        <pc:sldMkLst>
          <pc:docMk/>
          <pc:sldMk cId="4218235766" sldId="420"/>
        </pc:sldMkLst>
      </pc:sldChg>
      <pc:sldChg chg="modSp mod ord">
        <pc:chgData name="Rachel Smith" userId="5f7c83a3-9acd-4e36-a883-765ff390fd1f" providerId="ADAL" clId="{8C7AFED0-E07F-46AB-8233-FE226219F154}" dt="2023-08-16T10:05:27.018" v="1952"/>
        <pc:sldMkLst>
          <pc:docMk/>
          <pc:sldMk cId="1430630832" sldId="421"/>
        </pc:sldMkLst>
        <pc:spChg chg="mod">
          <ac:chgData name="Rachel Smith" userId="5f7c83a3-9acd-4e36-a883-765ff390fd1f" providerId="ADAL" clId="{8C7AFED0-E07F-46AB-8233-FE226219F154}" dt="2023-08-16T09:15:59.622" v="1321" actId="1076"/>
          <ac:spMkLst>
            <pc:docMk/>
            <pc:sldMk cId="1430630832" sldId="421"/>
            <ac:spMk id="7" creationId="{A68B33FB-3B92-437B-B2C6-261AC4931B6D}"/>
          </ac:spMkLst>
        </pc:spChg>
      </pc:sldChg>
      <pc:sldChg chg="modSp new mod">
        <pc:chgData name="Rachel Smith" userId="5f7c83a3-9acd-4e36-a883-765ff390fd1f" providerId="ADAL" clId="{8C7AFED0-E07F-46AB-8233-FE226219F154}" dt="2023-08-16T08:11:12.786" v="336" actId="27636"/>
        <pc:sldMkLst>
          <pc:docMk/>
          <pc:sldMk cId="3773360854" sldId="422"/>
        </pc:sldMkLst>
        <pc:spChg chg="mod">
          <ac:chgData name="Rachel Smith" userId="5f7c83a3-9acd-4e36-a883-765ff390fd1f" providerId="ADAL" clId="{8C7AFED0-E07F-46AB-8233-FE226219F154}" dt="2023-08-16T08:10:55.064" v="333" actId="20577"/>
          <ac:spMkLst>
            <pc:docMk/>
            <pc:sldMk cId="3773360854" sldId="422"/>
            <ac:spMk id="2" creationId="{58686696-C8AF-33E4-763D-0B1225283C7F}"/>
          </ac:spMkLst>
        </pc:spChg>
        <pc:spChg chg="mod">
          <ac:chgData name="Rachel Smith" userId="5f7c83a3-9acd-4e36-a883-765ff390fd1f" providerId="ADAL" clId="{8C7AFED0-E07F-46AB-8233-FE226219F154}" dt="2023-08-16T08:11:12.786" v="336" actId="27636"/>
          <ac:spMkLst>
            <pc:docMk/>
            <pc:sldMk cId="3773360854" sldId="422"/>
            <ac:spMk id="3" creationId="{0C97B336-9249-B60B-EBB5-9A8B6D1FB976}"/>
          </ac:spMkLst>
        </pc:spChg>
      </pc:sldChg>
      <pc:sldChg chg="modSp new mod">
        <pc:chgData name="Rachel Smith" userId="5f7c83a3-9acd-4e36-a883-765ff390fd1f" providerId="ADAL" clId="{8C7AFED0-E07F-46AB-8233-FE226219F154}" dt="2023-08-16T09:13:54.151" v="1174" actId="1076"/>
        <pc:sldMkLst>
          <pc:docMk/>
          <pc:sldMk cId="4158024358" sldId="423"/>
        </pc:sldMkLst>
        <pc:spChg chg="mod">
          <ac:chgData name="Rachel Smith" userId="5f7c83a3-9acd-4e36-a883-765ff390fd1f" providerId="ADAL" clId="{8C7AFED0-E07F-46AB-8233-FE226219F154}" dt="2023-08-16T08:26:04.846" v="796" actId="20577"/>
          <ac:spMkLst>
            <pc:docMk/>
            <pc:sldMk cId="4158024358" sldId="423"/>
            <ac:spMk id="2" creationId="{1424FF61-B5B1-3EF1-6DFC-4D561D1D0288}"/>
          </ac:spMkLst>
        </pc:spChg>
        <pc:spChg chg="mod">
          <ac:chgData name="Rachel Smith" userId="5f7c83a3-9acd-4e36-a883-765ff390fd1f" providerId="ADAL" clId="{8C7AFED0-E07F-46AB-8233-FE226219F154}" dt="2023-08-16T09:13:54.151" v="1174" actId="1076"/>
          <ac:spMkLst>
            <pc:docMk/>
            <pc:sldMk cId="4158024358" sldId="423"/>
            <ac:spMk id="3" creationId="{D1188935-02B7-5173-FC87-70CAAF9C109C}"/>
          </ac:spMkLst>
        </pc:spChg>
      </pc:sldChg>
      <pc:sldChg chg="modSp new mod modAnim">
        <pc:chgData name="Rachel Smith" userId="5f7c83a3-9acd-4e36-a883-765ff390fd1f" providerId="ADAL" clId="{8C7AFED0-E07F-46AB-8233-FE226219F154}" dt="2023-08-16T09:20:38.462" v="1585"/>
        <pc:sldMkLst>
          <pc:docMk/>
          <pc:sldMk cId="3265149480" sldId="424"/>
        </pc:sldMkLst>
        <pc:spChg chg="mod">
          <ac:chgData name="Rachel Smith" userId="5f7c83a3-9acd-4e36-a883-765ff390fd1f" providerId="ADAL" clId="{8C7AFED0-E07F-46AB-8233-FE226219F154}" dt="2023-08-16T09:16:28.279" v="1326" actId="1076"/>
          <ac:spMkLst>
            <pc:docMk/>
            <pc:sldMk cId="3265149480" sldId="424"/>
            <ac:spMk id="2" creationId="{250DDC10-981F-C010-3E78-FE075D82EB10}"/>
          </ac:spMkLst>
        </pc:spChg>
        <pc:spChg chg="mod">
          <ac:chgData name="Rachel Smith" userId="5f7c83a3-9acd-4e36-a883-765ff390fd1f" providerId="ADAL" clId="{8C7AFED0-E07F-46AB-8233-FE226219F154}" dt="2023-08-16T09:16:43.907" v="1330" actId="1076"/>
          <ac:spMkLst>
            <pc:docMk/>
            <pc:sldMk cId="3265149480" sldId="424"/>
            <ac:spMk id="3" creationId="{B7F05AAC-C99A-358E-BBF3-DA959BFC791C}"/>
          </ac:spMkLst>
        </pc:spChg>
      </pc:sldChg>
      <pc:sldChg chg="delSp modSp new mod">
        <pc:chgData name="Rachel Smith" userId="5f7c83a3-9acd-4e36-a883-765ff390fd1f" providerId="ADAL" clId="{8C7AFED0-E07F-46AB-8233-FE226219F154}" dt="2023-08-16T08:33:10.567" v="976" actId="1076"/>
        <pc:sldMkLst>
          <pc:docMk/>
          <pc:sldMk cId="3596665686" sldId="425"/>
        </pc:sldMkLst>
        <pc:spChg chg="mod">
          <ac:chgData name="Rachel Smith" userId="5f7c83a3-9acd-4e36-a883-765ff390fd1f" providerId="ADAL" clId="{8C7AFED0-E07F-46AB-8233-FE226219F154}" dt="2023-08-16T08:33:10.567" v="976" actId="1076"/>
          <ac:spMkLst>
            <pc:docMk/>
            <pc:sldMk cId="3596665686" sldId="425"/>
            <ac:spMk id="2" creationId="{B9A0F033-5EB6-BD36-4378-7BA65E4F876A}"/>
          </ac:spMkLst>
        </pc:spChg>
        <pc:spChg chg="del">
          <ac:chgData name="Rachel Smith" userId="5f7c83a3-9acd-4e36-a883-765ff390fd1f" providerId="ADAL" clId="{8C7AFED0-E07F-46AB-8233-FE226219F154}" dt="2023-08-16T08:33:03.171" v="975" actId="478"/>
          <ac:spMkLst>
            <pc:docMk/>
            <pc:sldMk cId="3596665686" sldId="425"/>
            <ac:spMk id="3" creationId="{C88E189F-2B1A-FCE6-370F-22D7E89E585F}"/>
          </ac:spMkLst>
        </pc:spChg>
      </pc:sldChg>
      <pc:sldChg chg="addSp delSp modSp new mod modAnim">
        <pc:chgData name="Rachel Smith" userId="5f7c83a3-9acd-4e36-a883-765ff390fd1f" providerId="ADAL" clId="{8C7AFED0-E07F-46AB-8233-FE226219F154}" dt="2023-08-16T09:34:36.964" v="1655" actId="1076"/>
        <pc:sldMkLst>
          <pc:docMk/>
          <pc:sldMk cId="2682634519" sldId="426"/>
        </pc:sldMkLst>
        <pc:spChg chg="del mod">
          <ac:chgData name="Rachel Smith" userId="5f7c83a3-9acd-4e36-a883-765ff390fd1f" providerId="ADAL" clId="{8C7AFED0-E07F-46AB-8233-FE226219F154}" dt="2023-08-16T08:54:39.278" v="989" actId="478"/>
          <ac:spMkLst>
            <pc:docMk/>
            <pc:sldMk cId="2682634519" sldId="426"/>
            <ac:spMk id="2" creationId="{B032E367-E754-BD3F-E0FF-C67ED1E437B3}"/>
          </ac:spMkLst>
        </pc:spChg>
        <pc:spChg chg="mod">
          <ac:chgData name="Rachel Smith" userId="5f7c83a3-9acd-4e36-a883-765ff390fd1f" providerId="ADAL" clId="{8C7AFED0-E07F-46AB-8233-FE226219F154}" dt="2023-08-16T09:34:36.964" v="1655" actId="1076"/>
          <ac:spMkLst>
            <pc:docMk/>
            <pc:sldMk cId="2682634519" sldId="426"/>
            <ac:spMk id="3" creationId="{7524ACC3-BEAE-1EBC-49BB-0C8B890AC802}"/>
          </ac:spMkLst>
        </pc:spChg>
        <pc:spChg chg="add mod">
          <ac:chgData name="Rachel Smith" userId="5f7c83a3-9acd-4e36-a883-765ff390fd1f" providerId="ADAL" clId="{8C7AFED0-E07F-46AB-8233-FE226219F154}" dt="2023-08-16T09:18:25.569" v="1410" actId="1076"/>
          <ac:spMkLst>
            <pc:docMk/>
            <pc:sldMk cId="2682634519" sldId="426"/>
            <ac:spMk id="4" creationId="{8189EE9A-C8B4-21FC-41F6-AC16066A986B}"/>
          </ac:spMkLst>
        </pc:spChg>
      </pc:sldChg>
      <pc:sldChg chg="modSp new mod">
        <pc:chgData name="Rachel Smith" userId="5f7c83a3-9acd-4e36-a883-765ff390fd1f" providerId="ADAL" clId="{8C7AFED0-E07F-46AB-8233-FE226219F154}" dt="2023-08-16T09:21:06.343" v="1587" actId="1076"/>
        <pc:sldMkLst>
          <pc:docMk/>
          <pc:sldMk cId="1688304094" sldId="427"/>
        </pc:sldMkLst>
        <pc:spChg chg="mod">
          <ac:chgData name="Rachel Smith" userId="5f7c83a3-9acd-4e36-a883-765ff390fd1f" providerId="ADAL" clId="{8C7AFED0-E07F-46AB-8233-FE226219F154}" dt="2023-08-16T09:21:06.343" v="1587" actId="1076"/>
          <ac:spMkLst>
            <pc:docMk/>
            <pc:sldMk cId="1688304094" sldId="427"/>
            <ac:spMk id="2" creationId="{6C37293B-6F71-1EB6-F63E-7CA274B6B3CD}"/>
          </ac:spMkLst>
        </pc:spChg>
        <pc:spChg chg="mod">
          <ac:chgData name="Rachel Smith" userId="5f7c83a3-9acd-4e36-a883-765ff390fd1f" providerId="ADAL" clId="{8C7AFED0-E07F-46AB-8233-FE226219F154}" dt="2023-08-16T08:55:27.316" v="994" actId="27636"/>
          <ac:spMkLst>
            <pc:docMk/>
            <pc:sldMk cId="1688304094" sldId="427"/>
            <ac:spMk id="3" creationId="{4D9A40B8-C1F6-1744-3F1A-091BD713D02F}"/>
          </ac:spMkLst>
        </pc:spChg>
      </pc:sldChg>
      <pc:sldChg chg="modSp new mod">
        <pc:chgData name="Rachel Smith" userId="5f7c83a3-9acd-4e36-a883-765ff390fd1f" providerId="ADAL" clId="{8C7AFED0-E07F-46AB-8233-FE226219F154}" dt="2023-08-16T08:56:13.969" v="999" actId="27636"/>
        <pc:sldMkLst>
          <pc:docMk/>
          <pc:sldMk cId="366916977" sldId="428"/>
        </pc:sldMkLst>
        <pc:spChg chg="mod">
          <ac:chgData name="Rachel Smith" userId="5f7c83a3-9acd-4e36-a883-765ff390fd1f" providerId="ADAL" clId="{8C7AFED0-E07F-46AB-8233-FE226219F154}" dt="2023-08-16T08:55:47.148" v="996" actId="27636"/>
          <ac:spMkLst>
            <pc:docMk/>
            <pc:sldMk cId="366916977" sldId="428"/>
            <ac:spMk id="2" creationId="{DDF7D0F5-9316-18FF-6328-680CD7072ED7}"/>
          </ac:spMkLst>
        </pc:spChg>
        <pc:spChg chg="mod">
          <ac:chgData name="Rachel Smith" userId="5f7c83a3-9acd-4e36-a883-765ff390fd1f" providerId="ADAL" clId="{8C7AFED0-E07F-46AB-8233-FE226219F154}" dt="2023-08-16T08:56:13.969" v="999" actId="27636"/>
          <ac:spMkLst>
            <pc:docMk/>
            <pc:sldMk cId="366916977" sldId="428"/>
            <ac:spMk id="3" creationId="{EA65F250-664D-E7CB-16B7-2C8B2DBC57EE}"/>
          </ac:spMkLst>
        </pc:spChg>
      </pc:sldChg>
      <pc:sldChg chg="modSp new mod">
        <pc:chgData name="Rachel Smith" userId="5f7c83a3-9acd-4e36-a883-765ff390fd1f" providerId="ADAL" clId="{8C7AFED0-E07F-46AB-8233-FE226219F154}" dt="2023-08-16T09:51:08.279" v="1807" actId="1076"/>
        <pc:sldMkLst>
          <pc:docMk/>
          <pc:sldMk cId="935899077" sldId="429"/>
        </pc:sldMkLst>
        <pc:spChg chg="mod">
          <ac:chgData name="Rachel Smith" userId="5f7c83a3-9acd-4e36-a883-765ff390fd1f" providerId="ADAL" clId="{8C7AFED0-E07F-46AB-8233-FE226219F154}" dt="2023-08-16T09:50:25.684" v="1715" actId="1076"/>
          <ac:spMkLst>
            <pc:docMk/>
            <pc:sldMk cId="935899077" sldId="429"/>
            <ac:spMk id="2" creationId="{9E57FD3F-479B-FF66-C883-00FD02F6C133}"/>
          </ac:spMkLst>
        </pc:spChg>
        <pc:spChg chg="mod">
          <ac:chgData name="Rachel Smith" userId="5f7c83a3-9acd-4e36-a883-765ff390fd1f" providerId="ADAL" clId="{8C7AFED0-E07F-46AB-8233-FE226219F154}" dt="2023-08-16T09:51:08.279" v="1807" actId="1076"/>
          <ac:spMkLst>
            <pc:docMk/>
            <pc:sldMk cId="935899077" sldId="429"/>
            <ac:spMk id="3" creationId="{7DC213A4-AE3C-70D5-ECFD-9B5D5D739FEA}"/>
          </ac:spMkLst>
        </pc:spChg>
      </pc:sldChg>
      <pc:sldChg chg="modSp new mod">
        <pc:chgData name="Rachel Smith" userId="5f7c83a3-9acd-4e36-a883-765ff390fd1f" providerId="ADAL" clId="{8C7AFED0-E07F-46AB-8233-FE226219F154}" dt="2023-08-16T09:35:40.497" v="1680" actId="27636"/>
        <pc:sldMkLst>
          <pc:docMk/>
          <pc:sldMk cId="1800412396" sldId="430"/>
        </pc:sldMkLst>
        <pc:spChg chg="mod">
          <ac:chgData name="Rachel Smith" userId="5f7c83a3-9acd-4e36-a883-765ff390fd1f" providerId="ADAL" clId="{8C7AFED0-E07F-46AB-8233-FE226219F154}" dt="2023-08-16T09:08:49.816" v="1074" actId="1076"/>
          <ac:spMkLst>
            <pc:docMk/>
            <pc:sldMk cId="1800412396" sldId="430"/>
            <ac:spMk id="2" creationId="{FFCDDF27-0168-6E36-5FF4-66E208FDEF74}"/>
          </ac:spMkLst>
        </pc:spChg>
        <pc:spChg chg="mod">
          <ac:chgData name="Rachel Smith" userId="5f7c83a3-9acd-4e36-a883-765ff390fd1f" providerId="ADAL" clId="{8C7AFED0-E07F-46AB-8233-FE226219F154}" dt="2023-08-16T09:35:40.497" v="1680" actId="27636"/>
          <ac:spMkLst>
            <pc:docMk/>
            <pc:sldMk cId="1800412396" sldId="430"/>
            <ac:spMk id="3" creationId="{85AA41E6-C235-D54E-A94D-AB88A707FCD0}"/>
          </ac:spMkLst>
        </pc:spChg>
      </pc:sldChg>
      <pc:sldChg chg="addSp modSp new mod">
        <pc:chgData name="Rachel Smith" userId="5f7c83a3-9acd-4e36-a883-765ff390fd1f" providerId="ADAL" clId="{8C7AFED0-E07F-46AB-8233-FE226219F154}" dt="2023-08-16T09:36:04.921" v="1681" actId="1076"/>
        <pc:sldMkLst>
          <pc:docMk/>
          <pc:sldMk cId="1534486307" sldId="431"/>
        </pc:sldMkLst>
        <pc:spChg chg="mod">
          <ac:chgData name="Rachel Smith" userId="5f7c83a3-9acd-4e36-a883-765ff390fd1f" providerId="ADAL" clId="{8C7AFED0-E07F-46AB-8233-FE226219F154}" dt="2023-08-16T09:11:09.099" v="1100" actId="1076"/>
          <ac:spMkLst>
            <pc:docMk/>
            <pc:sldMk cId="1534486307" sldId="431"/>
            <ac:spMk id="2" creationId="{71FC4B47-8019-1817-2651-3C8A9DC5627C}"/>
          </ac:spMkLst>
        </pc:spChg>
        <pc:spChg chg="mod">
          <ac:chgData name="Rachel Smith" userId="5f7c83a3-9acd-4e36-a883-765ff390fd1f" providerId="ADAL" clId="{8C7AFED0-E07F-46AB-8233-FE226219F154}" dt="2023-08-16T09:36:04.921" v="1681" actId="1076"/>
          <ac:spMkLst>
            <pc:docMk/>
            <pc:sldMk cId="1534486307" sldId="431"/>
            <ac:spMk id="3" creationId="{0BB8D05E-AB3E-BD31-F3ED-B5B02A3B906E}"/>
          </ac:spMkLst>
        </pc:spChg>
        <pc:spChg chg="add mod">
          <ac:chgData name="Rachel Smith" userId="5f7c83a3-9acd-4e36-a883-765ff390fd1f" providerId="ADAL" clId="{8C7AFED0-E07F-46AB-8233-FE226219F154}" dt="2023-08-16T09:11:27.794" v="1104" actId="1076"/>
          <ac:spMkLst>
            <pc:docMk/>
            <pc:sldMk cId="1534486307" sldId="431"/>
            <ac:spMk id="4" creationId="{46E72E13-7DD7-51F9-14DF-5856EB11527B}"/>
          </ac:spMkLst>
        </pc:spChg>
        <pc:spChg chg="add mod">
          <ac:chgData name="Rachel Smith" userId="5f7c83a3-9acd-4e36-a883-765ff390fd1f" providerId="ADAL" clId="{8C7AFED0-E07F-46AB-8233-FE226219F154}" dt="2023-08-16T09:11:13.189" v="1101" actId="1076"/>
          <ac:spMkLst>
            <pc:docMk/>
            <pc:sldMk cId="1534486307" sldId="431"/>
            <ac:spMk id="5" creationId="{A04B23A7-96C3-C459-DE64-090AD570279B}"/>
          </ac:spMkLst>
        </pc:spChg>
      </pc:sldChg>
      <pc:sldChg chg="addSp modSp new mod modClrScheme chgLayout">
        <pc:chgData name="Rachel Smith" userId="5f7c83a3-9acd-4e36-a883-765ff390fd1f" providerId="ADAL" clId="{8C7AFED0-E07F-46AB-8233-FE226219F154}" dt="2023-08-16T09:00:45.629" v="1027" actId="26606"/>
        <pc:sldMkLst>
          <pc:docMk/>
          <pc:sldMk cId="457476759" sldId="432"/>
        </pc:sldMkLst>
        <pc:spChg chg="mod">
          <ac:chgData name="Rachel Smith" userId="5f7c83a3-9acd-4e36-a883-765ff390fd1f" providerId="ADAL" clId="{8C7AFED0-E07F-46AB-8233-FE226219F154}" dt="2023-08-16T09:00:45.629" v="1027" actId="26606"/>
          <ac:spMkLst>
            <pc:docMk/>
            <pc:sldMk cId="457476759" sldId="432"/>
            <ac:spMk id="2" creationId="{0E5BFBDC-ED89-2E4D-E209-D8206B178262}"/>
          </ac:spMkLst>
        </pc:spChg>
        <pc:spChg chg="mod">
          <ac:chgData name="Rachel Smith" userId="5f7c83a3-9acd-4e36-a883-765ff390fd1f" providerId="ADAL" clId="{8C7AFED0-E07F-46AB-8233-FE226219F154}" dt="2023-08-16T09:00:45.629" v="1027" actId="26606"/>
          <ac:spMkLst>
            <pc:docMk/>
            <pc:sldMk cId="457476759" sldId="432"/>
            <ac:spMk id="3" creationId="{8B84B9C9-496E-89DE-B436-67098E40924A}"/>
          </ac:spMkLst>
        </pc:spChg>
        <pc:picChg chg="add mod">
          <ac:chgData name="Rachel Smith" userId="5f7c83a3-9acd-4e36-a883-765ff390fd1f" providerId="ADAL" clId="{8C7AFED0-E07F-46AB-8233-FE226219F154}" dt="2023-08-16T09:00:45.629" v="1027" actId="26606"/>
          <ac:picMkLst>
            <pc:docMk/>
            <pc:sldMk cId="457476759" sldId="432"/>
            <ac:picMk id="4" creationId="{2E983C02-0A48-3E06-5330-4DBC71A8B978}"/>
          </ac:picMkLst>
        </pc:picChg>
      </pc:sldChg>
      <pc:sldChg chg="modSp new mod">
        <pc:chgData name="Rachel Smith" userId="5f7c83a3-9acd-4e36-a883-765ff390fd1f" providerId="ADAL" clId="{8C7AFED0-E07F-46AB-8233-FE226219F154}" dt="2023-08-16T09:49:19.581" v="1688" actId="12"/>
        <pc:sldMkLst>
          <pc:docMk/>
          <pc:sldMk cId="1352354626" sldId="433"/>
        </pc:sldMkLst>
        <pc:spChg chg="mod">
          <ac:chgData name="Rachel Smith" userId="5f7c83a3-9acd-4e36-a883-765ff390fd1f" providerId="ADAL" clId="{8C7AFED0-E07F-46AB-8233-FE226219F154}" dt="2023-08-16T09:02:54.840" v="1029" actId="27636"/>
          <ac:spMkLst>
            <pc:docMk/>
            <pc:sldMk cId="1352354626" sldId="433"/>
            <ac:spMk id="2" creationId="{0F21C97B-8365-8CD3-5428-763BD34658CA}"/>
          </ac:spMkLst>
        </pc:spChg>
        <pc:spChg chg="mod">
          <ac:chgData name="Rachel Smith" userId="5f7c83a3-9acd-4e36-a883-765ff390fd1f" providerId="ADAL" clId="{8C7AFED0-E07F-46AB-8233-FE226219F154}" dt="2023-08-16T09:49:19.581" v="1688" actId="12"/>
          <ac:spMkLst>
            <pc:docMk/>
            <pc:sldMk cId="1352354626" sldId="433"/>
            <ac:spMk id="3" creationId="{CB32115C-B007-AC12-36ED-AC0A462B2F7B}"/>
          </ac:spMkLst>
        </pc:spChg>
      </pc:sldChg>
      <pc:sldChg chg="modSp new mod">
        <pc:chgData name="Rachel Smith" userId="5f7c83a3-9acd-4e36-a883-765ff390fd1f" providerId="ADAL" clId="{8C7AFED0-E07F-46AB-8233-FE226219F154}" dt="2023-08-16T09:07:00.866" v="1053" actId="20577"/>
        <pc:sldMkLst>
          <pc:docMk/>
          <pc:sldMk cId="3986597866" sldId="434"/>
        </pc:sldMkLst>
        <pc:spChg chg="mod">
          <ac:chgData name="Rachel Smith" userId="5f7c83a3-9acd-4e36-a883-765ff390fd1f" providerId="ADAL" clId="{8C7AFED0-E07F-46AB-8233-FE226219F154}" dt="2023-08-16T09:06:37.630" v="1044"/>
          <ac:spMkLst>
            <pc:docMk/>
            <pc:sldMk cId="3986597866" sldId="434"/>
            <ac:spMk id="2" creationId="{5B817E4B-51A8-16C1-377A-8FE56BBA90A0}"/>
          </ac:spMkLst>
        </pc:spChg>
        <pc:spChg chg="mod">
          <ac:chgData name="Rachel Smith" userId="5f7c83a3-9acd-4e36-a883-765ff390fd1f" providerId="ADAL" clId="{8C7AFED0-E07F-46AB-8233-FE226219F154}" dt="2023-08-16T09:07:00.866" v="1053" actId="20577"/>
          <ac:spMkLst>
            <pc:docMk/>
            <pc:sldMk cId="3986597866" sldId="434"/>
            <ac:spMk id="3" creationId="{9D0B15EF-30C3-9B37-6053-15A8E431C923}"/>
          </ac:spMkLst>
        </pc:spChg>
      </pc:sldChg>
      <pc:sldChg chg="modSp new mod">
        <pc:chgData name="Rachel Smith" userId="5f7c83a3-9acd-4e36-a883-765ff390fd1f" providerId="ADAL" clId="{8C7AFED0-E07F-46AB-8233-FE226219F154}" dt="2023-08-16T09:07:46.597" v="1067" actId="1076"/>
        <pc:sldMkLst>
          <pc:docMk/>
          <pc:sldMk cId="621411683" sldId="435"/>
        </pc:sldMkLst>
        <pc:spChg chg="mod">
          <ac:chgData name="Rachel Smith" userId="5f7c83a3-9acd-4e36-a883-765ff390fd1f" providerId="ADAL" clId="{8C7AFED0-E07F-46AB-8233-FE226219F154}" dt="2023-08-16T09:07:43.496" v="1066" actId="1076"/>
          <ac:spMkLst>
            <pc:docMk/>
            <pc:sldMk cId="621411683" sldId="435"/>
            <ac:spMk id="2" creationId="{8E7A1A56-DBF3-F828-B725-091759A70701}"/>
          </ac:spMkLst>
        </pc:spChg>
        <pc:spChg chg="mod">
          <ac:chgData name="Rachel Smith" userId="5f7c83a3-9acd-4e36-a883-765ff390fd1f" providerId="ADAL" clId="{8C7AFED0-E07F-46AB-8233-FE226219F154}" dt="2023-08-16T09:07:46.597" v="1067" actId="1076"/>
          <ac:spMkLst>
            <pc:docMk/>
            <pc:sldMk cId="621411683" sldId="435"/>
            <ac:spMk id="3" creationId="{75565813-330E-3FE5-9586-4744B7E11237}"/>
          </ac:spMkLst>
        </pc:spChg>
      </pc:sldChg>
      <pc:sldChg chg="addSp delSp modSp new mod modAnim">
        <pc:chgData name="Rachel Smith" userId="5f7c83a3-9acd-4e36-a883-765ff390fd1f" providerId="ADAL" clId="{8C7AFED0-E07F-46AB-8233-FE226219F154}" dt="2023-08-16T09:13:23.292" v="1172"/>
        <pc:sldMkLst>
          <pc:docMk/>
          <pc:sldMk cId="4221415193" sldId="436"/>
        </pc:sldMkLst>
        <pc:spChg chg="del">
          <ac:chgData name="Rachel Smith" userId="5f7c83a3-9acd-4e36-a883-765ff390fd1f" providerId="ADAL" clId="{8C7AFED0-E07F-46AB-8233-FE226219F154}" dt="2023-08-16T09:12:17.104" v="1152" actId="478"/>
          <ac:spMkLst>
            <pc:docMk/>
            <pc:sldMk cId="4221415193" sldId="436"/>
            <ac:spMk id="2" creationId="{84C1CC0B-90DF-26D1-F4E6-79657A7984D3}"/>
          </ac:spMkLst>
        </pc:spChg>
        <pc:spChg chg="mod">
          <ac:chgData name="Rachel Smith" userId="5f7c83a3-9acd-4e36-a883-765ff390fd1f" providerId="ADAL" clId="{8C7AFED0-E07F-46AB-8233-FE226219F154}" dt="2023-08-16T09:13:04.074" v="1170" actId="1076"/>
          <ac:spMkLst>
            <pc:docMk/>
            <pc:sldMk cId="4221415193" sldId="436"/>
            <ac:spMk id="3" creationId="{1AEB6066-3573-5DDB-8353-D40120B3DD81}"/>
          </ac:spMkLst>
        </pc:spChg>
        <pc:spChg chg="add mod">
          <ac:chgData name="Rachel Smith" userId="5f7c83a3-9acd-4e36-a883-765ff390fd1f" providerId="ADAL" clId="{8C7AFED0-E07F-46AB-8233-FE226219F154}" dt="2023-08-16T09:13:00.531" v="1168" actId="1076"/>
          <ac:spMkLst>
            <pc:docMk/>
            <pc:sldMk cId="4221415193" sldId="436"/>
            <ac:spMk id="5" creationId="{CF0085B2-DBE2-F249-0F26-A0E9D86BA9C3}"/>
          </ac:spMkLst>
        </pc:spChg>
      </pc:sldChg>
      <pc:sldChg chg="add del">
        <pc:chgData name="Rachel Smith" userId="5f7c83a3-9acd-4e36-a883-765ff390fd1f" providerId="ADAL" clId="{8C7AFED0-E07F-46AB-8233-FE226219F154}" dt="2023-08-16T09:15:47.069" v="1304" actId="47"/>
        <pc:sldMkLst>
          <pc:docMk/>
          <pc:sldMk cId="484308068" sldId="437"/>
        </pc:sldMkLst>
      </pc:sldChg>
      <pc:sldChg chg="delSp modSp new mod">
        <pc:chgData name="Rachel Smith" userId="5f7c83a3-9acd-4e36-a883-765ff390fd1f" providerId="ADAL" clId="{8C7AFED0-E07F-46AB-8233-FE226219F154}" dt="2023-08-16T09:19:47.932" v="1584" actId="1076"/>
        <pc:sldMkLst>
          <pc:docMk/>
          <pc:sldMk cId="743414182" sldId="437"/>
        </pc:sldMkLst>
        <pc:spChg chg="del mod">
          <ac:chgData name="Rachel Smith" userId="5f7c83a3-9acd-4e36-a883-765ff390fd1f" providerId="ADAL" clId="{8C7AFED0-E07F-46AB-8233-FE226219F154}" dt="2023-08-16T09:18:45.202" v="1416" actId="478"/>
          <ac:spMkLst>
            <pc:docMk/>
            <pc:sldMk cId="743414182" sldId="437"/>
            <ac:spMk id="2" creationId="{D30E8236-6C06-182C-8910-E51D50EB4EFA}"/>
          </ac:spMkLst>
        </pc:spChg>
        <pc:spChg chg="mod">
          <ac:chgData name="Rachel Smith" userId="5f7c83a3-9acd-4e36-a883-765ff390fd1f" providerId="ADAL" clId="{8C7AFED0-E07F-46AB-8233-FE226219F154}" dt="2023-08-16T09:19:47.932" v="1584" actId="1076"/>
          <ac:spMkLst>
            <pc:docMk/>
            <pc:sldMk cId="743414182" sldId="437"/>
            <ac:spMk id="3" creationId="{50A251C5-B79D-EDC9-911A-D9DEE739BF9F}"/>
          </ac:spMkLst>
        </pc:spChg>
      </pc:sldChg>
      <pc:sldChg chg="delSp modSp new mod">
        <pc:chgData name="Rachel Smith" userId="5f7c83a3-9acd-4e36-a883-765ff390fd1f" providerId="ADAL" clId="{8C7AFED0-E07F-46AB-8233-FE226219F154}" dt="2023-08-16T09:21:49.576" v="1593" actId="1076"/>
        <pc:sldMkLst>
          <pc:docMk/>
          <pc:sldMk cId="695846842" sldId="438"/>
        </pc:sldMkLst>
        <pc:spChg chg="mod">
          <ac:chgData name="Rachel Smith" userId="5f7c83a3-9acd-4e36-a883-765ff390fd1f" providerId="ADAL" clId="{8C7AFED0-E07F-46AB-8233-FE226219F154}" dt="2023-08-16T09:21:49.576" v="1593" actId="1076"/>
          <ac:spMkLst>
            <pc:docMk/>
            <pc:sldMk cId="695846842" sldId="438"/>
            <ac:spMk id="2" creationId="{3BA279E3-5152-1C05-D592-E6384CA93FEB}"/>
          </ac:spMkLst>
        </pc:spChg>
        <pc:spChg chg="del mod">
          <ac:chgData name="Rachel Smith" userId="5f7c83a3-9acd-4e36-a883-765ff390fd1f" providerId="ADAL" clId="{8C7AFED0-E07F-46AB-8233-FE226219F154}" dt="2023-08-16T09:21:38.986" v="1591" actId="478"/>
          <ac:spMkLst>
            <pc:docMk/>
            <pc:sldMk cId="695846842" sldId="438"/>
            <ac:spMk id="3" creationId="{AA81644D-397A-4D07-7C31-92ABBF52CA36}"/>
          </ac:spMkLst>
        </pc:spChg>
      </pc:sldChg>
      <pc:sldChg chg="addSp delSp modSp new mod">
        <pc:chgData name="Rachel Smith" userId="5f7c83a3-9acd-4e36-a883-765ff390fd1f" providerId="ADAL" clId="{8C7AFED0-E07F-46AB-8233-FE226219F154}" dt="2023-08-16T09:31:34.108" v="1653" actId="1076"/>
        <pc:sldMkLst>
          <pc:docMk/>
          <pc:sldMk cId="3247177141" sldId="439"/>
        </pc:sldMkLst>
        <pc:spChg chg="del mod">
          <ac:chgData name="Rachel Smith" userId="5f7c83a3-9acd-4e36-a883-765ff390fd1f" providerId="ADAL" clId="{8C7AFED0-E07F-46AB-8233-FE226219F154}" dt="2023-08-16T09:30:24.985" v="1638" actId="478"/>
          <ac:spMkLst>
            <pc:docMk/>
            <pc:sldMk cId="3247177141" sldId="439"/>
            <ac:spMk id="2" creationId="{C6BD9D7E-9B7D-9E44-0ED4-5C70AA678529}"/>
          </ac:spMkLst>
        </pc:spChg>
        <pc:spChg chg="mod">
          <ac:chgData name="Rachel Smith" userId="5f7c83a3-9acd-4e36-a883-765ff390fd1f" providerId="ADAL" clId="{8C7AFED0-E07F-46AB-8233-FE226219F154}" dt="2023-08-16T09:31:31.491" v="1652" actId="1076"/>
          <ac:spMkLst>
            <pc:docMk/>
            <pc:sldMk cId="3247177141" sldId="439"/>
            <ac:spMk id="3" creationId="{440F29C8-2D49-7AC9-1977-45C6CD4FE43E}"/>
          </ac:spMkLst>
        </pc:spChg>
        <pc:spChg chg="add mod">
          <ac:chgData name="Rachel Smith" userId="5f7c83a3-9acd-4e36-a883-765ff390fd1f" providerId="ADAL" clId="{8C7AFED0-E07F-46AB-8233-FE226219F154}" dt="2023-08-16T09:31:34.108" v="1653" actId="1076"/>
          <ac:spMkLst>
            <pc:docMk/>
            <pc:sldMk cId="3247177141" sldId="439"/>
            <ac:spMk id="4" creationId="{22511F4A-D484-DC02-EE72-0EB5CE4AABDD}"/>
          </ac:spMkLst>
        </pc:spChg>
      </pc:sldChg>
      <pc:sldChg chg="delSp modSp new mod">
        <pc:chgData name="Rachel Smith" userId="5f7c83a3-9acd-4e36-a883-765ff390fd1f" providerId="ADAL" clId="{8C7AFED0-E07F-46AB-8233-FE226219F154}" dt="2023-08-16T09:35:15.040" v="1674" actId="1076"/>
        <pc:sldMkLst>
          <pc:docMk/>
          <pc:sldMk cId="206064784" sldId="440"/>
        </pc:sldMkLst>
        <pc:spChg chg="del mod">
          <ac:chgData name="Rachel Smith" userId="5f7c83a3-9acd-4e36-a883-765ff390fd1f" providerId="ADAL" clId="{8C7AFED0-E07F-46AB-8233-FE226219F154}" dt="2023-08-16T09:35:04.820" v="1672" actId="478"/>
          <ac:spMkLst>
            <pc:docMk/>
            <pc:sldMk cId="206064784" sldId="440"/>
            <ac:spMk id="2" creationId="{6F2552CA-49D2-6313-887F-6B0AA5682B53}"/>
          </ac:spMkLst>
        </pc:spChg>
        <pc:spChg chg="mod">
          <ac:chgData name="Rachel Smith" userId="5f7c83a3-9acd-4e36-a883-765ff390fd1f" providerId="ADAL" clId="{8C7AFED0-E07F-46AB-8233-FE226219F154}" dt="2023-08-16T09:35:15.040" v="1674" actId="1076"/>
          <ac:spMkLst>
            <pc:docMk/>
            <pc:sldMk cId="206064784" sldId="440"/>
            <ac:spMk id="3" creationId="{E76A62FA-A8DE-6769-2064-8176E50ED861}"/>
          </ac:spMkLst>
        </pc:spChg>
      </pc:sldChg>
      <pc:sldChg chg="add">
        <pc:chgData name="Rachel Smith" userId="5f7c83a3-9acd-4e36-a883-765ff390fd1f" providerId="ADAL" clId="{8C7AFED0-E07F-46AB-8233-FE226219F154}" dt="2023-08-16T09:49:57.535" v="1689" actId="2890"/>
        <pc:sldMkLst>
          <pc:docMk/>
          <pc:sldMk cId="1899553122" sldId="441"/>
        </pc:sldMkLst>
      </pc:sldChg>
      <pc:sldChg chg="addSp delSp modSp new mod ord">
        <pc:chgData name="Rachel Smith" userId="5f7c83a3-9acd-4e36-a883-765ff390fd1f" providerId="ADAL" clId="{8C7AFED0-E07F-46AB-8233-FE226219F154}" dt="2023-08-16T10:04:00.839" v="1943" actId="1076"/>
        <pc:sldMkLst>
          <pc:docMk/>
          <pc:sldMk cId="3129246678" sldId="442"/>
        </pc:sldMkLst>
        <pc:spChg chg="mod">
          <ac:chgData name="Rachel Smith" userId="5f7c83a3-9acd-4e36-a883-765ff390fd1f" providerId="ADAL" clId="{8C7AFED0-E07F-46AB-8233-FE226219F154}" dt="2023-08-16T10:01:07.029" v="1839" actId="1076"/>
          <ac:spMkLst>
            <pc:docMk/>
            <pc:sldMk cId="3129246678" sldId="442"/>
            <ac:spMk id="2" creationId="{4FBBF05D-BA9C-2C44-9F3B-2BB18C45D06D}"/>
          </ac:spMkLst>
        </pc:spChg>
        <pc:spChg chg="mod">
          <ac:chgData name="Rachel Smith" userId="5f7c83a3-9acd-4e36-a883-765ff390fd1f" providerId="ADAL" clId="{8C7AFED0-E07F-46AB-8233-FE226219F154}" dt="2023-08-16T10:03:56.360" v="1942" actId="1076"/>
          <ac:spMkLst>
            <pc:docMk/>
            <pc:sldMk cId="3129246678" sldId="442"/>
            <ac:spMk id="3" creationId="{6DCB1786-5E92-207A-C78C-F90B11AFA245}"/>
          </ac:spMkLst>
        </pc:spChg>
        <pc:spChg chg="del mod">
          <ac:chgData name="Rachel Smith" userId="5f7c83a3-9acd-4e36-a883-765ff390fd1f" providerId="ADAL" clId="{8C7AFED0-E07F-46AB-8233-FE226219F154}" dt="2023-08-16T10:01:25.460" v="1845" actId="478"/>
          <ac:spMkLst>
            <pc:docMk/>
            <pc:sldMk cId="3129246678" sldId="442"/>
            <ac:spMk id="4" creationId="{4AA8B5D3-288D-14A6-3C59-9D9CA3BC19FC}"/>
          </ac:spMkLst>
        </pc:spChg>
        <pc:spChg chg="add del mod">
          <ac:chgData name="Rachel Smith" userId="5f7c83a3-9acd-4e36-a883-765ff390fd1f" providerId="ADAL" clId="{8C7AFED0-E07F-46AB-8233-FE226219F154}" dt="2023-08-16T10:01:27.912" v="1846" actId="478"/>
          <ac:spMkLst>
            <pc:docMk/>
            <pc:sldMk cId="3129246678" sldId="442"/>
            <ac:spMk id="6" creationId="{C6F42D0D-C8F0-C22F-FEF9-FA1AE7EE45DC}"/>
          </ac:spMkLst>
        </pc:spChg>
        <pc:spChg chg="add mod">
          <ac:chgData name="Rachel Smith" userId="5f7c83a3-9acd-4e36-a883-765ff390fd1f" providerId="ADAL" clId="{8C7AFED0-E07F-46AB-8233-FE226219F154}" dt="2023-08-16T10:04:00.839" v="1943" actId="1076"/>
          <ac:spMkLst>
            <pc:docMk/>
            <pc:sldMk cId="3129246678" sldId="442"/>
            <ac:spMk id="7" creationId="{1FE00147-CB70-C97E-C559-4466C0CBBCE0}"/>
          </ac:spMkLst>
        </pc:spChg>
      </pc:sldChg>
    </pc:docChg>
  </pc:docChgLst>
  <pc:docChgLst>
    <pc:chgData name="Rachel Smith" userId="S::r.smith1@uwtsd.ac.uk::5f7c83a3-9acd-4e36-a883-765ff390fd1f" providerId="AD" clId="Web-{2A7C9983-3F41-2728-23BA-54557DFA8939}"/>
    <pc:docChg chg="modSld">
      <pc:chgData name="Rachel Smith" userId="S::r.smith1@uwtsd.ac.uk::5f7c83a3-9acd-4e36-a883-765ff390fd1f" providerId="AD" clId="Web-{2A7C9983-3F41-2728-23BA-54557DFA8939}" dt="2021-05-27T11:23:56.110" v="4" actId="1076"/>
      <pc:docMkLst>
        <pc:docMk/>
      </pc:docMkLst>
      <pc:sldChg chg="modSp">
        <pc:chgData name="Rachel Smith" userId="S::r.smith1@uwtsd.ac.uk::5f7c83a3-9acd-4e36-a883-765ff390fd1f" providerId="AD" clId="Web-{2A7C9983-3F41-2728-23BA-54557DFA8939}" dt="2021-05-27T11:23:56.110" v="4" actId="1076"/>
        <pc:sldMkLst>
          <pc:docMk/>
          <pc:sldMk cId="1147549936" sldId="256"/>
        </pc:sldMkLst>
        <pc:spChg chg="mod">
          <ac:chgData name="Rachel Smith" userId="S::r.smith1@uwtsd.ac.uk::5f7c83a3-9acd-4e36-a883-765ff390fd1f" providerId="AD" clId="Web-{2A7C9983-3F41-2728-23BA-54557DFA8939}" dt="2021-05-27T11:23:56.110" v="4" actId="1076"/>
          <ac:spMkLst>
            <pc:docMk/>
            <pc:sldMk cId="1147549936" sldId="256"/>
            <ac:spMk id="2" creationId="{49738A7B-A423-4469-9B45-F5833C61CB9D}"/>
          </ac:spMkLst>
        </pc:spChg>
      </pc:sldChg>
    </pc:docChg>
  </pc:docChgLst>
  <pc:docChgLst>
    <pc:chgData name="Rachel Smith" userId="5f7c83a3-9acd-4e36-a883-765ff390fd1f" providerId="ADAL" clId="{73EBBD3B-C060-475C-877D-9A26BA45054A}"/>
    <pc:docChg chg="modSld">
      <pc:chgData name="Rachel Smith" userId="5f7c83a3-9acd-4e36-a883-765ff390fd1f" providerId="ADAL" clId="{73EBBD3B-C060-475C-877D-9A26BA45054A}" dt="2021-10-01T09:22:53.109" v="35" actId="20577"/>
      <pc:docMkLst>
        <pc:docMk/>
      </pc:docMkLst>
      <pc:sldChg chg="modSp mod">
        <pc:chgData name="Rachel Smith" userId="5f7c83a3-9acd-4e36-a883-765ff390fd1f" providerId="ADAL" clId="{73EBBD3B-C060-475C-877D-9A26BA45054A}" dt="2021-10-01T09:22:53.109" v="35" actId="20577"/>
        <pc:sldMkLst>
          <pc:docMk/>
          <pc:sldMk cId="1147549936" sldId="256"/>
        </pc:sldMkLst>
        <pc:spChg chg="mod">
          <ac:chgData name="Rachel Smith" userId="5f7c83a3-9acd-4e36-a883-765ff390fd1f" providerId="ADAL" clId="{73EBBD3B-C060-475C-877D-9A26BA45054A}" dt="2021-10-01T09:22:53.109" v="35" actId="20577"/>
          <ac:spMkLst>
            <pc:docMk/>
            <pc:sldMk cId="1147549936" sldId="256"/>
            <ac:spMk id="2" creationId="{49738A7B-A423-4469-9B45-F5833C61CB9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F86B3-14A4-4421-BC14-CB8DD150CA53}" type="datetimeFigureOut">
              <a:rPr lang="en-GB" smtClean="0"/>
              <a:t>16/08/2023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F3EC92-96C9-4E7E-A0F5-9B1CA54D168A}" type="slidenum">
              <a:rPr lang="en-GB" smtClean="0"/>
              <a:t>‹#›</a:t>
            </a:fld>
            <a:endParaRPr lang="en-GB"/>
          </a:p>
        </p:txBody>
      </p:sp>
    </p:spTree>
    <p:extLst>
      <p:ext uri="{BB962C8B-B14F-4D97-AF65-F5344CB8AC3E}">
        <p14:creationId xmlns:p14="http://schemas.microsoft.com/office/powerpoint/2010/main" val="1955431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a:t>
            </a:fld>
            <a:endParaRPr lang="en-GB"/>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C0828C-A546-D941-9E35-D319F3E31C2F}" type="slidenum">
              <a:rPr lang="en-US" smtClean="0"/>
              <a:pPr/>
              <a:t>2</a:t>
            </a:fld>
            <a:endParaRPr lang="en-US"/>
          </a:p>
        </p:txBody>
      </p:sp>
    </p:spTree>
    <p:extLst>
      <p:ext uri="{BB962C8B-B14F-4D97-AF65-F5344CB8AC3E}">
        <p14:creationId xmlns:p14="http://schemas.microsoft.com/office/powerpoint/2010/main" val="2900555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21</a:t>
            </a:fld>
            <a:endParaRPr lang="en-GB"/>
          </a:p>
        </p:txBody>
      </p:sp>
    </p:spTree>
    <p:extLst>
      <p:ext uri="{BB962C8B-B14F-4D97-AF65-F5344CB8AC3E}">
        <p14:creationId xmlns:p14="http://schemas.microsoft.com/office/powerpoint/2010/main" val="3319197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23</a:t>
            </a:fld>
            <a:endParaRPr lang="en-GB"/>
          </a:p>
        </p:txBody>
      </p:sp>
    </p:spTree>
    <p:extLst>
      <p:ext uri="{BB962C8B-B14F-4D97-AF65-F5344CB8AC3E}">
        <p14:creationId xmlns:p14="http://schemas.microsoft.com/office/powerpoint/2010/main" val="19284070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24</a:t>
            </a:fld>
            <a:endParaRPr lang="en-GB"/>
          </a:p>
        </p:txBody>
      </p:sp>
    </p:spTree>
    <p:extLst>
      <p:ext uri="{BB962C8B-B14F-4D97-AF65-F5344CB8AC3E}">
        <p14:creationId xmlns:p14="http://schemas.microsoft.com/office/powerpoint/2010/main" val="1179168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26</a:t>
            </a:fld>
            <a:endParaRPr lang="en-GB"/>
          </a:p>
        </p:txBody>
      </p:sp>
    </p:spTree>
    <p:extLst>
      <p:ext uri="{BB962C8B-B14F-4D97-AF65-F5344CB8AC3E}">
        <p14:creationId xmlns:p14="http://schemas.microsoft.com/office/powerpoint/2010/main" val="458671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28</a:t>
            </a:fld>
            <a:endParaRPr lang="en-GB"/>
          </a:p>
        </p:txBody>
      </p:sp>
    </p:spTree>
    <p:extLst>
      <p:ext uri="{BB962C8B-B14F-4D97-AF65-F5344CB8AC3E}">
        <p14:creationId xmlns:p14="http://schemas.microsoft.com/office/powerpoint/2010/main" val="1542987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29</a:t>
            </a:fld>
            <a:endParaRPr lang="en-GB"/>
          </a:p>
        </p:txBody>
      </p:sp>
    </p:spTree>
    <p:extLst>
      <p:ext uri="{BB962C8B-B14F-4D97-AF65-F5344CB8AC3E}">
        <p14:creationId xmlns:p14="http://schemas.microsoft.com/office/powerpoint/2010/main" val="27741442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16/08/2023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16/08/2023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16/08/2023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16/08/2023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16/08/2023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16/08/2023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16/08/2023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16/08/2023</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gov.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ZmJ8I0-fNlM&amp;t=221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8A7B-A423-4469-9B45-F5833C61CB9D}"/>
              </a:ext>
            </a:extLst>
          </p:cNvPr>
          <p:cNvSpPr>
            <a:spLocks noGrp="1"/>
          </p:cNvSpPr>
          <p:nvPr>
            <p:ph type="ctrTitle"/>
          </p:nvPr>
        </p:nvSpPr>
        <p:spPr>
          <a:xfrm>
            <a:off x="3310666" y="862873"/>
            <a:ext cx="5836920" cy="3208000"/>
          </a:xfrm>
        </p:spPr>
        <p:txBody>
          <a:bodyPr>
            <a:normAutofit/>
          </a:bodyPr>
          <a:lstStyle/>
          <a:p>
            <a:r>
              <a:rPr kumimoji="0" lang="en-GB" sz="4300" b="1" i="0" u="none" strike="noStrike" kern="1200" cap="none" spc="0" normalizeH="0" baseline="0" noProof="0" dirty="0">
                <a:ln>
                  <a:noFill/>
                </a:ln>
                <a:solidFill>
                  <a:prstClr val="white"/>
                </a:solidFill>
                <a:effectLst/>
                <a:uLnTx/>
                <a:uFillTx/>
                <a:latin typeface="Myriad Pro"/>
                <a:ea typeface="+mj-ea"/>
                <a:cs typeface="+mj-cs"/>
              </a:rPr>
              <a:t>Terrorism and Public Service Responses</a:t>
            </a:r>
            <a:br>
              <a:rPr kumimoji="0" lang="en-GB" sz="4300" b="1" i="0" u="none" strike="noStrike" kern="1200" cap="none" spc="0" normalizeH="0" baseline="0" noProof="0" dirty="0">
                <a:ln>
                  <a:noFill/>
                </a:ln>
                <a:solidFill>
                  <a:prstClr val="white"/>
                </a:solidFill>
                <a:effectLst/>
                <a:uLnTx/>
                <a:uFillTx/>
                <a:latin typeface="Myriad Pro"/>
                <a:ea typeface="+mj-ea"/>
                <a:cs typeface="+mj-cs"/>
              </a:rPr>
            </a:br>
            <a:br>
              <a:rPr kumimoji="0" lang="en-GB" sz="4300" b="1" i="0" u="none" strike="noStrike" kern="1200" cap="none" spc="0" normalizeH="0" baseline="0" noProof="0" dirty="0">
                <a:ln>
                  <a:noFill/>
                </a:ln>
                <a:solidFill>
                  <a:prstClr val="white"/>
                </a:solidFill>
                <a:effectLst/>
                <a:uLnTx/>
                <a:uFillTx/>
                <a:latin typeface="Myriad Pro"/>
                <a:ea typeface="+mj-ea"/>
                <a:cs typeface="+mj-cs"/>
              </a:rPr>
            </a:br>
            <a:r>
              <a:rPr kumimoji="0" lang="en-GB" sz="2400" b="1" i="0" u="none" strike="noStrike" kern="1200" cap="none" spc="0" normalizeH="0" baseline="0" noProof="0" dirty="0">
                <a:ln>
                  <a:noFill/>
                </a:ln>
                <a:solidFill>
                  <a:prstClr val="white"/>
                </a:solidFill>
                <a:effectLst/>
                <a:uLnTx/>
                <a:uFillTx/>
                <a:latin typeface="Myriad Pro"/>
                <a:ea typeface="+mj-ea"/>
                <a:cs typeface="+mj-cs"/>
              </a:rPr>
              <a:t>Week 3</a:t>
            </a:r>
            <a:r>
              <a:rPr lang="en-GB" sz="2400" b="1" dirty="0">
                <a:solidFill>
                  <a:prstClr val="white"/>
                </a:solidFill>
                <a:latin typeface="Myriad Pro"/>
              </a:rPr>
              <a:t> – Terrorism and Emergencies</a:t>
            </a:r>
            <a:endParaRPr lang="en-GB" sz="4800" b="1" dirty="0">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81E305-0DA4-6708-69F1-6DADB350D84E}"/>
              </a:ext>
            </a:extLst>
          </p:cNvPr>
          <p:cNvSpPr txBox="1"/>
          <p:nvPr/>
        </p:nvSpPr>
        <p:spPr>
          <a:xfrm>
            <a:off x="3336471" y="2198914"/>
            <a:ext cx="5687786" cy="830997"/>
          </a:xfrm>
          <a:prstGeom prst="rect">
            <a:avLst/>
          </a:prstGeom>
          <a:noFill/>
        </p:spPr>
        <p:txBody>
          <a:bodyPr wrap="square" rtlCol="0">
            <a:spAutoFit/>
          </a:bodyPr>
          <a:lstStyle/>
          <a:p>
            <a:r>
              <a:rPr lang="en-GB" sz="4800" dirty="0"/>
              <a:t>Session 1</a:t>
            </a:r>
          </a:p>
        </p:txBody>
      </p:sp>
    </p:spTree>
    <p:extLst>
      <p:ext uri="{BB962C8B-B14F-4D97-AF65-F5344CB8AC3E}">
        <p14:creationId xmlns:p14="http://schemas.microsoft.com/office/powerpoint/2010/main" val="296705262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A251C5-B79D-EDC9-911A-D9DEE739BF9F}"/>
              </a:ext>
            </a:extLst>
          </p:cNvPr>
          <p:cNvSpPr>
            <a:spLocks noGrp="1"/>
          </p:cNvSpPr>
          <p:nvPr>
            <p:ph idx="1"/>
          </p:nvPr>
        </p:nvSpPr>
        <p:spPr>
          <a:xfrm>
            <a:off x="419100" y="1730830"/>
            <a:ext cx="8229600" cy="3917032"/>
          </a:xfrm>
        </p:spPr>
        <p:txBody>
          <a:bodyPr/>
          <a:lstStyle/>
          <a:p>
            <a:pPr marL="0" indent="0" algn="ctr">
              <a:buNone/>
            </a:pPr>
            <a:r>
              <a:rPr lang="en-GB" dirty="0"/>
              <a:t>Definition of a Major Incident? </a:t>
            </a:r>
          </a:p>
          <a:p>
            <a:pPr marL="0" indent="0" algn="ctr">
              <a:buNone/>
            </a:pPr>
            <a:endParaRPr lang="en-GB" dirty="0"/>
          </a:p>
          <a:p>
            <a:pPr marL="0" indent="0" algn="ctr">
              <a:buNone/>
            </a:pPr>
            <a:r>
              <a:rPr lang="en-GB" dirty="0"/>
              <a:t>Discuss</a:t>
            </a:r>
          </a:p>
        </p:txBody>
      </p:sp>
    </p:spTree>
    <p:extLst>
      <p:ext uri="{BB962C8B-B14F-4D97-AF65-F5344CB8AC3E}">
        <p14:creationId xmlns:p14="http://schemas.microsoft.com/office/powerpoint/2010/main" val="743414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0F29C8-2D49-7AC9-1977-45C6CD4FE43E}"/>
              </a:ext>
            </a:extLst>
          </p:cNvPr>
          <p:cNvSpPr>
            <a:spLocks noGrp="1"/>
          </p:cNvSpPr>
          <p:nvPr>
            <p:ph idx="1"/>
          </p:nvPr>
        </p:nvSpPr>
        <p:spPr>
          <a:xfrm>
            <a:off x="576942" y="1899559"/>
            <a:ext cx="8229600" cy="3917032"/>
          </a:xfrm>
        </p:spPr>
        <p:txBody>
          <a:bodyPr/>
          <a:lstStyle/>
          <a:p>
            <a:r>
              <a:rPr lang="en-GB" dirty="0"/>
              <a:t>The Civil Contingencies Act 2004 </a:t>
            </a:r>
          </a:p>
          <a:p>
            <a:pPr marL="0" indent="0">
              <a:buNone/>
            </a:pPr>
            <a:endParaRPr lang="en-GB" dirty="0"/>
          </a:p>
          <a:p>
            <a:r>
              <a:rPr lang="en-GB" dirty="0"/>
              <a:t>The Joint Emergency Services Interoperability Principles (JESIP) Joint Doctrine </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22511F4A-D484-DC02-EE72-0EB5CE4AABDD}"/>
              </a:ext>
            </a:extLst>
          </p:cNvPr>
          <p:cNvSpPr txBox="1"/>
          <p:nvPr/>
        </p:nvSpPr>
        <p:spPr>
          <a:xfrm>
            <a:off x="3423556" y="333523"/>
            <a:ext cx="6651172" cy="707886"/>
          </a:xfrm>
          <a:prstGeom prst="rect">
            <a:avLst/>
          </a:prstGeom>
          <a:noFill/>
        </p:spPr>
        <p:txBody>
          <a:bodyPr wrap="square" rtlCol="0">
            <a:spAutoFit/>
          </a:bodyPr>
          <a:lstStyle/>
          <a:p>
            <a:r>
              <a:rPr lang="en-GB" sz="4000" dirty="0"/>
              <a:t>Task</a:t>
            </a:r>
            <a:r>
              <a:rPr lang="en-GB" dirty="0"/>
              <a:t> </a:t>
            </a:r>
          </a:p>
        </p:txBody>
      </p:sp>
    </p:spTree>
    <p:extLst>
      <p:ext uri="{BB962C8B-B14F-4D97-AF65-F5344CB8AC3E}">
        <p14:creationId xmlns:p14="http://schemas.microsoft.com/office/powerpoint/2010/main" val="3247177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DDC10-981F-C010-3E78-FE075D82EB10}"/>
              </a:ext>
            </a:extLst>
          </p:cNvPr>
          <p:cNvSpPr>
            <a:spLocks noGrp="1"/>
          </p:cNvSpPr>
          <p:nvPr>
            <p:ph type="title"/>
          </p:nvPr>
        </p:nvSpPr>
        <p:spPr>
          <a:xfrm>
            <a:off x="457200" y="62367"/>
            <a:ext cx="8229600" cy="1143000"/>
          </a:xfrm>
        </p:spPr>
        <p:txBody>
          <a:bodyPr/>
          <a:lstStyle/>
          <a:p>
            <a:r>
              <a:rPr lang="en-GB" dirty="0"/>
              <a:t>Definition of a major incident</a:t>
            </a:r>
          </a:p>
        </p:txBody>
      </p:sp>
      <p:sp>
        <p:nvSpPr>
          <p:cNvPr id="3" name="Content Placeholder 2">
            <a:extLst>
              <a:ext uri="{FF2B5EF4-FFF2-40B4-BE49-F238E27FC236}">
                <a16:creationId xmlns:a16="http://schemas.microsoft.com/office/drawing/2014/main" id="{B7F05AAC-C99A-358E-BBF3-DA959BFC791C}"/>
              </a:ext>
            </a:extLst>
          </p:cNvPr>
          <p:cNvSpPr>
            <a:spLocks noGrp="1"/>
          </p:cNvSpPr>
          <p:nvPr>
            <p:ph idx="1"/>
          </p:nvPr>
        </p:nvSpPr>
        <p:spPr>
          <a:xfrm>
            <a:off x="506186" y="1426941"/>
            <a:ext cx="8229600" cy="3917032"/>
          </a:xfrm>
        </p:spPr>
        <p:txBody>
          <a:bodyPr>
            <a:normAutofit/>
          </a:bodyPr>
          <a:lstStyle/>
          <a:p>
            <a:pPr marL="0" indent="0">
              <a:buNone/>
            </a:pPr>
            <a:r>
              <a:rPr lang="en-GB" sz="2600" dirty="0"/>
              <a:t>The Civil Contingencies Act 2004 defines an emergency (major incident) as:</a:t>
            </a:r>
          </a:p>
          <a:p>
            <a:pPr marL="0" indent="0">
              <a:buNone/>
            </a:pPr>
            <a:endParaRPr lang="en-GB" sz="2600" dirty="0"/>
          </a:p>
          <a:p>
            <a:pPr>
              <a:buFont typeface="Wingdings" panose="05000000000000000000" pitchFamily="2" charset="2"/>
              <a:buChar char="Ø"/>
            </a:pPr>
            <a:r>
              <a:rPr lang="en-GB" sz="2600" dirty="0"/>
              <a:t>an event or situation which threatens serious damage to human welfare;</a:t>
            </a:r>
          </a:p>
          <a:p>
            <a:pPr>
              <a:buFont typeface="Wingdings" panose="05000000000000000000" pitchFamily="2" charset="2"/>
              <a:buChar char="Ø"/>
            </a:pPr>
            <a:r>
              <a:rPr lang="en-GB" sz="2600" dirty="0"/>
              <a:t>an event or situation which threatens serious damage to the environment; or war, or terrorism, which threatens serious damage to security</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26514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24ACC3-BEAE-1EBC-49BB-0C8B890AC802}"/>
              </a:ext>
            </a:extLst>
          </p:cNvPr>
          <p:cNvSpPr>
            <a:spLocks noGrp="1"/>
          </p:cNvSpPr>
          <p:nvPr>
            <p:ph idx="1"/>
          </p:nvPr>
        </p:nvSpPr>
        <p:spPr>
          <a:xfrm>
            <a:off x="604158" y="1877788"/>
            <a:ext cx="8229600" cy="3917032"/>
          </a:xfrm>
        </p:spPr>
        <p:txBody>
          <a:bodyPr>
            <a:normAutofit/>
          </a:bodyPr>
          <a:lstStyle/>
          <a:p>
            <a:pPr marL="0" indent="0">
              <a:buNone/>
            </a:pPr>
            <a:r>
              <a:rPr lang="en-GB" sz="2400" dirty="0"/>
              <a:t>The Joint Emergency Services Interoperability Principles (JESIP) Joint Doctrine defined a major incident as:</a:t>
            </a:r>
          </a:p>
          <a:p>
            <a:pPr marL="0" indent="0">
              <a:buNone/>
            </a:pPr>
            <a:endParaRPr lang="en-GB" sz="2400" dirty="0"/>
          </a:p>
          <a:p>
            <a:pPr marL="0" indent="0">
              <a:buNone/>
            </a:pPr>
            <a:r>
              <a:rPr lang="en-GB" sz="2400" dirty="0"/>
              <a:t>An event or situation with a range of serious consequences which requires special arrangements to be implemented by one or more emergency responder agency: https://www.jesip.org.uk/doctrine </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8189EE9A-C8B4-21FC-41F6-AC16066A986B}"/>
              </a:ext>
            </a:extLst>
          </p:cNvPr>
          <p:cNvSpPr txBox="1"/>
          <p:nvPr/>
        </p:nvSpPr>
        <p:spPr>
          <a:xfrm>
            <a:off x="489856" y="136071"/>
            <a:ext cx="8229599" cy="1169551"/>
          </a:xfrm>
          <a:prstGeom prst="rect">
            <a:avLst/>
          </a:prstGeom>
          <a:noFill/>
        </p:spPr>
        <p:txBody>
          <a:bodyPr wrap="square" rtlCol="0">
            <a:spAutoFit/>
          </a:bodyPr>
          <a:lstStyle/>
          <a:p>
            <a:r>
              <a:rPr lang="en-GB" sz="3500" dirty="0"/>
              <a:t>The Joint Emergency Services Interoperability Principles (JESIP)</a:t>
            </a:r>
          </a:p>
        </p:txBody>
      </p:sp>
    </p:spTree>
    <p:extLst>
      <p:ext uri="{BB962C8B-B14F-4D97-AF65-F5344CB8AC3E}">
        <p14:creationId xmlns:p14="http://schemas.microsoft.com/office/powerpoint/2010/main" val="268263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279E3-5152-1C05-D592-E6384CA93FEB}"/>
              </a:ext>
            </a:extLst>
          </p:cNvPr>
          <p:cNvSpPr>
            <a:spLocks noGrp="1"/>
          </p:cNvSpPr>
          <p:nvPr>
            <p:ph type="title"/>
          </p:nvPr>
        </p:nvSpPr>
        <p:spPr>
          <a:xfrm>
            <a:off x="457200" y="2119766"/>
            <a:ext cx="8229600" cy="1143000"/>
          </a:xfrm>
        </p:spPr>
        <p:txBody>
          <a:bodyPr/>
          <a:lstStyle/>
          <a:p>
            <a:r>
              <a:rPr lang="en-GB" dirty="0"/>
              <a:t>Civil Contingencies Act 2004 </a:t>
            </a:r>
          </a:p>
        </p:txBody>
      </p:sp>
    </p:spTree>
    <p:extLst>
      <p:ext uri="{BB962C8B-B14F-4D97-AF65-F5344CB8AC3E}">
        <p14:creationId xmlns:p14="http://schemas.microsoft.com/office/powerpoint/2010/main" val="695846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7293B-6F71-1EB6-F63E-7CA274B6B3CD}"/>
              </a:ext>
            </a:extLst>
          </p:cNvPr>
          <p:cNvSpPr>
            <a:spLocks noGrp="1"/>
          </p:cNvSpPr>
          <p:nvPr>
            <p:ph type="title"/>
          </p:nvPr>
        </p:nvSpPr>
        <p:spPr>
          <a:xfrm>
            <a:off x="342900" y="0"/>
            <a:ext cx="8229600" cy="1143000"/>
          </a:xfrm>
        </p:spPr>
        <p:txBody>
          <a:bodyPr/>
          <a:lstStyle/>
          <a:p>
            <a:r>
              <a:rPr lang="en-GB" dirty="0"/>
              <a:t>Introduction</a:t>
            </a:r>
          </a:p>
        </p:txBody>
      </p:sp>
      <p:sp>
        <p:nvSpPr>
          <p:cNvPr id="3" name="Content Placeholder 2">
            <a:extLst>
              <a:ext uri="{FF2B5EF4-FFF2-40B4-BE49-F238E27FC236}">
                <a16:creationId xmlns:a16="http://schemas.microsoft.com/office/drawing/2014/main" id="{4D9A40B8-C1F6-1744-3F1A-091BD713D02F}"/>
              </a:ext>
            </a:extLst>
          </p:cNvPr>
          <p:cNvSpPr>
            <a:spLocks noGrp="1"/>
          </p:cNvSpPr>
          <p:nvPr>
            <p:ph idx="1"/>
          </p:nvPr>
        </p:nvSpPr>
        <p:spPr/>
        <p:txBody>
          <a:bodyPr>
            <a:normAutofit fontScale="85000" lnSpcReduction="20000"/>
          </a:bodyPr>
          <a:lstStyle/>
          <a:p>
            <a:pPr marL="0" indent="0">
              <a:buNone/>
            </a:pPr>
            <a:r>
              <a:rPr lang="en-GB" dirty="0"/>
              <a:t>The introduction of the Civil Contingencies Act 2004 formalised the way in which we plan for and deal with emergencies/major incidents by creating a legislative robust methodology together with supporting structures.</a:t>
            </a:r>
          </a:p>
          <a:p>
            <a:pPr marL="0" indent="0">
              <a:buNone/>
            </a:pPr>
            <a:endParaRPr lang="en-GB" dirty="0"/>
          </a:p>
          <a:p>
            <a:pPr marL="0" indent="0">
              <a:buNone/>
            </a:pPr>
            <a:r>
              <a:rPr lang="en-GB" dirty="0"/>
              <a:t>The public perception of what a major incident is, may be limited to believing that a terrorist act, major road, rail or air accidents involving large numbers of fatalities and injured constitute a major incident.</a:t>
            </a:r>
          </a:p>
          <a:p>
            <a:pPr marL="0" indent="0">
              <a:buNone/>
            </a:pPr>
            <a:endParaRPr lang="en-GB" dirty="0"/>
          </a:p>
        </p:txBody>
      </p:sp>
    </p:spTree>
    <p:extLst>
      <p:ext uri="{BB962C8B-B14F-4D97-AF65-F5344CB8AC3E}">
        <p14:creationId xmlns:p14="http://schemas.microsoft.com/office/powerpoint/2010/main" val="1688304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7D0F5-9316-18FF-6328-680CD7072ED7}"/>
              </a:ext>
            </a:extLst>
          </p:cNvPr>
          <p:cNvSpPr>
            <a:spLocks noGrp="1"/>
          </p:cNvSpPr>
          <p:nvPr>
            <p:ph type="title"/>
          </p:nvPr>
        </p:nvSpPr>
        <p:spPr/>
        <p:txBody>
          <a:bodyPr>
            <a:normAutofit fontScale="90000"/>
          </a:bodyPr>
          <a:lstStyle/>
          <a:p>
            <a:r>
              <a:rPr lang="en-GB" dirty="0"/>
              <a:t>Background to Civil Contingencies Act 2004</a:t>
            </a:r>
          </a:p>
        </p:txBody>
      </p:sp>
      <p:sp>
        <p:nvSpPr>
          <p:cNvPr id="3" name="Content Placeholder 2">
            <a:extLst>
              <a:ext uri="{FF2B5EF4-FFF2-40B4-BE49-F238E27FC236}">
                <a16:creationId xmlns:a16="http://schemas.microsoft.com/office/drawing/2014/main" id="{EA65F250-664D-E7CB-16B7-2C8B2DBC57EE}"/>
              </a:ext>
            </a:extLst>
          </p:cNvPr>
          <p:cNvSpPr>
            <a:spLocks noGrp="1"/>
          </p:cNvSpPr>
          <p:nvPr>
            <p:ph idx="1"/>
          </p:nvPr>
        </p:nvSpPr>
        <p:spPr/>
        <p:txBody>
          <a:bodyPr>
            <a:normAutofit fontScale="70000" lnSpcReduction="20000"/>
          </a:bodyPr>
          <a:lstStyle/>
          <a:p>
            <a:pPr marL="0" indent="0">
              <a:buNone/>
            </a:pPr>
            <a:r>
              <a:rPr lang="en-GB" dirty="0"/>
              <a:t>At the turn of the century, the UK experienced a number of events in a relatively short timeframe.  These events included:</a:t>
            </a:r>
          </a:p>
          <a:p>
            <a:pPr marL="0" indent="0">
              <a:buNone/>
            </a:pPr>
            <a:endParaRPr lang="en-GB" dirty="0"/>
          </a:p>
          <a:p>
            <a:pPr marL="0" indent="0">
              <a:buNone/>
            </a:pPr>
            <a:r>
              <a:rPr lang="en-GB" dirty="0"/>
              <a:t>Fuel Crisis 2000</a:t>
            </a:r>
          </a:p>
          <a:p>
            <a:pPr marL="0" indent="0">
              <a:buNone/>
            </a:pPr>
            <a:r>
              <a:rPr lang="en-GB" dirty="0"/>
              <a:t>Foot and Mouth breakout 2001</a:t>
            </a:r>
          </a:p>
          <a:p>
            <a:pPr marL="0" indent="0">
              <a:buNone/>
            </a:pPr>
            <a:r>
              <a:rPr lang="en-GB" dirty="0"/>
              <a:t>Fire Service Strike 2002 / 2003</a:t>
            </a:r>
          </a:p>
          <a:p>
            <a:pPr marL="0" indent="0">
              <a:buNone/>
            </a:pPr>
            <a:r>
              <a:rPr lang="en-GB" dirty="0"/>
              <a:t>Flooding</a:t>
            </a:r>
          </a:p>
          <a:p>
            <a:pPr marL="0" indent="0">
              <a:buNone/>
            </a:pPr>
            <a:endParaRPr lang="en-GB" dirty="0"/>
          </a:p>
          <a:p>
            <a:pPr marL="0" indent="0">
              <a:buNone/>
            </a:pPr>
            <a:r>
              <a:rPr lang="en-GB" dirty="0"/>
              <a:t>The UK Government commissioned a review into current legislation and deemed that 21st Century threats were not adequately addressed through the current statutory provision</a:t>
            </a:r>
          </a:p>
        </p:txBody>
      </p:sp>
    </p:spTree>
    <p:extLst>
      <p:ext uri="{BB962C8B-B14F-4D97-AF65-F5344CB8AC3E}">
        <p14:creationId xmlns:p14="http://schemas.microsoft.com/office/powerpoint/2010/main" val="366916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6A62FA-A8DE-6769-2064-8176E50ED861}"/>
              </a:ext>
            </a:extLst>
          </p:cNvPr>
          <p:cNvSpPr>
            <a:spLocks noGrp="1"/>
          </p:cNvSpPr>
          <p:nvPr>
            <p:ph idx="1"/>
          </p:nvPr>
        </p:nvSpPr>
        <p:spPr>
          <a:xfrm>
            <a:off x="3227614" y="2171701"/>
            <a:ext cx="8229600" cy="3917032"/>
          </a:xfrm>
        </p:spPr>
        <p:txBody>
          <a:bodyPr/>
          <a:lstStyle/>
          <a:p>
            <a:pPr marL="0" indent="0">
              <a:buNone/>
            </a:pPr>
            <a:r>
              <a:rPr lang="en-GB" dirty="0"/>
              <a:t>Take a break!</a:t>
            </a:r>
          </a:p>
        </p:txBody>
      </p:sp>
    </p:spTree>
    <p:extLst>
      <p:ext uri="{BB962C8B-B14F-4D97-AF65-F5344CB8AC3E}">
        <p14:creationId xmlns:p14="http://schemas.microsoft.com/office/powerpoint/2010/main" val="206064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7FD3F-479B-FF66-C883-00FD02F6C133}"/>
              </a:ext>
            </a:extLst>
          </p:cNvPr>
          <p:cNvSpPr>
            <a:spLocks noGrp="1"/>
          </p:cNvSpPr>
          <p:nvPr>
            <p:ph type="title"/>
          </p:nvPr>
        </p:nvSpPr>
        <p:spPr>
          <a:xfrm>
            <a:off x="457200" y="76200"/>
            <a:ext cx="8229600" cy="1143000"/>
          </a:xfrm>
        </p:spPr>
        <p:txBody>
          <a:bodyPr/>
          <a:lstStyle/>
          <a:p>
            <a:r>
              <a:rPr lang="en-GB" dirty="0"/>
              <a:t>Existing Legislation (Pre 2004)</a:t>
            </a:r>
          </a:p>
        </p:txBody>
      </p:sp>
      <p:sp>
        <p:nvSpPr>
          <p:cNvPr id="3" name="Content Placeholder 2">
            <a:extLst>
              <a:ext uri="{FF2B5EF4-FFF2-40B4-BE49-F238E27FC236}">
                <a16:creationId xmlns:a16="http://schemas.microsoft.com/office/drawing/2014/main" id="{7DC213A4-AE3C-70D5-ECFD-9B5D5D739FEA}"/>
              </a:ext>
            </a:extLst>
          </p:cNvPr>
          <p:cNvSpPr>
            <a:spLocks noGrp="1"/>
          </p:cNvSpPr>
          <p:nvPr>
            <p:ph idx="1"/>
          </p:nvPr>
        </p:nvSpPr>
        <p:spPr>
          <a:xfrm>
            <a:off x="647699" y="1911356"/>
            <a:ext cx="8229600" cy="3917032"/>
          </a:xfrm>
        </p:spPr>
        <p:txBody>
          <a:bodyPr>
            <a:normAutofit/>
          </a:bodyPr>
          <a:lstStyle/>
          <a:p>
            <a:pPr marL="0" indent="0">
              <a:buNone/>
            </a:pPr>
            <a:r>
              <a:rPr lang="en-GB" sz="3000" dirty="0"/>
              <a:t>In two groups, research the following two Acts:</a:t>
            </a:r>
          </a:p>
          <a:p>
            <a:pPr marL="0" indent="0">
              <a:buNone/>
            </a:pPr>
            <a:endParaRPr lang="en-GB" sz="3000" b="1" dirty="0"/>
          </a:p>
          <a:p>
            <a:pPr marL="0" indent="0">
              <a:buNone/>
            </a:pPr>
            <a:r>
              <a:rPr lang="en-GB" sz="3000" b="1" dirty="0"/>
              <a:t>Group 1: Emergency Powers Act 1920</a:t>
            </a:r>
          </a:p>
          <a:p>
            <a:pPr marL="0" indent="0">
              <a:buNone/>
            </a:pPr>
            <a:endParaRPr lang="en-GB" sz="3000" b="1" dirty="0"/>
          </a:p>
          <a:p>
            <a:pPr marL="0" indent="0">
              <a:buNone/>
            </a:pPr>
            <a:r>
              <a:rPr lang="en-GB" sz="3000" b="1" dirty="0"/>
              <a:t>Group 2: The Civil Defence Act 1948</a:t>
            </a:r>
          </a:p>
          <a:p>
            <a:pPr marL="0" indent="0">
              <a:buNone/>
            </a:pPr>
            <a:endParaRPr lang="en-GB" b="1" dirty="0"/>
          </a:p>
          <a:p>
            <a:pPr marL="0" indent="0">
              <a:buNone/>
            </a:pPr>
            <a:endParaRPr lang="en-GB" dirty="0"/>
          </a:p>
        </p:txBody>
      </p:sp>
    </p:spTree>
    <p:extLst>
      <p:ext uri="{BB962C8B-B14F-4D97-AF65-F5344CB8AC3E}">
        <p14:creationId xmlns:p14="http://schemas.microsoft.com/office/powerpoint/2010/main" val="935899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7FD3F-479B-FF66-C883-00FD02F6C133}"/>
              </a:ext>
            </a:extLst>
          </p:cNvPr>
          <p:cNvSpPr>
            <a:spLocks noGrp="1"/>
          </p:cNvSpPr>
          <p:nvPr>
            <p:ph type="title"/>
          </p:nvPr>
        </p:nvSpPr>
        <p:spPr>
          <a:xfrm>
            <a:off x="457200" y="0"/>
            <a:ext cx="8229600" cy="1143000"/>
          </a:xfrm>
        </p:spPr>
        <p:txBody>
          <a:bodyPr/>
          <a:lstStyle/>
          <a:p>
            <a:r>
              <a:rPr lang="en-GB" dirty="0"/>
              <a:t>Existing Legislation (Pre 2004)</a:t>
            </a:r>
          </a:p>
        </p:txBody>
      </p:sp>
      <p:sp>
        <p:nvSpPr>
          <p:cNvPr id="3" name="Content Placeholder 2">
            <a:extLst>
              <a:ext uri="{FF2B5EF4-FFF2-40B4-BE49-F238E27FC236}">
                <a16:creationId xmlns:a16="http://schemas.microsoft.com/office/drawing/2014/main" id="{7DC213A4-AE3C-70D5-ECFD-9B5D5D739FEA}"/>
              </a:ext>
            </a:extLst>
          </p:cNvPr>
          <p:cNvSpPr>
            <a:spLocks noGrp="1"/>
          </p:cNvSpPr>
          <p:nvPr>
            <p:ph idx="1"/>
          </p:nvPr>
        </p:nvSpPr>
        <p:spPr>
          <a:xfrm>
            <a:off x="457200" y="1470484"/>
            <a:ext cx="8229600" cy="3917032"/>
          </a:xfrm>
        </p:spPr>
        <p:txBody>
          <a:bodyPr>
            <a:normAutofit fontScale="47500" lnSpcReduction="20000"/>
          </a:bodyPr>
          <a:lstStyle/>
          <a:p>
            <a:pPr marL="0" indent="0">
              <a:buNone/>
            </a:pPr>
            <a:r>
              <a:rPr lang="en-GB" b="1" dirty="0"/>
              <a:t>Emergency Powers Act 1920</a:t>
            </a:r>
          </a:p>
          <a:p>
            <a:pPr marL="0" indent="0">
              <a:buNone/>
            </a:pPr>
            <a:endParaRPr lang="en-GB" b="1" dirty="0"/>
          </a:p>
          <a:p>
            <a:pPr marL="0" indent="0">
              <a:buNone/>
            </a:pPr>
            <a:r>
              <a:rPr lang="en-GB" dirty="0"/>
              <a:t>The Emergency Powers Act of 1920 enabled Government to make emergency provisions in circumstances where other legislation would not suffice.</a:t>
            </a:r>
          </a:p>
          <a:p>
            <a:pPr marL="0" indent="0">
              <a:buNone/>
            </a:pPr>
            <a:r>
              <a:rPr lang="en-GB" dirty="0"/>
              <a:t>It was introduced by Prime Minister Lloyd George.</a:t>
            </a:r>
          </a:p>
          <a:p>
            <a:pPr marL="0" indent="0">
              <a:buNone/>
            </a:pPr>
            <a:r>
              <a:rPr lang="en-GB" dirty="0"/>
              <a:t>It was enacted twelve times in 84 years. </a:t>
            </a:r>
          </a:p>
          <a:p>
            <a:pPr marL="0" indent="0">
              <a:buNone/>
            </a:pPr>
            <a:r>
              <a:rPr lang="en-GB" dirty="0"/>
              <a:t>It was repealed on the introduction of the CCA in 2004.</a:t>
            </a:r>
          </a:p>
          <a:p>
            <a:pPr marL="0" indent="0">
              <a:buNone/>
            </a:pPr>
            <a:endParaRPr lang="en-GB" dirty="0"/>
          </a:p>
          <a:p>
            <a:pPr marL="0" indent="0">
              <a:buNone/>
            </a:pPr>
            <a:endParaRPr lang="en-GB" dirty="0"/>
          </a:p>
          <a:p>
            <a:pPr marL="0" indent="0">
              <a:buNone/>
            </a:pPr>
            <a:r>
              <a:rPr lang="en-GB" b="1" dirty="0"/>
              <a:t>The Civil Defence Act 1948</a:t>
            </a:r>
          </a:p>
          <a:p>
            <a:pPr marL="0" indent="0">
              <a:buNone/>
            </a:pPr>
            <a:endParaRPr lang="en-GB" b="1" dirty="0"/>
          </a:p>
          <a:p>
            <a:pPr marL="0" indent="0">
              <a:buNone/>
            </a:pPr>
            <a:r>
              <a:rPr lang="en-GB" dirty="0"/>
              <a:t>This act placed duties on Local Authorities and Police Forces in respect of civil defence matters</a:t>
            </a:r>
          </a:p>
          <a:p>
            <a:pPr marL="0" indent="0">
              <a:buNone/>
            </a:pPr>
            <a:r>
              <a:rPr lang="en-GB" dirty="0"/>
              <a:t>It aimed to protect the population from military attack and natural disasters</a:t>
            </a:r>
          </a:p>
          <a:p>
            <a:pPr marL="0" indent="0">
              <a:buNone/>
            </a:pPr>
            <a:r>
              <a:rPr lang="en-GB" dirty="0"/>
              <a:t>It followed broadly Integrated Emergency Management (IEM) principles, which will be discussed later.</a:t>
            </a:r>
          </a:p>
          <a:p>
            <a:pPr marL="0" indent="0">
              <a:buNone/>
            </a:pPr>
            <a:r>
              <a:rPr lang="en-GB" dirty="0"/>
              <a:t>It was repealed on the introduction of the CCA in 2004.</a:t>
            </a:r>
          </a:p>
          <a:p>
            <a:pPr marL="0" indent="0">
              <a:buNone/>
            </a:pPr>
            <a:endParaRPr lang="en-GB" dirty="0"/>
          </a:p>
        </p:txBody>
      </p:sp>
    </p:spTree>
    <p:extLst>
      <p:ext uri="{BB962C8B-B14F-4D97-AF65-F5344CB8AC3E}">
        <p14:creationId xmlns:p14="http://schemas.microsoft.com/office/powerpoint/2010/main" val="1899553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DDF27-0168-6E36-5FF4-66E208FDEF74}"/>
              </a:ext>
            </a:extLst>
          </p:cNvPr>
          <p:cNvSpPr>
            <a:spLocks noGrp="1"/>
          </p:cNvSpPr>
          <p:nvPr>
            <p:ph type="title"/>
          </p:nvPr>
        </p:nvSpPr>
        <p:spPr>
          <a:xfrm>
            <a:off x="457200" y="0"/>
            <a:ext cx="8229600" cy="1143000"/>
          </a:xfrm>
        </p:spPr>
        <p:txBody>
          <a:bodyPr/>
          <a:lstStyle/>
          <a:p>
            <a:r>
              <a:rPr lang="en-GB" dirty="0"/>
              <a:t>The Reason for Change</a:t>
            </a:r>
          </a:p>
        </p:txBody>
      </p:sp>
      <p:sp>
        <p:nvSpPr>
          <p:cNvPr id="3" name="Content Placeholder 2">
            <a:extLst>
              <a:ext uri="{FF2B5EF4-FFF2-40B4-BE49-F238E27FC236}">
                <a16:creationId xmlns:a16="http://schemas.microsoft.com/office/drawing/2014/main" id="{85AA41E6-C235-D54E-A94D-AB88A707FCD0}"/>
              </a:ext>
            </a:extLst>
          </p:cNvPr>
          <p:cNvSpPr>
            <a:spLocks noGrp="1"/>
          </p:cNvSpPr>
          <p:nvPr>
            <p:ph idx="1"/>
          </p:nvPr>
        </p:nvSpPr>
        <p:spPr>
          <a:xfrm>
            <a:off x="457200" y="1470484"/>
            <a:ext cx="8229600" cy="3917032"/>
          </a:xfrm>
        </p:spPr>
        <p:txBody>
          <a:bodyPr>
            <a:normAutofit fontScale="92500" lnSpcReduction="10000"/>
          </a:bodyPr>
          <a:lstStyle/>
          <a:p>
            <a:pPr>
              <a:buFont typeface="Wingdings" panose="05000000000000000000" pitchFamily="2" charset="2"/>
              <a:buChar char="Ø"/>
            </a:pPr>
            <a:r>
              <a:rPr lang="en-GB" sz="2600" dirty="0"/>
              <a:t>The introduction of the CCA 2004 was to replace outdated legislation to ensure that appropriate fit for purpose arrangements were in place to meet the challenges of the 21st Century.</a:t>
            </a:r>
          </a:p>
          <a:p>
            <a:pPr marL="0" indent="0">
              <a:buNone/>
            </a:pPr>
            <a:endParaRPr lang="en-GB" sz="2600" dirty="0"/>
          </a:p>
          <a:p>
            <a:pPr>
              <a:buFont typeface="Wingdings" panose="05000000000000000000" pitchFamily="2" charset="2"/>
              <a:buChar char="Ø"/>
            </a:pPr>
            <a:r>
              <a:rPr lang="en-GB" sz="2600" dirty="0"/>
              <a:t>The new Act called the Civil Contingencies Act 2004 received Royal Ascent on 18 November 2004.</a:t>
            </a:r>
          </a:p>
          <a:p>
            <a:pPr marL="0" indent="0">
              <a:buNone/>
            </a:pPr>
            <a:endParaRPr lang="en-GB" sz="2600" dirty="0"/>
          </a:p>
          <a:p>
            <a:pPr>
              <a:buFont typeface="Wingdings" panose="05000000000000000000" pitchFamily="2" charset="2"/>
              <a:buChar char="Ø"/>
            </a:pPr>
            <a:r>
              <a:rPr lang="en-GB" sz="2600" dirty="0"/>
              <a:t>The new Act replaced the 1920 Emergency Powers Act and the 1948 Civil Defence Act.</a:t>
            </a:r>
          </a:p>
          <a:p>
            <a:pPr marL="0" indent="0">
              <a:buNone/>
            </a:pPr>
            <a:endParaRPr lang="en-GB" dirty="0"/>
          </a:p>
        </p:txBody>
      </p:sp>
    </p:spTree>
    <p:extLst>
      <p:ext uri="{BB962C8B-B14F-4D97-AF65-F5344CB8AC3E}">
        <p14:creationId xmlns:p14="http://schemas.microsoft.com/office/powerpoint/2010/main" val="1800412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C4B47-8019-1817-2651-3C8A9DC5627C}"/>
              </a:ext>
            </a:extLst>
          </p:cNvPr>
          <p:cNvSpPr>
            <a:spLocks noGrp="1"/>
          </p:cNvSpPr>
          <p:nvPr>
            <p:ph type="title"/>
          </p:nvPr>
        </p:nvSpPr>
        <p:spPr>
          <a:xfrm>
            <a:off x="653143" y="67810"/>
            <a:ext cx="8229600" cy="1143000"/>
          </a:xfrm>
        </p:spPr>
        <p:txBody>
          <a:bodyPr>
            <a:noAutofit/>
          </a:bodyPr>
          <a:lstStyle/>
          <a:p>
            <a:pPr algn="l"/>
            <a:r>
              <a:rPr lang="en-GB" sz="3400" dirty="0"/>
              <a:t>Category 1 and Category 2 Responders</a:t>
            </a:r>
          </a:p>
        </p:txBody>
      </p:sp>
      <p:sp>
        <p:nvSpPr>
          <p:cNvPr id="3" name="Content Placeholder 2">
            <a:extLst>
              <a:ext uri="{FF2B5EF4-FFF2-40B4-BE49-F238E27FC236}">
                <a16:creationId xmlns:a16="http://schemas.microsoft.com/office/drawing/2014/main" id="{0BB8D05E-AB3E-BD31-F3ED-B5B02A3B906E}"/>
              </a:ext>
            </a:extLst>
          </p:cNvPr>
          <p:cNvSpPr>
            <a:spLocks noGrp="1"/>
          </p:cNvSpPr>
          <p:nvPr>
            <p:ph idx="1"/>
          </p:nvPr>
        </p:nvSpPr>
        <p:spPr>
          <a:xfrm>
            <a:off x="810986" y="2205588"/>
            <a:ext cx="4294414" cy="3247562"/>
          </a:xfrm>
        </p:spPr>
        <p:txBody>
          <a:bodyPr>
            <a:normAutofit fontScale="47500" lnSpcReduction="20000"/>
          </a:bodyPr>
          <a:lstStyle/>
          <a:p>
            <a:pPr marL="0" indent="0">
              <a:buNone/>
            </a:pPr>
            <a:endParaRPr lang="en-GB" dirty="0"/>
          </a:p>
          <a:p>
            <a:pPr marL="0" indent="0">
              <a:buNone/>
            </a:pPr>
            <a:r>
              <a:rPr lang="en-GB" dirty="0"/>
              <a:t>Category 1:</a:t>
            </a:r>
          </a:p>
          <a:p>
            <a:pPr marL="0" indent="0">
              <a:buNone/>
            </a:pPr>
            <a:endParaRPr lang="en-GB" dirty="0"/>
          </a:p>
          <a:p>
            <a:pPr marL="0" indent="0">
              <a:buNone/>
            </a:pPr>
            <a:r>
              <a:rPr lang="en-GB" dirty="0"/>
              <a:t>Police</a:t>
            </a:r>
          </a:p>
          <a:p>
            <a:pPr marL="0" indent="0">
              <a:buNone/>
            </a:pPr>
            <a:r>
              <a:rPr lang="en-GB" dirty="0"/>
              <a:t>Fire</a:t>
            </a:r>
          </a:p>
          <a:p>
            <a:pPr marL="0" indent="0">
              <a:buNone/>
            </a:pPr>
            <a:r>
              <a:rPr lang="en-GB" dirty="0"/>
              <a:t>Ambulance</a:t>
            </a:r>
          </a:p>
          <a:p>
            <a:pPr marL="0" indent="0">
              <a:buNone/>
            </a:pPr>
            <a:r>
              <a:rPr lang="en-GB" dirty="0"/>
              <a:t>HM Coastguard</a:t>
            </a:r>
          </a:p>
          <a:p>
            <a:pPr marL="0" indent="0">
              <a:buNone/>
            </a:pPr>
            <a:r>
              <a:rPr lang="en-GB" dirty="0"/>
              <a:t>Local Authorities</a:t>
            </a:r>
          </a:p>
          <a:p>
            <a:pPr marL="0" indent="0">
              <a:buNone/>
            </a:pPr>
            <a:r>
              <a:rPr lang="en-GB" dirty="0"/>
              <a:t>NHS Bodies- Public Health Wales, Health Board.</a:t>
            </a:r>
          </a:p>
          <a:p>
            <a:pPr marL="0" indent="0">
              <a:buNone/>
            </a:pPr>
            <a:r>
              <a:rPr lang="en-GB" dirty="0"/>
              <a:t>Natural Resources Wales</a:t>
            </a:r>
          </a:p>
          <a:p>
            <a:pPr marL="0" indent="0">
              <a:buNone/>
            </a:pPr>
            <a:r>
              <a:rPr lang="en-GB" dirty="0"/>
              <a:t>Port Health Authorities</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46E72E13-7DD7-51F9-14DF-5856EB11527B}"/>
              </a:ext>
            </a:extLst>
          </p:cNvPr>
          <p:cNvSpPr txBox="1"/>
          <p:nvPr/>
        </p:nvSpPr>
        <p:spPr>
          <a:xfrm>
            <a:off x="5715000" y="2205588"/>
            <a:ext cx="4201886" cy="2446824"/>
          </a:xfrm>
          <a:prstGeom prst="rect">
            <a:avLst/>
          </a:prstGeom>
          <a:noFill/>
        </p:spPr>
        <p:txBody>
          <a:bodyPr wrap="square" rtlCol="0">
            <a:spAutoFit/>
          </a:bodyPr>
          <a:lstStyle/>
          <a:p>
            <a:endParaRPr lang="en-GB" dirty="0"/>
          </a:p>
          <a:p>
            <a:r>
              <a:rPr lang="en-GB" sz="1500" dirty="0"/>
              <a:t>Category 2:</a:t>
            </a:r>
          </a:p>
          <a:p>
            <a:endParaRPr lang="en-GB" sz="1500" dirty="0"/>
          </a:p>
          <a:p>
            <a:r>
              <a:rPr lang="en-GB" sz="1500" dirty="0"/>
              <a:t>Health and Safety Executive</a:t>
            </a:r>
          </a:p>
          <a:p>
            <a:r>
              <a:rPr lang="en-GB" sz="1500" dirty="0"/>
              <a:t>Transport for Wales</a:t>
            </a:r>
          </a:p>
          <a:p>
            <a:r>
              <a:rPr lang="en-GB" sz="1500" dirty="0"/>
              <a:t>Network Rail</a:t>
            </a:r>
          </a:p>
          <a:p>
            <a:r>
              <a:rPr lang="en-GB" sz="1500" dirty="0"/>
              <a:t>Train Operating Companies </a:t>
            </a:r>
          </a:p>
          <a:p>
            <a:r>
              <a:rPr lang="en-GB" sz="1500" dirty="0"/>
              <a:t>Highways Wales</a:t>
            </a:r>
          </a:p>
          <a:p>
            <a:r>
              <a:rPr lang="en-GB" sz="1500" dirty="0"/>
              <a:t>Airport operators</a:t>
            </a:r>
          </a:p>
          <a:p>
            <a:r>
              <a:rPr lang="en-GB" sz="1500" dirty="0"/>
              <a:t>Harbour Authorities</a:t>
            </a:r>
          </a:p>
        </p:txBody>
      </p:sp>
      <p:sp>
        <p:nvSpPr>
          <p:cNvPr id="5" name="TextBox 4">
            <a:extLst>
              <a:ext uri="{FF2B5EF4-FFF2-40B4-BE49-F238E27FC236}">
                <a16:creationId xmlns:a16="http://schemas.microsoft.com/office/drawing/2014/main" id="{A04B23A7-96C3-C459-DE64-090AD570279B}"/>
              </a:ext>
            </a:extLst>
          </p:cNvPr>
          <p:cNvSpPr txBox="1"/>
          <p:nvPr/>
        </p:nvSpPr>
        <p:spPr>
          <a:xfrm>
            <a:off x="653143" y="1488771"/>
            <a:ext cx="8556172" cy="369332"/>
          </a:xfrm>
          <a:prstGeom prst="rect">
            <a:avLst/>
          </a:prstGeom>
          <a:noFill/>
        </p:spPr>
        <p:txBody>
          <a:bodyPr wrap="square" rtlCol="0">
            <a:spAutoFit/>
          </a:bodyPr>
          <a:lstStyle/>
          <a:p>
            <a:r>
              <a:rPr lang="en-GB" dirty="0"/>
              <a:t>These are the of Category 1 and Category 2 Responders in the Schedule 1</a:t>
            </a:r>
          </a:p>
        </p:txBody>
      </p:sp>
    </p:spTree>
    <p:extLst>
      <p:ext uri="{BB962C8B-B14F-4D97-AF65-F5344CB8AC3E}">
        <p14:creationId xmlns:p14="http://schemas.microsoft.com/office/powerpoint/2010/main" val="1534486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BF05D-BA9C-2C44-9F3B-2BB18C45D06D}"/>
              </a:ext>
            </a:extLst>
          </p:cNvPr>
          <p:cNvSpPr>
            <a:spLocks noGrp="1"/>
          </p:cNvSpPr>
          <p:nvPr>
            <p:ph type="title"/>
          </p:nvPr>
        </p:nvSpPr>
        <p:spPr>
          <a:xfrm>
            <a:off x="381000" y="0"/>
            <a:ext cx="8229600" cy="1143000"/>
          </a:xfrm>
        </p:spPr>
        <p:txBody>
          <a:bodyPr/>
          <a:lstStyle/>
          <a:p>
            <a:r>
              <a:rPr lang="en-GB" dirty="0"/>
              <a:t>Research Task </a:t>
            </a:r>
          </a:p>
        </p:txBody>
      </p:sp>
      <p:sp>
        <p:nvSpPr>
          <p:cNvPr id="3" name="Content Placeholder 2">
            <a:extLst>
              <a:ext uri="{FF2B5EF4-FFF2-40B4-BE49-F238E27FC236}">
                <a16:creationId xmlns:a16="http://schemas.microsoft.com/office/drawing/2014/main" id="{6DCB1786-5E92-207A-C78C-F90B11AFA245}"/>
              </a:ext>
            </a:extLst>
          </p:cNvPr>
          <p:cNvSpPr>
            <a:spLocks noGrp="1"/>
          </p:cNvSpPr>
          <p:nvPr>
            <p:ph sz="half" idx="1"/>
          </p:nvPr>
        </p:nvSpPr>
        <p:spPr>
          <a:xfrm>
            <a:off x="612321" y="2322868"/>
            <a:ext cx="4038600" cy="3989040"/>
          </a:xfrm>
        </p:spPr>
        <p:txBody>
          <a:bodyPr>
            <a:normAutofit/>
          </a:bodyPr>
          <a:lstStyle/>
          <a:p>
            <a:r>
              <a:rPr lang="en-GB" dirty="0"/>
              <a:t>Local Resilience Forums (LRFs)</a:t>
            </a:r>
          </a:p>
          <a:p>
            <a:pPr marL="0" indent="0">
              <a:buNone/>
            </a:pPr>
            <a:endParaRPr lang="en-GB" dirty="0"/>
          </a:p>
          <a:p>
            <a:r>
              <a:rPr lang="en-GB" dirty="0"/>
              <a:t>Welsh Government Liaison Officer (WGLO)</a:t>
            </a:r>
          </a:p>
          <a:p>
            <a:endParaRPr lang="en-GB" dirty="0"/>
          </a:p>
        </p:txBody>
      </p:sp>
      <p:sp>
        <p:nvSpPr>
          <p:cNvPr id="7" name="TextBox 6">
            <a:extLst>
              <a:ext uri="{FF2B5EF4-FFF2-40B4-BE49-F238E27FC236}">
                <a16:creationId xmlns:a16="http://schemas.microsoft.com/office/drawing/2014/main" id="{1FE00147-CB70-C97E-C559-4466C0CBBCE0}"/>
              </a:ext>
            </a:extLst>
          </p:cNvPr>
          <p:cNvSpPr txBox="1"/>
          <p:nvPr/>
        </p:nvSpPr>
        <p:spPr>
          <a:xfrm>
            <a:off x="612321" y="1309791"/>
            <a:ext cx="7995558" cy="523220"/>
          </a:xfrm>
          <a:prstGeom prst="rect">
            <a:avLst/>
          </a:prstGeom>
          <a:noFill/>
        </p:spPr>
        <p:txBody>
          <a:bodyPr wrap="square" rtlCol="0">
            <a:spAutoFit/>
          </a:bodyPr>
          <a:lstStyle/>
          <a:p>
            <a:r>
              <a:rPr lang="en-GB" sz="2800" dirty="0"/>
              <a:t>Research the two following roles: </a:t>
            </a:r>
          </a:p>
        </p:txBody>
      </p:sp>
    </p:spTree>
    <p:extLst>
      <p:ext uri="{BB962C8B-B14F-4D97-AF65-F5344CB8AC3E}">
        <p14:creationId xmlns:p14="http://schemas.microsoft.com/office/powerpoint/2010/main" val="3129246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BFBDC-ED89-2E4D-E209-D8206B178262}"/>
              </a:ext>
            </a:extLst>
          </p:cNvPr>
          <p:cNvSpPr>
            <a:spLocks noGrp="1"/>
          </p:cNvSpPr>
          <p:nvPr>
            <p:ph type="title"/>
          </p:nvPr>
        </p:nvSpPr>
        <p:spPr>
          <a:xfrm>
            <a:off x="457200" y="274638"/>
            <a:ext cx="8229600" cy="1143000"/>
          </a:xfrm>
        </p:spPr>
        <p:txBody>
          <a:bodyPr anchor="ctr">
            <a:normAutofit/>
          </a:bodyPr>
          <a:lstStyle/>
          <a:p>
            <a:r>
              <a:rPr lang="en-GB" dirty="0"/>
              <a:t>Local Resilience Forums (LRFs)</a:t>
            </a:r>
          </a:p>
        </p:txBody>
      </p:sp>
      <p:sp>
        <p:nvSpPr>
          <p:cNvPr id="3" name="Content Placeholder 2">
            <a:extLst>
              <a:ext uri="{FF2B5EF4-FFF2-40B4-BE49-F238E27FC236}">
                <a16:creationId xmlns:a16="http://schemas.microsoft.com/office/drawing/2014/main" id="{8B84B9C9-496E-89DE-B436-67098E40924A}"/>
              </a:ext>
            </a:extLst>
          </p:cNvPr>
          <p:cNvSpPr>
            <a:spLocks noGrp="1"/>
          </p:cNvSpPr>
          <p:nvPr>
            <p:ph sz="half" idx="1"/>
          </p:nvPr>
        </p:nvSpPr>
        <p:spPr>
          <a:xfrm>
            <a:off x="457200" y="1600201"/>
            <a:ext cx="4038600" cy="3989040"/>
          </a:xfrm>
        </p:spPr>
        <p:txBody>
          <a:bodyPr>
            <a:normAutofit/>
          </a:bodyPr>
          <a:lstStyle/>
          <a:p>
            <a:pPr marL="0" indent="0">
              <a:lnSpc>
                <a:spcPct val="90000"/>
              </a:lnSpc>
              <a:buNone/>
            </a:pPr>
            <a:r>
              <a:rPr lang="en-GB" sz="2200" dirty="0"/>
              <a:t>Local Resilience Forums (LRFs) are multi-agency partnerships made up of representatives from local public services, including the emergency services, military, local authorities, the NHS, the Environment Agency and others. It is the forum which many of the duties of the Civil Contingencies Act 2004 are delivered collectively. </a:t>
            </a:r>
          </a:p>
          <a:p>
            <a:pPr marL="0" indent="0">
              <a:lnSpc>
                <a:spcPct val="90000"/>
              </a:lnSpc>
              <a:buNone/>
            </a:pPr>
            <a:endParaRPr lang="en-GB" sz="2200" dirty="0"/>
          </a:p>
        </p:txBody>
      </p:sp>
      <p:pic>
        <p:nvPicPr>
          <p:cNvPr id="4" name="Picture 3">
            <a:extLst>
              <a:ext uri="{FF2B5EF4-FFF2-40B4-BE49-F238E27FC236}">
                <a16:creationId xmlns:a16="http://schemas.microsoft.com/office/drawing/2014/main" id="{2E983C02-0A48-3E06-5330-4DBC71A8B978}"/>
              </a:ext>
            </a:extLst>
          </p:cNvPr>
          <p:cNvPicPr>
            <a:picLocks noChangeAspect="1"/>
          </p:cNvPicPr>
          <p:nvPr/>
        </p:nvPicPr>
        <p:blipFill rotWithShape="1">
          <a:blip r:embed="rId2"/>
          <a:srcRect t="4931" r="1" b="1"/>
          <a:stretch/>
        </p:blipFill>
        <p:spPr>
          <a:xfrm>
            <a:off x="4648200" y="1600201"/>
            <a:ext cx="4038600" cy="3989040"/>
          </a:xfrm>
          <a:prstGeom prst="rect">
            <a:avLst/>
          </a:prstGeom>
          <a:noFill/>
        </p:spPr>
      </p:pic>
    </p:spTree>
    <p:extLst>
      <p:ext uri="{BB962C8B-B14F-4D97-AF65-F5344CB8AC3E}">
        <p14:creationId xmlns:p14="http://schemas.microsoft.com/office/powerpoint/2010/main" val="457476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1C97B-8365-8CD3-5428-763BD34658CA}"/>
              </a:ext>
            </a:extLst>
          </p:cNvPr>
          <p:cNvSpPr>
            <a:spLocks noGrp="1"/>
          </p:cNvSpPr>
          <p:nvPr>
            <p:ph type="title"/>
          </p:nvPr>
        </p:nvSpPr>
        <p:spPr/>
        <p:txBody>
          <a:bodyPr>
            <a:normAutofit fontScale="90000"/>
          </a:bodyPr>
          <a:lstStyle/>
          <a:p>
            <a:r>
              <a:rPr lang="en-GB" dirty="0"/>
              <a:t>The role of the Welsh Government Liaison Officer (WGLO)</a:t>
            </a:r>
          </a:p>
        </p:txBody>
      </p:sp>
      <p:sp>
        <p:nvSpPr>
          <p:cNvPr id="3" name="Content Placeholder 2">
            <a:extLst>
              <a:ext uri="{FF2B5EF4-FFF2-40B4-BE49-F238E27FC236}">
                <a16:creationId xmlns:a16="http://schemas.microsoft.com/office/drawing/2014/main" id="{CB32115C-B007-AC12-36ED-AC0A462B2F7B}"/>
              </a:ext>
            </a:extLst>
          </p:cNvPr>
          <p:cNvSpPr>
            <a:spLocks noGrp="1"/>
          </p:cNvSpPr>
          <p:nvPr>
            <p:ph idx="1"/>
          </p:nvPr>
        </p:nvSpPr>
        <p:spPr>
          <a:xfrm>
            <a:off x="457200" y="1861458"/>
            <a:ext cx="8229600" cy="3917032"/>
          </a:xfrm>
        </p:spPr>
        <p:txBody>
          <a:bodyPr>
            <a:noAutofit/>
          </a:bodyPr>
          <a:lstStyle/>
          <a:p>
            <a:r>
              <a:rPr lang="en-GB" sz="2200" dirty="0"/>
              <a:t>An officer from the Welsh Government who liaises with UK Government or other UK Government Departments and Strategic Co-ordination Groups.</a:t>
            </a:r>
          </a:p>
          <a:p>
            <a:pPr marL="0" indent="0">
              <a:buNone/>
            </a:pPr>
            <a:endParaRPr lang="en-GB" sz="2200" dirty="0"/>
          </a:p>
          <a:p>
            <a:r>
              <a:rPr lang="en-GB" sz="2200" dirty="0"/>
              <a:t>Their role is primarily to advise and provide a link to the Emergency Co-ordination Centre Wales (ECCW).</a:t>
            </a:r>
          </a:p>
          <a:p>
            <a:pPr marL="0" indent="0">
              <a:buNone/>
            </a:pPr>
            <a:endParaRPr lang="en-GB" sz="2200" dirty="0"/>
          </a:p>
          <a:p>
            <a:r>
              <a:rPr lang="en-GB" sz="2200" dirty="0"/>
              <a:t>In some circumstances, the WGLO may be temporarily based in London and attend UK Government/COBR meetings. </a:t>
            </a:r>
          </a:p>
        </p:txBody>
      </p:sp>
    </p:spTree>
    <p:extLst>
      <p:ext uri="{BB962C8B-B14F-4D97-AF65-F5344CB8AC3E}">
        <p14:creationId xmlns:p14="http://schemas.microsoft.com/office/powerpoint/2010/main" val="1352354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17E4B-51A8-16C1-377A-8FE56BBA90A0}"/>
              </a:ext>
            </a:extLst>
          </p:cNvPr>
          <p:cNvSpPr>
            <a:spLocks noGrp="1"/>
          </p:cNvSpPr>
          <p:nvPr>
            <p:ph type="title"/>
          </p:nvPr>
        </p:nvSpPr>
        <p:spPr/>
        <p:txBody>
          <a:bodyPr/>
          <a:lstStyle/>
          <a:p>
            <a:r>
              <a:rPr lang="en-GB" dirty="0"/>
              <a:t>National Risk Register (NRR)</a:t>
            </a:r>
          </a:p>
        </p:txBody>
      </p:sp>
      <p:sp>
        <p:nvSpPr>
          <p:cNvPr id="3" name="Content Placeholder 2">
            <a:extLst>
              <a:ext uri="{FF2B5EF4-FFF2-40B4-BE49-F238E27FC236}">
                <a16:creationId xmlns:a16="http://schemas.microsoft.com/office/drawing/2014/main" id="{9D0B15EF-30C3-9B37-6053-15A8E431C923}"/>
              </a:ext>
            </a:extLst>
          </p:cNvPr>
          <p:cNvSpPr>
            <a:spLocks noGrp="1"/>
          </p:cNvSpPr>
          <p:nvPr>
            <p:ph idx="1"/>
          </p:nvPr>
        </p:nvSpPr>
        <p:spPr/>
        <p:txBody>
          <a:bodyPr>
            <a:normAutofit fontScale="55000" lnSpcReduction="20000"/>
          </a:bodyPr>
          <a:lstStyle/>
          <a:p>
            <a:pPr marL="0" indent="0">
              <a:buNone/>
            </a:pPr>
            <a:r>
              <a:rPr lang="en-GB" dirty="0"/>
              <a:t>The National Risk Register 2020 outlines the key malicious and non-malicious risks that could affect the UK in the next two years, and provides resilience guidance for the public.</a:t>
            </a:r>
          </a:p>
          <a:p>
            <a:pPr marL="0" indent="0">
              <a:buNone/>
            </a:pPr>
            <a:endParaRPr lang="en-GB" dirty="0"/>
          </a:p>
          <a:p>
            <a:pPr marL="0" indent="0">
              <a:buNone/>
            </a:pPr>
            <a:r>
              <a:rPr lang="en-GB" dirty="0"/>
              <a:t>National Risk Register 2020 - GOV.UK (</a:t>
            </a:r>
            <a:r>
              <a:rPr lang="en-GB" dirty="0">
                <a:hlinkClick r:id="rId2"/>
              </a:rPr>
              <a:t>www.gov.uk</a:t>
            </a:r>
            <a:r>
              <a:rPr lang="en-GB" dirty="0"/>
              <a:t>)</a:t>
            </a:r>
          </a:p>
          <a:p>
            <a:pPr marL="0" indent="0">
              <a:buNone/>
            </a:pPr>
            <a:endParaRPr lang="en-GB" dirty="0"/>
          </a:p>
          <a:p>
            <a:pPr marL="0" indent="0">
              <a:buNone/>
            </a:pPr>
            <a:r>
              <a:rPr lang="en-GB" dirty="0"/>
              <a:t>This public facing document is supported by the National Security Risk Assessment (NSRA) which is not public facing.</a:t>
            </a:r>
          </a:p>
          <a:p>
            <a:pPr marL="0" indent="0">
              <a:buNone/>
            </a:pPr>
            <a:endParaRPr lang="en-GB" dirty="0"/>
          </a:p>
          <a:p>
            <a:pPr marL="0" indent="0">
              <a:buNone/>
            </a:pPr>
            <a:r>
              <a:rPr lang="en-GB" dirty="0"/>
              <a:t>The NSRA is used by civil contingencies professionals to undertake community risk assessments, as required by the Act, to meet their risk assessment duties.</a:t>
            </a:r>
          </a:p>
          <a:p>
            <a:pPr marL="0" indent="0">
              <a:buNone/>
            </a:pPr>
            <a:endParaRPr lang="en-GB" dirty="0"/>
          </a:p>
          <a:p>
            <a:pPr marL="0" indent="0">
              <a:buNone/>
            </a:pPr>
            <a:r>
              <a:rPr lang="en-GB" dirty="0"/>
              <a:t>The NRR categorises risks into six thematic groups, with a number of sub categories under each thematic group</a:t>
            </a:r>
          </a:p>
          <a:p>
            <a:pPr marL="0" indent="0">
              <a:buNone/>
            </a:pPr>
            <a:endParaRPr lang="en-GB" dirty="0"/>
          </a:p>
        </p:txBody>
      </p:sp>
    </p:spTree>
    <p:extLst>
      <p:ext uri="{BB962C8B-B14F-4D97-AF65-F5344CB8AC3E}">
        <p14:creationId xmlns:p14="http://schemas.microsoft.com/office/powerpoint/2010/main" val="3986597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A1A56-DBF3-F828-B725-091759A70701}"/>
              </a:ext>
            </a:extLst>
          </p:cNvPr>
          <p:cNvSpPr>
            <a:spLocks noGrp="1"/>
          </p:cNvSpPr>
          <p:nvPr>
            <p:ph type="title"/>
          </p:nvPr>
        </p:nvSpPr>
        <p:spPr>
          <a:xfrm>
            <a:off x="457200" y="-41048"/>
            <a:ext cx="8229600" cy="1143000"/>
          </a:xfrm>
        </p:spPr>
        <p:txBody>
          <a:bodyPr/>
          <a:lstStyle/>
          <a:p>
            <a:r>
              <a:rPr lang="en-GB" dirty="0"/>
              <a:t>National Risk Register Key Points</a:t>
            </a:r>
          </a:p>
        </p:txBody>
      </p:sp>
      <p:sp>
        <p:nvSpPr>
          <p:cNvPr id="3" name="Content Placeholder 2">
            <a:extLst>
              <a:ext uri="{FF2B5EF4-FFF2-40B4-BE49-F238E27FC236}">
                <a16:creationId xmlns:a16="http://schemas.microsoft.com/office/drawing/2014/main" id="{75565813-330E-3FE5-9586-4744B7E11237}"/>
              </a:ext>
            </a:extLst>
          </p:cNvPr>
          <p:cNvSpPr>
            <a:spLocks noGrp="1"/>
          </p:cNvSpPr>
          <p:nvPr>
            <p:ph idx="1"/>
          </p:nvPr>
        </p:nvSpPr>
        <p:spPr>
          <a:xfrm>
            <a:off x="457200" y="1420587"/>
            <a:ext cx="8229600" cy="3917032"/>
          </a:xfrm>
        </p:spPr>
        <p:txBody>
          <a:bodyPr>
            <a:normAutofit fontScale="55000" lnSpcReduction="20000"/>
          </a:bodyPr>
          <a:lstStyle/>
          <a:p>
            <a:pPr marL="0" indent="0">
              <a:buNone/>
            </a:pPr>
            <a:r>
              <a:rPr lang="en-GB" dirty="0"/>
              <a:t>The National Risk Register categorises risks in the following groups:</a:t>
            </a:r>
          </a:p>
          <a:p>
            <a:pPr marL="0" indent="0">
              <a:buNone/>
            </a:pPr>
            <a:endParaRPr lang="en-GB" dirty="0"/>
          </a:p>
          <a:p>
            <a:pPr marL="0" indent="0">
              <a:buNone/>
            </a:pPr>
            <a:r>
              <a:rPr lang="en-GB" dirty="0"/>
              <a:t>Malicious Attacks – Manchester Arena Attack 2017</a:t>
            </a:r>
          </a:p>
          <a:p>
            <a:pPr marL="0" indent="0">
              <a:buNone/>
            </a:pPr>
            <a:endParaRPr lang="en-GB" dirty="0"/>
          </a:p>
          <a:p>
            <a:pPr marL="0" indent="0">
              <a:buNone/>
            </a:pPr>
            <a:r>
              <a:rPr lang="en-GB" dirty="0"/>
              <a:t>Serious and Organised Crime – 39 Vietnamese migrants deaths in Essex 2019</a:t>
            </a:r>
          </a:p>
          <a:p>
            <a:pPr marL="0" indent="0">
              <a:buNone/>
            </a:pPr>
            <a:endParaRPr lang="en-GB" dirty="0"/>
          </a:p>
          <a:p>
            <a:pPr marL="0" indent="0">
              <a:buNone/>
            </a:pPr>
            <a:r>
              <a:rPr lang="en-GB" dirty="0"/>
              <a:t>Environmental Hazards – Storm Dennis 2020</a:t>
            </a:r>
          </a:p>
          <a:p>
            <a:pPr marL="0" indent="0">
              <a:buNone/>
            </a:pPr>
            <a:endParaRPr lang="en-GB" dirty="0"/>
          </a:p>
          <a:p>
            <a:pPr marL="0" indent="0">
              <a:buNone/>
            </a:pPr>
            <a:r>
              <a:rPr lang="en-GB" dirty="0"/>
              <a:t>Human and Animal Health – Covid-19 2020/2021</a:t>
            </a:r>
          </a:p>
          <a:p>
            <a:pPr marL="0" indent="0">
              <a:buNone/>
            </a:pPr>
            <a:endParaRPr lang="en-GB" dirty="0"/>
          </a:p>
          <a:p>
            <a:pPr marL="0" indent="0">
              <a:buNone/>
            </a:pPr>
            <a:r>
              <a:rPr lang="en-GB" dirty="0"/>
              <a:t>Major Accidents – Ladbroke Grove Rail Crash 1999</a:t>
            </a:r>
          </a:p>
          <a:p>
            <a:pPr marL="0" indent="0">
              <a:buNone/>
            </a:pPr>
            <a:endParaRPr lang="en-GB" dirty="0"/>
          </a:p>
          <a:p>
            <a:pPr marL="0" indent="0">
              <a:buNone/>
            </a:pPr>
            <a:r>
              <a:rPr lang="en-GB" dirty="0"/>
              <a:t>Societal risks – Bristol riots 2021</a:t>
            </a:r>
          </a:p>
          <a:p>
            <a:pPr marL="0" indent="0">
              <a:buNone/>
            </a:pPr>
            <a:endParaRPr lang="en-GB" dirty="0"/>
          </a:p>
        </p:txBody>
      </p:sp>
    </p:spTree>
    <p:extLst>
      <p:ext uri="{BB962C8B-B14F-4D97-AF65-F5344CB8AC3E}">
        <p14:creationId xmlns:p14="http://schemas.microsoft.com/office/powerpoint/2010/main" val="621411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0F033-5EB6-BD36-4378-7BA65E4F876A}"/>
              </a:ext>
            </a:extLst>
          </p:cNvPr>
          <p:cNvSpPr>
            <a:spLocks noGrp="1"/>
          </p:cNvSpPr>
          <p:nvPr>
            <p:ph type="title"/>
          </p:nvPr>
        </p:nvSpPr>
        <p:spPr>
          <a:xfrm>
            <a:off x="560615" y="2070780"/>
            <a:ext cx="8229600" cy="1143000"/>
          </a:xfrm>
        </p:spPr>
        <p:txBody>
          <a:bodyPr/>
          <a:lstStyle/>
          <a:p>
            <a:r>
              <a:rPr lang="en-GB" dirty="0"/>
              <a:t>Session 2 </a:t>
            </a:r>
          </a:p>
        </p:txBody>
      </p:sp>
    </p:spTree>
    <p:extLst>
      <p:ext uri="{BB962C8B-B14F-4D97-AF65-F5344CB8AC3E}">
        <p14:creationId xmlns:p14="http://schemas.microsoft.com/office/powerpoint/2010/main" val="3596665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EFA0E05-DAB0-42FF-A3DC-DF015A46CA24}"/>
              </a:ext>
            </a:extLst>
          </p:cNvPr>
          <p:cNvSpPr>
            <a:spLocks noGrp="1"/>
          </p:cNvSpPr>
          <p:nvPr>
            <p:ph type="title"/>
          </p:nvPr>
        </p:nvSpPr>
        <p:spPr/>
        <p:txBody>
          <a:bodyPr>
            <a:normAutofit/>
          </a:bodyPr>
          <a:lstStyle/>
          <a:p>
            <a:r>
              <a:rPr lang="en-GB" dirty="0"/>
              <a:t>Task </a:t>
            </a:r>
          </a:p>
        </p:txBody>
      </p:sp>
      <p:sp>
        <p:nvSpPr>
          <p:cNvPr id="2" name="TextBox 1">
            <a:extLst>
              <a:ext uri="{FF2B5EF4-FFF2-40B4-BE49-F238E27FC236}">
                <a16:creationId xmlns:a16="http://schemas.microsoft.com/office/drawing/2014/main" id="{9EA8CC79-215F-27C8-29DA-6894497A27AA}"/>
              </a:ext>
            </a:extLst>
          </p:cNvPr>
          <p:cNvSpPr txBox="1"/>
          <p:nvPr/>
        </p:nvSpPr>
        <p:spPr>
          <a:xfrm>
            <a:off x="936172" y="1937657"/>
            <a:ext cx="7500257" cy="2400657"/>
          </a:xfrm>
          <a:prstGeom prst="rect">
            <a:avLst/>
          </a:prstGeom>
          <a:noFill/>
        </p:spPr>
        <p:txBody>
          <a:bodyPr wrap="square" rtlCol="0">
            <a:spAutoFit/>
          </a:bodyPr>
          <a:lstStyle/>
          <a:p>
            <a:r>
              <a:rPr lang="en-GB" sz="2500" dirty="0"/>
              <a:t>Research the following roles: </a:t>
            </a:r>
          </a:p>
          <a:p>
            <a:endParaRPr lang="en-GB" sz="2500" dirty="0"/>
          </a:p>
          <a:p>
            <a:pPr marL="342900" indent="-342900">
              <a:buAutoNum type="arabicParenR"/>
            </a:pPr>
            <a:r>
              <a:rPr lang="en-GB" sz="2500" dirty="0"/>
              <a:t>Counter Terrorism Security Coordinator </a:t>
            </a:r>
          </a:p>
          <a:p>
            <a:pPr marL="342900" indent="-342900">
              <a:buAutoNum type="arabicParenR"/>
            </a:pPr>
            <a:r>
              <a:rPr lang="en-GB" sz="2500" dirty="0"/>
              <a:t>Police Search Advisor </a:t>
            </a:r>
          </a:p>
          <a:p>
            <a:pPr marL="342900" indent="-342900">
              <a:buAutoNum type="arabicParenR"/>
            </a:pPr>
            <a:r>
              <a:rPr lang="en-GB" sz="2500" dirty="0"/>
              <a:t>Licensed Search Officer (LSO)</a:t>
            </a:r>
          </a:p>
          <a:p>
            <a:pPr marL="342900" indent="-342900">
              <a:buAutoNum type="arabicParenR"/>
            </a:pPr>
            <a:r>
              <a:rPr lang="en-GB" sz="2500" dirty="0"/>
              <a:t>Prevent Officer </a:t>
            </a:r>
          </a:p>
        </p:txBody>
      </p:sp>
    </p:spTree>
    <p:extLst>
      <p:ext uri="{BB962C8B-B14F-4D97-AF65-F5344CB8AC3E}">
        <p14:creationId xmlns:p14="http://schemas.microsoft.com/office/powerpoint/2010/main" val="1505703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86696-C8AF-33E4-763D-0B1225283C7F}"/>
              </a:ext>
            </a:extLst>
          </p:cNvPr>
          <p:cNvSpPr>
            <a:spLocks noGrp="1"/>
          </p:cNvSpPr>
          <p:nvPr>
            <p:ph type="title"/>
          </p:nvPr>
        </p:nvSpPr>
        <p:spPr/>
        <p:txBody>
          <a:bodyPr>
            <a:normAutofit fontScale="90000"/>
          </a:bodyPr>
          <a:lstStyle/>
          <a:p>
            <a:r>
              <a:rPr lang="en-GB" dirty="0"/>
              <a:t>Police National Search Centre (PNSC)</a:t>
            </a:r>
          </a:p>
        </p:txBody>
      </p:sp>
      <p:sp>
        <p:nvSpPr>
          <p:cNvPr id="3" name="Content Placeholder 2">
            <a:extLst>
              <a:ext uri="{FF2B5EF4-FFF2-40B4-BE49-F238E27FC236}">
                <a16:creationId xmlns:a16="http://schemas.microsoft.com/office/drawing/2014/main" id="{0C97B336-9249-B60B-EBB5-9A8B6D1FB976}"/>
              </a:ext>
            </a:extLst>
          </p:cNvPr>
          <p:cNvSpPr>
            <a:spLocks noGrp="1"/>
          </p:cNvSpPr>
          <p:nvPr>
            <p:ph idx="1"/>
          </p:nvPr>
        </p:nvSpPr>
        <p:spPr/>
        <p:txBody>
          <a:bodyPr>
            <a:normAutofit fontScale="92500" lnSpcReduction="10000"/>
          </a:bodyPr>
          <a:lstStyle/>
          <a:p>
            <a:pPr marL="0" indent="0">
              <a:buNone/>
            </a:pPr>
            <a:r>
              <a:rPr lang="en-GB" dirty="0"/>
              <a:t>Police National Search Centre (PNSC) is a world leader in counter terrorism search, missing person search and crime search.</a:t>
            </a:r>
          </a:p>
          <a:p>
            <a:pPr marL="0" indent="0">
              <a:buNone/>
            </a:pPr>
            <a:endParaRPr lang="en-GB" dirty="0"/>
          </a:p>
          <a:p>
            <a:pPr marL="0" indent="0">
              <a:buNone/>
            </a:pPr>
            <a:r>
              <a:rPr lang="en-GB" dirty="0"/>
              <a:t>Based at our Ryton site, it was set up after the Brighton bomb attack at the Conservative party conference in 1984 and has delivered specialist licensed search training since 1985.</a:t>
            </a:r>
          </a:p>
        </p:txBody>
      </p:sp>
    </p:spTree>
    <p:extLst>
      <p:ext uri="{BB962C8B-B14F-4D97-AF65-F5344CB8AC3E}">
        <p14:creationId xmlns:p14="http://schemas.microsoft.com/office/powerpoint/2010/main" val="3773360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9B7A76-0084-70A1-B776-B3FF147505E5}"/>
              </a:ext>
            </a:extLst>
          </p:cNvPr>
          <p:cNvSpPr txBox="1"/>
          <p:nvPr/>
        </p:nvSpPr>
        <p:spPr>
          <a:xfrm>
            <a:off x="2383972" y="2374064"/>
            <a:ext cx="4572000" cy="923330"/>
          </a:xfrm>
          <a:prstGeom prst="rect">
            <a:avLst/>
          </a:prstGeom>
          <a:noFill/>
        </p:spPr>
        <p:txBody>
          <a:bodyPr wrap="square">
            <a:spAutoFit/>
          </a:bodyPr>
          <a:lstStyle/>
          <a:p>
            <a:r>
              <a:rPr lang="en-GB" dirty="0">
                <a:hlinkClick r:id="rId3"/>
              </a:rPr>
              <a:t>Preparing for the Coronation | What does the Police National Search Centre do? - YouTube</a:t>
            </a:r>
            <a:endParaRPr lang="en-GB" dirty="0"/>
          </a:p>
        </p:txBody>
      </p:sp>
    </p:spTree>
    <p:extLst>
      <p:ext uri="{BB962C8B-B14F-4D97-AF65-F5344CB8AC3E}">
        <p14:creationId xmlns:p14="http://schemas.microsoft.com/office/powerpoint/2010/main" val="770748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C53BD-105A-FFD7-0471-08306182C7BC}"/>
              </a:ext>
            </a:extLst>
          </p:cNvPr>
          <p:cNvSpPr txBox="1"/>
          <p:nvPr/>
        </p:nvSpPr>
        <p:spPr>
          <a:xfrm>
            <a:off x="1159328" y="2166257"/>
            <a:ext cx="7739743" cy="830997"/>
          </a:xfrm>
          <a:prstGeom prst="rect">
            <a:avLst/>
          </a:prstGeom>
          <a:noFill/>
        </p:spPr>
        <p:txBody>
          <a:bodyPr wrap="square" rtlCol="0">
            <a:spAutoFit/>
          </a:bodyPr>
          <a:lstStyle/>
          <a:p>
            <a:r>
              <a:rPr lang="en-GB" sz="4800" dirty="0"/>
              <a:t>Counter Terrorism Policing  </a:t>
            </a:r>
          </a:p>
        </p:txBody>
      </p:sp>
    </p:spTree>
    <p:extLst>
      <p:ext uri="{BB962C8B-B14F-4D97-AF65-F5344CB8AC3E}">
        <p14:creationId xmlns:p14="http://schemas.microsoft.com/office/powerpoint/2010/main" val="1003286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EB6066-3573-5DDB-8353-D40120B3DD81}"/>
              </a:ext>
            </a:extLst>
          </p:cNvPr>
          <p:cNvSpPr>
            <a:spLocks noGrp="1"/>
          </p:cNvSpPr>
          <p:nvPr>
            <p:ph idx="1"/>
          </p:nvPr>
        </p:nvSpPr>
        <p:spPr>
          <a:xfrm>
            <a:off x="1170214" y="604157"/>
            <a:ext cx="8229600" cy="3917032"/>
          </a:xfrm>
        </p:spPr>
        <p:txBody>
          <a:bodyPr/>
          <a:lstStyle/>
          <a:p>
            <a:pPr marL="0" indent="0">
              <a:buNone/>
            </a:pPr>
            <a:r>
              <a:rPr lang="en-GB" dirty="0"/>
              <a:t>What is Counter Terrorism Policing? </a:t>
            </a:r>
          </a:p>
        </p:txBody>
      </p:sp>
      <p:sp>
        <p:nvSpPr>
          <p:cNvPr id="5" name="TextBox 4">
            <a:extLst>
              <a:ext uri="{FF2B5EF4-FFF2-40B4-BE49-F238E27FC236}">
                <a16:creationId xmlns:a16="http://schemas.microsoft.com/office/drawing/2014/main" id="{CF0085B2-DBE2-F249-0F26-A0E9D86BA9C3}"/>
              </a:ext>
            </a:extLst>
          </p:cNvPr>
          <p:cNvSpPr txBox="1"/>
          <p:nvPr/>
        </p:nvSpPr>
        <p:spPr>
          <a:xfrm>
            <a:off x="762000" y="2426651"/>
            <a:ext cx="7870372" cy="923330"/>
          </a:xfrm>
          <a:prstGeom prst="rect">
            <a:avLst/>
          </a:prstGeom>
          <a:noFill/>
        </p:spPr>
        <p:txBody>
          <a:bodyPr wrap="square">
            <a:spAutoFit/>
          </a:bodyPr>
          <a:lstStyle/>
          <a:p>
            <a:r>
              <a:rPr lang="en-GB" dirty="0"/>
              <a:t>Counter Terrorism Policing is a collaboration of UK police forces working with the UK intelligence community to help protect the public and our national security by preventing, deterring, and investigating terrorist activity.</a:t>
            </a:r>
          </a:p>
        </p:txBody>
      </p:sp>
    </p:spTree>
    <p:extLst>
      <p:ext uri="{BB962C8B-B14F-4D97-AF65-F5344CB8AC3E}">
        <p14:creationId xmlns:p14="http://schemas.microsoft.com/office/powerpoint/2010/main" val="422141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C79E8D-E7CD-7AAD-A06D-31146D5E00C2}"/>
              </a:ext>
            </a:extLst>
          </p:cNvPr>
          <p:cNvSpPr txBox="1"/>
          <p:nvPr/>
        </p:nvSpPr>
        <p:spPr>
          <a:xfrm>
            <a:off x="3336472" y="2106386"/>
            <a:ext cx="6085114" cy="769441"/>
          </a:xfrm>
          <a:prstGeom prst="rect">
            <a:avLst/>
          </a:prstGeom>
          <a:noFill/>
        </p:spPr>
        <p:txBody>
          <a:bodyPr wrap="square" rtlCol="0">
            <a:spAutoFit/>
          </a:bodyPr>
          <a:lstStyle/>
          <a:p>
            <a:r>
              <a:rPr lang="en-GB" sz="4400" dirty="0"/>
              <a:t>PREVENT</a:t>
            </a:r>
            <a:r>
              <a:rPr lang="en-GB" dirty="0"/>
              <a:t> </a:t>
            </a:r>
          </a:p>
        </p:txBody>
      </p:sp>
    </p:spTree>
    <p:extLst>
      <p:ext uri="{BB962C8B-B14F-4D97-AF65-F5344CB8AC3E}">
        <p14:creationId xmlns:p14="http://schemas.microsoft.com/office/powerpoint/2010/main" val="36351524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4FF61-B5B1-3EF1-6DFC-4D561D1D0288}"/>
              </a:ext>
            </a:extLst>
          </p:cNvPr>
          <p:cNvSpPr>
            <a:spLocks noGrp="1"/>
          </p:cNvSpPr>
          <p:nvPr>
            <p:ph type="title"/>
          </p:nvPr>
        </p:nvSpPr>
        <p:spPr/>
        <p:txBody>
          <a:bodyPr/>
          <a:lstStyle/>
          <a:p>
            <a:r>
              <a:rPr lang="en-GB" dirty="0"/>
              <a:t>Group Work </a:t>
            </a:r>
          </a:p>
        </p:txBody>
      </p:sp>
      <p:sp>
        <p:nvSpPr>
          <p:cNvPr id="3" name="Content Placeholder 2">
            <a:extLst>
              <a:ext uri="{FF2B5EF4-FFF2-40B4-BE49-F238E27FC236}">
                <a16:creationId xmlns:a16="http://schemas.microsoft.com/office/drawing/2014/main" id="{D1188935-02B7-5173-FC87-70CAAF9C109C}"/>
              </a:ext>
            </a:extLst>
          </p:cNvPr>
          <p:cNvSpPr>
            <a:spLocks noGrp="1"/>
          </p:cNvSpPr>
          <p:nvPr>
            <p:ph idx="1"/>
          </p:nvPr>
        </p:nvSpPr>
        <p:spPr>
          <a:xfrm>
            <a:off x="593272" y="1747158"/>
            <a:ext cx="8229600" cy="3917032"/>
          </a:xfrm>
        </p:spPr>
        <p:txBody>
          <a:bodyPr>
            <a:normAutofit/>
          </a:bodyPr>
          <a:lstStyle/>
          <a:p>
            <a:pPr marL="0" indent="0">
              <a:buNone/>
            </a:pPr>
            <a:r>
              <a:rPr lang="en-GB" sz="2400" dirty="0"/>
              <a:t>In 4 groups, research each element of Prevent. </a:t>
            </a:r>
          </a:p>
          <a:p>
            <a:pPr marL="0" indent="0">
              <a:buNone/>
            </a:pPr>
            <a:endParaRPr lang="en-GB" sz="2400" dirty="0"/>
          </a:p>
          <a:p>
            <a:pPr marL="0" indent="0">
              <a:buNone/>
            </a:pPr>
            <a:r>
              <a:rPr lang="en-GB" sz="2400" dirty="0"/>
              <a:t>Group 1: Prevent </a:t>
            </a:r>
          </a:p>
          <a:p>
            <a:pPr marL="0" indent="0">
              <a:buNone/>
            </a:pPr>
            <a:r>
              <a:rPr lang="en-GB" sz="2400" dirty="0"/>
              <a:t>Group 2: Pursue </a:t>
            </a:r>
          </a:p>
          <a:p>
            <a:pPr marL="0" indent="0">
              <a:buNone/>
            </a:pPr>
            <a:r>
              <a:rPr lang="en-GB" sz="2400" dirty="0"/>
              <a:t>Group 3: Protect </a:t>
            </a:r>
          </a:p>
          <a:p>
            <a:pPr marL="0" indent="0">
              <a:buNone/>
            </a:pPr>
            <a:r>
              <a:rPr lang="en-GB" sz="2400" dirty="0"/>
              <a:t>Group 4: Prepare </a:t>
            </a:r>
          </a:p>
        </p:txBody>
      </p:sp>
    </p:spTree>
    <p:extLst>
      <p:ext uri="{BB962C8B-B14F-4D97-AF65-F5344CB8AC3E}">
        <p14:creationId xmlns:p14="http://schemas.microsoft.com/office/powerpoint/2010/main" val="41580243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E5D2BE-06D7-EF5D-B5AC-8D0A25D284C7}"/>
              </a:ext>
            </a:extLst>
          </p:cNvPr>
          <p:cNvSpPr txBox="1"/>
          <p:nvPr/>
        </p:nvSpPr>
        <p:spPr>
          <a:xfrm>
            <a:off x="1017814" y="1828800"/>
            <a:ext cx="7859486" cy="2031325"/>
          </a:xfrm>
          <a:prstGeom prst="rect">
            <a:avLst/>
          </a:prstGeom>
          <a:noFill/>
        </p:spPr>
        <p:txBody>
          <a:bodyPr wrap="square" rtlCol="0">
            <a:spAutoFit/>
          </a:bodyPr>
          <a:lstStyle/>
          <a:p>
            <a:r>
              <a:rPr lang="en-GB" b="1" dirty="0"/>
              <a:t>P</a:t>
            </a:r>
            <a:r>
              <a:rPr lang="en-GB" dirty="0"/>
              <a:t>revent – Prevent vulnerable people from being drawn into Terrorism  </a:t>
            </a:r>
          </a:p>
          <a:p>
            <a:endParaRPr lang="en-GB" dirty="0"/>
          </a:p>
          <a:p>
            <a:r>
              <a:rPr lang="en-GB" b="1" dirty="0"/>
              <a:t>P</a:t>
            </a:r>
            <a:r>
              <a:rPr lang="en-GB" dirty="0"/>
              <a:t>ursue – Pursue terrorists and bring them to justice</a:t>
            </a:r>
          </a:p>
          <a:p>
            <a:endParaRPr lang="en-GB" dirty="0"/>
          </a:p>
          <a:p>
            <a:r>
              <a:rPr lang="en-GB" b="1" dirty="0"/>
              <a:t>P</a:t>
            </a:r>
            <a:r>
              <a:rPr lang="en-GB" dirty="0"/>
              <a:t>rotect – Protect public and places from terrorist attacks</a:t>
            </a:r>
          </a:p>
          <a:p>
            <a:endParaRPr lang="en-GB" dirty="0"/>
          </a:p>
          <a:p>
            <a:r>
              <a:rPr lang="en-GB" b="1" dirty="0"/>
              <a:t>P</a:t>
            </a:r>
            <a:r>
              <a:rPr lang="en-GB" dirty="0"/>
              <a:t>repare – Prepare to respond to attacks and reduce their impact </a:t>
            </a:r>
          </a:p>
        </p:txBody>
      </p:sp>
    </p:spTree>
    <p:extLst>
      <p:ext uri="{BB962C8B-B14F-4D97-AF65-F5344CB8AC3E}">
        <p14:creationId xmlns:p14="http://schemas.microsoft.com/office/powerpoint/2010/main" val="1700309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a:xfrm>
            <a:off x="685800" y="1994581"/>
            <a:ext cx="8229600" cy="1143000"/>
          </a:xfrm>
        </p:spPr>
        <p:txBody>
          <a:bodyPr/>
          <a:lstStyle/>
          <a:p>
            <a:r>
              <a:rPr lang="en-GB" dirty="0"/>
              <a:t>Any Questions? </a:t>
            </a:r>
          </a:p>
        </p:txBody>
      </p:sp>
    </p:spTree>
    <p:extLst>
      <p:ext uri="{BB962C8B-B14F-4D97-AF65-F5344CB8AC3E}">
        <p14:creationId xmlns:p14="http://schemas.microsoft.com/office/powerpoint/2010/main" val="1430630832"/>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4EC8029807A2946B625B0D114BCF650" ma:contentTypeVersion="12" ma:contentTypeDescription="Create a new document." ma:contentTypeScope="" ma:versionID="a6865cf35ac3fa4d2eba64820c5d7ea5">
  <xsd:schema xmlns:xsd="http://www.w3.org/2001/XMLSchema" xmlns:xs="http://www.w3.org/2001/XMLSchema" xmlns:p="http://schemas.microsoft.com/office/2006/metadata/properties" xmlns:ns2="2e89cfda-a374-4413-9f0d-8b601eddeb70" xmlns:ns3="1ecf5648-3750-43f5-867d-bfaa16e6e17e" targetNamespace="http://schemas.microsoft.com/office/2006/metadata/properties" ma:root="true" ma:fieldsID="970de7c6851c97a7d95ccd6dac2a1142" ns2:_="" ns3:_="">
    <xsd:import namespace="2e89cfda-a374-4413-9f0d-8b601eddeb70"/>
    <xsd:import namespace="1ecf5648-3750-43f5-867d-bfaa16e6e17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9cfda-a374-4413-9f0d-8b601eddeb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cf5648-3750-43f5-867d-bfaa16e6e17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DA0CDED-E7C0-4778-89DC-F75DE928FF50}">
  <ds:schemaRefs>
    <ds:schemaRef ds:uri="085339e8-869b-4c3a-a446-745e05ea898f"/>
    <ds:schemaRef ds:uri="5cce672a-2249-4bca-ab09-8f7b37c30eb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C81E64F-6D2E-4C97-905B-2403E22F7EB8}">
  <ds:schemaRefs>
    <ds:schemaRef ds:uri="http://schemas.microsoft.com/sharepoint/v3/contenttype/forms"/>
  </ds:schemaRefs>
</ds:datastoreItem>
</file>

<file path=customXml/itemProps3.xml><?xml version="1.0" encoding="utf-8"?>
<ds:datastoreItem xmlns:ds="http://schemas.openxmlformats.org/officeDocument/2006/customXml" ds:itemID="{9F9697DB-5CA7-41C9-83BD-DAA45911AE0A}">
  <ds:schemaRefs>
    <ds:schemaRef ds:uri="1ecf5648-3750-43f5-867d-bfaa16e6e17e"/>
    <ds:schemaRef ds:uri="2e89cfda-a374-4413-9f0d-8b601eddeb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Theme1.thmx first page pp</Template>
  <TotalTime>0</TotalTime>
  <Words>1154</Words>
  <Application>Microsoft Office PowerPoint</Application>
  <PresentationFormat>On-screen Show (4:3)</PresentationFormat>
  <Paragraphs>160</Paragraphs>
  <Slides>29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Myriad Pro</vt:lpstr>
      <vt:lpstr>Arial</vt:lpstr>
      <vt:lpstr>Calibri</vt:lpstr>
      <vt:lpstr>Wingdings</vt:lpstr>
      <vt:lpstr>Theme1.thmx first page pp</vt:lpstr>
      <vt:lpstr>Terrorism and Public Service Responses  Week 3 – Terrorism and Emergencies</vt:lpstr>
      <vt:lpstr>PowerPoint Presentation</vt:lpstr>
      <vt:lpstr>PowerPoint Presentation</vt:lpstr>
      <vt:lpstr>PowerPoint Presentation</vt:lpstr>
      <vt:lpstr>Definition of a major incident</vt:lpstr>
      <vt:lpstr>PowerPoint Presentation</vt:lpstr>
      <vt:lpstr>Civil Contingencies Act 2004 </vt:lpstr>
      <vt:lpstr>Introduction</vt:lpstr>
      <vt:lpstr>Background to Civil Contingencies Act 2004</vt:lpstr>
      <vt:lpstr>PowerPoint Presentation</vt:lpstr>
      <vt:lpstr>Existing Legislation (Pre 2004)</vt:lpstr>
      <vt:lpstr>Existing Legislation (Pre 2004)</vt:lpstr>
      <vt:lpstr>The Reason for Change</vt:lpstr>
      <vt:lpstr>Category 1 and Category 2 Responders</vt:lpstr>
      <vt:lpstr>Research Task </vt:lpstr>
      <vt:lpstr>Local Resilience Forums (LRFs)</vt:lpstr>
      <vt:lpstr>The role of the Welsh Government Liaison Officer (WGLO)</vt:lpstr>
      <vt:lpstr>National Risk Register (NRR)</vt:lpstr>
      <vt:lpstr>National Risk Register Key Points</vt:lpstr>
      <vt:lpstr>Session 2 </vt:lpstr>
      <vt:lpstr>Task </vt:lpstr>
      <vt:lpstr>Police National Search Centre (PNSC)</vt:lpstr>
      <vt:lpstr>PowerPoint Presentation</vt:lpstr>
      <vt:lpstr>PowerPoint Presentation</vt:lpstr>
      <vt:lpstr>PowerPoint Presentation</vt:lpstr>
      <vt:lpstr>PowerPoint Presentation</vt:lpstr>
      <vt:lpstr>Group Work </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Lecuter</dc:title>
  <dc:creator>jane davies thomas</dc:creator>
  <cp:lastModifiedBy>Rachel Smith</cp:lastModifiedBy>
  <cp:revision>3</cp:revision>
  <dcterms:created xsi:type="dcterms:W3CDTF">2020-01-03T17:59:45Z</dcterms:created>
  <dcterms:modified xsi:type="dcterms:W3CDTF">2023-08-16T10:30:18Z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0x01010054EC8029807A2946B625B0D114BCF650</vt:lpwstr>
  </property>
</Properties>
</file>