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1456" y="-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0F30-D4C3-4154-AC78-ABB1C8A123E2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4C3BA-08C5-4CA4-98CE-164892A3A98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0F30-D4C3-4154-AC78-ABB1C8A123E2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4C3BA-08C5-4CA4-98CE-164892A3A98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0F30-D4C3-4154-AC78-ABB1C8A123E2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4C3BA-08C5-4CA4-98CE-164892A3A98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0F30-D4C3-4154-AC78-ABB1C8A123E2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4C3BA-08C5-4CA4-98CE-164892A3A98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0F30-D4C3-4154-AC78-ABB1C8A123E2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4C3BA-08C5-4CA4-98CE-164892A3A98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0F30-D4C3-4154-AC78-ABB1C8A123E2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4C3BA-08C5-4CA4-98CE-164892A3A98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0F30-D4C3-4154-AC78-ABB1C8A123E2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4C3BA-08C5-4CA4-98CE-164892A3A98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0F30-D4C3-4154-AC78-ABB1C8A123E2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4C3BA-08C5-4CA4-98CE-164892A3A98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0F30-D4C3-4154-AC78-ABB1C8A123E2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4C3BA-08C5-4CA4-98CE-164892A3A98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0F30-D4C3-4154-AC78-ABB1C8A123E2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4C3BA-08C5-4CA4-98CE-164892A3A98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0F30-D4C3-4154-AC78-ABB1C8A123E2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4C3BA-08C5-4CA4-98CE-164892A3A98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EC0F30-D4C3-4154-AC78-ABB1C8A123E2}" type="datetimeFigureOut">
              <a:rPr lang="en-US" smtClean="0"/>
              <a:pPr/>
              <a:t>2/26/2020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34C3BA-08C5-4CA4-98CE-164892A3A985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cid:fed18204-e486-407b-984b-366ac503f571@EURP189.PROD.OUTLOOK.COM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cid:4fd2d47c-b74f-4847-94db-5964e67544a3@EURP189.PROD.OUTLOOK.COM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cid:ed49322f-9837-41c5-8bcd-ad28ae5bad86@EURP189.PROD.OUTLOOK.COM" TargetMode="Externa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cid:3406cc82-f6bd-43f5-a7c1-5e6508f273b7@EURP189.PROD.OUTLOOK.COM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knowledge.wharton.upenn.edu/article/muhammad-yunus-banker-to-the-worlds-poorest-citizens-makes-his-case/" TargetMode="External"/><Relationship Id="rId2" Type="http://schemas.openxmlformats.org/officeDocument/2006/relationships/hyperlink" Target="http://grameenresearch.org/history-of-grameen-ban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00043"/>
            <a:ext cx="7772400" cy="1000131"/>
          </a:xfrm>
        </p:spPr>
        <p:txBody>
          <a:bodyPr/>
          <a:lstStyle/>
          <a:p>
            <a:r>
              <a:rPr lang="en-US" dirty="0" smtClean="0"/>
              <a:t>Entrepreneur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472" y="1571612"/>
            <a:ext cx="8001056" cy="4143404"/>
          </a:xfrm>
        </p:spPr>
        <p:txBody>
          <a:bodyPr>
            <a:normAutofit lnSpcReduction="10000"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Professor Dr. Muhammad </a:t>
            </a:r>
            <a:r>
              <a:rPr lang="en-US" sz="4400" dirty="0" err="1" smtClean="0">
                <a:solidFill>
                  <a:schemeClr val="tx1"/>
                </a:solidFill>
              </a:rPr>
              <a:t>Yunus</a:t>
            </a:r>
            <a:endParaRPr lang="en-US" sz="4400" dirty="0" smtClean="0">
              <a:solidFill>
                <a:schemeClr val="tx1"/>
              </a:solidFill>
            </a:endParaRPr>
          </a:p>
          <a:p>
            <a:endParaRPr lang="en-US" sz="4400" dirty="0">
              <a:solidFill>
                <a:schemeClr val="tx1"/>
              </a:solidFill>
            </a:endParaRPr>
          </a:p>
          <a:p>
            <a:endParaRPr lang="en-US" sz="4400" dirty="0" smtClean="0">
              <a:solidFill>
                <a:schemeClr val="tx1"/>
              </a:solidFill>
            </a:endParaRPr>
          </a:p>
          <a:p>
            <a:endParaRPr lang="en-US" sz="4400" dirty="0" smtClean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We will discuss about </a:t>
            </a:r>
            <a:r>
              <a:rPr lang="en-US" dirty="0">
                <a:solidFill>
                  <a:schemeClr val="tx1"/>
                </a:solidFill>
              </a:rPr>
              <a:t>his ventures and how he becomes success and his biography</a:t>
            </a:r>
          </a:p>
        </p:txBody>
      </p:sp>
      <p:pic>
        <p:nvPicPr>
          <p:cNvPr id="12297" name="Picture 9" descr="web_Yunus_7_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71802" y="2214554"/>
            <a:ext cx="3299962" cy="18510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/>
              <a:t/>
            </a:r>
            <a:br>
              <a:rPr lang="en-US" b="1" dirty="0"/>
            </a:br>
            <a:r>
              <a:rPr lang="en-US" b="1" dirty="0" smtClean="0"/>
              <a:t>contents 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572164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What is entrepreneur ?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Who is </a:t>
            </a:r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Professor Dr. Muhammad </a:t>
            </a:r>
            <a:r>
              <a:rPr lang="en-US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Yunus</a:t>
            </a:r>
            <a:endParaRPr lang="en-US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His Biography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His </a:t>
            </a:r>
            <a:r>
              <a:rPr lang="en-US" dirty="0">
                <a:latin typeface="Arial" pitchFamily="34" charset="0"/>
                <a:cs typeface="Arial" pitchFamily="34" charset="0"/>
              </a:rPr>
              <a:t>Education</a:t>
            </a:r>
          </a:p>
          <a:p>
            <a:r>
              <a:rPr lang="en-US" dirty="0">
                <a:latin typeface="Arial" pitchFamily="34" charset="0"/>
                <a:cs typeface="Arial" pitchFamily="34" charset="0"/>
              </a:rPr>
              <a:t>Concept of micro-credit </a:t>
            </a:r>
          </a:p>
          <a:p>
            <a:r>
              <a:rPr lang="en-US" dirty="0">
                <a:latin typeface="Arial" pitchFamily="34" charset="0"/>
                <a:cs typeface="Arial" pitchFamily="34" charset="0"/>
              </a:rPr>
              <a:t>E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stablished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Grameen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Bank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What is </a:t>
            </a:r>
            <a:r>
              <a:rPr lang="en-US" dirty="0">
                <a:latin typeface="Arial" pitchFamily="34" charset="0"/>
                <a:cs typeface="Arial" pitchFamily="34" charset="0"/>
              </a:rPr>
              <a:t>the objectives of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Grameen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Bank</a:t>
            </a:r>
          </a:p>
          <a:p>
            <a:r>
              <a:rPr lang="en-US" dirty="0">
                <a:latin typeface="Arial" pitchFamily="34" charset="0"/>
                <a:cs typeface="Arial" pitchFamily="34" charset="0"/>
              </a:rPr>
              <a:t>Take a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risk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Nobel Prize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Motivation  </a:t>
            </a:r>
            <a:r>
              <a:rPr lang="en-US" dirty="0">
                <a:latin typeface="Arial" pitchFamily="34" charset="0"/>
                <a:cs typeface="Arial" pitchFamily="34" charset="0"/>
              </a:rPr>
              <a:t>behind  the 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success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Conclusion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US" dirty="0"/>
          </a:p>
          <a:p>
            <a:endParaRPr lang="en-US" b="1" dirty="0" smtClean="0"/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What is entrepreneur ?</a:t>
            </a:r>
          </a:p>
          <a:p>
            <a:endParaRPr lang="en-US" dirty="0"/>
          </a:p>
        </p:txBody>
      </p:sp>
      <p:pic>
        <p:nvPicPr>
          <p:cNvPr id="4" name="Picture 3"/>
          <p:cNvPicPr/>
          <p:nvPr/>
        </p:nvPicPr>
        <p:blipFill>
          <a:blip r:embed="rId2" r:link="rId3">
            <a:extLst>
              <a:ext uri="{28A0092B-C50C-407E-A947-70E740481C1C}">
                <a14:useLocalDpi xmlns="" xmlns:lc="http://schemas.openxmlformats.org/drawingml/2006/lockedCanvas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48" y="2357430"/>
            <a:ext cx="6286544" cy="364333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928670"/>
            <a:ext cx="8229600" cy="42862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Who is </a:t>
            </a:r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Professor Dr. Muhammad </a:t>
            </a:r>
            <a:r>
              <a:rPr lang="en-US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Yunus</a:t>
            </a:r>
            <a:endParaRPr lang="en-US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His Biography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His Education</a:t>
            </a:r>
          </a:p>
          <a:p>
            <a:endParaRPr lang="en-US" dirty="0"/>
          </a:p>
        </p:txBody>
      </p:sp>
      <p:pic>
        <p:nvPicPr>
          <p:cNvPr id="5" name="Picture 9" descr="web_Yunus_7_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8" y="3571876"/>
            <a:ext cx="3786214" cy="2851145"/>
          </a:xfrm>
          <a:prstGeom prst="rect">
            <a:avLst/>
          </a:prstGeom>
          <a:noFill/>
        </p:spPr>
      </p:pic>
      <p:pic>
        <p:nvPicPr>
          <p:cNvPr id="16388" name="Picture 4" descr="https://media.istockphoto.com/photos/day-picture-id1034861128?k=6&amp;m=1034861128&amp;s=612x612&amp;w=0&amp;h=ZFe0_YJK4wz3Naw4IqhMdWKSPpOzABK52txkIJ-dOpw=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3643314"/>
            <a:ext cx="3500462" cy="28575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7158" y="857232"/>
            <a:ext cx="8072494" cy="28575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….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Concept of micro-credit 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Established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Grameen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Bank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What is the objectives of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Grameen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Ban</a:t>
            </a:r>
            <a:endParaRPr lang="en-US" dirty="0"/>
          </a:p>
        </p:txBody>
      </p:sp>
      <p:pic>
        <p:nvPicPr>
          <p:cNvPr id="4" name="Picture 3"/>
          <p:cNvPicPr/>
          <p:nvPr/>
        </p:nvPicPr>
        <p:blipFill>
          <a:blip r:embed="rId2" r:link="rId3">
            <a:extLst>
              <a:ext uri="{28A0092B-C50C-407E-A947-70E740481C1C}">
                <a14:useLocalDpi xmlns="" xmlns:lc="http://schemas.openxmlformats.org/drawingml/2006/lockedCanvas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48" y="3643314"/>
            <a:ext cx="3643338" cy="285752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/>
          <p:nvPr/>
        </p:nvPicPr>
        <p:blipFill>
          <a:blip r:embed="rId4" r:link="rId5">
            <a:extLst>
              <a:ext uri="{28A0092B-C50C-407E-A947-70E740481C1C}">
                <a14:useLocalDpi xmlns="" xmlns:lc="http://schemas.openxmlformats.org/drawingml/2006/lockedCanvas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876" y="3643314"/>
            <a:ext cx="4214842" cy="28575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Take a risk</a:t>
            </a:r>
          </a:p>
          <a:p>
            <a:endParaRPr lang="en-US" dirty="0"/>
          </a:p>
        </p:txBody>
      </p:sp>
      <p:pic>
        <p:nvPicPr>
          <p:cNvPr id="18438" name="Picture 6" descr="https://www.startups.ie/wp-content/uploads/2016/09/Starting-a-Business-Risk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1571612"/>
            <a:ext cx="4847975" cy="47593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..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Nobel Prize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Motivation  behind  the  success</a:t>
            </a:r>
          </a:p>
          <a:p>
            <a:endParaRPr lang="en-US" dirty="0"/>
          </a:p>
        </p:txBody>
      </p:sp>
      <p:pic>
        <p:nvPicPr>
          <p:cNvPr id="20482" name="Picture 2" descr="https://www.nih.gov/sites/default/files/styles/featured_media_breakpoint-medium/public/news-events/news-releases/2019/20191007-nobel-medal.jpg?itok=AgaG1Vyb&amp;timestamp=157045460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3214686"/>
            <a:ext cx="3286148" cy="3286148"/>
          </a:xfrm>
          <a:prstGeom prst="rect">
            <a:avLst/>
          </a:prstGeom>
          <a:noFill/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8" y="2786058"/>
            <a:ext cx="2390775" cy="3857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conclution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pic>
        <p:nvPicPr>
          <p:cNvPr id="4" name="Picture 3"/>
          <p:cNvPicPr/>
          <p:nvPr/>
        </p:nvPicPr>
        <p:blipFill>
          <a:blip r:embed="rId2" r:link="rId3">
            <a:extLst>
              <a:ext uri="{28A0092B-C50C-407E-A947-70E740481C1C}">
                <a14:useLocalDpi xmlns="" xmlns:lc="http://schemas.openxmlformats.org/drawingml/2006/lockedCanvas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48" y="1785926"/>
            <a:ext cx="7500989" cy="386239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cs typeface="Arial" pitchFamily="34" charset="0"/>
              </a:rPr>
              <a:t>http://www.caseatduke.orgldor-uments/dees_sedef.pdf.. [Accessed Date 29th November, 2013]</a:t>
            </a:r>
          </a:p>
          <a:p>
            <a:r>
              <a:rPr lang="en-US" sz="2000" dirty="0" smtClean="0">
                <a:cs typeface="Arial" pitchFamily="34" charset="0"/>
              </a:rPr>
              <a:t>http</a:t>
            </a:r>
            <a:r>
              <a:rPr lang="en-US" sz="2000" dirty="0" smtClean="0">
                <a:cs typeface="Arial" pitchFamily="34" charset="0"/>
              </a:rPr>
              <a:t>://</a:t>
            </a:r>
            <a:r>
              <a:rPr lang="en-US" sz="2000" dirty="0" err="1" smtClean="0">
                <a:cs typeface="Arial" pitchFamily="34" charset="0"/>
              </a:rPr>
              <a:t>blogs.wsj.com</a:t>
            </a:r>
            <a:r>
              <a:rPr lang="en-US" sz="2000" dirty="0" smtClean="0">
                <a:cs typeface="Arial" pitchFamily="34" charset="0"/>
              </a:rPr>
              <a:t>/source/2010/12/06/microfinance-is-</a:t>
            </a:r>
            <a:r>
              <a:rPr lang="en-US" sz="2000" dirty="0" err="1" smtClean="0">
                <a:cs typeface="Arial" pitchFamily="34" charset="0"/>
              </a:rPr>
              <a:t>grameen</a:t>
            </a:r>
            <a:r>
              <a:rPr lang="en-US" sz="2000" dirty="0" smtClean="0">
                <a:cs typeface="Arial" pitchFamily="34" charset="0"/>
              </a:rPr>
              <a:t>-</a:t>
            </a:r>
            <a:r>
              <a:rPr lang="en-US" sz="2000" dirty="0" err="1" smtClean="0">
                <a:cs typeface="Arial" pitchFamily="34" charset="0"/>
              </a:rPr>
              <a:t>founder­muhammad</a:t>
            </a:r>
            <a:r>
              <a:rPr lang="en-US" sz="2000" dirty="0" smtClean="0">
                <a:cs typeface="Arial" pitchFamily="34" charset="0"/>
              </a:rPr>
              <a:t>-</a:t>
            </a:r>
            <a:r>
              <a:rPr lang="en-US" sz="2000" dirty="0" err="1" smtClean="0">
                <a:cs typeface="Arial" pitchFamily="34" charset="0"/>
              </a:rPr>
              <a:t>yunus</a:t>
            </a:r>
            <a:r>
              <a:rPr lang="en-US" sz="2000" dirty="0" smtClean="0">
                <a:cs typeface="Arial" pitchFamily="34" charset="0"/>
              </a:rPr>
              <a:t>-a-bloodsucker-of-the-poor/. [Accessed Date 30th November, 2013</a:t>
            </a:r>
            <a:r>
              <a:rPr lang="en-US" sz="2000" dirty="0" smtClean="0">
                <a:cs typeface="Arial" pitchFamily="34" charset="0"/>
              </a:rPr>
              <a:t>]</a:t>
            </a:r>
          </a:p>
          <a:p>
            <a:r>
              <a:rPr lang="en-US" sz="2000" i="1" dirty="0" err="1" smtClean="0">
                <a:cs typeface="Arial" pitchFamily="34" charset="0"/>
              </a:rPr>
              <a:t>Grameen</a:t>
            </a:r>
            <a:r>
              <a:rPr lang="en-US" sz="2000" i="1" dirty="0" smtClean="0">
                <a:cs typeface="Arial" pitchFamily="34" charset="0"/>
              </a:rPr>
              <a:t> Bank (2013). Biography of Dr Muhammad </a:t>
            </a:r>
            <a:r>
              <a:rPr lang="en-US" sz="2000" i="1" dirty="0" err="1" smtClean="0">
                <a:cs typeface="Arial" pitchFamily="34" charset="0"/>
              </a:rPr>
              <a:t>Yunus</a:t>
            </a:r>
            <a:r>
              <a:rPr lang="en-US" sz="2000" i="1" dirty="0" smtClean="0">
                <a:cs typeface="Arial" pitchFamily="34" charset="0"/>
              </a:rPr>
              <a:t>. [ONLINE] Available from. http://wwvv.grameen­1nfo.orgIindex.php?optton=com - </a:t>
            </a:r>
            <a:r>
              <a:rPr lang="en-US" sz="2000" i="1" dirty="0" err="1" smtClean="0">
                <a:cs typeface="Arial" pitchFamily="34" charset="0"/>
              </a:rPr>
              <a:t>content&amp;task</a:t>
            </a:r>
            <a:r>
              <a:rPr lang="en-US" sz="2000" i="1" dirty="0" smtClean="0">
                <a:cs typeface="Arial" pitchFamily="34" charset="0"/>
              </a:rPr>
              <a:t> =view&amp; id =329&amp; Item id =363. [Accessed Date 23rd November, </a:t>
            </a:r>
            <a:r>
              <a:rPr lang="en-US" sz="2000" i="1" dirty="0" smtClean="0">
                <a:cs typeface="Arial" pitchFamily="34" charset="0"/>
              </a:rPr>
              <a:t>2013</a:t>
            </a:r>
          </a:p>
          <a:p>
            <a:pPr lvl="0"/>
            <a:r>
              <a:rPr lang="en-US" sz="2000" u="sng" dirty="0" smtClean="0">
                <a:cs typeface="Arial" pitchFamily="34" charset="0"/>
                <a:hlinkClick r:id="rId2"/>
              </a:rPr>
              <a:t>http://grameenresearch.org/history-of-grameen-bank/</a:t>
            </a:r>
            <a:r>
              <a:rPr lang="en-US" sz="2000" u="sng" dirty="0" smtClean="0">
                <a:cs typeface="Arial" pitchFamily="34" charset="0"/>
              </a:rPr>
              <a:t> </a:t>
            </a:r>
            <a:endParaRPr lang="en-US" sz="2000" dirty="0" smtClean="0">
              <a:cs typeface="Arial" pitchFamily="34" charset="0"/>
            </a:endParaRPr>
          </a:p>
          <a:p>
            <a:pPr lvl="0"/>
            <a:r>
              <a:rPr lang="en-US" sz="2000" u="sng" dirty="0" smtClean="0">
                <a:cs typeface="Arial" pitchFamily="34" charset="0"/>
              </a:rPr>
              <a:t> </a:t>
            </a:r>
            <a:endParaRPr lang="en-US" sz="2000" dirty="0" smtClean="0">
              <a:cs typeface="Arial" pitchFamily="34" charset="0"/>
            </a:endParaRPr>
          </a:p>
          <a:p>
            <a:r>
              <a:rPr lang="en-GB" sz="2000" u="sng" dirty="0" smtClean="0">
                <a:cs typeface="Arial" pitchFamily="34" charset="0"/>
                <a:hlinkClick r:id="rId3"/>
              </a:rPr>
              <a:t>https://knowledge.wharton.upenn.edu/article/muhammad-yunus-banker-to-the-worlds-poorest-citizens-makes-his-case</a:t>
            </a:r>
            <a:r>
              <a:rPr lang="en-GB" sz="2000" u="sng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467</TotalTime>
  <Words>172</Words>
  <Application>Microsoft Office PowerPoint</Application>
  <PresentationFormat>On-screen Show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Entrepreneur</vt:lpstr>
      <vt:lpstr>  contents   </vt:lpstr>
      <vt:lpstr>INTRODUCTION</vt:lpstr>
      <vt:lpstr>…</vt:lpstr>
      <vt:lpstr>….</vt:lpstr>
      <vt:lpstr>.</vt:lpstr>
      <vt:lpstr>..</vt:lpstr>
      <vt:lpstr>conclution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amdad faruki</dc:creator>
  <cp:lastModifiedBy>amdad faruki</cp:lastModifiedBy>
  <cp:revision>26</cp:revision>
  <dcterms:created xsi:type="dcterms:W3CDTF">2020-02-25T23:12:37Z</dcterms:created>
  <dcterms:modified xsi:type="dcterms:W3CDTF">2020-02-26T13:24:26Z</dcterms:modified>
</cp:coreProperties>
</file>